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ink/ink2.xml" ContentType="application/inkml+xml"/>
  <Override PartName="/ppt/notesSlides/notesSlide3.xml" ContentType="application/vnd.openxmlformats-officedocument.presentationml.notesSlide+xml"/>
  <Override PartName="/ppt/ink/ink3.xml" ContentType="application/inkml+xml"/>
  <Override PartName="/ppt/notesSlides/notesSlide4.xml" ContentType="application/vnd.openxmlformats-officedocument.presentationml.notesSlide+xml"/>
  <Override PartName="/ppt/ink/ink4.xml" ContentType="application/inkml+xml"/>
  <Override PartName="/ppt/notesSlides/notesSlide5.xml" ContentType="application/vnd.openxmlformats-officedocument.presentationml.notesSlide+xml"/>
  <Override PartName="/ppt/ink/ink5.xml" ContentType="application/inkml+xml"/>
  <Override PartName="/ppt/notesSlides/notesSlide6.xml" ContentType="application/vnd.openxmlformats-officedocument.presentationml.notesSlide+xml"/>
  <Override PartName="/ppt/ink/ink6.xml" ContentType="application/inkml+xml"/>
  <Override PartName="/ppt/notesSlides/notesSlide7.xml" ContentType="application/vnd.openxmlformats-officedocument.presentationml.notesSlide+xml"/>
  <Override PartName="/ppt/ink/ink7.xml" ContentType="application/inkml+xml"/>
  <Override PartName="/ppt/notesSlides/notesSlide8.xml" ContentType="application/vnd.openxmlformats-officedocument.presentationml.notesSlide+xml"/>
  <Override PartName="/ppt/ink/ink8.xml" ContentType="application/inkml+xml"/>
  <Override PartName="/ppt/notesSlides/notesSlide9.xml" ContentType="application/vnd.openxmlformats-officedocument.presentationml.notesSlide+xml"/>
  <Override PartName="/ppt/ink/ink9.xml" ContentType="application/inkml+xml"/>
  <Override PartName="/ppt/notesSlides/notesSlide10.xml" ContentType="application/vnd.openxmlformats-officedocument.presentationml.notesSlide+xml"/>
  <Override PartName="/ppt/ink/ink10.xml" ContentType="application/inkml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83" r:id="rId2"/>
    <p:sldId id="384" r:id="rId3"/>
    <p:sldId id="377" r:id="rId4"/>
    <p:sldId id="380" r:id="rId5"/>
    <p:sldId id="385" r:id="rId6"/>
    <p:sldId id="386" r:id="rId7"/>
    <p:sldId id="297" r:id="rId8"/>
    <p:sldId id="388" r:id="rId9"/>
    <p:sldId id="389" r:id="rId10"/>
    <p:sldId id="383" r:id="rId11"/>
    <p:sldId id="390" r:id="rId1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3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3399FF"/>
    <a:srgbClr val="FFFFCC"/>
    <a:srgbClr val="FF00FF"/>
    <a:srgbClr val="FF66FF"/>
    <a:srgbClr val="ADDB7B"/>
    <a:srgbClr val="FFFF99"/>
    <a:srgbClr val="6666FF"/>
    <a:srgbClr val="FFCCFF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2DD828-CF4B-4E80-A86A-222019743A63}" v="7" dt="2023-07-17T00:35:26.9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08" autoAdjust="0"/>
    <p:restoredTop sz="29751" autoAdjust="0"/>
  </p:normalViewPr>
  <p:slideViewPr>
    <p:cSldViewPr snapToGrid="0">
      <p:cViewPr varScale="1">
        <p:scale>
          <a:sx n="23" d="100"/>
          <a:sy n="23" d="100"/>
        </p:scale>
        <p:origin x="1656" y="32"/>
      </p:cViewPr>
      <p:guideLst>
        <p:guide pos="3840"/>
        <p:guide orient="horz" pos="234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62DD828-CF4B-4E80-A86A-222019743A63}"/>
    <pc:docChg chg="undo custSel modSld">
      <pc:chgData name="代數白痴 顧" userId="316db6a4f7ef8138" providerId="LiveId" clId="{362DD828-CF4B-4E80-A86A-222019743A63}" dt="2023-07-17T00:35:48.016" v="276" actId="1035"/>
      <pc:docMkLst>
        <pc:docMk/>
      </pc:docMkLst>
      <pc:sldChg chg="addSp delSp modSp mod">
        <pc:chgData name="代數白痴 顧" userId="316db6a4f7ef8138" providerId="LiveId" clId="{362DD828-CF4B-4E80-A86A-222019743A63}" dt="2023-07-17T00:35:48.016" v="276" actId="1035"/>
        <pc:sldMkLst>
          <pc:docMk/>
          <pc:sldMk cId="195578799" sldId="383"/>
        </pc:sldMkLst>
        <pc:spChg chg="add mod">
          <ac:chgData name="代數白痴 顧" userId="316db6a4f7ef8138" providerId="LiveId" clId="{362DD828-CF4B-4E80-A86A-222019743A63}" dt="2023-07-17T00:35:48.016" v="276" actId="1035"/>
          <ac:spMkLst>
            <pc:docMk/>
            <pc:sldMk cId="195578799" sldId="383"/>
            <ac:spMk id="5" creationId="{53C93F25-F0C5-F40C-B6CB-884D110D642D}"/>
          </ac:spMkLst>
        </pc:spChg>
        <pc:spChg chg="mod">
          <ac:chgData name="代數白痴 顧" userId="316db6a4f7ef8138" providerId="LiveId" clId="{362DD828-CF4B-4E80-A86A-222019743A63}" dt="2023-07-17T00:30:02.673" v="61" actId="20577"/>
          <ac:spMkLst>
            <pc:docMk/>
            <pc:sldMk cId="195578799" sldId="383"/>
            <ac:spMk id="15" creationId="{3BD18DB3-6132-D97A-91E6-113A58EE2B22}"/>
          </ac:spMkLst>
        </pc:spChg>
        <pc:spChg chg="del">
          <ac:chgData name="代數白痴 顧" userId="316db6a4f7ef8138" providerId="LiveId" clId="{362DD828-CF4B-4E80-A86A-222019743A63}" dt="2023-07-17T00:30:06.094" v="62" actId="478"/>
          <ac:spMkLst>
            <pc:docMk/>
            <pc:sldMk cId="195578799" sldId="383"/>
            <ac:spMk id="32" creationId="{F6AA499B-5C2B-6764-05FE-EA967509C11F}"/>
          </ac:spMkLst>
        </pc:spChg>
        <pc:spChg chg="mod">
          <ac:chgData name="代數白痴 顧" userId="316db6a4f7ef8138" providerId="LiveId" clId="{362DD828-CF4B-4E80-A86A-222019743A63}" dt="2023-07-17T00:35:48.016" v="276" actId="1035"/>
          <ac:spMkLst>
            <pc:docMk/>
            <pc:sldMk cId="195578799" sldId="383"/>
            <ac:spMk id="33" creationId="{C6DEAFDE-788B-05CB-0DA3-3F4FDEB8EC72}"/>
          </ac:spMkLst>
        </pc:spChg>
        <pc:spChg chg="add del mod">
          <ac:chgData name="代數白痴 顧" userId="316db6a4f7ef8138" providerId="LiveId" clId="{362DD828-CF4B-4E80-A86A-222019743A63}" dt="2023-07-17T00:35:48.016" v="276" actId="1035"/>
          <ac:spMkLst>
            <pc:docMk/>
            <pc:sldMk cId="195578799" sldId="383"/>
            <ac:spMk id="41" creationId="{3F24F60E-1BAB-F68F-C41C-D4E3AE85DD5A}"/>
          </ac:spMkLst>
        </pc:spChg>
        <pc:spChg chg="del">
          <ac:chgData name="代數白痴 顧" userId="316db6a4f7ef8138" providerId="LiveId" clId="{362DD828-CF4B-4E80-A86A-222019743A63}" dt="2023-07-17T00:32:41.300" v="151" actId="478"/>
          <ac:spMkLst>
            <pc:docMk/>
            <pc:sldMk cId="195578799" sldId="383"/>
            <ac:spMk id="43" creationId="{B674751A-65EE-12D6-95CA-CC3C612FEC42}"/>
          </ac:spMkLst>
        </pc:spChg>
        <pc:spChg chg="del">
          <ac:chgData name="代數白痴 顧" userId="316db6a4f7ef8138" providerId="LiveId" clId="{362DD828-CF4B-4E80-A86A-222019743A63}" dt="2023-07-17T00:32:44.764" v="154" actId="478"/>
          <ac:spMkLst>
            <pc:docMk/>
            <pc:sldMk cId="195578799" sldId="383"/>
            <ac:spMk id="44" creationId="{396D737B-322E-C08E-9C41-1148E619310E}"/>
          </ac:spMkLst>
        </pc:spChg>
        <pc:spChg chg="add del mod">
          <ac:chgData name="代數白痴 顧" userId="316db6a4f7ef8138" providerId="LiveId" clId="{362DD828-CF4B-4E80-A86A-222019743A63}" dt="2023-07-17T00:33:22.430" v="161" actId="478"/>
          <ac:spMkLst>
            <pc:docMk/>
            <pc:sldMk cId="195578799" sldId="383"/>
            <ac:spMk id="50" creationId="{CF6C90D7-7CCD-17E8-4339-66D5992B9DE0}"/>
          </ac:spMkLst>
        </pc:spChg>
        <pc:spChg chg="add mod">
          <ac:chgData name="代數白痴 顧" userId="316db6a4f7ef8138" providerId="LiveId" clId="{362DD828-CF4B-4E80-A86A-222019743A63}" dt="2023-07-17T00:35:48.016" v="276" actId="1035"/>
          <ac:spMkLst>
            <pc:docMk/>
            <pc:sldMk cId="195578799" sldId="383"/>
            <ac:spMk id="51" creationId="{8A8AB8E8-2C75-C2BF-E706-75FA1C8C78D6}"/>
          </ac:spMkLst>
        </pc:spChg>
        <pc:spChg chg="add mod">
          <ac:chgData name="代數白痴 顧" userId="316db6a4f7ef8138" providerId="LiveId" clId="{362DD828-CF4B-4E80-A86A-222019743A63}" dt="2023-07-17T00:35:48.016" v="276" actId="1035"/>
          <ac:spMkLst>
            <pc:docMk/>
            <pc:sldMk cId="195578799" sldId="383"/>
            <ac:spMk id="52" creationId="{6EC27956-730B-71FD-B14F-5245282BCC1D}"/>
          </ac:spMkLst>
        </pc:spChg>
        <pc:cxnChg chg="del">
          <ac:chgData name="代數白痴 顧" userId="316db6a4f7ef8138" providerId="LiveId" clId="{362DD828-CF4B-4E80-A86A-222019743A63}" dt="2023-07-17T00:30:06.094" v="62" actId="478"/>
          <ac:cxnSpMkLst>
            <pc:docMk/>
            <pc:sldMk cId="195578799" sldId="383"/>
            <ac:cxnSpMk id="19" creationId="{EE3161C1-10E5-A23B-FDB3-9A7BF208C2D1}"/>
          </ac:cxnSpMkLst>
        </pc:cxnChg>
        <pc:cxnChg chg="del">
          <ac:chgData name="代數白痴 顧" userId="316db6a4f7ef8138" providerId="LiveId" clId="{362DD828-CF4B-4E80-A86A-222019743A63}" dt="2023-07-17T00:30:06.094" v="62" actId="478"/>
          <ac:cxnSpMkLst>
            <pc:docMk/>
            <pc:sldMk cId="195578799" sldId="383"/>
            <ac:cxnSpMk id="20" creationId="{6FFABA76-5DBF-F4A4-1D63-7779360E51B7}"/>
          </ac:cxnSpMkLst>
        </pc:cxnChg>
        <pc:cxnChg chg="add mod">
          <ac:chgData name="代數白痴 顧" userId="316db6a4f7ef8138" providerId="LiveId" clId="{362DD828-CF4B-4E80-A86A-222019743A63}" dt="2023-07-17T00:35:48.016" v="276" actId="1035"/>
          <ac:cxnSpMkLst>
            <pc:docMk/>
            <pc:sldMk cId="195578799" sldId="383"/>
            <ac:cxnSpMk id="27" creationId="{FAC1812F-CC52-BBB3-34DC-FC9AA632F05C}"/>
          </ac:cxnSpMkLst>
        </pc:cxnChg>
        <pc:cxnChg chg="mod">
          <ac:chgData name="代數白痴 顧" userId="316db6a4f7ef8138" providerId="LiveId" clId="{362DD828-CF4B-4E80-A86A-222019743A63}" dt="2023-07-17T00:35:48.016" v="276" actId="1035"/>
          <ac:cxnSpMkLst>
            <pc:docMk/>
            <pc:sldMk cId="195578799" sldId="383"/>
            <ac:cxnSpMk id="28" creationId="{12EDA80E-A3F9-28DC-17AB-5CDA1B22B22F}"/>
          </ac:cxnSpMkLst>
        </pc:cxnChg>
        <pc:cxnChg chg="mod">
          <ac:chgData name="代數白痴 顧" userId="316db6a4f7ef8138" providerId="LiveId" clId="{362DD828-CF4B-4E80-A86A-222019743A63}" dt="2023-07-17T00:35:48.016" v="276" actId="1035"/>
          <ac:cxnSpMkLst>
            <pc:docMk/>
            <pc:sldMk cId="195578799" sldId="383"/>
            <ac:cxnSpMk id="30" creationId="{E6C50B6F-EB90-16CB-23AA-309E996AA3ED}"/>
          </ac:cxnSpMkLst>
        </pc:cxnChg>
        <pc:cxnChg chg="mod">
          <ac:chgData name="代數白痴 顧" userId="316db6a4f7ef8138" providerId="LiveId" clId="{362DD828-CF4B-4E80-A86A-222019743A63}" dt="2023-07-17T00:35:48.016" v="276" actId="1035"/>
          <ac:cxnSpMkLst>
            <pc:docMk/>
            <pc:sldMk cId="195578799" sldId="383"/>
            <ac:cxnSpMk id="31" creationId="{DDDA9F9A-6E44-50FF-768D-A9ADA025C7AC}"/>
          </ac:cxnSpMkLst>
        </pc:cxnChg>
        <pc:cxnChg chg="add mod">
          <ac:chgData name="代數白痴 顧" userId="316db6a4f7ef8138" providerId="LiveId" clId="{362DD828-CF4B-4E80-A86A-222019743A63}" dt="2023-07-17T00:35:48.016" v="276" actId="1035"/>
          <ac:cxnSpMkLst>
            <pc:docMk/>
            <pc:sldMk cId="195578799" sldId="383"/>
            <ac:cxnSpMk id="35" creationId="{85899487-DE0A-42BE-CE99-BC45AEF5B0BD}"/>
          </ac:cxnSpMkLst>
        </pc:cxnChg>
        <pc:cxnChg chg="add mod">
          <ac:chgData name="代數白痴 顧" userId="316db6a4f7ef8138" providerId="LiveId" clId="{362DD828-CF4B-4E80-A86A-222019743A63}" dt="2023-07-17T00:35:48.016" v="276" actId="1035"/>
          <ac:cxnSpMkLst>
            <pc:docMk/>
            <pc:sldMk cId="195578799" sldId="383"/>
            <ac:cxnSpMk id="38" creationId="{8CBDA3EB-7DE0-E91D-91F3-6942061058F5}"/>
          </ac:cxnSpMkLst>
        </pc:cxnChg>
        <pc:cxnChg chg="mod">
          <ac:chgData name="代數白痴 顧" userId="316db6a4f7ef8138" providerId="LiveId" clId="{362DD828-CF4B-4E80-A86A-222019743A63}" dt="2023-07-17T00:35:48.016" v="276" actId="1035"/>
          <ac:cxnSpMkLst>
            <pc:docMk/>
            <pc:sldMk cId="195578799" sldId="383"/>
            <ac:cxnSpMk id="40" creationId="{751A5400-591A-9922-6DDA-21564270279E}"/>
          </ac:cxnSpMkLst>
        </pc:cxnChg>
        <pc:cxnChg chg="add mod">
          <ac:chgData name="代數白痴 顧" userId="316db6a4f7ef8138" providerId="LiveId" clId="{362DD828-CF4B-4E80-A86A-222019743A63}" dt="2023-07-17T00:35:48.016" v="276" actId="1035"/>
          <ac:cxnSpMkLst>
            <pc:docMk/>
            <pc:sldMk cId="195578799" sldId="383"/>
            <ac:cxnSpMk id="49" creationId="{2EE8E732-1093-2473-219A-8D7C6563A917}"/>
          </ac:cxnSpMkLst>
        </pc:cxnChg>
        <pc:cxnChg chg="add mod">
          <ac:chgData name="代數白痴 顧" userId="316db6a4f7ef8138" providerId="LiveId" clId="{362DD828-CF4B-4E80-A86A-222019743A63}" dt="2023-07-17T00:35:48.016" v="276" actId="1035"/>
          <ac:cxnSpMkLst>
            <pc:docMk/>
            <pc:sldMk cId="195578799" sldId="383"/>
            <ac:cxnSpMk id="54" creationId="{C8A367AA-75F2-512B-6176-E557E659053C}"/>
          </ac:cxnSpMkLst>
        </pc:cxnChg>
        <pc:cxnChg chg="add mod">
          <ac:chgData name="代數白痴 顧" userId="316db6a4f7ef8138" providerId="LiveId" clId="{362DD828-CF4B-4E80-A86A-222019743A63}" dt="2023-07-17T00:35:48.016" v="276" actId="1035"/>
          <ac:cxnSpMkLst>
            <pc:docMk/>
            <pc:sldMk cId="195578799" sldId="383"/>
            <ac:cxnSpMk id="55" creationId="{02379CF1-8E77-1A3C-1FC7-A798ADEFB600}"/>
          </ac:cxnSpMkLst>
        </pc:cxnChg>
      </pc:sldChg>
      <pc:sldChg chg="modNotesTx">
        <pc:chgData name="代數白痴 顧" userId="316db6a4f7ef8138" providerId="LiveId" clId="{362DD828-CF4B-4E80-A86A-222019743A63}" dt="2023-07-17T00:28:55.736" v="5" actId="20577"/>
        <pc:sldMkLst>
          <pc:docMk/>
          <pc:sldMk cId="1106506994" sldId="388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7-17T00:43:08.26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13081 2188 50 0,'0'0'0'16</inkml:trace>
  <inkml:trace contextRef="#ctx0" brushRef="#br0" timeOffset="1208.09">12969 2129 477 0,'0'0'0'16,"0"0"453"-16,0 0-337 0,0 0-1 15,0 0-19-15,0 0 4 0,0 0-7 16,0 0-22-16,0 0-6 16,77 52-16-16,-57-30-4 0,7 1 7 15,-2-1-15-15,4-1-4 0,-4-2 9 16,-3-4-19-16,3-2-2 0,-2-4 7 16,2-6-12-16,2-1-3 0,4-4 10 15,0-10-17-15,8-8 3 16,-2-7 7-16,7-4-14 0,-1-2 2 15,-8 8 5-15,-6 5-16 0,-8 7 7 16,-1 5 0-16,1 4 4 0,-9 4-3 16,5 4 11-16,2 7-11 15,1 5 7-15,-1 3 6 0,-1-1-14 16,3 0 0-16,0-4 0 0,-1-3 0 16,1-1 0-16,2-6 0 0,-2 1 0 15,1-3 0-15,-3-2 0 0,2 0 0 16,-3 0 0-16,1-7 0 0,-1 2 0 15,1-4 0-15,-2-1 0 0,3 0 0 16,-3 0 0-16,1 1 0 0,1 3 0 16,0 0 0-16,1 3 0 15,1 2 0-15,-5 1 0 0,3 9 0 16,0 8 0-16,-3 6 0 0,5 3 0 16,-3 1 0-16,-3-2 0 0,1-5 0 15,3-2 0-15,-4-4 0 0,3-5 0 16,1-5 0-16,6-4 0 15,-1-2 0-15,1-9 0 0,4-4 0 16,-4-2 0-16,0-1 0 0,0 3 0 16,-3 2 0-16,1 3 0 15,-2 4 0-15,1 4 0 0,3 1 0 16,0 1 0-16,0 0 0 0,-2 4 0 16,-3 1 0-16,1 1 0 0,0-3 0 15,-3-3 0-15,5 0 0 0,-2-1 0 16,5-7 0-16,3-1 0 0,4-2 0 15,-2-2 0-15,3 3 0 16,-5 2 0-16,-5 4 0 0,-1 0 0 16,-2 4 0-16,-5 0 0 0,3 0 0 15,-1 1 0-15,1 4 0 0,0-3 0 16,1 1 0-16,3-2 0 0,2-1 0 16,0 0 0-16,4 0 0 0,0-1 0 15,4 1 0-15,-4 3 0 16,0 1 0-16,4 6 0 0,-9 1 0 15,3 1 0-15,6 3 0 0,-4-2 0 16,0 2 0-16,11-3 0 0,3-4 0 16,4-3 0-16,3-4 0 0,6-1 0 15,-7-8 0-15,-1 0 0 0,-2-5-156 16,-1 2-50-16,0-1-233 16,5-6-538-16</inkml:trace>
  <inkml:trace contextRef="#ctx0" brushRef="#br0" timeOffset="6873.72">15795 8503 939 0,'0'0'0'0,"0"0"237"15,0 0-129-15,0 0-19 0,0 0-24 16,0 0-8-16,0 0-10 0,0 0-8 16,-21-54-14-16,21 38-4 0,8-2 0 15,3 0-8-15,-5 0 13 0,6 0 0 16,-5 4-4-16,3 2 6 15,0 3-3-15,-1 3-14 0,3 1 5 16,-2 4-2-16,7 1-15 0,-1 3 2 16,-1 2 13-16,1 5-19 0,1 0 10 15,-5 1 0-15,3 0-10 16,-5 3 9-16,0-2 1 0,-3-1-10 16,-1-1 7-16,0 3 2 0,-4-4-8 15,-2 4 7-15,0 1 4 0,0-1-14 16,0 2 10-16,0-2 2 0,-4 4-10 15,-6 0 7-15,6 1 2 0,-9 4-8 16,3 0 5-16,-7-1 3 0,5 2-8 16,-5 0 5-16,-3 1 3 15,-1 0-8-15,-2 0 6 0,0-2 2 16,1-5-8-16,5-4 6 0,3-2 3 16,-1-4-10-16,7 0 7 0,-4-6 4 15,7-1-11-15,1 0 10 16,2 0 7-16,2 0-11 0,0-1 8 15,0-4-3-15,0 1-11 0,0-1 10 16,-2 1 1-16,2 3-11 0,0 0 10 16,0 1 7-16,0 0-15 0,0 0 6 15,0 0 7-15,0 0-15 16,0 0 8-16,0 0 2 0,0 0-10 16,0 1 8-16,0 1 4 0,0 2-12 15,0-3 10-15,2 0 6 0,4 3-13 16,-1 0 4-16,9-1 15 0,-2 2-19 15,3-4 4-15,4 1 18 0,5-2-19 16,3 0 14-16,4-1-3 0,2-2-12 16,-2-2 0-16,0 0 16 15,-4 1-22-15,-2 3 12 0,-8 0-2 16,-7 1-8-16,0 0 4 0,-10 0 4 16,2 0-8-16,-2 0-29 0,-2 0 6 15,-6 2-45-15,2 1-40 0,-3 1-77 16,-3-4-123-16,6 0-232 15</inkml:trace>
  <inkml:trace contextRef="#ctx0" brushRef="#br0" timeOffset="7601.22">18025 8239 706 0,'0'0'0'15,"0"0"240"-15,0 0-92 0,0 0-15 16,0 0-26-16,0 0-20 0,0 0-19 16,0 0-1-16,0 0-4 0,4-35-13 15,-4 35-19-15,0 0-14 16,0 6 8-16,5 2 14 0,-1 6-2 16,-2 7-3-16,2 5-9 0,2 6-11 15,-6 8 6-15,0 5-5 0,0 5-11 16,-6 4 10-16,2-1-3 0,2-1-12 15,2-3 2-15,0-6 14 0,0-5-19 16,0-7 8-16,2-7 5 16,0-10-14-16,4-1 10 0,-6-11 7 15,2 0-17-15,0-2 10 0,-2 0 2 16,0-6-11-16,2-5-39 0,-2 0-16 16,0-3-106-16,-4 0-95 0,-6-2-129 15</inkml:trace>
  <inkml:trace contextRef="#ctx0" brushRef="#br0" timeOffset="8151.18">16797 8360 414 0,'0'0'0'0,"0"0"248"15,0 0-102-15,0 0-8 0,0 0-2 16,0 0 1-16,0 0-17 0,0 0-14 15,0 0-11-15,-41 5-7 0,41-6-26 16,0 0-23-16,8 0-5 0,1 0-2 16,7 1 0-16,1 1-9 15,5 4-11-15,3 1 5 0,4 0-7 16,8-1-11-16,-4-1 2 0,7-3 9 16,-5 0-13-16,-2-1 5 0,-6 0-4 15,-9-2-18-15,-1-2 2 16,-9 1-15-16,-6 1-29 0,-2 2 5 15,0 0-37-15,-4 0-32 0,-10 0 10 16,3 5-32-16,-3-1-69 0,4-2-4 16,-5-2-91-16</inkml:trace>
  <inkml:trace contextRef="#ctx0" brushRef="#br0" timeOffset="8606.95">16952 8159 546 0,'0'0'0'16,"0"0"219"-16,0 0-87 0,0 0-28 15,0 0-14-15,0 0-29 0,0 0-7 16,0 0-6-16,0 0-6 15,-2-2-5-15,2 2-2 0,0 0 0 16,0 1-10-16,0 1-12 0,0 2 13 16,0 0 0-16,0 3-10 0,0-1 4 15,0 1-2-15,0 1-11 16,-4 3 8-16,2 0-2 0,2 2-5 16,-2 2 11-16,2 2-4 0,-2 3-10 15,-4 3 8-15,6 3-5 0,-2 6-8 16,0 3 0-16,2 5 19 0,0 1-17 15,0 0 9-15,2-5-5 0,0-3-8 16,4-6 4-16,-4-5 17 16,2-5-7-16,-4-5 14 0,2-5 2 15,-2-4-8-15,0 0 1 0,0-3-11 16,0 0-11-16,0 0 2 0,0 0 3 16,2-4-45-16,-2-1-12 0,0-3-39 15,2 0-63-15,3-2-23 16,3-2-128-16,-4-1-516 0</inkml:trace>
  <inkml:trace contextRef="#ctx0" brushRef="#br0" timeOffset="9287.36">18503 8148 781 0,'0'0'0'16,"0"0"302"-16,0 0-170 0,0 0-20 15,0 0-18-15,0 0-17 0,0 0-14 16,0 0-1-16,0 0-10 15,62 4-16-15,-46 11-9 0,-1 6 9 16,-5 6-11-16,3 8-3 0,-5 6 3 16,-6 5-7-16,0 5-3 0,-2 5 5 15,0 7-5-15,-4 4-2 0,-7-1 9 16,-5 1-8-16,-3-4-6 16,-8-2 13-16,1 0-8 0,-5-8-4 15,2-7 12-15,6-10-14 0,4-9-11 16,7-8 8-16,2-7 1 0,8-6-5 15,2-5-28-15,0-1-21 0,4-12-62 16,2-5-69-16,-2-4-128 16,-2-2-366-16</inkml:trace>
  <inkml:trace contextRef="#ctx0" brushRef="#br0" timeOffset="10057.28">15479 8003 850 0,'0'0'0'0,"0"0"329"0,0 0-200 16,0 0-3-16,0 0-43 0,0 0-29 16,0 0-16-16,0 0 3 0,0 0-6 15,-52 41-3-15,35-16 8 0,1 7-9 16,-3 6-2-16,3 6 8 15,-3 6-12-15,0 2-14 0,1 5 14 16,1 1-9-16,1 0-2 0,1 2 12 16,5 0-11-16,4-4-4 0,2 0 13 15,4 1-15-15,6-5-10 16,6-4 2-16,-1-5 16 0,5-5-20 16,3-4 6-16,1-4-3 0,1-2 0 15,-2-6 0-15,-7-2 0 0,1-3 0 16,-7-3 0-16,-4-3 0 0,0-4 0 15,-2-3 0-15,0-2 0 0,-4-2-70 16,-2 0 13-16,-5-8-67 16,3-7-112-16,-4-1-10 0,-3-6-185 15</inkml:trace>
  <inkml:trace contextRef="#ctx0" brushRef="#br0" timeOffset="10450.9">14443 8531 756 0,'0'0'0'16,"0"0"362"-16,0 0-192 0,0 0-25 16,0 0-28-16,0 0-19 0,0 0-30 15,0 0-17-15,0 0-3 16,43-36-18-16,-22 36-4 0,4 0 6 15,10 1-10-15,-2 2-5 0,13 2 3 16,3-2-11-16,5-1-7 0,-2-1 11 16,-7 0-10-16,-4 2-6 0,-10-2 6 15,-12 0-8-15,-2 0-28 0,-13-1 6 16,-4 0-50-16,-11 4-97 16,-3 0-76-16,-17 0-218 0</inkml:trace>
  <inkml:trace contextRef="#ctx0" brushRef="#br0" timeOffset="10847.84">13509 8458 1203 0,'0'0'0'16,"0"0"347"-16,0 0-224 0,0 0-55 15,0 0-20-15,0 0-3 0,68 13-6 16,-23-16-5-16,3-4-21 16,4-3-12-16,-7 5 7 0,-6 2-14 15,-6 2-27-15,-12 1-6 0,-6 0-37 16,-7 3-59-16,-8 8-13 0,-6 0-30 16,-9 3-90-16,-10 2-144 0</inkml:trace>
  <inkml:trace contextRef="#ctx0" brushRef="#br0" timeOffset="10987.47">13536 8650 1141 0,'0'0'0'0,"0"0"384"15,0 0-221-15,68 9-26 16,-27-9-41-16,5-5-42 0,1-2-25 16,1 3-17-16,-3 4-24 0,-4 3-81 15,-5 3-68-15,-7 3-151 0,-17 0-419 16</inkml:trace>
  <inkml:trace contextRef="#ctx0" brushRef="#br0" timeOffset="11369.06">13703 9961 1272 0,'0'0'0'16,"0"0"260"-16,0 0-143 0,0 0-23 15,66 11-21-15,-29-18-15 0,11-2-24 16,1-3-19-16,-3 5-6 0,-5 0-18 16,-4 2-57-16,-12 0-6 0,-2 5-47 15,-13 0-95-15,-8 6-41 0,-8 7-170 16</inkml:trace>
  <inkml:trace contextRef="#ctx0" brushRef="#br0" timeOffset="11523.64">13779 10245 1321 0,'0'0'0'16,"0"0"249"-16,0 0-113 16,93-17-57-16,-43 1-36 0,8 0-19 15,-4-2-12-15,1 3-14 0,-1 5-45 16,-6 1-39-16,-1 7-77 0,-5 2-80 15,-3 0-101-15,-10 5-405 0</inkml:trace>
  <inkml:trace contextRef="#ctx0" brushRef="#br0" timeOffset="11775.98">14929 10015 1393 0,'0'0'0'0,"0"0"288"0,0 0-185 16,0 0-51-16,0 0-17 0,72 7-3 15,-28-5-17-15,5 0-20 0,3-2-3 16,4 0-33-16,-9 1-85 0,-1 1-132 15,-15-2-105-15,-4 0-550 0</inkml:trace>
  <inkml:trace contextRef="#ctx0" brushRef="#br0" timeOffset="12217.63">15770 9785 972 0,'0'0'0'0,"0"0"254"0,0 0-104 16,0 0-75-16,0 0-27 0,70 15-7 15,-51-7-21-15,2 2-21 0,-5 3-3 16,-3 3 6-16,-5 2-4 0,-6 0-27 15,-4 1 23-15,-6 0-2 0,-11 2 5 16,2-3 6-16,-7 3-3 16,1-2 0-16,2-1 0 0,5-7 6 15,1-2-5-15,7-4 59 0,4-4-28 16,4 1-7-16,12-2-4 0,3-2-7 16,3-3 4-16,5-2-3 0,4 7-16 15,-2 0-1-15,2 4 4 0,-3 6-2 16,1 1-3-16,-2 6 6 15,-4 1-5-15,-13 5-4 0,-6 1 12 16,-6 4-8-16,-15 1 5 0,-4 1 50 16,-14 1-23-16,-3 1-3 0,-7-5-7 15,-1-1-17-15,3-9-1 0,-1-9 6 16,7-8-12-16,1-7-21 16,16-12-25-16,13-5-57 0,7-4-74 15,8 0-56-15,3 3-320 0</inkml:trace>
  <inkml:trace contextRef="#ctx0" brushRef="#br0" timeOffset="21551.65">16919 11869 776 0,'0'0'0'16,"0"0"322"-16,0 0-150 0,0 0-70 15,0 0-40-15,0 0-12 0,0 0-14 16,69-22 0-16,-59 29 1 0,4 1-26 16,-5-1-2-16,-3 3 1 0,-2 4-13 15,-4 3 6-15,-10 5 7 0,-9 7-12 16,-6 5 2-16,-2 3 0 16,-8-1-12-16,2-2 13 0,8-7 4 15,5-8-7-15,13-9 4 0,7-7 27 16,7-3-19-16,13-5 11 0,5-8 5 15,8-4-14-15,4-4-5 0,-1 1-1 16,-5 8-12-16,-7 7-76 0,-1 3-107 16,-2 0-111-16,-17-2-429 15</inkml:trace>
  <inkml:trace contextRef="#ctx0" brushRef="#br0" timeOffset="22638.6">15197 11584 469 0,'0'0'0'15,"0"0"253"-15,0 0-101 0,0 0-22 16,0 0 17-16,0 0-42 0,0 0-5 16,0 0-3-16,0 0-30 0,0 18 22 15,0 11 6-15,-2 7-56 0,0 1-15 16,2 3-8-16,0-2-21 15,4-2-3-15,5-1-66 0,-5-5-114 16,4-5-93-16,-8-8-502 0</inkml:trace>
  <inkml:trace contextRef="#ctx0" brushRef="#br0" timeOffset="23322.85">14532 14629 538 0,'0'0'0'15,"0"0"299"-15,-62 61-131 16,29-38-63-16,-7 0-14 0,-7-7-14 16,-5-2-38-16,-10-8 4 0,-4-6 0 15,-4-6-24-15,4-18 1 0,2-14-6 16,10-21-14-16,15-22 0 0,16-13 8 15,19-13-12-15,16-1 0 0,21-3 3 16,15 6-6-16,16 4 7 16,10 9 0-16,17 11 48 0,10 11 18 15,-1 23 7-15,1 35-45 0,-6 34-23 16,-18 45-10-16,-20 37-170 0,-28 24 37 16,-29 16-247-16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7-17T01:27:20.66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7481 9627 297 0,'0'0'0'15,"0"0"26"-15,0 0-19 0,0 0-7 16,0 0 0-16,0 0-44 0,0 0 0 15,16-1 3-15,-11 1-7 16,-3 0 34-16,0 0 15 0,-2 1 33 16,0-1 7-16,0 0 8 0,0 0 12 15,0 0-22-15,0 0 5 0,0 0 6 16,-2-2-14-16,2-1-4 0,0 3 13 16,0-3-13-16,0 2-6 0,0 0-1 15,0 1-17-15,0 0-3 16,-2 0 3-16,2 0-10 0,0 1-1 15,0 0 5-15,0 2-4 0,0-3-20 16,0 0-5-16,0 0-29 0,4 2-38 16,-4-2-68-16</inkml:trace>
  <inkml:trace contextRef="#ctx0" brushRef="#br0" timeOffset="2987.1">5980 12749 377 0,'0'0'0'0,"0"0"22"0,0 0-18 15,0 0 0-15,0 0-8 0,0 0-57 16,0 0-74-16</inkml:trace>
  <inkml:trace contextRef="#ctx0" brushRef="#br0" timeOffset="8722.48">8355 18299 765 0,'0'0'0'0,"0"0"258"0,0 0-182 15,0 0-42-15,0 0-2 16,0 0-22-16,0 0-20 0,0 0-43 15,0 0-62-15,0 11-177 0</inkml:trace>
  <inkml:trace contextRef="#ctx0" brushRef="#br0" timeOffset="39266.93">6863 16480 217 0,'0'0'0'15,"0"0"13"-15,2-1-13 0,-2 1 0 16,2 4-15-16,2-1-28 0,-4 2-32 16</inkml:trace>
  <inkml:trace contextRef="#ctx0" brushRef="#br0" timeOffset="73844.08">27234 13736 62 0,'0'0'0'16,"0"0"-46"-16,0 0 53 0,0 0-10 16,0 0-5-16,0 0 3 15,0 0 6-15,-29-2 0 0,29 4 2 16,0-2 23-16,0 0 43 0,0 0 16 15,0 0 11-15,0-3-32 0,7 2-17 16,-7 0 5-16,0 0-19 0,0 1-15 16,0 0-3-16,0 0-6 0,2 0-10 15,0 1-2-15,8 4 5 16,-2-3 2-16,1 2-6 0,7 0-5 16,1-2-3-16,3 2-8 0,1 2-6 15,0 0-15-15,-3-1-58 0,-1 3-92 16</inkml:trace>
  <inkml:trace contextRef="#ctx0" brushRef="#br0" timeOffset="119637.6">8128 12996 50 0,'0'0'0'0,"0"0"0"16</inkml:trace>
  <inkml:trace contextRef="#ctx0" brushRef="#br0" timeOffset="120873.58">8118 12958 298 0,'0'0'0'0,"0"0"10"15,0 0-3-15,0 0-8 16,0 0-10-16,0 0-27 0,0 0-67 16,0 0-40-16</inkml:trace>
  <inkml:trace contextRef="#ctx0" brushRef="#br0" timeOffset="142755.78">18664 4846 558 0,'0'0'0'0,"0"0"348"15,0 0-213-15,54-66-18 16,-54 57-5-16,0 4-26 0,-4 0 1 15,-11 3-6-15,-1 2-24 0,-9 0-11 16,-8 7-13-16,-9 2-10 0,-1 2 3 16,-2-1-15-16,-3 3-7 0,0-6 6 15,5-1-12-15,10-3 1 16,2-1 2-16,10-2 4 0,7 0-7 16,-1 0 4-16,9-3-3 0,0 3-2 15,0-1 6-15,6 1-3 0,0 0-5 16,6 0 6-16,-2 0-2 0,0 0-13 15,2 1 18-15,7 6-8 16,-5 4-1-16,7 5 9 0,3 7-6 16,-3 3 0-16,5 2 4 0,5 7-2 15,6-2-2-15,-2-2 4 0,0 0 0 16,6-1-5-16,0-6 6 16,7 0-3-16,-3-4-1 0,0-4 2 15,-4-3-1-15,-2-1-3 0,-6 1 6 16,-8-6-5-16,-7 0-1 0,-8-4 6 15,1-2-2-15,-1-1-4 0,-4 0 6 16,0-9 7-16,-4-3-9 0,-5-12 9 16,-1-5-14-16,-7-9 3 0,1-10 2 15,-1-9-2-15,-3-9-2 16,1-12-4-16,0-3-25 0,1 2 6 16,-1 3 25-16,9 13-5 0,-5 15 6 15,5 14 0-15,0 15 1 0,1 10-2 16,3 7 2-16,-6 5-2 15,2 14-4-15,-9 10 8 0,0 13-6 16,-1 13-2-16,-3 11 6 0,0 11-2 16,0 4-2-16,3-1 4 0,1-6 1 15,7-9-2-15,6-8 0 0,-3-9 9 16,9-11-1-16,0-8 8 16,2-14-5-16,17-12 8 0,8-10 13 15,14-23-6-15,17-19-8 0,10-19-5 16,11-15-15-16,12-11 0 0,2-5 4 15,8 2-3-15,-6 9-9 0,-8 12-50 16,-11 18-223-16,-18 12-166 0</inkml:trace>
  <inkml:trace contextRef="#ctx0" brushRef="#br0" timeOffset="145494.01">19840 6643 395 0,'0'0'0'15,"0"0"0"-15,6-18 68 0,-1 13 159 16,-5 2-150-16,0 0-2 15,0 1-20-15,0 0 15 0,0 1 0 16,0-1-14-16,0 2 2 0,0 0-5 16,0 0-14-16,0 3-6 0,-5 2-17 15,3 10-8-15,-6 8 8 0,-2 7 3 16,-1 7 2-16,1 7-1 0,-4 2-11 16,-1 3 2-16,-1 0 1 0,5-5-11 15,-1-3 4-15,2-7 7 16,-3-7-9-16,9-5 6 0,0-6 4 15,2-7-9-15,-2-5 6 0,4-3 3 16,-2-1-6-16,2-4 18 0,-7-9-5 16,5-4-24-16,-4-3 8 0,-2-1 2 15,-2-1-11-15,-1 1 7 16,1 3 3-16,2 4-10 0,3 4 6 16,1 7 4-16,2 1-10 0,2 2 5 15,0 0 5-15,0 0-10 0,0 4 5 16,2 5 12-16,5 4-9 0,-3 1 6 15,4 2 6-15,-2 1-8 16,2 1 5-16,1-2 2 0,1-3-12 16,-2 1 8-16,-4-1 3 0,3-2-10 15,-3-3 9-15,0-2 5 0,-4-2-6 16,2-3 10-16,-2 0 2 0,0-1-7 16,2-5 9-16,2-6 2 0,9-6-23 15,-1-8 3-15,9-1-1 16,3-3-12-16,7 0 2 0,0 2-63 15,-2 3-125-15,-2 7-54 0,-12 7-235 16</inkml:trace>
  <inkml:trace contextRef="#ctx0" brushRef="#br0" timeOffset="159145.41">30376 13662 179 0,'0'0'0'15,"0"0"162"-15,0 0-66 0,0 0 3 16,0 0-14-16,0 0-99 0,0 0 28 16,0 0 249-16,54 23-178 0,-44-15 1 15,3-1-18-15,1 5-3 0,-1-2-3 16,3 1-19-16,3 2-11 0,-1-3-13 15,5 0-10-15,-4-2 4 16,-3-3 7-16,3-4 0 0,2-1 2 16,1-3 0-16,-3-7-4 0,2-6 4 15,-1 1 0-15,-5 0-9 0,1-1-2 16,-3 6 5-16,-3 3-7 0,2 1 6 16,-1 6 8-16,-1-2-7 15,2 2 1-15,1 3-1 0,3 3-10 16,1 2 4-16,2-2 1 0,-1 0-5 15,5-1 3-15,4-1 7 0,-2-4-5 16,4 0 4-16,-5-6 3 0,1-6-8 16,0-1 5-16,-6-2-6 15,1 3-9-15,-3 1 0 0,-3 5 6 16,-5 5-10-16,3 1 6 0,-6 5-1 16,2 3 0-16,5 5 4 0,-3 1 5 15,5 2-9-15,1-2 4 0,7-2 3 16,4-6-10-16,2-5 4 0,4-1 5 15,-2-5-11-15,0-1 7 16,0-5-1-16,-6 2-4 0,-1 3-59 16,-3 0-2-16,-2 3-38 0,-1 3-101 15,5 0-31-15,2 0-172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7-17T00:45:07.69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12733 2301 185 0,'0'0'0'0,"0"0"179"16,0 0-87-16,0 0-18 0,0 0 8 15,0 0-142-15,0 0 120 0,17-61 180 16,-13 50-146-16,-2 2-31 0,2 1 3 16,-4 6 3-16,0 2-25 0,0 0 2 15,4 6 4-15,5 9-13 0,3 11 49 16,1 12 17-16,1 5-33 15,5 4-10-15,1 0-19 0,3-6-28 16,4-7 8-16,4-3 10 0,4-10-16 16,8-6 6-16,3-11 10 0,4-4-16 15,1-10 3-15,3-3 4 16,-6-4-21-16,1 2 3 0,1 2 5 16,-5 2-15-16,-3 3 7 0,-1 2 7 15,-4 0-15-15,2 0 9 0,-1 2 8 16,-5-1-13-16,-2 4 6 0,-4 1 13 15,-5 4-19-15,3 3 6 0,0 4 15 16,-2-2-19-16,1 0 2 0,3-5 15 16,4-1-23-16,0-1 11 15,9-2 6-15,-5-3-16 0,2-3 10 16,0 0 4-16,-6 0-14 0,0 4 6 16,-6 2 0-16,-2 0 0 15,-1 0 0-15,1 5 9 0,4 4-16 0,-2-2 10 16,0 3 8-16,2-3-16 15,-1-2 8-15,7-4 6 0,-4-1-14 16,9-9 10-16,-5-6 8 0,4 0-13 16,-8 2 0-16,-6 6 18 0,-5 6-27 15,1 1 11-15,-9 5 8 0,7 5-14 16,-1 5 8-16,-8 1 20 16,11-1-21-16,0 0 6 0,-3-4-2 15,3-3-10-15,8-3 6 0,4-5-3 16,4-5 0-16,6-8 0 0,5-4 0 15,-1-1 0-15,-4 3 0 0,-7 9 0 16,-1 5 0-16,-6 4 0 16,1 9 0-16,3 6 0 0,-2 6 0 15,4-1 0-15,3 2 0 0,5-6 0 16,0-4 0-16,3-7 0 0,1-5 0 16,3-3 0-16,3-10 0 0,1-5 0 15,2-4 0-15,-5 2 0 0,-5 6 0 16,-3 4 0-16,-6 7 0 15,5 8 0-15,-1 4 0 0,-4 3 0 16,4 2 0-16,5-5 0 0,-3 0 0 16,5-7 0-16,-3-5 0 15,2-6 0-15,1-12 0 0,-9-10 0 0,2-6-269 16,-8-3-242-16</inkml:trace>
  <inkml:trace contextRef="#ctx0" brushRef="#br0" timeOffset="5672.32">15683 7157 545 0,'0'0'0'0,"0"0"597"0,0 0-467 16,0 0 8-16,0 0-54 0,0 0-9 16,0 0-33-16,0 0-26 0,0-39-1 15,17 28-12-15,-1 6-3 0,3 0 0 16,2 5 6-16,1 0-7 15,-1 7 2-15,2 3 1 0,-3 3-3 16,-1 0 2-16,-7 3 1 0,-1 0-3 16,-7 2 2-16,-2 2 2 0,-2 1-2 15,-2 2 12-15,-6 2-8 16,-7 0 3-16,1 0 9 0,-7-1-8 16,-2-3 2-16,-2 0 8 0,5-3-13 15,-3-3-2-15,4-3 7 0,5-2-12 16,0-4 1-16,5-4 0 0,5-2 8 15,2 0-8-15,2 0 11 0,0 0-13 16,2-1 3-16,2-2 14 16,5-1 3-16,5 0 2 0,0 3 9 15,1 0-14-15,4 1-2 0,1 0 4 16,3 0-16-16,-2 0 2 0,-5 3 4 16,-3 1-12-16,3-1-6 0,-6-1-10 15,1-2-58-15,-5 0-45 0,2 0-95 16,-8-9-299-16</inkml:trace>
  <inkml:trace contextRef="#ctx0" brushRef="#br0" timeOffset="6497.46">17674 8653 437 0,'0'0'0'0,"0"0"-89"0,0 0-195 15</inkml:trace>
  <inkml:trace contextRef="#ctx0" brushRef="#br0" timeOffset="7298.46">17579 6972 624 0,'0'0'0'0,"0"0"356"0,0 0-218 16,0 0-19-16,0 0-23 0,0 0-29 15,0 0-5-15,0 0-15 0,0 0-14 16,45 26-9-16,-28-17-21 16,-1 2 6-16,3-1 1 0,2 1-15 15,-5 2 6-15,-8 2 7 0,-3 2-15 16,-5-1 9-16,0 2 5 0,-5 1-12 15,-5 0 6-15,-4-1 9 0,-3-3-15 16,3-5 10-16,-7-1 19 0,6-4-7 16,5-1 4-16,-2-4 7 15,10 2-19-15,-2-2 4 0,4 0-1 16,0 0-20-16,2 0 5 0,4 0 6 16,4 0-6-16,0 0 6 0,3 0 3 15,-1 2-12-15,5 4 5 16,-1 4 1-16,-3 0 0 0,1 4-1 15,-8 0 1-15,-1 2 0 0,-5 2 2 16,-3 2 6-16,-5 1-11 0,-10 0 6 16,-3 0 52-16,-6 2-18 0,-2-5-2 15,-4-5-5-15,2-6-25 0,4-6 0 16,4-3 5-16,7-11-20 16,10-5-42-16,6-3-49 0,0-4-159 15,6 3-120-15</inkml:trace>
  <inkml:trace contextRef="#ctx0" brushRef="#br0" timeOffset="10146.86">15671 9464 891 0,'0'0'0'16,"0"0"261"-16,0 0-159 0,0 0 17 15,0 0-20-15,0 0-19 0,0 0-29 16,0 0-9-16,45-28-17 0,-24 30-13 15,4 5 12-15,4 1-5 0,-4 1-15 16,-1 0 9-16,-1 1-6 16,-4-1-13-16,-9 3 12 0,-4 2-1 15,-6-2-8-15,-2 3 6 0,-8 0 8 16,-9 2-13-16,3 2 4 0,-7-2 21 16,2-1-20-16,3-3 16 0,-3-7-2 15,4 0-10-15,5-2 12 0,4-3-10 16,8-1-12-16,0 0 6 15,4 0 2-15,8 0-14 0,-1-1 15 16,5-2-3-16,1 2-6 0,-1 1-1 16,5 1 2-16,0 4-16 0,-1 6 17 15,1 2-5-15,-2 3-12 16,-5 3 16-16,-8 1-2 0,-6 3-5 16,-4 2 17-16,-10 0-3 0,-7 0-1 15,-4 0 17-15,-2-3-3 0,-6-3-8 16,-2-8 10-16,2-4-6 0,2-7-11 15,2-2 8-15,4-9-6 0,7-6-10 16,3 2 10-16,11-1-7 16,0 0-23-16,4-1-6 0,2 3-45 15,6 2-109-15,9 0-70 0,-7 7-206 16</inkml:trace>
  <inkml:trace contextRef="#ctx0" brushRef="#br0" timeOffset="10653.62">16434 9662 964 0,'0'0'0'15,"0"0"387"-15,0 0-240 0,0 0-9 16,0 0-68-16,0 0-26 16,64-4-5-16,-31 10-7 0,10 0-26 15,9-4-12-15,2 2-18 0,-1-2-74 16,-1-1-161-16,-7-2-68 0,-13 1-334 16</inkml:trace>
  <inkml:trace contextRef="#ctx0" brushRef="#br0" timeOffset="11348.76">17265 9647 1082 0,'0'0'0'0,"0"0"327"16,0 0-255-16,0 0-40 0,0 0-15 15,-19-60 5-15,27 45 9 0,7 4-20 16,-3 1-6-16,1-1 9 15,7 4-10-15,-1-1-5 0,1 1 2 16,5 3 13-16,-2 0-13 0,2 3 19 16,-5 1-9-16,3 0-8 0,-6 9 9 15,-5 1-11-15,1 5-2 16,-7 3 2-16,-6 3 0 0,0 4-2 16,-4 1 2-16,-11 1 6 0,3 1-7 15,-9 0 0-15,-2 2 4 0,-1-4-4 16,-7 2 0-16,4-4 7 0,2-1-6 15,4-4 13-15,-2-1-9 0,5-5-4 16,3-2 13-16,3 0-7 16,6-6-4-16,2-3 15 0,4 1-12 15,0-3-9-15,0 0 6 0,0 0 2 16,2-3-5-16,2 1 0 0,-4 0 10 16,2-1-11-16,-2 2 2 0,0 0 9 15,0 1-7-15,0-3 15 0,0 2-8 16,0 0-2-16,0 0 11 15,0 1-7-15,-2 0-4 0,0 0 10 16,2 0-10-16,0 0-6 0,0 0 13 16,0 1-11-16,0 0-5 0,0 0 2 15,0 0 14-15,0 1-17 0,0 0 4 16,0 0 13-16,0 1-13 16,0 1 12-16,6-1-9 0,2 2-6 15,9 1 2-15,8-5 14 0,8 0-17 16,2-1 2-16,6-4-4 0,0-5-74 15,1 0-41-15,-11-2-143 16,-2 3-220-16</inkml:trace>
  <inkml:trace contextRef="#ctx0" brushRef="#br0" timeOffset="12202.07">15321 9198 1060 0,'0'0'0'16,"0"0"381"-16,0 0-266 0,0 0-5 15,0 0-31-15,-64 32-28 0,52-6-8 16,-7 8-5-16,1 12-19 16,-5 9-7-16,2 5 12 0,1 7-13 15,3 4-1-15,7 2 11 0,0 0-17 16,7 0-3-16,3-6 8 0,11-9-11 16,3-8-9-16,19-11-8 0,2-8-26 15,9-6-40-15,-1-2-46 0,-3-4-103 16,-9 3-131-16,-5-1-311 15</inkml:trace>
  <inkml:trace contextRef="#ctx0" brushRef="#br0" timeOffset="12705.27">17835 9411 840 0,'0'0'0'0,"0"0"445"16,0 0-292-16,0 0-37 0,0 0-20 16,0 0-34-16,0 0-21 15,58 85-5-15,-44-46-2 0,3 7-20 16,-5 9 0-16,-5 7 8 0,-7 9-15 16,-5 4-2-16,-9 6 10 0,-9 0-16 15,1-7-1-15,-7-11 4 0,-4-15 2 16,6-10-19-16,-4-11-2 15,-2-13-37-15,8-12-51 0,0-11-91 16,6-18-106-16,7-11-493 0</inkml:trace>
  <inkml:trace contextRef="#ctx0" brushRef="#br0" timeOffset="14045.49">14360 9647 109 0,'0'0'0'16,"0"0"63"-16,0 0-16 0,0 0-2 15,0 0-7-15,0 0-3 0,0 0 1 16,0 0 6-16,0 0 12 16,35-1 7-16,-33 1-122 0,3 0 122 15,-5 0 28-15,0 0-78 0,0 0 20 16,0 0 22-16,2 0 1 0,-2 0 10 15,2 0 1-15,-2 0 2 0,0 1 20 16,0-1 0-16,0 0-11 0,0 0 9 16,0 0-8-16,0 0-10 15,0 2 0-15,0-2-2 0,0 0-20 16,0 0-1-16,0 0-6 0,0 0-16 16,4 1 6-16,-4-1-1 0,4 0-18 15,-4 0 5-15,2 0 9 0,0 0-16 16,2 0 2-16,0 0 12 15,5 0-16-15,-5 0 1 0,4 2 11 16,5 0-15-16,-5 1 3 0,6-2 14 16,-1 2-19-16,3 0 0 0,3 3 18 15,1-1-19-15,1-1 0 0,4 0 2 16,4-4 3-16,6 0-12 16,0 0-1-16,2-2-31 0,-6-3-48 15,2 1-57-15,-6 0-104 0,0 0-183 16,-6 4-359-16</inkml:trace>
  <inkml:trace contextRef="#ctx0" brushRef="#br0" timeOffset="14624.01">13717 9635 775 0,'0'0'0'0,"0"0"352"16,0 0-214-16,0 0-1 16,0 0-35-16,0 0-19 0,0 0-20 15,0 0-36-15,0 0-6 0,29 5 14 16,4-2-6-16,-2-2-20 0,9-1-1 15,1 0 2-15,-6-1-15 0,0 0 3 16,-12-1-22-16,-4 2-28 0,-13 0-18 16,-2 0-8-16,-4 3-37 15,-2 1-57-15,-6 5-10 0,-11-3-116 16,-2 0-155-16</inkml:trace>
  <inkml:trace contextRef="#ctx0" brushRef="#br0" timeOffset="14797.54">13674 9829 1014 0,'0'0'0'16,"0"0"289"-16,0 0-141 0,0 0-26 15,85 29-39-15,-38-29-13 16,17-11-22-16,7-4-39 0,-3 1-14 16,-10 2-108-16,-15 5-178 0,-14 2-293 15</inkml:trace>
  <inkml:trace contextRef="#ctx0" brushRef="#br0" timeOffset="16344.39">13895 11238 1328 0,'0'0'0'16,"0"0"163"-16,0 0-24 16,0 0-45-16,0 0-33 0,66 13 8 15,-35-12-20-15,4-1-31 0,1 1-5 16,-1 1-4-16,2 4-18 0,-4 0-11 15,-6 2-5-15,-6 0-30 0,-3 1-41 16,-12-1-31-16,-4 0-60 16,-2-1-81-16,-10 0-162 0</inkml:trace>
  <inkml:trace contextRef="#ctx0" brushRef="#br0" timeOffset="16524.9">13996 11477 1388 0,'0'0'0'16,"0"0"209"-16,0 0-108 0,62 10-22 16,-33-10-41-16,5 0-12 0,-6-3-14 15,3 1-23-15,-2-3-40 0,-4 4-105 16,-2 0-118-16,-7-2-261 16</inkml:trace>
  <inkml:trace contextRef="#ctx0" brushRef="#br0" timeOffset="16840.22">14885 11336 1130 0,'0'0'0'15,"0"0"281"-15,0 0-124 0,0 0-66 16,0 0-60-16,0 0 22 16,0 0 1-16,0 0-29 0,73 1-4 15,-40 1-12-15,2-2-15 0,10 0-2 16,-3 0-28-16,1 0-51 0,-6 0-73 15,-4-4-22-15,-8-2-84 0,-4-1-221 16</inkml:trace>
  <inkml:trace contextRef="#ctx0" brushRef="#br0" timeOffset="17127.05">15615 10972 695 0,'0'0'0'0,"0"0"377"16,0 0-222-16,0 0 35 16,0 0-38-16,0 0-31 0,0 0-4 15,0 0-49-15,0 0-30 0,-17-40-3 16,17 43-18-16,-2 9-19 0,2 10 4 15,0 12 27-15,0 13-30 0,0 11 2 16,2 9 13-16,3 10-20 0,3 4 1 16,0 2-10-16,7-3-28 15,-3-4-32-15,3-10-66 0,-5-7-101 16,2-10-112-16,-12-8-280 0</inkml:trace>
  <inkml:trace contextRef="#ctx0" brushRef="#br0" timeOffset="23032.75">17432 13647 989 0,'0'0'0'0,"0"0"262"16,0 0-172-16,62-56-23 0,-35 47-6 16,8-1-22-16,-4 6-15 15,4 2-8-15,-6 2-15 0,-4 6 0 16,-4 5 7-16,-7 4-8 0,-8 3 0 16,-6 5 0-16,-6 2 9 0,-10 5-5 15,-9 0 9-15,-10 6-2 0,4-1 6 16,-5 0 15-16,8-2-7 15,7-6 0-15,11-3 13 0,7-6-14 16,6-6-12-16,9-1 2 0,13-7-8 16,8-1-2-16,8-4 4 0,-2-1-9 15,3-2-18-15,-1-3-66 16,-6 2-63-16,-8-2-55 0,-8 0-234 16</inkml:trace>
  <inkml:trace contextRef="#ctx0" brushRef="#br0" timeOffset="26964.18">16264 13280 895 0,'0'0'0'0,"0"0"235"0,0 0-165 16,0 0-23-16,0 0 8 0,0 0-38 15,75 28-11-15,-38-28 1 16,-4 0-9-16,4 0 1 0,-8 0-9 16,-4 0-16-16,-9 4 8 0,-10 2 8 15,-6 1-1-15,-10 5 12 0,-13 4 7 16,-12 3-11-16,-2 5 6 0,-4-1 25 15,-1 2 0-15,5-3 14 0,12-2 21 16,7-6-30-16,14-9-12 16,6-1-8-16,14-6-10 0,11-4 0 15,0 2 2-15,10-7-6 0,-2 6-1 16,0 0 4-16,-1 5-4 0,-6 1-44 16,-11 10 26-16,-5 2-2 0,-14 5 9 15,-16 5 14-15,-15 7-2 0,-11 6-1 16,-14 2 7-16,1 0-10 15,-3-8-73-15,2-11-143 0,8-19-366 16</inkml:trace>
  <inkml:trace contextRef="#ctx0" brushRef="#br0" timeOffset="28391.26">14708 16433 981 0,'0'0'0'0,"-71"79"197"0,26-39-111 15,-13 2-11-15,-4-7-7 0,-13-8-34 16,-3-13 4-16,-9-14 0 16,-12-13-31-16,4-23 2 0,2-20 12 15,12-30-13-15,19-26-1 0,29-28-5 16,31-17-4-16,31 0-8 0,39 9 13 15,31 18-1-15,25 23-2 0,23 20 6 16,12 30-6-16,15 33 0 16,-9 38 97-16,-18 46-98 0,-23 34-49 15,-43 29-69-15,-30 19-35 0,-42 9-174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7-17T00:47:35.91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14048 11585 691 0,'0'0'0'0,"0"0"139"16,0 0-40-16,0 0-23 15,0 0-23-15,62-20-15 0,-47 20 4 16,1 0-6-16,-8 0-18 0,1 2 0 16,-1 3 1-16,-8 1-5 0,0 0 13 15,0 5 7-15,-8 1-17 0,-5 1 0 16,-1 2-7-16,-1-2-7 16,-3 1 10-16,-1-4-2 0,5-1-8 15,3-4 5-15,9-2-3 0,2-2-10 16,0 1 6-16,4 3-2 0,11 0-4 15,-1 0 6-15,3 5 4 0,2-1-10 16,-5 4 6-16,-2 2 3 16,3-1-8-16,-11 3 7 0,-4 1 9 15,0 2 20-15,-10-2 29 0,-3 3 6 16,-5-4-8-16,-3-2-8 0,-4-2-19 16,-2-6-22-16,0-5 1 0,-2-2-5 15,5-5-12-15,1-8 11 0,0-5-1 16,5-3-8-16,1 1-47 15,3 2 6-15,7 3-16 0,1 6 20 16,6 4-13-16,0 3-53 0,0 2-36 16,6 0-85-16,-4 2-199 0</inkml:trace>
  <inkml:trace contextRef="#ctx0" brushRef="#br0" timeOffset="1167.66">19232 10733 1161 0,'0'0'0'16,"0"0"38"-16,0 0-35 0,0 0 41 15,0 0-23-15,0 0-3 16,0 0-9-16,65 49-11 0,-55-31 4 15,2-1 6-15,-5 1-11 0,-7 1 5 16,0 1 2-16,-7-5-8 0,-3 2 8 16,0-4 2-16,-5-3 6 0,3 1 20 15,-3-4-9-15,1 3-19 0,8-2 5 16,1 3 7-16,5-2-9 16,0 3 2-16,7-2-5 0,-3 2-8 15,6 1 1-15,-2-1 3 0,3 2 0 16,-5 0-6-16,0 3 10 0,-6 1-8 15,-10 1 7-15,-7 4 2 0,-8 1-10 16,-6 3 9-16,-4-1-1 0,2-5-6 16,2-6 2-16,4-9-1 15,9-6-222-15,7-6-132 0,3-5-481 16</inkml:trace>
  <inkml:trace contextRef="#ctx0" brushRef="#br0" timeOffset="1732.32">18920 13984 473 0,'0'0'0'0,"-64"82"291"0,31-46-144 15,-10-4-18-15,-1-12-41 0,-5-8-8 16,-3-11-16-16,-2-17-19 0,3-16 5 16,1-11-13-16,9-15-1 15,4-15 3-15,14-17 13 0,17-16-20 16,6-13-33-16,24-2 2 0,22 6 3 16,16 12-5-16,16 13 2 0,20 12 38 15,7 16-8-15,19 26 18 0,-6 29-4 16,0 31-37-16,-21 45-8 15,-25 28 0-15,-33 24-185 0,-34 20 45 16,-32 3-100-16,-23-8-362 0</inkml:trace>
  <inkml:trace contextRef="#ctx0" brushRef="#br0" timeOffset="2792.94">18579 6784 921 0,'0'0'0'0,"0"0"367"16,0 0-224-16,0 0-10 0,0 0-46 15,29-14-27-15,-8 14-15 0,4 0-14 16,2 0-24-16,2 0-11 0,-3 0 8 16,1 1-8-16,-4 1-108 0,-6-1-24 15,-9 4-61-15,-8-1-170 0,0 1-82 16</inkml:trace>
  <inkml:trace contextRef="#ctx0" brushRef="#br0" timeOffset="2948.53">18540 6961 1054 0,'0'0'0'16,"0"0"314"-16,0 0-179 0,64 1-10 16,-25-6-46-16,5-2-23 15,-1 1-31-15,-1 3-13 0,-5 1-13 16,-4 2-68-16,-2 0-58 0,-8 0-74 16,-5 1-152-16,-10-1-200 0</inkml:trace>
  <inkml:trace contextRef="#ctx0" brushRef="#br0" timeOffset="3281.39">19295 6749 944 0,'0'0'0'16,"0"0"265"-16,0 0-172 0,0 0-7 15,0 0-15-15,-65 37-19 0,45-19-1 16,1 6 5-16,-2 2-9 16,3-1-13-16,10 3-6 0,6-3-14 15,4-1-12-15,16-4 9 0,5-4-5 16,8-8-8-16,14-5 4 0,7-3 16 16,8-13-20-16,6-7 4 0,-4-8 5 15,-6-6-10-15,-10-6 6 0,-11 1 39 16,-19 2-35-16,-16 1 13 15,-16 4 5-15,-22 1-11 0,-11 4-3 16,-15 11-7-16,-7 13-8 0,1 4-163 16,8 10-142-16,13-2-783 0</inkml:trace>
  <inkml:trace contextRef="#ctx0" brushRef="#br0" timeOffset="5995.65">24884 7081 575 0,'0'0'0'0,"0"0"271"0,0 0-128 15,0 0-4-15,0 0-1 0,0 0-42 16,76-21-23-16,-57 29-24 0,6 3-14 16,0-1-11-16,2 3-5 0,-5 2 1 15,-5-1-10-15,-3 2-12 0,-5 1 4 16,-9 2 5-16,0 0-9 16,-13 1 4-16,-10 1 4 0,-3-3-9 15,-8-1 6-15,3-6 3 0,0-3-8 16,13-4 4-16,1-3 44 0,13-1-18 15,4 0-8-15,4-2-17 0,15-1-6 16,4-2 5-16,1 5-3 0,3 0-8 16,0 5 10-16,-4 7-2 15,-4 4-27-15,-1 5 28 0,-10 3 0 16,-5 5-8-16,-3 1 15 0,-11 1-6 16,-12 1-2-16,-3-1 2 0,-10-3 20 15,5-2-1-15,-4-7 8 0,6-9-4 16,7-6-16-16,-1-11 0 15,10-8-6-15,7-9-4 0,6-5-33 16,9 1-43-16,3-2-98 0,9 4-37 16,-5 4-160-16</inkml:trace>
  <inkml:trace contextRef="#ctx0" brushRef="#br0" timeOffset="6217.05">25397 7279 1206 0,'0'0'0'0,"0"0"181"0,66 6-122 16,-37-1-43-16,4 1-5 0,2-5-7 16,-4 4-8-16,-2-3-63 0,-11 0-59 15,-1-2-96-15,-5-2-79 16,-12-5-231-16</inkml:trace>
  <inkml:trace contextRef="#ctx0" brushRef="#br0" timeOffset="6354.68">25545 7128 1156 0,'0'0'0'0,"-16"80"227"0,4-27-168 15,5 5-12-15,-5 1-11 0,4-3-22 16,1-5-6-16,3-7-7 0,4-9-2 15,0-7-186-15,7-12 22 0,-3-10-185 16,4-6-246-16</inkml:trace>
  <inkml:trace contextRef="#ctx0" brushRef="#br0" timeOffset="6587.35">25992 7190 1105 0,'0'0'0'0,"0"0"284"16,-62 30-207-16,39-4-31 0,3 7 20 15,3 7-21-15,3 3-23 0,11-2-3 16,3 0-13-16,15-6-9 16,10-4 4-16,-5-9-2 0,7-4-161 15,-4-7 25-15,0-7-28 0,-9-2-164 16,-5-4-83-16</inkml:trace>
  <inkml:trace contextRef="#ctx0" brushRef="#br0" timeOffset="6732.72">26035 7398 1021 0,'0'0'0'0,"0"0"200"0,83 2-151 15,-50-2-12-15,4-2-25 0,-2-5-22 16,3 1-135-16,-7-2-153 15,-2-1-199-15</inkml:trace>
  <inkml:trace contextRef="#ctx0" brushRef="#br0" timeOffset="7027.39">26463 7228 1023 0,'0'0'0'15,"0"0"252"-15,0 0-182 0,62 3-1 16,-41 3-27-16,-7 3-35 0,7 1-11 15,-4 1 2-15,-9 5-18 0,-8-2-1 16,0 4 16-16,-10 2-1 0,-9-2-4 16,-4-1 17-16,0 1-5 15,1-3 14-15,3-3 27 0,11-6 7 16,4-3 6-16,4-3-24 0,2 0-23 16,8-3-12-16,7-4 6 0,1-3-4 15,5 6-6-15,-6 2 10 16,-3 2-5-16,1 5-5 0,-5 8 11 15,2 2-5-15,-6 3-5 0,-6 3 9 16,0 1-4-16,-6 1-7 0,-10 0 13 16,-7-2-8-16,0-5-11 0,5-6-15 15,-1-7-54-15,7-2-76 0,1-14-50 16,7-5-160-16</inkml:trace>
  <inkml:trace contextRef="#ctx0" brushRef="#br0" timeOffset="7400.28">27003 7059 1047 0,'0'0'0'0,"0"0"239"0,0 0-185 16,25 71-24-16,-23-41 11 0,-2 7-18 15,0 4-21-15,0 5 5 0,-13 3-6 16,-3 4-2-16,-9 0 2 15,-2-2 1-15,-4-6-2 0,2-3 0 16,2-5 4-16,-4-10-5 0,8 0 2 16,11-6 3-16,-2-6-5 0,7-6-16 15,3-5-21-15,-2-4-32 0,6 0-9 16,0 2-25-16,2-2-68 16,4 0 10-16,-2 0 22 0,1 0 1 15,-1 1 67-15,-2 0 57 0,4 1 15 16,-6 2 0-16,0-2 32 0,0 2 25 15,0 1 16-15,0-1 20 0,0 1 31 16,-4 0-10-16,2-2-19 0,0-1-33 16,0-1-33-16,2-1-22 15,-2 0-9-15,2 0-20 0,0-2-147 16,0-1-340-16</inkml:trace>
  <inkml:trace contextRef="#ctx0" brushRef="#br0" timeOffset="8511.25">18844 11232 195 0,'0'0'0'16,"0"0"25"-16,0 0-21 0,0 0-3 15,0 0-2-15,0 0-32 0,0 0-21 16,0 0 9-16,-2-4 30 15,2 4 11-15,2 0-6 0,-2 0 8 16,0 0 3-16,0 1-2 0,0 2-59 16</inkml:trace>
  <inkml:trace contextRef="#ctx0" brushRef="#br0" timeOffset="10848.31">27220 7454 343 0,'0'0'0'0,"0"0"0"15,0 0-20-15,0 0 17 0,0 0 1 16,0 0-6-16,0 0-55 0,0 0-94 15</inkml:trace>
  <inkml:trace contextRef="#ctx0" brushRef="#br0" timeOffset="13838.05">18805 4552 937 0,'0'0'0'0,"0"0"311"0,0 0-194 15,0 0 2-15,0 0-23 16,0 0-47-16,0 0-25 0,0 0-19 16,0 0 14-16,26 27-1 0,-17-9-14 15,1 3 10-15,-2 3-1 0,3 2-14 16,-1-1 2-16,0 0 16 0,-3-1-16 15,-5-2 17-15,2-5 10 0,-2-2-1 16,4-6 8-16,-6-4-1 16,0-4-9-16,2-1 4 0,2-2-1 15,2-14-8-15,9-6 5 0,-5-8-2 16,7-7-19-16,-1-1 3 0,1 0-7 16,1 1 0-16,1 5 0 0,0-2 0 15,-7 5 0-15,3 5 0 0,-5 7 0 16,-4 7 0-16,-2 4 0 15,-2 2 0-15,-2 4 0 0,0 0 0 16,-4 0 0-16,0 0 0 0,-2 0 0 16,0 1 0-16,4 2 0 0,-1-3 0 15,3 1 0-15,0 0 0 0,0-1-28 16,0 0 0-16,0 0-29 16,3 2-2-16,-3 4-58 0,2 3-114 15,0 1 4-15,-2 6-74 0,0 2-216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7-17T00:50:04.48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16219 2337 741 0,'0'0'0'0,"0"0"259"16,0 0-119-16,-15-6-10 15,15 5-32-15,2-1-26 0,6 2 7 16,7-1 15-16,4 1-15 0,-1 0-25 16,3 2-14-16,2 7 3 0,-3 0-14 15,5 3-21-15,2-1 17 0,0-3-12 16,8-4-16-16,-4-3 6 15,6-1 26-15,0-6-35 0,5-8 12 16,1-4 9-16,-2 2-22 0,-1 1 14 16,-9 7 11-16,-6 3-22 0,-3 4 8 15,-5 1 20-15,-3 7-23 0,3 4 24 16,1 1-9-16,1 3-16 16,2-1 0-16,1-4 15 0,3-2-15 15,2-4 0-15,2-3 0 0,4-1 0 16,-4-1 0-16,0-8 0 0,2 1 0 15,-6-1 0-15,0 1 0 0,-5 0 0 16,3 1 0-16,0 2 0 0,0 1 0 16,-1 2-4-16,-3 2 5 15,2 5-2-15,-7 1 0 0,3 3 6 16,-3-2-10-16,-2 2 10 0,3-2-5 16,-5 2 0-16,7-2 0 0,1-3 0 15,1-1 0-15,0-3 0 0,7 0 0 16,-3-4 0-16,2 0 0 15,4-3 0-15,-2 0 0 0,6 2 0 16,0 0 0-16,-6 4 0 0,4 1 0 16,-6 1 0-16,-5 5 0 0,3 3 0 15,-6 1 0-15,3 0 0 0,1 2 0 16,0 0 0-16,-1 1 0 16,3-1 0-16,-2 3 0 0,-1 0 0 15,3-2 0-15,0 1 0 0,4-5 0 16,-9-2 0-16,3-3 0 0,-9 0 0 15,7-4 0-15,0 0 0 0,1-4 0 16,3-5 0-16,0-1 0 0,4-2 0 16,-3-3 0-16,7 1 0 15,-2 1 0-15,0 2 0 0,-2 3 0 16,2 3 0-16,-2 2 0 0,-4 3 0 16,-5 0 0-16,-3 3 0 0,1 3 0 15,-3 1 0-15,-1-1 0 0,1 1 0 16,-1 1 0-16,4 0 0 15,5-2 0-15,4-4 0 0,4-1 0 16,12-1 0-16,3-1 0 0,5-5 0 16,5 0 0-16,-4 2 0 0,-5 0 0 15,-10 0 0-15,0 2 0 0,-6-2 0 16,-4 3 0-16,-2-1-113 16,0-2-37-16,-3-1-181 0,-7 1-448 15</inkml:trace>
  <inkml:trace contextRef="#ctx0" brushRef="#br0" timeOffset="6254.31">14269 9831 751 0,'0'0'0'0,"0"0"210"0,0 0-85 15,0 0-25-15,0 0-29 0,0 0-6 16,0 0-5-16,0 0-20 0,17-30 1 16,-15 30 3-16,0 0-7 15,-2 6 16-15,0 4 2 0,0 2-23 16,-2 2-3-16,-2 9 5 0,2 1-14 16,0 10-1-16,0 2 6 0,2 7-20 15,0 3 1-15,0 2 9 0,0-2-16 16,4 1 0-16,0-3 2 15,2-6 6-15,0-6-10 0,-4-7 6 16,2-5-2-16,1-4-4 0,-1-5 6 16,-2-5-2-16,2-4-5 0,-4-2 8 15,2 0-8-15,-2-7-14 0,2-3 4 16,-2-4-37-16,0 2-22 16,2-1-7-16,2 0-34 0,2 1-30 15,-3-2-13-15,3 2-88 0,0 0-102 16,0 3-139-16</inkml:trace>
  <inkml:trace contextRef="#ctx0" brushRef="#br0" timeOffset="6795.74">14573 10036 613 0,'0'0'0'16,"0"0"175"-16,0 0-102 15,0 0-16-15,0 0-7 0,0 0-6 16,0 0-18-16,0 0 10 0,0 0 12 16,8-5 0-16,-14 12 10 0,4 2 3 15,-4 4-13-15,-2-4 5 0,2 5 4 16,-1 1-18-16,1 1 2 16,0 3 7-16,4 0-16 0,-2-2 1 15,4 1 3-15,0-1-20 0,0-2-1 16,0 2 3-16,2-2-17 0,6-3 0 15,4 2 11-15,5-2-16 0,-3-3 2 16,7 3 4-16,-2-5 5 0,3 0-7 16,1-1 0-16,2-3 15 15,2-1-15-15,-2 0 0 0,0-2 8 16,-3-1-9-16,-1-3 2 0,0-3 4 16,-3-5-8-16,-1-3 6 0,-7-3 0 15,0-2-7-15,-3-3 8 0,-3-3-3 16,-2-2-5-16,-6-5 8 15,-5-1-6-15,-7 0-2 0,-1 7 8 16,-1 7-3-16,-5 6-2 0,-4 7 2 16,0 7 29-16,0 4 10 0,-2 9 2 15,-2 3-19-15,2 1 3 0,5 1 1 16,3-2-25-16,4-2-2 16,5-1 0-16,4-4 6 0,2-3-11 15,6 1 9-15,0-1-8 0,2-2-46 16,4 0 16-16,4-1-57 0,1-3-102 15,1 0-81-15,-2-2-320 0</inkml:trace>
  <inkml:trace contextRef="#ctx0" brushRef="#br0" timeOffset="7971.9">18964 10154 824 0,'0'0'0'0,"0"0"131"0,0 0-58 16,0 0-24-16,0 0-11 16,0 0 24-16,0 0 3 0,0 0-9 15,14 16 10-15,-14 2 3 0,-4 3-14 16,-2 3 15-16,4 2-4 0,0 2-27 16,-2 0 3-16,2 3-8 0,4-2-16 15,-2-2 3-15,0-3-4 0,2-3-18 16,0-3 2-16,2-6 8 15,4 1-14-15,-6-6 3 0,2-3 3 16,3-3-2-16,-5-1-72 0,0-7 14 16,2-2-54-16,0-5-47 0,-2-3-14 15,6 1-98-15,-6-1-161 0</inkml:trace>
  <inkml:trace contextRef="#ctx0" brushRef="#br0" timeOffset="8509.44">19226 10171 787 0,'0'0'0'16,"0"0"177"-16,0 0-91 16,0 0-23-16,0 0 1 0,0 0-11 0,0 0-16 15,0 0 9-15,-20 65 2 0,11-50-7 16,5-2 20-16,-2 5-7 15,2-1-19-15,2 1 11 0,0 0-9 16,2 0-15-16,0-1 7 0,4 0-4 16,2-2-19-16,2 0 7 0,5-3-1 15,-5-2-17-15,9-1 7 0,-3-1 5 16,-2-4-13-16,11 2 8 16,-4-3 5-16,4 1-14 0,-1 0 10 15,-1 2 3-15,0-2-10 0,-3 3 5 16,1-1 7-16,-3-3-10 0,1-1 4 15,-3 0 20-15,-1-2-21 0,-3-2 7 16,0-4 3-16,1-6-15 0,-3-2 7 16,-2-3 4-16,-4-2-14 15,0-1 9-15,2-3 5 0,-4-2-14 16,0 2 7-16,0-2 0 0,-8 1 0 16,2 3 1-16,-11 2 6 0,7 3-14 15,-4 2 12-15,-3 4 7 0,3 2-4 16,-5 5 18-16,-4 3 1 15,5 0-16-15,-3 1 12 0,2 4 1 16,7 2-18-16,0-1 6 0,1-3-5 16,5 1-14-16,2-3 6 0,2-1 0 15,2 0-22-15,0 0-3 0,0 0-14 16,0 0-52-16,0 0-57 16,0 0-47-16,0 0-88 0,0-1-450 15</inkml:trace>
  <inkml:trace contextRef="#ctx0" brushRef="#br0" timeOffset="9210.12">16704 8538 696 0,'0'0'0'0,"0"0"411"0,0 0-210 15,0 0-48-15,0 0-49 16,0 0-14-16,0 0-32 0,0 0-2 16,23-3 5-16,4 3-15 0,8 0-25 15,-2 0 4-15,7 0-9 0,-1-1-19 16,-6 2 6-16,-2 3 6 15,-10-3-17-15,-5 3-1 0,-1-2 3 16,-9-1-26-16,-4 1-13 0,-2-2-19 16,-2 0-33-16,-7 2-58 0,-5 0-13 15,4 2-44-15,-7 0-112 0,-4 2-6 16,3 1-166-16</inkml:trace>
  <inkml:trace contextRef="#ctx0" brushRef="#br0" timeOffset="9598.6">16711 8687 643 0,'0'0'0'0,"0"0"290"16,0 0-152-16,0 0-32 0,0 0 7 15,0 0-33-15,0 0-29 16,0 0 6-16,0 0-6 0,-15 12-5 16,15-12 16-16,0 0-7 0,0 0-13 15,0 0 10-15,0 0-9 0,0 0-20 16,0 0 10-16,0 0-4 15,0 1-20-15,-2-1 6 0,2 1-1 16,0 1-17-16,-2-1 6 0,2 0 14 16,0 1-24-16,0 2 13 0,0-1 3 15,0 0-15-15,0-2 11 0,2 2 5 16,0-3-16-16,0 1 12 16,2-1 8-16,9 0-19 0,-3 0 10 15,9-7 18-15,-1-1-18 0,9-3 14 16,0 0-19-16,2 1 0 0,6 4 0 15,-4 2 0-15,4 4 0 0,-6 3 0 16,-2 3 0-16,-2 3 0 0,-4 2 0 16,-5 0 0-16,-4-2 0 15,-1 0-44-15,-5-3 7 0,0-3-39 16,-6-2-72-16,2-1-63 0,-2-7-108 16,-10-4-461-16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7-17T00:57:58.81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16254 2453 597 0,'0'0'0'16,"0"0"78"-16,0 0-30 0,0 0-82 15,0 0 68-15,0 0 119 0,0 0-92 16,0 0 63-16,2-33-29 0,10 27-3 16,-6 1-10-16,1 2-5 15,-3 3 3-15,-2 0-18 0,2 11-5 16,2 4 8-16,5 4 14 0,-5 1-21 16,4-1-30-16,5-3 7 0,3-1-9 15,5-6-14-15,4-2 14 0,6-6-9 16,8-4-11-16,9-9 21 15,1-4-16-15,-1-1-18 0,-2 0 14 16,-7 4 1-16,-8 4-8 0,0 3 0 16,-2 3 5-16,-4 3-9 0,2 0 8 15,-4 3 16-15,0 4-20 0,1 2 0 16,3 2 18-16,4 2-18 0,-2-2 0 16,7 1 0-16,-7 0 0 15,6-5 0-15,-2 1 0 0,4-5 0 16,-4-3 0-16,1 0 0 0,1-10 0 15,2 2 0-15,-8 1 0 0,-4-3 0 16,-2 8 0-16,-5-1 0 0,1 2 0 16,2 1 0-16,0 5 0 15,1 3 0-15,1 1 0 0,6-3 0 16,0 2 0-16,0-7 0 0,8 0 0 16,3-1 0-16,-1-7 0 0,-6 0 0 15,2-1 0-15,-10 2 0 16,0 2 0-16,-4 4 0 0,-2 0 0 15,-1 4 0-15,3 5 0 0,0 3 0 16,-3 1 0-16,3 1 0 0,0-5 0 16,0-3 0-16,10-2 0 0,-2-4 0 15,-2-1 0-15,4-4 0 0,-8 1 0 16,1 2 0-16,-5 2 0 16,0 0 0-16,4 0 0 0,-3 6 0 15,5 0 0-15,6-1 0 0,-2 0 0 16,6-2 0-16,3-3 0 0,3 0 0 15,3-1 0-15,5-7 0 0,3-4 0 16,2-6 0-16,10-4 0 0,13-2 0 16,5-4-344-16,13 5-94 15</inkml:trace>
  <inkml:trace contextRef="#ctx0" brushRef="#br0" timeOffset="15883.33">15642 9268 284 0,'2'8'0'16,"2"1"523"-16,0-1-426 15,-2 3 37-15,5-1-17 0,-5 0-25 16,12 1-19-16,1-6 14 0,3-3-11 16,11-2-12-16,2 0 15 0,0-10-22 15,6 0-25-15,-2-2 7 0,-2 2-13 16,-6-2-22-16,0 1 11 16,-6 0 2-16,2 1-16 0,-3 1 11 15,1-2 0-15,2 6-13 0,-1 0 2 16,1 1 23-16,0 3-21 0,0 1 11 15,-1 2 7-15,7 6-13 0,2 1 12 16,0 0 1-16,-2-4-16 0,4 1 8 16,-2-3 3-16,2-3-18 0,-2 0 4 15,-2-6 15-15,2 1-20 16,-4-1 6-16,-2 1 11 0,-4 0-18 16,2 5 8-16,-3 0 8 0,1 4-11 15,2 6 7-15,1-1 1 0,5 1-9 16,-2-3 0-16,15-6 0 15,-1-2 0-15,11-10 0 0,8-5 0 16,2-7 0-16,-5-2 0 0,10 2 0 16,-7-4 0-16,-1 4-95 0,6 5-20 15,-1-2-168-15,-7-1-324 0</inkml:trace>
  <inkml:trace contextRef="#ctx0" brushRef="#br0" timeOffset="16761.22">19137 9359 751 0,'0'0'0'16,"0"0"299"-16,0 0-206 0,0 0 6 16,0 0 15-16,0 0-18 0,0 0-36 15,0 0 10-15,0 0-9 0,75 6-26 16,-55-6 3-16,3 0-2 15,4-1-23-15,4-6 5 0,0-3-2 16,-2 0-12-16,-2-3 5 0,0 1 3 16,-4 2-17-16,-5 1 10 0,1 2 13 15,-3 4-11-15,-5 1 20 0,1 2 4 16,-4 4-19-16,7 5 9 16,-1 3 5-16,1 1-22 0,3-4 6 15,3 0 5-15,2-4-19 0,4-3 8 16,-1 1 7-16,3-3-16 0,2 0 6 15,-2-6 7-15,-4-2-16 0,2 0 13 16,-4 2 2-16,-1 2-14 0,-3 3 7 16,0 1 7-16,-1 3-14 15,-3 4 7-15,1 0 8 0,5 2-16 16,0-3 8-16,1 1 0 0,3-6 1 16,4-1 0-16,0 0 6 0,-4-5-13 15,2 0 7-15,-4 2 5 0,-3 0-12 16,1 2 6-16,2 1 8 15,-1 0-16-15,-1 0 8 0,4 0 7 16,0 0-14-16,1-1 8 0,10-3 5 16,-5-2-12-16,6 0 6 0,0-1 8 15,-2 1-15-15,0 3 9 0,3-1 7 16,-7 1-17-16,2 3 13 16,-7 0 8-16,3 4-13 0,-4 1 0 15,-2 1 13-15,-2 2-13 0,-1-2 0 16,-1-1 0-16,0 0 0 0,-1-2 0 15,3-1 0-15,4-1 0 0,-1-1 0 16,5 0 0-16,6 0 0 0,1 0 0 16,1-1 0-16,2 1-58 15,2 0-33-15,1-4-109 0,-3-7-204 16</inkml:trace>
  <inkml:trace contextRef="#ctx0" brushRef="#br0" timeOffset="18360.14">15557 8264 331 0,'0'0'0'15,"0"0"4"-15,0 0-24 0,0 0 14 16,0 0-13-16,0 0-29 16,0 0-37-16,0 0-13 0,60-32 40 15,-48 26 94-15,-3 1 59 0,-3-1-20 16,2 4-31-16,-4 1 1 0,-2 0-11 15,-2 1-21-15,0 0 12 0,0 0 105 16,0 0-7-16,-2 0 6 0,0 0 21 16,0 0-12-16,-2 0-14 15,-2 0 11-15,2 0-26 0,0-3-29 16,-1 2 12-16,-5-1-23 0,4 1-31 16,-9-1 2-16,5 0-6 0,-6-2-16 15,3 1 3-15,3 0 3 0,4 1-20 16,-1 1 8-16,-1 0 2 0,6 1-17 15,0 0 6-15,-2 0 13 16,2 0-19-16,2 0 6 0,-4 0 11 16,4 0-17-16,0 0 6 0,0 0 15 15,0 0-21-15,0 0 6 0,0 0 8 16,0 0-15-16,-2 4 8 0,2 1 15 16,0 0-19-16,0 1 0 0,0 1 16 15,0-1-20-15,0 1 8 16,0 2 5-16,0 1-13 0,0 0 5 15,0 2 7-15,-2 4-14 0,0 1 9 16,-1 2 6-16,1 1-14 0,0 3 6 16,2-1 6-16,-4 1-12 15,2 1 5-15,-2 0 0 0,4 0 0 16,0 0 1-16,0-1 6 0,0 2-14 16,0-1 8-16,4 2 5 0,-2 1-12 15,-2-3 6-15,0 2 0 0,-2-1 2 16,-2-2-3-16,0 2 2 15,0 1-2-15,2 0 2 0,0 2 8 16,2 1-18-16,-7 0 10 0,-1-1 6 16,2 0-14-16,0-1 8 0,0 1 6 15,1 0-13-15,1-2 5 0,4-1 2 16,0 0-1-16,0-1 0 0,0-1 0 16,0 1 0-16,0-1-1 15,2-2 8-15,-2 1-14 0,0 0 6 16,0-1 8-16,-2-3-14 0,0 1 8 15,0-2 8-15,2 0-18 0,0 1 9 16,0-3 9-16,0-2-17 0,0 0 7 16,0-1 2-16,2-5-1 0,0 2-1 15,0-4 2-15,-2-3-1 16,0-1-1-16,0 0 2 0,0-1 0 16,0 0-3-16,0 2 4 0,0 0 4 15,0 0-4-15,7 2 28 0,3-2-25 16,2 1 7-16,9-1 4 15,0-1-22-15,3-1 2 0,-1 2-16 16,-4 1-66-16,-3-1-188 0,-12-2-266 16</inkml:trace>
  <inkml:trace contextRef="#ctx0" brushRef="#br0" timeOffset="19564.1">21916 8236 904 0,'0'0'0'16,"0"0"418"-16,0 0-260 0,0 0 21 15,0 0-48-15,0 0-61 16,0 0-24-16,0 0-21 0,-7-29-24 16,22 36 3-16,1 3 12 0,3 1-20 15,-2 0 5-15,1-2 7 0,-3 1-12 16,-5-2 2-16,-2-2 4 15,-2-1-1-15,-3-1-3 0,-1-2 4 16,-2-1-2-16,0 0 3 0,0 0 11 16,-2 2-7-16,-5 1 7 0,3-1 4 15,0 2-18-15,2-1 0 0,0 4 0 16,2 0 2-16,0 2-2 16,0 3 0-16,0 0 3 0,0 2-6 15,0 2 6-15,-2 1-2 0,0 1-3 16,-2 3 4-16,2 1-1 0,-1 0-3 15,-1 2 4-15,2-1 0 0,-2 1-6 16,2 3 8-16,0-5-3 0,-2 4-5 16,4-3 8-16,-2-2-4 0,2 3-3 15,-2-3 6-15,2 0-2 16,0 2-4-16,0-1 6 0,0 0-2 16,0 0-5-16,0-1 8 0,0-1-3 15,0 2-4-15,-4 1 6 0,4 1-1 16,0-2-5-16,0-1 6 15,0-1-2-15,0 0-4 0,-2-1 6 16,2 0-1-16,-3-1-4 0,1-2 4 16,0 1-2-16,0-1-1 0,-2-2 2 15,2 2-1-15,0-1-2 0,2 0 4 16,-4-1-3-16,4-1-3 16,0 0 8-16,-2-1-5 0,2 0-2 15,0 4 6-15,0-2-2 0,0 1-3 16,-2-3 4-16,-2 1-2 0,2-1-1 15,2-1 2-15,0-2 2 0,-3-1-7 16,3-2 8-16,-2 2-6 0,2-3 0 16,0 3 4-16,-2 0-1 0,2 3-2 15,0-4 2-15,-2 4 2 16,-2-4-3-16,0 2 0 0,-2-4 5 16,0 3-7-16,-7-4 4 0,1-3 4 15,-9-2-8-15,-4 1 4 0,-6-2-4 16,-4-2-91-16,-4 1-38 15,-7 0-262-15,-14-1-910 0</inkml:trace>
  <inkml:trace contextRef="#ctx0" brushRef="#br0" timeOffset="20532.97">17804 10243 619 0,'0'0'0'15,"0"0"449"-15,0 0-309 0,0 0-9 16,0 0-30-16,0 0-21 0,0 0 3 15,0 0-19-15,0 0-31 0,-39 14-7 16,33-8 3-16,4 5-15 0,-7 2 2 16,5 5 9-16,4 1-19 0,-4 4 5 15,0 0 10-15,2 2-12 16,2-2 1-16,0 1 12 0,0-4-17 16,2 0 3-16,6-5 10 0,5 0-19 15,-3 0 1-15,4-2 0 0,-3-2 14 16,3-1-14-16,-1-3 0 15,3-2 11-15,1-2-13 0,-1-3 4 16,-1 0 6-16,1 0-8 0,1-3 0 16,-7-4 9-16,7-2-12 0,-3-1 6 15,-2 0 2-15,1-2-9 0,-3-3 8 16,3 1-3-16,-3-2-4 16,-4 2 6-16,7-2-2 0,-7-1-4 15,4-2 6-15,-6-2-2 0,0-3-4 16,-2-3 6-16,-2-1-2 0,0 1-5 15,0-3 8-15,-4 1-3 0,-8 4-5 16,2 2 8-16,-7 3-4 16,3 7-1-16,-7 4 2 0,-8 6 17 15,2 5-14-15,-4 10 6 0,-6 4-16 16,-7 8-41-16,1 1-77 0,-5 0-301 16</inkml:trace>
  <inkml:trace contextRef="#ctx0" brushRef="#br0" timeOffset="21531.5">12471 10316 648 0,'0'0'0'16,"0"0"2"-16,0 0-7 0,50-58-19 16,-38 46-45-16,-2 7-30 0,-1-1-14 15,-3 3-99-15</inkml:trace>
  <inkml:trace contextRef="#ctx0" brushRef="#br0" timeOffset="21799.18">12603 10171 778 0,'0'0'0'0,"0"0"361"0,0 0-186 15,0 0-66-15,0 0-52 0,0 0 4 16,0 0 9-16,-74 30-13 0,51 2-4 15,7 5 4-15,-3 7-27 0,9 0-9 16,5 0-2-16,5-2-19 0,5-6 0 16,7-2 0-16,9-6 4 0,3-7-9 15,1-5 0-15,2-4-32 16,-2-4-53-16,0-4-26 0,-5-2-54 16,-1-2-81-16,-7-4-88 0,-7-4-224 15</inkml:trace>
  <inkml:trace contextRef="#ctx0" brushRef="#br0" timeOffset="21943.05">12709 10431 1046 0,'0'0'0'16,"0"0"255"-16,0 0-127 16,58 27-32-16,-25-27-33 0,8 0-28 15,-2-1-16-15,1-6-20 0,-3-2-19 16,-2 0-40-16,-4-3-64 0,-8 0-111 15,-5 0-122-15,-10-1-253 0</inkml:trace>
  <inkml:trace contextRef="#ctx0" brushRef="#br0" timeOffset="22252.62">13170 10260 1005 0,'0'0'0'0,"0"0"350"0,68-8-274 15,-50 8-21-15,-1 7-8 16,2 4-32-16,-5 1-15 0,-2 5 0 16,-1 5 8-16,-9-1-11 0,-2 3 6 15,-2 3 1-15,-9-5-9 0,-1 2 10 16,-7-4-4-16,3-2-4 16,-5 0 6-16,5-3 2 0,-1 0-6 15,5-1 2-15,3-5 39 0,7 1-4 16,2-3 2-16,2 1-18 0,9-2-4 15,5-3 14-15,3-3-14 0,6 0-7 16,4-3 8-16,2-4-19 0,-4 0-2 16,-3 2 8-16,-5-1-8 15,-5 0-79-15,-3 2-49 0,-5 0-70 16,-4-1-185-16,-4-4-231 0</inkml:trace>
  <inkml:trace contextRef="#ctx0" brushRef="#br0" timeOffset="22609.38">13643 10137 1257 0,'0'0'0'16,"0"0"133"-16,0 0-28 0,0 0-42 16,68 28-28-16,-51-13-23 15,-1 1 0-15,-3 4-12 0,-11 0 0 16,-2 1 0-16,-9 2-4 0,-3-2-10 15,-4 2 22-15,-3-3-12 0,-2-4-1 16,7-4 10-16,-3-4-1 0,11-4-3 16,6-2 26-16,0-2-19 15,6-1-13-15,11-1 10 0,1-3 13 16,-1 2-18-16,6-1 0 0,-1 4 10 16,-1 0-16-16,0 5 12 0,-5 4-3 15,-5 6-3-15,-9 3 0 0,-2 3 2 16,-13 7-5-16,-5-1 6 15,-9 4 6-15,2-5-12 0,-2-1 6 16,0-7 1-16,9-4-15 0,-1-11-11 16,11-3-74-16,8-12-86 0,4-8-55 15,6-6-194-15</inkml:trace>
  <inkml:trace contextRef="#ctx0" brushRef="#br0" timeOffset="22851.18">13951 10319 1061 0,'0'0'0'0,"0"0"265"16,0 0-173-16,-25 70-30 0,25-49-17 15,13-1-5-15,9 3-24 16,-3-4-10-16,8 0 11 0,-4-5-10 16,-1 0-4-16,-1-1 10 0,-11-2-12 15,-6 2-2-15,-4-2 2 0,-4-2 13 16,-12 2-10-16,-7 0 7 15,-4 0-10-15,-4-1-2 0,-2-1-1 16,2-2-4-16,4-6-59 0,4-1-16 16,11-9-57-16,2-9-132 0,6-10-202 15</inkml:trace>
  <inkml:trace contextRef="#ctx0" brushRef="#br0" timeOffset="22987.25">13961 10340 1280 0,'0'0'0'15,"0"0"328"-15,0 0-253 0,0 0-44 16,71 6-9-16,-40-13-22 0,2-3 0 16,-4-1-148-16,2 5-80 15,2-1-225-15,-6-3-86 0</inkml:trace>
  <inkml:trace contextRef="#ctx0" brushRef="#br0" timeOffset="23192.09">14364 10283 852 0,'0'0'0'15,"0"0"358"-15,0 0-209 0,0 0-56 16,-37 78-25-16,37-50-15 0,0 3-1 16,4 3-21-16,9-2-8 0,1-4 4 15,7-5-21-15,0-6-7 0,8-6 2 16,2-5 9-16,0-6-10 16,4-3 0-16,-8-8 0 0,-1-3-19 15,-3-1-12-15,-6-1-51 0,-7 3-29 16,-4-1 6-16,-6 0-38 0,-4-1-91 15,-2-1-60-15,-4-4-88 0</inkml:trace>
  <inkml:trace contextRef="#ctx0" brushRef="#br0" timeOffset="23337.1">14540 10283 955 0,'0'0'0'16,"0"0"431"-16,-27 89-330 0,19-43-42 15,-6 5-11-15,5 4-13 0,-1-7-30 16,4-4-10-16,2-4-15 15,4-9-104-15,0-6-189 0,2-11-272 16</inkml:trace>
  <inkml:trace contextRef="#ctx0" brushRef="#br0" timeOffset="23554.99">14813 10249 1202 0,'0'0'0'16,"0"0"346"-16,85-12-197 15,-52 28-59-15,-10 11-35 0,-7 9-30 16,-10 10-15-16,-6 7 9 0,-14 4-18 16,-7 0-2-16,-4 0-9 0,1-6-36 15,-1-9-78-15,2-12-69 0,2-13-152 16</inkml:trace>
  <inkml:trace contextRef="#ctx0" brushRef="#br0" timeOffset="23916.12">15751 10354 1334 0,'0'0'0'16,"0"0"182"-16,0 0-66 0,0 0-36 16,91 22-8-16,-37-27-30 0,6-4-15 15,2-5-25-15,-2-3-4 0,-10 1-25 16,-19 1-57-16,-15 7-99 16,-16 2-10-16,-10 3-34 0,-9 0-129 15,-10-1-299-15</inkml:trace>
  <inkml:trace contextRef="#ctx0" brushRef="#br0" timeOffset="24021.03">15977 10186 1218 0,'0'0'0'0,"0"0"412"15,18 89-228-15,-11-35-105 0,-5 6-56 16,0 1-19-16,-2-6 10 0,-2-10-28 16,2-11-190-16,-4-11-209 0</inkml:trace>
  <inkml:trace contextRef="#ctx0" brushRef="#br0" timeOffset="24591.01">11466 10393 1163 0,'0'0'0'0,"0"0"318"16,0 0-149-16,62-28-78 0,-33 22-64 15,6 0-28-15,3 0 2 0,-5 2-2 16,2 0-108-16,-10 1-31 15,-5 3-49-15,-7 0-151 0,-9 0-114 16</inkml:trace>
  <inkml:trace contextRef="#ctx0" brushRef="#br0" timeOffset="24699.39">11547 10611 1088 0,'0'0'0'0,"0"0"216"15,0 0-137-15,99 10-44 0,-47-22-27 16,4-5 4-16,4-2-24 0,-9-5-522 15</inkml:trace>
  <inkml:trace contextRef="#ctx0" brushRef="#br0" timeOffset="25035.35">11735 11630 1242 0,'0'0'0'16,"0"0"200"-16,0 0-87 15,62 19-21-15,-25-20-34 0,3-7-48 16,3-2-14-16,-4-1-8 0,-4 2-50 16,-8 0-84-16,-12 4-20 0,-11 2-108 15,-4 3-258-15</inkml:trace>
  <inkml:trace contextRef="#ctx0" brushRef="#br0" timeOffset="25180.09">11789 11814 1261 0,'0'0'0'15,"0"0"321"-15,0 0-231 0,82 15-32 16,-30-18-17-16,-2-7-33 16,8 0 4-16,-3 0-24 0,-3-1-297 15,-8-3-149-15</inkml:trace>
  <inkml:trace contextRef="#ctx0" brushRef="#br0" timeOffset="25499.7">12845 11828 1080 0,'0'0'0'0,"0"0"314"0,0 0-220 16,0 0-41-16,0 0 5 0,97-5-10 16,-51-4-26-16,14-1-22 0,4-2 0 15,0 1-200-15,-2 1-69 16,-13-1-315-16</inkml:trace>
  <inkml:trace contextRef="#ctx0" brushRef="#br0" timeOffset="25943.17">13486 11607 735 0,'0'0'0'0,"0"0"385"0,0 0-221 15,0 0-69-15,0 0-35 0,0 0-25 16,0 0-12-16,0 0-6 0,0 0-7 16,10-51 3-16,17 50-12 15,2 1-2-15,-2 3 2 0,4 3 4 16,0 3-6-16,-6 0 2 0,-11 3 4 16,-1 2-6-16,-11-1 2 0,-2 2 4 15,-9 2-7-15,-9 2 4 0,-3 3 3 16,-4 3-5-16,-6 3 0 15,0 0 6-15,2 5-8 0,0-2 4 16,3-6 36-16,13 0-17 0,-1-7 13 16,12-4-16-16,2-2-12 0,10-6 11 15,11-3-4-15,3-3-7 0,10-2 10 16,5-6-11-16,-6-3-10 0,4 0 10 16,-4-1-2-16,-8 2-33 15,-6 1-12-15,-5 2-45 0,-6-1-58 16,-2 3 3-16,-6-2-67 0,0-1-201 15</inkml:trace>
  <inkml:trace contextRef="#ctx0" brushRef="#br0" timeOffset="26348.02">13916 11467 1095 0,'0'0'0'15,"0"0"241"-15,0 0-161 0,0 0-44 16,0 0 6-16,0 0-15 0,0 0-8 16,78 26-14-16,-55-14-10 0,0 0 10 15,-9 2 1-15,-5 2-8 0,-7 1 4 16,-2-1 1-16,-9 2-5 16,-5 3 4-16,-7 2 4 0,-1-1-7 15,-1-1 2-15,4-4 11 0,3-3-2 16,5-8 10-16,9 0-10 0,2-4-17 15,6-2 13-15,9-1-5 0,4-7-2 16,1-1 2-16,3 0-2 0,-2 4-12 16,-1 1 18-16,3 4-8 15,-4 3-6-15,-9 7 15 0,4 4-6 16,-9 4 0-16,-5 3 0 0,-2 2 10 16,-15 2-5-16,2 1 14 0,-1 2-4 15,-5-3-16-15,5-4 2 16,-1-1 9-16,7-9-38 0,4-3-52 0,-1-8-65 15,7-4-165-15,0-10-230 16</inkml:trace>
  <inkml:trace contextRef="#ctx0" brushRef="#br0" timeOffset="26642.41">14383 11507 1018 0,'0'0'0'0,"0"0"225"16,0 0-131-16,0 0-4 0,-10 64-19 16,18-43-15-16,6-2-29 15,5 2-13-15,6-2 10 0,-2-1-14 16,-1-1-12-16,-1 0 4 0,-2-2 9 16,-9 0-15-16,-2-3 8 0,0 0-1 15,-8 0-3-15,0 0 0 0,-12-1 29 16,0 3-16-16,-9 1 6 0,-4-2-13 15,0 3-11-15,-4-2 10 16,5 1-2-16,3-5-3 0,4-2-15 16,3-4-34-16,8-4-68 0,0 0 5 15,3-5-72-15,3-10-176 0,0-4-89 16</inkml:trace>
  <inkml:trace contextRef="#ctx0" brushRef="#br0" timeOffset="27002.92">14402 11526 1086 0,'0'0'0'0,"0"0"195"16,0 0-131-16,82 2-16 15,-42-1-22-15,-1-1-13 0,6 0-10 16,-1 0-6-16,-5-5-22 0,2 0-19 16,-14-3-21-16,-4 1 7 0,-4 0-47 15,-9 0-2-15,0 1 52 16,-6 1 20-16,3 4 24 0,-7 0 22 0,0 1 50 15,0 0 36-15,0 0 1 16,-7 0-16-16,3 5 4 0,0 3-2 16,-4 3-13-16,2 1 5 0,2 3-15 15,1 3-34-15,3 0-18 0,0 3 10 16,7 3-7-16,3-2-11 16,4-2 12-16,5 1-10 0,4-7-6 15,2-2 6-15,6-6 7 0,2-5-12 16,0-2 4-16,4 1 1 0,0-6-4 15,-6-5 2-15,-4 5 0 0,-4-3-1 16,-7 2-18-16,-5 4-7 0,-5 1-28 16,-6 2-33-16,0 0-23 15,-13 1-54-15,5 2 3 0,-8 0-60 16,7-3-89-16,-3-2-208 0</inkml:trace>
  <inkml:trace contextRef="#ctx0" brushRef="#br0" timeOffset="27363.83">15051 11357 407 0,'0'0'0'16,"0"0"277"-16,0 0-126 0,0 0-18 15,0 0-36-15,0 0-24 0,0 0-16 16,0 0-6-16,0 0-14 0,-6 19-9 16,3-12 10-16,3 0-9 15,0 1-11-15,0 2 12 0,-4 1-3 16,2 2-4-16,0 2 10 0,-2 0-4 16,4 6-6-16,-4 2 10 0,4 6-7 15,-2 4-11-15,-2 8 12 0,4 4-12 16,-4 5-14-16,4 2 11 15,-3 2-11-15,-1-2-2 0,0-2-104 16,2-5-66-16,-2-6-133 0,-4-7-218 16</inkml:trace>
  <inkml:trace contextRef="#ctx0" brushRef="#br0" timeOffset="34517.91">13744 13587 460 0,'0'0'0'16,"0"0"113"-16,0 0-74 16,0 0 27-16,0 0-24 0,0 0 0 15,0 0 9-15,0 0-2 0,-20 19 0 16,20-19-10-16,0 0-15 0,0 0 1 15,0 0-1-15,0 0-18 0,0 0 0 16,0 0 6-16,0-1-12 0,0 1 0 16,0 0 0-16,0 0-1 15,2 0-67-15,4 0-37 0,-2-6-116 16,-4-2-316-16</inkml:trace>
  <inkml:trace contextRef="#ctx0" brushRef="#br0" timeOffset="35082.36">16996 13723 481 0,'0'0'0'0,"0"0"134"16,0 0-59-16,0 0-12 15,0 0-49-15,0 0-28 0,0 0-58 16,0 0-22-16,0 0-86 0</inkml:trace>
  <inkml:trace contextRef="#ctx0" brushRef="#br0" timeOffset="36081">13835 13711 113 0,'0'0'0'0,"0"0"-21"0,0 0 26 16,0 0 9-16,0 0-9 15,0 0 37-15,0 0 41 0,0 0-14 16,0 0 49-16,6-32-2 0,-6 29-10 16,0 0 51-16,-2 1-32 0,2 0-6 15,-2 1 3-15,0 0-28 0,2 1-25 16,0 0-17-16,4 4-18 15,5 3 1-15,-3 4 8 0,4 5 0 16,1 2-11-16,5 6 6 0,-4 0-2 16,7 1-15-16,0 0 8 0,1 2 1 15,5-3-13-15,-2 1 3 0,4-3 6 16,4-3-17-16,6-4 5 0,4-4 1 16,5-1-12-16,3-3 4 15,3-1 8-15,4-6-19 0,6 0 7 16,-2-3 8-16,2-4-14 0,4-1 6 15,-2-4 8-15,-6-2-16 0,0-4 7 16,-4-2 8-16,-7-2-17 0,-8 2 9 16,-1 1 4-16,-14 3-11 15,-7 2 6-15,-7 3 5 0,-1 3-12 16,-3 3 6-16,-6 2 0 0,0 1 0 16,0 1-10-16,0-1 2 0,-9-1-28 15,3-1-20-15,0 0 8 0,-4-2-25 16,-1-3-28-16,-1-1 29 15,2 0-11-15,-5 1 30 0,3 3 30 16,-1 1 13-16,5 2 11 0,-4-1 5 16,3 3 3-16,1-2 30 0,4 2 12 15,2 0 9-15,0-1 23 0,2 2-3 16,0 0-31-16,2 0-11 16,8 0-11-16,-1 0 2 0,5 0 5 15,-2-1-11-15,3 1-18 0,4 0 6 16,-3 0 3-16,1 2-19 0,1 2 7 15,-1-2 8-15,-5-1-18 0,1-1 9 16,-9 0 6-16,0 0-13 0,0 0 7 16,-2 2 7-16,-2-2-14 15,0 0 10-15,0 1 8 0,-6 0-17 16,0 2 5-16,-1 6 0 0,-3 2 10 16,4 5-3-16,-4 7 13 0,-1 2-22 15,5 2 4-15,-2 1 7 0,2-1-15 16,1-2 5-16,5-2-15 0,0-1-54 15,0-5-74-15,0-4-64 16,-2-3-91-16,-10-6-379 0</inkml:trace>
  <inkml:trace contextRef="#ctx0" brushRef="#br0" timeOffset="36552.11">13724 13747 572 0,'0'0'0'0,"0"0"370"16,0 0-220-16,0 0-16 0,0 0-25 15,0 0-66-15,0 0-1 0,0 0 14 16,-9 79-9-16,-1-41-3 0,-4 0 3 16,1-1-18-16,1-3-20 15,-3-8 0-15,9-6 0 0,-2-6-14 16,4-6 7-16,0-3 1 0,1-5-6 16,3-1-154-16,3-10 9 0,1-6-88 15,4-4-178-15,-4-6-246 0</inkml:trace>
  <inkml:trace contextRef="#ctx0" brushRef="#br0" timeOffset="36686.65">13736 13722 1162 0,'0'0'0'16,"0"0"355"-16,0 0-182 16,0 0-74-16,0 0-65 0,83-4-4 15,-50 17-11-15,6 3-20 0,4-5 2 16,7 2-2-16,-4-6-185 0,3-6-156 15,-7-2-210-15</inkml:trace>
  <inkml:trace contextRef="#ctx0" brushRef="#br0" timeOffset="37970.93">22426 9251 149 0,'0'0'0'16,"0"0"80"-16,0 0-69 0,0 0 2 15,0 0-6-15,0 0-7 0,0 0 0 16,0 0 6-16,0 0-8 0,0 5-70 16,0-5-76-16</inkml:trace>
  <inkml:trace contextRef="#ctx0" brushRef="#br0" timeOffset="42953.99">19879 13361 1061 0,'0'0'0'0,"0"0"-346"16,0 0 31-16</inkml:trace>
  <inkml:trace contextRef="#ctx0" brushRef="#br0" timeOffset="50330.37">27795 14825 853 0,'0'0'0'16,"0"0"225"-16,-63 0-93 16,47-2-37-16,10-1 7 0,0-1 23 0,6 0-13 15,0-4-27-15,14-5-28 16,23-1-23-16,19-2 6 0,25 4 0 15,20 2-20-15,23 3 5 0,12 2-4 16,19 4-14-16,7 0 4 0,-1 0-2 16,-2-1-8-16,-12-1 5 15,-17 2-1-15,-16 1-10 0,-19-2-22 16,-17 1 27-16,-22-5 0 0,-19 4-9 16,-14-1 8-16,-13-1-8 0,-7 4 2 15,-3 0-11-15,-15 0-18 0,3 0-6 16,-5 0-33-16,-10 0-3 15,-2 0-34-15,-2 0-37 0,-12 4-20 16,0 1-49-16,-9 0-205 0</inkml:trace>
  <inkml:trace contextRef="#ctx0" brushRef="#br0" timeOffset="50686.82">28016 14939 924 0,'0'0'0'16,"0"0"209"-16,-79 8-140 0,56-6 0 16,3-1 6-16,7 1-15 0,1-2 3 15,2 0 7-15,1 0-15 0,7 0-2 16,2 0-1-16,4-2-28 0,9-3-1 15,14-4 21-15,18-1 1 16,23-1 6-16,27 3 4 0,27 1-16 16,25 3 3-16,27 3-17 0,12 13-25 15,4 1 0-15,-14 1 0 0,-19-1 0 16,-25-6 0-16,-26-3 0 0,-32-5 0 16,-22-1 0-16,-15-8 0 15,-19-4 0-15,-9-2-71 0,-9 1-42 16,-11-2-89-16,-9 2-60 0,-9 3-131 15,-2-2-362-15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7-17T01:01:23.41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14916 10378 738 0,'0'0'0'0,"0"0"269"15,0 0-155-15,0 0-2 0,0 0 7 16,0 0-47-16,0 0-12 0,0 0-27 16,-10-23-7-16,22 23 22 0,7 0-7 15,4-1-6-15,2 0 5 16,6-4-9-16,2-6-10 0,6-1 8 16,-6-2-8-16,4 0-10 0,-10 5 3 15,-2 1-17-15,-4 4 3 0,-3 3 0 16,-10 1 5-16,3-1-9 0,-7 3 1 15,-2 2-36-15,0 4-20 16,-2 0-25-16,0-1-60 0,0 0-37 16,0-7-63-16,0 0-213 0</inkml:trace>
  <inkml:trace contextRef="#ctx0" brushRef="#br0" timeOffset="294.76">14982 10532 872 0,'0'0'0'15,"0"0"150"-15,0 0-75 0,0 0 7 16,0 0-21-16,0 0-9 0,69-8 9 16,-49 13-9-16,3 1-19 0,-2-2-2 15,-1-1-9-15,7-2 2 0,-4-1 8 16,2-1 0-16,0-4 4 0,-3 1 22 15,-3 0-12-15,-11 4-25 16,1 0-4-16,-7 2-15 0,-2 7 3 16,0 1 13-16,0 3-15 0,-5 2-4 15,-1-1 2-15,2-3 3 0,2-4-27 16,2-3-50-16,0-4-98 16,8-10-48-16,3-9-130 0</inkml:trace>
  <inkml:trace contextRef="#ctx0" brushRef="#br0" timeOffset="1048.42">15857 10209 838 0,'0'0'0'0,"0"0"314"0,0 0-188 15,0 0-18-15,0 0-43 0,0 0 1 16,68-3-15-16,-39 7-15 0,8 2 0 15,-6 2-21-15,6 0-8 16,-8 2 4-16,-8 4-16 0,-6-1 6 16,-7 3 6-16,-8 2-12 0,0 1 6 15,-17 1 9-15,-5 0-13 0,-3 2 6 16,-4-2 18-16,0-4-9 0,2-3 1 16,2-5 7-16,9-2-14 15,5-5-4-15,5-1 10 0,6 0-13 16,6-4-3-16,9-1 8 0,-1-2-6 15,7 1 0-15,4 4 4 0,-3 2-4 16,5 0 1-16,-4 4 2 0,0 3-2 16,-7 4-5-16,-3 3 11 0,-7 6-10 15,-6 3 2-15,-6 3 4 16,-9 3 2-16,-1-4-5 0,-1 0 4 16,-6-4 12-16,1-1-3 0,-5-2 16 15,4-5-15-15,-2-7-3 0,3-6 6 16,1 0-16-16,6-7 2 15,1-2 9-15,8-1-17 0,4 0 4 16,2-1-9-16,0 2-39 0,6 4-23 16,10-2-23-16,-1 5-34 0,8 1-35 15,-5-2-33-15,3 2-160 0,0-1-213 16</inkml:trace>
  <inkml:trace contextRef="#ctx0" brushRef="#br0" timeOffset="1362.15">16463 10426 998 0,'0'0'0'0,"0"0"322"15,0 0-192-15,0 0-54 0,0 0-39 16,0 0 15-16,0 0-9 0,62-2-19 16,-33 4-2-16,6 0-18 0,2-2-4 15,2 0 0-15,0-4 4 0,-1 1-6 16,-9 3-21-16,-11 0-46 16,-8 3 23-16,-3 3 16 0,-5-1-29 0,-4-2 1 15,-9 1-25-15,3-2-36 16,-8-2-3-16,-1 0 4 0,3-2-60 15,-1-4-50-15,-4-4-15 0</inkml:trace>
  <inkml:trace contextRef="#ctx0" brushRef="#br0" timeOffset="1519.4">16665 10270 887 0,'0'0'0'16,"0"0"312"-16,0 0-225 0,-4 71 15 15,0-24-32-15,-4 12-16 0,-3 3 3 16,7 1-23-16,2-5-22 0,2-6 1 15,0-8-16-15,2-10 1 16,4-11-3-16,11-10-53 0,-5-11-33 16,-1-7-50-16,5-17-164 0,-6-8-352 15</inkml:trace>
  <inkml:trace contextRef="#ctx0" brushRef="#br0" timeOffset="2294.83">17128 9484 712 0,'0'0'0'0,"0"0"334"15,0 0-159-15,0 0-22 0,0 0-35 16,0 0-31-16,0 0-1 0,73-2-33 16,-57-6-19-16,-1-2 2 0,3-6-20 15,3-3-8-15,-1-1 5 0,-1-1-15 16,0 1 2-16,-9 8 0 16,2 3 3-16,-3 5-5 0,-3 4 4 15,2 8-1-15,-2 9 0 0,7 8 17 16,-5 2-1-16,6 3 5 15,-1 0 10-15,3-7-17 0,3-2 0 16,-4-7 6-16,3-6-16 0,5-5 1 16,0-3 8-16,1-12-13 0,1-5 2 15,-2-2 8-15,-2-4-16 0,-3-4 6 16,-1 6 8-16,-9 3-14 0,4 6 3 16,-3 6 4-16,-3 5-1 0,4 1-3 15,-4 9 4-15,5 4 4 16,1 3-5-16,1-2 19 0,-1-4-18 15,9-3 1-15,1-5 3 0,1-2-6 16,0-1 0-16,-2-9 0 0,-1-4 0 16,-1-1 0-16,-5-1 0 0,1 3 0 15,-9 4 0-15,4 7 0 16,-6 2 0-16,-2 5 0 0,3 9 0 16,-3 7 0-16,6 2 0 0,0 1 0 15,5-2 0-15,-1-6 0 0,9-4 0 16,1-8 0-16,3-4 0 0,2-7 0 15,0-11 0-15,-2-4 0 16,-2-7 0-16,-7 4 0 0,1 3 0 16,-7 6-11-16,-4 8-20 0,-4 7 5 15,-2 1-7-15,0 7-46 16,0 5-5-16,-2 4-51 0,0 0-75 16,0-6-56-16,0-2-185 0</inkml:trace>
  <inkml:trace contextRef="#ctx0" brushRef="#br0" timeOffset="3044.65">17676 9632 899 0,'0'0'0'15,"0"0"345"-15,0 0-232 0,0 0-11 16,0 0-32-16,0 0-34 15,0 0 3-15,0 0-5 0,4 79-5 16,4-43-5-16,-6 4-21 0,0-2 2 16,1-3 4-16,-1-6-14 0,-2-4 5 15,0-7 0-15,-2-4 1 0,-3-3-2 16,-3-6 2-16,4-1-2 16,-2-4-33-16,0-1 13 0,-7-6-23 15,3-7 18-15,-3-1 8 0,3-2-12 16,-2-1 17-16,6 5 17 0,-3 0-8 15,5 6 3-15,0 4 1 0,4 2 53 16,0 1-15-16,0 2-4 0,0 7-17 16,2 5 24-16,2-1 1 0,7 5-14 15,-3-1 2-15,4-3 8 16,1 2-11-16,1-7-3 0,-4 0 2 16,7-4-21-16,-11-4 2 0,9-1 7 15,-7-6-15-15,2-7 2 0,-2-4 22 16,5-5-29-16,-5 3 9 15,2 1 5-15,-1 0-14 0,-1 5 6 16,4-2 0-16,-5 5 0 0,3 0-32 16,-4 5 4-16,-4 5-39 0,0-1-25 15,-2 1-50-15,0 2-45 0,-4 7-22 16,-2-1-115-16,-4-1-412 16</inkml:trace>
  <inkml:trace contextRef="#ctx0" brushRef="#br0" timeOffset="3498.63">17442 10485 1093 0,'0'0'0'0,"0"0"356"0,0 0-254 15,0 0 3-15,0 0-52 0,4-83-32 16,17 59-6-16,4 1-15 0,0 4 0 16,2 4 10-16,4 6-15 0,-2 4 5 15,-3 5 0-15,-1 6 0 16,-4 9-2-16,-5 6 4 0,-9 7-4 15,-7 1 1-15,-7 5 9 0,-7 0-13 16,-7-1 9-16,-6 0 19 0,1-1 6 16,-10-3-3-16,5-1-1 0,-4 0-18 15,2 0 1-15,2 3 8 16,4-4-14-16,13-1 9 0,10-7 9 16,4-3-25-16,4-2 5 0,6-6 0 15,11-4 8-15,6-4-6 0,10-6 11 16,2-6-19-16,-2-1 6 15,3 1 0-15,-13 3 2 0,-5 6-6 16,-5 3-7-16,-13 0-55 0,-4 0-54 16,0 0-118-16,-8 0-371 0</inkml:trace>
  <inkml:trace contextRef="#ctx0" brushRef="#br0" timeOffset="4434.8">18280 10436 1279 0,'0'0'0'0,"0"0"199"15,0 0-102-15,0 0-50 0,0 0-24 16,0 0-7-16,0 0-3 0,80 46-17 16,-45-43-1-16,-6-1-35 15,4 1-68-15,-12 0-8 0,-9 3-44 0,-1-3-122 16,-11 5-29-16,-13 1-93 16</inkml:trace>
  <inkml:trace contextRef="#ctx0" brushRef="#br0" timeOffset="4543.7">18199 10705 837 0,'0'0'0'16,"0"0"230"-16,0 0-117 0,0 0-9 16,89 22-14-16,-44-25-26 0,-1-4-23 15,3-3-3-15,-3 0-29 0,-7 0-8 16,-6 3-2-16,-6-1-189 0,-3-1-53 16,-1-4-214-16</inkml:trace>
  <inkml:trace contextRef="#ctx0" brushRef="#br0" timeOffset="4858.06">18997 10339 1160 0,'0'0'0'16,"0"0"111"-16,0 0-12 0,-50 81 1 15,38-51-18-15,1 2-38 0,7-4-11 16,4-2-21-16,15-4-3 15,-1-6 3-15,11-4-16 0,2-4 4 16,2-2 0-16,0-3 3 0,4-1-4 16,-10 2 2-16,-11 1-2 0,0 3-1 15,-12 3 2-15,0 2 1 0,-10 3 2 16,0 2 8-16,-9 1-4 0,-1 5 21 16,-3-1 9-16,0-1-20 15,0-3-6-15,5-5 1 0,5 1-20 16,1-6 9-16,6 1-2 0,2-3-97 15,-5-5-21-15,7 0-23 0,0-2-146 16,0-10-157-16</inkml:trace>
  <inkml:trace contextRef="#ctx0" brushRef="#br0" timeOffset="5401.88">18927 10392 857 0,'0'0'0'16,"0"0"371"-16,0 0-188 0,0 0-51 16,0 0 4-16,0 0-59 0,0 0-23 15,0 0-13-15,0 0-34 16,16-33-1-16,15 32 5 0,6 1-19 15,9 0 12-15,10-1 5 0,-1 1-18 16,3 0 12-16,0 0 5 0,-4-2-16 16,-4-3 9-16,-3 2 8 0,-10-1 10 15,-2-2-4-15,-10 3 28 16,-4-1-11-16,-9 2-3 0,-6-1-4 16,-1 3-25-16,-5 0 0 0,-5 0 0 15,-1 0 0-15,-4 5 0 0,2 0 0 16,-3 1 0-16,5-3 0 15,0 0 0-15,2-2 0 0,2-1 0 16,-2 1 0-16,4-1 0 0,0 0 0 16,0 0 0-16,0 0 0 0,0 0 0 15,0 0 0-15,0 0 0 0,0 0 0 16,0 0 0-16,4 1 0 0,-2-1 0 16,-2 0 0-16,2 0 0 0,-2 0 0 15,0 0 0-15,0 0 0 16,0 0 0-16,0 0 0 0,0 0 0 15,2-2 0-15,0 0-48 0,-2-1-26 16,2 0-13-16,-2-1-49 0,0 2-115 16,0-1-37-16,-4 2-228 0</inkml:trace>
  <inkml:trace contextRef="#ctx0" brushRef="#br0" timeOffset="8687.61">17302 5743 578 0,'-101'9'0'16,"1"-6"190"-16,1-6-58 0,2-16-34 15,12-14-18-15,13-19-13 16,20-19-15-16,19-21 1 0,27-18-18 15,18-13-9-15,23-8 1 0,23 4-23 16,21 8 13-16,22 8 56 0,15 11 61 16,10 13-19-16,8 13-30 0,9 16-15 15,-7 19-27-15,-7 29-23 16,-10 25-24-16,-17 38 8 0,-18 30-1 16,-28 20-3-16,-31 10-193 0,-33-2-48 15,-46-10-558-15</inkml:trace>
  <inkml:trace contextRef="#ctx0" brushRef="#br0" timeOffset="9699.62">19669 5525 499 0,'0'0'0'0,"0"0"325"15,0 0-224-15,0 0 36 0,0 0 2 16,45 60-20-16,-22-41-11 0,0 1-15 16,-1 2-8-16,1-1-14 0,0 1-30 15,-3-8-9-15,1 0-5 0,0-5-12 16,4-6 7-16,2-3-4 16,6-3-12-16,0-12 9 0,2-8-2 15,-2-4-18-15,4-2 10 0,0 4 5 16,-6 6-17-16,-4 2 13 15,-4 7-1-15,-2 8-10 0,-1 2 10 16,1 11 23-16,2 7-20 0,-1 3 20 16,3 1-2-16,0 0-13 0,2-7 11 15,-2-2-6-15,8-6-13 0,0-6 12 16,2-1-17-16,0-9 0 0,0-6 0 16,-4-1 0-16,0 2 0 15,-6 2 0-15,2 0 0 0,-4 7 0 16,-3 3 0-16,1 2 0 0,0 6 0 15,-1 8 0-15,3 0 0 0,6 0 0 16,0 0 0-16,6-3 0 0,2-5 0 16,11-4 0-16,-3-2 0 0,3-6 0 15,-3-7 0-15,1 2 0 16,-7 0 0-16,2 5 0 0,-1 2 0 16,3 2 0-16,9 6 0 0,12 6 0 15,12 1-88-15,15-2-24 0,13-9-173 16,3-12-440-16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7-17T01:06:13.11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11795 8570 765 0,'0'0'0'0,"0"0"318"16,0 0-185-16,0 0-20 0,0 0-25 16,0 0-34-16,0 0 17 0,0 0 12 15,21 69-23-15,-3-54-18 0,3-6-2 16,2-9-3-16,-1-5-14 16,7-17 3-16,4-14-9 0,7-11-19 15,5-8-34-15,-1-8-98 0,-7-8-174 16,-10-1-716-16</inkml:trace>
  <inkml:trace contextRef="#ctx0" brushRef="#br0" timeOffset="707.15">21281 8272 966 0,'0'0'0'0,"0"0"244"0,0 0-129 15,-21 78-23-15,21-49-38 0,0-4 3 16,4-4-14-16,9-9-22 0,5-12-1 16,9-5-3-16,13-20-15 0,5-14-2 15,5-12 0-15,1-11-142 0,-1-3-120 16,-9-3-376-16</inkml:trace>
  <inkml:trace contextRef="#ctx0" brushRef="#br0" timeOffset="1771.14">21246 9690 67 0,'0'0'0'16,"0"0"0"-16,0 0-25 0</inkml:trace>
  <inkml:trace contextRef="#ctx0" brushRef="#br0" timeOffset="5799.19">12603 2210 922 0,'0'0'0'0,"0"0"241"0,0 0-77 16,0 0-40-16,0 0-45 0,0 0 1 16,0 0-10-16,-23-45-25 0,23 47-3 15,7 6-19-15,3 5 11 16,0 4 17-16,7 1-20 0,-5 0-14 16,3-2 4-16,5-4-6 0,5-6-13 15,4-4 8-15,2-3 2 0,4-8-3 16,3-4 16-16,-3-5-5 0,-2 0-13 15,-6 1-4-15,-3 1-3 0,-1 5 0 16,0 2 0-16,-2 1 0 16,-3 3 0-16,5 3 0 0,-9 2 0 15,5 1 0-15,-2 6 0 0,1 1 0 16,-1 0 0-16,-1 1 0 0,5-3 0 16,-3 0 0-16,5-3 0 0,0-1 0 15,-2 1 0-15,3-2 0 16,-5 2 0-16,0 1 0 0,-3-2 0 15,1 3 0-15,-1-2 0 0,-3 0 0 16,1 1 0-16,3-2 0 0,-3-1 0 16,1 3 0-16,1-1 0 0,-1-2 0 15,-1 0 0-15,5-1 0 0,1 0 0 16,-1-2 0-16,0-2 0 16,3 1 0-16,-1 1 0 0,2 0 0 15,-3 2 0-15,3 0 0 0,-2 0 0 16,4 4 0-16,1 0 0 15,1-3 0-15,2-1 0 0,4 0-26 16,3-7-25-16,5-4-50 0,6-3-84 16,9-3-148-16,2-3-233 0</inkml:trace>
  <inkml:trace contextRef="#ctx0" brushRef="#br0" timeOffset="9699.17">15162 8214 702 0,'0'0'0'0,"0"0"276"16,0 0-152-16,0 0-35 0,0 0-9 15,0 0-1-15,0 0-30 0,2-17-18 16,-2 24 1-16,-2 6-13 16,2 5 1-16,0 7 9 0,-2 6-5 15,-2 4-10-15,0 6 8 0,0 3-9 16,-2 2-11-16,2-3 8 16,-5-4-8-16,7-11-4 0,0-6 3 0,0-7 1 15,2-6-2-15,0-2 0 16,-2-7 12-16,0 0-14 0,0 0 4 15,-4-5 13-15,-5-5-19 0,3-3 2 16,-6-4 2-16,5-1-24 0,-5 1 16 16,6 2 2-16,-5 3-3 0,5-1 12 15,4 5-3-15,-2 2 0 0,1 3 0 16,5 2 2-16,0 1-3 16,0 0 2-16,5 7 2 0,1 2 3 15,-2 4 14-15,2 4-10 0,0 0-5 16,5 0 14-16,-5 1-6 0,4-3-8 15,-4 0 8-15,1-4-8 0,-1-4-6 16,4 1 2-16,-8-5 12 16,0 0-9-16,2 1 12 0,1-3-3 15,1 1-7-15,-4-2 11 0,0 0-7 16,-2 0-5-16,2 0 3 0,2 0-3 16,0 0-8-16,-2 0 6 15,4 0 3-15,-6-4-9 0,5 0 6 16,-3-3 3-16,6-2-3 0,0-2 17 15,3-4-1-15,5-1-16 0,1-2 2 16,-1-3-5-16,7 1 0 0,0 0-182 16,-3 6-77-16,-3 0-324 0</inkml:trace>
  <inkml:trace contextRef="#ctx0" brushRef="#br0" timeOffset="11143.77">15770 9382 495 0,'0'0'0'0,"0"0"190"0,0 0-99 16,0 0 11-16,0 0-36 0,0 0-20 15,0 0 9-15,0 0-11 0,0 0-3 16,-56 38 9-16,48-38-13 0,-6-8 0 15,1-4 14-15,-1-5-12 16,3-2-15-16,1-2 9 0,4 2-1 16,6 1 0-16,0 2 11 0,10 1-14 15,3 0-13-15,-3 5 12 0,6 6-7 16,3 4-14-16,4 7 2 0,-1 10-8 16,1 9-2-16,-4 4-8 0,-9 4-33 15,-2 0-53-15,-3-8-124 16,-8-9-274-16</inkml:trace>
  <inkml:trace contextRef="#ctx0" brushRef="#br0" timeOffset="12128.34">21494 9363 516 0,'0'0'0'0,"0"0"172"0,0 0-108 16,0 0 2-16,0 0-11 0,0 0-5 16,0 0 10-16,0 0-4 0,8 31-4 15,-12-26 19-15,-2 0-18 0,-7 2-15 16,3-1 1-16,-6 2-24 0,-5-2-12 15,0-1 8-15,3-3-3 16,-3-2-4-16,6-2 12 0,5-7 0 16,2-6-1-16,8-2 2 0,2-3-7 15,12-1-9-15,7-2 7 0,6 3 2 16,2 3 0-16,2 6 4 0,0 6-7 16,-4 5-7-16,-7 16 0 15,-9 12 0-15,-11 10-54 0,-8 8-73 16,-17-2-122-16,-15-5-376 0</inkml:trace>
  <inkml:trace contextRef="#ctx0" brushRef="#br0" timeOffset="18809.66">15547 10471 237 0,'0'0'0'0,"0"0"167"0,0 0-65 16,0 0-8-16,0 0-59 0,0 0 163 15,0 0-65-15,0 0-33 0,-37 13 43 16,35-14-13-16,-1-3-23 0,3 4 12 16,0-1-33-16,0 1-27 0,3 0-4 15,3 2-24-15,6 3-13 0,9-3 4 16,6-2-4-16,10 0-17 16,4 0 5-16,5 0-1 0,-5-3-10 15,0-1-1-15,-1 3-13 0,-11-2-27 16,-9 2-22-16,-3 1-4 0,-11 0-25 15,-2-1-46-15,-4-1-16 0,-6-1-5 16,-4 1-140-16,-11-6 7 16</inkml:trace>
  <inkml:trace contextRef="#ctx0" brushRef="#br0" timeOffset="19105.74">15694 10326 476 0,'0'0'0'0,"0"0"147"15,0 0-79-15,0 0-1 0,0 0 3 16,0 0-16-16,0 0 7 16,0 0 16-16,0 0-17 0,6-11-4 15,-6 11 13-15,0 0-2 0,-2 0-9 16,-4 1 3-16,6 8-16 15,-3 3-14-15,1 8 10 0,2 3-5 16,0 9-13-16,0 3 12 0,0 4-11 16,2 3-15-16,7-1-3 0,-1-2-1 15,2-7-10-15,7-7-140 0,-5-1-1 16,-1-8-95-16,-5-6-211 0</inkml:trace>
  <inkml:trace contextRef="#ctx0" brushRef="#br0" timeOffset="19636.68">16268 10236 850 0,'0'0'0'0,"0"0"243"16,0 0-154-16,0 0 17 0,-54-63-17 15,42 61-20-15,-4 2-7 0,-1 7-12 16,3 7-18-16,-5 6-3 0,-2 11-9 16,5 3-6-16,3 4 19 0,1 4-6 15,6-4-15-15,6-4 9 16,0-6-5-16,14-7-16 0,-3-6 0 15,9-5 15-15,-1-6-17 0,-5-4 4 16,3 0 6-16,1-10-11 0,-3-3 6 16,-5-5 7-16,3-2-16 0,-5-5 8 15,0 3 3-15,-6 0-10 0,2 0-9 16,-2 6 7-16,-2-4-7 16,3 4 6-16,-3 2 5 0,0 1-7 15,2 1 11-15,-2 6 2 0,0 2-6 16,2 4 4-16,-2 2 7 0,0 5-7 15,0 7 10-15,0 7 1 0,0 6-8 16,0 6 7-16,0 4 0 16,0 3-9-16,0 1 6 0,0 2 0 15,0-5-14-15,0-5 9 0,2-5 1 16,0-6-8-16,2-4-12 0,0-3-4 16,-2-7-35-16,-2-3-30 15,0-4-17-15,2-1-61 0,-2-7-102 16,0-2-153-16</inkml:trace>
  <inkml:trace contextRef="#ctx0" brushRef="#br0" timeOffset="20041.74">16647 10386 999 0,'0'0'0'0,"0"0"217"0,4-75-156 16,-17 50-15-16,3 1-12 0,-5 5 0 15,-3 5 4-15,-1 8-14 16,1 6-3-16,-3 2 8 0,-2 9-1 16,3 5-2-16,1 2 22 0,2 2-11 15,9 0-23-15,-2 0 8 0,6 0 0 16,2-2-7-16,2-1 15 0,12 1-2 16,0-2-15-16,9 0 11 0,0-1-4 15,4 0-14-15,-1-3 0 16,3 3 0-16,0 0-12 0,-12 0 8 15,1 5 0-15,-12 0-4 0,-4-1-8 16,0 1 10-16,-12-1 0 0,-7-2-8 16,-3-2 13-16,-5-5-10 0,0-7 2 15,0-3 7-15,4-8-8 16,5-7 3-16,7-7 3 0,3-1-4 16,8 0-6-16,2-4 9 0,8 2-2 15,9 2-11-15,2-3-19 0,1 6-34 16,1 3-22-16,-2 2-58 0,4 5-99 15,-7 0-181-15,3 1-379 16</inkml:trace>
  <inkml:trace contextRef="#ctx0" brushRef="#br0" timeOffset="20205.78">16899 10206 1114 0,'0'0'0'15,"0"0"206"-15,0 0-110 0,-15 64 14 16,13-37-42-16,2 5-43 0,2-3-11 16,2-3-9-16,5-6-10 0,-1-4-91 15,-4-3-21-15,6-7-72 0,-8-5-104 16,-2-1-109-16</inkml:trace>
  <inkml:trace contextRef="#ctx0" brushRef="#br0" timeOffset="20451.66">16862 10249 918 0,'0'0'0'0,"0"0"370"0,0 0-242 16,88-18-43-16,-57 14-4 0,9 4-24 15,-3 0-25-15,-6 2 4 0,2 9-14 16,-14 0-17-16,-3 2 4 16,-3 9-1-16,-11 2-8 0,-2 5 0 15,-13 2 30-15,-1 6-29 0,-9 4 11 16,-6-4 1-16,0 0-15 0,6-6 4 15,1-8 9-15,1-7-17 0,13-8-8 16,-3-5-39-16,9-2-59 0,2-1-55 16,2-7-65-16,11-7-95 0,-5-4-239 15</inkml:trace>
  <inkml:trace contextRef="#ctx0" brushRef="#br0" timeOffset="20738">17451 10145 1035 0,'0'0'0'16,"0"0"225"-16,0 0-117 0,0 0-19 15,0 0-33-15,-48 74-11 0,34-43-12 16,1 4-17-16,1 4 20 0,1 2 3 16,5 0-10-16,2-1 6 15,4-4-7-15,8-8-17 0,5-2 5 16,3-7-2-16,7-5-15 0,2-7 2 15,2-3 9-15,6-4-14 0,-4-8 8 16,0-9 1-16,-4-3-10 0,-7-2 4 16,-5 0 4-16,-13 3-6 0,0 1-4 15,-15 4 10-15,-4 7-6 0,-9 7 2 16,-12 4 5-16,1 12-8 16,-7 0-8-16,7 2-36 0,10-2-96 15,11-6-192-15,3-6-534 0</inkml:trace>
  <inkml:trace contextRef="#ctx0" brushRef="#br0" timeOffset="23057.18">18005 10394 627 0,'-11'0'0'0,"7"0"268"16,0 0-113-16,0 0-45 0,-2-1-12 16,6 1 10-16,0 0-39 0,10 0-34 15,0 2 16-15,11 2-4 0,10-1-20 16,6-1-6-16,9-3-11 0,10 1-13 15,-1-2-7-15,3-4-43 0,-4 3-65 16,-2-3-119-16,-9 2-100 16,-10-3-353-16</inkml:trace>
  <inkml:trace contextRef="#ctx0" brushRef="#br0" timeOffset="23360.97">18831 10194 903 0,'0'0'0'0,"0"0"280"15,0 0-195-15,0 0-19 0,0 0-16 0,0 0-11 16,-10 78 0-16,10-42-15 16,0 4-13-16,4 0 6 0,2 2-5 15,-1-3-15-15,5-7-1 0,-4-4-26 16,0-7-21-16,5-8-22 16,-5-2-17-16,-2-9-32 0,4-2-78 0,-6-5-83 15,0-9-112-15</inkml:trace>
  <inkml:trace contextRef="#ctx0" brushRef="#br0" timeOffset="23755.04">19055 10324 800 0,'0'0'0'0,"0"0"290"0,0 0-203 15,0 0 11-15,0 0-23 16,0 0-31-16,41-59-4 0,-24 58-8 16,3 1-17-16,-1 0 7 0,8 5 0 15,-9 2-14-15,1 3 2 0,-3 2-1 16,-9 2-12-16,-3 0 6 0,-4 4 8 16,-4 3-14-16,-9 0 6 15,-5 1 8-15,-3 3-13 0,-6-2 4 16,0-1 7-16,5 2-13 0,-1-4 8 15,0-3 6-15,9-3-6 0,1-6 18 16,9-2 3-16,4-1-15 0,0-3-1 16,8-2 1-16,7 0-4 0,5-1 7 15,5-4-2-15,2 0-16 16,8 0 8-16,-4 3 2 0,4-1-10 16,-4-1-72-16,-6 3 0 0,-4 1-83 15,-5 0-138-15,-9-3-152 0</inkml:trace>
  <inkml:trace contextRef="#ctx0" brushRef="#br0" timeOffset="24190.29">19464 10165 1018 0,'0'0'0'0,"0"0"270"16,0 0-156-16,60 6-37 0,-35-1-3 15,0 2-25-15,1 4-31 0,-3 3-7 16,-4 2-2-16,-9 1-15 16,-4 2 5-16,-6 2 2 0,-6 3 3 15,-10-3-3-15,-5 2 6 0,-4-1-11 16,-2-1 5-16,-2-7 6 0,7-2-11 15,7-8 8-15,5-2 24 16,6-2-16-16,4 0 3 0,4-4-12 16,10-3-1-16,7-4-1 0,4 3 5 15,-1 1-12-15,3 4-24 0,-2 3 11 16,4 0-11-16,-4 4 8 0,0 5 12 16,-7 1-6-16,-7 5 7 0,-9 4 6 15,-4 2-3-15,-17 3 8 16,-6 3 18-16,-4-1-7 0,-4-2 6 15,2-5-7-15,-4-7-14 0,10-5 2 16,3-5 0-16,13-2-69 0,5-10-83 16,4-4-65-16,10-7-182 0</inkml:trace>
  <inkml:trace contextRef="#ctx0" brushRef="#br0" timeOffset="24487.98">20090 10231 1072 0,'0'0'0'0,"0"0"169"15,0 0-117-15,0 0 8 0,-68 26-2 16,45-6-39-16,-1 3-12 0,-7 6-1 16,2 0-10-16,2-2 8 15,2-1 23-15,6-7 11 0,9-8 20 16,4-2 0-16,6-5-20 0,0-3-8 15,14-1 1-15,7 0-10 0,8-7 3 16,8 0-11-16,0-1-16 0,5 4 4 16,3-1 3-16,-4 4-8 0,-1 1-55 15,-11 0 23-15,-11 0-17 0,-11 1-28 16,-5 3-5-16,-2-3-19 16,-11-1-49-16,-3-8-18 0,-1-6-83 15,-1-5-6-15,-3-5 27 0</inkml:trace>
  <inkml:trace contextRef="#ctx0" brushRef="#br0" timeOffset="24655.2">20090 10231 828 0,'-41'-71'0'15,"41"83"253"-15,-2 6-131 0,2 10-9 16,-2 8-9-16,2 7-7 0,2 6-29 16,0 0-18-16,2 0 1 15,4-2-14-15,1-6-29 0,-3-9-7 16,4-7-2-16,-4-10-40 0,1-8-18 15,1-6-22-15,2-3-72 0,-4-11-131 16,5-9-132-16</inkml:trace>
  <inkml:trace contextRef="#ctx0" brushRef="#br0" timeOffset="24955.79">20458 10162 1016 0,'0'0'0'0,"0"0"187"15,0 0-64-15,0 0-5 16,0 0-25-16,0 0-24 0,-20 79-32 16,18-51-16-16,2-1 9 0,2-1-6 15,8-6-17-15,2 0 2 0,7-5-1 16,4-4-12-16,4 0 7 0,2-4 3 16,2 0-10-16,-3 0 6 15,-5 3 3-15,-8 0-9 0,-7 4 4 16,-6 1 0-16,-6 2 27 0,-9 2-3 15,-7 1 2-15,-3 2-17 0,-6-1 6 16,2 0 0-16,0-6-16 0,1-3 2 16,5-4 5-16,0-6-11 0,5-2-96 15,3-7-3-15,3-8-54 16,4-9-119-16,-1-7-164 0</inkml:trace>
  <inkml:trace contextRef="#ctx0" brushRef="#br0" timeOffset="25112.19">20469 10175 1349 0,'0'0'0'15,"0"0"202"-15,68 3-147 0,-35 2-25 16,6-1-31-16,3-4-36 0,1 0-69 16,-4 0-99-16,3 0-140 0,-3-7-82 15,-6-4 161-15</inkml:trace>
  <inkml:trace contextRef="#ctx0" brushRef="#br0" timeOffset="25439.37">20987 10122 891 0,'0'0'0'0,"0"0"262"0,0 0-168 16,0 0-14-16,0 0-14 16,0 0-19-16,-51 70-23 0,51-51-13 15,-2 1 10-15,2 0 2 0,2-3-7 16,-2-3 6-16,8 2 7 0,2 0-7 15,1-2 2-15,3 1-2 16,1-1-17-16,3-1 5 0,5 2 6 16,-2 0-13-16,1-2 4 0,-5 2 6 15,-3 3-9-15,-5 0 13 0,-9 1 17 16,0 0-8-16,-11-2 13 0,-3-1-1 16,-7-2-22-16,-2-2-4 0,1-2-1 15,-1-3-15-15,0-3 4 16,1 0 0-16,-1-1-28 0,8-2-15 15,-1-1-25-15,3-3-48 0,1-5-76 16,2-6-39-16,6-4-151 0</inkml:trace>
  <inkml:trace contextRef="#ctx0" brushRef="#br0" timeOffset="25577.94">20994 10114 1366 0,'0'0'0'0,"72"3"289"0,-29 9-230 16,5 6-62-16,8 0-157 0,26-10-415 15</inkml:trace>
  <inkml:trace contextRef="#ctx0" brushRef="#br0" timeOffset="26688.05">12304 10496 792 0,'0'0'0'0,"0"0"290"0,0 0-163 15,0 0-32-15,0 0-5 0,-23 84-11 16,19-37-26-16,4 6-11 0,0 6-6 16,0 1-19-16,0-1-7 15,4-3-1-15,2-9-14 0,4-9 1 16,1-9-7-16,1-9-23 0,-6-8-22 15,5-8-10-15,-7-4-51 0,-2-8-77 16,2-6-67-16,-4-9-177 0</inkml:trace>
  <inkml:trace contextRef="#ctx0" brushRef="#br0" timeOffset="27064.79">12634 10611 1099 0,'0'0'0'0,"0"0"222"16,0 0-132-16,-14-68-34 0,14 51-27 15,6 0-23-15,6 3 0 0,1 4 4 16,5 5-12-16,-1 2 4 0,6 3 6 16,1 7-12-16,3 4 5 0,2 5 7 15,-2 3-8-15,-4 2 0 16,-7 3 17-16,-7 1-13 0,-7 0 2 15,-4 2 10-15,-9 0-8 0,-5-1 0 16,-5 3 8-16,-4-2-15 0,-4-3 2 16,-2-1 5-16,2-2-11 0,3-3 3 15,7-3 0-15,2-2 6 0,9-3-4 16,6-3 25-16,2-3-15 16,8 1 6-16,11-3 5 0,0-2-14 15,10 0 2-15,6-2 5 0,-4-3-18 16,4 2 3-16,-2-3 5 0,0 1-12 15,-8 0-68-15,-9-1-7 0,1 0-77 16,-7-1-114-16,-8-5-127 16</inkml:trace>
  <inkml:trace contextRef="#ctx0" brushRef="#br0" timeOffset="27397.6">13157 10387 1207 0,'0'0'0'0,"0"0"237"0,77 3-159 16,-61 11-36-16,-3 3-27 0,-3 2-10 15,-4 5 3-15,-6-1-12 0,-6 7 3 16,-8-4 2-16,-5 2-2 16,-2-3-6-16,1-5 8 0,-1-4 1 15,2-5 0-15,7-3 13 0,4-6-5 16,6-1 12-16,2-1 1 0,8-4-25 15,4-3 4-15,7-2 8 0,4 3-15 16,1 5 4-16,1 1 2 16,0 1 0-16,4 6-3 0,-4 7 4 15,-5 5-1-15,-11 4-3 0,-7 4 4 16,-6 2-1-16,-9 2 3 0,-1-2 17 16,-9 1-11-16,0-5 3 15,-6-2-3-15,5-8-16 0,-1-9-26 16,4-6-15-16,9-7-59 0,-1-14-114 15,7-5-86-15,6-4-301 0</inkml:trace>
  <inkml:trace contextRef="#ctx0" brushRef="#br0" timeOffset="27671.57">13680 10386 1090 0,'0'0'0'0,"0"0"214"0,0 0-119 15,-78 43-17-15,51-19-25 16,-6 1-33-16,6 0-14 0,4-1 3 16,7-3-11-16,5-2 2 0,3-4 0 15,8-3 5-15,0-2-3 0,14-2 33 16,5-3-9-16,4-2 20 0,8-3 4 16,2 0-14-16,10 0-2 0,1-4-13 15,1-1-23-15,-4 1 3 16,-3 2 5-16,-11 2-12 0,-11 0-99 15,-6-1 36-15,-10 1-39 0,0-1-51 16,-8-9-22-16,-6-1-79 0,-5-3-128 16,-4-8 95-16</inkml:trace>
  <inkml:trace contextRef="#ctx0" brushRef="#br0" timeOffset="27798.97">13664 10366 1048 0,'0'0'0'0,"0"0"243"16,31 105-177-16,-21-51-16 0,-2 2-17 15,-2-1-15-15,1-5-8 0,-1-6-20 16,-2-7-89-16,-4-11-53 16,2-14-67-16,2-12-251 0</inkml:trace>
  <inkml:trace contextRef="#ctx0" brushRef="#br0" timeOffset="28061.98">14058 10317 1104 0,'0'0'0'16,"0"0"243"-16,-22 63-147 0,20-38 6 15,2 1-34-15,10-4-44 16,7-4-13-16,7-2 3 0,3 1-14 16,4-4 0-16,2-3 11 0,2 1-16 15,-10-1 4-15,-4 3 2 0,-11 2-2 16,-4 1-1-16,-6 0 4 0,-16 1 5 15,-5 0-7-15,-6 1 12 0,-8-2-18 16,4-2-5-16,-8-3-7 16,6-4-38-16,2-6-81 0,4-10-89 15,4-15-158-15</inkml:trace>
  <inkml:trace contextRef="#ctx0" brushRef="#br0" timeOffset="28219.62">14112 10303 1444 0,'0'0'0'16,"0"0"263"-16,0 0-207 0,68 38-16 16,-34-37-22-16,5-1-36 0,4-11-112 15,-1-4-80-15,1-2-160 16,0-5-545-16</inkml:trace>
  <inkml:trace contextRef="#ctx0" brushRef="#br0" timeOffset="28503.32">14646 10106 1290 0,'0'0'0'0,"0"0"341"0,0 0-260 15,0 0-46-15,-50 75-11 0,44-33-5 16,0 9-15-16,-1 6 9 0,3 8 6 16,0 1-15-16,4-2 10 0,4-10 3 15,7-10-18-15,11-12 2 16,-1-10 4-16,4-11-9 0,6-9-4 15,-4-8 0-15,4-14-19 0,-4-9-12 16,-7-7 8-16,-5-1 1 0,-1 1 18 16,-14 3 17-16,-4 10-10 15,-8 7 10-15,-13 10 40 0,-14 6-28 16,-7 9-13-16,-4 9 0 0,-5 3-8 16,3-3-170-16,0-5-173 0,-8-4-594 15</inkml:trace>
  <inkml:trace contextRef="#ctx0" brushRef="#br0" timeOffset="28974.54">11458 10596 1272 0,'0'0'0'0,"0"0"257"0,0 0-169 15,0 0-34-15,0 0-30 0,89 37-5 16,-48-37-7-16,3 0-15 0,-1 0-17 16,-8 0-26-16,-2 0-47 0,-8 0-67 15,-8 0-43-15,-9 2-107 0,-8 0-227 16</inkml:trace>
  <inkml:trace contextRef="#ctx0" brushRef="#br0" timeOffset="29061.4">11491 10811 1109 0,'0'0'0'0,"0"0"373"0,0 0-271 16,85 0-9-16,-31-17-46 16,14-5-43-16,2 0-8 0,2-1-123 15,-7 5-201-15</inkml:trace>
  <inkml:trace contextRef="#ctx0" brushRef="#br0" timeOffset="31033.07">11747 11352 421 0,'0'0'0'0,"0"0"151"15,0 0 52-15,0 0-100 0,0 0 22 16,0 0-21-16,0 0-24 0,0 0-14 16,-18-26-17-16,28 26-12 0,9 0 8 15,-1 6-10-15,-1 5-16 0,-3-2 14 16,5 2-3-16,-2-1-10 16,1-3 5-16,1-1 1 0,1-5-13 15,3-1 4-15,-4-1 2 0,8-6-12 16,-5-4 6-16,3-3 2 0,-2 1-15 15,-2-1 0-15,-5 3 14 16,3-1-18-16,-1 4 6 0,1 4 3 16,2 0-9-16,-1 4 7 0,3 0 13 15,2-1-10-15,0 6 14 0,4 1 8 16,-5 2-17-16,1 0 4 0,-2 2 4 16,0-1-15-16,-3-1 8 0,5-2 4 15,4-3-16-15,-2-3 0 16,6-6 18-16,4-8-22 0,2-1 6 15,1-6 7-15,-3 2-13 0,-8 4 5 16,2 0 7-16,-6 6-15 0,-3 1 9 16,3 3 4-16,-4 3-12 0,2 0 6 15,-1 1 6-15,3 1-12 0,4 0 6 16,-2 0 7-16,2 0-14 16,-2-1 8-16,0 4 6 0,0 5-14 15,-5-3 8-15,-1 1 6 0,2-2-14 16,-5-2 9-16,5-2 4 0,2 0-12 15,0-5 8-15,2-1 5 0,-1 0-13 16,-1-2 8-16,-2 0 5 16,2 1-14-16,2 1 9 0,-3 4 5 15,1 2-14-15,-2 0 8 0,2 2 4 16,0 3-10-16,6 1 3 0,-4-1 2 16,10 1 0-16,-2-2 5 15,6-4 12-15,9 0-22 0,-1-5 10 16,5-5 7-16,2 0-16 0,0-3 7 15,-9-2 4-15,3 4-13 0,-9-2 8 16,-6 4 4-16,-1 7-12 0,-10 2 6 16,-3 5 5-16,-2 4-10 0,-9 4 4 15,2 1 8-15,-1 0-12 16,1 1 10-16,3-6 20 0,3-3-22 16,5-6 12-16,6 0 2 0,6-1-17 15,8-8 0-15,7 1 15 0,8-2-20 16,-2 2 6-16,8 2-2 0,4 2-49 15,4 4-31-15,1 0-68 16,-9-1-142-16,-11-7-546 0</inkml:trace>
  <inkml:trace contextRef="#ctx0" brushRef="#br0" timeOffset="32201.85">18176 11109 463 0,'0'0'0'0,"0"0"226"0,0 0-81 16,0 0-13-16,0 0-11 16,0 0-63-16,0 0-13 0,0 0 55 15,0 0-28-15,21 36-11 0,-5-14 11 16,1-4-15-16,-1-5-13 0,5-3 2 15,4-7-7-15,4-2-10 0,0-1 6 16,2-12-9-16,6-3-17 0,-6-7 5 16,4-3-4-16,-4 1-13 0,-4-3 6 15,2 6 5-15,-6 4-14 0,-7 3 9 16,1 7 4-16,1 3-14 16,-3 4 7-16,-3 1 9 0,7 9-11 15,0-1 4-15,3 1 35 0,3-2-26 16,0-3 8-16,4-4 0 0,4-1-12 15,-4-2 9-15,0-3-5 16,2-2-14-16,-4 0 6 0,0 0 6 16,-1 3-14-16,-1 3 7 0,2 1 3 15,0 1-10-15,-2 5 6 0,2 2 5 16,-1 0-12-16,8 1 8 0,-3-4 3 16,4-1-10-16,-2-5 8 15,4-1 3-15,-8-5-12 0,2-4 10 16,0 3 0-16,-8-2-8 0,-1 6 4 15,-3 2 5-15,-2 2-10 0,1 5 5 16,-1 7 4-16,-5 2-8 0,7 6 8 16,3-1 8-16,-1-1-9 15,4-5 14-15,4-5-1 0,4-2-13 0,2-6 11 16,0-1-1-16,4-11-11 16,1-6 2-16,1-5 1 0,5-4-8 15,-3-1 6-15,-2 3-6 0,-8 5-16 16,-6 4 21-16,-2 5 2 0,-4 5-8 15,-5 5 2-15,-1 0 5 16,-5 9-6-16,-2 2 2 0,5 2 8 16,3 1-7-16,7-2 0 0,12-4 16 15,9-3-16-15,9-4 0 0,7-4 0 16,4-10 0-16,3 0 0 0,-5 0 0 16,-7 4 0-16,-7 4 0 0,-7 5 0 15,-6 1 0-15,-4 5 0 16,-4 6 0-16,-2 3 0 0,-4 1 0 15,-1 3 0-15,7-1 0 0,4-3 0 16,15-5 0-16,12-5 0 0,2-4 0 16,0-9 0-16,2-5 0 0,-7-3-103 15,5-5-50-15,-10-5-176 0,-15-10-527 16</inkml:trace>
  <inkml:trace contextRef="#ctx0" brushRef="#br0" timeOffset="32921.68">11750 12326 1080 0,'0'0'0'0,"0"0"243"0,0 0-140 16,0 0-6-16,70 19-37 0,-33-18-32 16,6-1-16-16,3 0 2 0,-5 0-9 15,3 4-8-15,-3-2 0 16,-4 3-48-16,-4-1-42 0,-8 3-59 15,-8-1-39-15,-15-4-142 0,-13-2-259 16</inkml:trace>
  <inkml:trace contextRef="#ctx0" brushRef="#br0" timeOffset="33045.51">11834 12576 870 0,'0'0'0'0,"0"0"313"15,0 0-156-15,0 0-65 0,95 12-37 16,-41-23 6-16,4 0-28 0,6-1-28 15,-4 6 2-15,4 0-14 0,-6-1-100 16,-2 3-72-16,-11-8-118 16,-12-3-328-16</inkml:trace>
  <inkml:trace contextRef="#ctx0" brushRef="#br0" timeOffset="33591.22">13004 12335 1009 0,'0'0'0'0,"0"0"225"0,0 0-132 15,0 0-36-15,0 0-22 0,29-70-9 16,-14 37-15-16,1 3-8 16,1 0 6-16,-5 5-6 0,1 4-3 15,-3 7 0-15,-2 6 28 0,-6 4-12 16,0 1 22-16,-2 2 0 15,0 1-10-15,0 1 3 0,0 6-17 0,2 8-4 16,-2 2 4-16,4 5-6 16,-1 5-3-16,-3 4 11 0,0 8-11 15,0 5-5-15,0 2 0 0,-3 3 8 16,-3 1-10-16,2-1 4 16,-4-5 1-16,4-4-4 0,0-6 2 15,2-6 1-15,2-5-2 0,0-7-4 16,4-5 3-16,0-8-38 0,0-3 0 15,2-3-5-15,-4-6-3 0,-2-3-6 16,-2-1 3-16,-8 1-5 0,-3 3 12 16,-1 5 8-16,-5 2 8 15,-1 2 22-15,-1 3 2 0,2 4 0 16,-1 3 6-16,3-2 7 0,3-3 1 16,3 0 22-16,7-3 3 0,-2-2 3 15,4 0 14-15,2 0-11 0,8 0-16 16,-2-3 9-16,13-4 11 0,6 0-4 15,4-1 4-15,6 3-15 16,0 4-19-16,0 1-1 0,0 2-8 16,-4 9-6-16,-8 3 5 0,0 2-4 15,2 0-150-15,-5-5-57 0,-1-10-207 16</inkml:trace>
  <inkml:trace contextRef="#ctx0" brushRef="#br0" timeOffset="34030.96">13870 12412 845 0,'0'0'0'16,"0"0"345"-16,0 0-219 0,0 0-17 16,0 0-55-16,0 0 29 0,0 0 10 15,95 4-52-15,-53-9-29 16,3-1-2-16,-1-1-8 0,-11 2-4 16,-4 3-46-16,-7 2-4 0,-9 0-29 15,-7 2-21-15,-6 6-5 0,-4 1-26 16,-2 3-80-16,-13-6-48 0,3-6-33 15</inkml:trace>
  <inkml:trace contextRef="#ctx0" brushRef="#br0" timeOffset="34183.92">14058 12216 682 0,'0'0'0'16,"0"0"399"-16,0 0-234 0,0 0-75 16,0 0-7-16,0 95-4 15,-2-44-15-15,-2 3-19 0,2-2-7 16,0-2-24-16,2-4-14 0,4-9 0 15,7-7 0-15,7-8-89 0,5-9-32 16,4-10-16-16,0-3-92 0,2-14-251 16</inkml:trace>
  <inkml:trace contextRef="#ctx0" brushRef="#br0" timeOffset="34656.01">14840 12201 655 0,'0'0'0'0,"0"0"117"16,-58-76-60-16,33 59 21 0,0 11 1 16,-2 6 13-16,-1 8 4 0,-3 8-23 15,4 4 3-15,-2 5 6 16,12 7-32-16,3 5-23 0,8 2-1 15,6 1-12-15,8-5-2 0,8-2 12 16,11-9-9-16,6-5-7 0,2-6 4 16,3-10-8-16,1-3-3 0,-8-4 7 15,-2-10-7-15,-4-4-1 16,-9-1 0-16,1-1-20 0,-11-1-4 16,-2-3 8-16,-4-1 1 0,-8-2-2 15,-3 3 0-15,-1 0 4 0,2 7 7 16,6 6 11-16,-3 7-6 0,3 4 1 15,2 0 0-15,0 4 9 16,2 9-9-16,0 4 0 0,2 6 14 16,2 7-8-16,0 3 10 0,3 6-6 15,-1 1 2-15,-4 3 10 0,-2 0-10 16,0-1-5-16,-6-4 5 0,2-7-11 16,-1-3-2-16,5-9 2 15,0-7 1-15,0-5-29 0,7-7-39 16,3-6-55-16,2-11-35 0,5-5-163 15,-1-7-161-15</inkml:trace>
  <inkml:trace contextRef="#ctx0" brushRef="#br0" timeOffset="35032.11">15164 12375 777 0,'0'0'0'0,"0"0"271"15,44-72-145-15,-36 49-57 0,0-1-34 16,-8 1-6-16,0-2-18 0,-6 2-9 15,-2 3 6-15,-5 9-2 16,-1 8 9-16,-5 5 6 0,-3 12-10 16,3 8-1-16,0-2 16 0,9 3-3 15,0 0-9-15,6 2 4 0,4-1-9 16,0 4 5-16,12-3 14 0,-2-2 1 16,9 1 1-16,0-3 11 0,3-2-12 15,1-2-7-15,0 1-4 16,-5-2-13-16,1 1-5 0,-11-1 0 15,-8 2 6-15,-8 3-7 0,-9 0 2 16,-7 2 8-16,-5-5-9 0,0-8 0 16,2-7 2-16,2-3-8 0,4-12 4 15,7-10-14-15,4-6-6 0,6-2-8 16,4-1 2-16,8 5 8 16,10-4-25-16,5 6-20 0,4-5-5 15,-2 5-40-15,4-1-30 0,-2 3-65 16,-3-1-152-16,3-2-26 0</inkml:trace>
  <inkml:trace contextRef="#ctx0" brushRef="#br0" timeOffset="35200.07">15433 12058 998 0,'0'0'0'0,"0"0"294"0,0 0-227 15,10 71 1-15,-3-39 13 16,-3-1-31-16,-2-2-34 0,0 0-5 15,0-6-15-15,4-2-33 0,0-8-21 16,-4-4-30-16,1-8-45 0,-3-1-79 16,0-12-39-16,-9-6-88 0</inkml:trace>
  <inkml:trace contextRef="#ctx0" brushRef="#br0" timeOffset="35400.94">15408 12155 599 0,'0'0'0'15,"0"0"355"-15,0 0-253 0,60-19-8 16,-25 19 10-16,3 0-32 0,-3 1-14 15,4 5 10-15,-8 0-25 0,4 7-17 16,-8 3 0-16,-6 2-14 16,-11 6 9-16,-10 7 13 0,-12 9-8 15,-13 5-6-15,-8 0-1 0,2 2-14 16,0-3 1-16,0-6 4 0,10-8-12 16,9-9-1-16,1-11-24 15,11-5-55-15,0-5-29 0,11-8 4 16,-1-11-21-16,7-6-76 0,3-9-152 15,1-3-168-15</inkml:trace>
  <inkml:trace contextRef="#ctx0" brushRef="#br0" timeOffset="35683.28">16000 12010 863 0,'0'0'0'0,"0"0"262"0,0 0-192 15,0 0 2-15,0 0-13 0,0 0-12 16,-58 100 10-16,39-49-23 0,0 7 0 15,3 4 20-15,8-3-10 16,1 0-13-16,7-6-3 0,11-10-18 16,3-6-4-16,11-7 4 0,2-7-8 15,2-5-1-15,6-8 7 0,-2-8-9 16,4-2 0-16,-6-13 2 0,-4-6 2 16,-6-2-4-16,-11 0 2 0,-10-3-2 15,-12 2-2-15,-11 0 2 16,-8 4-13-16,-8 7-5 0,-7 8-1 15,3 4-8-15,10 1-15 0,4 2-39 16,16 3-40-16,13-4-113 0,0-3-273 16</inkml:trace>
  <inkml:trace contextRef="#ctx0" brushRef="#br0" timeOffset="35961.07">16634 12298 1334 0,'0'0'0'0,"0"0"236"16,0 0-153-16,72 5-43 0,-32-5-19 15,3 0-19-15,9-6 0 0,4-2-4 16,-3-1-31-16,-7 0-28 0,-17 4-65 16,-11 4-38-16,-18 4-56 0,-6 7-60 15,-14 5-23-15,-11 3-181 16</inkml:trace>
  <inkml:trace contextRef="#ctx0" brushRef="#br0" timeOffset="36086.8">16653 12495 1007 0,'0'0'0'15,"0"0"271"-15,0 0-199 0,68 2 3 16,-23-1-23-16,9 0-36 16,8 1-10-16,-2 2-12 0,-8 1-123 15,-13-3-181-15,-14-2-696 0</inkml:trace>
  <inkml:trace contextRef="#ctx0" brushRef="#br0" timeOffset="36733.47">17711 12274 963 0,'0'0'0'16,"0"0"271"-16,0 0-164 0,10-66-57 15,-8 49-10-15,7 1-11 16,-9-2-22-16,0 0-2 0,-11 0 3 15,-1 0-6-15,-7 5 3 0,-3 7 0 16,-9 6-7-16,2 7 1 0,-11 12 2 16,5 8-1-16,-2 5 1 15,8 8 6-15,2 6-4 0,7 2 2 0,5-3 2 16,13-2-4-16,2-8 2 16,12-7 8-16,13-7-4 0,6-11 7 15,9-5 9-15,3-5-6 0,-4-5-2 16,1-8 4-16,-5-4-15 0,-8-3-1 15,-5 0 3-15,-5-1-10 16,-7 1 3-16,-10 1 2 0,0-1-6 16,-4 2-14-16,-10 2 11 0,1 1-3 15,-1 8 5-15,-3-3 8 0,11 7-7 16,2 2 3-16,0 0 0 16,4 1 3-16,0 0-4 0,0 0 2 15,0 0-2-15,6 0-10 0,-2 0 15 16,6 0 8-16,-3 4-6 0,-3 9 6 15,-2 10-2-15,-2 7 6 0,0 6 7 16,-2 6-11-16,-2 6 2 0,-1 0 5 16,5 2-15-16,0-3 0 0,5-3 2 15,3-7-9-15,4-9-17 16,-1-6-20-16,3-9-19 0,-6-5-25 16,5-7-23-16,-7-3-37 0,6-13-72 15,-3-5-215-15</inkml:trace>
  <inkml:trace contextRef="#ctx0" brushRef="#br0" timeOffset="37177.68">18187 12397 892 0,'0'0'0'0,"0"0"228"16,0 0-158-16,28-70-3 0,-28 48 11 15,-4 2-41-15,-10-7-19 0,-5 2-5 16,-1 3-12-16,-5 7 3 0,-2 3 16 16,-2 12-3-16,2 3 5 0,-2 7 4 15,6 7-22-15,9 1-3 16,-1 3 4-16,9 4-8 0,2 0 2 16,4-3 2-16,4 3 9 0,7-3 5 15,11 0 15-15,7 0-9 0,2-1 3 16,0-1-1-16,4-1-17 0,-1 0-1 15,-1-2 2-15,-9 3-9 16,-13 1 2-16,-5 3 0 0,-12 1 0 16,-9-1 4-16,-7 0 4 0,-12-1-10 15,6-6 4-15,-10-6 3 0,11-5-10 16,-4-6-6-16,9-10 9 16,1-10-11-16,7-4-2 0,7-6-4 15,7-3 2-15,7 3 7 0,15-2-21 16,9-1-14-16,4 0 0 0,5 3-23 15,-1-1-21-15,-2 6-5 0,0 7-68 16,-6 3-92-16,5 1-38 0,-8 0-191 16</inkml:trace>
  <inkml:trace contextRef="#ctx0" brushRef="#br0" timeOffset="37329.87">18445 12161 888 0,'0'0'0'16,"0"0"330"-16,0 0-242 0,0 0-22 15,4 74 11-15,-4-45-26 16,-4 0-21-16,2-3-17 0,-2-4-15 16,4-2-19-16,0-7-38 0,2-4-29 15,2-6-32-15,-2-3-74 0,8-11-77 16,-3-6-102-16</inkml:trace>
  <inkml:trace contextRef="#ctx0" brushRef="#br0" timeOffset="37567.37">18492 12174 764 0,'0'0'0'0,"0"0"311"0,60-10-182 16,-31 8-37-16,0 2-17 0,6 0 0 16,-8 2-20-16,-2 5-7 0,-4 1-6 15,-11 3-25-15,-2 2 2 0,-8 4 8 16,0 6-7-16,-10 2 10 16,-9 8 14-16,-5 5-28 0,-1 4-1 15,-2 3-1-15,2-2-15 0,4-2 1 16,13-9 0-16,0-6-41 0,4-7-10 15,4-8-38-15,0-5-19 0,6-6-1 16,4-2-8-16,3-12-29 16,1-7-65-16,5-5-109 0,-1-7-206 15</inkml:trace>
  <inkml:trace contextRef="#ctx0" brushRef="#br0" timeOffset="37911.44">19162 11983 1193 0,'0'0'0'0,"0"0"244"16,0 0-166-16,0 0-5 0,-25 74-9 16,13-44-37-16,-2-3-11 0,-1-1-6 15,1-4-16-15,7-4-10 16,3-2-25-16,4-7-38 0,0-4-8 16,0-5-41-16,0 0-3 0,0-9-9 15,4-3-26-15,1-6 11 0,-5-5 10 16,0-3 31-16,0 1 73 0,2 4 52 15,0 7 108-15,6 7 29 16,0 2-19-16,3 2-1 0,3 3-34 16,5 0-2-16,1 4-9 0,7 5-28 15,0 2-12-15,4-2 4 0,-2 8-13 16,-6 1 1-16,-5 7 4 0,-5 3-10 16,-5 6 10-16,-8 7 5 15,-17 3-17-15,-11 8 1 0,-14 2-2 16,-3 3-21-16,-1 0-1 0,-1-4-8 15,3-6-167-15,-1-11-131 0,1-13-570 16</inkml:trace>
  <inkml:trace contextRef="#ctx0" brushRef="#br0" timeOffset="46794.04">15526 4336 604 0,'0'0'0'16,"0"0"265"-16,0 0-148 0,0 0-13 15,0 0-17-15,0 0-22 0,0 0 4 16,0 0-12-16,-4-54-11 16,2 56-5-16,-4 5-6 0,-3 5-13 15,-1 8-7-15,-4 9 12 0,-1 8-5 16,-1 8-9-16,-3 4 4 0,-2 4-7 15,-1 3-6-15,-1 0 12 0,4-6-4 16,3-4-9-16,3-9 8 16,5-7-5-16,4-8-9 0,2-6 6 15,2-7 1-15,0-4-4 0,0-4-1 16,0-1-4-16,-4 0-8 0,2-8 17 16,0-6-7-16,-7-4-14 0,1-3 8 15,-2-2-1-15,-5 2-2 16,1-2 11-16,6 9-2 0,-5 1-3 15,9 8 11-15,0 1-2 0,2 4-6 16,2 5 6-16,0 5 13 0,0 6-16 16,2 1 0-16,4 1 19 0,2 2-14 15,1 5 12-15,3-5-12 0,-4-1-4 16,-2 0 12-16,3-6-2 16,-3-1-4-16,-4-4 15 0,2-5-4 15,0-3-4-15,7-5 11 0,1-13-4 16,11-11-16-16,10-8 4 0,4-4-17 15,13-1-106-15,1 5-75 16,-9 4-130-16</inkml:trace>
  <inkml:trace contextRef="#ctx0" brushRef="#br0" timeOffset="48911.25">21136 5511 495 0,'0'0'0'0,"0"0"126"15,0 0-74-15,0 0 2 16,0 0 24-16,-29 67-10 0,9-49-1 16,-9 2 14-16,-6-1-25 0,-5 0-14 15,-1-1 18-15,-9-4-2 0,-5-2-11 16,-12-8-9-16,-5-3-5 0,2-11-20 15,-5-10-1-15,13-16 1 0,9-20-8 16,20-23 19-16,16-24-1 16,19-18-18-16,21-13-4 0,20-7 3 15,25 2-8-15,21 9-12 0,21 17 23 16,14 20 82-16,6 19 30 16,7 23-39-16,-7 29-37 0,-14 28-16 15,-28 45-18-15,-30 41-18 0,-39 38-61 16,-23 24-12-16,-46 11-118 0,-28-2-158 15</inkml:trace>
  <inkml:trace contextRef="#ctx0" brushRef="#br0" timeOffset="51296.45">14931 6978 688 0,'0'0'0'0,"0"0"320"15,0 0-209-15,0 0 4 16,0 0-40-16,0 0-18 0,0 0 2 0,0 0-5 16,-23-8-11-16,23 8 10 0,0 0-9 15,0 0-18-15,0 0 5 16,0 0 3-16,0 0-10 0,0 0 5 15,-2 0 0-15,2 0-13 0,0 0 5 16,0 0-1-16,0 0-13 0,0 0 5 16,0 0 1-16,0 0-13 0,0 0 0 15,2 0 11-15,4 0-10 0,0 1 8 16,5 0 4-16,-1-1-14 16,7 0 2-16,7 0 13 0,7 0-18 15,7-3 6-15,5-1 2 0,5 4-8 16,-3 0-78-16,3 0-21 0,-7 6-93 15,-4 2-98-15,-12-3-222 16</inkml:trace>
  <inkml:trace contextRef="#ctx0" brushRef="#br0" timeOffset="51733.28">14887 7190 675 0,'0'0'0'15,"0"0"332"-15,0 0-173 16,0 0-42-16,0 0-18 0,0 0 4 15,0 0-14-15,0 0-20 0,0 0-2 16,-43-24-13-16,43 24-17 0,0 0-3 16,6 0-13-16,7 0-16 0,3 0 15 15,13-1 5-15,8 0-20 0,11-3-1 16,10-2 4-16,6-3-16 16,0 5-57-16,-8 4-44 0,-5 12-122 15,-9-1-206-15</inkml:trace>
  <inkml:trace contextRef="#ctx0" brushRef="#br0" timeOffset="53306.8">20675 6852 365 0,'0'0'0'0,"0"0"52"0,0 0-53 15,64 16-15-15,-47-13-28 16,-7 0-62-16,-4 0-143 0</inkml:trace>
  <inkml:trace contextRef="#ctx0" brushRef="#br0" timeOffset="53577.98">20642 6873 492 0,'0'0'0'0,"0"0"353"16,0 0-194-16,0 0-23 0,0 0 2 15,0 0-47-15,0 0-34 0,0 0 45 16,0 0-37-16,99 14-28 0,-39-26 0 16,5-3-16-16,-1-1-17 0,-7 3 1 15,-9 2-10-15,-11 8-60 16,-14 3-32-16,-11 0-11 0,-10 4-24 16,-8 9-46-16,-17 2-13 0,-10 3-13 15,-10 3-33-15,-5 2 145 0,-3 6 57 16,-1-2 70-16,0 0 141 0,13-4 41 15,10-6 41-15,11-5-73 0,13-8-39 16,14-4-5-16,20-1-46 16,18-12-32-16,15-6-20 0,15-4-31 15,5 1-17-15,3 6-110 0,-8 9-143 16,-17 4-277-16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7-18T02:14:48.19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20349 2432 763 0,'-4'-15'0'0,"-9"7"265"0,7 2-152 15,2-1 2-15,0 7 11 0,4 0-39 0,0-1-28 0,0 1-21 16,4 0-24-16,4 1 8 16,5 5 21-16,5 2-7 0,7 1 0 15,4 3 0-15,6-1-17 0,0 0 10 16,7-1-1-16,1-3-14 0,4-6 5 16,1-1 3-16,-3-1-16 0,1-8 7 15,-1-2 5-15,-3-3-15 16,-1 2 8-16,-10 1 3 0,4 1-18 15,-12 7 8-15,2 2 12 0,-2 1-20 16,-1 0 8-16,5 3 25 0,2 2-26 16,-2 0 8-16,4-3 3 0,4 0-18 15,-2-4 8-15,6 2 12 16,-3-1-19-16,3-4 6 0,-4-1 6 16,0 3-9-16,-4 0 0 0,-2 3 0 15,-4 0 0-15,-4 4 0 0,-3 5 0 16,5 2 0-16,-2 1 0 15,1-1 0-15,3-2 0 0,2-2 0 16,2-4 0-16,2-2 0 0,2-1 0 16,2-4 0-16,2-4 0 0,1-2 0 15,-1 4 0-15,-2 5 0 0,-2-1 0 16,2 8 0-16,-4 2 0 0,2 2 0 16,2 1 0-16,1-1 0 0,3 0 0 15,4-2 0-15,3-4 0 16,1 0 0-16,-3-4 0 0,1 0 0 15,3 0 0-15,-1-1 0 0,3-2 0 16,-3 0 0-16,-1 3 0 0,-3 0 0 16,-1-1 0-16,-3 3 0 0,4 3 0 15,1-4 0-15,1 1 0 0,3-2 0 16,3 0 0-16,1-3 0 16,0-7 0-16,-1 3 0 0,-1 0 0 15,-7 2 0-15,-1 1 0 0,-7 2 0 16,0 2 0-16,-4 0 0 15,0 3 0-15,-6 4 0 0,4 1 0 16,0-1 0-16,10 0 0 0,2-3 0 16,11-4 0-16,8 0 0 0,4-11 0 15,-6-2-481-15,-2-5-438 0</inkml:trace>
  <inkml:trace contextRef="#ctx0" brushRef="#br0" timeOffset="8019.72">18042 4548 732 0,'0'0'0'0,"0"0"351"0,0 0-213 16,0 0-9-16,0 0-29 0,0 0-37 15,0 0-25-15,0 0 12 0,0 0 3 16,43 17-16-16,-20-17-1 0,0 0-11 15,-1 0-6-15,1 0 8 16,-2 0-15-16,-5-1-10 0,-5 0 9 16,1-1-10-16,-6-2-2 0,5 2 0 15,-7 0-4-15,2-1-107 0,-2 2-7 16,-2 0-53-16,4 0-87 16,-6 1-105-16,0-4-189 0</inkml:trace>
  <inkml:trace contextRef="#ctx0" brushRef="#br0" timeOffset="8538.56">18422 4392 896 0,'0'0'0'0,"0"0"254"16,0 0-144-16,0 0-28 16,0 0-23-16,0 0-8 0,0 0-5 15,0 0-19-15,64 42-11 0,-55-36 4 16,3 2-10-16,-6 2-6 16,4-2 9-16,-5 4-10 0,-3-1-6 0,-2 2 6 15,0-1 5-15,0 1-10 16,-4 1 4-16,-7-5 13 0,9 2-11 15,-6-4 15-15,-2-2-5 0,5 0-5 16,1-1 7-16,2-3-10 0,2 0-5 16,0-1 12-16,0 0-13 15,0 0 0-15,6 0-2 0,-4 0 1 0,9 0-4 16,-3 2 10-16,-2 3 0 16,5 2-6-16,-3 1 2 0,-2 1 7 15,4 2-11-15,-5 4 6 0,-3-2 2 16,-2 4-6-16,-5-2 2 15,-7 1 8-15,4-2 6 0,-9 1 26 16,3-5-8-16,-5-1-9 0,3-3 4 16,5-5-15-16,-1-1-9 0,6-1 8 15,2-4-12-15,-3 0 0 0,5 3 0 16,2 0-1-16,0 1-25 0,2 1-17 16,9 0-58-16,-5 0-127 15,0 0-83-15,2 1-429 0</inkml:trace>
  <inkml:trace contextRef="#ctx0" brushRef="#br0" timeOffset="9694.06">20597 4370 948 0,'0'0'0'0,"0"0"229"16,0 0-146-16,0 0-1 16,0 0-17-16,0 0 3 0,68-31-13 15,-45 27-13-15,-1 4 2 0,5 0-4 16,-8-1-14-16,2 2-10 0,-9 3-2 16,-6 2-12-16,-4 0-2 0,-2 4 0 15,-2 2 12-15,-8 3-7 16,-3 3 5-16,-3 0-8 0,-1 1 0 15,-1 1 10-15,1-3-3 0,1-2 1 16,10 0 10-16,1-2-6 0,5-2-3 16,0-2 3-16,11-2-10 15,3-1-1-15,7-3 13 0,4-3-7 16,2 0-2-16,-1-3 4 0,3-1-11 16,-6-1 0-16,0 0-3 0,-7-1-65 15,-3 2-125-15,-9 2-122 0,-4-1-515 16</inkml:trace>
  <inkml:trace contextRef="#ctx0" brushRef="#br0" timeOffset="10395.34">17037 6977 1039 0,'0'0'0'0,"0"0"282"15,0 0-186-15,0 0-30 16,0 0-9-16,0 0-9 0,0 0-4 15,0 0-11-15,73-20-29 0,-57 19-5 16,3 1 2-16,-3 2 1 0,1-2-33 16,-3 1-12-16,-3-1-41 0,1 0-58 15,-4 0-35-15,-4-2-116 16,1-3-304-16</inkml:trace>
  <inkml:trace contextRef="#ctx0" brushRef="#br0" timeOffset="10753.95">17302 6838 1030 0,'0'0'0'0,"0"0"219"16,0 0-140-16,0 0-14 0,0 0-9 16,68 18-23-16,-45-7-11 15,-1-4 0-15,-5 3-13 0,2-2-10 16,-7 2 2-16,-8-1 6 0,-2 5-9 15,-4 2 4-15,-8 1 6 0,-1 1-8 16,-7 0 34-16,5-3-4 0,-3-2 2 16,1-2 2-16,9-4-16 0,0-1-6 15,4-5 6-15,2 0-14 16,0-1-7-16,2 0 6 0,6 0-5 16,7-2-3-16,-1-2 10 0,3 4-6 15,1 0-5-15,-1 8 12 0,-7 3-8 16,-1 4-4-16,-3 2 12 0,-6 2-8 15,-2 4-1-15,-11 0 6 0,-9 1 13 16,-1-2 10-16,-2-1 17 16,0-7-25-16,2-6-15 0,3-7 8 15,5-4-22-15,11-15-111 0,4-12-79 16,15-6-192-16</inkml:trace>
  <inkml:trace contextRef="#ctx0" brushRef="#br0" timeOffset="11538.05">18484 6915 736 0,'0'0'0'0,"0"0"356"0,0 0-191 16,0 0-48-16,0 0-21 0,0 0-26 15,0 0-30-15,0 0-19 16,0 0-1-16,42-41 4 0,-20 39-16 16,-5 1 0-16,3 1 9 0,-1 3-11 15,-7 8-4-15,-5 1 9 0,-7 4-12 16,0 3 2-16,-13 5 15 0,3 4-7 15,-9 0 2-15,-1 1 17 16,-1-2-1-16,4-6 10 0,5-3 10 16,6-4-14-16,6-5-4 0,0-2-7 15,10-6-22-15,11-1 0 0,4-2 0 16,8-6 4-16,2-2-27 0,8-2-9 16,-3 6-56-16,-1-4-143 0,-8 4-123 15,-8 0-565-15</inkml:trace>
  <inkml:trace contextRef="#ctx0" brushRef="#br0" timeOffset="13435.38">16415 8878 543 0,'0'0'0'16,"0"0"359"-16,0 0-235 0,0 0-42 15,0 0-10-15,0 0-14 0,0 0-17 16,0 0-3-16,0 0-12 0,-17-9-17 15,17 9 0-15,3 0 12 0,-3-1-6 16,0 1 6-16,0 0 12 16,0 0-10-16,0 3 8 0,0 2 9 15,-3 4-12-15,-1 5-4 0,0 1 3 16,4 6-12-16,-2 5 3 0,2 4 5 16,-2 6-14-16,0 5-3 15,0 5 6-15,0 4-13 0,0 3 0 16,0-1 2-16,-2-2 4 0,4-9-7 15,0-7 4-15,0-7-1 0,4-6-2 16,-2-7 2-16,2-4 3 0,-2-3-7 16,2-2 6-16,-2-3-3 0,2-2-1 15,0 0 2-15,-1 0 1 0,-1 0-6 16,-2-4 1-16,4-4-27 16,-4 0-26-16,2-5-25 0,0-2-38 15,0 4-85-15,-2-1-76 0,0 2-197 16</inkml:trace>
  <inkml:trace contextRef="#ctx0" brushRef="#br0" timeOffset="13785.49">16651 9152 766 0,'0'0'0'0,"0"0"379"0,0 0-240 16,0 0-37-16,0 0-49 0,0 0-10 15,0 0 19-15,64-11-4 0,-31 5-32 16,2 2-13-16,0 0 1 16,0 1-17-16,-6 2 0 0,-8 1-12 15,0 0-58-15,-11 0-20 0,0 1-14 16,-4 0-57-16,-6-1-118 0,0 0-131 16</inkml:trace>
  <inkml:trace contextRef="#ctx0" brushRef="#br0" timeOffset="14209.39">17041 8966 1065 0,'0'0'0'0,"0"0"209"15,0 0-123-15,0 0-16 0,69-4-32 16,-53 4-19-16,7 3-1 0,-5 4-16 15,-3-1-4-15,1 5 4 0,-7 0 3 16,-1 2-6-16,-8 3 2 16,-2 5 5-16,-10 1-5 0,1 0 11 15,-7 0 2-15,-1 0 19 0,0-6 9 16,3-2-18-16,8-5 1 0,1-6 1 16,5-2-22-16,2-1-5 0,9-2 2 15,-1-5-2-15,6 0-5 16,1 1 10-16,-5 1-8 0,9 4-6 15,-5 0 16-15,-3 1-10 0,7 8 1 16,-1 1 6-16,-5 4-2 0,5 4-4 16,-11 1 6-16,2 1-2 0,-8 2-4 15,-10 0 6-15,-1 1 2 0,-5-1-3 16,-3-3 23-16,-3-2-18 16,1-6-3-16,-2-4 6 0,2-5-14 15,3-1-22-15,5-9-31 0,1-3-62 16,6-1-50-16,6-2-45 0,0-1-211 15</inkml:trace>
  <inkml:trace contextRef="#ctx0" brushRef="#br0" timeOffset="14478.66">17467 9087 1157 0,'0'0'0'0,"0"0"359"16,0 0-244-16,0 0-60 16,0 0 4-16,0 0-9 0,58-18-38 15,-27 17-9-15,-2 0 6 0,-2 1-13 16,4 0-29-16,-6 0-46 0,-5 0-86 15,-5 1-101-15,3-1-110 0,-7 0-435 16</inkml:trace>
  <inkml:trace contextRef="#ctx0" brushRef="#br0" timeOffset="14940.43">17984 9058 879 0,'0'0'0'0,"0"0"227"16,0 0-150-16,0 0-36 16,0 0-6-16,8-70-7 0,5 53-19 15,-3-3 3-15,6 6 13 0,-7-2-5 16,7 6 15-16,-1 1 13 0,-3 3-15 15,7 4 7-15,-1 2 1 0,-5 5-20 16,5 6-5-16,-7 6 1 16,-5 3-15-16,0 1-2 0,-4 3 0 15,-2 0 7-15,0 2-10 0,-8 0 6 16,-7-1-1-16,-3 1-4 0,-5 0 4 16,-4-1 1-16,2-1-6 15,-4-5 6-15,5-3 0 0,1-4-6 16,6-2 6-16,1-4 1 0,8-3-4 15,3-2 0-15,3-1 14 0,2 0-12 16,0-2 7-16,9-4-11 0,-1-3 4 16,8 1 16-16,-1 0-5 0,6 2 13 15,-5 0 7-15,11 2-20 0,0 2-6 16,-2 2 5-16,-3-2-15 16,-1 2-1-16,-8 5 8 0,3-2-8 15,-10 0-63-15,5 0 7 0,-5-1-51 16,-4-2-65-16,2 0-22 0,-2-1-138 15,4-6-365-15</inkml:trace>
  <inkml:trace contextRef="#ctx0" brushRef="#br0" timeOffset="15360.31">18447 8758 337 0,'0'0'0'0,"0"0"278"15,0 0-177-15,0 0-11 0,0 0-21 16,0 0-11-16,0 0-16 0,0 0-8 15,0-15 9-15,0 14-3 0,2 0-6 16,-2 0 2-16,0 0-3 16,0 1 2-16,0 0 12 0,0 0 1 15,0 0-5-15,0 2 17 0,-2 0-15 16,0 4-19-16,2 3 3 0,-2 1 0 16,0 5-11-16,2 4 7 0,0 5 0 15,0 7-14-15,2 6 3 16,2 5 5-16,0 3-15 0,4 3 0 15,-3 3 4-15,-3 0-13 0,0-3-37 16,-2-2-51-16,0-2-71 0,0-1-109 16,-9-2-191-16</inkml:trace>
  <inkml:trace contextRef="#ctx0" brushRef="#br0" timeOffset="16986.11">18850 8938 824 0,'0'0'0'0,"0"0"350"0,0 0-217 16,0 0-8-16,0 0-37 0,0 0-51 15,0 0-5-15,0 0 16 0,0 0-19 16,68 4-8-16,-37-6 2 0,4-1-23 15,-6-1 0-15,0 2 0 16,-10 2-1-16,-3 0-128 0,-9 4 12 16,-1 0-36-16,-6 4-106 0,-6 0-81 15,-5 2-231-15</inkml:trace>
  <inkml:trace contextRef="#ctx0" brushRef="#br0" timeOffset="17166.43">18865 9110 855 0,'0'0'0'0,"0"0"361"16,0 0-244-16,0 0-29 0,0 0-3 16,76 11-27-16,-47-8-31 0,6-2-13 15,-6 2-5-15,-4 1-17 16,-2 0-88-16,-3-1-67 0,-1-1-114 16,-5-2-292-16</inkml:trace>
  <inkml:trace contextRef="#ctx0" brushRef="#br0" timeOffset="17590.73">19468 8686 520 0,'0'0'0'0,"0"0"225"0,0 0-86 15,0 0-19-15,0 0-22 16,0 0-15-16,0 0-18 0,0 0-19 16,-4-10 1-16,4 12-10 0,0 1-6 15,0 2 8-15,2 4-5 0,-2 1-15 16,2 5 2-16,-2 3 7 0,0 2-11 15,4 5 6-15,-2 9 2 16,0 5-12-16,3 7 5 0,-5 6 3 16,0 1-15-16,2 3-1 0,-2 2 6 15,4-3-14-15,-2-5 3 0,4-4 0 16,0-5 4-16,2-7-4 0,-5-5 0 16,3-8 4-16,-2-4-6 15,-4-6 4-15,0-8-4 0,0-2-78 16,0-3-7-16,0-12-80 0,-2-4-226 15,0-5-452-15</inkml:trace>
  <inkml:trace contextRef="#ctx0" brushRef="#br0" timeOffset="18470.34">19844 9056 797 0,'0'0'0'0,"0"0"257"0,0 0-167 16,0 0-25-16,0 0-31 0,7-73-7 16,1 57-6-16,0 0-11 0,0 3 7 15,5 1 10-15,-5 1-5 16,7 4 18-16,-7 2 7 0,6 3-5 16,-5 0 3-16,5 2-6 0,0 0-18 15,1 4-1-15,-1 5 1 0,1 1-18 16,-1 0 0-16,-3 2 5 15,-1 0-11-15,-4 0 3 0,0 1 0 16,-1 0 2-16,-5 0-2 0,0-2 0 16,-7 0 7-16,-3 2-6 0,-2 1 7 15,-3 4-12-15,-3 2 3 0,-1 3 2 16,-4-1 2-16,3 1-3 0,-1-2 0 16,2-1 2-16,3-1-1 0,1-2 6 15,7-4-7-15,-2-2 0 16,8-3 31-16,2-4-23 0,0-1-3 15,0-3 5-15,8 0-9 0,0 0 9 16,0 0 6-16,5-1-13 0,-3-2 10 16,3 1 9-16,-3 2-14 0,6-1 8 15,3 1 4-15,0-1-16 0,-1 0 6 16,-1 0 4-16,-1 0-17 16,-3 1 5-16,-5-1 5 0,0 1-13 15,-2-1 3-15,1 0-3 0,-3 0-45 16,0-1-60-16,-4 1-46 15,0 0-52-15,2-1-168 0,2-1-207 16</inkml:trace>
  <inkml:trace contextRef="#ctx0" brushRef="#br0" timeOffset="18685.7">20225 9075 802 0,'0'0'0'0,"0"0"300"0,0 0-144 16,0 0-33-16,0 0-9 0,0 0-8 15,72 3-38-15,-51-5-30 0,1-2-8 16,3 0-16-16,-2 1-18 16,0 2-1-16,-5 0-39 0,-3 1-76 15,-5 0-98-15,-4 0-65 0,1 0-284 16</inkml:trace>
  <inkml:trace contextRef="#ctx0" brushRef="#br0" timeOffset="18957.78">20642 8904 773 0,'0'0'0'0,"0"0"348"0,0 0-223 0,-53 76-16 16,44-48-16-16,1 4-34 16,2 1-5-16,4 1-12 0,2-6-25 15,4-2-6-15,8-4-5 0,5-4-12 16,1-4-28-16,3-5-41 0,0-3-38 15,-3-4-45-15,-1-1-49 0,-5-1-76 16,-6 0-166-16</inkml:trace>
  <inkml:trace contextRef="#ctx0" brushRef="#br0" timeOffset="19159.21">20750 9044 927 0,'0'0'0'0,"0"0"206"0,0 0-87 16,0 0-33-16,0 0-21 0,74 0-17 15,-47 0-29-15,-2-1-20 0,-2 0 0 16,-1-2-23-16,-7 1-51 16,3-1-55-16,-5-2-53 0,-3 1-108 15,-4-4-222-15</inkml:trace>
  <inkml:trace contextRef="#ctx0" brushRef="#br0" timeOffset="19509.04">21101 8912 927 0,'0'0'0'0,"0"0"322"16,0 0-212-16,0 0 19 0,73 5-51 16,-57-2-48-16,-1 3-24 15,-3 3 1-15,-4-1-14 0,-6 4-33 16,-2 4-16-16,-6-1-11 0,-6 3 4 15,-5-1 37-15,1-1 15 0,-3 0 12 16,7-4 6-16,1-1 6 0,7-2 26 16,4-4 9-16,0-3-25 0,4-2-5 15,7-1 1-15,1-7-6 16,2 0 2-16,1-3-7 0,6 4-11 16,-7 2 6-16,1 0 9 0,-1 5-2 15,0 0 7-15,-1 5-6 0,-5 4-12 16,0 3 2-16,-8 1 15 0,0 4-16 15,-10-1 0-15,-2 4 15 16,-5 0-19-16,-6-1 5 0,9-1 5 16,-1-4-12-16,-1-5-70 0,8-3-34 15,-1-5-79-15,3-1-207 0,6-8-265 16</inkml:trace>
  <inkml:trace contextRef="#ctx0" brushRef="#br0" timeOffset="19823.55">21446 8866 1366 0,'0'0'0'0,"0"0"231"16,0 0-152-16,0 0-7 16,0 0-32-16,48 79-20 0,-44-45-7 15,-4 3-16-15,0 2 6 0,-10 2 5 16,-1-1-13-16,-3-4 6 0,-1-2 2 16,-1-6-6-16,1-9-93 0,3-3-24 15,2-10-70-15,-1-6-125 16,7-5-263-16</inkml:trace>
  <inkml:trace contextRef="#ctx0" brushRef="#br0" timeOffset="20260.05">21748 8663 505 0,'0'0'0'0,"0"0"268"16,0 0-141-16,0 0-3 0,0 0-2 15,0 0-44-15,0 0-24 0,6 69 14 16,-6-43-10-16,2 6-7 16,1 6 5-16,-1 9-2 0,0 5 0 15,-2 5 11-15,0 3-5 0,2 0-17 16,-2-3 8-16,2 0-14 0,0-3-24 15,-2-4 5-15,2-4-6 16,4-3-14-16,-6-8 4 0,2-3 2 16,0-9-7-16,-2-6-113 0,4-7-51 15,-4-6-147-15,2-4-430 0</inkml:trace>
  <inkml:trace contextRef="#ctx0" brushRef="#br0" timeOffset="20819.15">22166 8957 1234 0,'0'0'0'15,"0"0"257"-15,0 0-135 0,0 0-49 16,87-8-29-16,-56 7-17 0,6-1-20 16,-2-1-11-16,-2-1-25 0,-12 2-52 15,-7 2-85-15,-6 0-109 16,-6 6-136-16</inkml:trace>
  <inkml:trace contextRef="#ctx0" brushRef="#br0" timeOffset="20941.4">22213 9145 1289 0,'0'0'0'0,"0"0"274"0,0 0-197 15,87 20-1-15,-52-20-39 0,2 0-33 16,3 0-8-16,-5-3-106 0,-2 0-150 15,-2-3-289-15</inkml:trace>
  <inkml:trace contextRef="#ctx0" brushRef="#br0" timeOffset="21400.87">23017 8783 1101 0,'0'0'0'0,"0"0"205"16,0 0-133-16,-12 82 34 0,10-48-15 16,2-2-31-16,0 1-10 0,8-3-21 15,5-3-16-15,1-6 2 0,3-3-6 16,1-6-12-16,1-2 6 0,1-2 2 16,-3-4-9-16,0 2 6 15,-5 0 2-15,-6-1-8 0,0 3 6 16,-6 1 2-16,0 4-7 0,-10 0 6 15,-4 4 8-15,-3 1 0 0,0-1 10 16,-5 0-7-16,5-4-15 0,1 0 2 16,3-6 5-16,-1-3-10 15,6-1-58-15,-3-3-20 0,5-2-68 16,2-6-81-16,2-4-109 0,-6-3-294 16</inkml:trace>
  <inkml:trace contextRef="#ctx0" brushRef="#br0" timeOffset="21635.79">22966 8813 889 0,'0'0'0'0,"0"0"420"16,0 0-259-16,0 0-29 0,0 0-13 15,0 0-48-15,0 0-31 0,64-9-3 16,-25 9-15-16,7 2-20 0,3 0 5 16,3 1-7-16,-3-1 0 0,-5 3-251 15,-11-1-46-15,-6 0-288 16</inkml:trace>
  <inkml:trace contextRef="#ctx0" brushRef="#br0" timeOffset="27596.98">19805 6530 1129 0,'0'0'0'0,"0"0"134"0,0 0-23 16,0 0-34-16,66 2-29 0,-39-2-24 15,8-1-15-15,-4 1-14 0,2 0-35 16,-8-1-43-16,-6 1-82 0,-7 0-84 16,-12 0-135-16</inkml:trace>
  <inkml:trace contextRef="#ctx0" brushRef="#br0" timeOffset="27753.02">19836 6677 935 0,'0'0'0'0,"0"0"329"0,0 0-198 16,83 0-53-16,-46-5-12 0,0-1-34 16,2 0-31-16,1 1 1 0,-5-2-4 15,-4 2-109-15,-4 0-61 0,-2-3-53 16,-7-2-157-16</inkml:trace>
  <inkml:trace contextRef="#ctx0" brushRef="#br0" timeOffset="27973.03">20537 6396 1238 0,'0'0'0'0,"0"0"312"0,68-5-208 16,-39 5-45-16,0 0-29 16,2 0-12-16,2 0-7 0,2-2-16 15,0 0 6-15,-2-1-2 0,-6-1-80 16,-10-1-26-16,-5 1-3 0,-1 2-68 15,-11-1-85-15,0-2-97 16,-5 0-46-16</inkml:trace>
  <inkml:trace contextRef="#ctx0" brushRef="#br0" timeOffset="28176.88">20806 6172 553 0,'0'0'0'0,"0"0"262"0,2 75-132 15,-2-33-29-15,-7 1-29 0,1 4 10 16,-4 1-21-16,-5 0-19 0,-3 0 4 16,-1-1-15-16,1-6-18 0,-3-5 0 15,4-6-5-15,3-8-12 0,2-6 4 16,3-6 0-16,5-5-46 16,2-4-68-16,2-1-34 0,0-7-125 15,6-5-243-15</inkml:trace>
  <inkml:trace contextRef="#ctx0" brushRef="#br0" timeOffset="28324.57">20795 6621 804 0,'0'0'0'0,"0"0"450"0,0 0-290 16,68 34-52-16,-49-23-7 0,-2 0-40 16,-3 1-38-16,1 0-8 0,-7 0-5 15,0-4-16-15,-2 1-19 16,-6-4-42-16,0-2-59 0,0-2-115 15,-2-1-58-15,-8-7-274 0</inkml:trace>
  <inkml:trace contextRef="#ctx0" brushRef="#br0" timeOffset="28535.05">21248 6504 1215 0,'0'0'0'0,"0"0"321"16,0 0-211-16,0 0-2 0,74-7-48 15,-45 7-45-15,4 2-9 0,0 2 3 16,-2-2-18-16,-2 3-77 0,2-2-30 16,0-1-47-16,0 0-55 15,0-2-72-15,-2-1-337 0</inkml:trace>
  <inkml:trace contextRef="#ctx0" brushRef="#br0" timeOffset="28832">22040 6257 1054 0,'0'0'0'0,"0"0"274"0,0 0-200 15,0 0 17-15,0 0-15 0,0 82-34 16,0-43 8-16,0-1-2 16,0 3-21-16,2 1-2 0,-2-1-6 15,2-2-21-15,2-4 4 0,-4-4 5 16,0-8-11-16,0-5-6 0,-8-4-10 16,-1-5-24-16,3-5-20 15,-4-4-5-15,2 0-37 0,-1-10-59 16,1-4-1-16,-4-5-53 0,-1-5-138 15,-1-4-134-15</inkml:trace>
  <inkml:trace contextRef="#ctx0" brushRef="#br0" timeOffset="28990.69">21880 6504 767 0,'0'0'0'0,"0"0"446"0,0 0-281 16,-26 67-27-16,17-44-43 0,1 0-34 15,2-2-5-15,0-1-23 0,6-4-29 16,0-4-1-16,0-1 2 0,6-5-10 15,2-1-113-15,5-5 4 0,-1-5-69 16,2-5-142-16,3-8-173 16</inkml:trace>
  <inkml:trace contextRef="#ctx0" brushRef="#br0" timeOffset="29090.23">22279 6557 1219 0,'0'0'0'0,"2"61"307"15,-8-22-259-15,-10 0-32 0,-1 0-12 16,-3-4-8-16,-1-5-447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7-18T02:19:59.882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20491 2407 911 0,'0'0'0'16,"0"0"272"-16,0 0-137 0,0 0-13 15,0 0-41-15,0 0-17 0,0 0 5 16,0 0-6-16,29 25-6 16,2-16-8-16,17-7-7 0,8-2 3 15,-1-4-12-15,5-1-15 0,-6-3-1 16,-8 0-17-16,-1 3 0 0,-1-5 0 15,-3 3 8-15,-2 1-10 0,-6 3 4 16,2 0 1-16,-8 3-6 16,-2 0 6-16,-2 4 0 0,4 2-3 15,0 2 0-15,4 0 14 0,2 3-12 16,2 2 10-16,0-1-15 0,0 1 3 16,2-3 0-16,5-2 6 0,-1-1-5 15,-2-6 10-15,3-1-16 16,-3 0 3-16,2-8 4 0,-4-2 1 15,3-4-3-15,-3 2 0 0,-2-2 5 16,0 3-8-16,-4 2 6 0,-4 3-3 16,-4 1-4-16,-3 5 8 0,1 0-4 15,-2 2 0-15,-1 6 0 0,1-1 4 16,-5-1 1-16,5 3-5 16,0-1 0-16,5-1 0 0,1 0 0 15,2-5 0-15,4-1 0 0,4-1 0 16,7 0 0-16,-1-1 0 0,2-2 0 15,1-1 0-15,-9 1 0 0,-2-1 0 16,-2 3 0-16,4 1 0 16,-2 0 0-16,2 0 0 0,-2 6 0 15,-6 3 0-15,-2 5 0 0,4-1 0 16,-4 2 0-16,6-2 0 0,4 0 0 16,4-3 0-16,7-2 0 0,10-4 0 15,8-4 0-15,2 0 0 16,4-4 0-16,-2 0 0 0,-4 1 0 15,-8 3 0-15,-4 0 0 0,-1 0 0 16,-1 2 0-16,2 3 0 0,4-1 0 16,-5 2 0-16,3-3 0 0,-6 1 0 15,-7-3 0-15,-4-2 0 0,-2 1 0 16,-4-9 0-16,-2 1 0 16,-6-5 0-16,-7 1 0 0,-3 2 0 15,-7 4 0-15,-6 0 0 0,0 3-76 16,-4 0-99-16,0-4-92 0,-2 0-85 15,4-1-629-15</inkml:trace>
  <inkml:trace contextRef="#ctx0" brushRef="#br0" timeOffset="14483.94">11685 6520 722 0,'0'0'0'0,"0"0"247"16,0 0-161-16,0 0-6 0,0 0-18 16,0 0-16-16,0 0-17 0,0 0 6 15,13-41 2-15,-13 48-12 16,2 7 25-16,-2 8 0 0,-2 7-19 15,-2 12 7-15,-2 8-2 0,1 11-17 16,1 10 14-16,2 5-4 0,0 6-23 16,2 1 15-16,0-5-3 0,0-9-25 15,2-11 14-15,4-12 11 0,1-12-23 16,1-8 10-16,-6-8 26 16,2-10-40-16,-2-3 17 0,2-4 3 15,-2-3-22-15,0-7 17 0,5-6 4 16,-7-6-20-16,0-5 5 0,-5-3 5 15,-1-3-47-15,-2 2 28 0,4-2-3 16,-6 5-17-16,1 5 36 16,5 5 6-16,-2 3-6 0,4 3 1 15,2 4 8-15,0 2-12 0,0-3 7 16,2 5 6-16,0 0-14 0,2-2 14 16,-2 1 11-16,4 1-21 15,1-1 6-15,1 2 30 0,0 2-35 16,0 0 4-16,3 1 22 0,1 0-30 15,5 0 12-15,-3 0 11 0,3 3-27 16,1 1 16-16,-1 0 4 0,1 0-20 16,1 1 14-16,2 1 3 0,3-3-14 15,3 1 9-15,2 0 4 16,4-2-12-16,0-1 6 0,3-2 7 16,1 1-14-16,4 0 9 0,-2 0 2 15,3 0-8-15,-5 0 4 0,0 0 7 16,0 3-14-16,1 0 7 0,1 0 5 15,0-1-10-15,5 1 4 0,1-3 9 16,0 0-16-16,3 0 5 16,0-2 3-16,-3-1 0 0,1 1-16 15,-5 0 21-15,-2-2-10 0,-2 2 2 16,3-3 11-16,1 1-16 0,4-4 10 16,1 0 2-16,-1 0-8 15,9-1 3-15,2 0 7 0,-2-1-12 16,2 1 6-16,-3 0 7 0,-5 1-14 15,-3 4 4-15,1-1 2 0,-1 3-19 16,-1 2 22-16,-1 0-4 0,3 0-25 16,-1 2 23-16,0 5-4 0,3 0-17 15,0-2 27-15,5 1-2 16,1-4 0-16,-4-2-15 0,1-1 19 16,5-3-8-16,-2-2 2 0,4 3 9 15,0-1-14-15,0 0 14 0,-3-1 4 16,5 4-21-16,-4-4 18 0,4 1-2 15,0 3-12-15,-6-2 12 0,8 3-1 16,-6 0-10-16,1 0 7 16,1 4 3-16,-2 3-10 0,2 3 4 15,-2 0 6-15,-2-2-10 0,1 2 7 16,-5-4 2-16,0 1-8 0,1-2 2 16,1 0 7-16,-2 2-10 0,-3-1 6 15,1 2 3-15,1 1-8 16,5-1-1-16,-2 1 6 0,-3-2-2 15,9 2-12-15,-6-1 15 0,8 2-4 16,-4-4-21-16,6 3 19 0,0-4-9 16,-4 2 18-16,6 2 1 0,-6-2-12 15,-3 2 4-15,5 0 7 0,-4 1-10 16,6-1 7-16,-6 2 2 16,4 0-8-16,-6-1 3 0,6 2 7 15,-7-5-12-15,5 0 5 0,0-2-4 16,-2-3-30-16,-4 0 26 0,5-1 1 15,-5 0-12-15,4-1 27 0,-2 0-5 16,-5-2-4-16,5 0-4 16,-6 0 1-16,-3 0-33 0,-2 1 6 15,-3-1-14-15,1 1-27 0,0 0 23 16,-1 1-3-16,3 0-27 0,-4 0 28 16,3 0-8-16,1 0-25 0,-4 0 35 15,1 0 11-15,-7 0 9 16,4 0 33-16,-6 0 0 0,4 0 12 15,-4 0 21-15,-2 0-1 0,2 0-5 16,-2 0 4-16,-2 0-6 0,0-1-17 16,2 0 6-16,-5 1-4 0,-1 0-10 15,-8 0 15-15,7 3 5 0,-3 1 1 16,2-2 4-16,-3 1-9 16,1 0-19-16,0 0 0 0,-1-2 13 15,3 2-17-15,-1-1 4 0,1-1 0 16,2-1 0-16,0 0-9 0,-1 0 11 15,1 0-4-15,0 0 2 0,4 2 7 16,2-2-6-16,0 1 19 16,0-1 9-16,2 1-1 0,-3-1 5 15,3 1-7-15,-4 0-11 0,4 0 15 16,0 1-7-16,2-1-12 0,1 0 9 16,1 0-5-16,0-1-18 15,0 0 6-15,-2-1 14 0,2 1-22 16,-2-1 10-16,0-2 11 0,2-1-20 15,1 1 8-15,-1-2 10 0,6 2-20 16,-2 3 12-16,3 0-1 0,-7-2-9 16,2 4 6-16,-6 3 3 0,4 0-10 15,-4-2 8-15,-2 1 0 16,-4-1-6-16,2-1 3 0,-2-1 4 16,-1-1-8-16,5 0 5 0,2 0 3 15,2 0-8-15,-4-2 5 0,7-1 3 16,-5-1-8-16,6 2 5 0,-6 0 2 15,6 2-6-15,-6-2 3 0,4-2 4 16,-6 2-8-16,-2-3 5 16,2 2 3-16,0-1-8 0,-2-3 8 15,0 0 3-15,1 0-12 0,1-2 10 16,0 4 2-16,2-2-11 0,0 0 8 16,-2 3-3-16,-4-2-2 0,-2 0-1 15,0 4 7-15,-5-1-10 16,3-3 7-16,2 3 1 0,-1-3-6 15,1 1 2-15,0-2 4 0,2 0-6 16,1 0-1-16,1 1 7 0,2 2-6 16,-4 1 1-16,4 1 6 0,-2 0-8 15,0 1 5-15,0 1 3 0,-3 0-8 16,3 0 8-16,-2 0 9 16,0 0-17-16,0 0 8 0,2 0 17 15,-3-2-25-15,5 1 8 0,-2 1 7 16,2-1-17-16,-2 1 12 0,-2 0-2 15,6 0-8-15,0 0 7 0,-2 3 1 16,0 1-8-16,-2-2 6 16,-5-2 3-16,5 1-10 0,-4-1 10 15,6 0 29-15,0-1-30 0,0 1 14 16,-2 0-8-16,2-2-13 0,2-1 6 16,-5 1 19-16,1 0-27 0,4 0 10 15,-4 1 14-15,2 0-21 16,0 1 4-16,-4 0 18 0,2 0-26 15,-2 0 12-15,1 0 4 0,-1 1-14 16,0 0 8-16,0 2 24 0,-2 0-30 16,-1 2 4-16,5-1 20 0,-4 1-25 15,2 2 6-15,-2-3 19 0,-1 2-31 16,3-2 16-16,-4 2-1 16,-3-2-12-16,-1 0-4 0,-3-3-26 15,1 0-82-15,-3 0 2 0,1 0-96 16,-3 0-235-16</inkml:trace>
  <inkml:trace contextRef="#ctx0" brushRef="#br0" timeOffset="14956.62">22281 6753 1314 0,'0'0'0'0,"0"0"237"0,-28 80-155 16,17-22-15-16,-1 20-7 0,-5 14-19 16,5 1-3-16,8-5-16 0,4-16-31 15,2-9 18-15,8-13-16 16,3-12-61-16,-1-11-22 0,-2-9-86 16,-1-11-112-16,-9-7-143 0</inkml:trace>
  <inkml:trace contextRef="#ctx0" brushRef="#br0" timeOffset="15641.19">15919 6121 1144 0,'0'0'0'0,"0"0"164"16,0 0-73-16,62-54-12 0,-33 46-5 15,4 5 0-15,-2 3-14 16,2 4-45-16,-8 7 2 0,-5 6-10 16,-11 2-14-16,-7 5 13 0,-2 4 0 15,-17 2-12-15,-8 5 10 0,-3 1 5 16,-12 1-18-16,3-2 18 0,-2-3 6 15,-1-5-3-15,16-4 32 16,7-3 4-16,11-4-30 0,6-2 6 16,14-2-7-16,7-2-17 0,8-2 0 15,2-3 43-15,10 0-54 0,1-3 22 16,-1 1-4-16,-6-3-14 0,-2 0-6 16,-8 0-9-16,-8-2-53 0,-9 0-14 15,-4-3-55-15,-4 4-62 16,-2-2-20-16,0 0-107 0,-6 1-215 15</inkml:trace>
  <inkml:trace contextRef="#ctx0" brushRef="#br0" timeOffset="15876.68">16363 6295 1299 0,'0'0'0'0,"0"0"312"0,0 0-193 15,0 0-23-15,89-10-45 0,-43 5-11 16,-1 2-17-16,1-1-33 0,-7-1 20 16,-6 1-11-16,-8 1-69 0,-5-1-35 15,-1 3-79-15,-11 0-142 16,-1 0-183-16</inkml:trace>
  <inkml:trace contextRef="#ctx0" brushRef="#br0" timeOffset="16140.14">17058 6079 1175 0,'0'0'0'0,"0"0"234"0,0 0-119 16,0 0 2-16,-72 86-46 0,59-43-17 16,5 1-9-16,6-1-23 0,6-3 2 15,10-3-15-15,13-4-18 16,2-5 2-16,2-5-40 0,2-8-65 15,-2-4-26-15,-4-4-36 0,-4-5-132 16,-4-2-95-16</inkml:trace>
  <inkml:trace contextRef="#ctx0" brushRef="#br0" timeOffset="16326.77">17236 6273 1044 0,'0'0'0'16,"0"0"290"-16,0 0-169 0,0 0-21 15,68 33-35-15,-33-29-34 0,6-1-22 16,5-3-18-16,-1 0-24 16,-3 0-39-16,-9-3-62 0,-2-4-7 15,-11 0-57-15,-3-4-189 0,-3-2-179 16</inkml:trace>
  <inkml:trace contextRef="#ctx0" brushRef="#br0" timeOffset="16592.66">17744 6143 1172 0,'0'0'0'0,"0"0"262"16,-56 64-162-16,32-36-12 0,-3-1-30 15,10-4-8-15,3-1-7 0,7-5-14 16,1-5 3-16,10-1-15 16,7-1-19-16,5-1 4 0,7-1 39 15,4-2-42-15,0-2 2 0,6-1 24 16,-2 1-34-16,-2 0 17 0,6-1-3 15,-8-2-10-15,0-1-19 0,-7 0-6 16,-3-3-49-16,-11-2 25 16,-2-4-35-16,-4 2-47 0,0-5 15 15,-4-4-28-15,-2-2-98 0,-4-4 40 16,1-3-5-16,-1-1-46 0,-2 1-39 16</inkml:trace>
  <inkml:trace contextRef="#ctx0" brushRef="#br0" timeOffset="16718.93">17850 6166 458 0,'0'0'0'0,"0"0"387"0,0 0-178 15,0 0-47-15,0 0-33 0,-44 81-39 16,38-46-18-16,-2 3-13 0,2 3-27 16,-1-3-4-16,-1 1-19 0,4-7-18 15,4-2-44-15,0-7-47 0,0-6-104 16,0-7-29-16,4-7-121 16</inkml:trace>
  <inkml:trace contextRef="#ctx0" brushRef="#br0" timeOffset="16906.83">18071 6089 1191 0,'0'0'0'0,"0"0"311"16,56 74-181-16,-44-35-28 0,-4 4-34 16,-4 4-27-16,-4 0-33 0,0 1 9 15,-8-1-10-15,-6-4-14 0,-7-4-9 16,2-4-20-16,5-10-67 15,-5-7-32-15,1-7-62 0,5-11-243 16</inkml:trace>
  <inkml:trace contextRef="#ctx0" brushRef="#br0" timeOffset="17125.16">18348 6255 1451 0,'0'0'0'0,"0"0"195"0,0 0-118 16,68 0-28-16,-25 0-28 0,3 0-8 16,-1 2-8-16,-10 0-10 0,-1 2-282 15,-18 0-10-15,-10 1-281 16</inkml:trace>
  <inkml:trace contextRef="#ctx0" brushRef="#br0" timeOffset="17266.95">18366 6509 1333 0,'0'0'0'0,"0"0"284"16,0 0-219-16,91 8-25 0,-47-18-25 15,3-3-24-15,-1-2-1 0,-5-4-103 16,-4 2-139-16,3 1-150 0,-1-4-227 15</inkml:trace>
  <inkml:trace contextRef="#ctx0" brushRef="#br0" timeOffset="17533.23">19067 6056 1148 0,'0'0'0'16,"-68"47"362"-16,31-7-240 0,-7 9-27 15,7 8-1-15,10 2-31 0,9-1-29 16,13-1 3-16,8-6-16 0,13-5-27 16,7-7 12-16,6-6 7 0,10-5-17 15,7-8 6-15,1-8-4 0,1-9-26 16,-3-5 23-16,-6-13-2 16,-12-8-12-16,-8-4 28 0,-11-2-2 15,-8 0-14-15,-12 4 14 0,-21 5 11 16,-15 6-15-16,-18 10 9 0,-11 3-16 15,-5 2-96-15,9 3-159 16,7 2-443-16</inkml:trace>
  <inkml:trace contextRef="#ctx0" brushRef="#br0" timeOffset="19339.36">14075 7628 915 0,'0'0'0'0,"0"0"293"16,0 0-209-16,0 0-17 0,0 0-4 16,0 0-9-16,77-14-7 0,-55 27 6 15,-3 2-12-15,2 3-38 0,-11-1 12 16,-4 2-6-16,-4 2-18 15,-4 0 18-15,-10 2 1 0,-7 4-19 16,-2-3 18-16,-5-1 25 0,-1-2-24 16,2-4 17-16,4-6-2 0,5-4-20 15,7-3 16-15,5-4-3 0,4 0-23 16,2-5 10-16,13-4 7 16,5 0-18-16,9 1 8 0,-2 6 3 15,-2 2-10-15,2 8 4 0,-2 6 7 16,-7 8-12-16,1 4 8 0,-15 2 7 15,-4 4-18-15,-14 4 18 0,-9-1 17 16,-8 1-10-16,0-4 21 16,-4-7-13-16,2-9-30 0,-3-13 12 15,8-8 7-15,5-16-19 0,0-14-99 16,11-15-94-16,3-7-227 0,3-6-522 16</inkml:trace>
  <inkml:trace contextRef="#ctx0" brushRef="#br0" timeOffset="20153.16">19569 7773 1184 0,'0'-16'0'0,"11"0"196"0,9 0-117 16,3 3 4-16,8 3-14 0,0 2-34 16,0 3 8-16,4 4-11 0,-8 0-18 15,-2 11 1-15,-8 1-8 16,-9 4-14-16,-8 3 14 0,0 2-2 16,-11 5-9-16,-7 0 8 0,-3 0 2 15,-6-3-10-15,-2-2 8 0,5-6 2 16,1-5-11-16,8-6 10 0,9-3 8 15,6 0-19-15,2-1 12 0,11-3 0 16,5 3-9-16,5 0 3 16,2 1 4-16,0 7-8 0,-3 7 4 15,1 4 2-15,-6 6-4 0,-5 1 2 16,-6 4 3-16,-6 0-6 0,-16 3 6 16,-7-1 2-16,-8-2 9 0,-8-1 43 15,-5-6-18-15,-3-6-34 16,-3-10 6-16,0-8-5 0,9-18-12 15,2-14-151-15,12-13-164 0,4-10-684 16</inkml:trace>
  <inkml:trace contextRef="#ctx0" brushRef="#br0" timeOffset="21439.18">16907 9013 414 0,'0'0'0'0,"0"0"115"16,0 0-70-16,0 0-10 0,0 0-6 16,0 0-10-16,0 0-13 0,0 0 7 15,0 0-2-15,0 13-13 16,2-13 4-16,2 0 9 0,2-1-16 15,-6-2-20-15,2 2-14 0,-2 0-20 16,0 1 25-16,0 0 17 0,0 0-5 16,0 2 7-16,-6 0 1 0,6-2-5 15,-4 0 2-15,4 0-16 0,0 0-33 16,-2 0-43-16</inkml:trace>
  <inkml:trace contextRef="#ctx0" brushRef="#br0" timeOffset="23115.23">15652 9886 962 0,'0'0'0'0,"0"0"356"16,0 0-188-16,0 0-23 16,0 0-62-16,0 0-47 0,85 40 8 15,-33-40-12-15,3 0-30 0,-1-2 10 16,-2-3-7-16,-11-2-10 0,-10 3-231 16,-8 3 0-16,-2 1-174 0,-13 0-157 15</inkml:trace>
  <inkml:trace contextRef="#ctx0" brushRef="#br0" timeOffset="23458.54">16403 9734 1077 0,'0'0'0'0,"0"0"270"15,0 0-173-15,0 0-38 16,0 0-25-16,-69 78-23 0,51-54 5 16,1 7-9-16,3-1-14 0,-7 1 14 15,0 1 0-15,1-7-12 0,1-1 5 16,3-7 5-16,5-7-10 0,-1-2 8 16,10-5 2-16,2-3-10 0,0 0 10 15,10-3 4-15,3-6-14 16,7 1 10-16,5-1 0 0,6 4-10 15,0 1 10-15,0 3-2 0,6 1-6 16,3 0 4-16,-5 4 1 0,4 3-4 16,-2 2-43-16,-10-1-3 0,-6 0-39 15,-11-2 5-15,-6-2-47 16,-4-1-57-16,-4-3-11 0,-4 0-83 16</inkml:trace>
  <inkml:trace contextRef="#ctx0" brushRef="#br0" timeOffset="23677.78">16386 9725 677 0,'0'0'0'0,"0"0"308"16,0 0-191-16,0 0-1 0,0 0-17 16,0 0-14-16,-4 85-27 0,4-41-8 15,2 9-17-15,0 5-14 16,2 3 5-16,4 0-17 0,-3-5-14 15,-1-7-9-15,2-7-45 0,-2-14-59 16,2-4-20-16,-2-12-70 0,-2-9-152 16,1-3-157-16</inkml:trace>
  <inkml:trace contextRef="#ctx0" brushRef="#br0" timeOffset="23924.13">16733 9900 1217 0,'0'0'0'0,"0"0"189"0,0 0-125 15,73 6-9-15,-42-5-33 0,6 0-26 16,-2 1 8-16,0 0-8 0,-6 0-75 16,-8 3-42-16,-13-3-57 0,0-1-148 15,-8-1-43-15</inkml:trace>
  <inkml:trace contextRef="#ctx0" brushRef="#br0" timeOffset="24098.82">16847 9707 902 0,'0'0'0'16,"0"0"267"-16,8 88-157 0,-4-36-20 15,1 5-33-15,1-1-26 0,0-2-12 16,-2-5-15-16,0-9-8 0,9-6-196 16,-7-7-71-16,0-9-370 0</inkml:trace>
  <inkml:trace contextRef="#ctx0" brushRef="#br0" timeOffset="24579.52">17174 9616 1267 0,'0'0'0'0,"0"0"261"16,0 0-158-16,72-6-35 0,-45 11-22 16,4 4-29-16,-4 3-23 0,-2 3 12 15,-7 5-3-15,-10 1-3 16,-6 3-50-16,-4 1 11 0,-10-1-11 15,-11 4 40-15,-6-4 0 0,2-4-5 16,-1 0 25-16,1-6-6 0,4-2-8 16,6-8 8-16,11-2 32 0,0-2-28 15,6-2 12-15,14-3-12 16,3-3-16-16,4 0 16 0,1 2-3 16,-1 3-8-16,2 3 3 0,0 1 2 15,-1 10-4-15,-5 6-2 0,3 5 3 16,-1 9-12-16,-4 2 20 0,-9 1-3 15,-6-1-8-15,-9 2 6 0,-11-3 4 16,-9-3-11-16,-4-1 10 16,-4-6 18-16,1-9-31 0,-1-8 16 15,4-5-16-15,2-17-341 0,6-8-236 16</inkml:trace>
  <inkml:trace contextRef="#ctx0" brushRef="#br0" timeOffset="25208.13">17670 9786 1151 0,'0'0'0'16,"0"0"403"-16,0 0-281 0,0 0-70 16,0 0-5-16,0 0-23 0,74 2-26 15,-35-3 4-15,-3 1 2 16,1 0-75-16,-10 0-61 0,-7 0-85 16,-7 0-193-16,-13 2-149 0</inkml:trace>
  <inkml:trace contextRef="#ctx0" brushRef="#br0" timeOffset="25344.9">17682 9992 1054 0,'0'0'0'0,"0"0"324"15,0 0-206-15,75 30-48 0,-42-28-15 16,8-2-34-16,0-2-30 0,3-6 3 16,-9 3-58-16,0-4-114 0,-12-2-79 15,-11 0-188-15</inkml:trace>
  <inkml:trace contextRef="#ctx0" brushRef="#br0" timeOffset="25548.49">18220 9871 1139 0,'0'0'0'16,"0"0"253"-16,70 13-167 0,-35-8-28 15,-2-5-24-15,4 5-5 0,-4-4-24 16,0-1-10-16,-8 0-4 0,-4-6-43 15,-2 0-54-15,-9-5-31 0,2 4-85 16,-1-5-165-16,-5 0-75 16</inkml:trace>
  <inkml:trace contextRef="#ctx0" brushRef="#br0" timeOffset="25767.53">18652 9631 627 0,'0'0'0'16,"0"0"267"-16,0 0-153 0,0 0 6 16,0 0-11-16,0 0-33 0,0 0-7 15,0 0-3-15,0 0-11 16,6-44 12-16,-4 43 11 0,-2 1-20 16,2 4-3-16,0 12 5 0,-2 12-24 15,2 12-24-15,-2 10 11 0,0 9-18 16,0 11-10-16,0 1 10 0,2 0-15 15,2-1-109-15,-4-7-79 0,2-5-115 16,-2-3-431-16</inkml:trace>
  <inkml:trace contextRef="#ctx0" brushRef="#br1" timeOffset="34754.16">15146 5803 1294 0,'0'0'0'0,"-23"102"198"16,17-32-82-16,-4 9-26 0,-3 9-7 16,1-1-22-16,1 0-28 0,5-5-8 15,6-12-15-15,6-11-20 0,7-8-109 16,3-17-83-16,1-6-116 16,-9-10-331-16</inkml:trace>
  <inkml:trace contextRef="#ctx0" brushRef="#br1" timeOffset="35020.8">15220 6711 1294 0,'0'0'0'0,"0"0"238"0,87-38-123 15,-41 12-29-15,-1-8-6 0,3-4-28 16,1-8-37-16,-3-5 3 0,-3-3-11 16,-10-7-14-16,-10-4 11 15,-9-8-1-15,-14-10-6 0,-12-11-13 16,-13-1 18-16,-4 0-4 0,-10 6-6 15,-5 15 12-15,-3 17-8 0,-7 18 4 16,-8 21 4-16,-8 18-4 0,-15 19 0 16,-4 24 32-16,-6 22-21 0,-6 18 16 15,4 14 3-15,18 4-13 0,17-1 12 16,35-5-10-16,25-8-24 16,15-12 10-16,26-11-5 0,6-12 0 15,19-14-20-15,9-7-18 0,9-10-36 16,1-6-38-16,0-5-45 0,-11-4-57 15,-14-1-229-15,-21-3-311 16</inkml:trace>
  <inkml:trace contextRef="#ctx0" brushRef="#br1" timeOffset="36337.43">12680 7332 1203 0,'0'0'0'16,"0"0"180"-16,0 0-118 0,62-10 29 15,-31 10-49-15,2 4-38 0,-2 3 3 16,-2 4-5-16,-4 1-4 0,-11 4-39 16,-6 7 10-16,-8 6 7 0,-16 3 28 15,-9 5-5-15,-12 2-5 16,-5 4 12-16,-3-4 10 0,4-1 11 16,5-6 36-16,3-8 2 0,13-7 0 15,11-5 0-15,12-10-33 0,15-2-26 16,15-11 16-16,11-11-13 0,9-5-9 15,5-3 0-15,4-4 8 0,0 4-16 16,-2 5-20-16,-6 1-29 16,-9 10-50-16,-14 2-41 0,-4 9-35 15,-10 2-69-15,-7 1-138 0,-4 5-19 16</inkml:trace>
  <inkml:trace contextRef="#ctx0" brushRef="#br1" timeOffset="36662.51">13271 7756 518 0,'0'0'0'16,"0"0"126"-16,35 72-30 0,-33-47 40 16,-2 1-31-16,-10 1-10 0,-7 0 9 15,-5 3-21-15,-12 0-8 16,1 2-2-16,-10 1-28 0,-5-4-14 16,-3-4 0-16,-5-5-20 0,-8-7-4 15,-2-8 15-15,-5-5-6 0,-3-12 4 16,4-13 9-16,1-10-20 0,-5-9-10 15,6-13 2-15,0-14 3 0,10-13-9 16,12-11 8-16,19-11-6 16,19-4-12-16,16 2 21 0,25 6-7 15,19 9-3-15,23 8 8 0,20 12 3 16,18 11 4-16,20 15 51 0,1 21-7 16,-4 28-27-16,-18 38-16 0,-17 36-16 15,-35 28-16-15,-25 22 11 16,-25 20 0-16,-18 9-10 0,-21 2-35 15,-14-14-30-15,-7-19-41 0,5-23-69 16,7-24-92-16,3-21-276 0</inkml:trace>
  <inkml:trace contextRef="#ctx0" brushRef="#br1" timeOffset="37109.12">11828 8848 264 0,'0'0'0'0</inkml:trace>
  <inkml:trace contextRef="#ctx0" brushRef="#br1" timeOffset="39163.24">14970 10798 1266 0,'0'0'0'0,"0"0"236"16,0 0-110-16,81 8-25 0,-44 3-17 16,-4 4-55-16,-2 2-8 0,-4 3-8 15,-17 4-15-15,-4 0 4 0,-6 3 6 16,-8 3-14-16,-6-1 10 16,-11 1 3-16,-2-2-14 0,0-5 10 15,4-5 2-15,7-6-10 16,10-9 9-16,6-3-1 0,4-2-6 0,14-9-1 15,9-4 6-15,8-1-4 0,3 1 2 16,1 1 6-16,6 7-12 16,-3 7 9-16,-7 0 2 0,-2 14-10 15,-12 10 9-15,-13 5 0 0,-8 7-7 16,-13 6 6-16,-9 2 5 0,-16 2-10 16,1-4 4-16,-2-6 15 0,-4-5-20 15,3-9 6-15,11-7 7 16,7-11-16-16,5-4-8 0,13-14-33 15,4-7-57-15,4-3-38 0,19 1-79 16,0 0-71-16,10 6-206 0</inkml:trace>
  <inkml:trace contextRef="#ctx0" brushRef="#br1" timeOffset="39566.55">15576 11540 1070 0,'0'0'0'15,"-97"67"291"-15,35-35-174 0,-2-2 11 16,-7-1-7-16,-3-6-52 16,-5-5-18-16,-1-9-17 0,-5-7-22 15,2-7 4-15,3-17-3 0,-1-10-16 16,7-14 6-16,7-15 1 0,14-15-6 16,13-16-4-16,20-16 6 0,18-14-21 15,16-6 7-15,19 3 1 16,29 9 3-16,6 11 13 0,19 13-5 15,6 12-13-15,9 15 16 0,7 22-1 16,5 17 0-16,10 23 0 0,-2 18 73 16,-9 29-50-16,-15 26-2 0,-22 23-16 15,-32 16-10-15,-22 10 2 0,-20 2 4 16,-12-3-2-16,-21-6 2 16,-17-9 3-16,-14-9-6 0,-4-10 4 15,-2-15 4-15,4-14-10 0,8-18 8 16,7-15-3-16,9-12-2 0,5-9-33 15,12-11-16-15,13-6-37 0,4-5-13 16,6-2-60-16,6-1 1 16,6 0-57-16,7 1-243 0</inkml:trace>
  <inkml:trace contextRef="#ctx0" brushRef="#br1" timeOffset="44969.42">18966 11185 124 0,'0'0'0'0,"0"0"71"0,0 0-33 15,0 0-17-15,0 0-12 16,60 53 4-16,-50-45-4 0,3 0-9 15,-3 0 0-15,6 1 4 0,-3 0-5 16,-3-1 2-16,3 1 2 0,-3-3-5 16,-4 0-4-16,6 1-7 0,-3 0-29 15,-5 2 1-15,6-2 17 0,-6-1-30 16,0-1 10-16,1-1-1 16,3 1 25-16</inkml:trace>
  <inkml:trace contextRef="#ctx0" brushRef="#br1" timeOffset="45299.06">19239 11339 42 0,'0'0'16'0,"0"0"-10"0,0 0-6 15,0 0 0-15,0 0 6 0,0 0-5 16,0 0 2-16,0 0-1 16,0 0-3-16,-2-2 2 0,2 2 1 15,0-1-3-15,-2 1 2 0,2 0-1 16,0 0 0-16,0 0 0 0,0 0 1 15,0 0-1-15,2 0 0 0,0 0-2 16,-2 0-5-16,0-2 7 16,0 2 0-16,0-2-9 0,0 0-2 15,0 2-14-15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2023/7/18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同號數的加法很簡單，</a:t>
            </a:r>
            <a:endParaRPr lang="en-US" altLang="zh-TW" dirty="0"/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我們用這個例子 負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+ </a:t>
            </a:r>
            <a:r>
              <a:rPr kumimoji="0" lang="zh-TW" altLang="en-US" baseline="0" dirty="0">
                <a:solidFill>
                  <a:srgbClr val="FFFF00"/>
                </a:solidFill>
              </a:rPr>
              <a:t>負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 </a:t>
            </a:r>
            <a:r>
              <a:rPr kumimoji="0" lang="zh-TW" altLang="en-US" baseline="0" dirty="0">
                <a:solidFill>
                  <a:srgbClr val="FFFF00"/>
                </a:solidFill>
              </a:rPr>
              <a:t>來講解，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先各別取絕對值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和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加起來，然後帶他們的符號，負號，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這樣就求到答案為 </a:t>
            </a:r>
            <a:r>
              <a:rPr kumimoji="0" lang="en-US" altLang="zh-TW" baseline="0" dirty="0">
                <a:solidFill>
                  <a:srgbClr val="FFFF00"/>
                </a:solidFill>
              </a:rPr>
              <a:t>-3 </a:t>
            </a:r>
            <a:r>
              <a:rPr kumimoji="0" lang="zh-TW" altLang="en-US" baseline="0" dirty="0">
                <a:solidFill>
                  <a:srgbClr val="FFFF00"/>
                </a:solidFill>
              </a:rPr>
              <a:t>了。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lang="zh-TW" altLang="en-US" dirty="0"/>
              <a:t>當然也可以使用數線</a:t>
            </a:r>
            <a:r>
              <a:rPr lang="en-US" altLang="zh-TW" dirty="0"/>
              <a:t>&lt;</a:t>
            </a:r>
            <a:r>
              <a:rPr lang="zh-TW" altLang="en-US" dirty="0"/>
              <a:t>動</a:t>
            </a:r>
            <a:r>
              <a:rPr lang="en-US" altLang="zh-TW" dirty="0"/>
              <a:t>&gt;</a:t>
            </a:r>
            <a:r>
              <a:rPr lang="zh-TW" altLang="en-US" dirty="0"/>
              <a:t>來理解，右方為正向，</a:t>
            </a:r>
            <a:endParaRPr lang="en-US" altLang="zh-TW" dirty="0"/>
          </a:p>
          <a:p>
            <a:r>
              <a:rPr lang="zh-TW" altLang="en-US" dirty="0"/>
              <a:t> </a:t>
            </a:r>
            <a:r>
              <a:rPr lang="en-US" altLang="zh-TW" dirty="0"/>
              <a:t>(-2)+ (-1)</a:t>
            </a:r>
            <a:r>
              <a:rPr lang="zh-TW" altLang="en-US" dirty="0"/>
              <a:t> 就是 從 </a:t>
            </a:r>
            <a:r>
              <a:rPr lang="en-US" altLang="zh-TW" dirty="0"/>
              <a:t>0 </a:t>
            </a:r>
            <a:r>
              <a:rPr lang="zh-TW" altLang="en-US" dirty="0"/>
              <a:t>出發，向左 </a:t>
            </a:r>
            <a:r>
              <a:rPr lang="en-US" altLang="zh-TW" dirty="0"/>
              <a:t>2 </a:t>
            </a:r>
            <a:r>
              <a:rPr lang="zh-TW" altLang="en-US" dirty="0"/>
              <a:t>單位再向左 </a:t>
            </a:r>
            <a:r>
              <a:rPr lang="en-US" altLang="zh-TW" dirty="0"/>
              <a:t>1 </a:t>
            </a:r>
            <a:r>
              <a:rPr lang="zh-TW" altLang="en-US" dirty="0"/>
              <a:t>單位最號到達 </a:t>
            </a:r>
            <a:r>
              <a:rPr lang="en-US" altLang="zh-TW" dirty="0"/>
              <a:t>-3 &lt;</a:t>
            </a:r>
            <a:r>
              <a:rPr lang="zh-TW" altLang="en-US" dirty="0"/>
              <a:t>動</a:t>
            </a:r>
            <a:r>
              <a:rPr lang="en-US" altLang="zh-TW" dirty="0"/>
              <a:t>&gt; </a:t>
            </a: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98662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zh-TW" altLang="en-US" baseline="0" dirty="0"/>
              <a:t>這個單元老師講解了整數加減法的規則，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同號數相加就是先取絕對值相加後再加上他們的符號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異號數相加就是各別取絕對值後，拿大的減小的，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最後加上絕對值較大的符號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減一個數就是加上相反數，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就可以將減法轉變為加法運算</a:t>
            </a:r>
            <a:endParaRPr lang="en-US" altLang="zh-TW" baseline="0" dirty="0"/>
          </a:p>
          <a:p>
            <a:pPr>
              <a:defRPr/>
            </a:pP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我們也討論了加法的運算定律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交換律很簡單，交換後相加 答案不會變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結合律代表著三個以上的數相加，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先加前兩個和先加後兩個答案會一樣。</a:t>
            </a:r>
            <a:endParaRPr lang="en-US" altLang="zh-TW" baseline="0" dirty="0"/>
          </a:p>
          <a:p>
            <a:pPr>
              <a:defRPr/>
            </a:pP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為了計算方便，還有這個去括號的規則要記得，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如果括號前是負號，去掉括號後就要變號。</a:t>
            </a:r>
            <a:endParaRPr lang="en-US" altLang="zh-TW" baseline="0" dirty="0"/>
          </a:p>
          <a:p>
            <a:pPr>
              <a:defRPr/>
            </a:pP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最後講解了利用 兩數相減的絕對值 可以表示數線上兩點的距離。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以及兩點的中點</a:t>
            </a:r>
            <a:r>
              <a:rPr lang="zh-TW" altLang="en-US" baseline="0"/>
              <a:t>的意義及求法。</a:t>
            </a:r>
            <a:endParaRPr lang="en-US" altLang="zh-TW" baseline="0" dirty="0"/>
          </a:p>
          <a:p>
            <a:pPr>
              <a:defRPr/>
            </a:pPr>
            <a:endParaRPr lang="en-US" altLang="zh-TW" baseline="0" dirty="0"/>
          </a:p>
          <a:p>
            <a:pPr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99097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zh-TW" altLang="en-US" baseline="0" dirty="0">
                <a:solidFill>
                  <a:srgbClr val="FFFF00"/>
                </a:solidFill>
              </a:rPr>
              <a:t>什麼叫做兩點的中點呢</a:t>
            </a:r>
            <a:r>
              <a:rPr kumimoji="0" lang="en-US" altLang="zh-TW" baseline="0" dirty="0">
                <a:solidFill>
                  <a:srgbClr val="FFFF00"/>
                </a:solidFill>
              </a:rPr>
              <a:t>?</a:t>
            </a: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中就是中間的意思，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也就是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A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、</a:t>
            </a:r>
            <a:r>
              <a:rPr kumimoji="0" lang="en-US" altLang="zh-TW" baseline="0" dirty="0">
                <a:solidFill>
                  <a:srgbClr val="FFFF00"/>
                </a:solidFill>
              </a:rPr>
              <a:t>B</a:t>
            </a:r>
            <a:r>
              <a:rPr kumimoji="0" lang="zh-TW" altLang="en-US" baseline="0" dirty="0">
                <a:solidFill>
                  <a:srgbClr val="FFFF00"/>
                </a:solidFill>
              </a:rPr>
              <a:t> 的中點就是跟他們距離相等的點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br>
              <a:rPr kumimoji="0" lang="en-US" altLang="zh-TW" baseline="0" dirty="0">
                <a:solidFill>
                  <a:srgbClr val="FFFF00"/>
                </a:solidFill>
              </a:rPr>
            </a:b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那要怎麼求中點坐標呢</a:t>
            </a:r>
            <a:r>
              <a:rPr kumimoji="0" lang="en-US" altLang="zh-TW" baseline="0" dirty="0">
                <a:solidFill>
                  <a:srgbClr val="FFFF00"/>
                </a:solidFill>
              </a:rPr>
              <a:t>?</a:t>
            </a: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我們用 </a:t>
            </a:r>
            <a:r>
              <a:rPr kumimoji="0" lang="en-US" altLang="zh-TW" baseline="0" dirty="0">
                <a:solidFill>
                  <a:srgbClr val="FFFF00"/>
                </a:solidFill>
              </a:rPr>
              <a:t>-4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和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這個例子講解，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因為中點的定義知道這兩段距離相等，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只要能求到其中一段距離，就能用加減法找到中點，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而前面有學到整段距離的計算方法，就是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– (-4)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r>
              <a:rPr kumimoji="0" lang="en-US" altLang="zh-TW" baseline="0" dirty="0">
                <a:solidFill>
                  <a:srgbClr val="FFFF00"/>
                </a:solidFill>
              </a:rPr>
              <a:t>=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r>
              <a:rPr kumimoji="0" lang="en-US" altLang="zh-TW" baseline="0" dirty="0">
                <a:solidFill>
                  <a:srgbClr val="FFFF00"/>
                </a:solidFill>
              </a:rPr>
              <a:t>6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這兩段距離相等，所以是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6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的一半是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3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這樣 中點就是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A</a:t>
            </a:r>
            <a:r>
              <a:rPr kumimoji="0" lang="zh-TW" altLang="en-US" baseline="0" dirty="0">
                <a:solidFill>
                  <a:srgbClr val="FFFF00"/>
                </a:solidFill>
              </a:rPr>
              <a:t> 點往右 </a:t>
            </a:r>
            <a:r>
              <a:rPr kumimoji="0" lang="en-US" altLang="zh-TW" baseline="0" dirty="0">
                <a:solidFill>
                  <a:srgbClr val="FFFF00"/>
                </a:solidFill>
              </a:rPr>
              <a:t>3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單位 就會得到 </a:t>
            </a:r>
            <a:r>
              <a:rPr kumimoji="0" lang="en-US" altLang="zh-TW" baseline="0" dirty="0">
                <a:solidFill>
                  <a:srgbClr val="FFFF00"/>
                </a:solidFill>
              </a:rPr>
              <a:t>-4 + 3 = -1 </a:t>
            </a:r>
            <a:r>
              <a:rPr kumimoji="0" lang="zh-TW" altLang="en-US" baseline="0" dirty="0">
                <a:solidFill>
                  <a:srgbClr val="FFFF00"/>
                </a:solidFill>
              </a:rPr>
              <a:t>了。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我們再整理一下剛剛的步驟，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求兩點中點的方法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第一步 先求整段的距離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第二步 將距離除以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求得 </a:t>
            </a:r>
            <a:r>
              <a:rPr kumimoji="0" lang="en-US" altLang="zh-TW" baseline="0" dirty="0">
                <a:solidFill>
                  <a:srgbClr val="FFFF00"/>
                </a:solidFill>
              </a:rPr>
              <a:t>AM</a:t>
            </a:r>
            <a:r>
              <a:rPr kumimoji="0" lang="zh-TW" altLang="en-US" baseline="0" dirty="0">
                <a:solidFill>
                  <a:srgbClr val="FFFF00"/>
                </a:solidFill>
              </a:rPr>
              <a:t> 和 </a:t>
            </a:r>
            <a:r>
              <a:rPr kumimoji="0" lang="en-US" altLang="zh-TW" baseline="0" dirty="0">
                <a:solidFill>
                  <a:srgbClr val="FFFF00"/>
                </a:solidFill>
              </a:rPr>
              <a:t>BM</a:t>
            </a: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第三步 </a:t>
            </a:r>
            <a:r>
              <a:rPr kumimoji="0" lang="en-US" altLang="zh-TW" baseline="0" dirty="0">
                <a:solidFill>
                  <a:srgbClr val="FFFF00"/>
                </a:solidFill>
              </a:rPr>
              <a:t>A</a:t>
            </a:r>
            <a:r>
              <a:rPr kumimoji="0" lang="zh-TW" altLang="en-US" baseline="0" dirty="0">
                <a:solidFill>
                  <a:srgbClr val="FFFF00"/>
                </a:solidFill>
              </a:rPr>
              <a:t> 點坐標加上 </a:t>
            </a:r>
            <a:r>
              <a:rPr kumimoji="0" lang="en-US" altLang="zh-TW" baseline="0" dirty="0">
                <a:solidFill>
                  <a:srgbClr val="FFFF00"/>
                </a:solidFill>
              </a:rPr>
              <a:t>AM</a:t>
            </a:r>
            <a:r>
              <a:rPr kumimoji="0" lang="zh-TW" altLang="en-US" baseline="0" dirty="0">
                <a:solidFill>
                  <a:srgbClr val="FFFF00"/>
                </a:solidFill>
              </a:rPr>
              <a:t> 或是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B</a:t>
            </a:r>
            <a:r>
              <a:rPr kumimoji="0" lang="zh-TW" altLang="en-US" baseline="0" dirty="0">
                <a:solidFill>
                  <a:srgbClr val="FFFF00"/>
                </a:solidFill>
              </a:rPr>
              <a:t> 點坐標 減去 </a:t>
            </a:r>
            <a:r>
              <a:rPr kumimoji="0" lang="en-US" altLang="zh-TW" baseline="0" dirty="0">
                <a:solidFill>
                  <a:srgbClr val="FFFF00"/>
                </a:solidFill>
              </a:rPr>
              <a:t>BM</a:t>
            </a:r>
            <a:r>
              <a:rPr kumimoji="0" lang="zh-TW" altLang="en-US" baseline="0" dirty="0">
                <a:solidFill>
                  <a:srgbClr val="FFFF00"/>
                </a:solidFill>
              </a:rPr>
              <a:t> 就可以求得中點坐標了。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3231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zh-TW" altLang="en-US" baseline="0" dirty="0">
                <a:solidFill>
                  <a:srgbClr val="FFFF00"/>
                </a:solidFill>
              </a:rPr>
              <a:t>異號數要怎麼加呢</a:t>
            </a:r>
            <a:r>
              <a:rPr kumimoji="0" lang="en-US" altLang="zh-TW" baseline="0" dirty="0">
                <a:solidFill>
                  <a:srgbClr val="FFFF00"/>
                </a:solidFill>
              </a:rPr>
              <a:t>?</a:t>
            </a: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老師一樣用例子來講，先各別取絕對值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和 </a:t>
            </a:r>
            <a:r>
              <a:rPr kumimoji="0" lang="en-US" altLang="zh-TW" baseline="0" dirty="0">
                <a:solidFill>
                  <a:srgbClr val="FFFF00"/>
                </a:solidFill>
              </a:rPr>
              <a:t>3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然後拿絕對值大的減小的，也就是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3 – 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en-US" altLang="zh-TW" baseline="0" dirty="0">
                <a:solidFill>
                  <a:srgbClr val="FFFF00"/>
                </a:solidFill>
              </a:rPr>
              <a:t>-3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的絕對值比較大，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所以最後加上它的符號，也就是負號，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這樣就得到 答案是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-1 </a:t>
            </a:r>
            <a:r>
              <a:rPr kumimoji="0" lang="zh-TW" altLang="en-US" baseline="0" dirty="0">
                <a:solidFill>
                  <a:srgbClr val="FFFF00"/>
                </a:solidFill>
              </a:rPr>
              <a:t>了。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一樣的可以用數線來看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</a:p>
          <a:p>
            <a:r>
              <a:rPr kumimoji="0" lang="en-US" altLang="zh-TW" baseline="0" dirty="0">
                <a:solidFill>
                  <a:srgbClr val="FFFF00"/>
                </a:solidFill>
              </a:rPr>
              <a:t>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就是原點向右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單位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br>
              <a:rPr kumimoji="0" lang="en-US" altLang="zh-TW" baseline="0" dirty="0">
                <a:solidFill>
                  <a:srgbClr val="FFFF00"/>
                </a:solidFill>
              </a:rPr>
            </a:br>
            <a:r>
              <a:rPr kumimoji="0" lang="zh-TW" altLang="en-US" baseline="0" dirty="0">
                <a:solidFill>
                  <a:srgbClr val="FFFF00"/>
                </a:solidFill>
              </a:rPr>
              <a:t>加 </a:t>
            </a:r>
            <a:r>
              <a:rPr kumimoji="0" lang="en-US" altLang="zh-TW" baseline="0" dirty="0">
                <a:solidFill>
                  <a:srgbClr val="FFFF00"/>
                </a:solidFill>
              </a:rPr>
              <a:t>-3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就是向左 </a:t>
            </a:r>
            <a:r>
              <a:rPr kumimoji="0" lang="en-US" altLang="zh-TW" baseline="0" dirty="0">
                <a:solidFill>
                  <a:srgbClr val="FFFF00"/>
                </a:solidFill>
              </a:rPr>
              <a:t>3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單位 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就會到達 </a:t>
            </a:r>
            <a:r>
              <a:rPr kumimoji="0" lang="en-US" altLang="zh-TW" baseline="0" dirty="0">
                <a:solidFill>
                  <a:srgbClr val="FFFF00"/>
                </a:solidFill>
              </a:rPr>
              <a:t>-1 </a:t>
            </a:r>
            <a:r>
              <a:rPr kumimoji="0" lang="zh-TW" altLang="en-US" baseline="0">
                <a:solidFill>
                  <a:srgbClr val="FFFF00"/>
                </a:solidFill>
              </a:rPr>
              <a:t>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29381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zh-TW" altLang="en-US" baseline="0" dirty="0"/>
              <a:t>這一頁我們來討論相反數相加會是多少，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用例子來看，</a:t>
            </a:r>
            <a:r>
              <a:rPr lang="en-US" altLang="zh-TW" baseline="0" dirty="0"/>
              <a:t>-3 + 3 </a:t>
            </a:r>
            <a:r>
              <a:rPr lang="zh-TW" altLang="en-US" baseline="0" dirty="0"/>
              <a:t>是多少呢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直接用數線畫畫看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</a:p>
          <a:p>
            <a:pPr>
              <a:defRPr/>
            </a:pPr>
            <a:r>
              <a:rPr lang="zh-TW" altLang="en-US" baseline="0" dirty="0"/>
              <a:t>先往左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單位，再往右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單位，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又回到 </a:t>
            </a:r>
            <a:r>
              <a:rPr lang="en-US" altLang="zh-TW" baseline="0" dirty="0"/>
              <a:t>0</a:t>
            </a:r>
            <a:r>
              <a:rPr lang="zh-TW" altLang="en-US" baseline="0" dirty="0"/>
              <a:t>，答案就是 </a:t>
            </a:r>
            <a:r>
              <a:rPr lang="en-US" altLang="zh-TW" baseline="0" dirty="0"/>
              <a:t>0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>
              <a:defRPr/>
            </a:pP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那如果 </a:t>
            </a:r>
            <a:r>
              <a:rPr lang="en-US" altLang="zh-TW" baseline="0" dirty="0"/>
              <a:t>3 + (-3) &lt;</a:t>
            </a:r>
            <a:r>
              <a:rPr lang="zh-TW" altLang="en-US" baseline="0" dirty="0"/>
              <a:t>手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當然也是一樣的，就只是這兩個箭頭對調位置而已，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所以相反數相加一定會是 </a:t>
            </a:r>
            <a:r>
              <a:rPr lang="en-US" altLang="zh-TW" baseline="0" dirty="0"/>
              <a:t>0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08464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aseline="0" dirty="0"/>
              <a:t>所謂的加法交換率很簡單，</a:t>
            </a:r>
            <a:endParaRPr lang="en-US" altLang="zh-TW" baseline="0" dirty="0"/>
          </a:p>
          <a:p>
            <a:r>
              <a:rPr lang="zh-TW" altLang="en-US" baseline="0" dirty="0"/>
              <a:t>就是兩個數交換位置後相加結果一樣，</a:t>
            </a:r>
            <a:endParaRPr lang="en-US" altLang="zh-TW" baseline="0" dirty="0"/>
          </a:p>
          <a:p>
            <a:endParaRPr lang="en-US" altLang="zh-TW" baseline="0" dirty="0"/>
          </a:p>
          <a:p>
            <a:r>
              <a:rPr lang="zh-TW" altLang="en-US" baseline="0" dirty="0"/>
              <a:t>例如 </a:t>
            </a:r>
            <a:r>
              <a:rPr lang="en-US" altLang="zh-TW" baseline="0" dirty="0"/>
              <a:t>20 + (-10) </a:t>
            </a:r>
            <a:r>
              <a:rPr lang="zh-TW" altLang="en-US" baseline="0" dirty="0"/>
              <a:t>等於 </a:t>
            </a:r>
            <a:r>
              <a:rPr lang="en-US" altLang="zh-TW" baseline="0" dirty="0"/>
              <a:t>10</a:t>
            </a:r>
          </a:p>
          <a:p>
            <a:r>
              <a:rPr lang="zh-TW" altLang="en-US" baseline="0" dirty="0"/>
              <a:t>交換位置後 </a:t>
            </a:r>
            <a:r>
              <a:rPr lang="en-US" altLang="zh-TW" baseline="0" dirty="0"/>
              <a:t>(-10)</a:t>
            </a:r>
            <a:r>
              <a:rPr lang="zh-TW" altLang="en-US" baseline="0" dirty="0"/>
              <a:t> </a:t>
            </a:r>
            <a:r>
              <a:rPr lang="en-US" altLang="zh-TW" baseline="0" dirty="0"/>
              <a:t>+</a:t>
            </a:r>
            <a:r>
              <a:rPr lang="zh-TW" altLang="en-US" baseline="0" dirty="0"/>
              <a:t> </a:t>
            </a:r>
            <a:r>
              <a:rPr lang="en-US" altLang="zh-TW" baseline="0" dirty="0"/>
              <a:t>20 </a:t>
            </a:r>
            <a:r>
              <a:rPr lang="zh-TW" altLang="en-US" baseline="0" dirty="0"/>
              <a:t>也會等於 </a:t>
            </a:r>
            <a:r>
              <a:rPr lang="en-US" altLang="zh-TW" baseline="0" dirty="0"/>
              <a:t>10</a:t>
            </a:r>
          </a:p>
          <a:p>
            <a:endParaRPr lang="en-US" altLang="zh-TW" baseline="0" dirty="0"/>
          </a:p>
          <a:p>
            <a:r>
              <a:rPr lang="zh-TW" altLang="en-US" baseline="0" dirty="0"/>
              <a:t>對於任意的兩個整數，都一定會滿足加法交換律</a:t>
            </a:r>
            <a:endParaRPr lang="en-US" altLang="zh-TW" baseline="0" dirty="0"/>
          </a:p>
          <a:p>
            <a:endParaRPr lang="en-US" altLang="zh-TW" baseline="0" dirty="0"/>
          </a:p>
          <a:p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23674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zh-TW" altLang="en-US" baseline="0" dirty="0">
                <a:solidFill>
                  <a:srgbClr val="FFFF00"/>
                </a:solidFill>
              </a:rPr>
              <a:t>什麼叫做加法結合律呢</a:t>
            </a:r>
            <a:r>
              <a:rPr kumimoji="0" lang="en-US" altLang="zh-TW" baseline="0" dirty="0">
                <a:solidFill>
                  <a:srgbClr val="FFFF00"/>
                </a:solidFill>
              </a:rPr>
              <a:t>?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就是三個數相加時，先加前兩個再加第三個，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和先加後兩個再加第一個，結果是一樣的。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例如，我們看到這個算式，如果要先由左到右兩個兩個加，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會有點麻煩，可以注意到後面這兩個數是相反數相加，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結合律保證了我們可以先加後兩個答案不會變，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所以就會等於 </a:t>
            </a:r>
            <a:r>
              <a:rPr kumimoji="0" lang="en-US" altLang="zh-TW" baseline="0" dirty="0">
                <a:solidFill>
                  <a:srgbClr val="FFFF00"/>
                </a:solidFill>
              </a:rPr>
              <a:t>-2354 + 0 </a:t>
            </a:r>
            <a:r>
              <a:rPr kumimoji="0" lang="zh-TW" altLang="en-US" baseline="0" dirty="0">
                <a:solidFill>
                  <a:srgbClr val="FFFF00"/>
                </a:solidFill>
              </a:rPr>
              <a:t>這樣就會很好計算了。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如果配合上加法交換律，例如 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 這個例子，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因為交換律，這兩個數可以交換，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然後就會變成上面這個例子，也可以簡化計算，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所以 交換律 和 結合律 跟我們說了什麼呢</a:t>
            </a:r>
            <a:r>
              <a:rPr kumimoji="0" lang="en-US" altLang="zh-TW" baseline="0" dirty="0">
                <a:solidFill>
                  <a:srgbClr val="FFFF00"/>
                </a:solidFill>
              </a:rPr>
              <a:t>?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三個數以上連加，從哪兩個先加都可以，可以讓我們的計算變簡單。</a:t>
            </a:r>
            <a:endParaRPr kumimoji="0" lang="en-US" altLang="zh-TW" baseline="0" dirty="0">
              <a:solidFill>
                <a:srgbClr val="FFFF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95677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1400" dirty="0">
                <a:solidFill>
                  <a:srgbClr val="FFFF70"/>
                </a:solidFill>
                <a:ea typeface="全真粗黑體" pitchFamily="49" charset="-120"/>
              </a:rPr>
              <a:t>小學學過 </a:t>
            </a:r>
            <a:r>
              <a:rPr lang="en-US" altLang="zh-TW" sz="1400" dirty="0">
                <a:solidFill>
                  <a:srgbClr val="FFFF70"/>
                </a:solidFill>
                <a:ea typeface="全真粗黑體" pitchFamily="49" charset="-120"/>
              </a:rPr>
              <a:t>3 – 2 </a:t>
            </a:r>
            <a:r>
              <a:rPr lang="zh-TW" altLang="en-US" sz="1400" dirty="0">
                <a:solidFill>
                  <a:srgbClr val="FFFF70"/>
                </a:solidFill>
                <a:ea typeface="全真粗黑體" pitchFamily="49" charset="-120"/>
              </a:rPr>
              <a:t>很容易，就是 </a:t>
            </a:r>
            <a:r>
              <a:rPr lang="en-US" altLang="zh-TW" sz="1400" dirty="0">
                <a:solidFill>
                  <a:srgbClr val="FFFF70"/>
                </a:solidFill>
                <a:ea typeface="全真粗黑體" pitchFamily="49" charset="-120"/>
              </a:rPr>
              <a:t>1</a:t>
            </a:r>
            <a:r>
              <a:rPr lang="zh-TW" altLang="en-US" sz="1400" dirty="0">
                <a:solidFill>
                  <a:srgbClr val="FFFF70"/>
                </a:solidFill>
                <a:ea typeface="全真粗黑體" pitchFamily="49" charset="-120"/>
              </a:rPr>
              <a:t>，</a:t>
            </a:r>
            <a:endParaRPr lang="en-US" altLang="zh-TW" sz="1400" dirty="0">
              <a:solidFill>
                <a:srgbClr val="FFFF70"/>
              </a:solidFill>
              <a:ea typeface="全真粗黑體" pitchFamily="49" charset="-120"/>
            </a:endParaRPr>
          </a:p>
          <a:p>
            <a:r>
              <a:rPr kumimoji="0" lang="zh-TW" altLang="en-US" sz="1400" baseline="0" dirty="0">
                <a:solidFill>
                  <a:srgbClr val="FFFF70"/>
                </a:solidFill>
                <a:ea typeface="全真粗黑體" pitchFamily="49" charset="-120"/>
              </a:rPr>
              <a:t>那 </a:t>
            </a:r>
            <a:r>
              <a:rPr kumimoji="0" lang="en-US" altLang="zh-TW" sz="1400" baseline="0" dirty="0">
                <a:solidFill>
                  <a:srgbClr val="FFFF70"/>
                </a:solidFill>
                <a:ea typeface="全真粗黑體" pitchFamily="49" charset="-120"/>
              </a:rPr>
              <a:t>3- (-2)</a:t>
            </a:r>
            <a:r>
              <a:rPr kumimoji="0" lang="zh-TW" altLang="en-US" sz="1400" baseline="0" dirty="0">
                <a:solidFill>
                  <a:srgbClr val="FFFF70"/>
                </a:solidFill>
                <a:ea typeface="全真粗黑體" pitchFamily="49" charset="-120"/>
              </a:rPr>
              <a:t> 該怎麼算呢</a:t>
            </a:r>
            <a:r>
              <a:rPr kumimoji="0" lang="en-US" altLang="zh-TW" sz="1400" baseline="0" dirty="0">
                <a:solidFill>
                  <a:srgbClr val="FFFF70"/>
                </a:solidFill>
                <a:ea typeface="全真粗黑體" pitchFamily="49" charset="-120"/>
              </a:rPr>
              <a:t>?</a:t>
            </a:r>
            <a:r>
              <a:rPr kumimoji="0" lang="zh-TW" altLang="en-US" sz="1400" baseline="0" dirty="0">
                <a:solidFill>
                  <a:srgbClr val="FFFF70"/>
                </a:solidFill>
                <a:ea typeface="全真粗黑體" pitchFamily="49" charset="-120"/>
              </a:rPr>
              <a:t> </a:t>
            </a:r>
            <a:endParaRPr kumimoji="0" lang="en-US" altLang="zh-TW" sz="1400" baseline="0" dirty="0">
              <a:solidFill>
                <a:srgbClr val="FFFF70"/>
              </a:solidFill>
              <a:ea typeface="全真粗黑體" pitchFamily="49" charset="-120"/>
            </a:endParaRPr>
          </a:p>
          <a:p>
            <a:r>
              <a:rPr kumimoji="0" lang="zh-TW" altLang="en-US" sz="1400" baseline="0" dirty="0">
                <a:solidFill>
                  <a:srgbClr val="FFFF70"/>
                </a:solidFill>
                <a:ea typeface="全真粗黑體" pitchFamily="49" charset="-120"/>
              </a:rPr>
              <a:t>就是 </a:t>
            </a:r>
            <a:r>
              <a:rPr kumimoji="0" lang="en-US" altLang="zh-TW" sz="1400" baseline="0" dirty="0">
                <a:solidFill>
                  <a:srgbClr val="FFFF70"/>
                </a:solidFill>
                <a:ea typeface="全真粗黑體" pitchFamily="49" charset="-120"/>
              </a:rPr>
              <a:t>3 </a:t>
            </a:r>
            <a:r>
              <a:rPr kumimoji="0" lang="zh-TW" altLang="en-US" sz="1400" baseline="0" dirty="0">
                <a:solidFill>
                  <a:srgbClr val="FFFF70"/>
                </a:solidFill>
                <a:ea typeface="全真粗黑體" pitchFamily="49" charset="-120"/>
              </a:rPr>
              <a:t>加上 負 </a:t>
            </a:r>
            <a:r>
              <a:rPr kumimoji="0" lang="en-US" altLang="zh-TW" sz="1400" baseline="0" dirty="0">
                <a:solidFill>
                  <a:srgbClr val="FFFF70"/>
                </a:solidFill>
                <a:ea typeface="全真粗黑體" pitchFamily="49" charset="-120"/>
              </a:rPr>
              <a:t>2 </a:t>
            </a:r>
            <a:r>
              <a:rPr kumimoji="0" lang="zh-TW" altLang="en-US" sz="1400" baseline="0" dirty="0">
                <a:solidFill>
                  <a:srgbClr val="FFFF70"/>
                </a:solidFill>
                <a:ea typeface="全真粗黑體" pitchFamily="49" charset="-120"/>
              </a:rPr>
              <a:t>的相反數，</a:t>
            </a:r>
            <a:endParaRPr kumimoji="0" lang="en-US" altLang="zh-TW" sz="1400" baseline="0" dirty="0">
              <a:solidFill>
                <a:srgbClr val="FFFF70"/>
              </a:solidFill>
              <a:ea typeface="全真粗黑體" pitchFamily="49" charset="-120"/>
            </a:endParaRPr>
          </a:p>
          <a:p>
            <a:r>
              <a:rPr kumimoji="0" lang="zh-TW" altLang="en-US" sz="1400" baseline="0" dirty="0">
                <a:solidFill>
                  <a:srgbClr val="FFFF70"/>
                </a:solidFill>
                <a:ea typeface="全真粗黑體" pitchFamily="49" charset="-120"/>
              </a:rPr>
              <a:t>也就是 </a:t>
            </a:r>
            <a:r>
              <a:rPr kumimoji="0" lang="en-US" altLang="zh-TW" sz="1400" baseline="0" dirty="0">
                <a:solidFill>
                  <a:srgbClr val="FFFF70"/>
                </a:solidFill>
                <a:ea typeface="全真粗黑體" pitchFamily="49" charset="-120"/>
              </a:rPr>
              <a:t>3 + 2 = 5 </a:t>
            </a:r>
            <a:r>
              <a:rPr kumimoji="0" lang="zh-TW" altLang="en-US" sz="1400" baseline="0" dirty="0">
                <a:solidFill>
                  <a:srgbClr val="FFFF70"/>
                </a:solidFill>
                <a:ea typeface="全真粗黑體" pitchFamily="49" charset="-120"/>
              </a:rPr>
              <a:t>，</a:t>
            </a:r>
            <a:endParaRPr kumimoji="0" lang="en-US" altLang="zh-TW" sz="1400" baseline="0" dirty="0">
              <a:solidFill>
                <a:srgbClr val="FFFF70"/>
              </a:solidFill>
              <a:ea typeface="全真粗黑體" pitchFamily="49" charset="-120"/>
            </a:endParaRPr>
          </a:p>
          <a:p>
            <a:endParaRPr kumimoji="0" lang="en-US" altLang="zh-TW" sz="1400" baseline="0" dirty="0">
              <a:solidFill>
                <a:srgbClr val="FFFF70"/>
              </a:solidFill>
              <a:ea typeface="全真粗黑體" pitchFamily="49" charset="-120"/>
            </a:endParaRPr>
          </a:p>
          <a:p>
            <a:r>
              <a:rPr kumimoji="0" lang="zh-TW" altLang="en-US" sz="1400" baseline="0" dirty="0">
                <a:solidFill>
                  <a:srgbClr val="FFFF70"/>
                </a:solidFill>
                <a:ea typeface="全真粗黑體" pitchFamily="49" charset="-120"/>
              </a:rPr>
              <a:t>所以請同學記起來，</a:t>
            </a:r>
            <a:endParaRPr kumimoji="0" lang="en-US" altLang="zh-TW" sz="1400" baseline="0" dirty="0">
              <a:solidFill>
                <a:srgbClr val="FFFF70"/>
              </a:solidFill>
              <a:ea typeface="全真粗黑體" pitchFamily="49" charset="-120"/>
            </a:endParaRPr>
          </a:p>
          <a:p>
            <a:r>
              <a:rPr kumimoji="0" lang="zh-TW" altLang="en-US" sz="1400" baseline="0" dirty="0">
                <a:solidFill>
                  <a:srgbClr val="FFFF70"/>
                </a:solidFill>
                <a:ea typeface="全真粗黑體" pitchFamily="49" charset="-120"/>
              </a:rPr>
              <a:t>減一個數就是加上他的相反數，</a:t>
            </a:r>
            <a:endParaRPr kumimoji="0" lang="en-US" altLang="zh-TW" sz="1400" baseline="0" dirty="0">
              <a:solidFill>
                <a:srgbClr val="FFFF70"/>
              </a:solidFill>
              <a:ea typeface="全真粗黑體" pitchFamily="49" charset="-120"/>
            </a:endParaRPr>
          </a:p>
          <a:p>
            <a:r>
              <a:rPr kumimoji="0" lang="zh-TW" altLang="en-US" sz="1400" baseline="0" dirty="0">
                <a:solidFill>
                  <a:srgbClr val="FFFF70"/>
                </a:solidFill>
                <a:ea typeface="全真粗黑體" pitchFamily="49" charset="-120"/>
              </a:rPr>
              <a:t>這樣減法就可轉變為我們熟悉的加法運算了。</a:t>
            </a:r>
            <a:endParaRPr kumimoji="0" lang="en-US" altLang="zh-TW" sz="1400" baseline="0" dirty="0">
              <a:solidFill>
                <a:srgbClr val="FFFF70"/>
              </a:solidFill>
              <a:ea typeface="全真粗黑體" pitchFamily="49" charset="-120"/>
            </a:endParaRPr>
          </a:p>
          <a:p>
            <a:endParaRPr kumimoji="0" lang="en-US" altLang="zh-TW" sz="1400" baseline="0" dirty="0">
              <a:solidFill>
                <a:srgbClr val="FFFF70"/>
              </a:solidFill>
              <a:ea typeface="全真粗黑體" pitchFamily="49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98662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zh-TW" altLang="en-US" baseline="0" dirty="0">
                <a:solidFill>
                  <a:srgbClr val="FFFF00"/>
                </a:solidFill>
              </a:rPr>
              <a:t>看到這個算式，數字這麼大，有沒有比較簡單的計算方法呢</a:t>
            </a:r>
            <a:r>
              <a:rPr kumimoji="0" lang="en-US" altLang="zh-TW" baseline="0" dirty="0">
                <a:solidFill>
                  <a:srgbClr val="FFFF00"/>
                </a:solidFill>
              </a:rPr>
              <a:t>?</a:t>
            </a: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可以觀察到這兩個數字很接近，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有沒有可能先處理這兩個數字呢</a:t>
            </a:r>
            <a:r>
              <a:rPr kumimoji="0" lang="en-US" altLang="zh-TW" baseline="0" dirty="0">
                <a:solidFill>
                  <a:srgbClr val="FFFF00"/>
                </a:solidFill>
              </a:rPr>
              <a:t>?</a:t>
            </a: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這就是這一頁老師要講解的去括號的規則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當括號前面是負號或是減號時，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可以把括號去掉，然後括號中的每個數都變號，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像這個原本是 負 </a:t>
            </a:r>
            <a:r>
              <a:rPr kumimoji="0" lang="en-US" altLang="zh-TW" baseline="0" dirty="0">
                <a:solidFill>
                  <a:srgbClr val="FFFF00"/>
                </a:solidFill>
              </a:rPr>
              <a:t>9876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去了括號就會變成 </a:t>
            </a:r>
            <a:r>
              <a:rPr kumimoji="0" lang="en-US" altLang="zh-TW" baseline="0" dirty="0">
                <a:solidFill>
                  <a:srgbClr val="FFFF00"/>
                </a:solidFill>
              </a:rPr>
              <a:t>+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r>
              <a:rPr kumimoji="0" lang="en-US" altLang="zh-TW" baseline="0" dirty="0">
                <a:solidFill>
                  <a:srgbClr val="FFFF00"/>
                </a:solidFill>
              </a:rPr>
              <a:t>9876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、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而原本是 加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123455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去了括號就會變成 減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123455</a:t>
            </a: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然後就可以先處理這兩個數字相減了</a:t>
            </a:r>
            <a:r>
              <a:rPr kumimoji="0" lang="en-US" altLang="zh-TW" baseline="0" dirty="0">
                <a:solidFill>
                  <a:srgbClr val="FFFF00"/>
                </a:solidFill>
              </a:rPr>
              <a:t>~</a:t>
            </a: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所以有了去括號的規則，可以幫助我們比較快速地計算這種問題，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再加深一次印象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括號前面是負號或減號，去括號後每一項都要變號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括號前面是正號或加號，去括號後不用變號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12444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zh-TW" altLang="en-US" baseline="0" dirty="0">
                <a:solidFill>
                  <a:srgbClr val="FFFF00"/>
                </a:solidFill>
              </a:rPr>
              <a:t>數線上兩點的距離該如何求呢</a:t>
            </a:r>
            <a:r>
              <a:rPr kumimoji="0" lang="en-US" altLang="zh-TW" baseline="0" dirty="0">
                <a:solidFill>
                  <a:srgbClr val="FFFF00"/>
                </a:solidFill>
              </a:rPr>
              <a:t>?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老師以 </a:t>
            </a:r>
            <a:r>
              <a:rPr kumimoji="0" lang="en-US" altLang="zh-TW" baseline="0" dirty="0">
                <a:solidFill>
                  <a:srgbClr val="FFFF00"/>
                </a:solidFill>
              </a:rPr>
              <a:t>A(-3)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和 </a:t>
            </a:r>
            <a:r>
              <a:rPr kumimoji="0" lang="en-US" altLang="zh-TW" baseline="0" dirty="0">
                <a:solidFill>
                  <a:srgbClr val="FFFF00"/>
                </a:solidFill>
              </a:rPr>
              <a:t>B(2) </a:t>
            </a:r>
            <a:r>
              <a:rPr kumimoji="0" lang="zh-TW" altLang="en-US" baseline="0" dirty="0">
                <a:solidFill>
                  <a:srgbClr val="FFFF00"/>
                </a:solidFill>
              </a:rPr>
              <a:t>這兩點為例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它們的距離很簡單，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r>
              <a:rPr kumimoji="0" lang="en-US" altLang="zh-TW" baseline="0" dirty="0">
                <a:solidFill>
                  <a:srgbClr val="FFFF00"/>
                </a:solidFill>
              </a:rPr>
              <a:t>-3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就是距離公式中的 </a:t>
            </a:r>
            <a:r>
              <a:rPr kumimoji="0" lang="en-US" altLang="zh-TW" baseline="0" dirty="0">
                <a:solidFill>
                  <a:srgbClr val="FFFF00"/>
                </a:solidFill>
              </a:rPr>
              <a:t>a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、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就是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b</a:t>
            </a: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根據公式，距離就是兩點相減 </a:t>
            </a:r>
            <a:r>
              <a:rPr kumimoji="0" lang="en-US" altLang="zh-TW" baseline="0" dirty="0">
                <a:solidFill>
                  <a:srgbClr val="FFFF00"/>
                </a:solidFill>
              </a:rPr>
              <a:t>(-3) – 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取絕對值 </a:t>
            </a:r>
            <a:r>
              <a:rPr kumimoji="0" lang="en-US" altLang="zh-TW" baseline="0" dirty="0">
                <a:solidFill>
                  <a:srgbClr val="FFFF00"/>
                </a:solidFill>
              </a:rPr>
              <a:t>= 5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也就會等於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– (-3)</a:t>
            </a:r>
            <a:r>
              <a:rPr kumimoji="0" lang="zh-TW" altLang="en-US" baseline="0" dirty="0">
                <a:solidFill>
                  <a:srgbClr val="FFFF00"/>
                </a:solidFill>
              </a:rPr>
              <a:t> 的絕對值，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事實上，像這種我們已經知道大小關係的兩個點，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可以直接用 大的減小的 去計算出它們的距離，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可以避免小減大取絕對值容易計算錯誤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所以 </a:t>
            </a:r>
            <a:r>
              <a:rPr kumimoji="0" lang="en-US" altLang="zh-TW" baseline="0" dirty="0">
                <a:solidFill>
                  <a:srgbClr val="FFFF00"/>
                </a:solidFill>
              </a:rPr>
              <a:t>A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、</a:t>
            </a:r>
            <a:r>
              <a:rPr kumimoji="0" lang="en-US" altLang="zh-TW" baseline="0" dirty="0">
                <a:solidFill>
                  <a:srgbClr val="FFFF00"/>
                </a:solidFill>
              </a:rPr>
              <a:t>B</a:t>
            </a:r>
            <a:r>
              <a:rPr kumimoji="0" lang="zh-TW" altLang="en-US" baseline="0" dirty="0">
                <a:solidFill>
                  <a:srgbClr val="FFFF00"/>
                </a:solidFill>
              </a:rPr>
              <a:t> 兩點的距離是 兩點相減後取絕對值 就會等於 大減小。</a:t>
            </a:r>
            <a:endParaRPr kumimoji="0" lang="en-US" altLang="zh-TW" baseline="0" dirty="0">
              <a:solidFill>
                <a:srgbClr val="FFFF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62208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zh-TW" altLang="en-US" baseline="0" dirty="0">
                <a:solidFill>
                  <a:srgbClr val="FFFF00"/>
                </a:solidFill>
              </a:rPr>
              <a:t>這一頁我們來練習求中點坐標</a:t>
            </a:r>
            <a:r>
              <a:rPr kumimoji="0" lang="en-US" altLang="zh-TW" baseline="0" dirty="0">
                <a:solidFill>
                  <a:srgbClr val="FFFF00"/>
                </a:solidFill>
              </a:rPr>
              <a:t>?</a:t>
            </a: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我們用 </a:t>
            </a:r>
            <a:r>
              <a:rPr kumimoji="0" lang="en-US" altLang="zh-TW" baseline="0" dirty="0">
                <a:solidFill>
                  <a:srgbClr val="FFFF00"/>
                </a:solidFill>
              </a:rPr>
              <a:t>-4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和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這個例子講解，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因為中點的定義知道這兩段距離相等，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只要能求到其中一段距離，就能用加減法找到中點，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而前面有學到整段距離的計算方法，就是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– (-4)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r>
              <a:rPr kumimoji="0" lang="en-US" altLang="zh-TW" baseline="0" dirty="0">
                <a:solidFill>
                  <a:srgbClr val="FFFF00"/>
                </a:solidFill>
              </a:rPr>
              <a:t>=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r>
              <a:rPr kumimoji="0" lang="en-US" altLang="zh-TW" baseline="0" dirty="0">
                <a:solidFill>
                  <a:srgbClr val="FFFF00"/>
                </a:solidFill>
              </a:rPr>
              <a:t>6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這兩段距離相等，所以是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6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的一半是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3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這樣 中點就是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A</a:t>
            </a:r>
            <a:r>
              <a:rPr kumimoji="0" lang="zh-TW" altLang="en-US" baseline="0" dirty="0">
                <a:solidFill>
                  <a:srgbClr val="FFFF00"/>
                </a:solidFill>
              </a:rPr>
              <a:t> 點往右 </a:t>
            </a:r>
            <a:r>
              <a:rPr kumimoji="0" lang="en-US" altLang="zh-TW" baseline="0" dirty="0">
                <a:solidFill>
                  <a:srgbClr val="FFFF00"/>
                </a:solidFill>
              </a:rPr>
              <a:t>3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單位 就會得到 </a:t>
            </a:r>
            <a:r>
              <a:rPr kumimoji="0" lang="en-US" altLang="zh-TW" baseline="0" dirty="0">
                <a:solidFill>
                  <a:srgbClr val="FFFF00"/>
                </a:solidFill>
              </a:rPr>
              <a:t>-4 + 3 = -1 </a:t>
            </a:r>
            <a:r>
              <a:rPr kumimoji="0" lang="zh-TW" altLang="en-US" baseline="0" dirty="0">
                <a:solidFill>
                  <a:srgbClr val="FFFF00"/>
                </a:solidFill>
              </a:rPr>
              <a:t>了。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我們再整理一下剛剛的步驟，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求兩點中點的方法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第一步 先求整段的距離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第二步 將距離除以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求得 </a:t>
            </a:r>
            <a:r>
              <a:rPr kumimoji="0" lang="en-US" altLang="zh-TW" baseline="0" dirty="0">
                <a:solidFill>
                  <a:srgbClr val="FFFF00"/>
                </a:solidFill>
              </a:rPr>
              <a:t>AM</a:t>
            </a:r>
            <a:r>
              <a:rPr kumimoji="0" lang="zh-TW" altLang="en-US" baseline="0" dirty="0">
                <a:solidFill>
                  <a:srgbClr val="FFFF00"/>
                </a:solidFill>
              </a:rPr>
              <a:t> 和 </a:t>
            </a:r>
            <a:r>
              <a:rPr kumimoji="0" lang="en-US" altLang="zh-TW" baseline="0" dirty="0">
                <a:solidFill>
                  <a:srgbClr val="FFFF00"/>
                </a:solidFill>
              </a:rPr>
              <a:t>BM</a:t>
            </a: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第三步 </a:t>
            </a:r>
            <a:r>
              <a:rPr kumimoji="0" lang="en-US" altLang="zh-TW" baseline="0" dirty="0">
                <a:solidFill>
                  <a:srgbClr val="FFFF00"/>
                </a:solidFill>
              </a:rPr>
              <a:t>A</a:t>
            </a:r>
            <a:r>
              <a:rPr kumimoji="0" lang="zh-TW" altLang="en-US" baseline="0" dirty="0">
                <a:solidFill>
                  <a:srgbClr val="FFFF00"/>
                </a:solidFill>
              </a:rPr>
              <a:t> 點坐標加上 </a:t>
            </a:r>
            <a:r>
              <a:rPr kumimoji="0" lang="en-US" altLang="zh-TW" baseline="0" dirty="0">
                <a:solidFill>
                  <a:srgbClr val="FFFF00"/>
                </a:solidFill>
              </a:rPr>
              <a:t>AM</a:t>
            </a:r>
            <a:r>
              <a:rPr kumimoji="0" lang="zh-TW" altLang="en-US" baseline="0" dirty="0">
                <a:solidFill>
                  <a:srgbClr val="FFFF00"/>
                </a:solidFill>
              </a:rPr>
              <a:t> 或是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B</a:t>
            </a:r>
            <a:r>
              <a:rPr kumimoji="0" lang="zh-TW" altLang="en-US" baseline="0" dirty="0">
                <a:solidFill>
                  <a:srgbClr val="FFFF00"/>
                </a:solidFill>
              </a:rPr>
              <a:t> 點坐標 減去 </a:t>
            </a:r>
            <a:r>
              <a:rPr kumimoji="0" lang="en-US" altLang="zh-TW" baseline="0" dirty="0">
                <a:solidFill>
                  <a:srgbClr val="FFFF00"/>
                </a:solidFill>
              </a:rPr>
              <a:t>BM</a:t>
            </a:r>
            <a:r>
              <a:rPr kumimoji="0" lang="zh-TW" altLang="en-US" baseline="0" dirty="0">
                <a:solidFill>
                  <a:srgbClr val="FFFF00"/>
                </a:solidFill>
              </a:rPr>
              <a:t> 就可以求得中點坐標了。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8223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16000"/>
          </a:xfrm>
          <a:solidFill>
            <a:srgbClr val="F8F8F8"/>
          </a:solidFill>
          <a:ln>
            <a:noFill/>
          </a:ln>
          <a:effectLst/>
        </p:spPr>
        <p:txBody>
          <a:bodyPr>
            <a:normAutofit/>
          </a:bodyPr>
          <a:lstStyle>
            <a:lvl1pPr algn="ctr">
              <a:defRPr sz="48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全真中黑體" panose="02010609000101010101" pitchFamily="49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1016000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2023/7/18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ustomXml" Target="../ink/ink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ustomXml" Target="../ink/ink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同號數相加</a:t>
            </a:r>
          </a:p>
        </p:txBody>
      </p:sp>
      <p:sp>
        <p:nvSpPr>
          <p:cNvPr id="21" name="AutoShape 208"/>
          <p:cNvSpPr>
            <a:spLocks noChangeArrowheads="1"/>
          </p:cNvSpPr>
          <p:nvPr/>
        </p:nvSpPr>
        <p:spPr bwMode="auto">
          <a:xfrm>
            <a:off x="2038350" y="1560246"/>
            <a:ext cx="8134349" cy="570179"/>
          </a:xfrm>
          <a:prstGeom prst="roundRect">
            <a:avLst>
              <a:gd name="adj" fmla="val 6958"/>
            </a:avLst>
          </a:prstGeom>
          <a:noFill/>
          <a:ln w="28575" algn="ctr">
            <a:noFill/>
            <a:prstDash val="solid"/>
            <a:round/>
            <a:headEnd/>
            <a:tailEnd/>
          </a:ln>
          <a:effectLst/>
        </p:spPr>
        <p:txBody>
          <a:bodyPr wrap="none" lIns="67500" tIns="35100" rIns="67500" bIns="35100" anchor="ctr"/>
          <a:lstStyle/>
          <a:p>
            <a:pPr algn="ctr"/>
            <a:r>
              <a:rPr lang="en-US" altLang="zh-TW" sz="2400" b="1" i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取絕對值相加，再帶符號 </a:t>
            </a:r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27" name="群組 26">
            <a:extLst>
              <a:ext uri="{FF2B5EF4-FFF2-40B4-BE49-F238E27FC236}">
                <a16:creationId xmlns:a16="http://schemas.microsoft.com/office/drawing/2014/main" id="{BB7B9611-9244-6376-AEC6-30DC591A7030}"/>
              </a:ext>
            </a:extLst>
          </p:cNvPr>
          <p:cNvGrpSpPr/>
          <p:nvPr/>
        </p:nvGrpSpPr>
        <p:grpSpPr>
          <a:xfrm>
            <a:off x="4418281" y="4674979"/>
            <a:ext cx="3356522" cy="610404"/>
            <a:chOff x="6437581" y="3845690"/>
            <a:chExt cx="3356522" cy="610404"/>
          </a:xfrm>
        </p:grpSpPr>
        <p:cxnSp>
          <p:nvCxnSpPr>
            <p:cNvPr id="55" name="直線單箭頭接點 54">
              <a:extLst>
                <a:ext uri="{FF2B5EF4-FFF2-40B4-BE49-F238E27FC236}">
                  <a16:creationId xmlns:a16="http://schemas.microsoft.com/office/drawing/2014/main" id="{3E0D89D3-4F94-53A8-4ADD-5A07B5E0B7BD}"/>
                </a:ext>
              </a:extLst>
            </p:cNvPr>
            <p:cNvCxnSpPr>
              <a:cxnSpLocks/>
            </p:cNvCxnSpPr>
            <p:nvPr/>
          </p:nvCxnSpPr>
          <p:spPr>
            <a:xfrm>
              <a:off x="6437581" y="3999184"/>
              <a:ext cx="3356522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接點 55">
              <a:extLst>
                <a:ext uri="{FF2B5EF4-FFF2-40B4-BE49-F238E27FC236}">
                  <a16:creationId xmlns:a16="http://schemas.microsoft.com/office/drawing/2014/main" id="{162F93A5-E2C7-4924-0A7D-AE7B8451C89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89829" y="3852040"/>
              <a:ext cx="0" cy="2522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接點 56">
              <a:extLst>
                <a:ext uri="{FF2B5EF4-FFF2-40B4-BE49-F238E27FC236}">
                  <a16:creationId xmlns:a16="http://schemas.microsoft.com/office/drawing/2014/main" id="{02DB9BF5-3503-9181-5426-AE9BE1B2346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210529" y="3852040"/>
              <a:ext cx="0" cy="2522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接點 57">
              <a:extLst>
                <a:ext uri="{FF2B5EF4-FFF2-40B4-BE49-F238E27FC236}">
                  <a16:creationId xmlns:a16="http://schemas.microsoft.com/office/drawing/2014/main" id="{434A1CB0-C054-C2C5-51C8-401C252B77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31229" y="3845690"/>
              <a:ext cx="0" cy="2522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接點 58">
              <a:extLst>
                <a:ext uri="{FF2B5EF4-FFF2-40B4-BE49-F238E27FC236}">
                  <a16:creationId xmlns:a16="http://schemas.microsoft.com/office/drawing/2014/main" id="{AFD905D4-CF1C-DC93-A6BA-D330FF1C8E5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51929" y="3852040"/>
              <a:ext cx="0" cy="2522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接點 59">
              <a:extLst>
                <a:ext uri="{FF2B5EF4-FFF2-40B4-BE49-F238E27FC236}">
                  <a16:creationId xmlns:a16="http://schemas.microsoft.com/office/drawing/2014/main" id="{9FEDEE89-2A3F-F447-2AA7-8D02509B10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72629" y="3862137"/>
              <a:ext cx="0" cy="23580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接點 60">
              <a:extLst>
                <a:ext uri="{FF2B5EF4-FFF2-40B4-BE49-F238E27FC236}">
                  <a16:creationId xmlns:a16="http://schemas.microsoft.com/office/drawing/2014/main" id="{E0478163-669C-5239-F73E-B0EB789282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93329" y="3845690"/>
              <a:ext cx="0" cy="2522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文字方塊 61">
              <a:extLst>
                <a:ext uri="{FF2B5EF4-FFF2-40B4-BE49-F238E27FC236}">
                  <a16:creationId xmlns:a16="http://schemas.microsoft.com/office/drawing/2014/main" id="{A3227B7B-4BBB-4EE3-515F-521800A814AD}"/>
                </a:ext>
              </a:extLst>
            </p:cNvPr>
            <p:cNvSpPr txBox="1"/>
            <p:nvPr/>
          </p:nvSpPr>
          <p:spPr>
            <a:xfrm>
              <a:off x="8538073" y="4050904"/>
              <a:ext cx="4635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000" b="1" dirty="0"/>
                <a:t>0</a:t>
              </a:r>
              <a:endParaRPr lang="zh-TW" altLang="en-US" sz="2000" b="1" dirty="0"/>
            </a:p>
          </p:txBody>
        </p:sp>
        <p:sp>
          <p:nvSpPr>
            <p:cNvPr id="63" name="文字方塊 62">
              <a:extLst>
                <a:ext uri="{FF2B5EF4-FFF2-40B4-BE49-F238E27FC236}">
                  <a16:creationId xmlns:a16="http://schemas.microsoft.com/office/drawing/2014/main" id="{3686FEAB-36AC-3D5E-3C62-F79E638E04DD}"/>
                </a:ext>
              </a:extLst>
            </p:cNvPr>
            <p:cNvSpPr txBox="1"/>
            <p:nvPr/>
          </p:nvSpPr>
          <p:spPr>
            <a:xfrm>
              <a:off x="9051591" y="4051254"/>
              <a:ext cx="4635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000" b="1" dirty="0"/>
                <a:t>1</a:t>
              </a:r>
              <a:endParaRPr lang="zh-TW" altLang="en-US" sz="2000" b="1" dirty="0"/>
            </a:p>
          </p:txBody>
        </p:sp>
        <p:sp>
          <p:nvSpPr>
            <p:cNvPr id="64" name="文字方塊 63">
              <a:extLst>
                <a:ext uri="{FF2B5EF4-FFF2-40B4-BE49-F238E27FC236}">
                  <a16:creationId xmlns:a16="http://schemas.microsoft.com/office/drawing/2014/main" id="{F4C055AE-259B-9AAF-A90D-D64B4A255CBA}"/>
                </a:ext>
              </a:extLst>
            </p:cNvPr>
            <p:cNvSpPr txBox="1"/>
            <p:nvPr/>
          </p:nvSpPr>
          <p:spPr>
            <a:xfrm>
              <a:off x="7496673" y="4047094"/>
              <a:ext cx="4738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000" b="1" dirty="0"/>
                <a:t>–2</a:t>
              </a:r>
              <a:endParaRPr lang="zh-TW" altLang="en-US" sz="2000" b="1" dirty="0"/>
            </a:p>
          </p:txBody>
        </p:sp>
        <p:sp>
          <p:nvSpPr>
            <p:cNvPr id="65" name="文字方塊 64">
              <a:extLst>
                <a:ext uri="{FF2B5EF4-FFF2-40B4-BE49-F238E27FC236}">
                  <a16:creationId xmlns:a16="http://schemas.microsoft.com/office/drawing/2014/main" id="{F5DE08C1-2101-3F4F-6B2C-7026091E22DC}"/>
                </a:ext>
              </a:extLst>
            </p:cNvPr>
            <p:cNvSpPr txBox="1"/>
            <p:nvPr/>
          </p:nvSpPr>
          <p:spPr>
            <a:xfrm>
              <a:off x="6944361" y="4055984"/>
              <a:ext cx="4470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000" b="1" dirty="0"/>
                <a:t>–3</a:t>
              </a:r>
              <a:endParaRPr lang="zh-TW" altLang="en-US" sz="2000" b="1" dirty="0"/>
            </a:p>
          </p:txBody>
        </p:sp>
        <p:sp>
          <p:nvSpPr>
            <p:cNvPr id="66" name="文字方塊 65">
              <a:extLst>
                <a:ext uri="{FF2B5EF4-FFF2-40B4-BE49-F238E27FC236}">
                  <a16:creationId xmlns:a16="http://schemas.microsoft.com/office/drawing/2014/main" id="{F05BA01E-8540-BE14-0F98-9525F39D9C55}"/>
                </a:ext>
              </a:extLst>
            </p:cNvPr>
            <p:cNvSpPr txBox="1"/>
            <p:nvPr/>
          </p:nvSpPr>
          <p:spPr>
            <a:xfrm>
              <a:off x="6460353" y="4047094"/>
              <a:ext cx="4789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000" b="1" dirty="0"/>
                <a:t>–4</a:t>
              </a:r>
              <a:endParaRPr lang="zh-TW" altLang="en-US" sz="2000" b="1" dirty="0"/>
            </a:p>
          </p:txBody>
        </p:sp>
        <p:sp>
          <p:nvSpPr>
            <p:cNvPr id="67" name="文字方塊 66">
              <a:extLst>
                <a:ext uri="{FF2B5EF4-FFF2-40B4-BE49-F238E27FC236}">
                  <a16:creationId xmlns:a16="http://schemas.microsoft.com/office/drawing/2014/main" id="{0B5038F7-9C1F-6B08-C6DC-884C864AB673}"/>
                </a:ext>
              </a:extLst>
            </p:cNvPr>
            <p:cNvSpPr txBox="1"/>
            <p:nvPr/>
          </p:nvSpPr>
          <p:spPr>
            <a:xfrm>
              <a:off x="8010717" y="4048627"/>
              <a:ext cx="47288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000" b="1" dirty="0"/>
                <a:t>–1</a:t>
              </a:r>
              <a:endParaRPr lang="zh-TW" altLang="en-US" sz="2000" b="1" dirty="0"/>
            </a:p>
          </p:txBody>
        </p:sp>
      </p:grpSp>
      <p:cxnSp>
        <p:nvCxnSpPr>
          <p:cNvPr id="76" name="直線單箭頭接點 75">
            <a:extLst>
              <a:ext uri="{FF2B5EF4-FFF2-40B4-BE49-F238E27FC236}">
                <a16:creationId xmlns:a16="http://schemas.microsoft.com/office/drawing/2014/main" id="{537937D8-C1C8-7E2E-DA9F-A90C703FBB4D}"/>
              </a:ext>
            </a:extLst>
          </p:cNvPr>
          <p:cNvCxnSpPr>
            <a:cxnSpLocks/>
          </p:cNvCxnSpPr>
          <p:nvPr/>
        </p:nvCxnSpPr>
        <p:spPr>
          <a:xfrm>
            <a:off x="5716739" y="4524312"/>
            <a:ext cx="1050609" cy="0"/>
          </a:xfrm>
          <a:prstGeom prst="straightConnector1">
            <a:avLst/>
          </a:prstGeom>
          <a:ln w="25400">
            <a:solidFill>
              <a:srgbClr val="3399FF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單箭頭接點 76">
            <a:extLst>
              <a:ext uri="{FF2B5EF4-FFF2-40B4-BE49-F238E27FC236}">
                <a16:creationId xmlns:a16="http://schemas.microsoft.com/office/drawing/2014/main" id="{6B75C522-06F0-F088-5557-FF77A97D867A}"/>
              </a:ext>
            </a:extLst>
          </p:cNvPr>
          <p:cNvCxnSpPr>
            <a:cxnSpLocks/>
          </p:cNvCxnSpPr>
          <p:nvPr/>
        </p:nvCxnSpPr>
        <p:spPr>
          <a:xfrm>
            <a:off x="5194300" y="4369796"/>
            <a:ext cx="519232" cy="0"/>
          </a:xfrm>
          <a:prstGeom prst="straightConnector1">
            <a:avLst/>
          </a:prstGeom>
          <a:ln w="25400">
            <a:solidFill>
              <a:srgbClr val="3399FF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Box 126">
            <a:extLst>
              <a:ext uri="{FF2B5EF4-FFF2-40B4-BE49-F238E27FC236}">
                <a16:creationId xmlns:a16="http://schemas.microsoft.com/office/drawing/2014/main" id="{7443AB43-BA0D-2DFE-6944-E8894E5BCC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2288" y="2093409"/>
            <a:ext cx="6096000" cy="579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zh-TW" sz="2400" b="1" dirty="0">
                <a:latin typeface="+mn-lt"/>
                <a:ea typeface="微軟正黑體" panose="020B0604030504040204" pitchFamily="34" charset="-120"/>
              </a:rPr>
              <a:t>(–2) + (–1)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筆跡 1">
                <a:extLst>
                  <a:ext uri="{FF2B5EF4-FFF2-40B4-BE49-F238E27FC236}">
                    <a16:creationId xmlns:a16="http://schemas.microsoft.com/office/drawing/2014/main" id="{CBCA7772-B163-2C29-3929-7D923A3518D2}"/>
                  </a:ext>
                </a:extLst>
              </p14:cNvPr>
              <p14:cNvContentPartPr/>
              <p14:nvPr/>
            </p14:nvContentPartPr>
            <p14:xfrm>
              <a:off x="4668840" y="766440"/>
              <a:ext cx="2038680" cy="4551840"/>
            </p14:xfrm>
          </p:contentPart>
        </mc:Choice>
        <mc:Fallback xmlns="">
          <p:pic>
            <p:nvPicPr>
              <p:cNvPr id="2" name="筆跡 1">
                <a:extLst>
                  <a:ext uri="{FF2B5EF4-FFF2-40B4-BE49-F238E27FC236}">
                    <a16:creationId xmlns:a16="http://schemas.microsoft.com/office/drawing/2014/main" id="{CBCA7772-B163-2C29-3929-7D923A3518D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659480" y="757080"/>
                <a:ext cx="2057400" cy="4570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464017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手繪多邊形: 圖案 93">
            <a:extLst>
              <a:ext uri="{FF2B5EF4-FFF2-40B4-BE49-F238E27FC236}">
                <a16:creationId xmlns:a16="http://schemas.microsoft.com/office/drawing/2014/main" id="{578D3A91-06F2-430C-C179-AF7A286A3CA6}"/>
              </a:ext>
            </a:extLst>
          </p:cNvPr>
          <p:cNvSpPr/>
          <p:nvPr/>
        </p:nvSpPr>
        <p:spPr>
          <a:xfrm>
            <a:off x="9775825" y="3628255"/>
            <a:ext cx="1666875" cy="225432"/>
          </a:xfrm>
          <a:custGeom>
            <a:avLst/>
            <a:gdLst>
              <a:gd name="connsiteX0" fmla="*/ 0 w 1666875"/>
              <a:gd name="connsiteY0" fmla="*/ 225432 h 225432"/>
              <a:gd name="connsiteX1" fmla="*/ 825500 w 1666875"/>
              <a:gd name="connsiteY1" fmla="*/ 7 h 225432"/>
              <a:gd name="connsiteX2" fmla="*/ 1666875 w 1666875"/>
              <a:gd name="connsiteY2" fmla="*/ 219082 h 225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66875" h="225432">
                <a:moveTo>
                  <a:pt x="0" y="225432"/>
                </a:moveTo>
                <a:cubicBezTo>
                  <a:pt x="273844" y="113248"/>
                  <a:pt x="547688" y="1065"/>
                  <a:pt x="825500" y="7"/>
                </a:cubicBezTo>
                <a:cubicBezTo>
                  <a:pt x="1103312" y="-1051"/>
                  <a:pt x="1385093" y="109015"/>
                  <a:pt x="1666875" y="219082"/>
                </a:cubicBezTo>
              </a:path>
            </a:pathLst>
          </a:custGeom>
          <a:noFill/>
          <a:ln w="19050">
            <a:solidFill>
              <a:srgbClr val="FF6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重點整理</a:t>
            </a:r>
          </a:p>
        </p:txBody>
      </p:sp>
      <p:cxnSp>
        <p:nvCxnSpPr>
          <p:cNvPr id="2" name="直線接點 1">
            <a:extLst>
              <a:ext uri="{FF2B5EF4-FFF2-40B4-BE49-F238E27FC236}">
                <a16:creationId xmlns:a16="http://schemas.microsoft.com/office/drawing/2014/main" id="{57DBDA7B-34A5-5F56-7279-A5DFF6286F6F}"/>
              </a:ext>
            </a:extLst>
          </p:cNvPr>
          <p:cNvCxnSpPr>
            <a:cxnSpLocks/>
          </p:cNvCxnSpPr>
          <p:nvPr/>
        </p:nvCxnSpPr>
        <p:spPr>
          <a:xfrm>
            <a:off x="3035592" y="1257401"/>
            <a:ext cx="0" cy="4178757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字方塊 2">
            <a:extLst>
              <a:ext uri="{FF2B5EF4-FFF2-40B4-BE49-F238E27FC236}">
                <a16:creationId xmlns:a16="http://schemas.microsoft.com/office/drawing/2014/main" id="{29D1CD57-A596-4E55-9C34-5944BED0E346}"/>
              </a:ext>
            </a:extLst>
          </p:cNvPr>
          <p:cNvSpPr txBox="1"/>
          <p:nvPr/>
        </p:nvSpPr>
        <p:spPr>
          <a:xfrm>
            <a:off x="1" y="2369869"/>
            <a:ext cx="3037114" cy="798745"/>
          </a:xfrm>
          <a:prstGeom prst="rect">
            <a:avLst/>
          </a:prstGeom>
          <a:noFill/>
        </p:spPr>
        <p:txBody>
          <a:bodyPr wrap="square" lIns="216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1. </a:t>
            </a:r>
            <a:r>
              <a:rPr lang="zh-TW" altLang="en-US" sz="2000" dirty="0">
                <a:ea typeface="微軟正黑體" panose="020B0604030504040204" pitchFamily="34" charset="-120"/>
              </a:rPr>
              <a:t>同號數相加</a:t>
            </a:r>
            <a:br>
              <a:rPr lang="en-US" altLang="zh-TW" sz="2000" b="1" dirty="0">
                <a:ea typeface="微軟正黑體" panose="020B0604030504040204" pitchFamily="34" charset="-120"/>
              </a:rPr>
            </a:br>
            <a:r>
              <a:rPr lang="en-US" altLang="zh-TW" sz="2000" b="1" dirty="0">
                <a:ea typeface="微軟正黑體" panose="020B0604030504040204" pitchFamily="34" charset="-120"/>
              </a:rPr>
              <a:t>    (–2) + (–1) = –</a:t>
            </a:r>
            <a:r>
              <a:rPr lang="en-US" altLang="zh-TW" sz="2000" b="1" dirty="0">
                <a:solidFill>
                  <a:schemeClr val="accent1">
                    <a:lumMod val="75000"/>
                  </a:schemeClr>
                </a:solidFill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2</a:t>
            </a:r>
            <a:r>
              <a:rPr lang="en-US" altLang="zh-TW" sz="2000" b="1" dirty="0">
                <a:ea typeface="微軟正黑體" panose="020B0604030504040204" pitchFamily="34" charset="-120"/>
              </a:rPr>
              <a:t> + </a:t>
            </a:r>
            <a:r>
              <a:rPr lang="en-US" altLang="zh-TW" sz="20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1</a:t>
            </a:r>
            <a:r>
              <a:rPr lang="zh-TW" altLang="en-US" sz="20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)  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AFE2B988-286C-2143-C290-EACD02D71133}"/>
              </a:ext>
            </a:extLst>
          </p:cNvPr>
          <p:cNvSpPr txBox="1"/>
          <p:nvPr/>
        </p:nvSpPr>
        <p:spPr>
          <a:xfrm>
            <a:off x="3043497" y="2365770"/>
            <a:ext cx="3052504" cy="798745"/>
          </a:xfrm>
          <a:prstGeom prst="rect">
            <a:avLst/>
          </a:prstGeom>
          <a:noFill/>
        </p:spPr>
        <p:txBody>
          <a:bodyPr wrap="square" lIns="216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1. </a:t>
            </a:r>
            <a:r>
              <a:rPr lang="zh-TW" altLang="en-US" sz="2000" dirty="0">
                <a:ea typeface="微軟正黑體" panose="020B0604030504040204" pitchFamily="34" charset="-120"/>
              </a:rPr>
              <a:t>交換律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   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 + b = b + a 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cxnSp>
        <p:nvCxnSpPr>
          <p:cNvPr id="17" name="直線接點 16">
            <a:extLst>
              <a:ext uri="{FF2B5EF4-FFF2-40B4-BE49-F238E27FC236}">
                <a16:creationId xmlns:a16="http://schemas.microsoft.com/office/drawing/2014/main" id="{52BCF4ED-BBA8-ABA5-2B77-474B44A985A1}"/>
              </a:ext>
            </a:extLst>
          </p:cNvPr>
          <p:cNvCxnSpPr>
            <a:cxnSpLocks/>
          </p:cNvCxnSpPr>
          <p:nvPr/>
        </p:nvCxnSpPr>
        <p:spPr>
          <a:xfrm>
            <a:off x="6096000" y="1302171"/>
            <a:ext cx="0" cy="4083745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接點 25">
            <a:extLst>
              <a:ext uri="{FF2B5EF4-FFF2-40B4-BE49-F238E27FC236}">
                <a16:creationId xmlns:a16="http://schemas.microsoft.com/office/drawing/2014/main" id="{35C65887-37BA-C613-9F1C-BCCD5EB43AA9}"/>
              </a:ext>
            </a:extLst>
          </p:cNvPr>
          <p:cNvCxnSpPr>
            <a:cxnSpLocks/>
          </p:cNvCxnSpPr>
          <p:nvPr/>
        </p:nvCxnSpPr>
        <p:spPr>
          <a:xfrm>
            <a:off x="9145840" y="1336228"/>
            <a:ext cx="0" cy="4178757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013818A1-3B1C-A935-BB50-16D9B8B9DEAE}"/>
              </a:ext>
            </a:extLst>
          </p:cNvPr>
          <p:cNvSpPr txBox="1"/>
          <p:nvPr/>
        </p:nvSpPr>
        <p:spPr>
          <a:xfrm>
            <a:off x="9144000" y="2372658"/>
            <a:ext cx="3048000" cy="798488"/>
          </a:xfrm>
          <a:prstGeom prst="rect">
            <a:avLst/>
          </a:prstGeom>
          <a:noFill/>
        </p:spPr>
        <p:txBody>
          <a:bodyPr wrap="square" lIns="252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1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. A</a:t>
            </a:r>
            <a:r>
              <a:rPr lang="en-US" altLang="zh-TW" sz="2000" b="1" dirty="0">
                <a:ea typeface="微軟正黑體" panose="020B0604030504040204" pitchFamily="34" charset="-120"/>
              </a:rPr>
              <a:t>(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</a:rPr>
              <a:t>)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和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</a:t>
            </a:r>
            <a:r>
              <a:rPr lang="en-US" altLang="zh-TW" sz="2000" b="1" dirty="0">
                <a:ea typeface="微軟正黑體" panose="020B0604030504040204" pitchFamily="34" charset="-120"/>
              </a:rPr>
              <a:t>(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</a:t>
            </a:r>
            <a:r>
              <a:rPr lang="en-US" altLang="zh-TW" sz="2000" b="1" dirty="0">
                <a:ea typeface="微軟正黑體" panose="020B0604030504040204" pitchFamily="34" charset="-120"/>
              </a:rPr>
              <a:t>) </a:t>
            </a:r>
            <a:r>
              <a:rPr lang="zh-TW" altLang="en-US" sz="2000" dirty="0">
                <a:ea typeface="微軟正黑體" panose="020B0604030504040204" pitchFamily="34" charset="-120"/>
              </a:rPr>
              <a:t>距離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endParaRPr lang="en-US" altLang="zh-TW" sz="2000" b="1" dirty="0"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en-US" altLang="zh-TW" sz="2000" b="1" i="1" dirty="0">
                <a:ea typeface="微軟正黑體" panose="020B0604030504040204" pitchFamily="34" charset="-120"/>
              </a:rPr>
              <a:t>    AB </a:t>
            </a:r>
            <a:r>
              <a:rPr lang="en-US" altLang="zh-TW" sz="2000" b="1" dirty="0">
                <a:ea typeface="微軟正黑體" panose="020B0604030504040204" pitchFamily="34" charset="-120"/>
              </a:rPr>
              <a:t>= |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</a:rPr>
              <a:t> –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 b | = </a:t>
            </a:r>
            <a:r>
              <a:rPr lang="zh-TW" altLang="en-US" sz="2000" dirty="0">
                <a:ea typeface="微軟正黑體" panose="020B0604030504040204" pitchFamily="34" charset="-120"/>
              </a:rPr>
              <a:t>大 </a:t>
            </a:r>
            <a:r>
              <a:rPr lang="en-US" altLang="zh-TW" sz="2000" dirty="0">
                <a:ea typeface="微軟正黑體" panose="020B0604030504040204" pitchFamily="34" charset="-120"/>
              </a:rPr>
              <a:t>– </a:t>
            </a:r>
            <a:r>
              <a:rPr lang="zh-TW" altLang="en-US" sz="2000" dirty="0">
                <a:ea typeface="微軟正黑體" panose="020B0604030504040204" pitchFamily="34" charset="-120"/>
              </a:rPr>
              <a:t>小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3CB2550B-440B-3176-93A2-D20EFC54D474}"/>
              </a:ext>
            </a:extLst>
          </p:cNvPr>
          <p:cNvSpPr/>
          <p:nvPr/>
        </p:nvSpPr>
        <p:spPr>
          <a:xfrm>
            <a:off x="637512" y="1632412"/>
            <a:ext cx="1768232" cy="441476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19050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整數加減法</a:t>
            </a:r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99F2F020-4A4A-4403-06A0-E8E980C56241}"/>
              </a:ext>
            </a:extLst>
          </p:cNvPr>
          <p:cNvSpPr/>
          <p:nvPr/>
        </p:nvSpPr>
        <p:spPr>
          <a:xfrm>
            <a:off x="3696398" y="1632410"/>
            <a:ext cx="1768232" cy="441476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19050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加法運算定律</a:t>
            </a:r>
          </a:p>
        </p:txBody>
      </p: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5FC34968-ACC2-A78C-DC99-A5353E9F8B51}"/>
              </a:ext>
            </a:extLst>
          </p:cNvPr>
          <p:cNvSpPr/>
          <p:nvPr/>
        </p:nvSpPr>
        <p:spPr>
          <a:xfrm>
            <a:off x="6744398" y="1632411"/>
            <a:ext cx="1768232" cy="441476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19050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去括號規則</a:t>
            </a:r>
          </a:p>
        </p:txBody>
      </p:sp>
      <p:sp>
        <p:nvSpPr>
          <p:cNvPr id="10" name="矩形: 圓角 9">
            <a:extLst>
              <a:ext uri="{FF2B5EF4-FFF2-40B4-BE49-F238E27FC236}">
                <a16:creationId xmlns:a16="http://schemas.microsoft.com/office/drawing/2014/main" id="{B51A6E8E-2BDB-6F34-DE81-BA78975DE397}"/>
              </a:ext>
            </a:extLst>
          </p:cNvPr>
          <p:cNvSpPr/>
          <p:nvPr/>
        </p:nvSpPr>
        <p:spPr>
          <a:xfrm>
            <a:off x="9634365" y="1632408"/>
            <a:ext cx="2095178" cy="441476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19050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兩點距離及中點</a:t>
            </a:r>
          </a:p>
        </p:txBody>
      </p:sp>
      <p:sp>
        <p:nvSpPr>
          <p:cNvPr id="76" name="文字方塊 75">
            <a:extLst>
              <a:ext uri="{FF2B5EF4-FFF2-40B4-BE49-F238E27FC236}">
                <a16:creationId xmlns:a16="http://schemas.microsoft.com/office/drawing/2014/main" id="{99CB92E7-502E-5AA8-7ADC-A67D992F5BBE}"/>
              </a:ext>
            </a:extLst>
          </p:cNvPr>
          <p:cNvSpPr txBox="1"/>
          <p:nvPr/>
        </p:nvSpPr>
        <p:spPr>
          <a:xfrm>
            <a:off x="-10887" y="3785588"/>
            <a:ext cx="3249845" cy="798745"/>
          </a:xfrm>
          <a:prstGeom prst="rect">
            <a:avLst/>
          </a:prstGeom>
          <a:noFill/>
        </p:spPr>
        <p:txBody>
          <a:bodyPr wrap="square" lIns="216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2. </a:t>
            </a:r>
            <a:r>
              <a:rPr lang="zh-TW" altLang="en-US" sz="2000" dirty="0">
                <a:ea typeface="微軟正黑體" panose="020B0604030504040204" pitchFamily="34" charset="-120"/>
              </a:rPr>
              <a:t>異號數相加</a:t>
            </a:r>
            <a:br>
              <a:rPr lang="en-US" altLang="zh-TW" sz="2000" b="1" dirty="0">
                <a:ea typeface="微軟正黑體" panose="020B0604030504040204" pitchFamily="34" charset="-120"/>
              </a:rPr>
            </a:br>
            <a:r>
              <a:rPr lang="en-US" altLang="zh-TW" sz="2000" b="1" dirty="0">
                <a:ea typeface="微軟正黑體" panose="020B0604030504040204" pitchFamily="34" charset="-120"/>
              </a:rPr>
              <a:t>    (–3) + 2 = – ( </a:t>
            </a:r>
            <a:r>
              <a:rPr lang="en-US" altLang="zh-TW" sz="20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|–3| – | 2 |</a:t>
            </a:r>
            <a:r>
              <a:rPr lang="zh-TW" altLang="en-US" sz="20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)</a:t>
            </a:r>
          </a:p>
        </p:txBody>
      </p:sp>
      <p:sp>
        <p:nvSpPr>
          <p:cNvPr id="77" name="文字方塊 76">
            <a:extLst>
              <a:ext uri="{FF2B5EF4-FFF2-40B4-BE49-F238E27FC236}">
                <a16:creationId xmlns:a16="http://schemas.microsoft.com/office/drawing/2014/main" id="{7C2C76E2-99F1-E0C1-DEDE-DF13FD628735}"/>
              </a:ext>
            </a:extLst>
          </p:cNvPr>
          <p:cNvSpPr txBox="1"/>
          <p:nvPr/>
        </p:nvSpPr>
        <p:spPr>
          <a:xfrm>
            <a:off x="0" y="5361340"/>
            <a:ext cx="3037114" cy="798745"/>
          </a:xfrm>
          <a:prstGeom prst="rect">
            <a:avLst/>
          </a:prstGeom>
          <a:noFill/>
        </p:spPr>
        <p:txBody>
          <a:bodyPr wrap="square" lIns="216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3. </a:t>
            </a:r>
            <a:r>
              <a:rPr lang="zh-TW" altLang="en-US" sz="2000" dirty="0">
                <a:ea typeface="微軟正黑體" panose="020B0604030504040204" pitchFamily="34" charset="-120"/>
              </a:rPr>
              <a:t>減法</a:t>
            </a:r>
            <a:r>
              <a:rPr lang="en-US" altLang="zh-TW" sz="2000" b="1" dirty="0">
                <a:ea typeface="微軟正黑體" panose="020B0604030504040204" pitchFamily="34" charset="-12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    5 – (–2) = 5 + 2 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cxnSp>
        <p:nvCxnSpPr>
          <p:cNvPr id="79" name="直線單箭頭接點 78">
            <a:extLst>
              <a:ext uri="{FF2B5EF4-FFF2-40B4-BE49-F238E27FC236}">
                <a16:creationId xmlns:a16="http://schemas.microsoft.com/office/drawing/2014/main" id="{82240949-8D9B-87D5-BC03-326AA79050D0}"/>
              </a:ext>
            </a:extLst>
          </p:cNvPr>
          <p:cNvCxnSpPr>
            <a:cxnSpLocks/>
          </p:cNvCxnSpPr>
          <p:nvPr/>
        </p:nvCxnSpPr>
        <p:spPr>
          <a:xfrm>
            <a:off x="9361714" y="3855048"/>
            <a:ext cx="2547257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線接點 82">
            <a:extLst>
              <a:ext uri="{FF2B5EF4-FFF2-40B4-BE49-F238E27FC236}">
                <a16:creationId xmlns:a16="http://schemas.microsoft.com/office/drawing/2014/main" id="{2C1BE128-AB72-77AD-9026-6008F75681F3}"/>
              </a:ext>
            </a:extLst>
          </p:cNvPr>
          <p:cNvCxnSpPr>
            <a:cxnSpLocks/>
          </p:cNvCxnSpPr>
          <p:nvPr/>
        </p:nvCxnSpPr>
        <p:spPr>
          <a:xfrm>
            <a:off x="9775371" y="3691763"/>
            <a:ext cx="0" cy="27214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線接點 84">
            <a:extLst>
              <a:ext uri="{FF2B5EF4-FFF2-40B4-BE49-F238E27FC236}">
                <a16:creationId xmlns:a16="http://schemas.microsoft.com/office/drawing/2014/main" id="{519BFB3E-BEBF-2E81-DD98-20F5B04AFCAE}"/>
              </a:ext>
            </a:extLst>
          </p:cNvPr>
          <p:cNvCxnSpPr>
            <a:cxnSpLocks/>
          </p:cNvCxnSpPr>
          <p:nvPr/>
        </p:nvCxnSpPr>
        <p:spPr>
          <a:xfrm>
            <a:off x="11451772" y="3693124"/>
            <a:ext cx="0" cy="27214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線接點 86">
            <a:extLst>
              <a:ext uri="{FF2B5EF4-FFF2-40B4-BE49-F238E27FC236}">
                <a16:creationId xmlns:a16="http://schemas.microsoft.com/office/drawing/2014/main" id="{B6BCC634-22BC-2791-030A-71008C5C73C9}"/>
              </a:ext>
            </a:extLst>
          </p:cNvPr>
          <p:cNvCxnSpPr/>
          <p:nvPr/>
        </p:nvCxnSpPr>
        <p:spPr>
          <a:xfrm>
            <a:off x="9641364" y="2841173"/>
            <a:ext cx="35922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文字方塊 87">
            <a:extLst>
              <a:ext uri="{FF2B5EF4-FFF2-40B4-BE49-F238E27FC236}">
                <a16:creationId xmlns:a16="http://schemas.microsoft.com/office/drawing/2014/main" id="{3C068E6A-C706-8650-D7F7-FF865D52ED4C}"/>
              </a:ext>
            </a:extLst>
          </p:cNvPr>
          <p:cNvSpPr txBox="1"/>
          <p:nvPr/>
        </p:nvSpPr>
        <p:spPr>
          <a:xfrm>
            <a:off x="9633857" y="3369500"/>
            <a:ext cx="674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89" name="文字方塊 88">
            <a:extLst>
              <a:ext uri="{FF2B5EF4-FFF2-40B4-BE49-F238E27FC236}">
                <a16:creationId xmlns:a16="http://schemas.microsoft.com/office/drawing/2014/main" id="{3F551F55-A460-7DCF-A22C-8F3542FA7FC4}"/>
              </a:ext>
            </a:extLst>
          </p:cNvPr>
          <p:cNvSpPr txBox="1"/>
          <p:nvPr/>
        </p:nvSpPr>
        <p:spPr>
          <a:xfrm>
            <a:off x="11299371" y="3369500"/>
            <a:ext cx="674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90" name="文字方塊 89">
            <a:extLst>
              <a:ext uri="{FF2B5EF4-FFF2-40B4-BE49-F238E27FC236}">
                <a16:creationId xmlns:a16="http://schemas.microsoft.com/office/drawing/2014/main" id="{ABE4A572-4B43-3460-D4A0-5682FB9B11D9}"/>
              </a:ext>
            </a:extLst>
          </p:cNvPr>
          <p:cNvSpPr txBox="1"/>
          <p:nvPr/>
        </p:nvSpPr>
        <p:spPr>
          <a:xfrm>
            <a:off x="9596210" y="3902900"/>
            <a:ext cx="359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91" name="文字方塊 90">
            <a:extLst>
              <a:ext uri="{FF2B5EF4-FFF2-40B4-BE49-F238E27FC236}">
                <a16:creationId xmlns:a16="http://schemas.microsoft.com/office/drawing/2014/main" id="{AC8AF113-81CC-FA35-E44A-C5946DA5528C}"/>
              </a:ext>
            </a:extLst>
          </p:cNvPr>
          <p:cNvSpPr txBox="1"/>
          <p:nvPr/>
        </p:nvSpPr>
        <p:spPr>
          <a:xfrm>
            <a:off x="11277600" y="3903807"/>
            <a:ext cx="359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95" name="文字方塊 94">
            <a:extLst>
              <a:ext uri="{FF2B5EF4-FFF2-40B4-BE49-F238E27FC236}">
                <a16:creationId xmlns:a16="http://schemas.microsoft.com/office/drawing/2014/main" id="{51FE1407-2697-14F3-0C2F-AC01C4A0824B}"/>
              </a:ext>
            </a:extLst>
          </p:cNvPr>
          <p:cNvSpPr txBox="1"/>
          <p:nvPr/>
        </p:nvSpPr>
        <p:spPr>
          <a:xfrm>
            <a:off x="10170432" y="3407600"/>
            <a:ext cx="86586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>
                <a:solidFill>
                  <a:srgbClr val="FF6000"/>
                </a:solidFill>
              </a:rPr>
              <a:t>| a – b |</a:t>
            </a:r>
            <a:endParaRPr lang="zh-TW" altLang="en-US" b="1" i="1" dirty="0">
              <a:solidFill>
                <a:srgbClr val="FF6000"/>
              </a:solidFill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43542C65-6374-A80C-503B-9396C39F8C23}"/>
              </a:ext>
            </a:extLst>
          </p:cNvPr>
          <p:cNvSpPr txBox="1"/>
          <p:nvPr/>
        </p:nvSpPr>
        <p:spPr>
          <a:xfrm>
            <a:off x="1355074" y="3111524"/>
            <a:ext cx="1773715" cy="36183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TW" sz="16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(1) </a:t>
            </a:r>
            <a:r>
              <a:rPr lang="zh-TW" altLang="en-US" sz="1600" dirty="0">
                <a:solidFill>
                  <a:srgbClr val="FF6000"/>
                </a:solidFill>
                <a:ea typeface="微軟正黑體" panose="020B0604030504040204" pitchFamily="34" charset="-120"/>
              </a:rPr>
              <a:t>絕對值相加</a:t>
            </a:r>
            <a:endParaRPr lang="en-US" altLang="zh-TW" sz="1600" dirty="0">
              <a:solidFill>
                <a:srgbClr val="FF6000"/>
              </a:solidFill>
              <a:ea typeface="微軟正黑體" panose="020B0604030504040204" pitchFamily="34" charset="-120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72E1114E-CD58-2988-02FC-852A3BD3F7B3}"/>
              </a:ext>
            </a:extLst>
          </p:cNvPr>
          <p:cNvSpPr txBox="1"/>
          <p:nvPr/>
        </p:nvSpPr>
        <p:spPr>
          <a:xfrm>
            <a:off x="1485441" y="3374091"/>
            <a:ext cx="1092506" cy="36183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TW" sz="16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(2) </a:t>
            </a:r>
            <a:r>
              <a:rPr lang="zh-TW" altLang="en-US" sz="1600" dirty="0">
                <a:solidFill>
                  <a:srgbClr val="FF6000"/>
                </a:solidFill>
                <a:ea typeface="微軟正黑體" panose="020B0604030504040204" pitchFamily="34" charset="-120"/>
              </a:rPr>
              <a:t>帶符號</a:t>
            </a:r>
            <a:endParaRPr lang="en-US" altLang="zh-TW" sz="1600" dirty="0">
              <a:solidFill>
                <a:srgbClr val="FF6000"/>
              </a:solidFill>
              <a:ea typeface="微軟正黑體" panose="020B0604030504040204" pitchFamily="34" charset="-120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057F5775-1B06-43C9-80AE-F6DE8D62A1B4}"/>
              </a:ext>
            </a:extLst>
          </p:cNvPr>
          <p:cNvSpPr txBox="1"/>
          <p:nvPr/>
        </p:nvSpPr>
        <p:spPr>
          <a:xfrm>
            <a:off x="1011713" y="4663066"/>
            <a:ext cx="2139109" cy="657296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TW" sz="16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(1) </a:t>
            </a:r>
            <a:r>
              <a:rPr lang="zh-TW" altLang="en-US" sz="1600" dirty="0">
                <a:solidFill>
                  <a:srgbClr val="FF6000"/>
                </a:solidFill>
                <a:ea typeface="微軟正黑體" panose="020B0604030504040204" pitchFamily="34" charset="-120"/>
              </a:rPr>
              <a:t>絕對值大 </a:t>
            </a:r>
            <a:r>
              <a:rPr lang="en-US" altLang="zh-TW" sz="1600" dirty="0">
                <a:solidFill>
                  <a:srgbClr val="FF6000"/>
                </a:solidFill>
                <a:ea typeface="微軟正黑體" panose="020B0604030504040204" pitchFamily="34" charset="-120"/>
              </a:rPr>
              <a:t>– </a:t>
            </a:r>
            <a:r>
              <a:rPr lang="zh-TW" altLang="en-US" sz="1600" dirty="0">
                <a:solidFill>
                  <a:srgbClr val="FF6000"/>
                </a:solidFill>
                <a:ea typeface="微軟正黑體" panose="020B0604030504040204" pitchFamily="34" charset="-120"/>
              </a:rPr>
              <a:t>小</a:t>
            </a:r>
            <a:endParaRPr lang="en-US" altLang="zh-TW" sz="1600" dirty="0">
              <a:solidFill>
                <a:srgbClr val="FF6000"/>
              </a:solidFill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en-US" altLang="zh-TW" sz="16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(2) </a:t>
            </a:r>
            <a:r>
              <a:rPr lang="zh-TW" altLang="en-US" sz="1600" dirty="0">
                <a:solidFill>
                  <a:srgbClr val="FF6000"/>
                </a:solidFill>
                <a:ea typeface="微軟正黑體" panose="020B0604030504040204" pitchFamily="34" charset="-120"/>
              </a:rPr>
              <a:t>帶絕對值大的符號</a:t>
            </a:r>
            <a:endParaRPr lang="en-US" altLang="zh-TW" sz="1600" dirty="0">
              <a:solidFill>
                <a:srgbClr val="FF6000"/>
              </a:solidFill>
              <a:ea typeface="微軟正黑體" panose="020B0604030504040204" pitchFamily="34" charset="-12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3139A784-57B3-837D-6373-C6332075793C}"/>
              </a:ext>
            </a:extLst>
          </p:cNvPr>
          <p:cNvSpPr txBox="1"/>
          <p:nvPr/>
        </p:nvSpPr>
        <p:spPr>
          <a:xfrm>
            <a:off x="525134" y="6280709"/>
            <a:ext cx="2438403" cy="36183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sz="1600" dirty="0">
                <a:solidFill>
                  <a:srgbClr val="FF6000"/>
                </a:solidFill>
                <a:ea typeface="微軟正黑體" panose="020B0604030504040204" pitchFamily="34" charset="-120"/>
              </a:rPr>
              <a:t>減一個數就是加上相反數</a:t>
            </a:r>
            <a:endParaRPr lang="en-US" altLang="zh-TW" sz="1600" dirty="0">
              <a:solidFill>
                <a:srgbClr val="FF6000"/>
              </a:solidFill>
              <a:ea typeface="微軟正黑體" panose="020B0604030504040204" pitchFamily="34" charset="-120"/>
            </a:endParaRPr>
          </a:p>
        </p:txBody>
      </p:sp>
      <p:cxnSp>
        <p:nvCxnSpPr>
          <p:cNvPr id="16" name="直線接點 15">
            <a:extLst>
              <a:ext uri="{FF2B5EF4-FFF2-40B4-BE49-F238E27FC236}">
                <a16:creationId xmlns:a16="http://schemas.microsoft.com/office/drawing/2014/main" id="{B590CE12-9AAF-0DC9-2784-506B0AFD9CE7}"/>
              </a:ext>
            </a:extLst>
          </p:cNvPr>
          <p:cNvCxnSpPr/>
          <p:nvPr/>
        </p:nvCxnSpPr>
        <p:spPr>
          <a:xfrm>
            <a:off x="624840" y="6134069"/>
            <a:ext cx="604520" cy="0"/>
          </a:xfrm>
          <a:prstGeom prst="line">
            <a:avLst/>
          </a:prstGeom>
          <a:ln w="19050">
            <a:solidFill>
              <a:srgbClr val="FF6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id="{9542C747-E213-5CE5-C032-E17A3F8F39CB}"/>
              </a:ext>
            </a:extLst>
          </p:cNvPr>
          <p:cNvCxnSpPr>
            <a:cxnSpLocks/>
          </p:cNvCxnSpPr>
          <p:nvPr/>
        </p:nvCxnSpPr>
        <p:spPr>
          <a:xfrm>
            <a:off x="1722120" y="6134069"/>
            <a:ext cx="350520" cy="0"/>
          </a:xfrm>
          <a:prstGeom prst="line">
            <a:avLst/>
          </a:prstGeom>
          <a:ln w="19050">
            <a:solidFill>
              <a:srgbClr val="FF6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手繪多邊形: 圖案 20">
            <a:extLst>
              <a:ext uri="{FF2B5EF4-FFF2-40B4-BE49-F238E27FC236}">
                <a16:creationId xmlns:a16="http://schemas.microsoft.com/office/drawing/2014/main" id="{96744070-659F-8AF0-B0F2-0EE5564D4A4E}"/>
              </a:ext>
            </a:extLst>
          </p:cNvPr>
          <p:cNvSpPr/>
          <p:nvPr/>
        </p:nvSpPr>
        <p:spPr>
          <a:xfrm>
            <a:off x="1219200" y="6134069"/>
            <a:ext cx="518160" cy="112035"/>
          </a:xfrm>
          <a:custGeom>
            <a:avLst/>
            <a:gdLst>
              <a:gd name="connsiteX0" fmla="*/ 0 w 518160"/>
              <a:gd name="connsiteY0" fmla="*/ 0 h 112035"/>
              <a:gd name="connsiteX1" fmla="*/ 223520 w 518160"/>
              <a:gd name="connsiteY1" fmla="*/ 111760 h 112035"/>
              <a:gd name="connsiteX2" fmla="*/ 518160 w 518160"/>
              <a:gd name="connsiteY2" fmla="*/ 25400 h 112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8160" h="112035">
                <a:moveTo>
                  <a:pt x="0" y="0"/>
                </a:moveTo>
                <a:cubicBezTo>
                  <a:pt x="68580" y="53763"/>
                  <a:pt x="137160" y="107527"/>
                  <a:pt x="223520" y="111760"/>
                </a:cubicBezTo>
                <a:cubicBezTo>
                  <a:pt x="309880" y="115993"/>
                  <a:pt x="414020" y="70696"/>
                  <a:pt x="518160" y="25400"/>
                </a:cubicBezTo>
              </a:path>
            </a:pathLst>
          </a:custGeom>
          <a:noFill/>
          <a:ln w="19050">
            <a:solidFill>
              <a:srgbClr val="FF600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135F980C-FC01-3549-C6B0-4CE6A844FC2E}"/>
              </a:ext>
            </a:extLst>
          </p:cNvPr>
          <p:cNvSpPr txBox="1"/>
          <p:nvPr/>
        </p:nvSpPr>
        <p:spPr>
          <a:xfrm>
            <a:off x="3043496" y="3311385"/>
            <a:ext cx="3052504" cy="798745"/>
          </a:xfrm>
          <a:prstGeom prst="rect">
            <a:avLst/>
          </a:prstGeom>
          <a:noFill/>
        </p:spPr>
        <p:txBody>
          <a:bodyPr wrap="square" lIns="216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2. </a:t>
            </a:r>
            <a:r>
              <a:rPr lang="zh-TW" altLang="en-US" sz="2000" dirty="0">
                <a:ea typeface="微軟正黑體" panose="020B0604030504040204" pitchFamily="34" charset="-120"/>
              </a:rPr>
              <a:t>結合律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en-US" altLang="zh-TW" sz="2000" dirty="0">
                <a:ea typeface="微軟正黑體" panose="020B0604030504040204" pitchFamily="34" charset="-120"/>
              </a:rPr>
              <a:t>    </a:t>
            </a:r>
            <a:r>
              <a:rPr lang="en-US" altLang="zh-TW" sz="2000" b="1" dirty="0">
                <a:ea typeface="微軟正黑體" panose="020B0604030504040204" pitchFamily="34" charset="-120"/>
              </a:rPr>
              <a:t>(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 + b</a:t>
            </a:r>
            <a:r>
              <a:rPr lang="en-US" altLang="zh-TW" sz="2000" b="1" dirty="0">
                <a:ea typeface="微軟正黑體" panose="020B0604030504040204" pitchFamily="34" charset="-120"/>
              </a:rPr>
              <a:t>)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 + c =</a:t>
            </a:r>
            <a:r>
              <a:rPr lang="zh-TW" altLang="en-US" sz="2000" b="1" i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 + </a:t>
            </a:r>
            <a:r>
              <a:rPr lang="en-US" altLang="zh-TW" sz="2000" b="1" dirty="0">
                <a:ea typeface="微軟正黑體" panose="020B0604030504040204" pitchFamily="34" charset="-120"/>
              </a:rPr>
              <a:t>(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 + c</a:t>
            </a:r>
            <a:r>
              <a:rPr lang="en-US" altLang="zh-TW" sz="2000" b="1" dirty="0">
                <a:ea typeface="微軟正黑體" panose="020B0604030504040204" pitchFamily="34" charset="-120"/>
              </a:rPr>
              <a:t>)</a:t>
            </a: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14DADBF1-CFFE-BB50-33AB-25C610DAF9DE}"/>
              </a:ext>
            </a:extLst>
          </p:cNvPr>
          <p:cNvSpPr txBox="1"/>
          <p:nvPr/>
        </p:nvSpPr>
        <p:spPr>
          <a:xfrm>
            <a:off x="6093340" y="2363933"/>
            <a:ext cx="3052504" cy="798745"/>
          </a:xfrm>
          <a:prstGeom prst="rect">
            <a:avLst/>
          </a:prstGeom>
          <a:noFill/>
        </p:spPr>
        <p:txBody>
          <a:bodyPr wrap="square" lIns="108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123456 – (–9876 + 123455)</a:t>
            </a:r>
          </a:p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=123456 </a:t>
            </a:r>
            <a:r>
              <a:rPr lang="en-US" altLang="zh-TW" sz="20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+</a:t>
            </a:r>
            <a:r>
              <a:rPr lang="en-US" altLang="zh-TW" sz="2000" b="1" dirty="0">
                <a:ea typeface="微軟正黑體" panose="020B0604030504040204" pitchFamily="34" charset="-120"/>
              </a:rPr>
              <a:t> 9876 </a:t>
            </a:r>
            <a:r>
              <a:rPr lang="en-US" altLang="zh-TW" sz="20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–</a:t>
            </a:r>
            <a:r>
              <a:rPr lang="en-US" altLang="zh-TW" sz="2000" b="1" dirty="0">
                <a:ea typeface="微軟正黑體" panose="020B0604030504040204" pitchFamily="34" charset="-120"/>
              </a:rPr>
              <a:t> 123455 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92961E01-A3CE-CD58-DCB3-0747C6B1EF40}"/>
              </a:ext>
            </a:extLst>
          </p:cNvPr>
          <p:cNvSpPr txBox="1"/>
          <p:nvPr/>
        </p:nvSpPr>
        <p:spPr>
          <a:xfrm>
            <a:off x="6365913" y="3266372"/>
            <a:ext cx="2523883" cy="36183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TW" altLang="en-US" sz="1600" dirty="0">
                <a:solidFill>
                  <a:srgbClr val="FF6000"/>
                </a:solidFill>
                <a:ea typeface="微軟正黑體" panose="020B0604030504040204" pitchFamily="34" charset="-120"/>
              </a:rPr>
              <a:t>括號前是 </a:t>
            </a:r>
            <a:r>
              <a:rPr lang="zh-TW" altLang="en-US" sz="16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「</a:t>
            </a:r>
            <a:r>
              <a:rPr lang="en-US" altLang="zh-TW" sz="16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– </a:t>
            </a:r>
            <a:r>
              <a:rPr lang="zh-TW" altLang="en-US" sz="16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」</a:t>
            </a:r>
            <a:r>
              <a:rPr lang="zh-TW" altLang="en-US" sz="1600" dirty="0">
                <a:solidFill>
                  <a:srgbClr val="FF6000"/>
                </a:solidFill>
                <a:ea typeface="微軟正黑體" panose="020B0604030504040204" pitchFamily="34" charset="-120"/>
              </a:rPr>
              <a:t>，要變號</a:t>
            </a:r>
            <a:endParaRPr lang="en-US" altLang="zh-TW" sz="1600" dirty="0">
              <a:solidFill>
                <a:srgbClr val="FF6000"/>
              </a:solidFill>
              <a:ea typeface="微軟正黑體" panose="020B0604030504040204" pitchFamily="34" charset="-120"/>
            </a:endParaRPr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45E66D59-BAE5-2DF7-F551-8E083CF493DD}"/>
              </a:ext>
            </a:extLst>
          </p:cNvPr>
          <p:cNvSpPr txBox="1"/>
          <p:nvPr/>
        </p:nvSpPr>
        <p:spPr>
          <a:xfrm>
            <a:off x="6349471" y="3576719"/>
            <a:ext cx="2523883" cy="36183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TW" altLang="en-US" sz="1600" dirty="0">
                <a:solidFill>
                  <a:srgbClr val="FF6000"/>
                </a:solidFill>
                <a:ea typeface="微軟正黑體" panose="020B0604030504040204" pitchFamily="34" charset="-120"/>
              </a:rPr>
              <a:t>括號前是 </a:t>
            </a:r>
            <a:r>
              <a:rPr lang="zh-TW" altLang="en-US" sz="16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「</a:t>
            </a:r>
            <a:r>
              <a:rPr lang="en-US" altLang="zh-TW" sz="16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+</a:t>
            </a:r>
            <a:r>
              <a:rPr lang="zh-TW" altLang="en-US" sz="16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」</a:t>
            </a:r>
            <a:r>
              <a:rPr lang="zh-TW" altLang="en-US" sz="1600" dirty="0">
                <a:solidFill>
                  <a:srgbClr val="FF6000"/>
                </a:solidFill>
                <a:ea typeface="微軟正黑體" panose="020B0604030504040204" pitchFamily="34" charset="-120"/>
              </a:rPr>
              <a:t>，不變號</a:t>
            </a:r>
            <a:endParaRPr lang="en-US" altLang="zh-TW" sz="1600" dirty="0">
              <a:solidFill>
                <a:srgbClr val="FF6000"/>
              </a:solidFill>
              <a:ea typeface="微軟正黑體" panose="020B0604030504040204" pitchFamily="34" charset="-120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3BD18DB3-6132-D97A-91E6-113A58EE2B22}"/>
              </a:ext>
            </a:extLst>
          </p:cNvPr>
          <p:cNvSpPr txBox="1"/>
          <p:nvPr/>
        </p:nvSpPr>
        <p:spPr>
          <a:xfrm>
            <a:off x="9149257" y="4564060"/>
            <a:ext cx="3048000" cy="429156"/>
          </a:xfrm>
          <a:prstGeom prst="rect">
            <a:avLst/>
          </a:prstGeom>
          <a:noFill/>
        </p:spPr>
        <p:txBody>
          <a:bodyPr wrap="square" lIns="252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2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. </a:t>
            </a:r>
            <a:r>
              <a:rPr lang="zh-TW" altLang="en-US" sz="2000" dirty="0">
                <a:ea typeface="微軟正黑體" panose="020B0604030504040204" pitchFamily="34" charset="-120"/>
              </a:rPr>
              <a:t>中點坐標的求法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cxnSp>
        <p:nvCxnSpPr>
          <p:cNvPr id="28" name="直線單箭頭接點 27">
            <a:extLst>
              <a:ext uri="{FF2B5EF4-FFF2-40B4-BE49-F238E27FC236}">
                <a16:creationId xmlns:a16="http://schemas.microsoft.com/office/drawing/2014/main" id="{12EDA80E-A3F9-28DC-17AB-5CDA1B22B22F}"/>
              </a:ext>
            </a:extLst>
          </p:cNvPr>
          <p:cNvCxnSpPr>
            <a:cxnSpLocks/>
          </p:cNvCxnSpPr>
          <p:nvPr/>
        </p:nvCxnSpPr>
        <p:spPr>
          <a:xfrm>
            <a:off x="9366968" y="5973612"/>
            <a:ext cx="2547257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接點 29">
            <a:extLst>
              <a:ext uri="{FF2B5EF4-FFF2-40B4-BE49-F238E27FC236}">
                <a16:creationId xmlns:a16="http://schemas.microsoft.com/office/drawing/2014/main" id="{E6C50B6F-EB90-16CB-23AA-309E996AA3ED}"/>
              </a:ext>
            </a:extLst>
          </p:cNvPr>
          <p:cNvCxnSpPr>
            <a:cxnSpLocks/>
          </p:cNvCxnSpPr>
          <p:nvPr/>
        </p:nvCxnSpPr>
        <p:spPr>
          <a:xfrm>
            <a:off x="9780625" y="5810327"/>
            <a:ext cx="0" cy="27214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接點 30">
            <a:extLst>
              <a:ext uri="{FF2B5EF4-FFF2-40B4-BE49-F238E27FC236}">
                <a16:creationId xmlns:a16="http://schemas.microsoft.com/office/drawing/2014/main" id="{DDDA9F9A-6E44-50FF-768D-A9ADA025C7AC}"/>
              </a:ext>
            </a:extLst>
          </p:cNvPr>
          <p:cNvCxnSpPr>
            <a:cxnSpLocks/>
          </p:cNvCxnSpPr>
          <p:nvPr/>
        </p:nvCxnSpPr>
        <p:spPr>
          <a:xfrm>
            <a:off x="10576494" y="5807455"/>
            <a:ext cx="0" cy="27214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C6DEAFDE-788B-05CB-0DA3-3F4FDEB8EC72}"/>
              </a:ext>
            </a:extLst>
          </p:cNvPr>
          <p:cNvSpPr txBox="1"/>
          <p:nvPr/>
        </p:nvSpPr>
        <p:spPr>
          <a:xfrm>
            <a:off x="11207255" y="5488064"/>
            <a:ext cx="674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B</a:t>
            </a:r>
            <a:endParaRPr lang="zh-TW" altLang="en-US" b="1" i="1" dirty="0"/>
          </a:p>
        </p:txBody>
      </p:sp>
      <p:cxnSp>
        <p:nvCxnSpPr>
          <p:cNvPr id="40" name="直線接點 39">
            <a:extLst>
              <a:ext uri="{FF2B5EF4-FFF2-40B4-BE49-F238E27FC236}">
                <a16:creationId xmlns:a16="http://schemas.microsoft.com/office/drawing/2014/main" id="{751A5400-591A-9922-6DDA-21564270279E}"/>
              </a:ext>
            </a:extLst>
          </p:cNvPr>
          <p:cNvCxnSpPr>
            <a:cxnSpLocks/>
          </p:cNvCxnSpPr>
          <p:nvPr/>
        </p:nvCxnSpPr>
        <p:spPr>
          <a:xfrm>
            <a:off x="11372358" y="5807458"/>
            <a:ext cx="0" cy="27214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3F24F60E-1BAB-F68F-C41C-D4E3AE85DD5A}"/>
              </a:ext>
            </a:extLst>
          </p:cNvPr>
          <p:cNvSpPr txBox="1"/>
          <p:nvPr/>
        </p:nvSpPr>
        <p:spPr>
          <a:xfrm>
            <a:off x="10415626" y="5483830"/>
            <a:ext cx="674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M</a:t>
            </a:r>
            <a:endParaRPr lang="zh-TW" altLang="en-US" b="1" i="1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53C93F25-F0C5-F40C-B6CB-884D110D642D}"/>
              </a:ext>
            </a:extLst>
          </p:cNvPr>
          <p:cNvSpPr txBox="1"/>
          <p:nvPr/>
        </p:nvSpPr>
        <p:spPr>
          <a:xfrm>
            <a:off x="9623323" y="5486351"/>
            <a:ext cx="674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cxnSp>
        <p:nvCxnSpPr>
          <p:cNvPr id="27" name="直線接點 26">
            <a:extLst>
              <a:ext uri="{FF2B5EF4-FFF2-40B4-BE49-F238E27FC236}">
                <a16:creationId xmlns:a16="http://schemas.microsoft.com/office/drawing/2014/main" id="{FAC1812F-CC52-BBB3-34DC-FC9AA632F05C}"/>
              </a:ext>
            </a:extLst>
          </p:cNvPr>
          <p:cNvCxnSpPr>
            <a:cxnSpLocks/>
          </p:cNvCxnSpPr>
          <p:nvPr/>
        </p:nvCxnSpPr>
        <p:spPr>
          <a:xfrm flipV="1">
            <a:off x="9779000" y="5269322"/>
            <a:ext cx="0" cy="270933"/>
          </a:xfrm>
          <a:prstGeom prst="line">
            <a:avLst/>
          </a:prstGeom>
          <a:ln w="19050">
            <a:solidFill>
              <a:srgbClr val="FF6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單箭頭接點 34">
            <a:extLst>
              <a:ext uri="{FF2B5EF4-FFF2-40B4-BE49-F238E27FC236}">
                <a16:creationId xmlns:a16="http://schemas.microsoft.com/office/drawing/2014/main" id="{85899487-DE0A-42BE-CE99-BC45AEF5B0BD}"/>
              </a:ext>
            </a:extLst>
          </p:cNvPr>
          <p:cNvCxnSpPr>
            <a:cxnSpLocks/>
          </p:cNvCxnSpPr>
          <p:nvPr/>
        </p:nvCxnSpPr>
        <p:spPr>
          <a:xfrm>
            <a:off x="9775825" y="5402755"/>
            <a:ext cx="1593850" cy="0"/>
          </a:xfrm>
          <a:prstGeom prst="straightConnector1">
            <a:avLst/>
          </a:prstGeom>
          <a:ln w="19050">
            <a:solidFill>
              <a:srgbClr val="FF6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接點 37">
            <a:extLst>
              <a:ext uri="{FF2B5EF4-FFF2-40B4-BE49-F238E27FC236}">
                <a16:creationId xmlns:a16="http://schemas.microsoft.com/office/drawing/2014/main" id="{8CBDA3EB-7DE0-E91D-91F3-6942061058F5}"/>
              </a:ext>
            </a:extLst>
          </p:cNvPr>
          <p:cNvCxnSpPr>
            <a:cxnSpLocks/>
          </p:cNvCxnSpPr>
          <p:nvPr/>
        </p:nvCxnSpPr>
        <p:spPr>
          <a:xfrm flipV="1">
            <a:off x="11372850" y="5269322"/>
            <a:ext cx="0" cy="270933"/>
          </a:xfrm>
          <a:prstGeom prst="line">
            <a:avLst/>
          </a:prstGeom>
          <a:ln w="19050">
            <a:solidFill>
              <a:srgbClr val="FF6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單箭頭接點 48">
            <a:extLst>
              <a:ext uri="{FF2B5EF4-FFF2-40B4-BE49-F238E27FC236}">
                <a16:creationId xmlns:a16="http://schemas.microsoft.com/office/drawing/2014/main" id="{2EE8E732-1093-2473-219A-8D7C6563A917}"/>
              </a:ext>
            </a:extLst>
          </p:cNvPr>
          <p:cNvCxnSpPr/>
          <p:nvPr/>
        </p:nvCxnSpPr>
        <p:spPr>
          <a:xfrm>
            <a:off x="9782175" y="6128046"/>
            <a:ext cx="790575" cy="0"/>
          </a:xfrm>
          <a:prstGeom prst="straightConnector1">
            <a:avLst/>
          </a:prstGeom>
          <a:ln w="19050">
            <a:solidFill>
              <a:srgbClr val="FF6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文字方塊 50">
            <a:extLst>
              <a:ext uri="{FF2B5EF4-FFF2-40B4-BE49-F238E27FC236}">
                <a16:creationId xmlns:a16="http://schemas.microsoft.com/office/drawing/2014/main" id="{8A8AB8E8-2C75-C2BF-E706-75FA1C8C78D6}"/>
              </a:ext>
            </a:extLst>
          </p:cNvPr>
          <p:cNvSpPr txBox="1"/>
          <p:nvPr/>
        </p:nvSpPr>
        <p:spPr>
          <a:xfrm>
            <a:off x="9960264" y="5009671"/>
            <a:ext cx="1475480" cy="36183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TW" sz="16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(1) </a:t>
            </a:r>
            <a:r>
              <a:rPr lang="zh-TW" altLang="en-US" sz="1600" dirty="0">
                <a:solidFill>
                  <a:srgbClr val="FF6000"/>
                </a:solidFill>
                <a:ea typeface="微軟正黑體" panose="020B0604030504040204" pitchFamily="34" charset="-120"/>
              </a:rPr>
              <a:t>求</a:t>
            </a:r>
            <a:r>
              <a:rPr lang="zh-TW" altLang="en-US" sz="16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 </a:t>
            </a:r>
            <a:r>
              <a:rPr lang="en-US" altLang="zh-TW" sz="1600" b="1" i="1" dirty="0">
                <a:solidFill>
                  <a:srgbClr val="FF6000"/>
                </a:solidFill>
                <a:ea typeface="微軟正黑體" panose="020B0604030504040204" pitchFamily="34" charset="-120"/>
              </a:rPr>
              <a:t>AB</a:t>
            </a:r>
            <a:r>
              <a:rPr lang="zh-TW" altLang="en-US" sz="16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 </a:t>
            </a:r>
            <a:r>
              <a:rPr lang="zh-TW" altLang="en-US" sz="1600" dirty="0">
                <a:solidFill>
                  <a:srgbClr val="FF6000"/>
                </a:solidFill>
                <a:ea typeface="微軟正黑體" panose="020B0604030504040204" pitchFamily="34" charset="-120"/>
              </a:rPr>
              <a:t>距離</a:t>
            </a:r>
            <a:endParaRPr lang="en-US" altLang="zh-TW" sz="1600" dirty="0">
              <a:solidFill>
                <a:srgbClr val="FF6000"/>
              </a:solidFill>
              <a:ea typeface="微軟正黑體" panose="020B0604030504040204" pitchFamily="34" charset="-120"/>
            </a:endParaRPr>
          </a:p>
        </p:txBody>
      </p:sp>
      <p:sp>
        <p:nvSpPr>
          <p:cNvPr id="52" name="文字方塊 51">
            <a:extLst>
              <a:ext uri="{FF2B5EF4-FFF2-40B4-BE49-F238E27FC236}">
                <a16:creationId xmlns:a16="http://schemas.microsoft.com/office/drawing/2014/main" id="{6EC27956-730B-71FD-B14F-5245282BCC1D}"/>
              </a:ext>
            </a:extLst>
          </p:cNvPr>
          <p:cNvSpPr txBox="1"/>
          <p:nvPr/>
        </p:nvSpPr>
        <p:spPr>
          <a:xfrm>
            <a:off x="9859928" y="6226060"/>
            <a:ext cx="2636872" cy="36183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TW" sz="16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(2) </a:t>
            </a:r>
            <a:r>
              <a:rPr lang="en-US" altLang="zh-TW" sz="1600" b="1" i="1" dirty="0">
                <a:solidFill>
                  <a:srgbClr val="FF6000"/>
                </a:solidFill>
                <a:ea typeface="微軟正黑體" panose="020B0604030504040204" pitchFamily="34" charset="-120"/>
              </a:rPr>
              <a:t>A</a:t>
            </a:r>
            <a:r>
              <a:rPr lang="zh-TW" altLang="en-US" sz="16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 </a:t>
            </a:r>
            <a:r>
              <a:rPr lang="zh-TW" altLang="en-US" sz="1600" dirty="0">
                <a:solidFill>
                  <a:srgbClr val="FF6000"/>
                </a:solidFill>
                <a:ea typeface="微軟正黑體" panose="020B0604030504040204" pitchFamily="34" charset="-120"/>
              </a:rPr>
              <a:t>點</a:t>
            </a:r>
            <a:r>
              <a:rPr lang="zh-TW" altLang="en-US" sz="16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 </a:t>
            </a:r>
            <a:r>
              <a:rPr lang="en-US" altLang="zh-TW" sz="16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+</a:t>
            </a:r>
            <a:r>
              <a:rPr lang="zh-TW" altLang="en-US" sz="16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  </a:t>
            </a:r>
            <a:r>
              <a:rPr lang="en-US" altLang="zh-TW" sz="1600" b="1" i="1" dirty="0">
                <a:solidFill>
                  <a:srgbClr val="FF6000"/>
                </a:solidFill>
                <a:ea typeface="微軟正黑體" panose="020B0604030504040204" pitchFamily="34" charset="-120"/>
              </a:rPr>
              <a:t>AB</a:t>
            </a:r>
            <a:r>
              <a:rPr lang="zh-TW" altLang="en-US" sz="16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 </a:t>
            </a:r>
            <a:r>
              <a:rPr lang="zh-TW" altLang="en-US" sz="1600" dirty="0">
                <a:solidFill>
                  <a:srgbClr val="FF6000"/>
                </a:solidFill>
                <a:ea typeface="微軟正黑體" panose="020B0604030504040204" pitchFamily="34" charset="-120"/>
              </a:rPr>
              <a:t>距離之半</a:t>
            </a:r>
            <a:endParaRPr lang="en-US" altLang="zh-TW" sz="1600" dirty="0">
              <a:solidFill>
                <a:srgbClr val="FF6000"/>
              </a:solidFill>
              <a:ea typeface="微軟正黑體" panose="020B0604030504040204" pitchFamily="34" charset="-120"/>
            </a:endParaRPr>
          </a:p>
        </p:txBody>
      </p:sp>
      <p:cxnSp>
        <p:nvCxnSpPr>
          <p:cNvPr id="54" name="直線接點 53">
            <a:extLst>
              <a:ext uri="{FF2B5EF4-FFF2-40B4-BE49-F238E27FC236}">
                <a16:creationId xmlns:a16="http://schemas.microsoft.com/office/drawing/2014/main" id="{C8A367AA-75F2-512B-6176-E557E659053C}"/>
              </a:ext>
            </a:extLst>
          </p:cNvPr>
          <p:cNvCxnSpPr/>
          <p:nvPr/>
        </p:nvCxnSpPr>
        <p:spPr>
          <a:xfrm>
            <a:off x="10511367" y="5092996"/>
            <a:ext cx="266700" cy="0"/>
          </a:xfrm>
          <a:prstGeom prst="line">
            <a:avLst/>
          </a:prstGeom>
          <a:ln w="15875">
            <a:solidFill>
              <a:srgbClr val="FF6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接點 54">
            <a:extLst>
              <a:ext uri="{FF2B5EF4-FFF2-40B4-BE49-F238E27FC236}">
                <a16:creationId xmlns:a16="http://schemas.microsoft.com/office/drawing/2014/main" id="{02379CF1-8E77-1A3C-1FC7-A798ADEFB600}"/>
              </a:ext>
            </a:extLst>
          </p:cNvPr>
          <p:cNvCxnSpPr/>
          <p:nvPr/>
        </p:nvCxnSpPr>
        <p:spPr>
          <a:xfrm>
            <a:off x="10816166" y="6316428"/>
            <a:ext cx="266700" cy="0"/>
          </a:xfrm>
          <a:prstGeom prst="line">
            <a:avLst/>
          </a:prstGeom>
          <a:ln w="15875">
            <a:solidFill>
              <a:srgbClr val="FF6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4" name="筆跡 13">
                <a:extLst>
                  <a:ext uri="{FF2B5EF4-FFF2-40B4-BE49-F238E27FC236}">
                    <a16:creationId xmlns:a16="http://schemas.microsoft.com/office/drawing/2014/main" id="{FFACAD6B-ECE3-62C1-28FC-FBE32C829183}"/>
                  </a:ext>
                </a:extLst>
              </p14:cNvPr>
              <p14:cNvContentPartPr/>
              <p14:nvPr/>
            </p14:nvContentPartPr>
            <p14:xfrm>
              <a:off x="2152800" y="1581120"/>
              <a:ext cx="9220680" cy="5010840"/>
            </p14:xfrm>
          </p:contentPart>
        </mc:Choice>
        <mc:Fallback xmlns="">
          <p:pic>
            <p:nvPicPr>
              <p:cNvPr id="14" name="筆跡 13">
                <a:extLst>
                  <a:ext uri="{FF2B5EF4-FFF2-40B4-BE49-F238E27FC236}">
                    <a16:creationId xmlns:a16="http://schemas.microsoft.com/office/drawing/2014/main" id="{FFACAD6B-ECE3-62C1-28FC-FBE32C82918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143440" y="1571760"/>
                <a:ext cx="9239400" cy="5029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5578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數線上兩點的中點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AE389437-9C7F-BBD9-5405-E60BC74CFFD7}"/>
              </a:ext>
            </a:extLst>
          </p:cNvPr>
          <p:cNvCxnSpPr/>
          <p:nvPr/>
        </p:nvCxnSpPr>
        <p:spPr>
          <a:xfrm>
            <a:off x="3573442" y="3223916"/>
            <a:ext cx="505261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>
            <a:extLst>
              <a:ext uri="{FF2B5EF4-FFF2-40B4-BE49-F238E27FC236}">
                <a16:creationId xmlns:a16="http://schemas.microsoft.com/office/drawing/2014/main" id="{5D6AFB53-5D3A-0B38-57EF-33D7673D9262}"/>
              </a:ext>
            </a:extLst>
          </p:cNvPr>
          <p:cNvCxnSpPr/>
          <p:nvPr/>
        </p:nvCxnSpPr>
        <p:spPr>
          <a:xfrm>
            <a:off x="8066026" y="3092755"/>
            <a:ext cx="0" cy="22783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接點 32">
            <a:extLst>
              <a:ext uri="{FF2B5EF4-FFF2-40B4-BE49-F238E27FC236}">
                <a16:creationId xmlns:a16="http://schemas.microsoft.com/office/drawing/2014/main" id="{18FCE782-F972-8DA0-F661-A5D93E004AFB}"/>
              </a:ext>
            </a:extLst>
          </p:cNvPr>
          <p:cNvCxnSpPr/>
          <p:nvPr/>
        </p:nvCxnSpPr>
        <p:spPr>
          <a:xfrm>
            <a:off x="6089843" y="3092755"/>
            <a:ext cx="0" cy="22783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接點 39">
            <a:extLst>
              <a:ext uri="{FF2B5EF4-FFF2-40B4-BE49-F238E27FC236}">
                <a16:creationId xmlns:a16="http://schemas.microsoft.com/office/drawing/2014/main" id="{0373D846-ADC0-2954-787B-CB15E08AAE42}"/>
              </a:ext>
            </a:extLst>
          </p:cNvPr>
          <p:cNvCxnSpPr/>
          <p:nvPr/>
        </p:nvCxnSpPr>
        <p:spPr>
          <a:xfrm>
            <a:off x="4113660" y="3092755"/>
            <a:ext cx="0" cy="22783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文字方塊 87">
            <a:extLst>
              <a:ext uri="{FF2B5EF4-FFF2-40B4-BE49-F238E27FC236}">
                <a16:creationId xmlns:a16="http://schemas.microsoft.com/office/drawing/2014/main" id="{498350F0-7206-57FC-B31D-319B77D26FA3}"/>
              </a:ext>
            </a:extLst>
          </p:cNvPr>
          <p:cNvSpPr txBox="1"/>
          <p:nvPr/>
        </p:nvSpPr>
        <p:spPr>
          <a:xfrm>
            <a:off x="3765288" y="3251246"/>
            <a:ext cx="698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b="1" i="1" dirty="0"/>
              <a:t>–</a:t>
            </a:r>
            <a:r>
              <a:rPr lang="en-US" altLang="zh-TW" sz="2400" b="1" dirty="0"/>
              <a:t>4</a:t>
            </a:r>
            <a:r>
              <a:rPr lang="en-US" altLang="zh-TW" sz="2400" b="1" i="1" dirty="0"/>
              <a:t> </a:t>
            </a:r>
            <a:endParaRPr lang="zh-TW" altLang="en-US" sz="2400" b="1" i="1" dirty="0"/>
          </a:p>
        </p:txBody>
      </p:sp>
      <p:sp>
        <p:nvSpPr>
          <p:cNvPr id="89" name="文字方塊 88">
            <a:extLst>
              <a:ext uri="{FF2B5EF4-FFF2-40B4-BE49-F238E27FC236}">
                <a16:creationId xmlns:a16="http://schemas.microsoft.com/office/drawing/2014/main" id="{0DCD7CE8-B781-499E-AE34-A2993E7A42A1}"/>
              </a:ext>
            </a:extLst>
          </p:cNvPr>
          <p:cNvSpPr txBox="1"/>
          <p:nvPr/>
        </p:nvSpPr>
        <p:spPr>
          <a:xfrm>
            <a:off x="7710999" y="3248622"/>
            <a:ext cx="698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b="1" dirty="0"/>
              <a:t>2</a:t>
            </a:r>
            <a:endParaRPr lang="zh-TW" altLang="en-US" sz="2400" b="1" dirty="0"/>
          </a:p>
        </p:txBody>
      </p:sp>
      <p:sp>
        <p:nvSpPr>
          <p:cNvPr id="4" name="AutoShape 208">
            <a:extLst>
              <a:ext uri="{FF2B5EF4-FFF2-40B4-BE49-F238E27FC236}">
                <a16:creationId xmlns:a16="http://schemas.microsoft.com/office/drawing/2014/main" id="{B67A5911-38B2-E413-AE02-3234BB2D3F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7916" y="1288193"/>
            <a:ext cx="6659439" cy="1076731"/>
          </a:xfrm>
          <a:prstGeom prst="roundRect">
            <a:avLst>
              <a:gd name="adj" fmla="val 6958"/>
            </a:avLst>
          </a:prstGeom>
          <a:noFill/>
          <a:ln w="28575" algn="ctr">
            <a:noFill/>
            <a:prstDash val="solid"/>
            <a:round/>
            <a:headEnd/>
            <a:tailEnd/>
          </a:ln>
          <a:effectLst/>
        </p:spPr>
        <p:txBody>
          <a:bodyPr wrap="none" lIns="67500" tIns="35100" rIns="67500" bIns="35100" anchor="ctr"/>
          <a:lstStyle/>
          <a:p>
            <a:pPr algn="ctr">
              <a:lnSpc>
                <a:spcPct val="120000"/>
              </a:lnSpc>
            </a:pPr>
            <a:r>
              <a:rPr lang="zh-TW" altLang="en-US" sz="2400" dirty="0">
                <a:ea typeface="微軟正黑體" panose="020B0604030504040204" pitchFamily="34" charset="-120"/>
              </a:rPr>
              <a:t>數線上</a:t>
            </a:r>
            <a:r>
              <a:rPr lang="zh-TW" altLang="en-US" sz="2400" b="1" dirty="0">
                <a:ea typeface="微軟正黑體" panose="020B0604030504040204" pitchFamily="34" charset="-120"/>
              </a:rPr>
              <a:t>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M</a:t>
            </a:r>
            <a:r>
              <a:rPr lang="zh-TW" altLang="en-US" sz="2400" b="1" i="1" dirty="0"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ea typeface="微軟正黑體" panose="020B0604030504040204" pitchFamily="34" charset="-120"/>
              </a:rPr>
              <a:t>為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A</a:t>
            </a:r>
            <a:r>
              <a:rPr lang="zh-TW" altLang="en-US" sz="2400" dirty="0">
                <a:ea typeface="微軟正黑體" panose="020B0604030504040204" pitchFamily="34" charset="-120"/>
              </a:rPr>
              <a:t>、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B</a:t>
            </a:r>
            <a:r>
              <a:rPr lang="zh-TW" altLang="en-US" sz="2400" b="1" dirty="0"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ea typeface="微軟正黑體" panose="020B0604030504040204" pitchFamily="34" charset="-120"/>
              </a:rPr>
              <a:t>的中點，則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AM</a:t>
            </a:r>
            <a:r>
              <a:rPr lang="zh-TW" altLang="en-US" sz="2400" b="1" i="1" dirty="0">
                <a:ea typeface="微軟正黑體" panose="020B0604030504040204" pitchFamily="34" charset="-120"/>
              </a:rPr>
              <a:t>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=</a:t>
            </a:r>
            <a:r>
              <a:rPr lang="zh-TW" altLang="en-US" sz="2400" b="1" i="1" dirty="0">
                <a:ea typeface="微軟正黑體" panose="020B0604030504040204" pitchFamily="34" charset="-120"/>
              </a:rPr>
              <a:t>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BM</a:t>
            </a:r>
          </a:p>
        </p:txBody>
      </p:sp>
      <p:cxnSp>
        <p:nvCxnSpPr>
          <p:cNvPr id="6" name="直線接點 5">
            <a:extLst>
              <a:ext uri="{FF2B5EF4-FFF2-40B4-BE49-F238E27FC236}">
                <a16:creationId xmlns:a16="http://schemas.microsoft.com/office/drawing/2014/main" id="{8BBDEBA5-4B40-3584-E655-08E88898F262}"/>
              </a:ext>
            </a:extLst>
          </p:cNvPr>
          <p:cNvCxnSpPr/>
          <p:nvPr/>
        </p:nvCxnSpPr>
        <p:spPr>
          <a:xfrm>
            <a:off x="8344262" y="1661654"/>
            <a:ext cx="46616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>
            <a:extLst>
              <a:ext uri="{FF2B5EF4-FFF2-40B4-BE49-F238E27FC236}">
                <a16:creationId xmlns:a16="http://schemas.microsoft.com/office/drawing/2014/main" id="{EB6639CA-5E5A-236E-B1B2-DE8D68512BF1}"/>
              </a:ext>
            </a:extLst>
          </p:cNvPr>
          <p:cNvCxnSpPr/>
          <p:nvPr/>
        </p:nvCxnSpPr>
        <p:spPr>
          <a:xfrm>
            <a:off x="7562466" y="1671593"/>
            <a:ext cx="46616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字方塊 7">
            <a:extLst>
              <a:ext uri="{FF2B5EF4-FFF2-40B4-BE49-F238E27FC236}">
                <a16:creationId xmlns:a16="http://schemas.microsoft.com/office/drawing/2014/main" id="{2BC61246-8ABB-B285-86E1-C6F342A0F5F4}"/>
              </a:ext>
            </a:extLst>
          </p:cNvPr>
          <p:cNvSpPr txBox="1"/>
          <p:nvPr/>
        </p:nvSpPr>
        <p:spPr>
          <a:xfrm>
            <a:off x="3792182" y="2686469"/>
            <a:ext cx="698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b="1" i="1" dirty="0"/>
              <a:t>A</a:t>
            </a:r>
            <a:endParaRPr lang="zh-TW" altLang="en-US" sz="2400" b="1" i="1" dirty="0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B686FD32-20F0-B960-2B0F-01111770B79F}"/>
              </a:ext>
            </a:extLst>
          </p:cNvPr>
          <p:cNvSpPr txBox="1"/>
          <p:nvPr/>
        </p:nvSpPr>
        <p:spPr>
          <a:xfrm>
            <a:off x="7718723" y="2678059"/>
            <a:ext cx="698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b="1" i="1" dirty="0"/>
              <a:t>B</a:t>
            </a:r>
            <a:endParaRPr lang="zh-TW" altLang="en-US" sz="2400" b="1" i="1" dirty="0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F6119FC9-5BB9-BC0C-C2A1-59BD89E1B555}"/>
              </a:ext>
            </a:extLst>
          </p:cNvPr>
          <p:cNvSpPr txBox="1"/>
          <p:nvPr/>
        </p:nvSpPr>
        <p:spPr>
          <a:xfrm>
            <a:off x="5761815" y="2687027"/>
            <a:ext cx="698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b="1" i="1" dirty="0"/>
              <a:t>M</a:t>
            </a:r>
            <a:endParaRPr lang="zh-TW" altLang="en-US" sz="2400" b="1" i="1" dirty="0"/>
          </a:p>
        </p:txBody>
      </p:sp>
      <p:sp>
        <p:nvSpPr>
          <p:cNvPr id="12" name="手繪多邊形: 圖案 11">
            <a:extLst>
              <a:ext uri="{FF2B5EF4-FFF2-40B4-BE49-F238E27FC236}">
                <a16:creationId xmlns:a16="http://schemas.microsoft.com/office/drawing/2014/main" id="{91F8BE55-67F5-C4E6-C75B-E23021864F5D}"/>
              </a:ext>
            </a:extLst>
          </p:cNvPr>
          <p:cNvSpPr/>
          <p:nvPr/>
        </p:nvSpPr>
        <p:spPr>
          <a:xfrm>
            <a:off x="4114550" y="2950396"/>
            <a:ext cx="1981200" cy="274323"/>
          </a:xfrm>
          <a:custGeom>
            <a:avLst/>
            <a:gdLst>
              <a:gd name="connsiteX0" fmla="*/ 0 w 1981200"/>
              <a:gd name="connsiteY0" fmla="*/ 274323 h 274323"/>
              <a:gd name="connsiteX1" fmla="*/ 939800 w 1981200"/>
              <a:gd name="connsiteY1" fmla="*/ 3 h 274323"/>
              <a:gd name="connsiteX2" fmla="*/ 1981200 w 1981200"/>
              <a:gd name="connsiteY2" fmla="*/ 269243 h 274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81200" h="274323">
                <a:moveTo>
                  <a:pt x="0" y="274323"/>
                </a:moveTo>
                <a:cubicBezTo>
                  <a:pt x="304800" y="137586"/>
                  <a:pt x="609600" y="850"/>
                  <a:pt x="939800" y="3"/>
                </a:cubicBezTo>
                <a:cubicBezTo>
                  <a:pt x="1270000" y="-844"/>
                  <a:pt x="1625600" y="134199"/>
                  <a:pt x="1981200" y="269243"/>
                </a:cubicBezTo>
              </a:path>
            </a:pathLst>
          </a:custGeom>
          <a:noFill/>
          <a:ln w="22225">
            <a:solidFill>
              <a:srgbClr val="FF6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手繪多邊形: 圖案 12">
            <a:extLst>
              <a:ext uri="{FF2B5EF4-FFF2-40B4-BE49-F238E27FC236}">
                <a16:creationId xmlns:a16="http://schemas.microsoft.com/office/drawing/2014/main" id="{548905F1-AD5D-54B6-70A0-F8890B1F2180}"/>
              </a:ext>
            </a:extLst>
          </p:cNvPr>
          <p:cNvSpPr/>
          <p:nvPr/>
        </p:nvSpPr>
        <p:spPr>
          <a:xfrm>
            <a:off x="6090670" y="2950396"/>
            <a:ext cx="1981200" cy="274323"/>
          </a:xfrm>
          <a:custGeom>
            <a:avLst/>
            <a:gdLst>
              <a:gd name="connsiteX0" fmla="*/ 0 w 1981200"/>
              <a:gd name="connsiteY0" fmla="*/ 274323 h 274323"/>
              <a:gd name="connsiteX1" fmla="*/ 939800 w 1981200"/>
              <a:gd name="connsiteY1" fmla="*/ 3 h 274323"/>
              <a:gd name="connsiteX2" fmla="*/ 1981200 w 1981200"/>
              <a:gd name="connsiteY2" fmla="*/ 269243 h 274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81200" h="274323">
                <a:moveTo>
                  <a:pt x="0" y="274323"/>
                </a:moveTo>
                <a:cubicBezTo>
                  <a:pt x="304800" y="137586"/>
                  <a:pt x="609600" y="850"/>
                  <a:pt x="939800" y="3"/>
                </a:cubicBezTo>
                <a:cubicBezTo>
                  <a:pt x="1270000" y="-844"/>
                  <a:pt x="1625600" y="134199"/>
                  <a:pt x="1981200" y="269243"/>
                </a:cubicBezTo>
              </a:path>
            </a:pathLst>
          </a:custGeom>
          <a:noFill/>
          <a:ln w="22225">
            <a:solidFill>
              <a:srgbClr val="FF6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22" name="群組 21">
            <a:extLst>
              <a:ext uri="{FF2B5EF4-FFF2-40B4-BE49-F238E27FC236}">
                <a16:creationId xmlns:a16="http://schemas.microsoft.com/office/drawing/2014/main" id="{DAB7222C-E0C5-A145-EFDF-1EDF5BB14E1E}"/>
              </a:ext>
            </a:extLst>
          </p:cNvPr>
          <p:cNvGrpSpPr/>
          <p:nvPr/>
        </p:nvGrpSpPr>
        <p:grpSpPr>
          <a:xfrm>
            <a:off x="3855600" y="4676932"/>
            <a:ext cx="4553882" cy="1948720"/>
            <a:chOff x="3855600" y="4676932"/>
            <a:chExt cx="4553882" cy="1948720"/>
          </a:xfrm>
        </p:grpSpPr>
        <p:sp>
          <p:nvSpPr>
            <p:cNvPr id="3" name="AutoShape 208">
              <a:extLst>
                <a:ext uri="{FF2B5EF4-FFF2-40B4-BE49-F238E27FC236}">
                  <a16:creationId xmlns:a16="http://schemas.microsoft.com/office/drawing/2014/main" id="{B40553EB-F7A1-DE76-9E78-36CF12CB3B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5600" y="4676932"/>
              <a:ext cx="4553882" cy="1948720"/>
            </a:xfrm>
            <a:prstGeom prst="roundRect">
              <a:avLst>
                <a:gd name="adj" fmla="val 6958"/>
              </a:avLst>
            </a:prstGeom>
            <a:solidFill>
              <a:srgbClr val="FFFFCC"/>
            </a:solidFill>
            <a:ln w="28575" algn="ctr">
              <a:solidFill>
                <a:srgbClr val="FF6000"/>
              </a:solidFill>
              <a:prstDash val="solid"/>
              <a:round/>
              <a:headEnd/>
              <a:tailEnd/>
            </a:ln>
            <a:effectLst/>
          </p:spPr>
          <p:txBody>
            <a:bodyPr wrap="none" lIns="360000" tIns="35100" rIns="67500" bIns="35100" anchor="ctr"/>
            <a:lstStyle/>
            <a:p>
              <a:pPr>
                <a:lnSpc>
                  <a:spcPct val="120000"/>
                </a:lnSpc>
              </a:pPr>
              <a:r>
                <a:rPr lang="zh-TW" altLang="en-US" sz="2400" dirty="0">
                  <a:ea typeface="微軟正黑體" panose="020B0604030504040204" pitchFamily="34" charset="-120"/>
                </a:rPr>
                <a:t>求中點的方法：</a:t>
              </a:r>
              <a:endParaRPr lang="en-US" altLang="zh-TW" sz="2400" dirty="0">
                <a:ea typeface="微軟正黑體" panose="020B0604030504040204" pitchFamily="34" charset="-120"/>
              </a:endParaRPr>
            </a:p>
            <a:p>
              <a:pPr marL="457200" indent="-457200">
                <a:lnSpc>
                  <a:spcPct val="120000"/>
                </a:lnSpc>
                <a:buAutoNum type="arabicPeriod"/>
              </a:pPr>
              <a:r>
                <a:rPr lang="zh-TW" altLang="en-US" sz="2400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sz="2400" dirty="0">
                  <a:ea typeface="微軟正黑體" panose="020B0604030504040204" pitchFamily="34" charset="-120"/>
                </a:rPr>
                <a:t>求整段距離 </a:t>
              </a:r>
              <a:r>
                <a:rPr lang="en-US" altLang="zh-TW" sz="2000" b="1" dirty="0">
                  <a:ea typeface="微軟正黑體" panose="020B0604030504040204" pitchFamily="34" charset="-120"/>
                </a:rPr>
                <a:t>( </a:t>
              </a:r>
              <a:r>
                <a:rPr lang="en-US" altLang="zh-TW" sz="2000" b="1" i="1" dirty="0">
                  <a:ea typeface="微軟正黑體" panose="020B0604030504040204" pitchFamily="34" charset="-120"/>
                </a:rPr>
                <a:t>AB</a:t>
              </a:r>
              <a:r>
                <a:rPr lang="en-US" altLang="zh-TW" sz="2000" b="1" dirty="0">
                  <a:ea typeface="微軟正黑體" panose="020B0604030504040204" pitchFamily="34" charset="-120"/>
                </a:rPr>
                <a:t> )</a:t>
              </a:r>
            </a:p>
            <a:p>
              <a:pPr marL="457200" indent="-457200">
                <a:lnSpc>
                  <a:spcPct val="120000"/>
                </a:lnSpc>
                <a:buAutoNum type="arabicPeriod"/>
              </a:pPr>
              <a:r>
                <a:rPr lang="zh-TW" altLang="en-US" sz="2400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sz="2400" dirty="0">
                  <a:ea typeface="微軟正黑體" panose="020B0604030504040204" pitchFamily="34" charset="-120"/>
                </a:rPr>
                <a:t>距離除以 </a:t>
              </a:r>
              <a:r>
                <a:rPr lang="en-US" altLang="zh-TW" sz="2400" b="1" dirty="0">
                  <a:ea typeface="微軟正黑體" panose="020B0604030504040204" pitchFamily="34" charset="-120"/>
                </a:rPr>
                <a:t>2</a:t>
              </a:r>
              <a:r>
                <a:rPr lang="en-US" altLang="zh-TW" sz="2400" dirty="0">
                  <a:ea typeface="微軟正黑體" panose="020B0604030504040204" pitchFamily="34" charset="-120"/>
                </a:rPr>
                <a:t>  </a:t>
              </a:r>
              <a:r>
                <a:rPr lang="en-US" altLang="zh-TW" sz="2000" b="1" dirty="0">
                  <a:ea typeface="微軟正黑體" panose="020B0604030504040204" pitchFamily="34" charset="-120"/>
                </a:rPr>
                <a:t>(</a:t>
              </a:r>
              <a:r>
                <a:rPr lang="zh-TW" altLang="en-US" sz="2000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sz="2000" dirty="0">
                  <a:ea typeface="微軟正黑體" panose="020B0604030504040204" pitchFamily="34" charset="-120"/>
                </a:rPr>
                <a:t>求 </a:t>
              </a:r>
              <a:r>
                <a:rPr lang="en-US" altLang="zh-TW" sz="2000" b="1" i="1" dirty="0">
                  <a:ea typeface="微軟正黑體" panose="020B0604030504040204" pitchFamily="34" charset="-120"/>
                </a:rPr>
                <a:t>AM</a:t>
              </a:r>
              <a:r>
                <a:rPr lang="zh-TW" altLang="en-US" sz="2000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sz="2000" b="1" dirty="0">
                  <a:ea typeface="微軟正黑體" panose="020B0604030504040204" pitchFamily="34" charset="-120"/>
                </a:rPr>
                <a:t>)</a:t>
              </a:r>
            </a:p>
            <a:p>
              <a:pPr marL="457200" indent="-457200">
                <a:lnSpc>
                  <a:spcPct val="120000"/>
                </a:lnSpc>
                <a:buAutoNum type="arabicPeriod"/>
              </a:pPr>
              <a:r>
                <a:rPr lang="zh-TW" altLang="en-US" sz="2400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sz="2400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sz="2400" dirty="0">
                  <a:ea typeface="微軟正黑體" panose="020B0604030504040204" pitchFamily="34" charset="-120"/>
                </a:rPr>
                <a:t> </a:t>
              </a:r>
              <a:r>
                <a:rPr lang="zh-TW" altLang="en-US" sz="2400" dirty="0">
                  <a:ea typeface="微軟正黑體" panose="020B0604030504040204" pitchFamily="34" charset="-120"/>
                </a:rPr>
                <a:t>點 </a:t>
              </a:r>
              <a:r>
                <a:rPr lang="en-US" altLang="zh-TW" sz="2400" dirty="0">
                  <a:ea typeface="微軟正黑體" panose="020B0604030504040204" pitchFamily="34" charset="-120"/>
                </a:rPr>
                <a:t>+</a:t>
              </a:r>
              <a:r>
                <a:rPr lang="zh-TW" altLang="en-US" sz="2400" dirty="0">
                  <a:ea typeface="微軟正黑體" panose="020B0604030504040204" pitchFamily="34" charset="-120"/>
                </a:rPr>
                <a:t> </a:t>
              </a:r>
              <a:r>
                <a:rPr lang="en-US" altLang="zh-TW" sz="2400" b="1" i="1" dirty="0">
                  <a:ea typeface="微軟正黑體" panose="020B0604030504040204" pitchFamily="34" charset="-120"/>
                </a:rPr>
                <a:t>AM</a:t>
              </a:r>
              <a:r>
                <a:rPr lang="zh-TW" altLang="en-US" sz="2400" dirty="0">
                  <a:ea typeface="微軟正黑體" panose="020B0604030504040204" pitchFamily="34" charset="-120"/>
                </a:rPr>
                <a:t> 或 </a:t>
              </a:r>
              <a:r>
                <a:rPr lang="en-US" altLang="zh-TW" sz="2400" b="1" i="1" dirty="0">
                  <a:ea typeface="微軟正黑體" panose="020B0604030504040204" pitchFamily="34" charset="-120"/>
                </a:rPr>
                <a:t>B</a:t>
              </a:r>
              <a:r>
                <a:rPr lang="zh-TW" altLang="en-US" sz="2400" dirty="0">
                  <a:ea typeface="微軟正黑體" panose="020B0604030504040204" pitchFamily="34" charset="-120"/>
                </a:rPr>
                <a:t> 點 </a:t>
              </a:r>
              <a:r>
                <a:rPr lang="en-US" altLang="zh-TW" sz="2400" dirty="0">
                  <a:ea typeface="微軟正黑體" panose="020B0604030504040204" pitchFamily="34" charset="-120"/>
                </a:rPr>
                <a:t>– </a:t>
              </a:r>
              <a:r>
                <a:rPr lang="en-US" altLang="zh-TW" sz="2400" b="1" i="1" dirty="0">
                  <a:ea typeface="微軟正黑體" panose="020B0604030504040204" pitchFamily="34" charset="-120"/>
                </a:rPr>
                <a:t>BM</a:t>
              </a:r>
            </a:p>
          </p:txBody>
        </p:sp>
        <p:cxnSp>
          <p:nvCxnSpPr>
            <p:cNvPr id="11" name="直線接點 10">
              <a:extLst>
                <a:ext uri="{FF2B5EF4-FFF2-40B4-BE49-F238E27FC236}">
                  <a16:creationId xmlns:a16="http://schemas.microsoft.com/office/drawing/2014/main" id="{CBFB87CC-2590-1FC1-F71E-79B37AF3316E}"/>
                </a:ext>
              </a:extLst>
            </p:cNvPr>
            <p:cNvCxnSpPr/>
            <p:nvPr/>
          </p:nvCxnSpPr>
          <p:spPr>
            <a:xfrm>
              <a:off x="7552282" y="6176192"/>
              <a:ext cx="46616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接點 14">
              <a:extLst>
                <a:ext uri="{FF2B5EF4-FFF2-40B4-BE49-F238E27FC236}">
                  <a16:creationId xmlns:a16="http://schemas.microsoft.com/office/drawing/2014/main" id="{1258CC82-B29E-73BB-D155-85565A05EDEB}"/>
                </a:ext>
              </a:extLst>
            </p:cNvPr>
            <p:cNvCxnSpPr>
              <a:cxnSpLocks/>
            </p:cNvCxnSpPr>
            <p:nvPr/>
          </p:nvCxnSpPr>
          <p:spPr>
            <a:xfrm>
              <a:off x="5766145" y="6171141"/>
              <a:ext cx="42510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接點 17">
              <a:extLst>
                <a:ext uri="{FF2B5EF4-FFF2-40B4-BE49-F238E27FC236}">
                  <a16:creationId xmlns:a16="http://schemas.microsoft.com/office/drawing/2014/main" id="{3DAA9A07-BC9B-42DE-0720-067DE6D30A0C}"/>
                </a:ext>
              </a:extLst>
            </p:cNvPr>
            <p:cNvCxnSpPr>
              <a:cxnSpLocks/>
            </p:cNvCxnSpPr>
            <p:nvPr/>
          </p:nvCxnSpPr>
          <p:spPr>
            <a:xfrm>
              <a:off x="6572595" y="5339291"/>
              <a:ext cx="32350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接點 19">
              <a:extLst>
                <a:ext uri="{FF2B5EF4-FFF2-40B4-BE49-F238E27FC236}">
                  <a16:creationId xmlns:a16="http://schemas.microsoft.com/office/drawing/2014/main" id="{1B200C08-E1C0-3EE4-BFCA-9B8F856D9490}"/>
                </a:ext>
              </a:extLst>
            </p:cNvPr>
            <p:cNvCxnSpPr>
              <a:cxnSpLocks/>
            </p:cNvCxnSpPr>
            <p:nvPr/>
          </p:nvCxnSpPr>
          <p:spPr>
            <a:xfrm>
              <a:off x="6902795" y="5771091"/>
              <a:ext cx="37430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548059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  <p:bldP spid="89" grpId="0"/>
      <p:bldP spid="12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異號數加法</a:t>
            </a:r>
          </a:p>
        </p:txBody>
      </p:sp>
      <p:sp>
        <p:nvSpPr>
          <p:cNvPr id="7" name="Text Box 126"/>
          <p:cNvSpPr txBox="1">
            <a:spLocks noChangeArrowheads="1"/>
          </p:cNvSpPr>
          <p:nvPr/>
        </p:nvSpPr>
        <p:spPr bwMode="auto">
          <a:xfrm>
            <a:off x="4134313" y="2586129"/>
            <a:ext cx="3918668" cy="579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zh-TW" sz="2400" b="1" dirty="0">
                <a:latin typeface="+mn-lt"/>
                <a:ea typeface="微軟正黑體" panose="020B0604030504040204" pitchFamily="34" charset="-120"/>
                <a:sym typeface="Wingdings" panose="05000000000000000000" pitchFamily="2" charset="2"/>
              </a:rPr>
              <a:t>2</a:t>
            </a:r>
            <a:r>
              <a:rPr lang="zh-TW" altLang="en-US" sz="2400" b="1" dirty="0">
                <a:latin typeface="+mn-lt"/>
                <a:ea typeface="微軟正黑體" panose="020B0604030504040204" pitchFamily="34" charset="-120"/>
                <a:sym typeface="Wingdings" panose="05000000000000000000" pitchFamily="2" charset="2"/>
              </a:rPr>
              <a:t> </a:t>
            </a:r>
            <a:r>
              <a:rPr lang="en-US" altLang="zh-TW" sz="2400" b="1" dirty="0">
                <a:latin typeface="+mn-lt"/>
                <a:ea typeface="微軟正黑體" panose="020B0604030504040204" pitchFamily="34" charset="-120"/>
                <a:sym typeface="Wingdings" panose="05000000000000000000" pitchFamily="2" charset="2"/>
              </a:rPr>
              <a:t>+</a:t>
            </a:r>
            <a:r>
              <a:rPr lang="zh-TW" altLang="en-US" sz="2400" b="1" dirty="0">
                <a:latin typeface="+mn-lt"/>
                <a:ea typeface="微軟正黑體" panose="020B0604030504040204" pitchFamily="34" charset="-120"/>
                <a:sym typeface="Wingdings" panose="05000000000000000000" pitchFamily="2" charset="2"/>
              </a:rPr>
              <a:t> </a:t>
            </a:r>
            <a:r>
              <a:rPr lang="en-US" altLang="zh-TW" sz="2400" b="1" dirty="0">
                <a:latin typeface="+mn-lt"/>
                <a:ea typeface="微軟正黑體" panose="020B0604030504040204" pitchFamily="34" charset="-120"/>
                <a:sym typeface="Wingdings" panose="05000000000000000000" pitchFamily="2" charset="2"/>
              </a:rPr>
              <a:t>(–3) </a:t>
            </a:r>
          </a:p>
        </p:txBody>
      </p:sp>
      <p:sp>
        <p:nvSpPr>
          <p:cNvPr id="8" name="AutoShape 208">
            <a:extLst>
              <a:ext uri="{FF2B5EF4-FFF2-40B4-BE49-F238E27FC236}">
                <a16:creationId xmlns:a16="http://schemas.microsoft.com/office/drawing/2014/main" id="{3EBA7D1D-BED1-C621-4CCF-83E31C1C90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5726" y="1485399"/>
            <a:ext cx="4410074" cy="1127626"/>
          </a:xfrm>
          <a:prstGeom prst="roundRect">
            <a:avLst>
              <a:gd name="adj" fmla="val 6958"/>
            </a:avLst>
          </a:prstGeom>
          <a:noFill/>
          <a:ln w="28575" algn="ctr">
            <a:noFill/>
            <a:prstDash val="solid"/>
            <a:round/>
            <a:headEnd/>
            <a:tailEnd/>
          </a:ln>
          <a:effectLst/>
        </p:spPr>
        <p:txBody>
          <a:bodyPr wrap="none" lIns="360000" tIns="35100" rIns="67500" bIns="35100" anchor="ctr"/>
          <a:lstStyle/>
          <a:p>
            <a:pPr>
              <a:lnSpc>
                <a:spcPct val="120000"/>
              </a:lnSpc>
            </a:pPr>
            <a:r>
              <a:rPr lang="en-US" altLang="zh-TW" sz="2400" b="1" dirty="0">
                <a:ea typeface="微軟正黑體" panose="020B0604030504040204" pitchFamily="34" charset="-120"/>
              </a:rPr>
              <a:t>1.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ea typeface="微軟正黑體" panose="020B0604030504040204" pitchFamily="34" charset="-120"/>
              </a:rPr>
              <a:t>取絕對值，大 </a:t>
            </a:r>
            <a:r>
              <a:rPr lang="en-US" altLang="zh-TW" sz="2400" b="1" dirty="0">
                <a:ea typeface="微軟正黑體" panose="020B0604030504040204" pitchFamily="34" charset="-120"/>
              </a:rPr>
              <a:t>–</a:t>
            </a:r>
            <a:r>
              <a:rPr lang="en-US" altLang="zh-TW" sz="2400" dirty="0"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ea typeface="微軟正黑體" panose="020B0604030504040204" pitchFamily="34" charset="-120"/>
              </a:rPr>
              <a:t>小</a:t>
            </a:r>
            <a:endParaRPr lang="en-US" altLang="zh-TW" sz="2400" dirty="0"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en-US" altLang="zh-TW" sz="2400" b="1" dirty="0">
                <a:ea typeface="微軟正黑體" panose="020B0604030504040204" pitchFamily="34" charset="-120"/>
              </a:rPr>
              <a:t>2. </a:t>
            </a:r>
            <a:r>
              <a:rPr lang="zh-TW" altLang="en-US" sz="2400" dirty="0">
                <a:ea typeface="微軟正黑體" panose="020B0604030504040204" pitchFamily="34" charset="-120"/>
              </a:rPr>
              <a:t>帶上絕對值比較大的符號</a:t>
            </a:r>
            <a:endParaRPr lang="en-US" altLang="zh-TW" sz="2400" dirty="0">
              <a:ea typeface="微軟正黑體" panose="020B0604030504040204" pitchFamily="34" charset="-120"/>
            </a:endParaRPr>
          </a:p>
        </p:txBody>
      </p:sp>
      <p:grpSp>
        <p:nvGrpSpPr>
          <p:cNvPr id="60" name="群組 59">
            <a:extLst>
              <a:ext uri="{FF2B5EF4-FFF2-40B4-BE49-F238E27FC236}">
                <a16:creationId xmlns:a16="http://schemas.microsoft.com/office/drawing/2014/main" id="{DF4EE6EC-EDF0-0132-A2F5-5D5A7966B92F}"/>
              </a:ext>
            </a:extLst>
          </p:cNvPr>
          <p:cNvGrpSpPr/>
          <p:nvPr/>
        </p:nvGrpSpPr>
        <p:grpSpPr>
          <a:xfrm>
            <a:off x="4484079" y="5289730"/>
            <a:ext cx="3398097" cy="603048"/>
            <a:chOff x="6396006" y="3662810"/>
            <a:chExt cx="3398097" cy="603048"/>
          </a:xfrm>
        </p:grpSpPr>
        <p:cxnSp>
          <p:nvCxnSpPr>
            <p:cNvPr id="37" name="直線單箭頭接點 36">
              <a:extLst>
                <a:ext uri="{FF2B5EF4-FFF2-40B4-BE49-F238E27FC236}">
                  <a16:creationId xmlns:a16="http://schemas.microsoft.com/office/drawing/2014/main" id="{A209EB0E-1236-16A1-E72A-D64B4BB20FAB}"/>
                </a:ext>
              </a:extLst>
            </p:cNvPr>
            <p:cNvCxnSpPr>
              <a:cxnSpLocks/>
            </p:cNvCxnSpPr>
            <p:nvPr/>
          </p:nvCxnSpPr>
          <p:spPr>
            <a:xfrm>
              <a:off x="6437581" y="3816304"/>
              <a:ext cx="3356522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接點 37">
              <a:extLst>
                <a:ext uri="{FF2B5EF4-FFF2-40B4-BE49-F238E27FC236}">
                  <a16:creationId xmlns:a16="http://schemas.microsoft.com/office/drawing/2014/main" id="{E068E101-06AF-D0EF-E096-9A9A9E30DAE8}"/>
                </a:ext>
              </a:extLst>
            </p:cNvPr>
            <p:cNvCxnSpPr/>
            <p:nvPr/>
          </p:nvCxnSpPr>
          <p:spPr>
            <a:xfrm flipV="1">
              <a:off x="6689829" y="3669160"/>
              <a:ext cx="0" cy="2522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接點 38">
              <a:extLst>
                <a:ext uri="{FF2B5EF4-FFF2-40B4-BE49-F238E27FC236}">
                  <a16:creationId xmlns:a16="http://schemas.microsoft.com/office/drawing/2014/main" id="{DCD00656-4BC9-3882-0724-292BAF464EC9}"/>
                </a:ext>
              </a:extLst>
            </p:cNvPr>
            <p:cNvCxnSpPr/>
            <p:nvPr/>
          </p:nvCxnSpPr>
          <p:spPr>
            <a:xfrm flipV="1">
              <a:off x="7210529" y="3669160"/>
              <a:ext cx="0" cy="2522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接點 39">
              <a:extLst>
                <a:ext uri="{FF2B5EF4-FFF2-40B4-BE49-F238E27FC236}">
                  <a16:creationId xmlns:a16="http://schemas.microsoft.com/office/drawing/2014/main" id="{B4C9750A-D78A-0CB5-454D-A4683421461C}"/>
                </a:ext>
              </a:extLst>
            </p:cNvPr>
            <p:cNvCxnSpPr/>
            <p:nvPr/>
          </p:nvCxnSpPr>
          <p:spPr>
            <a:xfrm flipV="1">
              <a:off x="7731229" y="3662810"/>
              <a:ext cx="0" cy="2522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接點 42">
              <a:extLst>
                <a:ext uri="{FF2B5EF4-FFF2-40B4-BE49-F238E27FC236}">
                  <a16:creationId xmlns:a16="http://schemas.microsoft.com/office/drawing/2014/main" id="{C1A046EA-68D5-816D-900C-A8FCE65C9F95}"/>
                </a:ext>
              </a:extLst>
            </p:cNvPr>
            <p:cNvCxnSpPr/>
            <p:nvPr/>
          </p:nvCxnSpPr>
          <p:spPr>
            <a:xfrm flipV="1">
              <a:off x="8251929" y="3669160"/>
              <a:ext cx="0" cy="2522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接點 43">
              <a:extLst>
                <a:ext uri="{FF2B5EF4-FFF2-40B4-BE49-F238E27FC236}">
                  <a16:creationId xmlns:a16="http://schemas.microsoft.com/office/drawing/2014/main" id="{89F7A671-B98F-B18B-8A6A-0DB0104623DD}"/>
                </a:ext>
              </a:extLst>
            </p:cNvPr>
            <p:cNvCxnSpPr/>
            <p:nvPr/>
          </p:nvCxnSpPr>
          <p:spPr>
            <a:xfrm flipV="1">
              <a:off x="8772629" y="3662810"/>
              <a:ext cx="0" cy="2522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接點 44">
              <a:extLst>
                <a:ext uri="{FF2B5EF4-FFF2-40B4-BE49-F238E27FC236}">
                  <a16:creationId xmlns:a16="http://schemas.microsoft.com/office/drawing/2014/main" id="{71586E35-0B93-C7CB-2116-2FE57594546D}"/>
                </a:ext>
              </a:extLst>
            </p:cNvPr>
            <p:cNvCxnSpPr/>
            <p:nvPr/>
          </p:nvCxnSpPr>
          <p:spPr>
            <a:xfrm flipV="1">
              <a:off x="9293329" y="3662810"/>
              <a:ext cx="0" cy="2522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文字方塊 45">
              <a:extLst>
                <a:ext uri="{FF2B5EF4-FFF2-40B4-BE49-F238E27FC236}">
                  <a16:creationId xmlns:a16="http://schemas.microsoft.com/office/drawing/2014/main" id="{240D8BE1-C9F7-31F6-CF1A-1190B635DCA3}"/>
                </a:ext>
              </a:extLst>
            </p:cNvPr>
            <p:cNvSpPr txBox="1"/>
            <p:nvPr/>
          </p:nvSpPr>
          <p:spPr>
            <a:xfrm>
              <a:off x="7505144" y="3863791"/>
              <a:ext cx="4635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000" b="1" dirty="0"/>
                <a:t>0</a:t>
              </a:r>
              <a:endParaRPr lang="zh-TW" altLang="en-US" sz="2000" b="1" dirty="0"/>
            </a:p>
          </p:txBody>
        </p:sp>
        <p:sp>
          <p:nvSpPr>
            <p:cNvPr id="47" name="文字方塊 46">
              <a:extLst>
                <a:ext uri="{FF2B5EF4-FFF2-40B4-BE49-F238E27FC236}">
                  <a16:creationId xmlns:a16="http://schemas.microsoft.com/office/drawing/2014/main" id="{D47386B4-CDCF-FF4E-9E2D-A15F2316CD39}"/>
                </a:ext>
              </a:extLst>
            </p:cNvPr>
            <p:cNvSpPr txBox="1"/>
            <p:nvPr/>
          </p:nvSpPr>
          <p:spPr>
            <a:xfrm>
              <a:off x="8022894" y="3864141"/>
              <a:ext cx="4635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000" b="1" dirty="0"/>
                <a:t>1</a:t>
              </a:r>
              <a:endParaRPr lang="zh-TW" altLang="en-US" sz="2000" b="1" dirty="0"/>
            </a:p>
          </p:txBody>
        </p:sp>
        <p:sp>
          <p:nvSpPr>
            <p:cNvPr id="48" name="文字方塊 47">
              <a:extLst>
                <a:ext uri="{FF2B5EF4-FFF2-40B4-BE49-F238E27FC236}">
                  <a16:creationId xmlns:a16="http://schemas.microsoft.com/office/drawing/2014/main" id="{DB329E13-69D3-0239-C0C1-A430B4FB1789}"/>
                </a:ext>
              </a:extLst>
            </p:cNvPr>
            <p:cNvSpPr txBox="1"/>
            <p:nvPr/>
          </p:nvSpPr>
          <p:spPr>
            <a:xfrm>
              <a:off x="6396006" y="3864215"/>
              <a:ext cx="4738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000" b="1" dirty="0"/>
                <a:t>–2</a:t>
              </a:r>
              <a:endParaRPr lang="zh-TW" altLang="en-US" sz="2000" b="1" dirty="0"/>
            </a:p>
          </p:txBody>
        </p:sp>
        <p:sp>
          <p:nvSpPr>
            <p:cNvPr id="49" name="文字方塊 48">
              <a:extLst>
                <a:ext uri="{FF2B5EF4-FFF2-40B4-BE49-F238E27FC236}">
                  <a16:creationId xmlns:a16="http://schemas.microsoft.com/office/drawing/2014/main" id="{481A10D8-03CA-2DEB-FC07-9D8D58648A2C}"/>
                </a:ext>
              </a:extLst>
            </p:cNvPr>
            <p:cNvSpPr txBox="1"/>
            <p:nvPr/>
          </p:nvSpPr>
          <p:spPr>
            <a:xfrm>
              <a:off x="8561495" y="3864637"/>
              <a:ext cx="4470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000" b="1" dirty="0"/>
                <a:t>2</a:t>
              </a:r>
              <a:endParaRPr lang="zh-TW" altLang="en-US" sz="2000" b="1" dirty="0"/>
            </a:p>
          </p:txBody>
        </p:sp>
        <p:sp>
          <p:nvSpPr>
            <p:cNvPr id="50" name="文字方塊 49">
              <a:extLst>
                <a:ext uri="{FF2B5EF4-FFF2-40B4-BE49-F238E27FC236}">
                  <a16:creationId xmlns:a16="http://schemas.microsoft.com/office/drawing/2014/main" id="{922E1E1C-5AA2-F50E-A167-3585D4503725}"/>
                </a:ext>
              </a:extLst>
            </p:cNvPr>
            <p:cNvSpPr txBox="1"/>
            <p:nvPr/>
          </p:nvSpPr>
          <p:spPr>
            <a:xfrm>
              <a:off x="9063856" y="3864213"/>
              <a:ext cx="4789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000" b="1" dirty="0"/>
                <a:t>3</a:t>
              </a:r>
              <a:endParaRPr lang="zh-TW" altLang="en-US" sz="2000" b="1" dirty="0"/>
            </a:p>
          </p:txBody>
        </p:sp>
        <p:sp>
          <p:nvSpPr>
            <p:cNvPr id="51" name="文字方塊 50">
              <a:extLst>
                <a:ext uri="{FF2B5EF4-FFF2-40B4-BE49-F238E27FC236}">
                  <a16:creationId xmlns:a16="http://schemas.microsoft.com/office/drawing/2014/main" id="{C71E0E92-D15E-61B9-81AF-4289DCD6BFFC}"/>
                </a:ext>
              </a:extLst>
            </p:cNvPr>
            <p:cNvSpPr txBox="1"/>
            <p:nvPr/>
          </p:nvSpPr>
          <p:spPr>
            <a:xfrm>
              <a:off x="6977783" y="3865748"/>
              <a:ext cx="47288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000" b="1" dirty="0"/>
                <a:t>–1</a:t>
              </a:r>
              <a:endParaRPr lang="zh-TW" altLang="en-US" sz="2000" b="1" dirty="0"/>
            </a:p>
          </p:txBody>
        </p:sp>
      </p:grpSp>
      <p:cxnSp>
        <p:nvCxnSpPr>
          <p:cNvPr id="56" name="直線單箭頭接點 55">
            <a:extLst>
              <a:ext uri="{FF2B5EF4-FFF2-40B4-BE49-F238E27FC236}">
                <a16:creationId xmlns:a16="http://schemas.microsoft.com/office/drawing/2014/main" id="{83AD6464-0C77-5D65-D364-E5032330DF7C}"/>
              </a:ext>
            </a:extLst>
          </p:cNvPr>
          <p:cNvCxnSpPr>
            <a:cxnSpLocks/>
          </p:cNvCxnSpPr>
          <p:nvPr/>
        </p:nvCxnSpPr>
        <p:spPr>
          <a:xfrm>
            <a:off x="5826608" y="5141182"/>
            <a:ext cx="1049867" cy="0"/>
          </a:xfrm>
          <a:prstGeom prst="straightConnector1">
            <a:avLst/>
          </a:prstGeom>
          <a:ln w="25400">
            <a:solidFill>
              <a:srgbClr val="FF6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線單箭頭接點 3">
            <a:extLst>
              <a:ext uri="{FF2B5EF4-FFF2-40B4-BE49-F238E27FC236}">
                <a16:creationId xmlns:a16="http://schemas.microsoft.com/office/drawing/2014/main" id="{5BB915F9-32DA-E186-8850-5A73DCBC95AB}"/>
              </a:ext>
            </a:extLst>
          </p:cNvPr>
          <p:cNvCxnSpPr>
            <a:cxnSpLocks/>
          </p:cNvCxnSpPr>
          <p:nvPr/>
        </p:nvCxnSpPr>
        <p:spPr>
          <a:xfrm>
            <a:off x="5305909" y="4982427"/>
            <a:ext cx="1573048" cy="0"/>
          </a:xfrm>
          <a:prstGeom prst="straightConnector1">
            <a:avLst/>
          </a:prstGeom>
          <a:ln w="25400">
            <a:solidFill>
              <a:srgbClr val="3399FF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筆跡 1">
                <a:extLst>
                  <a:ext uri="{FF2B5EF4-FFF2-40B4-BE49-F238E27FC236}">
                    <a16:creationId xmlns:a16="http://schemas.microsoft.com/office/drawing/2014/main" id="{58BC44E4-4887-3BA3-1328-5DB8B3B26E77}"/>
                  </a:ext>
                </a:extLst>
              </p14:cNvPr>
              <p14:cNvContentPartPr/>
              <p14:nvPr/>
            </p14:nvContentPartPr>
            <p14:xfrm>
              <a:off x="4583880" y="795600"/>
              <a:ext cx="1875960" cy="5205960"/>
            </p14:xfrm>
          </p:contentPart>
        </mc:Choice>
        <mc:Fallback xmlns="">
          <p:pic>
            <p:nvPicPr>
              <p:cNvPr id="2" name="筆跡 1">
                <a:extLst>
                  <a:ext uri="{FF2B5EF4-FFF2-40B4-BE49-F238E27FC236}">
                    <a16:creationId xmlns:a16="http://schemas.microsoft.com/office/drawing/2014/main" id="{58BC44E4-4887-3BA3-1328-5DB8B3B26E7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574520" y="786240"/>
                <a:ext cx="1894680" cy="5224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68484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相反數相加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3351189" y="2212748"/>
            <a:ext cx="5509035" cy="496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TW" sz="2400" b="1" dirty="0">
                <a:ea typeface="微軟正黑體" panose="020B0604030504040204" pitchFamily="34" charset="-120"/>
              </a:rPr>
              <a:t>(–3) + 3</a:t>
            </a:r>
          </a:p>
        </p:txBody>
      </p:sp>
      <p:sp>
        <p:nvSpPr>
          <p:cNvPr id="5" name="AutoShape 208">
            <a:extLst>
              <a:ext uri="{FF2B5EF4-FFF2-40B4-BE49-F238E27FC236}">
                <a16:creationId xmlns:a16="http://schemas.microsoft.com/office/drawing/2014/main" id="{56B43C81-532D-DEFF-75A6-EF5A82E5DA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7246" y="1396151"/>
            <a:ext cx="2794226" cy="904910"/>
          </a:xfrm>
          <a:prstGeom prst="roundRect">
            <a:avLst>
              <a:gd name="adj" fmla="val 6958"/>
            </a:avLst>
          </a:prstGeom>
          <a:noFill/>
          <a:ln w="28575" algn="ctr">
            <a:noFill/>
            <a:prstDash val="solid"/>
            <a:round/>
            <a:headEnd/>
            <a:tailEnd/>
          </a:ln>
          <a:effectLst/>
        </p:spPr>
        <p:txBody>
          <a:bodyPr wrap="none" lIns="67500" tIns="35100" rIns="67500" bIns="35100" anchor="ctr"/>
          <a:lstStyle/>
          <a:p>
            <a:pPr algn="ctr"/>
            <a:r>
              <a:rPr lang="en-US" altLang="zh-TW" sz="2400" b="1" i="1" dirty="0"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ea typeface="微軟正黑體" panose="020B0604030504040204" pitchFamily="34" charset="-120"/>
              </a:rPr>
              <a:t>相反數相加 </a:t>
            </a:r>
            <a:r>
              <a:rPr lang="en-US" altLang="zh-TW" sz="2400" b="1" dirty="0">
                <a:ea typeface="微軟正黑體" panose="020B0604030504040204" pitchFamily="34" charset="-120"/>
              </a:rPr>
              <a:t>= 0</a:t>
            </a:r>
          </a:p>
        </p:txBody>
      </p:sp>
      <p:grpSp>
        <p:nvGrpSpPr>
          <p:cNvPr id="6" name="群組 5">
            <a:extLst>
              <a:ext uri="{FF2B5EF4-FFF2-40B4-BE49-F238E27FC236}">
                <a16:creationId xmlns:a16="http://schemas.microsoft.com/office/drawing/2014/main" id="{B56FE702-6759-6AD2-D2D5-FE8B27794587}"/>
              </a:ext>
            </a:extLst>
          </p:cNvPr>
          <p:cNvGrpSpPr/>
          <p:nvPr/>
        </p:nvGrpSpPr>
        <p:grpSpPr>
          <a:xfrm>
            <a:off x="4428308" y="4461452"/>
            <a:ext cx="3356522" cy="594581"/>
            <a:chOff x="6437581" y="3662810"/>
            <a:chExt cx="3356522" cy="594581"/>
          </a:xfrm>
        </p:grpSpPr>
        <p:cxnSp>
          <p:nvCxnSpPr>
            <p:cNvPr id="7" name="直線單箭頭接點 6">
              <a:extLst>
                <a:ext uri="{FF2B5EF4-FFF2-40B4-BE49-F238E27FC236}">
                  <a16:creationId xmlns:a16="http://schemas.microsoft.com/office/drawing/2014/main" id="{0BC30D4F-7BD2-95B6-28C3-958052A6295C}"/>
                </a:ext>
              </a:extLst>
            </p:cNvPr>
            <p:cNvCxnSpPr>
              <a:cxnSpLocks/>
            </p:cNvCxnSpPr>
            <p:nvPr/>
          </p:nvCxnSpPr>
          <p:spPr>
            <a:xfrm>
              <a:off x="6437581" y="3816304"/>
              <a:ext cx="3356522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接點 7">
              <a:extLst>
                <a:ext uri="{FF2B5EF4-FFF2-40B4-BE49-F238E27FC236}">
                  <a16:creationId xmlns:a16="http://schemas.microsoft.com/office/drawing/2014/main" id="{067C6E5B-B38E-685D-9151-E2A4EE3B4716}"/>
                </a:ext>
              </a:extLst>
            </p:cNvPr>
            <p:cNvCxnSpPr/>
            <p:nvPr/>
          </p:nvCxnSpPr>
          <p:spPr>
            <a:xfrm flipV="1">
              <a:off x="6689829" y="3669160"/>
              <a:ext cx="0" cy="2522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接點 8">
              <a:extLst>
                <a:ext uri="{FF2B5EF4-FFF2-40B4-BE49-F238E27FC236}">
                  <a16:creationId xmlns:a16="http://schemas.microsoft.com/office/drawing/2014/main" id="{A35BDA88-5224-5F27-829B-9006E68189CD}"/>
                </a:ext>
              </a:extLst>
            </p:cNvPr>
            <p:cNvCxnSpPr/>
            <p:nvPr/>
          </p:nvCxnSpPr>
          <p:spPr>
            <a:xfrm flipV="1">
              <a:off x="7210529" y="3669160"/>
              <a:ext cx="0" cy="2522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接點 9">
              <a:extLst>
                <a:ext uri="{FF2B5EF4-FFF2-40B4-BE49-F238E27FC236}">
                  <a16:creationId xmlns:a16="http://schemas.microsoft.com/office/drawing/2014/main" id="{AB4FDC90-AF38-7A33-BCB5-64C756721F69}"/>
                </a:ext>
              </a:extLst>
            </p:cNvPr>
            <p:cNvCxnSpPr/>
            <p:nvPr/>
          </p:nvCxnSpPr>
          <p:spPr>
            <a:xfrm flipV="1">
              <a:off x="7731229" y="3662810"/>
              <a:ext cx="0" cy="2522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接點 10">
              <a:extLst>
                <a:ext uri="{FF2B5EF4-FFF2-40B4-BE49-F238E27FC236}">
                  <a16:creationId xmlns:a16="http://schemas.microsoft.com/office/drawing/2014/main" id="{5DDA9580-0B36-E98C-98E6-97191B5FB2E2}"/>
                </a:ext>
              </a:extLst>
            </p:cNvPr>
            <p:cNvCxnSpPr/>
            <p:nvPr/>
          </p:nvCxnSpPr>
          <p:spPr>
            <a:xfrm flipV="1">
              <a:off x="8251929" y="3669160"/>
              <a:ext cx="0" cy="2522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接點 11">
              <a:extLst>
                <a:ext uri="{FF2B5EF4-FFF2-40B4-BE49-F238E27FC236}">
                  <a16:creationId xmlns:a16="http://schemas.microsoft.com/office/drawing/2014/main" id="{1B990176-9253-67BD-F4D4-9663FF2273EB}"/>
                </a:ext>
              </a:extLst>
            </p:cNvPr>
            <p:cNvCxnSpPr/>
            <p:nvPr/>
          </p:nvCxnSpPr>
          <p:spPr>
            <a:xfrm flipV="1">
              <a:off x="8772629" y="3662810"/>
              <a:ext cx="0" cy="2522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接點 12">
              <a:extLst>
                <a:ext uri="{FF2B5EF4-FFF2-40B4-BE49-F238E27FC236}">
                  <a16:creationId xmlns:a16="http://schemas.microsoft.com/office/drawing/2014/main" id="{8B578A41-E69C-4B30-8C1F-A2A621C15201}"/>
                </a:ext>
              </a:extLst>
            </p:cNvPr>
            <p:cNvCxnSpPr/>
            <p:nvPr/>
          </p:nvCxnSpPr>
          <p:spPr>
            <a:xfrm flipV="1">
              <a:off x="9293329" y="3662810"/>
              <a:ext cx="0" cy="2522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文字方塊 13">
              <a:extLst>
                <a:ext uri="{FF2B5EF4-FFF2-40B4-BE49-F238E27FC236}">
                  <a16:creationId xmlns:a16="http://schemas.microsoft.com/office/drawing/2014/main" id="{E97338A2-59E5-7CC3-B838-DEEB31351FEA}"/>
                </a:ext>
              </a:extLst>
            </p:cNvPr>
            <p:cNvSpPr txBox="1"/>
            <p:nvPr/>
          </p:nvSpPr>
          <p:spPr>
            <a:xfrm>
              <a:off x="8538073" y="3855325"/>
              <a:ext cx="4635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000" b="1" dirty="0"/>
                <a:t>0</a:t>
              </a:r>
              <a:endParaRPr lang="zh-TW" altLang="en-US" sz="2000" b="1" dirty="0"/>
            </a:p>
          </p:txBody>
        </p:sp>
        <p:sp>
          <p:nvSpPr>
            <p:cNvPr id="15" name="文字方塊 14">
              <a:extLst>
                <a:ext uri="{FF2B5EF4-FFF2-40B4-BE49-F238E27FC236}">
                  <a16:creationId xmlns:a16="http://schemas.microsoft.com/office/drawing/2014/main" id="{38047333-E7B2-0EC9-3F38-3A9E4A2EB15C}"/>
                </a:ext>
              </a:extLst>
            </p:cNvPr>
            <p:cNvSpPr txBox="1"/>
            <p:nvPr/>
          </p:nvSpPr>
          <p:spPr>
            <a:xfrm>
              <a:off x="9064290" y="3855675"/>
              <a:ext cx="4635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000" b="1" dirty="0"/>
                <a:t>1</a:t>
              </a:r>
              <a:endParaRPr lang="zh-TW" altLang="en-US" sz="2000" b="1" dirty="0"/>
            </a:p>
          </p:txBody>
        </p:sp>
        <p:sp>
          <p:nvSpPr>
            <p:cNvPr id="16" name="文字方塊 15">
              <a:extLst>
                <a:ext uri="{FF2B5EF4-FFF2-40B4-BE49-F238E27FC236}">
                  <a16:creationId xmlns:a16="http://schemas.microsoft.com/office/drawing/2014/main" id="{22BF5BEB-199D-7DC0-FFCE-9C434E070EB0}"/>
                </a:ext>
              </a:extLst>
            </p:cNvPr>
            <p:cNvSpPr txBox="1"/>
            <p:nvPr/>
          </p:nvSpPr>
          <p:spPr>
            <a:xfrm>
              <a:off x="7496673" y="3855748"/>
              <a:ext cx="4738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000" b="1" dirty="0"/>
                <a:t>–2</a:t>
              </a:r>
              <a:endParaRPr lang="zh-TW" altLang="en-US" sz="2000" b="1" dirty="0"/>
            </a:p>
          </p:txBody>
        </p:sp>
        <p:sp>
          <p:nvSpPr>
            <p:cNvPr id="17" name="文字方塊 16">
              <a:extLst>
                <a:ext uri="{FF2B5EF4-FFF2-40B4-BE49-F238E27FC236}">
                  <a16:creationId xmlns:a16="http://schemas.microsoft.com/office/drawing/2014/main" id="{43AAF381-6A2B-3692-A279-93BAAB529B21}"/>
                </a:ext>
              </a:extLst>
            </p:cNvPr>
            <p:cNvSpPr txBox="1"/>
            <p:nvPr/>
          </p:nvSpPr>
          <p:spPr>
            <a:xfrm>
              <a:off x="6944361" y="3856172"/>
              <a:ext cx="4470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000" b="1" dirty="0"/>
                <a:t>–3</a:t>
              </a:r>
              <a:endParaRPr lang="zh-TW" altLang="en-US" sz="2000" b="1" dirty="0"/>
            </a:p>
          </p:txBody>
        </p:sp>
        <p:sp>
          <p:nvSpPr>
            <p:cNvPr id="18" name="文字方塊 17">
              <a:extLst>
                <a:ext uri="{FF2B5EF4-FFF2-40B4-BE49-F238E27FC236}">
                  <a16:creationId xmlns:a16="http://schemas.microsoft.com/office/drawing/2014/main" id="{3C5D0D10-1646-023F-717D-3CA5DA085C12}"/>
                </a:ext>
              </a:extLst>
            </p:cNvPr>
            <p:cNvSpPr txBox="1"/>
            <p:nvPr/>
          </p:nvSpPr>
          <p:spPr>
            <a:xfrm>
              <a:off x="6460353" y="3855748"/>
              <a:ext cx="4789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000" b="1" dirty="0"/>
                <a:t>–4</a:t>
              </a:r>
              <a:endParaRPr lang="zh-TW" altLang="en-US" sz="2000" b="1" dirty="0"/>
            </a:p>
          </p:txBody>
        </p:sp>
        <p:sp>
          <p:nvSpPr>
            <p:cNvPr id="19" name="文字方塊 18">
              <a:extLst>
                <a:ext uri="{FF2B5EF4-FFF2-40B4-BE49-F238E27FC236}">
                  <a16:creationId xmlns:a16="http://schemas.microsoft.com/office/drawing/2014/main" id="{681CA16C-8D83-BE0B-E460-391386BF531A}"/>
                </a:ext>
              </a:extLst>
            </p:cNvPr>
            <p:cNvSpPr txBox="1"/>
            <p:nvPr/>
          </p:nvSpPr>
          <p:spPr>
            <a:xfrm>
              <a:off x="8010717" y="3857281"/>
              <a:ext cx="47288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000" b="1" dirty="0"/>
                <a:t>–1</a:t>
              </a:r>
              <a:endParaRPr lang="zh-TW" altLang="en-US" sz="2000" b="1" dirty="0"/>
            </a:p>
          </p:txBody>
        </p:sp>
      </p:grpSp>
      <p:cxnSp>
        <p:nvCxnSpPr>
          <p:cNvPr id="20" name="直線單箭頭接點 19">
            <a:extLst>
              <a:ext uri="{FF2B5EF4-FFF2-40B4-BE49-F238E27FC236}">
                <a16:creationId xmlns:a16="http://schemas.microsoft.com/office/drawing/2014/main" id="{4763034C-B370-D19B-26FA-D0A8885D11AE}"/>
              </a:ext>
            </a:extLst>
          </p:cNvPr>
          <p:cNvCxnSpPr>
            <a:cxnSpLocks/>
          </p:cNvCxnSpPr>
          <p:nvPr/>
        </p:nvCxnSpPr>
        <p:spPr>
          <a:xfrm>
            <a:off x="5204327" y="4262657"/>
            <a:ext cx="1573048" cy="0"/>
          </a:xfrm>
          <a:prstGeom prst="straightConnector1">
            <a:avLst/>
          </a:prstGeom>
          <a:ln w="25400">
            <a:solidFill>
              <a:srgbClr val="3399FF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單箭頭接點 20">
            <a:extLst>
              <a:ext uri="{FF2B5EF4-FFF2-40B4-BE49-F238E27FC236}">
                <a16:creationId xmlns:a16="http://schemas.microsoft.com/office/drawing/2014/main" id="{AD47CEA8-8A0A-E104-AB50-A0F937D99286}"/>
              </a:ext>
            </a:extLst>
          </p:cNvPr>
          <p:cNvCxnSpPr>
            <a:cxnSpLocks/>
          </p:cNvCxnSpPr>
          <p:nvPr/>
        </p:nvCxnSpPr>
        <p:spPr>
          <a:xfrm>
            <a:off x="5204327" y="4035949"/>
            <a:ext cx="1573240" cy="0"/>
          </a:xfrm>
          <a:prstGeom prst="straightConnector1">
            <a:avLst/>
          </a:prstGeom>
          <a:ln w="25400">
            <a:solidFill>
              <a:srgbClr val="FF6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筆跡 1">
                <a:extLst>
                  <a:ext uri="{FF2B5EF4-FFF2-40B4-BE49-F238E27FC236}">
                    <a16:creationId xmlns:a16="http://schemas.microsoft.com/office/drawing/2014/main" id="{6BC58A86-929E-5832-628A-816108F17D98}"/>
                  </a:ext>
                </a:extLst>
              </p14:cNvPr>
              <p14:cNvContentPartPr/>
              <p14:nvPr/>
            </p14:nvContentPartPr>
            <p14:xfrm>
              <a:off x="4991040" y="1596600"/>
              <a:ext cx="4808520" cy="3503880"/>
            </p14:xfrm>
          </p:contentPart>
        </mc:Choice>
        <mc:Fallback xmlns="">
          <p:pic>
            <p:nvPicPr>
              <p:cNvPr id="2" name="筆跡 1">
                <a:extLst>
                  <a:ext uri="{FF2B5EF4-FFF2-40B4-BE49-F238E27FC236}">
                    <a16:creationId xmlns:a16="http://schemas.microsoft.com/office/drawing/2014/main" id="{6BC58A86-929E-5832-628A-816108F17D9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981680" y="1587240"/>
                <a:ext cx="4827240" cy="3522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86861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加法交換律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AAB27D8D-0CE7-F70E-670F-F6ED2C0775E4}"/>
              </a:ext>
            </a:extLst>
          </p:cNvPr>
          <p:cNvSpPr txBox="1"/>
          <p:nvPr/>
        </p:nvSpPr>
        <p:spPr>
          <a:xfrm>
            <a:off x="3348844" y="2801772"/>
            <a:ext cx="5509035" cy="496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TW" sz="2400" b="1" dirty="0">
                <a:ea typeface="微軟正黑體" panose="020B0604030504040204" pitchFamily="34" charset="-120"/>
              </a:rPr>
              <a:t>20 + (–10) </a:t>
            </a:r>
            <a:r>
              <a:rPr lang="zh-TW" altLang="en-US" sz="2400" b="1" dirty="0">
                <a:ea typeface="微軟正黑體" panose="020B0604030504040204" pitchFamily="34" charset="-120"/>
              </a:rPr>
              <a:t>   </a:t>
            </a:r>
            <a:r>
              <a:rPr lang="en-US" altLang="zh-TW" sz="2400" b="1" dirty="0">
                <a:ea typeface="微軟正黑體" panose="020B0604030504040204" pitchFamily="34" charset="-120"/>
              </a:rPr>
              <a:t>    (–10) + 20</a:t>
            </a:r>
          </a:p>
        </p:txBody>
      </p:sp>
      <p:sp>
        <p:nvSpPr>
          <p:cNvPr id="5" name="AutoShape 208">
            <a:extLst>
              <a:ext uri="{FF2B5EF4-FFF2-40B4-BE49-F238E27FC236}">
                <a16:creationId xmlns:a16="http://schemas.microsoft.com/office/drawing/2014/main" id="{8D28E3D3-C1B8-9EC1-2F52-05C6E195B3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9631" y="1524235"/>
            <a:ext cx="5398037" cy="1076731"/>
          </a:xfrm>
          <a:prstGeom prst="roundRect">
            <a:avLst>
              <a:gd name="adj" fmla="val 6958"/>
            </a:avLst>
          </a:prstGeom>
          <a:noFill/>
          <a:ln w="28575" algn="ctr">
            <a:noFill/>
            <a:prstDash val="solid"/>
            <a:round/>
            <a:headEnd/>
            <a:tailEnd/>
          </a:ln>
          <a:effectLst/>
        </p:spPr>
        <p:txBody>
          <a:bodyPr wrap="none" lIns="67500" tIns="35100" rIns="67500" bIns="35100" anchor="ctr"/>
          <a:lstStyle/>
          <a:p>
            <a:pPr algn="ctr">
              <a:lnSpc>
                <a:spcPct val="120000"/>
              </a:lnSpc>
            </a:pPr>
            <a:r>
              <a:rPr lang="zh-TW" altLang="en-US" sz="2400" dirty="0">
                <a:ea typeface="微軟正黑體" panose="020B0604030504040204" pitchFamily="34" charset="-120"/>
              </a:rPr>
              <a:t>若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 a</a:t>
            </a:r>
            <a:r>
              <a:rPr lang="zh-TW" altLang="en-US" sz="2400" b="1" i="1" dirty="0">
                <a:ea typeface="微軟正黑體" panose="020B0604030504040204" pitchFamily="34" charset="-120"/>
              </a:rPr>
              <a:t>、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b </a:t>
            </a:r>
            <a:r>
              <a:rPr lang="zh-TW" altLang="en-US" sz="2400" dirty="0">
                <a:ea typeface="微軟正黑體" panose="020B0604030504040204" pitchFamily="34" charset="-120"/>
              </a:rPr>
              <a:t>為任意整數，則</a:t>
            </a:r>
            <a:endParaRPr lang="en-US" altLang="zh-TW" sz="2400" dirty="0">
              <a:ea typeface="微軟正黑體" panose="020B0604030504040204" pitchFamily="34" charset="-120"/>
            </a:endParaRPr>
          </a:p>
          <a:p>
            <a:pPr algn="ctr">
              <a:lnSpc>
                <a:spcPct val="120000"/>
              </a:lnSpc>
            </a:pPr>
            <a:r>
              <a:rPr lang="en-US" altLang="zh-TW" sz="24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400" b="1" dirty="0">
                <a:ea typeface="微軟正黑體" panose="020B0604030504040204" pitchFamily="34" charset="-120"/>
              </a:rPr>
              <a:t> +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b</a:t>
            </a:r>
            <a:r>
              <a:rPr lang="en-US" altLang="zh-TW" sz="2400" b="1" dirty="0">
                <a:ea typeface="微軟正黑體" panose="020B0604030504040204" pitchFamily="34" charset="-120"/>
              </a:rPr>
              <a:t> =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b</a:t>
            </a:r>
            <a:r>
              <a:rPr lang="en-US" altLang="zh-TW" sz="2400" b="1" dirty="0">
                <a:ea typeface="微軟正黑體" panose="020B0604030504040204" pitchFamily="34" charset="-120"/>
              </a:rPr>
              <a:t> +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a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筆跡 1">
                <a:extLst>
                  <a:ext uri="{FF2B5EF4-FFF2-40B4-BE49-F238E27FC236}">
                    <a16:creationId xmlns:a16="http://schemas.microsoft.com/office/drawing/2014/main" id="{7B9F9807-0BA8-8942-B8FF-B6817BDBA451}"/>
                  </a:ext>
                </a:extLst>
              </p14:cNvPr>
              <p14:cNvContentPartPr/>
              <p14:nvPr/>
            </p14:nvContentPartPr>
            <p14:xfrm>
              <a:off x="5136840" y="828000"/>
              <a:ext cx="1897920" cy="2954880"/>
            </p14:xfrm>
          </p:contentPart>
        </mc:Choice>
        <mc:Fallback xmlns="">
          <p:pic>
            <p:nvPicPr>
              <p:cNvPr id="2" name="筆跡 1">
                <a:extLst>
                  <a:ext uri="{FF2B5EF4-FFF2-40B4-BE49-F238E27FC236}">
                    <a16:creationId xmlns:a16="http://schemas.microsoft.com/office/drawing/2014/main" id="{7B9F9807-0BA8-8942-B8FF-B6817BDBA45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127480" y="818640"/>
                <a:ext cx="1916640" cy="2973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18265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加法結合律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AAB27D8D-0CE7-F70E-670F-F6ED2C0775E4}"/>
              </a:ext>
            </a:extLst>
          </p:cNvPr>
          <p:cNvSpPr txBox="1"/>
          <p:nvPr/>
        </p:nvSpPr>
        <p:spPr>
          <a:xfrm>
            <a:off x="3348844" y="2879118"/>
            <a:ext cx="5509035" cy="496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TW" sz="2400" b="1" dirty="0">
                <a:ea typeface="微軟正黑體" panose="020B0604030504040204" pitchFamily="34" charset="-120"/>
              </a:rPr>
              <a:t>(–2354) + 53719 + (–53719)</a:t>
            </a:r>
          </a:p>
        </p:txBody>
      </p:sp>
      <p:sp>
        <p:nvSpPr>
          <p:cNvPr id="2" name="AutoShape 208">
            <a:extLst>
              <a:ext uri="{FF2B5EF4-FFF2-40B4-BE49-F238E27FC236}">
                <a16:creationId xmlns:a16="http://schemas.microsoft.com/office/drawing/2014/main" id="{A53A6533-169C-F82A-C7D6-42FE59D95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9121" y="1523885"/>
            <a:ext cx="5398037" cy="1076731"/>
          </a:xfrm>
          <a:prstGeom prst="roundRect">
            <a:avLst>
              <a:gd name="adj" fmla="val 6958"/>
            </a:avLst>
          </a:prstGeom>
          <a:noFill/>
          <a:ln w="28575" algn="ctr">
            <a:noFill/>
            <a:prstDash val="solid"/>
            <a:round/>
            <a:headEnd/>
            <a:tailEnd/>
          </a:ln>
          <a:effectLst/>
        </p:spPr>
        <p:txBody>
          <a:bodyPr wrap="none" lIns="67500" tIns="35100" rIns="67500" bIns="35100" anchor="ctr"/>
          <a:lstStyle/>
          <a:p>
            <a:pPr algn="ctr">
              <a:lnSpc>
                <a:spcPct val="120000"/>
              </a:lnSpc>
            </a:pPr>
            <a:r>
              <a:rPr lang="zh-TW" altLang="en-US" sz="2400" dirty="0">
                <a:ea typeface="微軟正黑體" panose="020B0604030504040204" pitchFamily="34" charset="-120"/>
              </a:rPr>
              <a:t>若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 a</a:t>
            </a:r>
            <a:r>
              <a:rPr lang="zh-TW" altLang="en-US" sz="2400" b="1" i="1" dirty="0">
                <a:ea typeface="微軟正黑體" panose="020B0604030504040204" pitchFamily="34" charset="-120"/>
              </a:rPr>
              <a:t>、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b </a:t>
            </a:r>
            <a:r>
              <a:rPr lang="zh-TW" altLang="en-US" sz="2400" dirty="0">
                <a:ea typeface="微軟正黑體" panose="020B0604030504040204" pitchFamily="34" charset="-120"/>
              </a:rPr>
              <a:t>為任意整數，則</a:t>
            </a:r>
            <a:endParaRPr lang="en-US" altLang="zh-TW" sz="2400" dirty="0">
              <a:ea typeface="微軟正黑體" panose="020B0604030504040204" pitchFamily="34" charset="-120"/>
            </a:endParaRPr>
          </a:p>
          <a:p>
            <a:pPr algn="ctr">
              <a:lnSpc>
                <a:spcPct val="120000"/>
              </a:lnSpc>
            </a:pPr>
            <a:r>
              <a:rPr lang="en-US" altLang="zh-TW" sz="2400" b="1" dirty="0">
                <a:ea typeface="微軟正黑體" panose="020B0604030504040204" pitchFamily="34" charset="-120"/>
              </a:rPr>
              <a:t>(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400" b="1" dirty="0">
                <a:ea typeface="微軟正黑體" panose="020B0604030504040204" pitchFamily="34" charset="-120"/>
              </a:rPr>
              <a:t> +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b </a:t>
            </a:r>
            <a:r>
              <a:rPr lang="en-US" altLang="zh-TW" sz="2400" b="1" dirty="0">
                <a:ea typeface="微軟正黑體" panose="020B0604030504040204" pitchFamily="34" charset="-120"/>
              </a:rPr>
              <a:t>) +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c </a:t>
            </a:r>
            <a:r>
              <a:rPr lang="en-US" altLang="zh-TW" sz="2400" b="1" dirty="0">
                <a:ea typeface="微軟正黑體" panose="020B0604030504040204" pitchFamily="34" charset="-120"/>
              </a:rPr>
              <a:t>=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a + </a:t>
            </a:r>
            <a:r>
              <a:rPr lang="en-US" altLang="zh-TW" sz="2400" b="1" dirty="0">
                <a:ea typeface="微軟正黑體" panose="020B0604030504040204" pitchFamily="34" charset="-120"/>
              </a:rPr>
              <a:t>(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b + c </a:t>
            </a:r>
            <a:r>
              <a:rPr lang="en-US" altLang="zh-TW" sz="2400" b="1" dirty="0">
                <a:ea typeface="微軟正黑體" panose="020B0604030504040204" pitchFamily="34" charset="-120"/>
              </a:rPr>
              <a:t>)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BB39D98F-A950-DBC5-1ED9-310BA54DB098}"/>
              </a:ext>
            </a:extLst>
          </p:cNvPr>
          <p:cNvSpPr txBox="1"/>
          <p:nvPr/>
        </p:nvSpPr>
        <p:spPr>
          <a:xfrm>
            <a:off x="3351344" y="4395621"/>
            <a:ext cx="5509035" cy="496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TW" sz="2400" b="1" dirty="0">
                <a:ea typeface="微軟正黑體" panose="020B0604030504040204" pitchFamily="34" charset="-120"/>
              </a:rPr>
              <a:t>53719 +</a:t>
            </a:r>
            <a:r>
              <a:rPr lang="zh-TW" altLang="en-US" sz="2400" b="1" dirty="0"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ea typeface="微軟正黑體" panose="020B0604030504040204" pitchFamily="34" charset="-120"/>
              </a:rPr>
              <a:t>(–2354)  + (–53719)</a:t>
            </a:r>
          </a:p>
        </p:txBody>
      </p:sp>
      <p:sp>
        <p:nvSpPr>
          <p:cNvPr id="5" name="爆炸 2 1">
            <a:extLst>
              <a:ext uri="{FF2B5EF4-FFF2-40B4-BE49-F238E27FC236}">
                <a16:creationId xmlns:a16="http://schemas.microsoft.com/office/drawing/2014/main" id="{DDAC72B0-01CC-26D6-8500-541F57D176E4}"/>
              </a:ext>
            </a:extLst>
          </p:cNvPr>
          <p:cNvSpPr/>
          <p:nvPr/>
        </p:nvSpPr>
        <p:spPr>
          <a:xfrm>
            <a:off x="7852528" y="3377449"/>
            <a:ext cx="4254935" cy="3277876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計算變簡單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筆跡 5">
                <a:extLst>
                  <a:ext uri="{FF2B5EF4-FFF2-40B4-BE49-F238E27FC236}">
                    <a16:creationId xmlns:a16="http://schemas.microsoft.com/office/drawing/2014/main" id="{6478C034-3DA6-97D5-1E95-602DB52B4F46}"/>
                  </a:ext>
                </a:extLst>
              </p14:cNvPr>
              <p14:cNvContentPartPr/>
              <p14:nvPr/>
            </p14:nvContentPartPr>
            <p14:xfrm>
              <a:off x="4127760" y="866160"/>
              <a:ext cx="6557400" cy="4519080"/>
            </p14:xfrm>
          </p:contentPart>
        </mc:Choice>
        <mc:Fallback xmlns="">
          <p:pic>
            <p:nvPicPr>
              <p:cNvPr id="6" name="筆跡 5">
                <a:extLst>
                  <a:ext uri="{FF2B5EF4-FFF2-40B4-BE49-F238E27FC236}">
                    <a16:creationId xmlns:a16="http://schemas.microsoft.com/office/drawing/2014/main" id="{6478C034-3DA6-97D5-1E95-602DB52B4F4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118400" y="856800"/>
                <a:ext cx="6576120" cy="4537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49094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整數的減法</a:t>
            </a:r>
          </a:p>
        </p:txBody>
      </p:sp>
      <p:sp>
        <p:nvSpPr>
          <p:cNvPr id="16" name="Text Box 126"/>
          <p:cNvSpPr txBox="1">
            <a:spLocks noChangeArrowheads="1"/>
          </p:cNvSpPr>
          <p:nvPr/>
        </p:nvSpPr>
        <p:spPr bwMode="auto">
          <a:xfrm>
            <a:off x="2970345" y="2829666"/>
            <a:ext cx="6251310" cy="579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zh-TW" sz="2400" b="1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3 – (–2)</a:t>
            </a:r>
          </a:p>
        </p:txBody>
      </p:sp>
      <p:sp>
        <p:nvSpPr>
          <p:cNvPr id="3" name="AutoShape 208">
            <a:extLst>
              <a:ext uri="{FF2B5EF4-FFF2-40B4-BE49-F238E27FC236}">
                <a16:creationId xmlns:a16="http://schemas.microsoft.com/office/drawing/2014/main" id="{BCD5D018-91EC-308F-5205-3BC65EADC3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9121" y="1508645"/>
            <a:ext cx="5398037" cy="1076731"/>
          </a:xfrm>
          <a:prstGeom prst="roundRect">
            <a:avLst>
              <a:gd name="adj" fmla="val 6958"/>
            </a:avLst>
          </a:prstGeom>
          <a:noFill/>
          <a:ln w="28575" algn="ctr">
            <a:noFill/>
            <a:prstDash val="solid"/>
            <a:round/>
            <a:headEnd/>
            <a:tailEnd/>
          </a:ln>
          <a:effectLst/>
        </p:spPr>
        <p:txBody>
          <a:bodyPr wrap="none" lIns="67500" tIns="35100" rIns="67500" bIns="35100" anchor="ctr"/>
          <a:lstStyle/>
          <a:p>
            <a:pPr algn="ctr">
              <a:lnSpc>
                <a:spcPct val="120000"/>
              </a:lnSpc>
            </a:pPr>
            <a:r>
              <a:rPr lang="zh-TW" altLang="en-US" sz="2400" dirty="0">
                <a:ea typeface="微軟正黑體" panose="020B0604030504040204" pitchFamily="34" charset="-120"/>
              </a:rPr>
              <a:t>減一個數就是加上它的相反數</a:t>
            </a:r>
            <a:endParaRPr lang="en-US" altLang="zh-TW" sz="2400" dirty="0">
              <a:ea typeface="微軟正黑體" panose="020B0604030504040204" pitchFamily="34" charset="-120"/>
            </a:endParaRPr>
          </a:p>
          <a:p>
            <a:pPr algn="ctr">
              <a:lnSpc>
                <a:spcPct val="120000"/>
              </a:lnSpc>
            </a:pPr>
            <a:r>
              <a:rPr lang="en-US" altLang="zh-TW" sz="2400" b="1" i="1" dirty="0">
                <a:ea typeface="微軟正黑體" panose="020B0604030504040204" pitchFamily="34" charset="-120"/>
              </a:rPr>
              <a:t>a – b = a + </a:t>
            </a:r>
            <a:r>
              <a:rPr lang="en-US" altLang="zh-TW" sz="2400" b="1" dirty="0">
                <a:ea typeface="微軟正黑體" panose="020B0604030504040204" pitchFamily="34" charset="-120"/>
              </a:rPr>
              <a:t>(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–b</a:t>
            </a:r>
            <a:r>
              <a:rPr lang="en-US" altLang="zh-TW" sz="2400" b="1" dirty="0">
                <a:ea typeface="微軟正黑體" panose="020B0604030504040204" pitchFamily="34" charset="-120"/>
              </a:rPr>
              <a:t>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筆跡 1">
                <a:extLst>
                  <a:ext uri="{FF2B5EF4-FFF2-40B4-BE49-F238E27FC236}">
                    <a16:creationId xmlns:a16="http://schemas.microsoft.com/office/drawing/2014/main" id="{296A6D3A-92B4-CA03-C1EB-9A42F280BED8}"/>
                  </a:ext>
                </a:extLst>
              </p14:cNvPr>
              <p14:cNvContentPartPr/>
              <p14:nvPr/>
            </p14:nvContentPartPr>
            <p14:xfrm>
              <a:off x="5366160" y="1582560"/>
              <a:ext cx="2508120" cy="2322360"/>
            </p14:xfrm>
          </p:contentPart>
        </mc:Choice>
        <mc:Fallback xmlns="">
          <p:pic>
            <p:nvPicPr>
              <p:cNvPr id="2" name="筆跡 1">
                <a:extLst>
                  <a:ext uri="{FF2B5EF4-FFF2-40B4-BE49-F238E27FC236}">
                    <a16:creationId xmlns:a16="http://schemas.microsoft.com/office/drawing/2014/main" id="{296A6D3A-92B4-CA03-C1EB-9A42F280BED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356800" y="1573200"/>
                <a:ext cx="2526840" cy="2341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2793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去括號規則</a:t>
            </a:r>
          </a:p>
        </p:txBody>
      </p:sp>
      <p:sp>
        <p:nvSpPr>
          <p:cNvPr id="2" name="Text Box 470">
            <a:extLst>
              <a:ext uri="{FF2B5EF4-FFF2-40B4-BE49-F238E27FC236}">
                <a16:creationId xmlns:a16="http://schemas.microsoft.com/office/drawing/2014/main" id="{E47F3FA1-E6C9-02F3-C83B-191B1662A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918127"/>
            <a:ext cx="12192000" cy="499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TW" sz="2400" b="1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123456 – (–9876 + 123455)</a:t>
            </a:r>
            <a:r>
              <a:rPr lang="zh-TW" altLang="en-US" sz="2400" b="1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 </a:t>
            </a:r>
            <a:r>
              <a:rPr lang="en-US" altLang="zh-TW" sz="2400" b="1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 </a:t>
            </a:r>
          </a:p>
        </p:txBody>
      </p:sp>
      <p:sp>
        <p:nvSpPr>
          <p:cNvPr id="4" name="AutoShape 208">
            <a:extLst>
              <a:ext uri="{FF2B5EF4-FFF2-40B4-BE49-F238E27FC236}">
                <a16:creationId xmlns:a16="http://schemas.microsoft.com/office/drawing/2014/main" id="{5986AC86-6FF0-B5D8-B1D1-BCDD0985F6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9121" y="1518805"/>
            <a:ext cx="5398037" cy="1076731"/>
          </a:xfrm>
          <a:prstGeom prst="roundRect">
            <a:avLst>
              <a:gd name="adj" fmla="val 6958"/>
            </a:avLst>
          </a:prstGeom>
          <a:noFill/>
          <a:ln w="28575" algn="ctr">
            <a:noFill/>
            <a:prstDash val="solid"/>
            <a:round/>
            <a:headEnd/>
            <a:tailEnd/>
          </a:ln>
          <a:effectLst/>
        </p:spPr>
        <p:txBody>
          <a:bodyPr wrap="none" lIns="67500" tIns="35100" rIns="67500" bIns="35100" anchor="ctr"/>
          <a:lstStyle/>
          <a:p>
            <a:pPr algn="ctr">
              <a:lnSpc>
                <a:spcPct val="120000"/>
              </a:lnSpc>
            </a:pPr>
            <a:r>
              <a:rPr lang="zh-TW" altLang="en-US" sz="2400" dirty="0">
                <a:ea typeface="微軟正黑體" panose="020B0604030504040204" pitchFamily="34" charset="-120"/>
              </a:rPr>
              <a:t>括號前是</a:t>
            </a:r>
            <a:r>
              <a:rPr lang="zh-TW" altLang="en-US" sz="2400" b="1" dirty="0">
                <a:ea typeface="微軟正黑體" panose="020B0604030504040204" pitchFamily="34" charset="-120"/>
              </a:rPr>
              <a:t>「</a:t>
            </a:r>
            <a:r>
              <a:rPr lang="en-US" altLang="zh-TW" sz="2400" b="1" dirty="0">
                <a:ea typeface="微軟正黑體" panose="020B0604030504040204" pitchFamily="34" charset="-120"/>
              </a:rPr>
              <a:t>–</a:t>
            </a:r>
            <a:r>
              <a:rPr lang="zh-TW" altLang="en-US" sz="2400" b="1" dirty="0">
                <a:ea typeface="微軟正黑體" panose="020B0604030504040204" pitchFamily="34" charset="-120"/>
              </a:rPr>
              <a:t>」，</a:t>
            </a:r>
            <a:r>
              <a:rPr lang="zh-TW" altLang="en-US" sz="2400" dirty="0">
                <a:ea typeface="微軟正黑體" panose="020B0604030504040204" pitchFamily="34" charset="-120"/>
              </a:rPr>
              <a:t>去括號後要變號</a:t>
            </a:r>
            <a:endParaRPr lang="en-US" altLang="zh-TW" sz="2400" dirty="0">
              <a:ea typeface="微軟正黑體" panose="020B0604030504040204" pitchFamily="34" charset="-120"/>
            </a:endParaRPr>
          </a:p>
          <a:p>
            <a:pPr algn="ctr">
              <a:lnSpc>
                <a:spcPct val="120000"/>
              </a:lnSpc>
            </a:pPr>
            <a:r>
              <a:rPr lang="zh-TW" altLang="en-US" sz="2400" dirty="0">
                <a:ea typeface="微軟正黑體" panose="020B0604030504040204" pitchFamily="34" charset="-120"/>
              </a:rPr>
              <a:t>括號前是</a:t>
            </a:r>
            <a:r>
              <a:rPr lang="zh-TW" altLang="en-US" sz="2400" b="1" dirty="0">
                <a:ea typeface="微軟正黑體" panose="020B0604030504040204" pitchFamily="34" charset="-120"/>
              </a:rPr>
              <a:t>「</a:t>
            </a:r>
            <a:r>
              <a:rPr lang="en-US" altLang="zh-TW" sz="2400" b="1" dirty="0">
                <a:ea typeface="微軟正黑體" panose="020B0604030504040204" pitchFamily="34" charset="-120"/>
              </a:rPr>
              <a:t>+</a:t>
            </a:r>
            <a:r>
              <a:rPr lang="zh-TW" altLang="en-US" sz="2400" b="1" dirty="0">
                <a:ea typeface="微軟正黑體" panose="020B0604030504040204" pitchFamily="34" charset="-120"/>
              </a:rPr>
              <a:t>」</a:t>
            </a:r>
            <a:r>
              <a:rPr lang="zh-TW" altLang="en-US" sz="2400" dirty="0">
                <a:ea typeface="微軟正黑體" panose="020B0604030504040204" pitchFamily="34" charset="-120"/>
              </a:rPr>
              <a:t>，去括號後不變號</a:t>
            </a:r>
            <a:endParaRPr lang="en-US" altLang="zh-TW" sz="2400" dirty="0">
              <a:ea typeface="微軟正黑體" panose="020B0604030504040204" pitchFamily="34" charset="-12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筆跡 2">
                <a:extLst>
                  <a:ext uri="{FF2B5EF4-FFF2-40B4-BE49-F238E27FC236}">
                    <a16:creationId xmlns:a16="http://schemas.microsoft.com/office/drawing/2014/main" id="{D8A60D8E-4D3F-91FC-DFCB-53F792A9ACD8}"/>
                  </a:ext>
                </a:extLst>
              </p14:cNvPr>
              <p14:cNvContentPartPr/>
              <p14:nvPr/>
            </p14:nvContentPartPr>
            <p14:xfrm>
              <a:off x="4124880" y="774000"/>
              <a:ext cx="3651120" cy="3819240"/>
            </p14:xfrm>
          </p:contentPart>
        </mc:Choice>
        <mc:Fallback xmlns="">
          <p:pic>
            <p:nvPicPr>
              <p:cNvPr id="3" name="筆跡 2">
                <a:extLst>
                  <a:ext uri="{FF2B5EF4-FFF2-40B4-BE49-F238E27FC236}">
                    <a16:creationId xmlns:a16="http://schemas.microsoft.com/office/drawing/2014/main" id="{D8A60D8E-4D3F-91FC-DFCB-53F792A9ACD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115520" y="764640"/>
                <a:ext cx="3669840" cy="3837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220927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手繪多邊形: 圖案 2">
            <a:extLst>
              <a:ext uri="{FF2B5EF4-FFF2-40B4-BE49-F238E27FC236}">
                <a16:creationId xmlns:a16="http://schemas.microsoft.com/office/drawing/2014/main" id="{338D2349-FE28-6526-5A0A-2A5494CE4956}"/>
              </a:ext>
            </a:extLst>
          </p:cNvPr>
          <p:cNvSpPr/>
          <p:nvPr/>
        </p:nvSpPr>
        <p:spPr>
          <a:xfrm>
            <a:off x="4749800" y="3562303"/>
            <a:ext cx="3296920" cy="370887"/>
          </a:xfrm>
          <a:custGeom>
            <a:avLst/>
            <a:gdLst>
              <a:gd name="connsiteX0" fmla="*/ 0 w 3296920"/>
              <a:gd name="connsiteY0" fmla="*/ 370887 h 370887"/>
              <a:gd name="connsiteX1" fmla="*/ 1661160 w 3296920"/>
              <a:gd name="connsiteY1" fmla="*/ 47 h 370887"/>
              <a:gd name="connsiteX2" fmla="*/ 3296920 w 3296920"/>
              <a:gd name="connsiteY2" fmla="*/ 350567 h 370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96920" h="370887">
                <a:moveTo>
                  <a:pt x="0" y="370887"/>
                </a:moveTo>
                <a:cubicBezTo>
                  <a:pt x="555836" y="187160"/>
                  <a:pt x="1111673" y="3434"/>
                  <a:pt x="1661160" y="47"/>
                </a:cubicBezTo>
                <a:cubicBezTo>
                  <a:pt x="2210647" y="-3340"/>
                  <a:pt x="2753783" y="173613"/>
                  <a:pt x="3296920" y="350567"/>
                </a:cubicBezTo>
              </a:path>
            </a:pathLst>
          </a:custGeom>
          <a:noFill/>
          <a:ln w="22225">
            <a:solidFill>
              <a:srgbClr val="FF6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數線上兩點的距離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AE389437-9C7F-BBD9-5405-E60BC74CFFD7}"/>
              </a:ext>
            </a:extLst>
          </p:cNvPr>
          <p:cNvCxnSpPr/>
          <p:nvPr/>
        </p:nvCxnSpPr>
        <p:spPr>
          <a:xfrm>
            <a:off x="3558452" y="3926037"/>
            <a:ext cx="505261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>
            <a:extLst>
              <a:ext uri="{FF2B5EF4-FFF2-40B4-BE49-F238E27FC236}">
                <a16:creationId xmlns:a16="http://schemas.microsoft.com/office/drawing/2014/main" id="{5D6AFB53-5D3A-0B38-57EF-33D7673D9262}"/>
              </a:ext>
            </a:extLst>
          </p:cNvPr>
          <p:cNvCxnSpPr/>
          <p:nvPr/>
        </p:nvCxnSpPr>
        <p:spPr>
          <a:xfrm>
            <a:off x="8051036" y="3794876"/>
            <a:ext cx="0" cy="22783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id="{EEAF80BE-351D-94C1-B4D1-4BCE1CD5CCAB}"/>
              </a:ext>
            </a:extLst>
          </p:cNvPr>
          <p:cNvCxnSpPr/>
          <p:nvPr/>
        </p:nvCxnSpPr>
        <p:spPr>
          <a:xfrm>
            <a:off x="7392308" y="3794876"/>
            <a:ext cx="0" cy="22783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接點 27">
            <a:extLst>
              <a:ext uri="{FF2B5EF4-FFF2-40B4-BE49-F238E27FC236}">
                <a16:creationId xmlns:a16="http://schemas.microsoft.com/office/drawing/2014/main" id="{42894357-3933-CF81-80B0-D5A48DCB4343}"/>
              </a:ext>
            </a:extLst>
          </p:cNvPr>
          <p:cNvCxnSpPr/>
          <p:nvPr/>
        </p:nvCxnSpPr>
        <p:spPr>
          <a:xfrm>
            <a:off x="6733581" y="3794876"/>
            <a:ext cx="0" cy="22783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接點 32">
            <a:extLst>
              <a:ext uri="{FF2B5EF4-FFF2-40B4-BE49-F238E27FC236}">
                <a16:creationId xmlns:a16="http://schemas.microsoft.com/office/drawing/2014/main" id="{18FCE782-F972-8DA0-F661-A5D93E004AFB}"/>
              </a:ext>
            </a:extLst>
          </p:cNvPr>
          <p:cNvCxnSpPr/>
          <p:nvPr/>
        </p:nvCxnSpPr>
        <p:spPr>
          <a:xfrm>
            <a:off x="6074853" y="3794876"/>
            <a:ext cx="0" cy="22783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接點 34">
            <a:extLst>
              <a:ext uri="{FF2B5EF4-FFF2-40B4-BE49-F238E27FC236}">
                <a16:creationId xmlns:a16="http://schemas.microsoft.com/office/drawing/2014/main" id="{A43E4027-C671-D6C4-9EA3-84ABE2089F8A}"/>
              </a:ext>
            </a:extLst>
          </p:cNvPr>
          <p:cNvCxnSpPr/>
          <p:nvPr/>
        </p:nvCxnSpPr>
        <p:spPr>
          <a:xfrm>
            <a:off x="5416125" y="3794876"/>
            <a:ext cx="0" cy="22783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接點 37">
            <a:extLst>
              <a:ext uri="{FF2B5EF4-FFF2-40B4-BE49-F238E27FC236}">
                <a16:creationId xmlns:a16="http://schemas.microsoft.com/office/drawing/2014/main" id="{7F83D909-F08E-13E2-40EC-8FEA26903BF8}"/>
              </a:ext>
            </a:extLst>
          </p:cNvPr>
          <p:cNvCxnSpPr/>
          <p:nvPr/>
        </p:nvCxnSpPr>
        <p:spPr>
          <a:xfrm>
            <a:off x="4757398" y="3794876"/>
            <a:ext cx="0" cy="22783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接點 39">
            <a:extLst>
              <a:ext uri="{FF2B5EF4-FFF2-40B4-BE49-F238E27FC236}">
                <a16:creationId xmlns:a16="http://schemas.microsoft.com/office/drawing/2014/main" id="{0373D846-ADC0-2954-787B-CB15E08AAE42}"/>
              </a:ext>
            </a:extLst>
          </p:cNvPr>
          <p:cNvCxnSpPr/>
          <p:nvPr/>
        </p:nvCxnSpPr>
        <p:spPr>
          <a:xfrm>
            <a:off x="4098670" y="3794876"/>
            <a:ext cx="0" cy="22783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文字方塊 79">
            <a:extLst>
              <a:ext uri="{FF2B5EF4-FFF2-40B4-BE49-F238E27FC236}">
                <a16:creationId xmlns:a16="http://schemas.microsoft.com/office/drawing/2014/main" id="{670FC444-E25C-4A0A-757A-05048F39D9B2}"/>
              </a:ext>
            </a:extLst>
          </p:cNvPr>
          <p:cNvSpPr txBox="1"/>
          <p:nvPr/>
        </p:nvSpPr>
        <p:spPr>
          <a:xfrm>
            <a:off x="6563512" y="3955695"/>
            <a:ext cx="3417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b="1" dirty="0"/>
              <a:t>0</a:t>
            </a:r>
            <a:endParaRPr lang="zh-TW" altLang="en-US" sz="2400" b="1" dirty="0"/>
          </a:p>
        </p:txBody>
      </p:sp>
      <p:sp>
        <p:nvSpPr>
          <p:cNvPr id="84" name="文字方塊 83">
            <a:extLst>
              <a:ext uri="{FF2B5EF4-FFF2-40B4-BE49-F238E27FC236}">
                <a16:creationId xmlns:a16="http://schemas.microsoft.com/office/drawing/2014/main" id="{AF517962-96CB-67FC-8800-899E052E6ABE}"/>
              </a:ext>
            </a:extLst>
          </p:cNvPr>
          <p:cNvSpPr txBox="1"/>
          <p:nvPr/>
        </p:nvSpPr>
        <p:spPr>
          <a:xfrm>
            <a:off x="7222239" y="3953367"/>
            <a:ext cx="3417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b="1" dirty="0"/>
              <a:t>1</a:t>
            </a:r>
            <a:endParaRPr lang="zh-TW" altLang="en-US" sz="2400" b="1" dirty="0"/>
          </a:p>
        </p:txBody>
      </p:sp>
      <p:sp>
        <p:nvSpPr>
          <p:cNvPr id="85" name="文字方塊 84">
            <a:extLst>
              <a:ext uri="{FF2B5EF4-FFF2-40B4-BE49-F238E27FC236}">
                <a16:creationId xmlns:a16="http://schemas.microsoft.com/office/drawing/2014/main" id="{6E441D05-C23F-F9B9-48DF-D6037ADB6ECF}"/>
              </a:ext>
            </a:extLst>
          </p:cNvPr>
          <p:cNvSpPr txBox="1"/>
          <p:nvPr/>
        </p:nvSpPr>
        <p:spPr>
          <a:xfrm>
            <a:off x="5716575" y="3953367"/>
            <a:ext cx="698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b="1" dirty="0"/>
              <a:t>–1</a:t>
            </a:r>
            <a:endParaRPr lang="zh-TW" altLang="en-US" sz="2400" b="1" dirty="0"/>
          </a:p>
        </p:txBody>
      </p:sp>
      <p:sp>
        <p:nvSpPr>
          <p:cNvPr id="86" name="文字方塊 85">
            <a:extLst>
              <a:ext uri="{FF2B5EF4-FFF2-40B4-BE49-F238E27FC236}">
                <a16:creationId xmlns:a16="http://schemas.microsoft.com/office/drawing/2014/main" id="{8F865A33-A72E-460F-8B5C-B9C72920D471}"/>
              </a:ext>
            </a:extLst>
          </p:cNvPr>
          <p:cNvSpPr txBox="1"/>
          <p:nvPr/>
        </p:nvSpPr>
        <p:spPr>
          <a:xfrm>
            <a:off x="5067753" y="3953367"/>
            <a:ext cx="698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b="1" dirty="0"/>
              <a:t>–2</a:t>
            </a:r>
            <a:endParaRPr lang="zh-TW" altLang="en-US" sz="2400" b="1" dirty="0"/>
          </a:p>
        </p:txBody>
      </p:sp>
      <p:sp>
        <p:nvSpPr>
          <p:cNvPr id="87" name="文字方塊 86">
            <a:extLst>
              <a:ext uri="{FF2B5EF4-FFF2-40B4-BE49-F238E27FC236}">
                <a16:creationId xmlns:a16="http://schemas.microsoft.com/office/drawing/2014/main" id="{BAB64075-8EEA-599D-90B6-7E6F46AF4BD8}"/>
              </a:ext>
            </a:extLst>
          </p:cNvPr>
          <p:cNvSpPr txBox="1"/>
          <p:nvPr/>
        </p:nvSpPr>
        <p:spPr>
          <a:xfrm>
            <a:off x="4413978" y="3955695"/>
            <a:ext cx="698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b="1" dirty="0"/>
              <a:t>–3</a:t>
            </a:r>
            <a:endParaRPr lang="zh-TW" altLang="en-US" sz="2400" b="1" dirty="0"/>
          </a:p>
        </p:txBody>
      </p:sp>
      <p:sp>
        <p:nvSpPr>
          <p:cNvPr id="88" name="文字方塊 87">
            <a:extLst>
              <a:ext uri="{FF2B5EF4-FFF2-40B4-BE49-F238E27FC236}">
                <a16:creationId xmlns:a16="http://schemas.microsoft.com/office/drawing/2014/main" id="{498350F0-7206-57FC-B31D-319B77D26FA3}"/>
              </a:ext>
            </a:extLst>
          </p:cNvPr>
          <p:cNvSpPr txBox="1"/>
          <p:nvPr/>
        </p:nvSpPr>
        <p:spPr>
          <a:xfrm>
            <a:off x="3750298" y="3953367"/>
            <a:ext cx="698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b="1" dirty="0"/>
              <a:t>–4</a:t>
            </a:r>
            <a:endParaRPr lang="zh-TW" altLang="en-US" sz="2400" b="1" dirty="0"/>
          </a:p>
        </p:txBody>
      </p:sp>
      <p:sp>
        <p:nvSpPr>
          <p:cNvPr id="89" name="文字方塊 88">
            <a:extLst>
              <a:ext uri="{FF2B5EF4-FFF2-40B4-BE49-F238E27FC236}">
                <a16:creationId xmlns:a16="http://schemas.microsoft.com/office/drawing/2014/main" id="{0DCD7CE8-B781-499E-AE34-A2993E7A42A1}"/>
              </a:ext>
            </a:extLst>
          </p:cNvPr>
          <p:cNvSpPr txBox="1"/>
          <p:nvPr/>
        </p:nvSpPr>
        <p:spPr>
          <a:xfrm>
            <a:off x="7696009" y="3950743"/>
            <a:ext cx="698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b="1" dirty="0"/>
              <a:t>2</a:t>
            </a:r>
            <a:endParaRPr lang="zh-TW" altLang="en-US" sz="2400" b="1" dirty="0"/>
          </a:p>
        </p:txBody>
      </p:sp>
      <p:sp>
        <p:nvSpPr>
          <p:cNvPr id="4" name="AutoShape 208">
            <a:extLst>
              <a:ext uri="{FF2B5EF4-FFF2-40B4-BE49-F238E27FC236}">
                <a16:creationId xmlns:a16="http://schemas.microsoft.com/office/drawing/2014/main" id="{B67A5911-38B2-E413-AE02-3234BB2D3F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9121" y="1513725"/>
            <a:ext cx="5398037" cy="1076731"/>
          </a:xfrm>
          <a:prstGeom prst="roundRect">
            <a:avLst>
              <a:gd name="adj" fmla="val 6958"/>
            </a:avLst>
          </a:prstGeom>
          <a:noFill/>
          <a:ln w="28575" algn="ctr">
            <a:noFill/>
            <a:prstDash val="solid"/>
            <a:round/>
            <a:headEnd/>
            <a:tailEnd/>
          </a:ln>
          <a:effectLst/>
        </p:spPr>
        <p:txBody>
          <a:bodyPr wrap="none" lIns="67500" tIns="35100" rIns="67500" bIns="35100" anchor="ctr"/>
          <a:lstStyle/>
          <a:p>
            <a:pPr algn="ctr">
              <a:lnSpc>
                <a:spcPct val="120000"/>
              </a:lnSpc>
            </a:pPr>
            <a:r>
              <a:rPr lang="zh-TW" altLang="en-US" sz="2400" dirty="0">
                <a:ea typeface="微軟正黑體" panose="020B0604030504040204" pitchFamily="34" charset="-120"/>
              </a:rPr>
              <a:t>數線上兩點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400" b="1" dirty="0">
                <a:ea typeface="微軟正黑體" panose="020B0604030504040204" pitchFamily="34" charset="-120"/>
              </a:rPr>
              <a:t>(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400" b="1" dirty="0">
                <a:ea typeface="微軟正黑體" panose="020B0604030504040204" pitchFamily="34" charset="-120"/>
              </a:rPr>
              <a:t>)</a:t>
            </a:r>
            <a:r>
              <a:rPr lang="zh-TW" altLang="en-US" sz="2400" dirty="0">
                <a:ea typeface="微軟正黑體" panose="020B0604030504040204" pitchFamily="34" charset="-120"/>
              </a:rPr>
              <a:t>、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B</a:t>
            </a:r>
            <a:r>
              <a:rPr lang="en-US" altLang="zh-TW" sz="2400" b="1" dirty="0">
                <a:ea typeface="微軟正黑體" panose="020B0604030504040204" pitchFamily="34" charset="-120"/>
              </a:rPr>
              <a:t>(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b</a:t>
            </a:r>
            <a:r>
              <a:rPr lang="en-US" altLang="zh-TW" sz="2400" b="1" dirty="0">
                <a:ea typeface="微軟正黑體" panose="020B0604030504040204" pitchFamily="34" charset="-120"/>
              </a:rPr>
              <a:t>)</a:t>
            </a:r>
            <a:endParaRPr lang="en-US" altLang="zh-TW" sz="2400" dirty="0">
              <a:ea typeface="微軟正黑體" panose="020B0604030504040204" pitchFamily="34" charset="-120"/>
            </a:endParaRPr>
          </a:p>
          <a:p>
            <a:pPr algn="ctr">
              <a:lnSpc>
                <a:spcPct val="120000"/>
              </a:lnSpc>
            </a:pPr>
            <a:r>
              <a:rPr lang="en-US" altLang="zh-TW" sz="2400" b="1" i="1" dirty="0">
                <a:ea typeface="微軟正黑體" panose="020B0604030504040204" pitchFamily="34" charset="-120"/>
              </a:rPr>
              <a:t>AB = | a – b |</a:t>
            </a:r>
            <a:endParaRPr lang="en-US" altLang="zh-TW" sz="2400" b="1" dirty="0">
              <a:ea typeface="微軟正黑體" panose="020B0604030504040204" pitchFamily="34" charset="-120"/>
            </a:endParaRPr>
          </a:p>
        </p:txBody>
      </p:sp>
      <p:cxnSp>
        <p:nvCxnSpPr>
          <p:cNvPr id="5" name="直線接點 4">
            <a:extLst>
              <a:ext uri="{FF2B5EF4-FFF2-40B4-BE49-F238E27FC236}">
                <a16:creationId xmlns:a16="http://schemas.microsoft.com/office/drawing/2014/main" id="{40543D7A-AFC1-E9BE-6A5A-A310546B0C0A}"/>
              </a:ext>
            </a:extLst>
          </p:cNvPr>
          <p:cNvCxnSpPr>
            <a:cxnSpLocks/>
          </p:cNvCxnSpPr>
          <p:nvPr/>
        </p:nvCxnSpPr>
        <p:spPr>
          <a:xfrm>
            <a:off x="5267325" y="2139315"/>
            <a:ext cx="457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群組 7">
            <a:extLst>
              <a:ext uri="{FF2B5EF4-FFF2-40B4-BE49-F238E27FC236}">
                <a16:creationId xmlns:a16="http://schemas.microsoft.com/office/drawing/2014/main" id="{1402D342-EF95-C6AF-959E-74B1727507D5}"/>
              </a:ext>
            </a:extLst>
          </p:cNvPr>
          <p:cNvGrpSpPr/>
          <p:nvPr/>
        </p:nvGrpSpPr>
        <p:grpSpPr>
          <a:xfrm>
            <a:off x="4442448" y="3381867"/>
            <a:ext cx="3968600" cy="598307"/>
            <a:chOff x="4442448" y="3381867"/>
            <a:chExt cx="3968600" cy="598307"/>
          </a:xfrm>
        </p:grpSpPr>
        <p:sp>
          <p:nvSpPr>
            <p:cNvPr id="111" name="橢圓 110">
              <a:extLst>
                <a:ext uri="{FF2B5EF4-FFF2-40B4-BE49-F238E27FC236}">
                  <a16:creationId xmlns:a16="http://schemas.microsoft.com/office/drawing/2014/main" id="{EF02AB10-32B5-A9FD-1C95-C937A651D038}"/>
                </a:ext>
              </a:extLst>
            </p:cNvPr>
            <p:cNvSpPr/>
            <p:nvPr/>
          </p:nvSpPr>
          <p:spPr>
            <a:xfrm>
              <a:off x="7991380" y="3859875"/>
              <a:ext cx="120299" cy="120299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400"/>
            </a:p>
          </p:txBody>
        </p:sp>
        <p:sp>
          <p:nvSpPr>
            <p:cNvPr id="114" name="橢圓 113">
              <a:extLst>
                <a:ext uri="{FF2B5EF4-FFF2-40B4-BE49-F238E27FC236}">
                  <a16:creationId xmlns:a16="http://schemas.microsoft.com/office/drawing/2014/main" id="{46185ECE-74DA-F0EB-1B8F-55BE03A20519}"/>
                </a:ext>
              </a:extLst>
            </p:cNvPr>
            <p:cNvSpPr/>
            <p:nvPr/>
          </p:nvSpPr>
          <p:spPr>
            <a:xfrm>
              <a:off x="4697553" y="3856782"/>
              <a:ext cx="120299" cy="120299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400"/>
            </a:p>
          </p:txBody>
        </p:sp>
        <p:sp>
          <p:nvSpPr>
            <p:cNvPr id="2" name="文字方塊 1">
              <a:extLst>
                <a:ext uri="{FF2B5EF4-FFF2-40B4-BE49-F238E27FC236}">
                  <a16:creationId xmlns:a16="http://schemas.microsoft.com/office/drawing/2014/main" id="{02BEC5F1-71A2-9B8B-6F0C-4F243D035D14}"/>
                </a:ext>
              </a:extLst>
            </p:cNvPr>
            <p:cNvSpPr txBox="1"/>
            <p:nvPr/>
          </p:nvSpPr>
          <p:spPr>
            <a:xfrm>
              <a:off x="4442448" y="3381867"/>
              <a:ext cx="6983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400" b="1" i="1" dirty="0"/>
                <a:t>A</a:t>
              </a:r>
              <a:endParaRPr lang="zh-TW" altLang="en-US" sz="2400" b="1" i="1" dirty="0"/>
            </a:p>
          </p:txBody>
        </p:sp>
        <p:sp>
          <p:nvSpPr>
            <p:cNvPr id="7" name="文字方塊 6">
              <a:extLst>
                <a:ext uri="{FF2B5EF4-FFF2-40B4-BE49-F238E27FC236}">
                  <a16:creationId xmlns:a16="http://schemas.microsoft.com/office/drawing/2014/main" id="{6CFC18BD-85EB-E2AD-F12F-F81743A0EB5B}"/>
                </a:ext>
              </a:extLst>
            </p:cNvPr>
            <p:cNvSpPr txBox="1"/>
            <p:nvPr/>
          </p:nvSpPr>
          <p:spPr>
            <a:xfrm>
              <a:off x="7712698" y="3388217"/>
              <a:ext cx="6983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400" b="1" i="1" dirty="0"/>
                <a:t>B</a:t>
              </a:r>
              <a:endParaRPr lang="zh-TW" altLang="en-US" sz="2400" b="1" i="1" dirty="0"/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9" name="筆跡 8">
                <a:extLst>
                  <a:ext uri="{FF2B5EF4-FFF2-40B4-BE49-F238E27FC236}">
                    <a16:creationId xmlns:a16="http://schemas.microsoft.com/office/drawing/2014/main" id="{FB70E246-DE5F-8CAE-71D9-67F0007BA0D0}"/>
                  </a:ext>
                </a:extLst>
              </p14:cNvPr>
              <p14:cNvContentPartPr/>
              <p14:nvPr/>
            </p14:nvContentPartPr>
            <p14:xfrm>
              <a:off x="5893920" y="862200"/>
              <a:ext cx="2696400" cy="2569680"/>
            </p14:xfrm>
          </p:contentPart>
        </mc:Choice>
        <mc:Fallback>
          <p:pic>
            <p:nvPicPr>
              <p:cNvPr id="9" name="筆跡 8">
                <a:extLst>
                  <a:ext uri="{FF2B5EF4-FFF2-40B4-BE49-F238E27FC236}">
                    <a16:creationId xmlns:a16="http://schemas.microsoft.com/office/drawing/2014/main" id="{FB70E246-DE5F-8CAE-71D9-67F0007BA0D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884560" y="852840"/>
                <a:ext cx="2715120" cy="2588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065069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數線上兩點的中點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AE389437-9C7F-BBD9-5405-E60BC74CFFD7}"/>
              </a:ext>
            </a:extLst>
          </p:cNvPr>
          <p:cNvCxnSpPr/>
          <p:nvPr/>
        </p:nvCxnSpPr>
        <p:spPr>
          <a:xfrm>
            <a:off x="3573442" y="3223916"/>
            <a:ext cx="505261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>
            <a:extLst>
              <a:ext uri="{FF2B5EF4-FFF2-40B4-BE49-F238E27FC236}">
                <a16:creationId xmlns:a16="http://schemas.microsoft.com/office/drawing/2014/main" id="{5D6AFB53-5D3A-0B38-57EF-33D7673D9262}"/>
              </a:ext>
            </a:extLst>
          </p:cNvPr>
          <p:cNvCxnSpPr/>
          <p:nvPr/>
        </p:nvCxnSpPr>
        <p:spPr>
          <a:xfrm>
            <a:off x="8066026" y="3092755"/>
            <a:ext cx="0" cy="22783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接點 32">
            <a:extLst>
              <a:ext uri="{FF2B5EF4-FFF2-40B4-BE49-F238E27FC236}">
                <a16:creationId xmlns:a16="http://schemas.microsoft.com/office/drawing/2014/main" id="{18FCE782-F972-8DA0-F661-A5D93E004AFB}"/>
              </a:ext>
            </a:extLst>
          </p:cNvPr>
          <p:cNvCxnSpPr/>
          <p:nvPr/>
        </p:nvCxnSpPr>
        <p:spPr>
          <a:xfrm>
            <a:off x="6089843" y="3092755"/>
            <a:ext cx="0" cy="22783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接點 39">
            <a:extLst>
              <a:ext uri="{FF2B5EF4-FFF2-40B4-BE49-F238E27FC236}">
                <a16:creationId xmlns:a16="http://schemas.microsoft.com/office/drawing/2014/main" id="{0373D846-ADC0-2954-787B-CB15E08AAE42}"/>
              </a:ext>
            </a:extLst>
          </p:cNvPr>
          <p:cNvCxnSpPr/>
          <p:nvPr/>
        </p:nvCxnSpPr>
        <p:spPr>
          <a:xfrm>
            <a:off x="4113660" y="3092755"/>
            <a:ext cx="0" cy="22783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文字方塊 87">
            <a:extLst>
              <a:ext uri="{FF2B5EF4-FFF2-40B4-BE49-F238E27FC236}">
                <a16:creationId xmlns:a16="http://schemas.microsoft.com/office/drawing/2014/main" id="{498350F0-7206-57FC-B31D-319B77D26FA3}"/>
              </a:ext>
            </a:extLst>
          </p:cNvPr>
          <p:cNvSpPr txBox="1"/>
          <p:nvPr/>
        </p:nvSpPr>
        <p:spPr>
          <a:xfrm>
            <a:off x="3765288" y="3251246"/>
            <a:ext cx="698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b="1" i="1" dirty="0"/>
              <a:t>–</a:t>
            </a:r>
            <a:r>
              <a:rPr lang="en-US" altLang="zh-TW" sz="2400" b="1" dirty="0"/>
              <a:t>4</a:t>
            </a:r>
            <a:r>
              <a:rPr lang="en-US" altLang="zh-TW" sz="2400" b="1" i="1" dirty="0"/>
              <a:t> </a:t>
            </a:r>
            <a:endParaRPr lang="zh-TW" altLang="en-US" sz="2400" b="1" i="1" dirty="0"/>
          </a:p>
        </p:txBody>
      </p:sp>
      <p:sp>
        <p:nvSpPr>
          <p:cNvPr id="89" name="文字方塊 88">
            <a:extLst>
              <a:ext uri="{FF2B5EF4-FFF2-40B4-BE49-F238E27FC236}">
                <a16:creationId xmlns:a16="http://schemas.microsoft.com/office/drawing/2014/main" id="{0DCD7CE8-B781-499E-AE34-A2993E7A42A1}"/>
              </a:ext>
            </a:extLst>
          </p:cNvPr>
          <p:cNvSpPr txBox="1"/>
          <p:nvPr/>
        </p:nvSpPr>
        <p:spPr>
          <a:xfrm>
            <a:off x="7710999" y="3248622"/>
            <a:ext cx="698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b="1" dirty="0"/>
              <a:t>2</a:t>
            </a:r>
            <a:endParaRPr lang="zh-TW" altLang="en-US" sz="2400" b="1" dirty="0"/>
          </a:p>
        </p:txBody>
      </p:sp>
      <p:sp>
        <p:nvSpPr>
          <p:cNvPr id="4" name="AutoShape 208">
            <a:extLst>
              <a:ext uri="{FF2B5EF4-FFF2-40B4-BE49-F238E27FC236}">
                <a16:creationId xmlns:a16="http://schemas.microsoft.com/office/drawing/2014/main" id="{B67A5911-38B2-E413-AE02-3234BB2D3F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7916" y="1288193"/>
            <a:ext cx="6659439" cy="1076731"/>
          </a:xfrm>
          <a:prstGeom prst="roundRect">
            <a:avLst>
              <a:gd name="adj" fmla="val 6958"/>
            </a:avLst>
          </a:prstGeom>
          <a:noFill/>
          <a:ln w="28575" algn="ctr">
            <a:noFill/>
            <a:prstDash val="solid"/>
            <a:round/>
            <a:headEnd/>
            <a:tailEnd/>
          </a:ln>
          <a:effectLst/>
        </p:spPr>
        <p:txBody>
          <a:bodyPr wrap="none" lIns="67500" tIns="35100" rIns="67500" bIns="35100" anchor="ctr"/>
          <a:lstStyle/>
          <a:p>
            <a:pPr algn="ctr">
              <a:lnSpc>
                <a:spcPct val="120000"/>
              </a:lnSpc>
            </a:pPr>
            <a:r>
              <a:rPr lang="zh-TW" altLang="en-US" sz="2400" dirty="0">
                <a:ea typeface="微軟正黑體" panose="020B0604030504040204" pitchFamily="34" charset="-120"/>
              </a:rPr>
              <a:t>數線上</a:t>
            </a:r>
            <a:r>
              <a:rPr lang="zh-TW" altLang="en-US" sz="2400" b="1" dirty="0">
                <a:ea typeface="微軟正黑體" panose="020B0604030504040204" pitchFamily="34" charset="-120"/>
              </a:rPr>
              <a:t>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M</a:t>
            </a:r>
            <a:r>
              <a:rPr lang="zh-TW" altLang="en-US" sz="2400" b="1" i="1" dirty="0"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ea typeface="微軟正黑體" panose="020B0604030504040204" pitchFamily="34" charset="-120"/>
              </a:rPr>
              <a:t>為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A</a:t>
            </a:r>
            <a:r>
              <a:rPr lang="zh-TW" altLang="en-US" sz="2400" dirty="0">
                <a:ea typeface="微軟正黑體" panose="020B0604030504040204" pitchFamily="34" charset="-120"/>
              </a:rPr>
              <a:t>、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B</a:t>
            </a:r>
            <a:r>
              <a:rPr lang="zh-TW" altLang="en-US" sz="2400" b="1" dirty="0"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ea typeface="微軟正黑體" panose="020B0604030504040204" pitchFamily="34" charset="-120"/>
              </a:rPr>
              <a:t>的中點，則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AM</a:t>
            </a:r>
            <a:r>
              <a:rPr lang="zh-TW" altLang="en-US" sz="2400" b="1" i="1" dirty="0">
                <a:ea typeface="微軟正黑體" panose="020B0604030504040204" pitchFamily="34" charset="-120"/>
              </a:rPr>
              <a:t>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=</a:t>
            </a:r>
            <a:r>
              <a:rPr lang="zh-TW" altLang="en-US" sz="2400" b="1" i="1" dirty="0">
                <a:ea typeface="微軟正黑體" panose="020B0604030504040204" pitchFamily="34" charset="-120"/>
              </a:rPr>
              <a:t>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BM</a:t>
            </a:r>
          </a:p>
        </p:txBody>
      </p:sp>
      <p:cxnSp>
        <p:nvCxnSpPr>
          <p:cNvPr id="6" name="直線接點 5">
            <a:extLst>
              <a:ext uri="{FF2B5EF4-FFF2-40B4-BE49-F238E27FC236}">
                <a16:creationId xmlns:a16="http://schemas.microsoft.com/office/drawing/2014/main" id="{8BBDEBA5-4B40-3584-E655-08E88898F262}"/>
              </a:ext>
            </a:extLst>
          </p:cNvPr>
          <p:cNvCxnSpPr/>
          <p:nvPr/>
        </p:nvCxnSpPr>
        <p:spPr>
          <a:xfrm>
            <a:off x="8344262" y="1661654"/>
            <a:ext cx="46616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>
            <a:extLst>
              <a:ext uri="{FF2B5EF4-FFF2-40B4-BE49-F238E27FC236}">
                <a16:creationId xmlns:a16="http://schemas.microsoft.com/office/drawing/2014/main" id="{EB6639CA-5E5A-236E-B1B2-DE8D68512BF1}"/>
              </a:ext>
            </a:extLst>
          </p:cNvPr>
          <p:cNvCxnSpPr/>
          <p:nvPr/>
        </p:nvCxnSpPr>
        <p:spPr>
          <a:xfrm>
            <a:off x="7562466" y="1671593"/>
            <a:ext cx="46616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字方塊 7">
            <a:extLst>
              <a:ext uri="{FF2B5EF4-FFF2-40B4-BE49-F238E27FC236}">
                <a16:creationId xmlns:a16="http://schemas.microsoft.com/office/drawing/2014/main" id="{2BC61246-8ABB-B285-86E1-C6F342A0F5F4}"/>
              </a:ext>
            </a:extLst>
          </p:cNvPr>
          <p:cNvSpPr txBox="1"/>
          <p:nvPr/>
        </p:nvSpPr>
        <p:spPr>
          <a:xfrm>
            <a:off x="3792182" y="2686469"/>
            <a:ext cx="698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b="1" i="1" dirty="0"/>
              <a:t>A</a:t>
            </a:r>
            <a:endParaRPr lang="zh-TW" altLang="en-US" sz="2400" b="1" i="1" dirty="0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B686FD32-20F0-B960-2B0F-01111770B79F}"/>
              </a:ext>
            </a:extLst>
          </p:cNvPr>
          <p:cNvSpPr txBox="1"/>
          <p:nvPr/>
        </p:nvSpPr>
        <p:spPr>
          <a:xfrm>
            <a:off x="7718723" y="2678059"/>
            <a:ext cx="698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b="1" i="1" dirty="0"/>
              <a:t>B</a:t>
            </a:r>
            <a:endParaRPr lang="zh-TW" altLang="en-US" sz="2400" b="1" i="1" dirty="0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F6119FC9-5BB9-BC0C-C2A1-59BD89E1B555}"/>
              </a:ext>
            </a:extLst>
          </p:cNvPr>
          <p:cNvSpPr txBox="1"/>
          <p:nvPr/>
        </p:nvSpPr>
        <p:spPr>
          <a:xfrm>
            <a:off x="5761815" y="2687027"/>
            <a:ext cx="698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b="1" i="1" dirty="0"/>
              <a:t>M</a:t>
            </a:r>
            <a:endParaRPr lang="zh-TW" altLang="en-US" sz="2400" b="1" i="1" dirty="0"/>
          </a:p>
        </p:txBody>
      </p:sp>
      <p:sp>
        <p:nvSpPr>
          <p:cNvPr id="12" name="手繪多邊形: 圖案 11">
            <a:extLst>
              <a:ext uri="{FF2B5EF4-FFF2-40B4-BE49-F238E27FC236}">
                <a16:creationId xmlns:a16="http://schemas.microsoft.com/office/drawing/2014/main" id="{91F8BE55-67F5-C4E6-C75B-E23021864F5D}"/>
              </a:ext>
            </a:extLst>
          </p:cNvPr>
          <p:cNvSpPr/>
          <p:nvPr/>
        </p:nvSpPr>
        <p:spPr>
          <a:xfrm>
            <a:off x="4114550" y="2950396"/>
            <a:ext cx="1981200" cy="274323"/>
          </a:xfrm>
          <a:custGeom>
            <a:avLst/>
            <a:gdLst>
              <a:gd name="connsiteX0" fmla="*/ 0 w 1981200"/>
              <a:gd name="connsiteY0" fmla="*/ 274323 h 274323"/>
              <a:gd name="connsiteX1" fmla="*/ 939800 w 1981200"/>
              <a:gd name="connsiteY1" fmla="*/ 3 h 274323"/>
              <a:gd name="connsiteX2" fmla="*/ 1981200 w 1981200"/>
              <a:gd name="connsiteY2" fmla="*/ 269243 h 274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81200" h="274323">
                <a:moveTo>
                  <a:pt x="0" y="274323"/>
                </a:moveTo>
                <a:cubicBezTo>
                  <a:pt x="304800" y="137586"/>
                  <a:pt x="609600" y="850"/>
                  <a:pt x="939800" y="3"/>
                </a:cubicBezTo>
                <a:cubicBezTo>
                  <a:pt x="1270000" y="-844"/>
                  <a:pt x="1625600" y="134199"/>
                  <a:pt x="1981200" y="269243"/>
                </a:cubicBezTo>
              </a:path>
            </a:pathLst>
          </a:custGeom>
          <a:noFill/>
          <a:ln w="22225">
            <a:solidFill>
              <a:srgbClr val="FF6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手繪多邊形: 圖案 12">
            <a:extLst>
              <a:ext uri="{FF2B5EF4-FFF2-40B4-BE49-F238E27FC236}">
                <a16:creationId xmlns:a16="http://schemas.microsoft.com/office/drawing/2014/main" id="{548905F1-AD5D-54B6-70A0-F8890B1F2180}"/>
              </a:ext>
            </a:extLst>
          </p:cNvPr>
          <p:cNvSpPr/>
          <p:nvPr/>
        </p:nvSpPr>
        <p:spPr>
          <a:xfrm>
            <a:off x="6090670" y="2950396"/>
            <a:ext cx="1981200" cy="274323"/>
          </a:xfrm>
          <a:custGeom>
            <a:avLst/>
            <a:gdLst>
              <a:gd name="connsiteX0" fmla="*/ 0 w 1981200"/>
              <a:gd name="connsiteY0" fmla="*/ 274323 h 274323"/>
              <a:gd name="connsiteX1" fmla="*/ 939800 w 1981200"/>
              <a:gd name="connsiteY1" fmla="*/ 3 h 274323"/>
              <a:gd name="connsiteX2" fmla="*/ 1981200 w 1981200"/>
              <a:gd name="connsiteY2" fmla="*/ 269243 h 274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81200" h="274323">
                <a:moveTo>
                  <a:pt x="0" y="274323"/>
                </a:moveTo>
                <a:cubicBezTo>
                  <a:pt x="304800" y="137586"/>
                  <a:pt x="609600" y="850"/>
                  <a:pt x="939800" y="3"/>
                </a:cubicBezTo>
                <a:cubicBezTo>
                  <a:pt x="1270000" y="-844"/>
                  <a:pt x="1625600" y="134199"/>
                  <a:pt x="1981200" y="269243"/>
                </a:cubicBezTo>
              </a:path>
            </a:pathLst>
          </a:custGeom>
          <a:noFill/>
          <a:ln w="22225">
            <a:solidFill>
              <a:srgbClr val="FF6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22" name="群組 21">
            <a:extLst>
              <a:ext uri="{FF2B5EF4-FFF2-40B4-BE49-F238E27FC236}">
                <a16:creationId xmlns:a16="http://schemas.microsoft.com/office/drawing/2014/main" id="{DAB7222C-E0C5-A145-EFDF-1EDF5BB14E1E}"/>
              </a:ext>
            </a:extLst>
          </p:cNvPr>
          <p:cNvGrpSpPr/>
          <p:nvPr/>
        </p:nvGrpSpPr>
        <p:grpSpPr>
          <a:xfrm>
            <a:off x="3912244" y="4490816"/>
            <a:ext cx="4365908" cy="1948720"/>
            <a:chOff x="3855600" y="4676932"/>
            <a:chExt cx="4365908" cy="1948720"/>
          </a:xfrm>
        </p:grpSpPr>
        <p:sp>
          <p:nvSpPr>
            <p:cNvPr id="3" name="AutoShape 208">
              <a:extLst>
                <a:ext uri="{FF2B5EF4-FFF2-40B4-BE49-F238E27FC236}">
                  <a16:creationId xmlns:a16="http://schemas.microsoft.com/office/drawing/2014/main" id="{B40553EB-F7A1-DE76-9E78-36CF12CB3B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5600" y="4676932"/>
              <a:ext cx="4365908" cy="1948720"/>
            </a:xfrm>
            <a:prstGeom prst="roundRect">
              <a:avLst>
                <a:gd name="adj" fmla="val 6958"/>
              </a:avLst>
            </a:prstGeom>
            <a:solidFill>
              <a:srgbClr val="FFFFCC"/>
            </a:solidFill>
            <a:ln w="28575" algn="ctr">
              <a:solidFill>
                <a:srgbClr val="FF6000"/>
              </a:solidFill>
              <a:prstDash val="solid"/>
              <a:round/>
              <a:headEnd/>
              <a:tailEnd/>
            </a:ln>
            <a:effectLst/>
          </p:spPr>
          <p:txBody>
            <a:bodyPr wrap="none" lIns="360000" tIns="35100" rIns="67500" bIns="35100" anchor="ctr"/>
            <a:lstStyle/>
            <a:p>
              <a:pPr>
                <a:lnSpc>
                  <a:spcPct val="120000"/>
                </a:lnSpc>
              </a:pPr>
              <a:r>
                <a:rPr lang="zh-TW" altLang="en-US" sz="2400" dirty="0">
                  <a:ea typeface="微軟正黑體" panose="020B0604030504040204" pitchFamily="34" charset="-120"/>
                </a:rPr>
                <a:t>求中點的方法：</a:t>
              </a:r>
              <a:endParaRPr lang="en-US" altLang="zh-TW" sz="2400" dirty="0">
                <a:ea typeface="微軟正黑體" panose="020B0604030504040204" pitchFamily="34" charset="-120"/>
              </a:endParaRPr>
            </a:p>
            <a:p>
              <a:pPr>
                <a:lnSpc>
                  <a:spcPct val="120000"/>
                </a:lnSpc>
              </a:pPr>
              <a:r>
                <a:rPr lang="en-US" altLang="zh-TW" sz="2400" b="1" dirty="0">
                  <a:ea typeface="微軟正黑體" panose="020B0604030504040204" pitchFamily="34" charset="-120"/>
                </a:rPr>
                <a:t>1. </a:t>
              </a:r>
              <a:r>
                <a:rPr lang="zh-TW" altLang="en-US" sz="2400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sz="2400" dirty="0">
                  <a:ea typeface="微軟正黑體" panose="020B0604030504040204" pitchFamily="34" charset="-120"/>
                </a:rPr>
                <a:t>求整段距離 </a:t>
              </a:r>
              <a:endParaRPr lang="en-US" altLang="zh-TW" sz="2000" b="1" dirty="0">
                <a:ea typeface="微軟正黑體" panose="020B0604030504040204" pitchFamily="34" charset="-120"/>
              </a:endParaRPr>
            </a:p>
            <a:p>
              <a:pPr>
                <a:lnSpc>
                  <a:spcPct val="120000"/>
                </a:lnSpc>
              </a:pPr>
              <a:r>
                <a:rPr lang="en-US" altLang="zh-TW" sz="2400" b="1" dirty="0">
                  <a:ea typeface="微軟正黑體" panose="020B0604030504040204" pitchFamily="34" charset="-120"/>
                </a:rPr>
                <a:t>2. </a:t>
              </a:r>
              <a:r>
                <a:rPr lang="zh-TW" altLang="en-US" sz="2400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sz="2400" dirty="0">
                  <a:ea typeface="微軟正黑體" panose="020B0604030504040204" pitchFamily="34" charset="-120"/>
                </a:rPr>
                <a:t>距離除以 </a:t>
              </a:r>
              <a:r>
                <a:rPr lang="en-US" altLang="zh-TW" sz="2400" b="1" dirty="0">
                  <a:ea typeface="微軟正黑體" panose="020B0604030504040204" pitchFamily="34" charset="-120"/>
                </a:rPr>
                <a:t>2</a:t>
              </a:r>
              <a:r>
                <a:rPr lang="en-US" altLang="zh-TW" sz="2400" dirty="0">
                  <a:ea typeface="微軟正黑體" panose="020B0604030504040204" pitchFamily="34" charset="-120"/>
                </a:rPr>
                <a:t>  </a:t>
              </a:r>
              <a:endParaRPr lang="en-US" altLang="zh-TW" sz="2000" b="1" dirty="0">
                <a:ea typeface="微軟正黑體" panose="020B0604030504040204" pitchFamily="34" charset="-120"/>
              </a:endParaRPr>
            </a:p>
            <a:p>
              <a:pPr>
                <a:lnSpc>
                  <a:spcPct val="120000"/>
                </a:lnSpc>
              </a:pPr>
              <a:r>
                <a:rPr lang="en-US" altLang="zh-TW" sz="2400" b="1" dirty="0">
                  <a:ea typeface="微軟正黑體" panose="020B0604030504040204" pitchFamily="34" charset="-120"/>
                </a:rPr>
                <a:t>3. </a:t>
              </a:r>
              <a:r>
                <a:rPr lang="zh-TW" altLang="en-US" sz="2400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sz="2400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sz="2400" dirty="0">
                  <a:ea typeface="微軟正黑體" panose="020B0604030504040204" pitchFamily="34" charset="-120"/>
                </a:rPr>
                <a:t> </a:t>
              </a:r>
              <a:r>
                <a:rPr lang="zh-TW" altLang="en-US" sz="2400" dirty="0">
                  <a:ea typeface="微軟正黑體" panose="020B0604030504040204" pitchFamily="34" charset="-120"/>
                </a:rPr>
                <a:t>點 </a:t>
              </a:r>
              <a:r>
                <a:rPr lang="en-US" altLang="zh-TW" sz="2400" dirty="0">
                  <a:ea typeface="微軟正黑體" panose="020B0604030504040204" pitchFamily="34" charset="-120"/>
                </a:rPr>
                <a:t>+</a:t>
              </a:r>
              <a:r>
                <a:rPr lang="zh-TW" altLang="en-US" sz="2400" dirty="0">
                  <a:ea typeface="微軟正黑體" panose="020B0604030504040204" pitchFamily="34" charset="-120"/>
                </a:rPr>
                <a:t> </a:t>
              </a:r>
              <a:r>
                <a:rPr lang="en-US" altLang="zh-TW" sz="2400" b="1" i="1" dirty="0">
                  <a:ea typeface="微軟正黑體" panose="020B0604030504040204" pitchFamily="34" charset="-120"/>
                </a:rPr>
                <a:t>AM</a:t>
              </a:r>
              <a:r>
                <a:rPr lang="zh-TW" altLang="en-US" sz="2400" dirty="0">
                  <a:ea typeface="微軟正黑體" panose="020B0604030504040204" pitchFamily="34" charset="-120"/>
                </a:rPr>
                <a:t> 或 </a:t>
              </a:r>
              <a:r>
                <a:rPr lang="en-US" altLang="zh-TW" sz="2400" b="1" i="1" dirty="0">
                  <a:ea typeface="微軟正黑體" panose="020B0604030504040204" pitchFamily="34" charset="-120"/>
                </a:rPr>
                <a:t>B</a:t>
              </a:r>
              <a:r>
                <a:rPr lang="zh-TW" altLang="en-US" sz="2400" dirty="0">
                  <a:ea typeface="微軟正黑體" panose="020B0604030504040204" pitchFamily="34" charset="-120"/>
                </a:rPr>
                <a:t> 點 </a:t>
              </a:r>
              <a:r>
                <a:rPr lang="en-US" altLang="zh-TW" sz="2400" dirty="0">
                  <a:ea typeface="微軟正黑體" panose="020B0604030504040204" pitchFamily="34" charset="-120"/>
                </a:rPr>
                <a:t>– </a:t>
              </a:r>
              <a:r>
                <a:rPr lang="en-US" altLang="zh-TW" sz="2400" b="1" i="1" dirty="0">
                  <a:ea typeface="微軟正黑體" panose="020B0604030504040204" pitchFamily="34" charset="-120"/>
                </a:rPr>
                <a:t>BM</a:t>
              </a:r>
            </a:p>
          </p:txBody>
        </p:sp>
        <p:cxnSp>
          <p:nvCxnSpPr>
            <p:cNvPr id="11" name="直線接點 10">
              <a:extLst>
                <a:ext uri="{FF2B5EF4-FFF2-40B4-BE49-F238E27FC236}">
                  <a16:creationId xmlns:a16="http://schemas.microsoft.com/office/drawing/2014/main" id="{CBFB87CC-2590-1FC1-F71E-79B37AF3316E}"/>
                </a:ext>
              </a:extLst>
            </p:cNvPr>
            <p:cNvCxnSpPr/>
            <p:nvPr/>
          </p:nvCxnSpPr>
          <p:spPr>
            <a:xfrm>
              <a:off x="7414718" y="6151916"/>
              <a:ext cx="46616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接點 14">
              <a:extLst>
                <a:ext uri="{FF2B5EF4-FFF2-40B4-BE49-F238E27FC236}">
                  <a16:creationId xmlns:a16="http://schemas.microsoft.com/office/drawing/2014/main" id="{1258CC82-B29E-73BB-D155-85565A05EDEB}"/>
                </a:ext>
              </a:extLst>
            </p:cNvPr>
            <p:cNvCxnSpPr>
              <a:cxnSpLocks/>
            </p:cNvCxnSpPr>
            <p:nvPr/>
          </p:nvCxnSpPr>
          <p:spPr>
            <a:xfrm>
              <a:off x="5628581" y="6146865"/>
              <a:ext cx="42510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筆跡 4">
                <a:extLst>
                  <a:ext uri="{FF2B5EF4-FFF2-40B4-BE49-F238E27FC236}">
                    <a16:creationId xmlns:a16="http://schemas.microsoft.com/office/drawing/2014/main" id="{1F6D32A4-73DB-D43C-3033-B5C23338925B}"/>
                  </a:ext>
                </a:extLst>
              </p14:cNvPr>
              <p14:cNvContentPartPr/>
              <p14:nvPr/>
            </p14:nvContentPartPr>
            <p14:xfrm>
              <a:off x="4200120" y="858240"/>
              <a:ext cx="4437720" cy="3372120"/>
            </p14:xfrm>
          </p:contentPart>
        </mc:Choice>
        <mc:Fallback>
          <p:pic>
            <p:nvPicPr>
              <p:cNvPr id="5" name="筆跡 4">
                <a:extLst>
                  <a:ext uri="{FF2B5EF4-FFF2-40B4-BE49-F238E27FC236}">
                    <a16:creationId xmlns:a16="http://schemas.microsoft.com/office/drawing/2014/main" id="{1F6D32A4-73DB-D43C-3033-B5C23338925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190760" y="848880"/>
                <a:ext cx="4456440" cy="3390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446842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  <p:bldP spid="89" grpId="0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19302</TotalTime>
  <Words>1975</Words>
  <Application>Microsoft Office PowerPoint</Application>
  <PresentationFormat>寬螢幕</PresentationFormat>
  <Paragraphs>263</Paragraphs>
  <Slides>11</Slides>
  <Notes>11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7" baseType="lpstr">
      <vt:lpstr>微軟正黑體</vt:lpstr>
      <vt:lpstr>Arial</vt:lpstr>
      <vt:lpstr>Calibri</vt:lpstr>
      <vt:lpstr>Calibri Light</vt:lpstr>
      <vt:lpstr>Times New Roman</vt:lpstr>
      <vt:lpstr>Office 佈景主題</vt:lpstr>
      <vt:lpstr>同號數相加</vt:lpstr>
      <vt:lpstr>異號數加法</vt:lpstr>
      <vt:lpstr>相反數相加</vt:lpstr>
      <vt:lpstr>加法交換律</vt:lpstr>
      <vt:lpstr>加法結合律</vt:lpstr>
      <vt:lpstr>整數的減法</vt:lpstr>
      <vt:lpstr>去括號規則</vt:lpstr>
      <vt:lpstr>數線上兩點的距離</vt:lpstr>
      <vt:lpstr>數線上兩點的中點</vt:lpstr>
      <vt:lpstr>重點整理</vt:lpstr>
      <vt:lpstr>數線上兩點的中點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1047</cp:revision>
  <dcterms:created xsi:type="dcterms:W3CDTF">2015-07-26T15:18:38Z</dcterms:created>
  <dcterms:modified xsi:type="dcterms:W3CDTF">2023-07-18T02:22:52Z</dcterms:modified>
</cp:coreProperties>
</file>