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3" r:id="rId2"/>
    <p:sldId id="384" r:id="rId3"/>
    <p:sldId id="380" r:id="rId4"/>
    <p:sldId id="385" r:id="rId5"/>
    <p:sldId id="297" r:id="rId6"/>
    <p:sldId id="386" r:id="rId7"/>
    <p:sldId id="377" r:id="rId8"/>
    <p:sldId id="38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3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19C"/>
    <a:srgbClr val="FFFFCC"/>
    <a:srgbClr val="FF6000"/>
    <a:srgbClr val="3399FF"/>
    <a:srgbClr val="FF00FF"/>
    <a:srgbClr val="FF66FF"/>
    <a:srgbClr val="ADDB7B"/>
    <a:srgbClr val="FFFF99"/>
    <a:srgbClr val="6666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20CEDF-2F3D-4CA1-8E98-5D6BAE3E1B62}" v="839" dt="2023-07-20T00:45:05.7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8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412" y="32"/>
      </p:cViewPr>
      <p:guideLst>
        <p:guide pos="3840"/>
        <p:guide orient="horz" pos="23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320CEDF-2F3D-4CA1-8E98-5D6BAE3E1B62}"/>
    <pc:docChg chg="undo custSel delSld modSld sldOrd">
      <pc:chgData name="代數白痴 顧" userId="316db6a4f7ef8138" providerId="LiveId" clId="{3320CEDF-2F3D-4CA1-8E98-5D6BAE3E1B62}" dt="2023-07-20T00:46:51.171" v="9814" actId="20577"/>
      <pc:docMkLst>
        <pc:docMk/>
      </pc:docMkLst>
      <pc:sldChg chg="addSp delSp modSp mod delAnim modAnim modNotesTx">
        <pc:chgData name="代數白痴 顧" userId="316db6a4f7ef8138" providerId="LiveId" clId="{3320CEDF-2F3D-4CA1-8E98-5D6BAE3E1B62}" dt="2023-07-19T03:09:13.656" v="9532" actId="478"/>
        <pc:sldMkLst>
          <pc:docMk/>
          <pc:sldMk cId="1646401756" sldId="283"/>
        </pc:sldMkLst>
        <pc:spChg chg="add del mod">
          <ac:chgData name="代數白痴 顧" userId="316db6a4f7ef8138" providerId="LiveId" clId="{3320CEDF-2F3D-4CA1-8E98-5D6BAE3E1B62}" dt="2023-07-19T03:09:10.036" v="9529" actId="478"/>
          <ac:spMkLst>
            <pc:docMk/>
            <pc:sldMk cId="1646401756" sldId="283"/>
            <ac:spMk id="2" creationId="{2C3118FE-40B8-27BC-DEE7-D06D9EF5CC04}"/>
          </ac:spMkLst>
        </pc:spChg>
        <pc:spChg chg="mod topLvl">
          <ac:chgData name="代數白痴 顧" userId="316db6a4f7ef8138" providerId="LiveId" clId="{3320CEDF-2F3D-4CA1-8E98-5D6BAE3E1B62}" dt="2023-07-19T00:53:17.449" v="8713" actId="14861"/>
          <ac:spMkLst>
            <pc:docMk/>
            <pc:sldMk cId="1646401756" sldId="283"/>
            <ac:spMk id="3" creationId="{63B57583-06F5-56C6-5730-DC156E063020}"/>
          </ac:spMkLst>
        </pc:spChg>
        <pc:spChg chg="add del mod">
          <ac:chgData name="代數白痴 顧" userId="316db6a4f7ef8138" providerId="LiveId" clId="{3320CEDF-2F3D-4CA1-8E98-5D6BAE3E1B62}" dt="2023-07-19T03:09:12.328" v="9531" actId="478"/>
          <ac:spMkLst>
            <pc:docMk/>
            <pc:sldMk cId="1646401756" sldId="283"/>
            <ac:spMk id="4" creationId="{7443AB43-BA0D-2DFE-6944-E8894E5BCCB0}"/>
          </ac:spMkLst>
        </pc:spChg>
        <pc:spChg chg="add del mod">
          <ac:chgData name="代數白痴 顧" userId="316db6a4f7ef8138" providerId="LiveId" clId="{3320CEDF-2F3D-4CA1-8E98-5D6BAE3E1B62}" dt="2023-07-19T03:09:13.656" v="9532" actId="478"/>
          <ac:spMkLst>
            <pc:docMk/>
            <pc:sldMk cId="1646401756" sldId="283"/>
            <ac:spMk id="5" creationId="{3154A84C-1C83-1387-7BB7-55032B79965C}"/>
          </ac:spMkLst>
        </pc:spChg>
        <pc:spChg chg="del mod topLvl">
          <ac:chgData name="代數白痴 顧" userId="316db6a4f7ef8138" providerId="LiveId" clId="{3320CEDF-2F3D-4CA1-8E98-5D6BAE3E1B62}" dt="2023-07-17T03:10:12.682" v="184" actId="478"/>
          <ac:spMkLst>
            <pc:docMk/>
            <pc:sldMk cId="1646401756" sldId="283"/>
            <ac:spMk id="5" creationId="{E874E83A-1340-5C2D-EB79-9ACDA8E75C06}"/>
          </ac:spMkLst>
        </pc:spChg>
        <pc:spChg chg="add mod">
          <ac:chgData name="代數白痴 顧" userId="316db6a4f7ef8138" providerId="LiveId" clId="{3320CEDF-2F3D-4CA1-8E98-5D6BAE3E1B62}" dt="2023-07-17T03:11:47.068" v="342" actId="20577"/>
          <ac:spMkLst>
            <pc:docMk/>
            <pc:sldMk cId="1646401756" sldId="283"/>
            <ac:spMk id="6" creationId="{72978842-FC2C-8DDF-5DE4-55AF67C4FA9A}"/>
          </ac:spMkLst>
        </pc:spChg>
        <pc:spChg chg="mod">
          <ac:chgData name="代數白痴 顧" userId="316db6a4f7ef8138" providerId="LiveId" clId="{3320CEDF-2F3D-4CA1-8E98-5D6BAE3E1B62}" dt="2023-07-17T03:13:14.752" v="526" actId="20577"/>
          <ac:spMkLst>
            <pc:docMk/>
            <pc:sldMk cId="1646401756" sldId="283"/>
            <ac:spMk id="21" creationId="{00000000-0000-0000-0000-000000000000}"/>
          </ac:spMkLst>
        </pc:spChg>
        <pc:spChg chg="mod">
          <ac:chgData name="代數白痴 顧" userId="316db6a4f7ef8138" providerId="LiveId" clId="{3320CEDF-2F3D-4CA1-8E98-5D6BAE3E1B62}" dt="2023-07-17T03:16:47.706" v="916" actId="20577"/>
          <ac:spMkLst>
            <pc:docMk/>
            <pc:sldMk cId="1646401756" sldId="283"/>
            <ac:spMk id="23" creationId="{00000000-0000-0000-0000-000000000000}"/>
          </ac:spMkLst>
        </pc:spChg>
        <pc:grpChg chg="add del mod">
          <ac:chgData name="代數白痴 顧" userId="316db6a4f7ef8138" providerId="LiveId" clId="{3320CEDF-2F3D-4CA1-8E98-5D6BAE3E1B62}" dt="2023-07-17T03:10:12.682" v="184" actId="478"/>
          <ac:grpSpMkLst>
            <pc:docMk/>
            <pc:sldMk cId="1646401756" sldId="283"/>
            <ac:grpSpMk id="2" creationId="{F0318F82-CC59-ED8F-8D4B-FD99AD693BB3}"/>
          </ac:grpSpMkLst>
        </pc:grpChg>
        <pc:grpChg chg="del">
          <ac:chgData name="代數白痴 顧" userId="316db6a4f7ef8138" providerId="LiveId" clId="{3320CEDF-2F3D-4CA1-8E98-5D6BAE3E1B62}" dt="2023-07-17T03:06:00.805" v="26" actId="478"/>
          <ac:grpSpMkLst>
            <pc:docMk/>
            <pc:sldMk cId="1646401756" sldId="283"/>
            <ac:grpSpMk id="27" creationId="{BB7B9611-9244-6376-AEC6-30DC591A7030}"/>
          </ac:grpSpMkLst>
        </pc:grpChg>
        <pc:inkChg chg="del">
          <ac:chgData name="代數白痴 顧" userId="316db6a4f7ef8138" providerId="LiveId" clId="{3320CEDF-2F3D-4CA1-8E98-5D6BAE3E1B62}" dt="2023-07-19T00:43:34.871" v="8372" actId="478"/>
          <ac:inkMkLst>
            <pc:docMk/>
            <pc:sldMk cId="1646401756" sldId="283"/>
            <ac:inkMk id="7" creationId="{D1171F1C-B380-4980-966A-C370D58A0589}"/>
          </ac:inkMkLst>
        </pc:inkChg>
        <pc:cxnChg chg="del">
          <ac:chgData name="代數白痴 顧" userId="316db6a4f7ef8138" providerId="LiveId" clId="{3320CEDF-2F3D-4CA1-8E98-5D6BAE3E1B62}" dt="2023-07-17T03:06:00.805" v="26" actId="478"/>
          <ac:cxnSpMkLst>
            <pc:docMk/>
            <pc:sldMk cId="1646401756" sldId="283"/>
            <ac:cxnSpMk id="76" creationId="{537937D8-C1C8-7E2E-DA9F-A90C703FBB4D}"/>
          </ac:cxnSpMkLst>
        </pc:cxnChg>
        <pc:cxnChg chg="del">
          <ac:chgData name="代數白痴 顧" userId="316db6a4f7ef8138" providerId="LiveId" clId="{3320CEDF-2F3D-4CA1-8E98-5D6BAE3E1B62}" dt="2023-07-17T03:06:00.805" v="26" actId="478"/>
          <ac:cxnSpMkLst>
            <pc:docMk/>
            <pc:sldMk cId="1646401756" sldId="283"/>
            <ac:cxnSpMk id="77" creationId="{6B75C522-06F0-F088-5557-FF77A97D867A}"/>
          </ac:cxnSpMkLst>
        </pc:cxnChg>
      </pc:sldChg>
      <pc:sldChg chg="addSp delSp modSp mod ord delAnim modAnim modNotesTx">
        <pc:chgData name="代數白痴 顧" userId="316db6a4f7ef8138" providerId="LiveId" clId="{3320CEDF-2F3D-4CA1-8E98-5D6BAE3E1B62}" dt="2023-07-19T03:09:35.147" v="9540" actId="478"/>
        <pc:sldMkLst>
          <pc:docMk/>
          <pc:sldMk cId="4022092711" sldId="297"/>
        </pc:sldMkLst>
        <pc:spChg chg="mod">
          <ac:chgData name="代數白痴 顧" userId="316db6a4f7ef8138" providerId="LiveId" clId="{3320CEDF-2F3D-4CA1-8E98-5D6BAE3E1B62}" dt="2023-07-19T00:49:47.381" v="8659" actId="1035"/>
          <ac:spMkLst>
            <pc:docMk/>
            <pc:sldMk cId="4022092711" sldId="297"/>
            <ac:spMk id="2" creationId="{E47F3FA1-E6C9-02F3-C83B-191B1662AC7D}"/>
          </ac:spMkLst>
        </pc:spChg>
        <pc:spChg chg="add del mod">
          <ac:chgData name="代數白痴 顧" userId="316db6a4f7ef8138" providerId="LiveId" clId="{3320CEDF-2F3D-4CA1-8E98-5D6BAE3E1B62}" dt="2023-07-17T12:19:14.064" v="4115" actId="478"/>
          <ac:spMkLst>
            <pc:docMk/>
            <pc:sldMk cId="4022092711" sldId="297"/>
            <ac:spMk id="3" creationId="{87B3790B-79D2-A276-9157-2DBC3E6BE2D8}"/>
          </ac:spMkLst>
        </pc:spChg>
        <pc:spChg chg="mod">
          <ac:chgData name="代數白痴 顧" userId="316db6a4f7ef8138" providerId="LiveId" clId="{3320CEDF-2F3D-4CA1-8E98-5D6BAE3E1B62}" dt="2023-07-19T00:49:37.073" v="8645" actId="1036"/>
          <ac:spMkLst>
            <pc:docMk/>
            <pc:sldMk cId="4022092711" sldId="297"/>
            <ac:spMk id="4" creationId="{5986AC86-6FF0-B5D8-B1D1-BCDD0985F6D4}"/>
          </ac:spMkLst>
        </pc:spChg>
        <pc:spChg chg="add del mod">
          <ac:chgData name="代數白痴 顧" userId="316db6a4f7ef8138" providerId="LiveId" clId="{3320CEDF-2F3D-4CA1-8E98-5D6BAE3E1B62}" dt="2023-07-19T00:43:56.405" v="8391" actId="478"/>
          <ac:spMkLst>
            <pc:docMk/>
            <pc:sldMk cId="4022092711" sldId="297"/>
            <ac:spMk id="5" creationId="{54AA00FF-74CF-5A9F-087F-FFB250544579}"/>
          </ac:spMkLst>
        </pc:spChg>
        <pc:spChg chg="add mod">
          <ac:chgData name="代數白痴 顧" userId="316db6a4f7ef8138" providerId="LiveId" clId="{3320CEDF-2F3D-4CA1-8E98-5D6BAE3E1B62}" dt="2023-07-19T00:45:31.265" v="8476" actId="20577"/>
          <ac:spMkLst>
            <pc:docMk/>
            <pc:sldMk cId="4022092711" sldId="297"/>
            <ac:spMk id="6" creationId="{BBED5EC6-0A2E-35B8-922C-4CA60320DC77}"/>
          </ac:spMkLst>
        </pc:spChg>
        <pc:spChg chg="add del mod">
          <ac:chgData name="代數白痴 顧" userId="316db6a4f7ef8138" providerId="LiveId" clId="{3320CEDF-2F3D-4CA1-8E98-5D6BAE3E1B62}" dt="2023-07-19T03:09:34.116" v="9539" actId="478"/>
          <ac:spMkLst>
            <pc:docMk/>
            <pc:sldMk cId="4022092711" sldId="297"/>
            <ac:spMk id="7" creationId="{037BA27A-FDB7-F3BD-E0D2-3252AA5BA6DC}"/>
          </ac:spMkLst>
        </pc:spChg>
        <pc:spChg chg="add del mod">
          <ac:chgData name="代數白痴 顧" userId="316db6a4f7ef8138" providerId="LiveId" clId="{3320CEDF-2F3D-4CA1-8E98-5D6BAE3E1B62}" dt="2023-07-19T03:09:35.147" v="9540" actId="478"/>
          <ac:spMkLst>
            <pc:docMk/>
            <pc:sldMk cId="4022092711" sldId="297"/>
            <ac:spMk id="8" creationId="{93FC14FA-08DA-90D8-385F-9B089282A1D3}"/>
          </ac:spMkLst>
        </pc:spChg>
        <pc:spChg chg="mod">
          <ac:chgData name="代數白痴 顧" userId="316db6a4f7ef8138" providerId="LiveId" clId="{3320CEDF-2F3D-4CA1-8E98-5D6BAE3E1B62}" dt="2023-07-19T00:43:50.312" v="8390" actId="20577"/>
          <ac:spMkLst>
            <pc:docMk/>
            <pc:sldMk cId="4022092711" sldId="297"/>
            <ac:spMk id="23" creationId="{00000000-0000-0000-0000-000000000000}"/>
          </ac:spMkLst>
        </pc:spChg>
        <pc:inkChg chg="del">
          <ac:chgData name="代數白痴 顧" userId="316db6a4f7ef8138" providerId="LiveId" clId="{3320CEDF-2F3D-4CA1-8E98-5D6BAE3E1B62}" dt="2023-07-19T00:43:44.567" v="8376" actId="478"/>
          <ac:inkMkLst>
            <pc:docMk/>
            <pc:sldMk cId="4022092711" sldId="297"/>
            <ac:inkMk id="3" creationId="{E876E7DC-60A3-123C-8D18-087BB5A1D8FB}"/>
          </ac:inkMkLst>
        </pc:inkChg>
      </pc:sldChg>
      <pc:sldChg chg="addSp delSp modSp mod ord delAnim modAnim modNotesTx">
        <pc:chgData name="代數白痴 顧" userId="316db6a4f7ef8138" providerId="LiveId" clId="{3320CEDF-2F3D-4CA1-8E98-5D6BAE3E1B62}" dt="2023-07-20T00:45:01.883" v="9681"/>
        <pc:sldMkLst>
          <pc:docMk/>
          <pc:sldMk cId="2386861277" sldId="377"/>
        </pc:sldMkLst>
        <pc:spChg chg="add mod">
          <ac:chgData name="代數白痴 顧" userId="316db6a4f7ef8138" providerId="LiveId" clId="{3320CEDF-2F3D-4CA1-8E98-5D6BAE3E1B62}" dt="2023-07-19T00:50:42.264" v="8673" actId="1036"/>
          <ac:spMkLst>
            <pc:docMk/>
            <pc:sldMk cId="2386861277" sldId="377"/>
            <ac:spMk id="2" creationId="{B22DCBB6-624A-BAA9-E75E-4A59475A1E46}"/>
          </ac:spMkLst>
        </pc:spChg>
        <pc:spChg chg="add mod">
          <ac:chgData name="代數白痴 顧" userId="316db6a4f7ef8138" providerId="LiveId" clId="{3320CEDF-2F3D-4CA1-8E98-5D6BAE3E1B62}" dt="2023-07-17T03:44:04.991" v="2575" actId="20577"/>
          <ac:spMkLst>
            <pc:docMk/>
            <pc:sldMk cId="2386861277" sldId="377"/>
            <ac:spMk id="3" creationId="{49B1170D-A0C0-63DF-DF98-6F3E18387BD7}"/>
          </ac:spMkLst>
        </pc:spChg>
        <pc:spChg chg="mod">
          <ac:chgData name="代數白痴 顧" userId="316db6a4f7ef8138" providerId="LiveId" clId="{3320CEDF-2F3D-4CA1-8E98-5D6BAE3E1B62}" dt="2023-07-19T00:51:31.852" v="8688" actId="1035"/>
          <ac:spMkLst>
            <pc:docMk/>
            <pc:sldMk cId="2386861277" sldId="377"/>
            <ac:spMk id="4" creationId="{9429C19F-0E61-27A8-B4C9-C16F0D5D536D}"/>
          </ac:spMkLst>
        </pc:spChg>
        <pc:spChg chg="del mod">
          <ac:chgData name="代數白痴 顧" userId="316db6a4f7ef8138" providerId="LiveId" clId="{3320CEDF-2F3D-4CA1-8E98-5D6BAE3E1B62}" dt="2023-07-17T03:38:41.434" v="2352" actId="478"/>
          <ac:spMkLst>
            <pc:docMk/>
            <pc:sldMk cId="2386861277" sldId="377"/>
            <ac:spMk id="5" creationId="{56B43C81-532D-DEFF-75A6-EF5A82E5DA48}"/>
          </ac:spMkLst>
        </pc:spChg>
        <pc:spChg chg="mod">
          <ac:chgData name="代數白痴 顧" userId="316db6a4f7ef8138" providerId="LiveId" clId="{3320CEDF-2F3D-4CA1-8E98-5D6BAE3E1B62}" dt="2023-07-19T02:44:31.137" v="9492" actId="20577"/>
          <ac:spMkLst>
            <pc:docMk/>
            <pc:sldMk cId="2386861277" sldId="377"/>
            <ac:spMk id="5" creationId="{E176410E-2774-8FD1-F008-6A10E8ABBB6B}"/>
          </ac:spMkLst>
        </pc:spChg>
        <pc:spChg chg="add del mod">
          <ac:chgData name="代數白痴 顧" userId="316db6a4f7ef8138" providerId="LiveId" clId="{3320CEDF-2F3D-4CA1-8E98-5D6BAE3E1B62}" dt="2023-07-19T03:09:42.505" v="9543" actId="478"/>
          <ac:spMkLst>
            <pc:docMk/>
            <pc:sldMk cId="2386861277" sldId="377"/>
            <ac:spMk id="6" creationId="{A806FB1E-979E-5390-9CE4-0979E70E4FAB}"/>
          </ac:spMkLst>
        </pc:spChg>
        <pc:spChg chg="add del mod">
          <ac:chgData name="代數白痴 顧" userId="316db6a4f7ef8138" providerId="LiveId" clId="{3320CEDF-2F3D-4CA1-8E98-5D6BAE3E1B62}" dt="2023-07-19T03:09:44.005" v="9544" actId="478"/>
          <ac:spMkLst>
            <pc:docMk/>
            <pc:sldMk cId="2386861277" sldId="377"/>
            <ac:spMk id="7" creationId="{08BA1EF5-F6CC-EEF4-BD6A-300D462E5D1E}"/>
          </ac:spMkLst>
        </pc:spChg>
        <pc:spChg chg="mod">
          <ac:chgData name="代數白痴 顧" userId="316db6a4f7ef8138" providerId="LiveId" clId="{3320CEDF-2F3D-4CA1-8E98-5D6BAE3E1B62}" dt="2023-07-20T00:43:05.841" v="9552"/>
          <ac:spMkLst>
            <pc:docMk/>
            <pc:sldMk cId="2386861277" sldId="377"/>
            <ac:spMk id="8" creationId="{312E8CAE-7E53-164E-1A18-27F7BD16FA82}"/>
          </ac:spMkLst>
        </pc:spChg>
        <pc:spChg chg="mod">
          <ac:chgData name="代數白痴 顧" userId="316db6a4f7ef8138" providerId="LiveId" clId="{3320CEDF-2F3D-4CA1-8E98-5D6BAE3E1B62}" dt="2023-07-20T00:43:13.683" v="9554" actId="403"/>
          <ac:spMkLst>
            <pc:docMk/>
            <pc:sldMk cId="2386861277" sldId="377"/>
            <ac:spMk id="9" creationId="{B927DABF-DBE1-0957-B92E-EB1BAB8321CE}"/>
          </ac:spMkLst>
        </pc:spChg>
        <pc:spChg chg="mod">
          <ac:chgData name="代數白痴 顧" userId="316db6a4f7ef8138" providerId="LiveId" clId="{3320CEDF-2F3D-4CA1-8E98-5D6BAE3E1B62}" dt="2023-07-20T00:44:08.830" v="9583"/>
          <ac:spMkLst>
            <pc:docMk/>
            <pc:sldMk cId="2386861277" sldId="377"/>
            <ac:spMk id="11" creationId="{D9D02629-CB26-F01C-02F8-EFA5CE5C8ADB}"/>
          </ac:spMkLst>
        </pc:spChg>
        <pc:spChg chg="mod">
          <ac:chgData name="代數白痴 顧" userId="316db6a4f7ef8138" providerId="LiveId" clId="{3320CEDF-2F3D-4CA1-8E98-5D6BAE3E1B62}" dt="2023-07-20T00:44:08.830" v="9583"/>
          <ac:spMkLst>
            <pc:docMk/>
            <pc:sldMk cId="2386861277" sldId="377"/>
            <ac:spMk id="12" creationId="{7A731907-E8A7-4AE9-3C8C-D2548E029C73}"/>
          </ac:spMkLst>
        </pc:spChg>
        <pc:spChg chg="add del">
          <ac:chgData name="代數白痴 顧" userId="316db6a4f7ef8138" providerId="LiveId" clId="{3320CEDF-2F3D-4CA1-8E98-5D6BAE3E1B62}" dt="2023-07-19T02:52:27.856" v="9528" actId="478"/>
          <ac:spMkLst>
            <pc:docMk/>
            <pc:sldMk cId="2386861277" sldId="377"/>
            <ac:spMk id="14" creationId="{100F4CC3-E6F8-5424-E565-1D0C07D6CF24}"/>
          </ac:spMkLst>
        </pc:spChg>
        <pc:spChg chg="mod">
          <ac:chgData name="代數白痴 顧" userId="316db6a4f7ef8138" providerId="LiveId" clId="{3320CEDF-2F3D-4CA1-8E98-5D6BAE3E1B62}" dt="2023-07-19T00:50:06.491" v="8667" actId="20577"/>
          <ac:spMkLst>
            <pc:docMk/>
            <pc:sldMk cId="2386861277" sldId="377"/>
            <ac:spMk id="23" creationId="{00000000-0000-0000-0000-000000000000}"/>
          </ac:spMkLst>
        </pc:spChg>
        <pc:spChg chg="mod">
          <ac:chgData name="代數白痴 顧" userId="316db6a4f7ef8138" providerId="LiveId" clId="{3320CEDF-2F3D-4CA1-8E98-5D6BAE3E1B62}" dt="2023-07-19T00:50:49.403" v="8674" actId="1035"/>
          <ac:spMkLst>
            <pc:docMk/>
            <pc:sldMk cId="2386861277" sldId="377"/>
            <ac:spMk id="60" creationId="{90ECAF3B-FFFF-A531-AFBE-31708C7D891C}"/>
          </ac:spMkLst>
        </pc:spChg>
        <pc:grpChg chg="del">
          <ac:chgData name="代數白痴 顧" userId="316db6a4f7ef8138" providerId="LiveId" clId="{3320CEDF-2F3D-4CA1-8E98-5D6BAE3E1B62}" dt="2023-07-17T03:38:00.623" v="2322" actId="478"/>
          <ac:grpSpMkLst>
            <pc:docMk/>
            <pc:sldMk cId="2386861277" sldId="377"/>
            <ac:grpSpMk id="6" creationId="{B56FE702-6759-6AD2-D2D5-FE8B27794587}"/>
          </ac:grpSpMkLst>
        </pc:grpChg>
        <pc:grpChg chg="add del mod">
          <ac:chgData name="代數白痴 顧" userId="316db6a4f7ef8138" providerId="LiveId" clId="{3320CEDF-2F3D-4CA1-8E98-5D6BAE3E1B62}" dt="2023-07-20T00:44:08.297" v="9582" actId="478"/>
          <ac:grpSpMkLst>
            <pc:docMk/>
            <pc:sldMk cId="2386861277" sldId="377"/>
            <ac:grpSpMk id="7" creationId="{DB4060F8-AA6A-9202-3BAF-6E98A0DA4BD4}"/>
          </ac:grpSpMkLst>
        </pc:grpChg>
        <pc:grpChg chg="add mod">
          <ac:chgData name="代數白痴 顧" userId="316db6a4f7ef8138" providerId="LiveId" clId="{3320CEDF-2F3D-4CA1-8E98-5D6BAE3E1B62}" dt="2023-07-20T00:44:14.154" v="9584" actId="1076"/>
          <ac:grpSpMkLst>
            <pc:docMk/>
            <pc:sldMk cId="2386861277" sldId="377"/>
            <ac:grpSpMk id="10" creationId="{E35600A3-12A6-A38C-B7EF-DEEE90EF9722}"/>
          </ac:grpSpMkLst>
        </pc:grpChg>
        <pc:inkChg chg="del">
          <ac:chgData name="代數白痴 顧" userId="316db6a4f7ef8138" providerId="LiveId" clId="{3320CEDF-2F3D-4CA1-8E98-5D6BAE3E1B62}" dt="2023-07-19T00:49:59.123" v="8660" actId="478"/>
          <ac:inkMkLst>
            <pc:docMk/>
            <pc:sldMk cId="2386861277" sldId="377"/>
            <ac:inkMk id="11" creationId="{E3DE2102-AF21-48C5-111D-4E0D3E72B891}"/>
          </ac:inkMkLst>
        </pc:inkChg>
        <pc:cxnChg chg="add del mod">
          <ac:chgData name="代數白痴 顧" userId="316db6a4f7ef8138" providerId="LiveId" clId="{3320CEDF-2F3D-4CA1-8E98-5D6BAE3E1B62}" dt="2023-07-19T03:09:52.171" v="9545" actId="478"/>
          <ac:cxnSpMkLst>
            <pc:docMk/>
            <pc:sldMk cId="2386861277" sldId="377"/>
            <ac:cxnSpMk id="9" creationId="{42462749-083D-49A7-E280-96D7354E5962}"/>
          </ac:cxnSpMkLst>
        </pc:cxnChg>
        <pc:cxnChg chg="add del mod">
          <ac:chgData name="代數白痴 顧" userId="316db6a4f7ef8138" providerId="LiveId" clId="{3320CEDF-2F3D-4CA1-8E98-5D6BAE3E1B62}" dt="2023-07-19T03:09:53.202" v="9546" actId="478"/>
          <ac:cxnSpMkLst>
            <pc:docMk/>
            <pc:sldMk cId="2386861277" sldId="377"/>
            <ac:cxnSpMk id="10" creationId="{D5DA614C-E1AD-C615-2E57-C29EF5F34D13}"/>
          </ac:cxnSpMkLst>
        </pc:cxnChg>
        <pc:cxnChg chg="add del mod">
          <ac:chgData name="代數白痴 顧" userId="316db6a4f7ef8138" providerId="LiveId" clId="{3320CEDF-2F3D-4CA1-8E98-5D6BAE3E1B62}" dt="2023-07-19T02:44:33.971" v="9493" actId="478"/>
          <ac:cxnSpMkLst>
            <pc:docMk/>
            <pc:sldMk cId="2386861277" sldId="377"/>
            <ac:cxnSpMk id="11" creationId="{C8ACECBE-A01B-D34E-BAE4-98655CB67754}"/>
          </ac:cxnSpMkLst>
        </pc:cxnChg>
        <pc:cxnChg chg="add del mod">
          <ac:chgData name="代數白痴 顧" userId="316db6a4f7ef8138" providerId="LiveId" clId="{3320CEDF-2F3D-4CA1-8E98-5D6BAE3E1B62}" dt="2023-07-19T02:44:34.836" v="9494" actId="478"/>
          <ac:cxnSpMkLst>
            <pc:docMk/>
            <pc:sldMk cId="2386861277" sldId="377"/>
            <ac:cxnSpMk id="12" creationId="{8889EE85-1473-5907-87C1-F9C87BFC794A}"/>
          </ac:cxnSpMkLst>
        </pc:cxnChg>
        <pc:cxnChg chg="del">
          <ac:chgData name="代數白痴 顧" userId="316db6a4f7ef8138" providerId="LiveId" clId="{3320CEDF-2F3D-4CA1-8E98-5D6BAE3E1B62}" dt="2023-07-17T03:38:00.623" v="2322" actId="478"/>
          <ac:cxnSpMkLst>
            <pc:docMk/>
            <pc:sldMk cId="2386861277" sldId="377"/>
            <ac:cxnSpMk id="20" creationId="{4763034C-B370-D19B-26FA-D0A8885D11AE}"/>
          </ac:cxnSpMkLst>
        </pc:cxnChg>
        <pc:cxnChg chg="del">
          <ac:chgData name="代數白痴 顧" userId="316db6a4f7ef8138" providerId="LiveId" clId="{3320CEDF-2F3D-4CA1-8E98-5D6BAE3E1B62}" dt="2023-07-17T03:38:00.623" v="2322" actId="478"/>
          <ac:cxnSpMkLst>
            <pc:docMk/>
            <pc:sldMk cId="2386861277" sldId="377"/>
            <ac:cxnSpMk id="21" creationId="{AD47CEA8-8A0A-E104-AB50-A0F937D99286}"/>
          </ac:cxnSpMkLst>
        </pc:cxnChg>
      </pc:sldChg>
      <pc:sldChg chg="addSp delSp modSp mod modNotesTx">
        <pc:chgData name="代數白痴 顧" userId="316db6a4f7ef8138" providerId="LiveId" clId="{3320CEDF-2F3D-4CA1-8E98-5D6BAE3E1B62}" dt="2023-07-19T03:09:25.966" v="9536" actId="478"/>
        <pc:sldMkLst>
          <pc:docMk/>
          <pc:sldMk cId="4018265498" sldId="380"/>
        </pc:sldMkLst>
        <pc:spChg chg="add del mod">
          <ac:chgData name="代數白痴 顧" userId="316db6a4f7ef8138" providerId="LiveId" clId="{3320CEDF-2F3D-4CA1-8E98-5D6BAE3E1B62}" dt="2023-07-19T03:09:24.997" v="9535" actId="478"/>
          <ac:spMkLst>
            <pc:docMk/>
            <pc:sldMk cId="4018265498" sldId="380"/>
            <ac:spMk id="2" creationId="{06152CD2-5A9E-73E3-0694-18AA75EA5E2B}"/>
          </ac:spMkLst>
        </pc:spChg>
        <pc:spChg chg="mod">
          <ac:chgData name="代數白痴 顧" userId="316db6a4f7ef8138" providerId="LiveId" clId="{3320CEDF-2F3D-4CA1-8E98-5D6BAE3E1B62}" dt="2023-07-19T00:48:13.111" v="8625" actId="1035"/>
          <ac:spMkLst>
            <pc:docMk/>
            <pc:sldMk cId="4018265498" sldId="380"/>
            <ac:spMk id="3" creationId="{AAB27D8D-0CE7-F70E-670F-F6ED2C0775E4}"/>
          </ac:spMkLst>
        </pc:spChg>
        <pc:spChg chg="mod">
          <ac:chgData name="代數白痴 顧" userId="316db6a4f7ef8138" providerId="LiveId" clId="{3320CEDF-2F3D-4CA1-8E98-5D6BAE3E1B62}" dt="2023-07-19T00:48:07.677" v="8613" actId="1035"/>
          <ac:spMkLst>
            <pc:docMk/>
            <pc:sldMk cId="4018265498" sldId="380"/>
            <ac:spMk id="5" creationId="{8D28E3D3-C1B8-9EC1-2F52-05C6E195B37D}"/>
          </ac:spMkLst>
        </pc:spChg>
        <pc:spChg chg="add del mod">
          <ac:chgData name="代數白痴 顧" userId="316db6a4f7ef8138" providerId="LiveId" clId="{3320CEDF-2F3D-4CA1-8E98-5D6BAE3E1B62}" dt="2023-07-19T03:09:25.966" v="9536" actId="478"/>
          <ac:spMkLst>
            <pc:docMk/>
            <pc:sldMk cId="4018265498" sldId="380"/>
            <ac:spMk id="6" creationId="{74E5C457-D938-3D86-1E2C-FEAA649DD509}"/>
          </ac:spMkLst>
        </pc:spChg>
        <pc:spChg chg="mod">
          <ac:chgData name="代數白痴 顧" userId="316db6a4f7ef8138" providerId="LiveId" clId="{3320CEDF-2F3D-4CA1-8E98-5D6BAE3E1B62}" dt="2023-07-17T03:21:37.636" v="1663" actId="20577"/>
          <ac:spMkLst>
            <pc:docMk/>
            <pc:sldMk cId="4018265498" sldId="380"/>
            <ac:spMk id="23" creationId="{00000000-0000-0000-0000-000000000000}"/>
          </ac:spMkLst>
        </pc:spChg>
        <pc:inkChg chg="del">
          <ac:chgData name="代數白痴 顧" userId="316db6a4f7ef8138" providerId="LiveId" clId="{3320CEDF-2F3D-4CA1-8E98-5D6BAE3E1B62}" dt="2023-07-19T00:43:41.468" v="8375" actId="478"/>
          <ac:inkMkLst>
            <pc:docMk/>
            <pc:sldMk cId="4018265498" sldId="380"/>
            <ac:inkMk id="4" creationId="{64D2E5A6-2ED1-BB73-E0A9-162BA7320075}"/>
          </ac:inkMkLst>
        </pc:inkChg>
      </pc:sldChg>
      <pc:sldChg chg="addSp delSp modSp mod modNotesTx">
        <pc:chgData name="代數白痴 顧" userId="316db6a4f7ef8138" providerId="LiveId" clId="{3320CEDF-2F3D-4CA1-8E98-5D6BAE3E1B62}" dt="2023-07-20T00:45:48.072" v="9767" actId="20577"/>
        <pc:sldMkLst>
          <pc:docMk/>
          <pc:sldMk cId="195578799" sldId="383"/>
        </pc:sldMkLst>
        <pc:spChg chg="mod">
          <ac:chgData name="代數白痴 顧" userId="316db6a4f7ef8138" providerId="LiveId" clId="{3320CEDF-2F3D-4CA1-8E98-5D6BAE3E1B62}" dt="2023-07-17T12:35:50.133" v="5827" actId="207"/>
          <ac:spMkLst>
            <pc:docMk/>
            <pc:sldMk cId="195578799" sldId="383"/>
            <ac:spMk id="3" creationId="{29D1CD57-A596-4E55-9C34-5944BED0E346}"/>
          </ac:spMkLst>
        </pc:spChg>
        <pc:spChg chg="mod">
          <ac:chgData name="代數白痴 顧" userId="316db6a4f7ef8138" providerId="LiveId" clId="{3320CEDF-2F3D-4CA1-8E98-5D6BAE3E1B62}" dt="2023-07-17T12:44:03.451" v="6315" actId="1038"/>
          <ac:spMkLst>
            <pc:docMk/>
            <pc:sldMk cId="195578799" sldId="383"/>
            <ac:spMk id="4" creationId="{AFE2B988-286C-2143-C290-EACD02D71133}"/>
          </ac:spMkLst>
        </pc:spChg>
        <pc:spChg chg="add mod">
          <ac:chgData name="代數白痴 顧" userId="316db6a4f7ef8138" providerId="LiveId" clId="{3320CEDF-2F3D-4CA1-8E98-5D6BAE3E1B62}" dt="2023-07-17T12:44:03.451" v="6315" actId="1038"/>
          <ac:spMkLst>
            <pc:docMk/>
            <pc:sldMk cId="195578799" sldId="383"/>
            <ac:spMk id="5" creationId="{F285C58B-226E-2091-253C-63E36FC7957A}"/>
          </ac:spMkLst>
        </pc:spChg>
        <pc:spChg chg="mod">
          <ac:chgData name="代數白痴 顧" userId="316db6a4f7ef8138" providerId="LiveId" clId="{3320CEDF-2F3D-4CA1-8E98-5D6BAE3E1B62}" dt="2023-07-17T12:32:56.069" v="5655" actId="20577"/>
          <ac:spMkLst>
            <pc:docMk/>
            <pc:sldMk cId="195578799" sldId="383"/>
            <ac:spMk id="6" creationId="{3CB2550B-440B-3176-93A2-D20EFC54D474}"/>
          </ac:spMkLst>
        </pc:spChg>
        <pc:spChg chg="mod">
          <ac:chgData name="代數白痴 顧" userId="316db6a4f7ef8138" providerId="LiveId" clId="{3320CEDF-2F3D-4CA1-8E98-5D6BAE3E1B62}" dt="2023-07-17T12:39:59.992" v="6129" actId="20577"/>
          <ac:spMkLst>
            <pc:docMk/>
            <pc:sldMk cId="195578799" sldId="383"/>
            <ac:spMk id="7" creationId="{99F2F020-4A4A-4403-06A0-E8E980C56241}"/>
          </ac:spMkLst>
        </pc:spChg>
        <pc:spChg chg="mod">
          <ac:chgData name="代數白痴 顧" userId="316db6a4f7ef8138" providerId="LiveId" clId="{3320CEDF-2F3D-4CA1-8E98-5D6BAE3E1B62}" dt="2023-07-19T00:52:03.460" v="8710" actId="20577"/>
          <ac:spMkLst>
            <pc:docMk/>
            <pc:sldMk cId="195578799" sldId="383"/>
            <ac:spMk id="8" creationId="{5FC34968-ACC2-A78C-DC99-A5353E9F8B51}"/>
          </ac:spMkLst>
        </pc:spChg>
        <pc:spChg chg="mod">
          <ac:chgData name="代數白痴 顧" userId="316db6a4f7ef8138" providerId="LiveId" clId="{3320CEDF-2F3D-4CA1-8E98-5D6BAE3E1B62}" dt="2023-07-19T03:10:25.621" v="9547" actId="403"/>
          <ac:spMkLst>
            <pc:docMk/>
            <pc:sldMk cId="195578799" sldId="383"/>
            <ac:spMk id="9" creationId="{43542C65-6374-A80C-503B-9396C39F8C23}"/>
          </ac:spMkLst>
        </pc:spChg>
        <pc:spChg chg="mod">
          <ac:chgData name="代數白痴 顧" userId="316db6a4f7ef8138" providerId="LiveId" clId="{3320CEDF-2F3D-4CA1-8E98-5D6BAE3E1B62}" dt="2023-07-17T12:51:10.521" v="6668" actId="20577"/>
          <ac:spMkLst>
            <pc:docMk/>
            <pc:sldMk cId="195578799" sldId="383"/>
            <ac:spMk id="10" creationId="{B51A6E8E-2BDB-6F34-DE81-BA78975DE397}"/>
          </ac:spMkLst>
        </pc:spChg>
        <pc:spChg chg="mod">
          <ac:chgData name="代數白痴 顧" userId="316db6a4f7ef8138" providerId="LiveId" clId="{3320CEDF-2F3D-4CA1-8E98-5D6BAE3E1B62}" dt="2023-07-19T03:10:25.621" v="9547" actId="403"/>
          <ac:spMkLst>
            <pc:docMk/>
            <pc:sldMk cId="195578799" sldId="383"/>
            <ac:spMk id="11" creationId="{72E1114E-CD58-2988-02FC-852A3BD3F7B3}"/>
          </ac:spMkLst>
        </pc:spChg>
        <pc:spChg chg="mod">
          <ac:chgData name="代數白痴 顧" userId="316db6a4f7ef8138" providerId="LiveId" clId="{3320CEDF-2F3D-4CA1-8E98-5D6BAE3E1B62}" dt="2023-07-19T03:10:25.621" v="9547" actId="403"/>
          <ac:spMkLst>
            <pc:docMk/>
            <pc:sldMk cId="195578799" sldId="383"/>
            <ac:spMk id="12" creationId="{057F5775-1B06-43C9-80AE-F6DE8D62A1B4}"/>
          </ac:spMkLst>
        </pc:spChg>
        <pc:spChg chg="del">
          <ac:chgData name="代數白痴 顧" userId="316db6a4f7ef8138" providerId="LiveId" clId="{3320CEDF-2F3D-4CA1-8E98-5D6BAE3E1B62}" dt="2023-07-17T12:34:50.012" v="5727" actId="478"/>
          <ac:spMkLst>
            <pc:docMk/>
            <pc:sldMk cId="195578799" sldId="383"/>
            <ac:spMk id="13" creationId="{3139A784-57B3-837D-6373-C6332075793C}"/>
          </ac:spMkLst>
        </pc:spChg>
        <pc:spChg chg="add mod">
          <ac:chgData name="代數白痴 顧" userId="316db6a4f7ef8138" providerId="LiveId" clId="{3320CEDF-2F3D-4CA1-8E98-5D6BAE3E1B62}" dt="2023-07-17T12:50:50.975" v="6653" actId="1035"/>
          <ac:spMkLst>
            <pc:docMk/>
            <pc:sldMk cId="195578799" sldId="383"/>
            <ac:spMk id="14" creationId="{E33E247E-54CE-B110-B5C7-A87D25D1E61F}"/>
          </ac:spMkLst>
        </pc:spChg>
        <pc:spChg chg="del">
          <ac:chgData name="代數白痴 顧" userId="316db6a4f7ef8138" providerId="LiveId" clId="{3320CEDF-2F3D-4CA1-8E98-5D6BAE3E1B62}" dt="2023-07-17T12:51:23.894" v="6671" actId="478"/>
          <ac:spMkLst>
            <pc:docMk/>
            <pc:sldMk cId="195578799" sldId="383"/>
            <ac:spMk id="15" creationId="{3BD18DB3-6132-D97A-91E6-113A58EE2B22}"/>
          </ac:spMkLst>
        </pc:spChg>
        <pc:spChg chg="mod">
          <ac:chgData name="代數白痴 顧" userId="316db6a4f7ef8138" providerId="LiveId" clId="{3320CEDF-2F3D-4CA1-8E98-5D6BAE3E1B62}" dt="2023-07-20T00:44:50.454" v="9679"/>
          <ac:spMkLst>
            <pc:docMk/>
            <pc:sldMk cId="195578799" sldId="383"/>
            <ac:spMk id="15" creationId="{E3A60518-98DC-7DE6-E7BA-9299D39F1EF9}"/>
          </ac:spMkLst>
        </pc:spChg>
        <pc:spChg chg="mod">
          <ac:chgData name="代數白痴 顧" userId="316db6a4f7ef8138" providerId="LiveId" clId="{3320CEDF-2F3D-4CA1-8E98-5D6BAE3E1B62}" dt="2023-07-20T00:44:50.454" v="9679"/>
          <ac:spMkLst>
            <pc:docMk/>
            <pc:sldMk cId="195578799" sldId="383"/>
            <ac:spMk id="16" creationId="{CBB6C918-A7FB-9E02-117B-9805E1A95B09}"/>
          </ac:spMkLst>
        </pc:spChg>
        <pc:spChg chg="del">
          <ac:chgData name="代數白痴 顧" userId="316db6a4f7ef8138" providerId="LiveId" clId="{3320CEDF-2F3D-4CA1-8E98-5D6BAE3E1B62}" dt="2023-07-17T12:34:50.012" v="5727" actId="478"/>
          <ac:spMkLst>
            <pc:docMk/>
            <pc:sldMk cId="195578799" sldId="383"/>
            <ac:spMk id="21" creationId="{96744070-659F-8AF0-B0F2-0EE5564D4A4E}"/>
          </ac:spMkLst>
        </pc:spChg>
        <pc:spChg chg="mod">
          <ac:chgData name="代數白痴 顧" userId="316db6a4f7ef8138" providerId="LiveId" clId="{3320CEDF-2F3D-4CA1-8E98-5D6BAE3E1B62}" dt="2023-07-17T12:44:03.451" v="6315" actId="1038"/>
          <ac:spMkLst>
            <pc:docMk/>
            <pc:sldMk cId="195578799" sldId="383"/>
            <ac:spMk id="22" creationId="{135F980C-FC01-3549-C6B0-4CE6A844FC2E}"/>
          </ac:spMkLst>
        </pc:spChg>
        <pc:spChg chg="mod">
          <ac:chgData name="代數白痴 顧" userId="316db6a4f7ef8138" providerId="LiveId" clId="{3320CEDF-2F3D-4CA1-8E98-5D6BAE3E1B62}" dt="2023-07-17T12:50:19.919" v="6578" actId="1036"/>
          <ac:spMkLst>
            <pc:docMk/>
            <pc:sldMk cId="195578799" sldId="383"/>
            <ac:spMk id="24" creationId="{14DADBF1-CFFE-BB50-33AB-25C610DAF9DE}"/>
          </ac:spMkLst>
        </pc:spChg>
        <pc:spChg chg="mod">
          <ac:chgData name="代數白痴 顧" userId="316db6a4f7ef8138" providerId="LiveId" clId="{3320CEDF-2F3D-4CA1-8E98-5D6BAE3E1B62}" dt="2023-07-17T12:50:30.573" v="6591" actId="1036"/>
          <ac:spMkLst>
            <pc:docMk/>
            <pc:sldMk cId="195578799" sldId="383"/>
            <ac:spMk id="25" creationId="{92961E01-A3CE-CD58-DCB3-0747C6B1EF40}"/>
          </ac:spMkLst>
        </pc:spChg>
        <pc:spChg chg="add mod">
          <ac:chgData name="代數白痴 顧" userId="316db6a4f7ef8138" providerId="LiveId" clId="{3320CEDF-2F3D-4CA1-8E98-5D6BAE3E1B62}" dt="2023-07-17T12:50:25.137" v="6585" actId="1036"/>
          <ac:spMkLst>
            <pc:docMk/>
            <pc:sldMk cId="195578799" sldId="383"/>
            <ac:spMk id="27" creationId="{FCD0EA0B-AF9F-9C44-65E5-010DF1FE1CC4}"/>
          </ac:spMkLst>
        </pc:spChg>
        <pc:spChg chg="mod">
          <ac:chgData name="代數白痴 顧" userId="316db6a4f7ef8138" providerId="LiveId" clId="{3320CEDF-2F3D-4CA1-8E98-5D6BAE3E1B62}" dt="2023-07-17T12:50:50.975" v="6653" actId="1035"/>
          <ac:spMkLst>
            <pc:docMk/>
            <pc:sldMk cId="195578799" sldId="383"/>
            <ac:spMk id="29" creationId="{45E66D59-BAE5-2DF7-F551-8E083CF493DD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32" creationId="{F6AA499B-5C2B-6764-05FE-EA967509C11F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33" creationId="{C6DEAFDE-788B-05CB-0DA3-3F4FDEB8EC72}"/>
          </ac:spMkLst>
        </pc:spChg>
        <pc:spChg chg="add mod">
          <ac:chgData name="代數白痴 顧" userId="316db6a4f7ef8138" providerId="LiveId" clId="{3320CEDF-2F3D-4CA1-8E98-5D6BAE3E1B62}" dt="2023-07-17T12:50:50.975" v="6653" actId="1035"/>
          <ac:spMkLst>
            <pc:docMk/>
            <pc:sldMk cId="195578799" sldId="383"/>
            <ac:spMk id="34" creationId="{BA3B6F54-738C-FF21-C16C-351CFB13A76D}"/>
          </ac:spMkLst>
        </pc:spChg>
        <pc:spChg chg="add mod">
          <ac:chgData name="代數白痴 顧" userId="316db6a4f7ef8138" providerId="LiveId" clId="{3320CEDF-2F3D-4CA1-8E98-5D6BAE3E1B62}" dt="2023-07-17T12:56:35.005" v="6950" actId="14100"/>
          <ac:spMkLst>
            <pc:docMk/>
            <pc:sldMk cId="195578799" sldId="383"/>
            <ac:spMk id="38" creationId="{AA77F8BA-EBF9-A6C4-5308-4957D41400EF}"/>
          </ac:spMkLst>
        </pc:spChg>
        <pc:spChg chg="del mod">
          <ac:chgData name="代數白痴 顧" userId="316db6a4f7ef8138" providerId="LiveId" clId="{3320CEDF-2F3D-4CA1-8E98-5D6BAE3E1B62}" dt="2023-07-17T12:52:13.838" v="6687" actId="478"/>
          <ac:spMkLst>
            <pc:docMk/>
            <pc:sldMk cId="195578799" sldId="383"/>
            <ac:spMk id="39" creationId="{013818A1-3B1C-A935-BB50-16D9B8B9DEAE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41" creationId="{3F24F60E-1BAB-F68F-C41C-D4E3AE85DD5A}"/>
          </ac:spMkLst>
        </pc:spChg>
        <pc:spChg chg="add mod">
          <ac:chgData name="代數白痴 顧" userId="316db6a4f7ef8138" providerId="LiveId" clId="{3320CEDF-2F3D-4CA1-8E98-5D6BAE3E1B62}" dt="2023-07-19T02:46:52.258" v="9522" actId="20577"/>
          <ac:spMkLst>
            <pc:docMk/>
            <pc:sldMk cId="195578799" sldId="383"/>
            <ac:spMk id="42" creationId="{2AEB4BF3-ACC4-E233-4A5C-DFD0C7ABBB54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43" creationId="{B674751A-65EE-12D6-95CA-CC3C612FEC42}"/>
          </ac:spMkLst>
        </pc:spChg>
        <pc:spChg chg="del">
          <ac:chgData name="代數白痴 顧" userId="316db6a4f7ef8138" providerId="LiveId" clId="{3320CEDF-2F3D-4CA1-8E98-5D6BAE3E1B62}" dt="2023-07-17T12:51:22.504" v="6670" actId="478"/>
          <ac:spMkLst>
            <pc:docMk/>
            <pc:sldMk cId="195578799" sldId="383"/>
            <ac:spMk id="44" creationId="{396D737B-322E-C08E-9C41-1148E619310E}"/>
          </ac:spMkLst>
        </pc:spChg>
        <pc:spChg chg="add mod">
          <ac:chgData name="代數白痴 顧" userId="316db6a4f7ef8138" providerId="LiveId" clId="{3320CEDF-2F3D-4CA1-8E98-5D6BAE3E1B62}" dt="2023-07-17T12:56:40.503" v="6966" actId="1037"/>
          <ac:spMkLst>
            <pc:docMk/>
            <pc:sldMk cId="195578799" sldId="383"/>
            <ac:spMk id="45" creationId="{079137EC-16E2-8C7F-7F95-AB1D3CCB3CED}"/>
          </ac:spMkLst>
        </pc:spChg>
        <pc:spChg chg="add mod">
          <ac:chgData name="代數白痴 顧" userId="316db6a4f7ef8138" providerId="LiveId" clId="{3320CEDF-2F3D-4CA1-8E98-5D6BAE3E1B62}" dt="2023-07-17T12:58:59.837" v="7144" actId="207"/>
          <ac:spMkLst>
            <pc:docMk/>
            <pc:sldMk cId="195578799" sldId="383"/>
            <ac:spMk id="46" creationId="{8CEA1C74-AAD9-DBE3-239F-DAE34650AF8D}"/>
          </ac:spMkLst>
        </pc:spChg>
        <pc:spChg chg="add mod">
          <ac:chgData name="代數白痴 顧" userId="316db6a4f7ef8138" providerId="LiveId" clId="{3320CEDF-2F3D-4CA1-8E98-5D6BAE3E1B62}" dt="2023-07-19T02:46:54.888" v="9524" actId="20577"/>
          <ac:spMkLst>
            <pc:docMk/>
            <pc:sldMk cId="195578799" sldId="383"/>
            <ac:spMk id="47" creationId="{54DCC097-359D-63C8-16D6-247B720746B5}"/>
          </ac:spMkLst>
        </pc:spChg>
        <pc:spChg chg="add mod">
          <ac:chgData name="代數白痴 顧" userId="316db6a4f7ef8138" providerId="LiveId" clId="{3320CEDF-2F3D-4CA1-8E98-5D6BAE3E1B62}" dt="2023-07-19T02:46:56.767" v="9526" actId="20577"/>
          <ac:spMkLst>
            <pc:docMk/>
            <pc:sldMk cId="195578799" sldId="383"/>
            <ac:spMk id="48" creationId="{A8625ED4-0016-FE2E-2776-479E756BBA6D}"/>
          </ac:spMkLst>
        </pc:spChg>
        <pc:spChg chg="add mod">
          <ac:chgData name="代數白痴 顧" userId="316db6a4f7ef8138" providerId="LiveId" clId="{3320CEDF-2F3D-4CA1-8E98-5D6BAE3E1B62}" dt="2023-07-19T02:46:50.762" v="9521" actId="1037"/>
          <ac:spMkLst>
            <pc:docMk/>
            <pc:sldMk cId="195578799" sldId="383"/>
            <ac:spMk id="49" creationId="{2CDDB6FC-61FB-0DDC-58CB-68021C593CE7}"/>
          </ac:spMkLst>
        </pc:spChg>
        <pc:spChg chg="mod">
          <ac:chgData name="代數白痴 顧" userId="316db6a4f7ef8138" providerId="LiveId" clId="{3320CEDF-2F3D-4CA1-8E98-5D6BAE3E1B62}" dt="2023-07-17T12:38:11.529" v="5960" actId="207"/>
          <ac:spMkLst>
            <pc:docMk/>
            <pc:sldMk cId="195578799" sldId="383"/>
            <ac:spMk id="76" creationId="{99CB92E7-502E-5AA8-7ADC-A67D992F5BBE}"/>
          </ac:spMkLst>
        </pc:spChg>
        <pc:spChg chg="del">
          <ac:chgData name="代數白痴 顧" userId="316db6a4f7ef8138" providerId="LiveId" clId="{3320CEDF-2F3D-4CA1-8E98-5D6BAE3E1B62}" dt="2023-07-17T12:34:50.012" v="5727" actId="478"/>
          <ac:spMkLst>
            <pc:docMk/>
            <pc:sldMk cId="195578799" sldId="383"/>
            <ac:spMk id="77" creationId="{7C2C76E2-99F1-E0C1-DEDE-DF13FD628735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88" creationId="{3C068E6A-C706-8650-D7F7-FF865D52ED4C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89" creationId="{3F551F55-A460-7DCF-A22C-8F3542FA7FC4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0" creationId="{ABE4A572-4B43-3460-D4A0-5682FB9B11D9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1" creationId="{AC8AF113-81CC-FA35-E44A-C5946DA5528C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4" creationId="{578D3A91-06F2-430C-C179-AF7A286A3CA6}"/>
          </ac:spMkLst>
        </pc:spChg>
        <pc:spChg chg="del">
          <ac:chgData name="代數白痴 顧" userId="316db6a4f7ef8138" providerId="LiveId" clId="{3320CEDF-2F3D-4CA1-8E98-5D6BAE3E1B62}" dt="2023-07-17T12:51:20.395" v="6669" actId="478"/>
          <ac:spMkLst>
            <pc:docMk/>
            <pc:sldMk cId="195578799" sldId="383"/>
            <ac:spMk id="95" creationId="{51FE1407-2697-14F3-0C2F-AC01C4A0824B}"/>
          </ac:spMkLst>
        </pc:spChg>
        <pc:grpChg chg="add mod">
          <ac:chgData name="代數白痴 顧" userId="316db6a4f7ef8138" providerId="LiveId" clId="{3320CEDF-2F3D-4CA1-8E98-5D6BAE3E1B62}" dt="2023-07-20T00:44:55.090" v="9680" actId="1076"/>
          <ac:grpSpMkLst>
            <pc:docMk/>
            <pc:sldMk cId="195578799" sldId="383"/>
            <ac:grpSpMk id="13" creationId="{7B645BCD-FDC6-A1D2-E13B-141C0E8C730F}"/>
          </ac:grpSpMkLst>
        </pc:grpChg>
        <pc:inkChg chg="del">
          <ac:chgData name="代數白痴 顧" userId="316db6a4f7ef8138" providerId="LiveId" clId="{3320CEDF-2F3D-4CA1-8E98-5D6BAE3E1B62}" dt="2023-07-19T01:03:20.707" v="8717" actId="478"/>
          <ac:inkMkLst>
            <pc:docMk/>
            <pc:sldMk cId="195578799" sldId="383"/>
            <ac:inkMk id="13" creationId="{2FEA94AF-043E-A859-FB66-468081F97571}"/>
          </ac:inkMkLst>
        </pc:inkChg>
        <pc:cxnChg chg="del">
          <ac:chgData name="代數白痴 顧" userId="316db6a4f7ef8138" providerId="LiveId" clId="{3320CEDF-2F3D-4CA1-8E98-5D6BAE3E1B62}" dt="2023-07-17T12:34:50.012" v="5727" actId="478"/>
          <ac:cxnSpMkLst>
            <pc:docMk/>
            <pc:sldMk cId="195578799" sldId="383"/>
            <ac:cxnSpMk id="16" creationId="{B590CE12-9AAF-0DC9-2784-506B0AFD9CE7}"/>
          </ac:cxnSpMkLst>
        </pc:cxnChg>
        <pc:cxnChg chg="del">
          <ac:chgData name="代數白痴 顧" userId="316db6a4f7ef8138" providerId="LiveId" clId="{3320CEDF-2F3D-4CA1-8E98-5D6BAE3E1B62}" dt="2023-07-17T12:34:50.012" v="5727" actId="478"/>
          <ac:cxnSpMkLst>
            <pc:docMk/>
            <pc:sldMk cId="195578799" sldId="383"/>
            <ac:cxnSpMk id="18" creationId="{9542C747-E213-5CE5-C032-E17A3F8F39CB}"/>
          </ac:cxnSpMkLst>
        </pc:cxnChg>
        <pc:cxnChg chg="del">
          <ac:chgData name="代數白痴 顧" userId="316db6a4f7ef8138" providerId="LiveId" clId="{3320CEDF-2F3D-4CA1-8E98-5D6BAE3E1B62}" dt="2023-07-17T12:51:25.488" v="6673" actId="478"/>
          <ac:cxnSpMkLst>
            <pc:docMk/>
            <pc:sldMk cId="195578799" sldId="383"/>
            <ac:cxnSpMk id="19" creationId="{EE3161C1-10E5-A23B-FDB3-9A7BF208C2D1}"/>
          </ac:cxnSpMkLst>
        </pc:cxnChg>
        <pc:cxnChg chg="del">
          <ac:chgData name="代數白痴 顧" userId="316db6a4f7ef8138" providerId="LiveId" clId="{3320CEDF-2F3D-4CA1-8E98-5D6BAE3E1B62}" dt="2023-07-17T12:51:25.066" v="6672" actId="478"/>
          <ac:cxnSpMkLst>
            <pc:docMk/>
            <pc:sldMk cId="195578799" sldId="383"/>
            <ac:cxnSpMk id="20" creationId="{6FFABA76-5DBF-F4A4-1D63-7779360E51B7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28" creationId="{12EDA80E-A3F9-28DC-17AB-5CDA1B22B22F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30" creationId="{E6C50B6F-EB90-16CB-23AA-309E996AA3ED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31" creationId="{DDDA9F9A-6E44-50FF-768D-A9ADA025C7AC}"/>
          </ac:cxnSpMkLst>
        </pc:cxnChg>
        <pc:cxnChg chg="add del mod">
          <ac:chgData name="代數白痴 顧" userId="316db6a4f7ef8138" providerId="LiveId" clId="{3320CEDF-2F3D-4CA1-8E98-5D6BAE3E1B62}" dt="2023-07-17T12:50:56.520" v="6655" actId="478"/>
          <ac:cxnSpMkLst>
            <pc:docMk/>
            <pc:sldMk cId="195578799" sldId="383"/>
            <ac:cxnSpMk id="36" creationId="{912277D6-3203-95F9-71B7-E98B85E9A754}"/>
          </ac:cxnSpMkLst>
        </pc:cxnChg>
        <pc:cxnChg chg="add del mod">
          <ac:chgData name="代數白痴 顧" userId="316db6a4f7ef8138" providerId="LiveId" clId="{3320CEDF-2F3D-4CA1-8E98-5D6BAE3E1B62}" dt="2023-07-17T12:50:55.442" v="6654" actId="478"/>
          <ac:cxnSpMkLst>
            <pc:docMk/>
            <pc:sldMk cId="195578799" sldId="383"/>
            <ac:cxnSpMk id="37" creationId="{169ED772-407C-7B92-85B5-6F5404A8DF95}"/>
          </ac:cxnSpMkLst>
        </pc:cxnChg>
        <pc:cxnChg chg="del">
          <ac:chgData name="代數白痴 顧" userId="316db6a4f7ef8138" providerId="LiveId" clId="{3320CEDF-2F3D-4CA1-8E98-5D6BAE3E1B62}" dt="2023-07-17T12:51:22.504" v="6670" actId="478"/>
          <ac:cxnSpMkLst>
            <pc:docMk/>
            <pc:sldMk cId="195578799" sldId="383"/>
            <ac:cxnSpMk id="40" creationId="{751A5400-591A-9922-6DDA-21564270279E}"/>
          </ac:cxnSpMkLst>
        </pc:cxnChg>
        <pc:cxnChg chg="del">
          <ac:chgData name="代數白痴 顧" userId="316db6a4f7ef8138" providerId="LiveId" clId="{3320CEDF-2F3D-4CA1-8E98-5D6BAE3E1B62}" dt="2023-07-17T12:51:20.395" v="6669" actId="478"/>
          <ac:cxnSpMkLst>
            <pc:docMk/>
            <pc:sldMk cId="195578799" sldId="383"/>
            <ac:cxnSpMk id="79" creationId="{82240949-8D9B-87D5-BC03-326AA79050D0}"/>
          </ac:cxnSpMkLst>
        </pc:cxnChg>
        <pc:cxnChg chg="del">
          <ac:chgData name="代數白痴 顧" userId="316db6a4f7ef8138" providerId="LiveId" clId="{3320CEDF-2F3D-4CA1-8E98-5D6BAE3E1B62}" dt="2023-07-17T12:51:20.395" v="6669" actId="478"/>
          <ac:cxnSpMkLst>
            <pc:docMk/>
            <pc:sldMk cId="195578799" sldId="383"/>
            <ac:cxnSpMk id="83" creationId="{2C1BE128-AB72-77AD-9026-6008F75681F3}"/>
          </ac:cxnSpMkLst>
        </pc:cxnChg>
        <pc:cxnChg chg="del">
          <ac:chgData name="代數白痴 顧" userId="316db6a4f7ef8138" providerId="LiveId" clId="{3320CEDF-2F3D-4CA1-8E98-5D6BAE3E1B62}" dt="2023-07-17T12:51:20.395" v="6669" actId="478"/>
          <ac:cxnSpMkLst>
            <pc:docMk/>
            <pc:sldMk cId="195578799" sldId="383"/>
            <ac:cxnSpMk id="85" creationId="{519BFB3E-BEBF-2E81-DD98-20F5B04AFCAE}"/>
          </ac:cxnSpMkLst>
        </pc:cxnChg>
        <pc:cxnChg chg="del">
          <ac:chgData name="代數白痴 顧" userId="316db6a4f7ef8138" providerId="LiveId" clId="{3320CEDF-2F3D-4CA1-8E98-5D6BAE3E1B62}" dt="2023-07-17T12:51:26.815" v="6674" actId="478"/>
          <ac:cxnSpMkLst>
            <pc:docMk/>
            <pc:sldMk cId="195578799" sldId="383"/>
            <ac:cxnSpMk id="87" creationId="{B6BCC634-22BC-2791-030A-71008C5C73C9}"/>
          </ac:cxnSpMkLst>
        </pc:cxnChg>
      </pc:sldChg>
      <pc:sldChg chg="addSp delSp modSp mod addAnim delAnim modAnim modNotesTx">
        <pc:chgData name="代數白痴 顧" userId="316db6a4f7ef8138" providerId="LiveId" clId="{3320CEDF-2F3D-4CA1-8E98-5D6BAE3E1B62}" dt="2023-07-19T03:09:22.216" v="9534" actId="478"/>
        <pc:sldMkLst>
          <pc:docMk/>
          <pc:sldMk cId="246848493" sldId="384"/>
        </pc:sldMkLst>
        <pc:spChg chg="add mod">
          <ac:chgData name="代數白痴 顧" userId="316db6a4f7ef8138" providerId="LiveId" clId="{3320CEDF-2F3D-4CA1-8E98-5D6BAE3E1B62}" dt="2023-07-19T00:47:31.471" v="8578" actId="1036"/>
          <ac:spMkLst>
            <pc:docMk/>
            <pc:sldMk cId="246848493" sldId="384"/>
            <ac:spMk id="2" creationId="{0FE40CE3-D4B3-6384-ACEF-3E1BA00909A3}"/>
          </ac:spMkLst>
        </pc:spChg>
        <pc:spChg chg="add mod">
          <ac:chgData name="代數白痴 顧" userId="316db6a4f7ef8138" providerId="LiveId" clId="{3320CEDF-2F3D-4CA1-8E98-5D6BAE3E1B62}" dt="2023-07-19T00:53:32.792" v="8715" actId="14861"/>
          <ac:spMkLst>
            <pc:docMk/>
            <pc:sldMk cId="246848493" sldId="384"/>
            <ac:spMk id="3" creationId="{A904BF99-7CBE-B483-2254-93D3CAAADBEB}"/>
          </ac:spMkLst>
        </pc:spChg>
        <pc:spChg chg="add mod">
          <ac:chgData name="代數白痴 顧" userId="316db6a4f7ef8138" providerId="LiveId" clId="{3320CEDF-2F3D-4CA1-8E98-5D6BAE3E1B62}" dt="2023-07-17T03:18:21.477" v="1032" actId="20577"/>
          <ac:spMkLst>
            <pc:docMk/>
            <pc:sldMk cId="246848493" sldId="384"/>
            <ac:spMk id="5" creationId="{8D744948-2E12-9F14-D3FD-2CEE950AA5EA}"/>
          </ac:spMkLst>
        </pc:spChg>
        <pc:spChg chg="add del mod">
          <ac:chgData name="代數白痴 顧" userId="316db6a4f7ef8138" providerId="LiveId" clId="{3320CEDF-2F3D-4CA1-8E98-5D6BAE3E1B62}" dt="2023-07-19T03:09:22.216" v="9534" actId="478"/>
          <ac:spMkLst>
            <pc:docMk/>
            <pc:sldMk cId="246848493" sldId="384"/>
            <ac:spMk id="6" creationId="{0F48100C-EB70-8026-8516-5AB3D8D8E310}"/>
          </ac:spMkLst>
        </pc:spChg>
        <pc:spChg chg="mod">
          <ac:chgData name="代數白痴 顧" userId="316db6a4f7ef8138" providerId="LiveId" clId="{3320CEDF-2F3D-4CA1-8E98-5D6BAE3E1B62}" dt="2023-07-19T00:47:44.724" v="8608" actId="1035"/>
          <ac:spMkLst>
            <pc:docMk/>
            <pc:sldMk cId="246848493" sldId="384"/>
            <ac:spMk id="7" creationId="{00000000-0000-0000-0000-000000000000}"/>
          </ac:spMkLst>
        </pc:spChg>
        <pc:spChg chg="del">
          <ac:chgData name="代數白痴 顧" userId="316db6a4f7ef8138" providerId="LiveId" clId="{3320CEDF-2F3D-4CA1-8E98-5D6BAE3E1B62}" dt="2023-07-17T03:17:05.093" v="932" actId="478"/>
          <ac:spMkLst>
            <pc:docMk/>
            <pc:sldMk cId="246848493" sldId="384"/>
            <ac:spMk id="8" creationId="{3EBA7D1D-BED1-C621-4CCF-83E31C1C9044}"/>
          </ac:spMkLst>
        </pc:spChg>
        <pc:spChg chg="add del mod">
          <ac:chgData name="代數白痴 顧" userId="316db6a4f7ef8138" providerId="LiveId" clId="{3320CEDF-2F3D-4CA1-8E98-5D6BAE3E1B62}" dt="2023-07-19T03:09:20.857" v="9533" actId="478"/>
          <ac:spMkLst>
            <pc:docMk/>
            <pc:sldMk cId="246848493" sldId="384"/>
            <ac:spMk id="8" creationId="{D857386E-BFFF-7981-397D-D049984F4A19}"/>
          </ac:spMkLst>
        </pc:spChg>
        <pc:spChg chg="mod">
          <ac:chgData name="代數白痴 顧" userId="316db6a4f7ef8138" providerId="LiveId" clId="{3320CEDF-2F3D-4CA1-8E98-5D6BAE3E1B62}" dt="2023-07-17T03:17:02.334" v="931" actId="20577"/>
          <ac:spMkLst>
            <pc:docMk/>
            <pc:sldMk cId="246848493" sldId="384"/>
            <ac:spMk id="23" creationId="{00000000-0000-0000-0000-000000000000}"/>
          </ac:spMkLst>
        </pc:spChg>
        <pc:grpChg chg="add del">
          <ac:chgData name="代數白痴 顧" userId="316db6a4f7ef8138" providerId="LiveId" clId="{3320CEDF-2F3D-4CA1-8E98-5D6BAE3E1B62}" dt="2023-07-17T03:17:50.930" v="964" actId="478"/>
          <ac:grpSpMkLst>
            <pc:docMk/>
            <pc:sldMk cId="246848493" sldId="384"/>
            <ac:grpSpMk id="60" creationId="{DF4EE6EC-EDF0-0132-A2F5-5D5A7966B92F}"/>
          </ac:grpSpMkLst>
        </pc:grpChg>
        <pc:inkChg chg="del">
          <ac:chgData name="代數白痴 顧" userId="316db6a4f7ef8138" providerId="LiveId" clId="{3320CEDF-2F3D-4CA1-8E98-5D6BAE3E1B62}" dt="2023-07-19T00:43:39.672" v="8374" actId="478"/>
          <ac:inkMkLst>
            <pc:docMk/>
            <pc:sldMk cId="246848493" sldId="384"/>
            <ac:inkMk id="4" creationId="{9AFA0176-A789-7602-FCD2-CB6E29682338}"/>
          </ac:inkMkLst>
        </pc:inkChg>
        <pc:cxnChg chg="add del">
          <ac:chgData name="代數白痴 顧" userId="316db6a4f7ef8138" providerId="LiveId" clId="{3320CEDF-2F3D-4CA1-8E98-5D6BAE3E1B62}" dt="2023-07-17T03:17:50.930" v="964" actId="478"/>
          <ac:cxnSpMkLst>
            <pc:docMk/>
            <pc:sldMk cId="246848493" sldId="384"/>
            <ac:cxnSpMk id="4" creationId="{5BB915F9-32DA-E186-8850-5A73DCBC95AB}"/>
          </ac:cxnSpMkLst>
        </pc:cxnChg>
        <pc:cxnChg chg="add del">
          <ac:chgData name="代數白痴 顧" userId="316db6a4f7ef8138" providerId="LiveId" clId="{3320CEDF-2F3D-4CA1-8E98-5D6BAE3E1B62}" dt="2023-07-17T03:17:50.930" v="964" actId="478"/>
          <ac:cxnSpMkLst>
            <pc:docMk/>
            <pc:sldMk cId="246848493" sldId="384"/>
            <ac:cxnSpMk id="56" creationId="{83AD6464-0C77-5D65-D364-E5032330DF7C}"/>
          </ac:cxnSpMkLst>
        </pc:cxnChg>
      </pc:sldChg>
      <pc:sldChg chg="addSp delSp modSp mod delAnim modAnim modNotesTx">
        <pc:chgData name="代數白痴 顧" userId="316db6a4f7ef8138" providerId="LiveId" clId="{3320CEDF-2F3D-4CA1-8E98-5D6BAE3E1B62}" dt="2023-07-20T00:46:51.171" v="9814" actId="20577"/>
        <pc:sldMkLst>
          <pc:docMk/>
          <pc:sldMk cId="174909457" sldId="385"/>
        </pc:sldMkLst>
        <pc:spChg chg="mod">
          <ac:chgData name="代數白痴 顧" userId="316db6a4f7ef8138" providerId="LiveId" clId="{3320CEDF-2F3D-4CA1-8E98-5D6BAE3E1B62}" dt="2023-07-19T00:48:31.948" v="8634" actId="1036"/>
          <ac:spMkLst>
            <pc:docMk/>
            <pc:sldMk cId="174909457" sldId="385"/>
            <ac:spMk id="2" creationId="{A53A6533-169C-F82A-C7D6-42FE59D95771}"/>
          </ac:spMkLst>
        </pc:spChg>
        <pc:spChg chg="mod">
          <ac:chgData name="代數白痴 顧" userId="316db6a4f7ef8138" providerId="LiveId" clId="{3320CEDF-2F3D-4CA1-8E98-5D6BAE3E1B62}" dt="2023-07-19T00:48:38.356" v="8638" actId="1035"/>
          <ac:spMkLst>
            <pc:docMk/>
            <pc:sldMk cId="174909457" sldId="385"/>
            <ac:spMk id="3" creationId="{AAB27D8D-0CE7-F70E-670F-F6ED2C0775E4}"/>
          </ac:spMkLst>
        </pc:spChg>
        <pc:spChg chg="mod">
          <ac:chgData name="代數白痴 顧" userId="316db6a4f7ef8138" providerId="LiveId" clId="{3320CEDF-2F3D-4CA1-8E98-5D6BAE3E1B62}" dt="2023-07-17T03:27:19.174" v="1969" actId="20577"/>
          <ac:spMkLst>
            <pc:docMk/>
            <pc:sldMk cId="174909457" sldId="385"/>
            <ac:spMk id="4" creationId="{BB39D98F-A950-DBC5-1ED9-310BA54DB098}"/>
          </ac:spMkLst>
        </pc:spChg>
        <pc:spChg chg="add mod">
          <ac:chgData name="代數白痴 顧" userId="316db6a4f7ef8138" providerId="LiveId" clId="{3320CEDF-2F3D-4CA1-8E98-5D6BAE3E1B62}" dt="2023-07-19T01:03:04.203" v="8716" actId="14100"/>
          <ac:spMkLst>
            <pc:docMk/>
            <pc:sldMk cId="174909457" sldId="385"/>
            <ac:spMk id="5" creationId="{EB92E46E-88A0-6A92-B16C-609B42D3B8AE}"/>
          </ac:spMkLst>
        </pc:spChg>
        <pc:spChg chg="add del mod">
          <ac:chgData name="代數白痴 顧" userId="316db6a4f7ef8138" providerId="LiveId" clId="{3320CEDF-2F3D-4CA1-8E98-5D6BAE3E1B62}" dt="2023-07-19T03:09:29.262" v="9537" actId="478"/>
          <ac:spMkLst>
            <pc:docMk/>
            <pc:sldMk cId="174909457" sldId="385"/>
            <ac:spMk id="7" creationId="{A43004BF-BD85-1AD2-12F1-C433C6E0F123}"/>
          </ac:spMkLst>
        </pc:spChg>
        <pc:spChg chg="add del mod">
          <ac:chgData name="代數白痴 顧" userId="316db6a4f7ef8138" providerId="LiveId" clId="{3320CEDF-2F3D-4CA1-8E98-5D6BAE3E1B62}" dt="2023-07-19T03:09:31.273" v="9538" actId="478"/>
          <ac:spMkLst>
            <pc:docMk/>
            <pc:sldMk cId="174909457" sldId="385"/>
            <ac:spMk id="8" creationId="{858CCFB0-692E-DF80-52AA-CDA65036DD4D}"/>
          </ac:spMkLst>
        </pc:spChg>
        <pc:spChg chg="mod">
          <ac:chgData name="代數白痴 顧" userId="316db6a4f7ef8138" providerId="LiveId" clId="{3320CEDF-2F3D-4CA1-8E98-5D6BAE3E1B62}" dt="2023-07-20T00:43:57.562" v="9581" actId="1036"/>
          <ac:spMkLst>
            <pc:docMk/>
            <pc:sldMk cId="174909457" sldId="385"/>
            <ac:spMk id="10" creationId="{F8AEB7C8-06B2-5241-B09A-0E5F5F7F9812}"/>
          </ac:spMkLst>
        </pc:spChg>
        <pc:spChg chg="mod">
          <ac:chgData name="代數白痴 顧" userId="316db6a4f7ef8138" providerId="LiveId" clId="{3320CEDF-2F3D-4CA1-8E98-5D6BAE3E1B62}" dt="2023-07-20T00:43:28.219" v="9555" actId="403"/>
          <ac:spMkLst>
            <pc:docMk/>
            <pc:sldMk cId="174909457" sldId="385"/>
            <ac:spMk id="11" creationId="{9F1EFCC9-FF4C-C0A9-14C6-80519789D8C5}"/>
          </ac:spMkLst>
        </pc:spChg>
        <pc:spChg chg="mod">
          <ac:chgData name="代數白痴 顧" userId="316db6a4f7ef8138" providerId="LiveId" clId="{3320CEDF-2F3D-4CA1-8E98-5D6BAE3E1B62}" dt="2023-07-17T03:23:38.069" v="1834" actId="20577"/>
          <ac:spMkLst>
            <pc:docMk/>
            <pc:sldMk cId="174909457" sldId="385"/>
            <ac:spMk id="23" creationId="{00000000-0000-0000-0000-000000000000}"/>
          </ac:spMkLst>
        </pc:spChg>
        <pc:grpChg chg="add mod">
          <ac:chgData name="代數白痴 顧" userId="316db6a4f7ef8138" providerId="LiveId" clId="{3320CEDF-2F3D-4CA1-8E98-5D6BAE3E1B62}" dt="2023-07-20T00:43:36.817" v="9556" actId="1076"/>
          <ac:grpSpMkLst>
            <pc:docMk/>
            <pc:sldMk cId="174909457" sldId="385"/>
            <ac:grpSpMk id="6" creationId="{CCC1770D-F1A0-95F1-C73B-600AF1F6D37B}"/>
          </ac:grpSpMkLst>
        </pc:grpChg>
        <pc:grpChg chg="del">
          <ac:chgData name="代數白痴 顧" userId="316db6a4f7ef8138" providerId="LiveId" clId="{3320CEDF-2F3D-4CA1-8E98-5D6BAE3E1B62}" dt="2023-07-20T00:42:43.425" v="9548" actId="478"/>
          <ac:grpSpMkLst>
            <pc:docMk/>
            <pc:sldMk cId="174909457" sldId="385"/>
            <ac:grpSpMk id="8" creationId="{DA2CB856-8531-C655-DA33-59E830EE1A34}"/>
          </ac:grpSpMkLst>
        </pc:grpChg>
        <pc:inkChg chg="del">
          <ac:chgData name="代數白痴 顧" userId="316db6a4f7ef8138" providerId="LiveId" clId="{3320CEDF-2F3D-4CA1-8E98-5D6BAE3E1B62}" dt="2023-07-19T00:43:38.047" v="8373" actId="478"/>
          <ac:inkMkLst>
            <pc:docMk/>
            <pc:sldMk cId="174909457" sldId="385"/>
            <ac:inkMk id="6" creationId="{92B69FCD-7E66-FE68-E476-D43617F6A93D}"/>
          </ac:inkMkLst>
        </pc:inkChg>
      </pc:sldChg>
      <pc:sldChg chg="addSp delSp modSp mod ord modAnim modNotesTx">
        <pc:chgData name="代數白痴 顧" userId="316db6a4f7ef8138" providerId="LiveId" clId="{3320CEDF-2F3D-4CA1-8E98-5D6BAE3E1B62}" dt="2023-07-19T03:09:39.990" v="9542" actId="478"/>
        <pc:sldMkLst>
          <pc:docMk/>
          <pc:sldMk cId="212793303" sldId="386"/>
        </pc:sldMkLst>
        <pc:spChg chg="add del mod">
          <ac:chgData name="代數白痴 顧" userId="316db6a4f7ef8138" providerId="LiveId" clId="{3320CEDF-2F3D-4CA1-8E98-5D6BAE3E1B62}" dt="2023-07-19T03:09:38.881" v="9541" actId="478"/>
          <ac:spMkLst>
            <pc:docMk/>
            <pc:sldMk cId="212793303" sldId="386"/>
            <ac:spMk id="2" creationId="{3E7B6856-3926-D93D-C659-E06E86438B56}"/>
          </ac:spMkLst>
        </pc:spChg>
        <pc:spChg chg="add mod">
          <ac:chgData name="代數白痴 顧" userId="316db6a4f7ef8138" providerId="LiveId" clId="{3320CEDF-2F3D-4CA1-8E98-5D6BAE3E1B62}" dt="2023-07-17T03:37:07.288" v="2320" actId="404"/>
          <ac:spMkLst>
            <pc:docMk/>
            <pc:sldMk cId="212793303" sldId="386"/>
            <ac:spMk id="2" creationId="{B5944835-987C-3CD0-F473-55B4BEF15A22}"/>
          </ac:spMkLst>
        </pc:spChg>
        <pc:spChg chg="mod">
          <ac:chgData name="代數白痴 顧" userId="316db6a4f7ef8138" providerId="LiveId" clId="{3320CEDF-2F3D-4CA1-8E98-5D6BAE3E1B62}" dt="2023-07-17T03:35:37.641" v="2286" actId="20577"/>
          <ac:spMkLst>
            <pc:docMk/>
            <pc:sldMk cId="212793303" sldId="386"/>
            <ac:spMk id="3" creationId="{BCD5D018-91EC-308F-5205-3BC65EADC3AC}"/>
          </ac:spMkLst>
        </pc:spChg>
        <pc:spChg chg="add del mod">
          <ac:chgData name="代數白痴 顧" userId="316db6a4f7ef8138" providerId="LiveId" clId="{3320CEDF-2F3D-4CA1-8E98-5D6BAE3E1B62}" dt="2023-07-17T12:51:40.205" v="6681" actId="21"/>
          <ac:spMkLst>
            <pc:docMk/>
            <pc:sldMk cId="212793303" sldId="386"/>
            <ac:spMk id="4" creationId="{621DE83D-DD4C-4361-4C7F-651334B9D14B}"/>
          </ac:spMkLst>
        </pc:spChg>
        <pc:spChg chg="add del mod">
          <ac:chgData name="代數白痴 顧" userId="316db6a4f7ef8138" providerId="LiveId" clId="{3320CEDF-2F3D-4CA1-8E98-5D6BAE3E1B62}" dt="2023-07-19T03:09:39.990" v="9542" actId="478"/>
          <ac:spMkLst>
            <pc:docMk/>
            <pc:sldMk cId="212793303" sldId="386"/>
            <ac:spMk id="5" creationId="{D73EAEA6-6020-82D1-1AF6-4803BAB19CAB}"/>
          </ac:spMkLst>
        </pc:spChg>
        <pc:spChg chg="del mod">
          <ac:chgData name="代數白痴 顧" userId="316db6a4f7ef8138" providerId="LiveId" clId="{3320CEDF-2F3D-4CA1-8E98-5D6BAE3E1B62}" dt="2023-07-17T03:37:00.948" v="2295" actId="478"/>
          <ac:spMkLst>
            <pc:docMk/>
            <pc:sldMk cId="212793303" sldId="386"/>
            <ac:spMk id="16" creationId="{00000000-0000-0000-0000-000000000000}"/>
          </ac:spMkLst>
        </pc:spChg>
        <pc:spChg chg="mod">
          <ac:chgData name="代數白痴 顧" userId="316db6a4f7ef8138" providerId="LiveId" clId="{3320CEDF-2F3D-4CA1-8E98-5D6BAE3E1B62}" dt="2023-07-17T03:34:41.938" v="2190" actId="20577"/>
          <ac:spMkLst>
            <pc:docMk/>
            <pc:sldMk cId="212793303" sldId="386"/>
            <ac:spMk id="23" creationId="{00000000-0000-0000-0000-000000000000}"/>
          </ac:spMkLst>
        </pc:spChg>
        <pc:inkChg chg="del">
          <ac:chgData name="代數白痴 顧" userId="316db6a4f7ef8138" providerId="LiveId" clId="{3320CEDF-2F3D-4CA1-8E98-5D6BAE3E1B62}" dt="2023-07-19T00:45:04.618" v="8431" actId="478"/>
          <ac:inkMkLst>
            <pc:docMk/>
            <pc:sldMk cId="212793303" sldId="386"/>
            <ac:inkMk id="6" creationId="{09035877-EF15-83CE-7C3C-536F8069ACBA}"/>
          </ac:inkMkLst>
        </pc:inkChg>
      </pc:sldChg>
      <pc:sldChg chg="del">
        <pc:chgData name="代數白痴 顧" userId="316db6a4f7ef8138" providerId="LiveId" clId="{3320CEDF-2F3D-4CA1-8E98-5D6BAE3E1B62}" dt="2023-07-17T03:51:22.442" v="2944" actId="2696"/>
        <pc:sldMkLst>
          <pc:docMk/>
          <pc:sldMk cId="1106506994" sldId="388"/>
        </pc:sldMkLst>
      </pc:sldChg>
      <pc:sldChg chg="del">
        <pc:chgData name="代數白痴 顧" userId="316db6a4f7ef8138" providerId="LiveId" clId="{3320CEDF-2F3D-4CA1-8E98-5D6BAE3E1B62}" dt="2023-07-17T03:51:25.377" v="2945" actId="2696"/>
        <pc:sldMkLst>
          <pc:docMk/>
          <pc:sldMk cId="2944684275" sldId="389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9T03:16:07.1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15844 8815 145 0,'0'0'0'0,"0"0"32"15,0 0-24-15,0 0-7 0,-2 68 0 16,4-59 2 0,-2 0 1-16,3-4 35 0,-3-2 37 15,0 0-1-15,0-2 17 0,0 1-77 16,0 0 91-16,-3-2 56 15,3 0-77-15,-2 0 3 0,0-3 5 16,2 1-16-16,-2 0-17 0,0-2 10 16,0 0-15-16,2 1-12 0,-4-4 1 15,4 0-9-15,-2 0-13 0,2-3 7 0,0 1 0 16,0-2-17-16,0 0 9 0,0-1-1 16,2 1-12-16,4 4 3 15,0 0-1-15,-1 0-14 0,5 2 8 16,-2 1 5-16,2 2-16 0,3 2 14 15,1-1 1-15,-1 1-12 0,3 0 8 16,1 7 3-16,-5 0-11 0,5 2 8 0,-1 2 1 16,-5 2-10-16,3 0 7 0,-8 2 3 15,7 1-9-15,-7 3 6 16,-4-2 4-16,0 2-11 0,-2-1 7 16,0-1 3-16,-2 4-8 0,-4-3 5 15,-5 3 3-15,5 1-10 0,-6 1 7 16,2 2 3-1,-9 1-10-15,2 0 8 0,3-1 3 16,-5-5-10-16,3-1 8 0,-1-5 7 16,3-3-11-16,-3-3 0 15,7-2 19-15,-3-4-22 0,5 1 6 16,0-2 16-16,4 0-17 0,0-1 10 16,2 2-2-16,2-2-10 0,-2 0 0 15,2 0 11-15,-5 0-15 0,1 0 6 0,4 0 3 16,0 0-10-16,0 0 7 0,0 0 2 15,0 0-8-15,0 0 4 16,0 0 5-16,0 0-10 0,0 0 5 16,0 0 5-16,0 0-10 0,0 0 9 15,0 0 3-15,0 0-10 0,0 0 6 16,0 0 15 0,0 0-14-16,0 0 6 0,0 0 0 15,0 0-10-15,0 0 0 0,0 0 20 16,6 1-16-16,-1 0 11 0,-1 2 0 15,8 3-11-15,-6-2 11 16,7 1 0-16,3-2-16 0,3 1 2 16,2-3 17-16,1 0-20 0,1 0 4 15,0-1 12-15,-3-1-18 0,-1 1 8 0,-9 0 2 16,1 0-12-16,-11 0 8 0,2 0 3 16,-2 0-10-16,0 0-25 0,0 0-16 15,0-1-61-15,-2-2-74 16,-2-3-133-16,2-5-292 0</inkml:trace>
  <inkml:trace contextRef="#ctx0" brushRef="#br0" timeOffset="1017.31">18108 8686 616 0,'0'0'0'0,"0"0"223"0,0 0-78 16,0 0-37-16,0 0-16 15,0 0 10-15,0 0-19 16,0 0-22-16,0 0 2 0,-29 8-9 16,17 1-15-16,1 2 15 0,-3 3-9 15,3 0-13-15,-3 7 8 0,2-1-9 16,-1 4-12-16,-3 2 5 16,5 2-4-16,-1 3-15 0,6 1 10 15,0-1-4-15,3-1-12 0,-7-2 2 0,8-1 14 16,2 0-19-16,0-5 8 0,6 3 2 15,0-4-10-15,1-2 6 0,-1 2 2 16,6-6-8-16,-1 2 4 0,3-2 5 16,1-4-10-16,-3-1 7 15,9-3 3-15,-3-3-10 0,3-1 4 16,-7-3 6-16,7 0-10 16,-2-7 5-16,-3-3 4 15,3-2-8-15,-9-2 5 0,5-2 3 16,-5 0-8-16,0 1 2 0,-1-3 3 15,-7 1-2-15,0 0-5 0,-2 0 7 16,0 1-2-16,-2 3-1 16,-11 0 4-16,-1 4-4 0,-3 6-1 15,-1 3 7-15,-5 6-8 0,0 8 1 0,-2 3 6 16,0 2-6-16,5-2 2 0,9-2 5 16,-1-3-8-16,8-3 1 0,0 0 4 15,4-6-2-15,0 1-78 0,0-4-22 16,0 0-80-16,0-2-167 0,0-7-257 15</inkml:trace>
  <inkml:trace contextRef="#ctx0" brushRef="#br0" timeOffset="1539.89">17174 8818 818 0,'0'0'0'15,"0"0"249"-15,0 0-116 0,0 0-26 16,0 0-18-16,0 0-12 0,-44 59-25 16,30-40-18-16,3 4 1 15,-5 3-5-15,6 0-17 0,-5-1 4 0,5-3-5 16,-1-3-14-16,7-3 4 0,2-4 5 16,0-2-11-16,2-3 2 0,-2-1 1 15,0-3-36-15,2-1 8 0,-4-1-4 16,4 1-18-16,0-2-15 0,-2 0-32 15,2-2-53-15,-2-3-41 16,2-5-61-16,-2 0-69 16</inkml:trace>
  <inkml:trace contextRef="#ctx0" brushRef="#br0" timeOffset="1940.39">17002 8897 785 0,'0'0'0'16,"0"0"243"-16,0 0-126 16,0 0-23-16,0 0-13 0,0 0-8 15,0 0-26-15,0 0-11 0,0 0 6 16,-6-9-9-16,6 9-9 0,0 0 18 16,0 0-9-16,0 0-11 15,0 0 10-15,0 0-12 0,0 0-13 0,0 0 11 0,0 0-2 16,2 0-11-16,2 1 13 0,2 0-1 15,3 3-15-15,-3 3 14 0,6 2-1 16,-4 3-14-16,7 4 11 0,-3 2 0 16,5 0-14-16,-1 2 4 0,3 0 10 15,-5-2-18-15,3 0 10 16,0-4 2-16,-5 1-12 16,2-2 9-16,-7-5 1 15,-1 1-8-15,0-3 8 0,-4-2 13 16,0 0-14-16,-2-2 12 0,0-2-3 15,0 0-17-15,0 0 10 0,-2 0-10 16,0-3-49-16,2-5-39 0,0-2-59 16,0-1-100-16,2 1-308 15</inkml:trace>
  <inkml:trace contextRef="#ctx0" brushRef="#br0" timeOffset="4849.21">25242 8711 881 0,'0'0'0'16,"0"0"300"-16,0 0-147 0,0 0-31 0,0 0-13 15,0 0-45-15,0 0-23 0,0 0 13 16,0 12-4-16,4-5-21 0,2 1 2 16,2 3-12-16,-2-1-17 0,5-3 7 15,-1-1-1-15,0-2-9 16,3-2 2-16,-3-2 24 0,5-2-21 15,-1-8 13 1,3-5-3-16,3-1-12 0,-1-1 11 16,0 3-7-16,-3 4-10 0,-6 6 8 15,3 2 1-15,-7 2-8 0,4 7 6 16,1 4 12-16,-1 5-14 0,0 2 13 16,-1-2-1-16,3-2-14 15,-4-6 2-15,7-2 12 0,-7-4-18 16,9-2 10-16,-3-3 5 0,5-6-11 0,-1-5 2 15,3 2 15-15,0 4-21 0,-3 3 10 16,-1 5 2-16,-1 1-7 0,5 8 0 16,2 3 0-16,-1-2 0 0,1 0 0 15,0-5 0-15,2-5 0 16,-1-7 0-16,7-14-187 0,0-10-120 16,5-10-520-16</inkml:trace>
  <inkml:trace contextRef="#ctx0" brushRef="#br0" timeOffset="5813.96">30308 8733 891 0,'0'0'0'16,"0"0"262"-16,0 0-150 0,0 0 50 15,13-7-53-15,-9 7-23 0,2 3 15 16,0 1-39-16,2 2-18 0,3 0 8 15,-1 0-29 1,2 1-13-16,1-5 15 16,1 2-10-16,1-1-1 0,-5 0 5 15,5-3-11-15,-3 0-3 0,-2-2 9 16,5-1-10-16,-1 2-7 0,3 1 6 16,-3 0 2-16,1 0-5 0,1 2 0 15,3 4 4-15,2 0-4 0,1 2 0 16,1-1 5-16,-2-5-5 0,-1 0 0 15,5-2 3-15,-2 0-5 0,4-5 2 16,0-8 0-16,-1-3-116 0,3-4-95 16,-6 1-125-16,-6 0-348 0</inkml:trace>
  <inkml:trace contextRef="#ctx0" brushRef="#br0" timeOffset="7655.62">14369 9047 1033 0,'0'0'0'0,"0"0"315"16,0 0-197-16,0 0-11 0,0 0-1 16,0 0-52-1,0 0-25-15,78 7-2 0,-53-5-21 16,6 0 0-16,-2 0 5 0,6-1-14 16,-2 0 2-16,-2-1 2 0,-2 0-2 15,-6 0-28-15,-9 0-15 0,-1 2-27 16,-11-1-3-16,0 1-28 15,-4-2-35-15,-2 2-39 0,-11 1-63 16,5 3-133-16</inkml:trace>
  <inkml:trace contextRef="#ctx0" brushRef="#br0" timeOffset="7833.7">14402 9238 974 0,'0'0'0'0,"0"0"270"0,0 0-159 15,0 0-19-15,0 0 1 0,0 0-42 16,86 18-12-16,-46-18 5 0,-5 0-36 16,4 0-9-16,0 2-14 0,-10 1-59 15,-8 4-47-15,-2 1-136 16,-13 2-180-16</inkml:trace>
  <inkml:trace contextRef="#ctx0" brushRef="#br0" timeOffset="8256.11">14497 10221 1332 0,'0'0'0'16,"0"0"184"-16,0 0-58 0,0 0-52 15,70 6-27-15,-39-6-11 0,2-2-33 16,0 0-2-16,-6 1 4 0,0 1-10 16,-8 0-89-16,-7 1-27 15,-6 5-37-15,-6 6-63 0,0-2-96 16,-4 2-133-16</inkml:trace>
  <inkml:trace contextRef="#ctx0" brushRef="#br0" timeOffset="8418.84">14557 10440 1143 0,'0'0'0'0,"0"0"263"16,0 0-166-16,62 31-13 15,-27-27-8-15,6-4-35 16,7 0-16-16,-1-2-9 0,-1-2-22 15,-9 1-55-15,-2 3-72 0,-8 0-60 16,-4 0-141-16</inkml:trace>
  <inkml:trace contextRef="#ctx0" brushRef="#br0" timeOffset="8719.67">15576 10170 1125 0,'0'0'0'0,"0"0"276"0,0 0-168 15,0 0-19-15,0 0-18 16,-4 70-44-16,2-33-2 0,-5 8 9 0,3 3-23 0,2 3-3 16,-2-1 0-16,4-6-10 15,0-4-6-15,4-8-39 0,4-8-33 16,1-7-24-16,3-10-77 0,-2-5-69 16,3-4-187-16</inkml:trace>
  <inkml:trace contextRef="#ctx0" brushRef="#br0" timeOffset="9276.16">15842 10361 979 0,'0'0'0'16,"0"0"148"-16,0 0-37 0,0 0-20 16,0 0-19-16,0 0-18 0,-22-73-35 15,30 59-1-15,4-2 13 0,-1 0-10 16,1 2-5-16,0 2 13 0,1 0-11 0,-3 2 3 16,7 4 8-16,-1 3-16 0,1 3 1 15,-1 0 0-15,1 1-15 0,2 6 2 16,1 5 8-16,1 2-12 15,-7 1 3-15,-1 1 0 0,-3 1 4 16,-4 2-4-16,-4 3 0 0,-2 2 2 16,-2 1-1-1,-12 0 4-15,-3 0-6 0,-3 3 1 16,1-3 0-16,-4 2 17 0,1-3-12 16,-1-2 2-16,4-5-10 0,1-2 4 15,1-4 4-15,7-2-8 0,-5-3 3 16,7-4 0-16,0 1 2 15,-1-2-2-15,7-1 0 0,0 0 5 16,0 0-5-16,2 0 30 0,-2 0-16 0,2 0 1 16,0 0 8-16,0-3-11 0,2 2 7 15,2-1 8-15,-2 0-14 0,5 2 3 16,3 0 8-16,0 0-9 0,5 3 2 16,5-1 1-16,1 3-15 15,4-3 1-15,4-2 1 0,2 0-10 16,4 0-49-1,-6-2-48-15,6-1-94 0,-8-2-103 16,-8 0-362-16</inkml:trace>
  <inkml:trace contextRef="#ctx0" brushRef="#br0" timeOffset="15673.62">16206 14136 833 0,'0'0'0'0,"0"0"250"0,0 0-128 16,0 0-15-16,0 0-47 0,0 0-31 15,25-66 3-15,-6 53-16 0,-3 0-4 16,5 4 9-16,-5 4-6 16,3 1 0-16,2 4 9 0,-3 0-10 15,3 4-1-15,-5 7 11 16,-3-2-15-16,1 6 0 15,-5 0 2-15,-3 0-9 0,0 2 1 16,-2-2 8-16,-2 3-12 0,-2 1 2 16,0 0 9-16,-6 2-14 0,-4-1 5 15,3 1 8-15,-5 1-15 0,0 0 7 16,-5-3 6-16,1 0-11 16,-1-2 4-16,-2-2 0 0,-1-2 2 0,3-2-2 0,3-1 0 15,-3-3 3-15,1-3 0 16,7 0 9-16,-1-4-8 0,6 1 6 15,2-1 7-15,2 0-17 0,0 0 0 16,0 0 10-16,0 0-15 0,2 0 5 16,6-5 0-16,5 3 8 0,1 0-8 15,3-5 24 1,5 4-10-16,5-4-2 16,0 4 7-16,0 0-16 0,0 2 2 15,0 1 5-15,-9 1-18 0,1 4 10 16,-13-1 3-16,4 1-10 0,-5-3 2 15,-3-2-14-15,2 0-60 0,0-8-31 16,2-3-58-16,-6-4-184 0,4-1-175 16</inkml:trace>
  <inkml:trace contextRef="#ctx0" brushRef="#br0" timeOffset="16037.14">17353 14084 1019 0,'0'0'51'0,"0"0"64"15,0 0 6-15,0 0-19 0,0 0-27 16,0 0-33-16,0 0-19 16,0 0 15-16,0 0-3 0,7-23-14 15,-16 43 4-15,-7 3-10 0,-1 5-4 16,1-1 4-16,-1 0-18 0,1-1 4 16,1-4 6-16,7-4-14 0,-2-3-27 0,1-5 11 15,9-10-33-15,-4 7-11 0,0-7-4 16,2 0-64-16,0-8-12 15,-4-3-7-15,2-2-98 0,2-3 15 16,0-5-29-16</inkml:trace>
  <inkml:trace contextRef="#ctx0" brushRef="#br0" timeOffset="16174.98">17196 14098 746 0,'0'0'0'0,"0"0"336"15,0 0-143-15,46 66-54 16,-30-46-33-16,-1-2-31 0,6-2-30 15,-1-5-18-15,1-2-30 0,0-5-3 16,-1-3-45-16,-1-1-93 0,-7-1-67 16,1-4-67-16,-9-1-408 0</inkml:trace>
  <inkml:trace contextRef="#ctx0" brushRef="#br0" timeOffset="16808.22">17951 13936 874 0,'0'0'0'0,"0"0"165"0,0 0-70 0,0 0-13 15,0 0-32-15,0 0-14 0,0 0-1 16,0 0-10-16,0 0-1 0,-29 26 10 16,23-9-13-16,-5 1 2 15,7 3 6-15,-2 3-11 0,-4 0 5 16,6 5 7-16,-1-2-12 0,3 2 2 16,2-1 2-16,0-2-10 0,0 0 0 0,5-3 4 15,3-2-18-15,2-2 4 0,0-4 9 16,7 1-17-16,0-7 6 15,1 1 0-15,-1-5 2 0,1 1-2 16,3-4 0-16,-2 2 3 0,-3-4-1 16,-1 0 4-16,1 0-11 0,-3-7 5 15,-1-2 0 1,0-3 4-16,-12 12-3 0,21-31 7 16,-13 14-16-16,-2-1 10 0,-1-1 3 15,3 2-10-15,-8 1 5 16,0 5 7-16,0 4-14 0,-10 3 10 15,1 4 4-15,-7 0-11 0,3 7 8 16,-3 1 28-16,-3 6 3 0,-2 1-6 16,3-2-3-16,1 2-23 0,-1-2 3 0,1 0 6 15,1-3-15-15,5 0 5 0,3-2 5 16,2-1-14-16,2-3 5 0,2-3 3 16,2 2-2-16,0 0-15 15,0-1 14-15,2 0-16 0,0-2 8 16,0-1 10-16,0 1 0 0,4 0-19 15,-4-1-5 1,0-5-51-16,0 2-6 0,2-2-54 16,-4-3-160-16,0-1-220 0</inkml:trace>
  <inkml:trace contextRef="#ctx0" brushRef="#br0" timeOffset="17809.98">25479 9869 635 0,'0'0'0'0,"0"0"212"0,0 0-94 16,0 0-26-16,0 0-1 15,0 0-10-15,0 0-20 0,0 0 3 16,7-22-4-16,-5 19-4 0,0 3-8 15,0 0-18-15,2 6 6 0,2 4 10 16,2 4-10-16,1 5-4 16,5 0-4-16,-2-3-18 0,3-2 8 0,6-2 1 0,-3-5-8 15,3-4 10-15,-3-3 9 16,5-2-8-16,-4-6 2 0,-5-2-1 16,3 5-17-16,-9-1 4 0,0 2 3 15,5 1-14-15,-7 1 2 0,8 2 15 16,3 0-21-16,0 1 8 15,5 3 4-15,7-4-14 16,2 0-26-16,0-5-46 0,6-9-148 16,5-3-124-16,-5-4-451 15</inkml:trace>
  <inkml:trace contextRef="#ctx0" brushRef="#br0" timeOffset="18542.91">30502 9803 433 0,'0'0'0'0,"0"0"89"0,0 0-26 0,0 0 6 16,0 0 20-16,0 0 2 0,0 0 12 15,0 0-17-15,0 0 1 0,-35-21 2 16,35 21-11-16,0 0 3 0,0 0-2 15,2 0-8-15,-2 0 3 0,0 3-1 16,0 2-4-16,2 0-15 16,0-1-25-16,9-3-10 0,-1 2-2 15,7-2-9-15,5-1 14 0,7 0-1 16,7-5-15-16,-1-1 5 0,8 1-3 16,-2 2-13-1,-3 1 10-15,-7 1-3 0,-5 1-3 16,-3 0-29-16,-2 0-2 0,-7 0-57 15,-3 0-33-15,-3-1-40 16,-4-2-111-16,-4 2-86 0,-2 1-279 16</inkml:trace>
  <inkml:trace contextRef="#ctx0" brushRef="#br0" timeOffset="18727.59">30542 9876 1138 0,'0'0'0'16,"0"0"294"-16,0 0-200 0,0 0-10 16,0 0-2-1,0 0-25-15,76 9-24 0,-24-11-30 16,6-5 0-16,0 2-6 0,-3-2-258 16,-5-4-114-16,-9 2-454 15</inkml:trace>
  <inkml:trace contextRef="#ctx0" brushRef="#br0" timeOffset="19761.56">15840 13932 911 0,'0'0'0'16,"0"0"312"-16,0 0-143 0,0 0-28 31,0 0-43-31,0 0-28 0,0 0-20 16,0 0-1-16,-33 18-12 0,21 3-20 15,-7 6 11-15,3 10-4 0,-1 9-9 16,-1 9 14-16,-1 11-8 0,7 1-13 16,3 1 9-16,5-7-7 0,4-7-18 15,6-6 14-15,13-12-12 0,4-7-70 16,2-6-18-16,3-6-85 0,6-3-138 15,-3 0-133-15</inkml:trace>
  <inkml:trace contextRef="#ctx0" brushRef="#br0" timeOffset="20415.77">18457 13834 721 0,'0'0'0'0,"0"0"140"15,0 0-51-15,0 0-6 16,0 0-1-16,0 0-1 0,0 0 2 0,0 0 2 16,0 0-10-16,40-37-12 0,-30 37-15 15,-2 8 4-15,5 6 1 0,-3 5 0 16,6 8-5-16,1 7-10 0,-5 6-15 16,1 9 7-16,-9 4-5 0,-2 5-18 15,-4 7 14-15,-10 0-8 16,-1 3-21-16,-10 0 16 15,-3-6-16-15,-3-8-141 16,0-9-51-16,2-10-83 0,-2-12-337 16</inkml:trace>
  <inkml:trace contextRef="#ctx0" brushRef="#br0" timeOffset="21002.83">15055 14251 1006 0,'0'0'0'0,"0"0"306"0,0 0-155 16,0 0-35-16,0 0-34 15,0 0-11-15,0 0-4 0,0 0-9 16,0 0-5-16,56 9-19 0,-27-8-26 16,0 2 9-16,10-1-11 0,-6-2-12 15,4 0-40-15,-2-1-56 0,-4-2-172 0,-6 3-99 16,-10 0-462-16</inkml:trace>
  <inkml:trace contextRef="#ctx0" brushRef="#br0" timeOffset="21404.43">14197 14311 1204 0,'0'0'0'0,"0"0"157"0,0 0-69 0,0 0-13 16,0 0-26-16,64-2-17 0,-37 2 1 16,4 3-13-16,-4 0-22 15,0 2 4-15,-5 0 3 0,-3 0-5 16,-4-3-127-16,-7 2 29 15,-6 0-102-15,-2 0-8 16,0 0-99-16,-6 2-206 0</inkml:trace>
  <inkml:trace contextRef="#ctx0" brushRef="#br0" timeOffset="21551.34">14230 14462 1236 0,'0'0'0'16,"0"0"197"-16,0 0-108 0,66 29-32 15,-33-23-45-15,7-5-24 0,3-1-78 16,0-1-124-16,-10 1-331 0</inkml:trace>
  <inkml:trace contextRef="#ctx0" brushRef="#br0" timeOffset="21921.38">14389 15793 997 0,'0'0'0'0,"0"0"237"0,0 0-105 15,0 0-59-15,0 0-34 0,0 0-6 16,0 0-14-16,91 38-19 15,-60-45 0-15,-2-2 0 0,0 2-137 0,-8 4 8 16,-11-1-89-16,-6 3-193 0,-4 1-110 16</inkml:trace>
  <inkml:trace contextRef="#ctx0" brushRef="#br0" timeOffset="22067.85">14406 15995 1018 0,'0'0'0'0,"0"0"305"0,0 0-175 16,0 0-54-16,0 0-41 0,76 19-9 15,-45-30-15-15,9-4-15 0,5-3 8 16,-2 0-8-16,3-1-133 0,-7 2-25 16,-8 2-82-16,-2 4-289 0</inkml:trace>
  <inkml:trace contextRef="#ctx0" brushRef="#br0" timeOffset="22252.7">15171 15841 1318 0,'0'0'0'0,"0"0"167"0,84 7-30 16,-44-5-112-16,1-3-30 0,7 1 10 16,1 0-2-16,7-1-36 0,2-2-11 15,-11 1-45-15,1 0-111 0,-5-2-55 16,-5-2-194-16</inkml:trace>
  <inkml:trace contextRef="#ctx0" brushRef="#br0" timeOffset="22490.92">15906 15562 1034 0,'0'0'0'0,"0"0"295"0,-4 67-175 0,4-34-57 16,0 4-28-16,0 2-23 0,2 0-13 15,3 0 2-15,-1-5-2 16,6-5-100-16,0-6-54 0,5-6-113 31,-7-3-324-31</inkml:trace>
  <inkml:trace contextRef="#ctx0" brushRef="#br0" timeOffset="23171.24">16235 15641 976 0,'0'0'0'16,"0"0"246"0,0 0-99-16,0 0-58 0,-23-75-43 15,38 53-35-15,8 0 9 0,-1 2-4 16,5 3-3-16,6 5 1 0,-4 4-13 16,-2 6-2-16,2 2 2 15,-2 9 2-15,-8 4-10 0,-1 5 14 16,-5 1-10-16,-5 5-8 0,-6 3 16 15,-2 0-7-15,-6 5-8 0,-11-1 17 0,-4 3-10 16,-3 0-2-16,-3 1 10 0,0-3-3 16,0-1-9-16,-2-6 14 0,2-4-7 15,2-5-5-15,5-3 10 16,1-5-6-16,5-5-5 0,-1-2 12 16,7-1-5-16,-2 0-8 0,3 0 14 15,3-2-7 1,0 0-7-16,0-2 14 0,0 3-8 15,2 0-5-15,0 1 12 0,0-1-5 16,2-2-6-16,0 3 10 0,0-1 1 16,0 1-1-16,0 0 16 15,0 0-7-15,0 0 9 0,0 0 12 16,0 0-8-16,2 0 4 0,6 0 9 16,4 1-21-16,3 1-4 0,3 0 16 0,9 3-15 15,4-2-10-15,7 1 12 0,1-2-17 16,2-2-2-16,3 2 2 0,-3-2-7 15,-4 0-68-15,-6 3 2 16,-6-3-57-16,-4 4-71 0,-5-2-39 16,-10 1-122-16</inkml:trace>
  <inkml:trace contextRef="#ctx0" brushRef="#br0" timeOffset="23277.48">16777 16002 1042 0,'0'0'0'0,"0"0"0"0,0 0-513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9T03:18:23.4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15950 8746 362 0,'0'0'0'0,"0"0"190"16,0 0-133-16,0 0 102 0,0 0-29 15,0 0-30-15,0 0-16 0,0 0 10 16,-15-14-23-16,13 14-3 0,-2 0-13 16,0 0-12-16,-6 6-5 0,4 3-14 15,1 3-5-15,-5 4-2 16,2 2-5 0,-3 3 0-16,1 4 0 0,4 4-5 15,-6 5 0-15,5 0 7 0,1 1-3 16,2-2-2-16,2 0 2 0,2-2-9 15,2-2 1-15,4-1 2 0,2-4-6 16,5-2 1-16,-5-3 0 0,7-3 2 16,-3-3-2-16,2-4 0 15,3-3 3-15,-5-4-2 0,7-2 5 0,0 0-5 16,-1-12 4-16,-3-1 2 0,1-5-5 16,-7-1 3-16,1 1 4 0,-6 0-8 15,-2-2 6-15,0 1 5 0,-2 2-4 16,-2 2 1-16,0 3 1 0,-4 3-6 15,-5 6 3-15,5 2 3 16,-8 1-11 0,1 10 2-16,-3 3 13 0,1 8-13 15,1 2 3-15,-1-1 4 0,5-3-8 16,0-1 0-16,6-3 7 0,-1-4-10 16,5-4 3-16,0-2 0 0,0-3 0 15,0 1-2-15,0-2 3 0,0-1-2 16,0 0-33-16,3 0 6 15,1-2-43-15,2-3-21 0,2-3-27 0,-2 0-72 16,3 0-93-16,3-2-138 0</inkml:trace>
  <inkml:trace contextRef="#ctx0" brushRef="#br0" timeOffset="764.25">17862 8806 903 0,'0'0'0'0,"0"0"254"0,0 0-108 15,0 0-51-15,0 0-23 0,0 0-27 16,0 0-8-16,0 0 11 0,23-36-17 15,-9 29-13-15,1 4 4 0,-3 2-4 0,5 1-5 16,-7 0 1-16,6 2-11 16,-5 4 2-16,1 3 2 0,-8 1-10 15,7 0 5-15,-11 2 5 0,2 4-12 16,-2-1 9-16,0 6 4 0,-6 1-7 16,-7 0 7-16,-5 6 4 0,-5 1-7 15,2 3 4 1,0 3 7-16,-1-2-3 0,-1-2 1 15,6-6 3-15,-1-6-9 0,3-3 2 16,5-3 4-16,2-1-12 16,6-6 2-16,2-2 2 0,0-2-12 15,8-1 7-15,0 1 5 0,7-2-9 16,-3 0 6-16,7-3 5 0,1 3-12 16,-1-1 5-16,6 1 4 0,-2-1-9 0,-1 0 6 15,-3 1 3-15,-5 0-10 0,-1 3 6 16,-5 1 1-16,-4-1-4 15,2-1-37-15,-6-1-14 0,0-1-60 16,-2 0-32-16,-6 0-46 0,2-2-258 16</inkml:trace>
  <inkml:trace contextRef="#ctx0" brushRef="#br0" timeOffset="1102.43">16868 8835 1212 0,'0'0'0'0,"0"0"202"0,0 0-114 16,0 0-2-16,0 0-18 0,0 0-36 16,35 71-10-16,-23-59-20 15,5-3 1-15,-3-1 2 0,-1-5-10 16,-1 2-69-16,-6-1-1 0,-2-3-37 16,3 0-8-16,-7-1-2 0,-7 0-74 15,-1 1 2 1,0 0-52-16,-7 3-196 0</inkml:trace>
  <inkml:trace contextRef="#ctx0" brushRef="#br0" timeOffset="1318.53">16802 9097 957 0,'0'0'0'0,"0"0"309"15,0 0-185-15,0 0-33 0,0 0-14 16,0 0-9-16,60 10-18 15,-38-9-13-15,-1-1-6 0,2 0-17 16,1 0-5-16,-3 0-3 0,2 0-8 16,-7 0 3-16,-5 0 3 0,1 0-8 15,-6 2-54-15,-4 1 16 0,-2-2-61 0,2 2-8 16,-2 1-26-16,0 2-88 0,0 1-61 16,-4-1-116-16</inkml:trace>
  <inkml:trace contextRef="#ctx0" brushRef="#br0" timeOffset="1534.66">16919 9251 983 0,'0'0'0'0,"0"0"308"16,0 0-203-16,0 0-38 0,0 0-5 16,0 0-3-16,0 0-19 15,0 0-16-15,0 0-8 0,71 72-5 16,-59-55 1-16,0 1-1 0,-5-2-11 15,3-1 0-15,-4-3 10 0,-2-1-13 0,-2-5 5 16,-2 0 3-16,0-4-10 0,0-2-57 16,-2 0-16-16,-2-2-80 0,0-5-74 15,-8-2-202-15</inkml:trace>
  <inkml:trace contextRef="#ctx0" brushRef="#br0" timeOffset="2637.6">14691 9042 23 0,'0'0'0'15,"0"0"61"-15,0 0-59 16,0 0-4-16,0 0-26 0</inkml:trace>
  <inkml:trace contextRef="#ctx0" brushRef="#br0" timeOffset="3508.65">16022 8207 60 0,'0'0'0'0</inkml:trace>
  <inkml:trace contextRef="#ctx0" brushRef="#br0" timeOffset="4341.92">14381 8990 914 0,'0'0'0'16,"0"0"221"-1,0 0-92-15,0 0-27 0,0 0-36 16,0 0-26-16,0 0 17 0,0 0 10 15,35-2-12-15,-14 7-16 0,2 0-8 16,-1 0-5-16,3 0 0 0,0-4-9 16,0 1-16-16,-1 1 7 15,-3-3-6-15,-2 1-4 0,-3 0-17 16,-3-2-3-16,-3 2-28 0,-4-1-8 0,-2 0-31 16,-2 0-40-16,3 0-15 0,-5 0-60 15,0 0-112-15,-5 0-72 0</inkml:trace>
  <inkml:trace contextRef="#ctx0" brushRef="#br0" timeOffset="4511.16">14404 9203 853 0,'0'0'0'0,"0"0"262"0,0 0-126 15,62 5-19-15,-33-5-41 0,2 0-27 16,-7-1-32-16,-1 1-10 0,-4-1-14 15,-3 8-99 1,-1-1-52-16,-3 1-134 0,-6 0-661 16</inkml:trace>
  <inkml:trace contextRef="#ctx0" brushRef="#br0" timeOffset="4943.42">14447 10474 999 0,'0'0'0'0,"0"0"165"15,0 0-51-15,0 0-11 0,0 0-26 16,0 0-19-16,64 6-11 0,-35-4-14 16,0-1-21-16,2-1-5 0,-2 0-7 0,-6 0 0 15,-1 3-120-15,-7 2 25 16,-5 0-73-16,1 3-46 0,-11-1-102 16,0 1-283-16</inkml:trace>
  <inkml:trace contextRef="#ctx0" brushRef="#br0" timeOffset="5097.03">14538 10668 1274 0,'0'0'0'16,"0"0"135"-16,0 0-64 0,62 19-20 16,-25-19-36-16,3-7-4 0,5-2-11 15,-2 3 0-15,1 5-253 0,-9 1-33 16,-6-1-365-16</inkml:trace>
  <inkml:trace contextRef="#ctx0" brushRef="#br0" timeOffset="6030.49">15702 10456 741 0,'0'0'0'15,"0"0"214"-15,0 0-84 0,0 0-3 16,0 0-26-16,0 0-12 0,0 0-15 15,0 0-3-15,58-49-11 0,-42 49-14 16,1 0-14-16,-3 3-14 0,3 1-13 16,-1 4 5-16,-3 1-8 15,1 0-4-15,-6 4 2 0,3 1 0 16,-9 1 0-16,-2 0-3 0,-2 2 1 0,-4 0-8 16,-7 1 14-16,3 0-1 0,-9 1-6 15,1-1 6-15,1-2 0 16,5-3-5-16,-1-6 4 0,9-1 8 0,0-2-6 15,4-4 8-15,0 0-7 16,4 0-8-16,0-1 6 0,9-2 8 16,-3-1-13-1,2 2 4-15,-3 2 1 0,3 0-3 16,1 3 0-16,1 3 2 0,-4 1-3 16,3 2-3-16,-7 4 5 0,0 1-2 15,-4 2-5-15,-2 2 8 0,-8 1-4 16,2 3 4-16,-11-2 5 15,3 0 4-15,-3-3 11 0,-6-4-11 16,-1-7-12-16,-5-6 2 0,2-4-2 0,0-16-85 16,6-5-82-16,5-7-114 0,3-3-644 15</inkml:trace>
  <inkml:trace contextRef="#ctx0" brushRef="#br0" timeOffset="12097.79">15729 14151 499 0,'0'0'0'15,"0"0"142"-15,0 0-25 0,0 0-29 16,0 0-7-16,0 0-8 0,0 0-14 16,0 0 1-1,33-57-1-15,-29 56-5 16,-4 1 15-16,0 0 1 0,-4-2-18 15,0 2-8-15,-3 0 0 0,3 0-10 16,0 3 1-16,-8 3-3 0,6 2-14 16,-5 1 1-16,3 3 5 0,-4-1-11 15,1 4 0-15,3 2 2 0,-2 2-10 16,1 1-1-16,1 2 4 0,-2 3-7 0,4 0-1 16,-5 1 0-16,5-1 6 0,6 4-7 15,-4-1 2-15,4-1 3 16,0-2-7-16,0-3 6 0,4 0-3 15,4-5-4-15,7-4 8 0,-5 0-6 16,5-4-1-16,5-4 6 0,-1-3-4 16,4-2-1-1,3 0 4-15,-3-6-2 0,-4 0-5 16,-1-2 6-16,-5 2-2 0,1-2-21 16,-3-2 23-16,-3-3-2 15,-2-1-6-15,-2 1 10 0,2-5-6 16,1 2 0-16,-7-4 6 0,0-2-6 15,0 2-5-15,-11 2 13 0,5 7-8 16,0 4 1-16,-4 6 4 0,-1 2 0 0,-3 9-7 16,-3 11 10-16,-3 2-3 0,-3 8 1 15,4 2 9-15,1 0-9 16,1 0-2-16,7-7 6 0,-1-5-10 16,7-7-2-16,4-7-8 0,6-1-49 15,7-7-61-15,1-5-21 0,5-6-101 16,0-6-358-16</inkml:trace>
  <inkml:trace contextRef="#ctx0" brushRef="#br0" timeOffset="12777.42">17289 14266 1046 0,'0'0'0'0,"0"0"191"0,0 0-109 16,0 0-24-16,0 0-15 0,0 0-14 0,44-61-5 16,-24 51 1-16,1 1-8 0,0 2 6 15,-5 0 1-15,1 6-19 0,1 1-2 16,-1 0 11-16,-7 6-8 0,3 1 4 16,-5 4 7-16,-4 2-7 15,-2 3 2-15,-2 4 5 0,-2 4-9 16,-4-1 4-16,-8 5 10 0,1 1-10 0,-6 3 3 15,-1 0 4-15,-1 2-12 0,-2-6-1 16,5-2 8-16,1-4-14 0,-1-5 0 16,3-5 0-16,9-5 7 0,0-6-5 15,6 3 9-15,0-4-12 16,2 0-2-16,8 0 6 0,1-2 4 16,1-1-7-1,4 0 0-15,3 2 10 0,-2 1-3 16,3-3 9-16,5-2-13 0,-2 3-2 15,0-2 6-15,-3 1-14 0,1 2-34 16,-2-1-5-16,-5-4-42 0,-6 1-69 16,-4 2-17-16,-4 0-67 15,0 2-241-15</inkml:trace>
  <inkml:trace contextRef="#ctx0" brushRef="#br0" timeOffset="13200.57">16545 13990 1223 0,'0'0'0'0,"0"0"257"0,0 0-149 15,0 0-29-15,0 0-45 0,0 0-9 16,0 0-5-16,0 0-18 0,58 57-4 16,-41-52 4-16,-1-2-4 0,-1 2-51 15,-5-1-14-15,0-2-39 0,-6 2-39 16,1-1 1-16,-5 0-58 16,-5 0-95-1,-7 0-6-15</inkml:trace>
  <inkml:trace contextRef="#ctx0" brushRef="#br0" timeOffset="13400.43">16407 14302 916 0,'0'0'0'16,"0"0"233"-16,0 0-144 0,0 0-15 0,0 0 16 16,70 38-20-16,-39-44-22 0,4-2-13 15,-2 0-6-15,2 2-17 0,-8 5-10 16,-4 1-4-16,-4 0-41 15,-13 3 4 1,2 3 10-16,-4-1-33 0,-4 1-56 0,0 3-31 16,-2-1-83-16,-8 0-153 15</inkml:trace>
  <inkml:trace contextRef="#ctx0" brushRef="#br0" timeOffset="13601.1">16566 14522 946 0,'0'0'0'0,"0"0"234"0,0 0-107 16,0 0-42-16,23 75-34 0,-15-52-16 15,0 4-4-15,-4-6-15 0,-2 0-4 16,3-2 0 0,-3-7-13-16,-2-2 1 0,6-4 0 15,-6-6-37-15,0-2-34 0,0-12-60 0,0-4-117 0,0-4-321 31</inkml:trace>
  <inkml:trace contextRef="#ctx0" brushRef="#br0" timeOffset="14180.45">15472 14012 699 0,'0'0'0'0,"0"0"253"16,0 0-133-16,0 0 0 15,0 0-33-15,0 0-13 0,0 0-5 16,0 0-14-16,0 0-8 0,-39-21 11 16,29 30-4-16,-3 6-13 0,-1 9 8 15,-5 7 1-15,1 13-11 0,-5 8 6 16,2 9-4-1,1 8-21-15,1 3 2 0,7-1 0 16,3-3-13-16,9-9-2 16,7-7 0-16,9-5-11 0,9-10-10 15,4-3-9-15,6-8-31 0,4-4-64 16,-4-3-58-16,3-2-74 0,-7-1-222 16</inkml:trace>
  <inkml:trace contextRef="#ctx0" brushRef="#br0" timeOffset="14719.54">17777 14113 1070 0,'0'0'0'16,"0"0"226"-1,0 0-127-15,0 0-32 0,0 0-15 16,48 62-1-16,-38-41 21 0,0 6-16 16,-1 7-10-16,-3 7 5 15,-4 9-10-15,-2 9-18 0,-6 7 4 16,-5 6-8-16,-7 2-16 0,-1-4 2 16,-1-10-3-16,-1-12-4 0,0-11-88 15,1-10-1-15,5-5-67 0,-6-12-73 0,3-9-128 16,-1-4-469-16</inkml:trace>
  <inkml:trace contextRef="#ctx0" brushRef="#br0" timeOffset="15468.11">14683 14294 613 0,'0'0'0'0,"0"0"249"16,0 0-127 0,0 0-24-16,0 0 7 0,0 0-24 15,0 0-19-15,0 0 13 0,-9-14-17 16,9 14-6-16,0 0 19 0,0 0-9 15,0 0-19-15,0 0 8 0,0 0-9 16,0 0-14-16,0 0 6 16,0 0-6-16,0 2-12 0,0 0 4 15,9 1-5-15,-1 0-4 0,11 1 11 0,8-1-5 16,4 2-18-16,6 0 2 0,2 0 7 16,4-1-14-16,-1 1-46 0,-3-1-33 15,-2-3-94-15,-6 2-185 16,-10-1-288-16</inkml:trace>
  <inkml:trace contextRef="#ctx0" brushRef="#br0" timeOffset="15906.84">13939 14298 1030 0,'0'0'0'0,"0"0"261"15,0 0-154-15,0 0-54 0,0 0-3 16,0 0-3-16,0 0-13 0,74 18-15 15,-49-18-18-15,-5 0-1 0,1 0 0 16,-2 2-88-16,-9 1-2 0,3 2-23 16,-11 0-41-16,-2 7-74 15,-2-1-29-15,-15 0-48 0</inkml:trace>
  <inkml:trace contextRef="#ctx0" brushRef="#br0" timeOffset="16053.96">13945 14491 1148 0,'0'0'0'0,"0"0"295"16,0 0-178-16,0 0-47 16,85 53-26-16,-52-49-20 15,4-4-22-15,4 0-4 0,-8 2-158 16,0 2-64-16,-12 1-295 0</inkml:trace>
  <inkml:trace contextRef="#ctx0" brushRef="#br0" timeOffset="16408.05">14071 15617 1060 0,'0'0'0'15,"0"0"297"-15,0 0-192 16,0 0-48-16,0 0-6 0,0 0-7 15,85 35-10-15,-50-31-6 0,4 3-20 16,-8 0-16-16,0-1-58 0,-4 2-9 16,-11-1-33-16,1 3-58 0,-9 1-6 15,-2 0-59-15,-6 0-137 0</inkml:trace>
  <inkml:trace contextRef="#ctx0" brushRef="#br0" timeOffset="16555.16">14232 15856 1153 0,'0'0'0'0,"0"0"212"0,0 0-130 16,0 0-54 0,64 37-2-16,-35-34-13 0,2-3-15 15,4-1-9-15,-2 1-39 16,3-1-72-16,-8-2-77 0,-1 2-91 16,-8-2-137-16</inkml:trace>
  <inkml:trace contextRef="#ctx0" brushRef="#br0" timeOffset="16740.09">14887 15863 1293 0,'0'0'0'16,"0"0"120"-16,83 6 5 0,-44-5-41 16,3-1-74-16,3 2-1 0,1-2 3 15,-3 0-16-15,3 0-28 0,-5 0-14 0,-8 0-28 16,2 1-70-16,-10 1-79 0,-9-1-205 15</inkml:trace>
  <inkml:trace contextRef="#ctx0" brushRef="#br0" timeOffset="17172.32">15557 15605 1406 0,'0'0'0'16,"0"0"110"-16,0 0-30 0,0 0-47 15,60-10-20-15,-29 10 2 0,2-1-5 0,0 5-14 16,4 2 5-16,5 1 0 0,-5-2-2 16,-4 2-11-16,-12 4-4 0,-7 2-7 15,-10 3-22-15,-4 0 30 16,-8 0 8-16,-4 0 9 0,-5-1 2 15,-4 1-7-15,5-3 6 0,1-3 23 16,3-3-2 0,8-6 10-16,2-1-14 0,2 0-17 15,8-8 1-15,7-1 0 0,5-4-8 16,1 1-5-16,2 4-5 0,-3 4-14 16,1 4 9-16,-2 4 13 15,-3 10-3-15,3 5 10 0,-3 6 4 16,-9 0-7-16,-1 2 4 0,-6 1 29 15,-4-2-1-15,-5 2 30 0,-7-2 10 0,-7-2-14 16,-12-2-2-16,2-3-36 0,-13-7-25 16,1-9-8-16,-3-5-27 0,5-14-49 15,6-11-96-15,16-6-65 16,11-2-157-16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9T03:20:51.3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16531 2360 423 0,'0'0'0'0,"0"0"402"16,0 0-297-16,0 0-23 0,6 0-5 15,0 2 8-15,5 1 24 16,1 4-6-1,2 1-23-15,1 0 3 0,1 0-4 16,7 2-22-16,-8 0 4 0,5-2 0 16,-3-1-26-16,3-4-1 0,3 0 4 15,-2-3-25-15,4 0-2 0,2-5 13 16,4-6-19-16,0-2-4 0,8-4 18 16,2 0-22-16,1 4 0 15,-5 1 6-15,4 7 4 0,-2 3-11 0,-4 1 8 16,5 6 6-16,-9 5-7 0,2 0 15 15,-8 3-18-15,-3-3 0 0,-3 2 25 16,0-1-25-16,-5-4 0 0,3-2 0 16,3-3 0-16,-1-2 0 0,6 0 0 15,-3-2 0-15,5-5 0 16,2 0 0-16,6-1 0 16,-4 2 0-16,5-1 0 15,-3 0 0-15,8-3 0 0,-6 2 0 16,-2-2 0-16,0 1 0 0,-4 2 0 15,-6 1 0-15,-4 3 0 0,-5 3 0 16,0 0 0-16,-5 5 0 0,5 2 0 16,-3 1 0-16,3 2 0 15,3-2 0-15,3 2 0 0,5-6 0 0,0-2 0 0,4-2 0 16,4-2 0-16,0-5 0 16,2 0 0-16,-2 2 0 0,-4-3 0 15,0 6 0-15,-6 2 0 0,-3 0 0 16,-5 7 0-16,6-1 0 0,-5 3 0 15,1-2 0-15,-3-3 0 0,3 0 0 16,1-3 0 0,3-1 0-16,0 0 0 0,1 0 0 15,-5-3 0-15,1-1 0 16,1 3 0-16,-2-1 0 0,3 2 0 16,-3 0 0-16,1 0 0 0,5 0 0 15,0 0 0-15,8 0 0 0,0-3 0 16,0-5 0-16,4-2 0 0,-4-2 0 15,2 1 0-15,-2 3 0 0,-8 0 0 0,0 5 0 16,-5 3 0-16,-1 0 0 16,-1 0 0-16,3 4 0 0,2 1 0 15,1-3 0-15,1-1 0 0,8-1 0 16,4-6 0-16,0-6 0 0,0-4 0 16,3-1 0-16,-5 1 0 0,0 1 0 15,-8 2 0-15,-3 6 0 0,-11 3 0 0,5 2-95 16,-10 2-51-16,3 0-37 0,-1 0-81 15,-6 3-216-15</inkml:trace>
  <inkml:trace contextRef="#ctx0" brushRef="#br0" timeOffset="8389.69">14170 10257 259 0,'0'0'0'15,"0"0"104"-15,0 0-5 0,0 0 0 16,0 0 9-16,0 0 0 0,0 0 10 16,0 0 6-16,-6-20-28 0,4 20 7 15,-4 0 19-15,2 0-41 0,-1 3-11 16,3 1 4-16,0 4-22 0,2-1-4 15,0 2 12-15,2-1-22 0,9-3-5 16,1 0 9-16,9-4-12 16,1-1 4-16,3-1 8 15,6-6-20-15,0 3-4 16,-4-1-3-16,0 0-14 0,-4 5-1 16,4 0 0-16,-7 0 4 0,1 0-3 15,-2 0 3-15,1 0-8 0,-7-2-45 16,1-2-12-16,5-3-26 0,-9-4-60 15,2 1-58-15,-1 0-58 16,-1-2-101-16</inkml:trace>
  <inkml:trace contextRef="#ctx0" brushRef="#br0" timeOffset="8668.27">14768 10063 868 0,'0'0'0'0,"0"0"179"16,0 0-61-16,0 0-13 0,0 0-28 15,0 0-8-15,0 0-32 0,0 0-7 16,0 0 5-16,45-6-12 0,-41 24 10 16,-2 7 7-16,-2 7-19 0,0 3-4 15,0 1 7-15,0 1-14 0,0-1 0 0,0-1 1 16,0-6-14-16,2-4 3 15,0-7 0-15,2-4 0 0,1-5-58 16,-1-4-6-16,4-2-34 0,-6-3-53 16,0-3-75-16,4-7-66 0,-2-3-143 15</inkml:trace>
  <inkml:trace contextRef="#ctx0" brushRef="#br0" timeOffset="9191.69">15107 10214 912 0,'0'0'0'16,"0"0"199"-16,0 0-108 15,0 0 23-15,0 0-49 0,-3-62-14 16,12 44-3-16,-1-1-25 0,6 0 4 15,-1 2 4-15,1 2-19 0,-1 4 10 16,-1 5 1-16,5 2-12 0,-3 4 8 0,3 0 10 16,3 0-19-16,3 1 6 0,0 0 0 15,-3 1-13-15,1 2 5 16,0 2 1-16,-7 2-12 0,1 5 6 16,-3 1 6-16,-6 4-15 0,-4 3 9 15,-2-1 4-15,-2 3-12 0,-8 4 9 16,-4 3 1-1,-7-1-6-15,0 3 2 0,-2-6 17 16,-1 0-16-16,3-6 7 0,0-7 4 16,5-4-12-16,3-2 9 15,-1-4 8-15,10-2-14 0,-2-1 13 16,-1 0 3-16,5 0-12 0,2 2 9 16,0-2 3-16,0 0-18 0,0 0 5 15,4 0 5-15,7-2-11 0,-3 2 6 0,7 0 6 16,5 0-11-16,1 2 6 0,4-2 6 15,2 0-14-15,-1 0 0 16,5-2 14-16,-4-1-19 0,-2-2 8 16,-4 4 2-16,-7-2-10 0,-3 1-14 15,-9 1-29-15,0-1-30 0,-2 2-69 16,0 0-109 0,-4 0-169-16</inkml:trace>
  <inkml:trace contextRef="#ctx0" brushRef="#br0" timeOffset="12130.58">18548 10049 769 0,'0'0'0'0,"0"0"259"0,0 0-136 16,0 0 15-16,0 0 0 0,0 0-59 15,0 0-9-15,0 0-17 16,62 34-32-16,-43-20 6 0,2-1-16 16,5 1-12-16,5-3 2 0,0-4-2 15,3-3-44 1,-3-4-12-16,-3-1-56 0,-5-7-48 15,-4-2-42-15,-3 1-210 0</inkml:trace>
  <inkml:trace contextRef="#ctx0" brushRef="#br0" timeOffset="12400.22">19113 9925 923 0,'0'0'0'15,"0"0"192"1,0 0-88-16,4 62 4 0,2-36-43 16,-4 5-7-16,2 5-19 0,0 0-14 15,-2 0 1-15,0-2-15 0,0-8-12 16,3 2 2-16,1-7-2 0,2-5-35 15,-2-3-1-15,0-8-40 0,-1-3-35 16,5-2-38-16,-6-4-166 16,0-6-207-16</inkml:trace>
  <inkml:trace contextRef="#ctx0" brushRef="#br0" timeOffset="12979.54">19390 10071 880 0,'0'0'0'0,"0"0"143"16,0 0-70-16,0 0 22 0,0 0-19 16,0 0 0-16,0 0-21 0,33-68-20 15,-19 59 9-15,-1 0-1 0,1 2-17 16,3 2-1-16,-3 1-8 16,0 0-12-16,5 4 11 0,-2 0-7 0,-5 3-4 0,9 5 9 15,-9 2-6-15,-2 1-10 16,1 4 4-16,-7 1 9 0,-2 0-15 15,-2 3 8-15,0-1 2 0,-12 1-9 16,3 5 6-16,-7-1 11 0,-1 0-8 16,-1 3 7-16,-3-4-5 0,-2 1-7 15,3-2 12 1,-3-3-6-16,4 0-6 0,1-3 8 16,5-2-9-16,-1 0 0 15,5-5 0-15,-1-1 2 0,8-1-6 16,0-2 8-16,2 1-4 0,0-3-4 15,0 1 8-15,4-2-1 0,-2-1-2 16,6 0 15-16,1 0 1 0,1 0-2 16,2 0 12-16,5-1-7 0,0 1-7 0,-1-2 11 15,7 1-8-15,0 0-10 16,5 0 5-16,-1 1-12 0,0 0-14 16,-2 0-26-16,-4 5-70 0,-9-1-59 15,-4 3-102-15,-8 0-417 0</inkml:trace>
  <inkml:trace contextRef="#ctx0" brushRef="#br0" timeOffset="13565.56">16818 8587 733 0,'0'0'0'15,"0"0"335"-15,0 0-143 0,0 0-27 16,0 0-34-16,0 0-22 0,0 0-31 15,0 0-5 1,12 29-27-16,13-28-20 0,2-1 3 16,6 1-29-16,7 1 0 0,1-2-4 15,-2 2-49-15,-6-1-24 16,0 4-46-16,-10 1-90 0,-11 2-104 16,-3 1-226-16</inkml:trace>
  <inkml:trace contextRef="#ctx0" brushRef="#br0" timeOffset="13881.99">16762 8822 957 0,'0'0'0'0,"0"0"350"0,0 0-190 15,0 0-17 1,0 0-18-16,0 0-59 0,0 0 1 16,0 0-15-16,0 0-25 0,77 8 1 15,-42-6-30-15,6-1 1 0,7 1-8 16,-1-2-76-16,3 0-47 15,-7 0-79-15,-1 0-246 0,-9 0-567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0T00:53:14.6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20888 2380 245 0,'0'0'0'16</inkml:trace>
  <inkml:trace contextRef="#ctx0" brushRef="#br0" timeOffset="7423.01">12967 7158 646 0,'0'0'0'0,"0"0"0"0,0 0 125 15,0 0 177-15,0 0-237 0,0 0 16 16,0 0-10-16,0 0 1 0,0 0-16 16,46-13-17-16,-34 13 4 15,2 2 7-15,3 5-8 0,-3 2 1 16,1 2-15-16,1-2-15 0,1 0 6 15,2 0-4-15,1-3-12 0,-3-1 10 16,3-3-7-16,1-3-9 0,2 1 6 16,2-4 11-16,-1-6-18 15,3-1 8-15,-2-1 7 0,-6 2-16 16,-3 4 10-16,-1 4 3 0,-3 2-11 16,5 0 6-16,-7 3 21 0,4 4-18 15,1-1 10-15,4 1-4 0,-1-2-11 16,5-1 10-16,0-4-4 15,1 0-11-15,-1-2 8 0,-2-8 6 16,-5 3-15-16,5-3 10 0,-9 3 0 16,3-1-9-16,-1 3 8 0,-1 2-1 15,1 3-6-15,1 0 6 0,1 0 8 16,1 4-11-16,1 3 0 16,-1 0 22-16,4 0-24 0,-1-2 4 15,1-2 10-15,2-2-17 0,-5-1 10 16,5-4 1-16,-2-1-9 0,-3-4 5 15,3 0 1-15,-4 1-6 0,1 1 4 16,-1 2 2-16,1 4-6 0,-3 1 4 16,3 0 2-16,1 6-6 15,2 1 6-15,1 2 14 0,-1-1-18 16,2-2 2-16,0 1 21 0,-3-2-29 16,3-1 14-16,-4-1 0 0,-5 1-12 15,0 1 10-15,5-1 5 0,-7 0-17 16,3 4 14-16,1-2-4 0,-1-1-5 15,4 1 3-15,-1-5 2 16,9-1-6-16,8-8 0 0,2-6 0 16,5-7-149-16,5-9-240 0,1-4-518 15</inkml:trace>
  <inkml:trace contextRef="#ctx0" brushRef="#br0" timeOffset="10828.37">19071 6993 874 0,'0'1'0'0,"0"2"184"16,0 0-76-16,2 4-5 0,5 1-32 16,-3 0-3-16,8 1-7 0,-4 0-10 15,9 2 3-15,-1 3-3 0,-1-2-17 16,3-1-11-16,3-1 4 0,0-5-9 16,-1-3 0-16,3-2 5 15,0-2-11-15,0-7-2 0,2-4 13 16,1-4-11-16,-1 0-6 0,4 0 7 15,-2 6-10-15,-4 3-5 0,-1 6 4 16,-3 2 5-16,-4 1-8 0,5 4 2 16,-5 2 13-16,1 3-10 15,-1-3 9-15,3 1-8 0,-1-4-5 16,1-2 0-16,3-2 17 0,-2 0-19 16,3-1 4-16,-1-2 11 0,0-1-15 15,-3-1 4-15,1 0 3 0,2 1-11 16,-3-3 12-16,5-1-5 15,0 0-6-15,-1-4 10 0,1 4-4 16,-4 4-6-16,2 4 10 0,-7 3-5 16,3 9-6-16,-5 4 12 0,0 2-6 15,1 2-5-15,1 2 10 16,-1-4-3-16,1-2-2 0,1-5 0 16,1-4-1-16,3-4-4 0,8-3 10 15,-3 0-4-15,3-3-6 0,2-3 10 16,-2 2-4-16,8 1-7 0,-2 3 12 15,2 2-6-15,-2 3-6 0,7 2 12 16,-1 0-7-16,0-3-4 0,1-3 10 16,5-1-6-16,-4-2-5 15,-1-10 12-15,-3-2-6 0,-4 0-21 16,-8-2-11-16,-5 1-35 0,-5 5-73 16,-3 5-11-16,-1 4-32 0,-3 1-161 15,0 0-167-15</inkml:trace>
  <inkml:trace contextRef="#ctx0" brushRef="#br0" timeOffset="21805.64">17174 9266 336 0,'0'0'0'15,"0"0"-6"-15,0 0 127 0,0 0-19 16,0 0-32-16,0 0 43 0,0 0-6 15,0 0-6-15,10-25-6 0,-10 22-15 16,0 1-2-16,0 2-2 0,0 0-11 16,0 0-10-16,0 0-31 15,0 0-12-15,0 0-6 0,0 6-11 16,0 3 10-16,6-1 13 0,-2 2-17 16,-2-2 11-16,3 4 0 0,-5-1-9 15,0 0 12-15,2 1 2 0,-2 2-11 16,2-1 11-16,-2 3-1 15,0-1-10-15,0 0 9 0,0 1-2 16,2 0-16-16,0-4 6 0,-2-1 10 16,4 1-17-16,-2-3 8 0,-2-1 10 15,0-4-12-15,0 1 15 0,0-3 2 16,0 0-13-16,0-1 10 0,2 1-1 16,-2-1-14-16,2 0 11 15,0 0 0-15,0-1-9 0,0 0 13 16,5 1-1-16,-3-1-15 0,0 0 0 15,0 0 24-15,0 0-25 0,6 0 2 16,-3-1 19-16,-1 0-25 0,2 1 10 16,0-1 4-16,-4 1-15 15,7 0 9-15,-3 0 4 0,2 0-14 16,5 0 10-16,-1 1 2 0,-1 2-10 16,5-2 6-16,-3 1 3 0,-1-2-8 15,3 0 4-15,1 0 6 0,-1 0-12 16,-3 0 7-16,5 0 5 15,-2-1-12-15,-3 1 8 0,3 0 2 16,-1-1-8-16,-3 1 4 0,1 0 4 16,3 5-8-16,-7-1 4 0,4 0 4 15,3-2-8-15,-7-2 3 0,7 1 5 16,-5-1-8-16,5 0 3 0,-3 2 5 16,-1-1-8-16,5 2 2 15,-3-2 6-15,-1-1-8 0,3 0 0 16,-1 1 8-16,1-1-8 0,-1 1 1 15,5 0 7-15,0-1-8 0,-1 0 2 16,1 0 6-16,-2 0-8 16,1 1-1-16,3 2 10 0,-2 0-10 15,3-1 5-15,-1 0 4 0,0 1-8 16,0-1 3-16,-1 0 6 0,1-2-10 16,2 0 5-16,-2 0 4 0,1 0-8 15,-1 0 4-15,0 0 5 0,-2 0-10 16,-1 0 5-16,-1-1 5 0,-3-1-10 15,3 1 6-15,2 1 3 16,1-2-8-16,-1 1 6 0,2 1 3 16,-2 0-10-16,1 0 5 0,1 0 5 15,-2 0-10-15,1 0 6 0,-1 0 4 16,-6 1-10-16,3 1 5 0,3-1 5 16,-7-1-10-16,-1 0 6 15,3 0 4-15,-1 0-10 0,-3 3 6 16,3-2 3-16,-5 2-8 0,4 0 4 15,1-2 5-15,-3 1-10 0,3 0 5 16,1 0 5-16,-1-2-10 0,-1 0 6 16,3 1 2-16,-3-1-6 15,1 0 1-15,1 1 8 0,-3-1-12 16,3 2 7-16,-8-1 4 0,5 1-10 16,-5 0 5-16,4 1 4 0,-5-1-8 15,-1 2 3-15,4-2 5 0,-4-1-8 16,3-1 5-16,1 0 3 15,0 0-8-15,5 0 4 0,-5-6 5 16,9 3-10-16,-5 0 5 0,3 2 5 16,1 0-10-16,5 1 5 0,0-2 5 15,0 2-10-15,-3 3 5 0,-3 0 4 16,1-2-8-16,-5 2 3 0,5-2 5 16,-1 1-8-16,0 1 4 15,-5-3 4-15,4 0-8 0,-3 0 4 16,-3 0 4-16,-2 0-8 0,3 0 3 15,-3-1 6-15,-4 0-10 0,2 1 6 16,-4 0 4-16,-2 0-10 0,0 0 6 16,0 0 4-16,3 0-10 15,-3 0 6-15,4 0 2 0,-2 0-6 16,0 0 2-16,6 0 4 0,0 1-6 16,-4 0 1-16,1-1 6 0,5 0-8 15,-6 0 3-15,2 0 6 0,-2-5-10 16,7 2 7-16,-5-1 3 15,0-4-10-15,2 1 6 0,-3 0 4 16,1 0-5-16,-4 2 0 0,6-2 34 16,-2 0-29-16,0 4 5 0,3-2-2 15,-3 0-13-15,0 0 10 0,-2 3 2 16,-2-1-13-16,5 1 9 0,-5 0 2 16,0-1-10-16,-2 1 8 15,0-2 4-15,0 1-14 0,0-4 13 16,-4-2 2-16,-3-1-9 0,3-6 2 15,0-4 27-15,4-4-30 0,0-3 4 16,0 1 6-16,4 5-12 16,-2 2-60-16,-2 5-80 0,0 4-183 15,-2 1-196-15</inkml:trace>
  <inkml:trace contextRef="#ctx0" brushRef="#br0" timeOffset="22287.99">17976 10100 1037 0,'0'0'0'0,"0"0"258"15,0 0-123-15,0 0-38 0,0 0-24 16,0 0-40-16,-17 70-4 0,11-36 7 16,0 5-16-16,4 4-1 15,2-3-4-15,0-1-18 0,0-5 6 16,0-7 4-16,2-4-13 0,0-6 5 15,0-5 1-15,4-3-30 0,-6-3-5 16,0-4-31-16,2-2-69 0,0-4-8 16,2-5-80-16,0-6-272 15</inkml:trace>
  <inkml:trace contextRef="#ctx0" brushRef="#br0" timeOffset="22629.6">18197 10256 1158 0,'0'0'0'0,"0"0"204"0,0 0-104 15,0 0-25-15,-41 74-23 0,38-54-14 16,3-3-24-16,5-1 1 0,7 0 3 16,5-4-12-16,-3-4 3 15,5-4 2-15,3-3-13 0,1-1 4 16,2-3 14-16,0-6-17 0,2-4 2 15,-9-4 28-15,1-1-20 0,-1-2 8 16,-3 1 6-16,-7-1-14 0,-4-3 0 16,-4-2 3-16,0-1-16 15,0 1 8-15,-8 2 3 0,-6 5-12 16,-5 6 7-16,0 8 6 0,-3 4-15 16,-1 0 9-16,2 4 5 0,5 4-14 15,3 3 6-15,9 0 5 0,4-1-8 16,0 1-79-16,0-4-17 0,6 4-114 15,5-6-25-15,-3 1-149 16</inkml:trace>
  <inkml:trace contextRef="#ctx0" brushRef="#br0" timeOffset="22985.06">18726 10175 863 0,'0'0'0'0,"0"0"245"0,0 0-101 16,0 0-17-16,0 0-32 15,0 0-24-15,-41 65 9 0,28-49-9 16,-1 4 0-16,1-1-8 0,3 2-29 16,2-1-3-16,6 2-2 0,2-3-25 15,0-1 7-15,6-2 0 0,8-6-18 16,5-1 11-16,4-4 5 0,4-5-17 15,2 0 12-15,8-7 5 16,-4-6-18-16,2-3 12 0,-8-5 6 16,0 0-14-16,-9-3 10 0,1 2 19 15,-13-2-23-15,-4-4 9 0,-2-3 6 16,-4-1-24-16,-6-1 12 16,-7 2 1-16,-6 5-10 0,-3 7-47 15,1 13 1-15,-8 4-147 0,0 2-174 16,0 0-476-16</inkml:trace>
  <inkml:trace contextRef="#ctx0" brushRef="#br0" timeOffset="26143.85">16086 10157 318 0,'0'0'0'16,"0"0"-2"-16,0 0 8 0,0 0-12 15,0 0-77-15,0 0-123 16</inkml:trace>
  <inkml:trace contextRef="#ctx0" brushRef="#br0" timeOffset="26407.78">16357 10017 918 0,'0'0'0'15,"0"0"359"-15,0 0-211 0,0 0-7 16,-62 75-42-16,39-49-25 0,1 3-36 16,-1-1-25-16,-2 4-1 0,4 0-14 15,-1-6-1-15,7 1 6 0,7-5-6 16,2-6-69-16,4-3 9 15,2-6-68-15,0-4-19 0,0-3-8 16,0-2-119-16,2-6-25 0,-2-4-96 16</inkml:trace>
  <inkml:trace contextRef="#ctx0" brushRef="#br0" timeOffset="26563.74">16134 10085 574 0,'0'0'0'0,"0"0"338"0,0 0-177 15,0 0-38-15,0 0-14 0,0 0-34 16,70 16 3-16,-49 7-42 0,0-1-32 16,-1 0 6-16,1-4-20 15,0-4-115-15,-9-4-125 0,2-1-557 16</inkml:trace>
  <inkml:trace contextRef="#ctx0" brushRef="#br0" timeOffset="27534.1">13600 9994 1147 0,'0'0'0'0,"0"0"176"0,0 0-128 15,-5 67-13-15,1-34 7 0,4 6-1 16,-2-1-6-16,0-1 3 0,2-3-10 16,-2-6-13-16,2-4 8 0,0-7-4 15,2-6-1-15,0-4 13 0,0-6-2 16,2 0-6-16,1-1 8 15,-3-3-10-15,4-7-16 0,4 0 5 16,1-3-11-16,1 0-4 0,2 6 10 16,3-3-6-16,4 7-7 0,-1 3 12 15,3 0-8-15,0 3-13 0,-3 6 15 16,1-1-7-16,-9 5 0 0,1 0 14 16,-9 1-7-16,-2-1-3 15,-2 2 10-15,-8 0-1 0,-9 2-5 16,-3 0 2-16,-3 1 6 0,-4-2-9 15,-4-1 4-15,4-6 0 0,-2-2-8 16,6-6 8-16,3-1-4 0,9-10-148 16,-1-6 11-16,8-4-75 15,2-6-85-15,-2-2-88 0</inkml:trace>
  <inkml:trace contextRef="#ctx0" brushRef="#br0" timeOffset="27707.43">13550 10022 910 0,'0'0'0'0,"0"0"342"0,0 0-188 15,74-5-17-15,-34 5-67 0,5 0-31 16,5-5-29-16,1 0-12 16,-3-2-16-16,-9 3-101 0,-6 3-96 15,-12-2-126-15,-7 1-405 0</inkml:trace>
  <inkml:trace contextRef="#ctx0" brushRef="#br0" timeOffset="28186.97">14077 9982 1063 0,'0'0'0'0,"0"0"381"16,0 0-230-16,0 0-73 0,0 0-13 16,0 0-26-16,85 65-31 15,-60-52 3-15,-5-2-7 0,-3 2-8 16,-5 1 8-16,-8 0-8 0,-4 3-32 15,-6-1 17-15,-8 2-16 0,-7-1-5 16,-2 1 21-16,-4-4 4 16,5 1 8-16,-1-3 13 0,6-5-7 15,7-2-3-15,8-4 8 0,-2-1 1 16,4-1-7-16,4-5 4 0,4-3 0 16,7 1-7-16,-1-1 10 0,1 2-8 15,3 4-4-15,1 3 9 0,-5 0-4 16,3 10-3-16,-1 2 8 0,-5 4-1 15,1 8-4-15,-12-1 4 16,0 4 2-16,-10 1-7 0,-3 0 6 16,-5-1 8-16,1-1-13 0,-1-5 4 15,3-4 4-15,3-8-6 0,2-6-16 16,5-4-154-16,1-11-91 16,4-7-187-16</inkml:trace>
  <inkml:trace contextRef="#ctx0" brushRef="#br0" timeOffset="28512.82">14507 9986 1147 0,'0'0'0'0,"0"0"342"0,0 0-234 16,0 0-36-16,-12 75-37 15,12-51-11-15,0 0-18 0,0-1-10 16,0-3-13-16,2-5-81 0,-2-2-69 15,4-5-53-15,-4-5-252 0</inkml:trace>
  <inkml:trace contextRef="#ctx0" brushRef="#br0" timeOffset="28731.53">14528 10017 1138 0,'0'0'0'15,"0"0"305"-15,0 0-203 0,64 9-44 16,-37 4-40-16,0 5 3 0,1 1-8 15,1 1-8-15,-10 1 10 16,-4-1-10-16,-9 3-8 0,-6 2 6 16,-11 1 7-16,-7 4-12 0,-9 4 4 15,0-1 6-15,-12 0-11 0,2-3 6 16,3-1 0-16,3-8-4 0,17-7-4 16,-3-10 4-16,13-4-122 15,4-9-24-15,11-8-122 0,1-7-175 16</inkml:trace>
  <inkml:trace contextRef="#ctx0" brushRef="#br0" timeOffset="28934.99">14914 10000 1285 0,'0'0'0'0,"0"0"183"15,0 0-100-15,-14 83-8 0,6-42-23 16,1 5-39-16,-3 0 1 0,4-1-8 15,2-5-10-15,4-2 8 16,0-11-8-16,2-5-63 0,2-8-32 16,0-6-49-16,0-8-12 0,-2-2-64 15,-2-7-152-15,0-7-207 0</inkml:trace>
  <inkml:trace contextRef="#ctx0" brushRef="#br0" timeOffset="29578.31">15286 10013 939 0,'0'0'0'0,"0"0"208"0,0 0-108 16,60-65-15-16,-51 50-17 15,-1 0-26-15,-8 0-7 0,0 1-4 16,-2 2-6-16,-11 6 15 0,3 2 4 16,-9 4-22-16,1 7 20 0,-7 8 11 15,2 3-8-15,1 6 0 0,1 5-22 16,2 5-22-16,7 4 9 15,-1-3-2-15,9 2-6 0,4-7 8 16,7-8-6-16,7-4-8 0,0-7 7 16,5-6-2-16,4-5-2 0,-3-2 0 15,3-8-2-15,-4-7-9 0,-1-5 7 16,-7 0-6-16,1-4-5 16,-8-2 14-16,3-2-6 0,-5 1-12 15,2 3 8-15,-2 6-2 0,0 6 4 16,-2 12 16-16,0 2-4 0,0 11-4 15,-2 9 4-15,-4 9 10 0,1 13-7 16,1 10 10-16,2 6-2 0,0 7-13 16,2 5 0-16,0-4 21 15,2-2-27-15,2-6 8 0,1-10-4 16,-5-11-154-16,0-13 1 0,-7-12-82 16,-1-11-168-16</inkml:trace>
  <inkml:trace contextRef="#ctx0" brushRef="#br0" timeOffset="30032.85">12872 10146 1180 0,'0'0'0'0,"0"0"260"16,0 0-88-16,0 0-85 15,0 0-6-15,70 9-22 0,-37-11-47 16,5 2-2-16,-3-1-10 0,-4 1 0 15,-9 2-108-15,-9 5-32 0,-9 5-59 16,-4 1-44-16,-8-1-286 0</inkml:trace>
  <inkml:trace contextRef="#ctx0" brushRef="#br0" timeOffset="30157.32">12851 10366 1193 0,'0'0'0'0,"0"0"344"0,0 0-164 16,69 6-106-16,-34-6-34 15,12-2-22-15,7 1-21 0,-7 1-26 16,1 0-146-16,-5-1-152 0,-12 4-454 16</inkml:trace>
  <inkml:trace contextRef="#ctx0" brushRef="#br0" timeOffset="30516.37">12775 11453 1215 0,'0'0'0'0,"0"0"254"0,0 0-144 0,0 0-38 16,0 0-20-16,0 0-41 15,64 29-2-15,-39-34-3 0,-3-3-12 16,-3 0-59-16,-4 2-33 0,-7 2-49 15,-4 4-35-15,-4 2-124 0,-12 6-56 16</inkml:trace>
  <inkml:trace contextRef="#ctx0" brushRef="#br0" timeOffset="30641.1">12762 11637 773 0,'0'0'0'16,"0"0"437"-16,-16 61-264 0,18-50 9 16,14-1-81-16,5-4-39 0,10-5-18 15,6-1-31-15,7-8-2 0,1-5-3 16,1 4-16-16,-1-4-78 0,-1-1-52 15,-11 2-61-15,-2 2-87 16,-2 0-452-16</inkml:trace>
  <inkml:trace contextRef="#ctx0" brushRef="#br0" timeOffset="30957.7">13587 11383 1077 0,'0'0'0'0,"0"0"261"0,-45 59-93 16,34-33-75-16,11 1-27 0,0 1-17 16,11-2-30-16,7 0-4 0,7-4 2 15,4-2-19-15,6-1 4 0,2-4 9 16,-6 1-17-16,2 0 9 15,-10 0 4-15,-2 0-13 0,-9-1 8 16,-10 0 3-16,-2-2-9 0,-4 3 7 16,-10 0 4-16,-5 2-10 0,-8-1 5 15,-2-1 6-15,0-4-15 0,-6-3 8 16,8-7-2-16,5-2-50 0,1-6-32 16,9-11-98-16,1-5-49 15,7-6-129-15,-6-7-474 0</inkml:trace>
  <inkml:trace contextRef="#ctx0" brushRef="#br0" timeOffset="31111.62">13583 11400 1256 0,'0'0'0'0,"0"0"178"0,62-5-16 15,-25-1-108-15,13 0-38 0,-1-2-8 16,5 2-16-16,-4-1-97 0,-5 3-140 15,-10 1-166-15</inkml:trace>
  <inkml:trace contextRef="#ctx0" brushRef="#br0" timeOffset="31594.07">14139 11464 605 0,'0'0'0'0,"0"0"465"0,0 0-270 15,0 0-33-15,0 0-33 0,0 0-40 16,0 0-43-16,77 20 4 0,-51-12 1 15,-3 2-40-15,-4 2-2 16,-5 2 1-16,-10 0-15 0,-4 3 7 16,-2-1 5-16,-10 3-13 0,-7 1 6 15,1 1 0-15,-11-1 0 0,4-2-2 16,0-5 3-16,7-2-2 0,3-7 2 16,5-2 4-16,6-1-10 15,4-1 4-15,6-2 1 0,6-3-14 16,7-3 9-16,-1 2 1 0,5 2-15 15,2 3 10-15,0 1 11 0,0 5-4 16,-3 6-1-16,-1 3 8 16,-9 3-10-16,-3 1 5 0,-9 1 0 15,-9 4 6-15,-3-2-3 0,-7 0 8 16,-1 0-13-16,-1-3 4 0,2-4 4 16,1-7-12-16,5-7-2 0,1-1-76 15,8-13-73-15,4-4-52 16,0-6-174-16,12-1-220 0</inkml:trace>
  <inkml:trace contextRef="#ctx0" brushRef="#br0" timeOffset="31811.95">14596 11328 1409 0,'0'0'0'16,"0"0"125"-16,0 0-42 0,-6 77-38 16,8-47-15-16,4-4-14 15,0-1-20-15,5-6 2 0,-7-4-35 16,4-5-77-16,0-3-64 0,-2-5-111 16,-1-2-188-16</inkml:trace>
  <inkml:trace contextRef="#ctx0" brushRef="#br0" timeOffset="32050">14608 11364 852 0,'0'0'0'16,"0"0"415"-16,0 0-296 0,0 0-25 15,62-10-12-15,-27 9-43 0,1 5-19 16,5 3-5-16,0 2-14 0,-1 0 7 16,-7 4 3-16,-4 2-15 15,-13 5 6-15,-3 3 6 0,-9 6-12 16,-4 3 8-16,-15 4 5 0,-3 7-9 15,-7 0 0-15,-6 3 48 0,2-3-27 16,-2-6-1-16,4-5-5 16,10-8-20-16,7-10 5 0,0-7 0 15,10-7-75-15,0-11-61 0,10-8-101 16,7-5-141-16,-5-6-415 0</inkml:trace>
  <inkml:trace contextRef="#ctx0" brushRef="#br0" timeOffset="32277.38">15166 11363 834 0,'0'0'0'16,"0"0"296"-16,0 77-163 16,0-35-16-16,-2 7 2 0,2 6-56 15,-2 2-18-15,2-2-7 0,0-2-23 16,4-7-7-16,5-7 0 0,-1-5-16 15,-4-8-42-15,0-8-42 0,-2-7-61 16,0-6-64-16,-2-5-332 0</inkml:trace>
  <inkml:trace contextRef="#ctx0" brushRef="#br0" timeOffset="32760.74">15704 11290 1124 0,'0'0'0'16,"0"0"288"-16,-70-9-151 16,43 20-24-16,-6 6-11 0,8 6-56 15,0 6-20-15,4 4 2 0,7 6-16 16,6 0 1-16,6 1 0 0,2-3-18 15,10-4 7-15,2-5 5 0,5-8-12 16,1-5 1-16,3-9 0 0,2-4-16 16,0-4-1-16,3-11-8 15,-7-5-35-15,-2-4 0 0,1-3-20 16,-7-4 4-16,1-1 10 0,-6-2-12 16,2-3 8-16,-1 1 1 0,-3 2 23 15,2 2 15-15,0 6 15 16,-4 5 19-16,4 7-2 0,-6 3 6 15,0 7 40-15,0 2 9 0,0 2 21 16,0 10 15-16,0 5-29 0,-2 6-12 16,-2 7-1-16,2 6-20 0,-4 8 6 15,-2 4 8-15,-1 8-18 16,-3 0 0-16,6-1 6 0,2 1-20 16,-2-7 2-16,3-6-2 0,3-4-13 15,0-9 7-15,0-5 2 0,5-7-8 16,-1-9-23-16,-2-8-51 0,0-1-83 15,0-13-58-15,0-4-201 0</inkml:trace>
  <inkml:trace contextRef="#ctx0" brushRef="#br0" timeOffset="33156">16200 11428 1244 0,'0'0'0'16,"0"0"263"-16,0 0-202 15,0 0-21-15,-64 51-5 0,43-19-25 16,7 3-4-16,6 2 6 0,5 0-7 15,3-2-2-15,5-3 4 0,9-3-9 16,1-7 2-16,5-6 0 16,5-7 2-16,6-4-3 0,-2-5 2 15,6-6-2-15,-4-9-3 0,-2-7-7 16,0-4-13-16,-10-2 9 0,-7 0 13 16,-6-4-3-16,-6-2 4 0,0-3 2 15,-10 0 0-15,-9 2-2 0,-3 8 2 16,-1 8 1-16,0 8 0 15,0 6 11-15,3 5-15 0,5 1 0 16,5 8 3-16,-1 0-2 0,5 2-103 16,2-3-47-16,4 1-14 0,0-2-80 15,0-1-139-15</inkml:trace>
  <inkml:trace contextRef="#ctx0" brushRef="#br0" timeOffset="33585.92">16682 11476 452 0,'0'0'0'0,"0"0"259"0,0 0-138 16,0 0 8-16,0 0-26 0,0 0-10 15,-27 60 30-15,12-38-31 16,7 3-9-16,-6 3-8 0,7 0-31 16,7 0-1-16,0-2-3 0,7-3-29 15,9-4-6-15,7-6 2 0,4-5-9 16,8-3 4-16,2-5 5 0,4-5-10 15,-1-11 3-15,-3-6 0 0,-6-7 3 16,-8 1-2-16,-7-4 19 16,-10 0 29-16,-6 0 5 0,-16-2-10 15,-9 0-38-15,-6 3-4 0,-10 5 2 16,-5 3-8-16,3 10-152 0,6 2-154 16,10 1-418-16</inkml:trace>
  <inkml:trace contextRef="#ctx0" brushRef="#br0" timeOffset="40750.93">14519 13772 270 0,'0'0'0'0,"0"0"547"16,0 0-447-16,0 0 32 15,0 0-9-15,0 0-42 0,0 0-39 16,0 0 3-16,-8-28-8 0,16 27-9 16,1 1 12-16,-3 6 5 0,6 5-3 15,-1 3 21-15,1 4-7 0,-2 1-20 16,3 3 10-16,-3 0-10 16,7 0-15-16,-1 0 1 0,1-2-1 15,1-1-16-15,3-3 5 0,2 0 1 16,6-2-13-16,-4-1 4 0,6 0 12 15,-5-4-16-15,3 0 4 0,2 0 16 16,-2-2-19-16,2-1 2 0,4-1 23 16,-2-1-26-16,3-2 4 15,3-1 15-15,-2-1-21 0,0 0 8 16,5-4 4-16,-1-4-13 0,-2 1 7 16,5-3 6-16,-1 0-14 0,1-3 8 15,-1 0 5-15,0-3-14 0,-1 0 11 16,-1-2 11-16,-6-3-19 15,2-3 7-15,1-3 4 0,1-2-14 16,2-3 9-16,3-2 4 0,-5 0-12 16,-2 1 8-16,0 3 4 0,-4 5-12 15,-4 4 6-15,-8 7 4 0,-11 4-8 16,-6 5-7-16,1 5 10 16,-5 0-15-16,0 4 7 0,-9 3 7 15,3 0-16-15,-4 3-1 0,2-3-12 16,1-2-39-16,-3-5-39 0,4 1-23 15,-2-2-42-15,-5-6-73 0,3-1-116 16,-7-1-118-16</inkml:trace>
  <inkml:trace contextRef="#ctx0" brushRef="#br0" timeOffset="41097.78">15822 13619 747 0,'0'0'0'15,"0"0"359"-15,0 0-214 0,0 0-22 16,0 0-33-16,0 0-37 15,0 0-3-15,0 0-3 0,0 0-20 16,58-46 0-16,-40 43-6 0,1 2-17 16,-3-2 5-16,1 1 1 0,-7 2-13 15,1-5 6-15,-1 4 7 0,-4-3-12 16,0 0 4-16,-2-2 16 0,-1-3-18 16,-3 0 0-16,0 2 14 15,0-1-18-15,0 2 8 0,0 0 11 16,-5 1-9-16,3 4 18 0,0 1 2 15,-2 0-19-15,0 4 5 0,0 6 2 16,2 6-9-16,2 5 8 16,-2 6 0-16,0 3-13 0,2 5 0 15,0 2 14-15,0 1-19 0,2-5 6 16,0-5-2-16,2-6-70 0,-2-5-87 16,2-5-64-16,-4-2-104 0,0-6-618 15</inkml:trace>
  <inkml:trace contextRef="#ctx0" brushRef="#br0" timeOffset="41578.96">14590 13693 585 0,'0'0'0'15,"0"0"397"-15,0 0-233 0,0 0-26 16,0 0-47-16,0 0-5 0,-56 82-28 15,50-53-17-15,-7 4 4 0,5-2-13 16,2-2-20-16,0-5-4 16,2-6 0-16,1-4-12 0,3-8-4 15,0-1-23-15,5-5-50 0,-1 0-61 16,0-3-12-16,-2-7-111 0,-2-4-158 16</inkml:trace>
  <inkml:trace contextRef="#ctx0" brushRef="#br0" timeOffset="41706.94">14482 13729 855 0,'0'0'0'0,"0"0"328"15,0 0-171-15,0 0-63 0,81-18-49 16,-48 20-32-16,6 1-5 0,0 2-16 16,3-2-81-16,-3 3-53 15,-4 0-152-15,-8 2-469 0</inkml:trace>
  <inkml:trace contextRef="#ctx0" brushRef="#br0" timeOffset="43839.62">21062 8930 588 0,'0'0'0'16,"0"0"289"-16,0 0-186 15,0 0 8-15,0 0-45 0,0 0-15 16,0 0 5-16,0 0-9 0,0 0-17 16,-13-9-4-16,13 9-1 0,0 0-9 15,0 0 5-15,0 0 6 0,0 0-5 16,0 0 1-16,0 0 7 0,0 1-12 16,0 2 7-16,0 0 2 15,0 2-12-15,0 0-1 0,9 5 0 16,-3 2-12-16,2 2 3 0,5 3 10 15,-3 2-11-15,2 3 0 0,-1 1 5 16,1-2-11-16,-2 0 0 0,3-2 4 16,-5-3-2-16,0-2-25 15,1-1-4-15,-7-5-32 0,0 0-30 16,0-1 1-16,-2-4-5 0,-4-2-43 16,0-1-49-16,-9-3-42 0,7-5-110 15</inkml:trace>
  <inkml:trace contextRef="#ctx0" brushRef="#br0" timeOffset="44019.81">21018 8974 828 0,'0'0'0'0,"0"0"269"16,0 0-153-16,0 0-45 15,0 0-24-15,0 0 3 0,0 0-6 16,-41 76-22-16,37-56-14 0,-2-2 0 15,6-5-11-15,0-1-28 0,0-7-45 16,0-1-64-16,0-4-98 0,0-1-48 16,0-7-239-16</inkml:trace>
  <inkml:trace contextRef="#ctx0" brushRef="#br0" timeOffset="44135.42">21035 8969 743 0,'0'0'0'0,"0"0"249"0,0 0-186 0,68 16-53 15,-41-5-4-15,-2-4-12 16,0-3-582-16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9T03:27:43.7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26124 2382 414 0,'0'0'0'15,"0"0"81"-15,0 0-50 0,0 0 26 16,0 0-14-16,0 0-17 0,0 0-15 0,-2 1-10 15,2-1-2-15,0 1 2 0,0-1 1 16,0 1-5-16,0-1 6 0,0 0-6 16,2 0-5-16,-2 0 7 0,0 0-10 15,0 2-15-15,0-1-54 16,-2-1-107-16</inkml:trace>
  <inkml:trace contextRef="#ctx0" brushRef="#br0" timeOffset="5350.26">21138 9014 20 0,'0'0'29'0,"0"0"0"0,0 0-8 16,0 0-8-16,0 0 0 0,0 0 7 15,0 0 2-15,0 0 1 0,0 7-3 16,0-7-4-16,2 0 2 0,-6 0-7 16,4-1-1-16,0 1 1 0,0 0-7 15,0 0 0-15,0 0 2 0,4 1-6 16,-4-1 0-16,0 0 3 0,-2-1-1 16,0 0-4-16,2 0 4 0,0 1-2 15,0 0-6-15,0 0 0 0,0 0-12 16,0 0-1-16,0-1-2 0,0 0-15 15,0 1-7-15,0 0 24 0,0 0 4 16,0 0 0 0,0 0-1-16,0 0-18 15,2 0-12-15</inkml:trace>
  <inkml:trace contextRef="#ctx0" brushRef="#br0" timeOffset="5434.64">21138 9014 14 0</inkml:trace>
  <inkml:trace contextRef="#ctx0" brushRef="#br0" timeOffset="5512.75">21138 9014 14 0,'2'4'13'0,"-2"-5"-1"0,0 1-5 0,0 0-3 0,0-2-2 0,-2 2-2 15,0-4 0-15,2 2 0 0,0 2 2 16,0-1-4-16,0 0 0 0,-2 1-22 16</inkml:trace>
  <inkml:trace contextRef="#ctx0" brushRef="#br0" timeOffset="7972.15">13306 9188 776 0,'0'0'0'16,"0"0"160"-16,0 0 24 15,0 0-98-15,0 0-42 0,0 0-25 0,0 0 0 16,0 0 18-16,15 22-5 16,-11-2-8-16,0 2 2 0,0 2-7 0,0 2 4 15,0-2 4-15,-4 0-5 0,0-1 13 16,0-3 16-16,0-2-14 0,0-2 5 15,0-4-2-15,0-2-16 0,0-3 7 16,0 0-3-16,0-4-20 0,0-1 2 16,2 1 3-16,2-2-19 15,1 0 12-15,3-1 8 16,2 0-20-16,-4 0 12 16,5 0 3-16,-1-6-16 0,0 1 11 15,5-4 4-15,3 1-16 0,-3-2 12 16,8 3 4-16,-5-1-16 0,1 1 11 15,2 3 4-15,-5-2-14 0,-1 3 10 16,1 2 4-16,1-1-14 16,5 1 9-16,-7 0 5 0,8 1-14 0,5 0 8 15,-3 0 6-15,4 0-14 0,0 0 7 16,0 1 6-16,0 2-12 0,4-5 7 16,0 2 5-16,0 0-12 0,2 0 7 15,-4-3 5-15,2 0-12 0,-8 0 6 16,0-1 6-16,2 3-12 15,-4 0 6-15,2 1 5 0,-1 0-10 0,3 0 3 16,2-1 7-16,-2 2-10 0,2 0 5 16,4 0 6-16,-4-1-12 0,4 0 7 15,2 0 4-15,-2-1-10 0,4-3 6 16,1 2 5-16,-5 0-12 0,2 2 7 16,-6-1 3-16,0 1-8 15,2-1 3-15,-4 1 7 16,-3 0-12-16,5 2 7 15,-4 0 4-15,-2 0-10 0,2 2 6 16,2-2 3-16,-5 1-8 0,3-1 4 16,0 0 5-16,-2 0-10 0,-1-1 6 15,1-1 4-15,0 0-10 0,0 0 7 16,-1 0 2-16,1 0-8 16,0 0 3-16,0 0 7 0,-5 0-12 0,-1 0 7 15,1-1 3-15,-1 1-8 0,-1 0 3 16,-3 0 5-16,-1 1-8 0,-4-1 2 15,3 1 7-15,-5-1-10 0,4 0 6 16,-1 0 3-16,-3 0-8 0,2-1 4 16,0-1 5-16,-1 2-10 0,1-1 3 15,2-1 3 1,-4 2-2-16,1 0-11 0,3 0 14 16,-4 0-4-16,4 0-1 15,-3 0 7-15,3 0-8 0,0 0 3 16,1 0 5-16,1 0-8 0,-4 0 3 15,5-1 5-15,-3 0-8 0,2-2 6 16,-3 0 2-16,3 0-8 16,-6 1 4-16,-4-1 5 0,3-2-10 0,-1 0 8 0,-2 0 3 15,2-1-12-15,-2-3 12 16,0 4 15-16,0-3-17 0,0 0 16 16,0 0-3-16,0-1-16 0,2-1 19 15,-2 1-5-15,3-2-18 0,-5 3 6 16,0 1 12-16,0 0-23 0,0 3 11 15,0-3-3-15,0-1 0 0,0-1-98 0,0-3-31 16,0-3-138-16,0-3-28 16,0-1-338-16</inkml:trace>
  <inkml:trace contextRef="#ctx0" brushRef="#br0" timeOffset="8373.2">14782 10060 1412 0,'0'0'0'16,"0"0"121"-16,0 0-24 0,0 0-23 16,70-5-41-16,-41-1-9 0,4 2-14 15,-2-1-20-15,2 2 20 16,-8 3-7-16,-8 0-6 0,-7 0-41 15,-4 0 23-15,-4 0-20 0,-2 0 15 16,0 0-11-16,0 0-22 0,-6 0 12 16,0-4-26-16,0 0-39 0,-5-8-5 0,5 1-50 15,0-2-81-15,-4-2 22 0,5 2-120 16</inkml:trace>
  <inkml:trace contextRef="#ctx0" brushRef="#br0" timeOffset="8504.77">14951 9894 549 0,'0'0'0'16,"0"0"370"-16,0 0-167 0,0 0-31 15,0 0-35 1,0 0-46-16,0 61-24 0,3-29-23 16,1 8-27-16,0 0-2 0,2 1-8 15,0-3-14-15,0-8-18 0,-6 0-77 16,0-10-168-16,0-5-278 16</inkml:trace>
  <inkml:trace contextRef="#ctx0" brushRef="#br0" timeOffset="9961.77">17994 9181 512 0,'0'0'0'0,"0"0"79"0,0 0-21 0,0 0 3 15,0 0 10-15,0 0-8 0,0 0-11 16,0 0-6-16,44-31 17 16,-44 31 4-16,2 0-4 0,-2 1-2 31,0 6 7-31,0 4-5 0,-4 3-3 0,-1 3-13 16,1 1-11-16,-6 0 7 0,8-2-15 15,-6-1-9-15,6-3 15 0,2-3-13 16,0-3-5-16,0 0 10 0,0-4-12 15,4-1-10-15,2-1 13 16,-2 0-12-16,8 1-7 0,-3-1 4 16,3 1 9-16,-4 0-12 0,7 0 2 0,-7 2 3 15,9-1-10-15,-5-1 12 0,5 1 3 16,-1-2-9-16,3 2 0 0,-5-4 31 16,5 2-27-16,4 0 19 0,-1 0-16 15,1-1-9-15,0 1 4 0,0 0 9 16,-1 0-11-16,3 0 0 15,0 0 4 1,-2 0-10-16,-1 0 12 0,7 0-5 16,-6 0-7-16,2-1 12 0,-2 3-3 15,1 1-12-15,-1-1 18 0,-2 1-9 16,4 0-8-16,1 1 16 0,1-1-7 16,11 0-9-16,-7-1 16 15,6 0-9-15,-6-1-4 0,6 0 10 16,-8 1-3-16,4 1-10 0,-2 0 16 0,-6 0-8 15,2-1-6-15,0-1 12 0,2-1-4 16,-7 0-10-16,5 0 16 0,0-1-9 16,-2-4-6-16,8-1 14 0,-4 2-7 15,0-1-6-15,2 0 12 0,-4 1-4 16,-3 1-11-16,-1 1 18 0,-2 1-9 16,2 1-7-1,-1 0 14-15,1-1-7 0,0 1-7 16,0 1 14-16,-3 0-6 15,1-1-8-15,4 0 14 0,-5 0-6 16,-1 0-6-16,-5 0 10 0,5 0-2 16,-2 0-9-16,-5 0 12 0,9 1-2 15,-1 1-12-15,-1-1 16 0,4 2-6 16,1 0-11-16,-1 2 18 0,4-2-8 0,-4 0-10 16,0 1 18-16,5-3-8 15,-5 0-9-15,4-1 16 0,-4 0-7 16,4 0-9-16,2-1 16 0,-5 0-9 15,7-1-5-15,-6 1 12 0,0 1-7 16,-8 0-8-16,-3 0 17 0,1-1-14 16,-7 1-3-16,-2-1 18 0,0-1-12 0,-4-1-4 15,0-3 14-15,0 0-1 16,3 0-4-16,-5-6 20 0,8 0-7 16,-2-5-7-16,2-2 10 0,5-1-16 15,-3-3-4-15,-4-2 4 0,5 4 0 16,-5 1-10-16,0 4 16 0,-2 2-16 15,-4 3-31 1,0 3-22-16,-8 2-101 0,0 4-188 16,-9 2-273-16</inkml:trace>
  <inkml:trace contextRef="#ctx0" brushRef="#br0" timeOffset="10610.62">19210 10009 1108 0,'0'0'0'0,"0"0"121"0,0 0-57 16,0 0 6-16,0 0-4 0,0 0-30 0,85 15-25 16,-57-15 3-16,1 1-16 0,0 2-1 15,-4-2 6-15,-12 2-6 16,1 1-34-16,-8-1 24 0,-6-3-12 15,2 1-17-15,-2-1 5 0,-2 0-24 16,-2-1-32-16,-2-5 4 0,-4 2-43 16,3-4-9-16,-5-1 51 0,8 0 3 0,-2-2 2 15,1 1 24-15,-3 1-7 0,6-2 20 16,0 4 51-16,0-2 7 16,2 3 27-16,-2-1 9 0,2 0 2 15,0 3 20-15,-2 2 22 0,2 0-6 31,0-1 7-31,0 2-6 0,0 1-8 0,0-1-5 16,0 1-14-16,0 0-15 0,0 0 7 16,0 0 1-16,0 0-20 0,0 0 1 15,0 0 6-15,0 0-17 16,0 0-2-16,0 0 6 0,0 0-13 16,0 0-5-16,0 0 6 0,0 0-16 15,0 2 2-15,0 2 2 0,0-1 12 16,0-1-11-16,0 5 16 0,0 1-12 0,0 2 6 15,0 6 18-15,-2 2-9 0,0 3 1 16,2 4-4-16,-2 1-19 16,2 3-1-16,2 1 4 0,2-4-4 15,-2 5-397-15,-2-3-273 0</inkml:trace>
  <inkml:trace contextRef="#ctx0" brushRef="#br0" timeOffset="11279.72">15886 10624 552 0,'0'0'0'0,"0"0"0"0,0 0-98 15,0 0-286-15</inkml:trace>
  <inkml:trace contextRef="#ctx0" brushRef="#br0" timeOffset="12549.49">21823 9785 1158 0,'0'0'0'0,"0"0"236"0,0 0-132 16,76 12-1-16,-49-12-29 0,6 0-8 15,0 0-22-15,2-4-32 0,-2 1-3 16,-4 1 0-16,-2 2-17 0,-4 0 0 16,-9 0-21-16,-1 0-29 15,-5 0-41-15,-6 0-28 0,-2 0-24 16,-2 0-63-16,-4-1-64 0,0-4-70 0</inkml:trace>
  <inkml:trace contextRef="#ctx0" brushRef="#br0" timeOffset="12881.39">22013 9603 750 0,'0'0'0'0,"0"0"248"15,0 0-154-15,0 0-27 0,0 0 15 16,0 0-12-16,0 0-22 0,0 0 17 16,0 0-8-16,-6 14-18 15,6-12 8-15,0 1-6 0,0-1-23 16,0-2 11-16,0 1-2 0,2-1-16 0,-2 0 12 16,0 0 4-16,0 0-20 0,0 0 11 15,0 0-1-15,0 0-16 0,0 1 12 16,0 0 4-16,0 3-17 0,0 2 0 15,0 3 27-15,0 5-29 0,0 6 4 16,0 6 12-16,0 5-23 16,0 7 12-1,4 5 0-15,-2 3-6 0,0 2-100 16,0 5-6-16,4 1-86 0,-6 2-115 16,0 3-226-16</inkml:trace>
  <inkml:trace contextRef="#ctx0" brushRef="#br0" timeOffset="15558.62">11390 5542 560 0,'0'0'0'15,"0"0"272"-15,0 0-113 0,-81 62-44 16,44-38-36-16,-11 1-4 0,-5 0-32 16,-11-3-9-16,0-4 3 0,-9-7-14 15,1-11-3-15,-3-8 14 0,-3-17-6 16,3-16-5-16,-1-18 1 0,4-17-22 15,8-20 0-15,12-23 5 0,17-15-8 16,14-9-1 0,19 2-8-16,21 15-5 0,34 14 9 15,24 11 10-15,26 11 3 0,15 13 18 16,18 24 35-16,7 34-14 16,-4 40-13-16,-13 44-8 0,-29 35-26 15,-25 21-2-15,-22 9-16 0,-23 5-38 16,-17-5-74-16,-10-12-201 0,-10-21-599 15</inkml:trace>
  <inkml:trace contextRef="#ctx0" brushRef="#br0" timeOffset="16291.55">13050 5681 885 0,'0'0'0'16,"0"0"221"-16,0 0-108 0,0 0-23 15,35-69-9-15,-17 58 11 0,3 2-41 0,2 7-6 16,-2 2-9-16,1 6-18 0,-1 8 7 31,-2 2 10-31,7 3-21 0,-3-2 4 0,2 0 7 0,2-5-16 16,2-10 11-16,8-2 7 0,0-11-11 31,7-6 2-31,3-3-2 0,-3-6-18 16,-1-1 4-16,0 1 2 0,1 2-8 0,1 9-55 15,1 5-61-15,1-1-121 0,-1 1-229 16</inkml:trace>
  <inkml:trace contextRef="#ctx0" brushRef="#br0" timeOffset="18428.89">21639 5592 292 0,'0'-1'0'0,"0"1"48"0,0-1-35 16,4 1-13-16,-2-2 0 0,4 2 5 15,-2 0-5-15,2 0-14 0,-2 0-13 16,-1 0-25-16,-3 0-79 0</inkml:trace>
  <inkml:trace contextRef="#ctx0" brushRef="#br0" timeOffset="18513.5">21639 5592 259 0</inkml:trace>
  <inkml:trace contextRef="#ctx0" brushRef="#br0" timeOffset="18551.29">21639 5592 259 0,'31'2'0'0,"-27"-2"-75"0,0 0 8 0,4 0 14 0,-2 0-10 0</inkml:trace>
  <inkml:trace contextRef="#ctx0" brushRef="#br0" timeOffset="18898.9">21639 5613 283 0,'0'0'0'15,"0"0"445"-15,0 0-345 0,0 0 40 16,0 0-30-16,0 0-34 0,0 0-14 15,0 0 5-15,0 0 0 0,53-5 3 16,-11 4-12-16,14 1-4 0,10 0-10 16,16-3-8-16,18-2 1 0,15-4-20 15,22-2-12 1,16 7 7-16,10 2-14 16,-4 2-1-16,-14 10-84 0,-31 0-265 15,-26-2-294-15</inkml:trace>
  <inkml:trace contextRef="#ctx0" brushRef="#br0" timeOffset="24833.31">14497 14137 312 0,'0'0'0'0,"0"0"197"15,0 0-160 1,0 0-30-16,0 0 3 0,0 0 5 15,0 0-11-15,0 0-7 0,12-5 6 16,-6 0-6-16,3 0-119 16,-3-3-134-16</inkml:trace>
  <inkml:trace contextRef="#ctx0" brushRef="#br0" timeOffset="26650.68">14338 13389 477 0,'0'0'0'16,"0"0"0"-16,0 0 315 0,0 0-199 15,0 0 12-15,0 0-21 0,0 0 1 0,0-74-23 16,-3 56-34-16,1-5-6 0,-2 0 1 16,2-2-17-16,0 1-12 0,0-1 3 15,2 2-13-15,0 1 0 16,0 2 13-16,0 2-16 0,0 3-2 16,2 2 14-16,0 2-4 0,2 4 5 15,0 2 9 1,-1 2-13-16,-3 0 3 0,6 3 7 15,-2 0-13-15,2 0-3 0,4 2 10 16,-1 0-17-16,1-2 0 0,7 2 0 16,1-2 8-16,3 1-13 15,0-1 10-15,1 0-4 0,1 0-6 16,2 0 10-16,2 0-10 0,-3 0-3 16,1 0 16-16,-2 2-12 0,2-1-2 0,-5 0 12 15,1-1-7-15,-2 0-2 0,-1 0 6 16,5 0-2-16,0 0-5 0,0 0 8 15,-3 0-3-15,3 0-7 16,0 0 12-16,-1 0-6 0,1 0-11 16,-2-1 5-16,-3 2 1 0,-3 2 3 15,4-3 4-15,-1 1-4 0,-1 0-9 0,-5-1 13 32,7 0-2-32,-1 0-2 0,-3 0 4 0,3 0-2 0,-1-2-2 0,4 2 4 15,-3-1 0-15,-1 0-6 16,-1 1 8-16,1 0-3 0,3 0-6 15,-3 0 10-15,0 0-6 0,-1 0-4 32,5 0 10-32,1 0-6 0,1 0-3 0,0 0 8 15,0-1-3-15,2-1-3 0,-5 0 4 16,1 2-2-16,-9 0-4 0,3 0 8 16,1 0-3-16,3 0-4 15,-1 2 6-15,-1-1-2 0,4 0-5 16,-3-1 8-16,5-1-4 0,0 1-3 15,6 0 6-15,2-1-2 0,-2-1-6 0,-2 1 10 16,-3 1-5-16,1 0-5 0,-2 0 10 16,0 0-5-16,-1 0-5 0,1 1 10 15,2 1-5-15,2-1-4 16,-4 1 8-16,3 0-4 0,1 0-4 16,-2-2 8-16,2 0-3 0,4 0-5 15,-4 0 8 1,0 0-1-16,0 0-5 0,-1 0 4 15,3 1 0-15,-4 2-6 0,4-1 8 16,-4 0-5-16,0 2-4 0,2-3 10 16,-1 3-9-16,-7-2-1 15,0 1 10-15,1-1-10 0,-1 0 1 16,-3 2 8-16,-3-3-6 0,-1 3-1 16,-6-3 2-16,7 0-16 0,-1 0 3 0,7-1 14 15,-3 2 0-15,3-1-9 0,-7-1 13 16,5 1-5-16,-11 0-26 0,0-1 15 15,3 2 6-15,-7-2 2 0,-2 0 8 16,0 0-3-16,0 0-5 16,4 0 8-16,-4 2-3 0,4-1-2 15,4-1 2 1,-4 0 3-16,1 0-8 0,-1 2 8 16,0 0-5-16,2 0-4 0,0 0 7 15,-4 1-4-15,0-1-27 0,-2 0 36 16,0 1-12-16,0-2 1 15,0-1 8-15,0 0 7 0,0 0 16 16,0 1 19-16,0 2-10 0,0 3 2 16,2 1-5-16,-2 5-28 0,2 1 1 0,-2 4 12 15,11 5-18-15,-7-1 0 0,2 5 0 16,-2-2-2-16,-2-3-55 0,-2 1-20 16,0-4-84-16,0-3-96 0,0-4-139 15</inkml:trace>
  <inkml:trace contextRef="#ctx0" brushRef="#br0" timeOffset="27020.5">15437 12604 997 0,'0'0'0'0,"0"0"335"0,0 0-188 15,0 0-31-15,0 0-8 0,0 0-18 16,0 0-47-16,85 0-21 0,-54 7 3 15,8-3-21-15,3 1-7 0,-5-3 6 16,0 2-6-16,-2 1-43 0,-10 2-1 16,-8 3-42-16,-9 0-45 15,-8 3 25-15,-2-6-36 16,-13-2-47-16,-1-5-33 16,-5-5-14-16,5-6-78 0</inkml:trace>
  <inkml:trace contextRef="#ctx0" brushRef="#br0" timeOffset="27205.19">15576 12495 620 0,'0'0'0'16,"0"0"189"-16,0 0-116 0,0 0 5 0,0 0-5 15,0 0-12-15,0 0-1 0,0 0 7 16,0 0-19-16,14-52 2 0,-8 66 12 16,1 4 2-16,-1 5 3 0,0 5-1 15,-2 6-14-15,6 2-12 0,-1-1-9 16,-3 2-28-16,8-2-5 15,-5 0-19-15,1-1-97 0,-2-1-119 0,-1-3-153 16</inkml:trace>
  <inkml:trace contextRef="#ctx0" brushRef="#br0" timeOffset="29714.05">15729 12126 387 0,'0'0'0'15,"0"0"339"-15,0 0-232 16,0 0-5-16,0 0 0 0,0 0-41 16,0 0-23-16,0 0-22 0,0 0-6 0,-23-43-12 31,29 33 2-31,-2 3 0 0,3-1 2 15,-1 3-2-15,-6-1 0 0,4 2 2 16,-2 3-3-16,0-1 2 0,0 2 11 0,-2 0 4 0,0 0 6 16,4 0-15-16,-4 1 8 0,6 2 6 15,-1 2-20 1,1-3 2-16,8 2 4 0,-8-4-9 16,9 0 2-16,-3 0 0 0,3 0 2 15,1 0-3-15,-1 0 2 0,-1 0 0 16,1 2-1-16,-1 0 0 0,1 0 1 15,-1 2-1-15,3 0 0 0,-5 0 1 16,5-1 0-16,-1-1 4 16,1 3-10-16,1-3 5 0,5 0 0 0,-4 4 1 15,-5-4 0-15,3 3 3 0,1 0-8 16,1-2 3-16,-1 2 1 0,1 0 0 16,2-2 1-16,1 1 3 0,-1-3-8 15,2-1 0-15,0 0 4 0,-1 0 0 16,-1 0-10-16,2 0 15 15,-3-4-10-15,-3 4 6 16,-1 0 3-16,-3-1-8 16,1 1 4-16,-3 0 5 0,5 0-10 15,-1 2 4-15,-3 1 1 0,7-1 0 16,-3 1 3-16,1-2 1 0,1 3-8 16,3-2 2-16,0-2 8 0,1 2-12 15,1-2 6-15,0 0 0 0,0 0 0 16,-1-2 2-16,-1 0 3 0,2 1-10 0,-5 1 5 15,3-3 0-15,-2 1 0 16,-5 2 1-16,7 0 4 0,4 0-10 16,-1 0 8-16,7 0 5 0,0 0-3 15,7 0 1-15,3-4 11 0,-2 1-8 16,5-1-2-16,-3-1-1 0,0 1-8 16,3 1 4-1,-3-3 9-15,-2 0-9 0,1 2 11 16,-1 3 4-16,-4-3-14 15,2 3 8-15,-6-1 8 0,2-2-15 16,-2 4 10-16,2 0-3 0,-4-1-11 16,-2 0 0-16,0 1 24 0,2-2-21 15,-4 2 12-15,0 0-1 0,0-2-12 16,1 2 6-16,1-1 2 0,6 0-12 0,-2-3 4 16,7 3 6-16,-5-4-13 15,4 3 7-15,2 1 4 0,-6 0-12 16,0-1 8-16,-2 1 5 0,-2-2-14 15,2 3 10-15,-4-2 3 0,-2 2-12 16,0-1 7-16,2 1 6 0,-5 0-14 16,-1 0 8-16,2 0 5 0,-3 0-12 0,3 0 8 15,0 7 2-15,-2-4-8 16,1 3 5-16,1 1 4 0,-2-5-10 16,-1 2 4-16,3 1 8 0,2-3-14 15,-2 0 9-15,-3 1 4 0,1-2-12 16,-2 3 6-16,-3-1 4 0,5 2-8 15,-3 1-3 1,-1-4 9-16,-3 1-4 0,3 2-5 16,-5-1 7-16,1 2 0 15,1-1-4-15,-3 1 4 0,3-1 0 16,-6-1-9-16,5 3 10 0,-3-2-2 16,0-3-12-16,-1 2 15 0,-5-2-4 15,6 2-4-15,-4-2 7 0,-2-2-2 16,7 0-10-16,-5 1 3 0,0 2-14 0,4-2 7 15,-1 2 6-15,1 0-8 0,0-2 7 16,-1 3 12-16,1-4-4 16,-2 2-2-16,-6-2 4 0,5 1 1 15,-5 0 3-15,0-1 9 0,-2 0-12 16,0 0 5-16,0 0 1 0,0 0-13 16,4 0 6-1,0 3 0-15,-2-2 0 0,-2 2-10 16,0-1 13-16,0 0-6 0,2 2-1 15,-2-4 8-15,0 3-8 16,0-1 4-16,-2-2 13 0,2 1 3 16,-4-1 23-16,2 0-5 0,-2 0-17 15,2 1 3-15,0 3 9 0,-3-4-9 16,5 0 5-16,-2 0-6 0,2 0-14 0,0 2 7 16,0 2 4-16,0 0-9 0,-2-2 11 15,2 2 5-15,0 1-13 16,0-1 11-16,0 1 6 0,0 1-19 15,0 1 7-15,0-2 5 0,0 1-19 16,0 5 7-16,0 0 5 0,2 1-18 16,-2 1 9-1,0 2 6-15,2 2-16 0,3 1 9 16,-5 2 7-16,4 1-17 0,-4 1 9 16,0 3 7-16,4 2-15 15,-4 2 8-15,6 6 7 0,-4 2-15 16,0 2 9-16,-2 6 5 0,4-1-16 15,-4 2 8-15,0 0 0 0,0-3-68 16,0 0-59-16,0-2-63 0,0-3-146 0,0-6-792 16</inkml:trace>
  <inkml:trace contextRef="#ctx0" brushRef="#br0" timeOffset="30900.66">17401 11660 1051 0,'0'0'0'0,"0"0"376"16,0 0-204-16,0 0-49 0,0 0-22 31,0 0-45-31,0 0-26 0,99-6 0 16,-37 1-18-16,4 0-19 0,9 0-13 0,5 1-89 0,-7 4-229 16,-7-2-664-16</inkml:trace>
  <inkml:trace contextRef="#ctx0" brushRef="#br0" timeOffset="33439.46">10712 7047 1103 0,'0'0'0'0,"0"0"234"15,0 0-100-15,0 0 48 0,91-36-90 16,-46 21-37-16,3-1-8 0,1 1-32 16,-1 3-16-16,-3 2 2 0,1-4-2 15,-3 2-38-15,-3 2-39 0,-5 1-54 0,-13 2-52 16,-7 7-66-16,-15 0-104 0,-12 1-57 15</inkml:trace>
  <inkml:trace contextRef="#ctx0" brushRef="#br0" timeOffset="33555.65">10865 7058 785 0,'0'0'0'0,"-68"57"475"16,49-37-299 0,9-9-11-16,14-4-84 0,12-7-19 15,22-4-6-15,7-7-46 0,9-9-10 16,14-3 0-16,4-4-139 15,5 1-138-15,-7 1-421 0</inkml:trace>
  <inkml:trace contextRef="#ctx0" brushRef="#br0" timeOffset="35488.8">21585 6954 177 0,'0'0'0'0,"0"0"0"0,0 0 6 15,0 0-12-15,0 0-52 0,0 0-45 16</inkml:trace>
  <inkml:trace contextRef="#ctx0" brushRef="#br0" timeOffset="35811.68">21585 6954 684 0,'-83'-41'0'0,"83"41"0"0,0 0 365 16,0 1-234-16,0 0-26 0,0-1-29 15,0 0 4-15,0 0-21 0,0 0-4 16,0 0 11-16,6 2-24 0,1 4-8 15,3-3 3-15,2 3-21 16,7-2 1-16,12 1-4 16,10-2-11-16,9-3 3 15,12 1 0-15,6-1-8 0,2-2 4 16,3-2 3-16,1-1-8 0,-12 2-10 16,-6 3-19-16,-4 0-25 0,-13 0-12 15,-6 0-11-15,-2 0-20 0,-14 0-15 16,-7-3-64-16,-6 0-70 15,-4 0-5-15,-6-4-216 0</inkml:trace>
  <inkml:trace contextRef="#ctx0" brushRef="#br0" timeOffset="36012.18">21703 7017 279 0,'0'0'0'16,"-69"23"321"-16,45-14-236 15,7-5 72-15,9 1-15 0,6-4-14 16,2-1 5-16,6 0-45 0,8 0 16 16,7-1 23-16,8 1-36 0,10 0-16 15,13 0-4-15,12 0-43 0,11 0-13 16,7 3-6-16,5 4-18 0,0-1-204 16,-9-4-222-16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19T03:32:26.83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15997 6808 372 0,'0'0'0'0,"0"0"216"0,0 0-104 16,0 0 17-16,0 0-3 0,0 0-54 0,0 0-6 15,0 0 31-15,-18 6-6 0,22-1-14 16,6 2-3-16,-1 4-33 0,3-3-5 16,-2 3 0-16,7-2-20 15,-3-2-1-15,5-5 4 0,4-2-11 16,-3 0 1-16,1 0 5 0,2-2-11 15,-3-5 2 1,-1 1 4-16,0-1-9 0,-7-1 0 16,5 2 12-16,-3 0-12 0,-4 1 0 15,5 4 16-15,-5-3-10 0,5 4 4 16,-5 0 9-16,7 2-7 16,-3 1 1-16,0 5 6 0,5-3-7 15,0 2 0-15,1-1 3 0,-1-3-9 16,0-2-1-16,3-1 8 0,5 0-13 0,-2-2 0 15,-2-4 11-15,-1-5-13 0,1 0 4 16,2-1 5-16,0-1-11 0,-7 2 4 16,3 4 0-16,-6 3 3 15,1 4-4-15,1 4 2 0,-5 8-1 16,5 3 1-16,-1 3 8 0,3-1-6 16,-7-1 3-16,9-1 9 0,-1-4-11 0,3-4 2 15,0-3 7-15,4-4-12 0,0 0 4 16,2-3 5-16,-5-5-10 0,-1-3 0 15,0 1 8-15,0 0-11 16,-5 5 2-16,5 3 2 0,-7 1 1 16,3 1-4-16,2 1 4 0,2 3-1 15,-1 1 1 1,1 0 9-16,0-2-8 0,2-3 1 16,6 0 11-16,-3-2-10 0,1-3 2 15,4-3 6-15,-4-2-8 0,-2 1-5 16,2 1 0-16,2 2 8 0,0 2-6 15,0 4 4-15,4 0-6 16,-4 0 0-16,9 5 0 0,-3-1 1 16,4 0-1-16,-4 0 0 0,5-4 0 0,5 0-161 15,7-10-42-15,-2-6-226 0</inkml:trace>
  <inkml:trace contextRef="#ctx0" brushRef="#br0" timeOffset="2790.81">15293 9284 183 0,'0'0'0'0,"0"0"28"0,0 0-27 16,0 0-2-1,2 6-58-15,0-6-7 0,-2 0-18 16</inkml:trace>
  <inkml:trace contextRef="#ctx0" brushRef="#br0" timeOffset="3391.93">15293 9284 63 0,'12'6'63'0,"-12"-6"10"16,0 0-33-16,0 0-13 0,0 0 2 16,0 0-17-16,0 0-9 0,0 2 1 15,0-1-2-15,0-1 0 16,0 0 9-16,0 0 4 0,0 0 12 0,0 0 35 16,2 0-19-16,0 0 9 0,-2 0 68 15,0 0-37-15,0 0 25 0,0 0 11 16,0 0-42-16,-2 0-11 0,2 0 14 15,-4 0-31-15,0 0-15 0,0 3 4 16,-5 4 1-16,-1 2 0 16,2 2 10-1,-7 4-17-15,1-3-3 0,1 3 16 16,-5-1-10-16,5 0-3 0,-1-1 11 16,-1-4-17-16,7 2-8 0,-2-5 8 15,6 0-12-15,2-2-11 0,2-2 6 16,0-1-6-16,0 0-6 0,0-1 6 15,0 0-4-15,0 1-2 16,0-1 6-16,2 2 0 0,0 0-7 0,0 0 8 16,2 0-1-16,0 1-3 0,2 0 0 15,-2-1 1-15,1-1-1 0,3 0 0 16,-2-1 3-16,2 1-4 0,3-1 2 16,-3 0 4-16,4 1-6 0,-1-1 2 15,3 1 0-15,-1-1-5 16,1 1 8-16,3 1-3 15,-3-2-5-15,-2 0 8 16,5 1-2-16,-5-1-7 0,1 0 10 16,-3 1-4-16,0 0-1 0,-3-1 0 15,-3 0 1-15,2 0-1 0,-4 0 0 16,4 0 1-16,-6 0-2 0,2 0 2 16,-2-1 3-16,0 0-5 0,2 1 2 15,-2-3 4-15,0 2-8 0,0 0 6 0,0-1 0 16,0 0-5-16,-2-1 4 15,2-2-1-15,-2 0-2 0,0 0 2 16,-2-5-1-16,-2 1 0 0,0-5 0 16,4-1 1-16,-7 0-1 0,3 0-1 15,2 2 1-15,2 0 0 0,0 3-41 16,2 4-41-16,0 2-80 0,0 2-131 0,-2-4-258 16</inkml:trace>
  <inkml:trace contextRef="#ctx0" brushRef="#br0" timeOffset="4696.2">12066 9282 381 0,'0'0'0'0,"0"0"184"0,0 0-65 15,0 0-14-15,0 0-18 0,0 0 1 16,0 0-23-16,0 0-8 0,0 0 11 0,-15-5-16 16,13 5-11-16,2 0 10 0,-2 6-16 15,-2 0-13-15,0 5 10 0,2 0-11 16,-8 3-8-16,1 4 8 16,-1 2-9-16,2 0-5 0,-1-1 10 15,-3-2-6-15,2-1-8 0,-1-3 13 16,3-3-3-1,4-3-7-15,-2-1 9 0,2-3-5 16,1-1-6-16,1 0 9 0,0-1-3 16,2-1-11-16,0 1 2 15,0 0 7-15,0 1-9 0,0-1 2 0,0 1 1 16,4 0-4-16,-1 1 3 16,-1-1 0-16,6 1-2 0,-6-1 2 15,2-1 1-15,2-1-3 0,0 0 2 0,3 0 3 16,-1 0-6-16,2 0 4 0,-1-1 2 15,1 0-5-15,0 1 2 0,3-1 1 16,-3-1-4-16,7 2 4 0,-11 0 1 16,4 0-5-16,-2 0 3 15,-3 0-1-15,1 0 0 0,0 0 0 16,-2 0 2 0,-2 0-3-16,-2 0 2 0,0 0 1 15,0 0-4-15,0 0 4 0,0 0 1 16,0 0-5-16,0 0 4 0,0 0 1 15,0 0-5-15,0 0 4 0,0-1 8 16,-2-2-11-16,2-2 2 16,-4 0 12-16,0-3-13 0,2 0 0 15,0-1 14-15,0 1-17 0,0-1 6 0,-1 1 0 16,3 2-4-16,0 0 2 0,-2 0 2 16,0-2-6-16,2-1 3 0,0 3 1 15,-4-2-2-15,2 1 1 0,0 1 2 16,2 3-4-16,-2 1 1 15,0 0 0-15,2 2-11 0,-2 0 9 16,2 0-2-16,0 0-10 0,0-1 8 0,0 1-2 16,0 0-6-16,0-1 5 0,0 1 4 15,2 0-3-15,-2 0 10 0,0 0-2 16,0 0-7-16,0 0-2 0,0 0-7 16,0 2-8-16,2-2 3 15,-2 2-6-15,4-1-18 0,-4 0-9 16,0 0 10-16,2 1-8 15,2 1-49-15,-4-1-61 16,0-2-128-16</inkml:trace>
  <inkml:trace contextRef="#ctx0" brushRef="#br0" timeOffset="6800.24">16231 9314 503 0,'0'0'0'0,"0"0"278"0,0 0-161 15,0 0-14-15,0 0-18 0,0 0-41 0,0 0-22 16,0 0 30-16,0 0-2 0,33 19-13 16,-25-16 9-16,7-1-10 15,-7 0-8-15,5-1 9 0,-5 2-11 16,-4-1-15-16,2-1 10 0,-2 0 10 15,-2-1-5-15,-2 0 9 0,0 0-1 16,2-2-12 0,0-3 3-16,-2-4-11 0,3 1-18 15,-1-2 7-15,0 1 4 0,0 0-13 16,2 0 9-16,-4 3-1 0,0 2-4 16,0 1-13-16,0 0 16 15,0 1-2-15,0-1-11 0,-4 2 13 16,-2 0-2-16,-1 1-9 0,-3 0 11 15,4 0-2-15,-2 1-2 0,-3 2 3 0,7 1 0 16,-2 3-2-16,4 2 5 0,2-1-6 16,0 2 0-16,0-3 6 0,4 0-6 15,2-3 2-15,0 1 5 16,5-3-8-16,-3-1 4 0,2-1 5 16,-1 0-10-16,-5 0 7 0,2-3 3 15,2-2-10-15,-4 0-31 0,0-2-43 0,3 0-54 16,-1 1-134-16,-2-3-184 0</inkml:trace>
  <inkml:trace contextRef="#ctx0" brushRef="#br0" timeOffset="7532.05">19559 9354 602 0,'0'0'0'0,"0"0"339"0,0 0-185 15,0 0-41-15,0 0-1 0,0 0-34 16,0 0-31 0,0 0-2-16,0 0-8 0,-33 45-15 15,33-34 1-15,4-2-1 0,0 1-14 16,9-3 12-16,-3-3-4 0,4-1-8 15,-3-3 14-15,7-1-2 16,-7-9-13-16,1 2 14 0,-4-4-1 16,1-3-13-16,-7 6 7 0,0-4 2 15,-2 2-7-15,-6 4 8 0,-9 1 0 0,-3 5-18 16,3 1 2-16,-4 6 8 0,3 3-15 16,8-2-87-16,12-3-110 0,10-5-252 15</inkml:trace>
  <inkml:trace contextRef="#ctx0" brushRef="#br0" timeOffset="9419.19">11043 10833 881 0,'-5'0'0'0,"3"2"255"15,0 2-134 1,2-2-41-16,4 3-52 0,11 0 33 15,3 2 4-15,7-3-23 0,2-1 8 16,6-3-16-16,0 0-17 16,5-4 4-16,-3-3-2 0,-4 3-15 15,0 1 2-15,-7 2-1 0,-3 1-9 16,-6 1 5-16,-5 3 0 0,-4 0-2 16,0 1-88-16,-1-1 20 0,-3 0-27 0,-2-2-45 15,0-1 1-15,-5-1-61 16,-5 0-96-16,-4 0-101 0</inkml:trace>
  <inkml:trace contextRef="#ctx0" brushRef="#br0" timeOffset="9619.84">11121 11040 701 0,'0'0'0'15,"0"0"356"-15,0 0-250 0,0 0 0 31,0 0 7-31,58 2-30 0,-31 2-20 0,0-2 15 0,0-2-19 0,4 1-36 16,0 0-8 0,-5 0-7-16,3 4-13 0,2-3-20 15,0 0-55-15,-2-2-69 0,-6 0-124 16,2-6-244-16</inkml:trace>
  <inkml:trace contextRef="#ctx0" brushRef="#br0" timeOffset="10252.6">15245 9430 296 0,'0'0'0'0,"0"0"153"0,0 0-104 16,-12 0-15-16,10 0-13 0,2 0-10 15,0 0-2-15,0 0-4 0,0 0-6 0,0 0-3 16,0 0 3-16,0 0-6 0,0 0-9 16,0 0-8-16,0 1-25 0,0 1-13 15,0 2-30-15,0 1-38 16</inkml:trace>
  <inkml:trace contextRef="#ctx0" brushRef="#br0" timeOffset="14129.24">14350 9160 140 0,'0'0'0'0,"0"0"0"16</inkml:trace>
  <inkml:trace contextRef="#ctx0" brushRef="#br0" timeOffset="15402.38">13649 10656 427 0,'0'0'0'16,"0"0"176"-16,0 0-52 0,0 0-126 15,0 0 4-15,0 0 186 0,0 0-127 0,0 0 0 16,-12-3 12-16,12 3-6 0,0 0-29 15,-4 0 4-15,2 2 1 0,-5 0-15 16,5 3 3-16,-2 0 2 0,-6 1-11 16,4 3 7-16,4 0-2 15,-9 3-13-15,3 1 2 0,4 1 6 16,-6 3-11-16,1 3 4 0,5 0 5 0,-4 3-14 16,6-1 4-16,-2 1 3 0,0 1-11 15,4 0 3-15,0 2 6 0,0-2-10 16,0 1 4-16,4 0 7 0,0-2-10 15,4 0 6-15,-4-3 4 16,4-2-10-16,5-1 1 0,-3 0 7 16,5-2-12-1,-3-6 4-15,3 2 7 0,1-4-11 16,3-1 3-16,-3-1 8 0,-1-4-11 16,3 0 4-16,-3-1 8 0,1 0-12 15,1-1 4-15,1-3 6 0,-5-3-10 16,1-2 4-16,-3-2 7 15,-3 2-14-15,-2-5 6 0,0 2 7 16,-2 1-12-16,-4-4 4 0,0 1 0 0,-6-2 3 16,-2-1-3-16,-4 3 0 0,-1 5 2 15,-1 3-3-15,-1 6 2 0,1 0 0 16,-5 5-1-16,3 5 0 0,-3 1 8 16,5 4 6-16,-1-1 7 15,3 2-15-15,-1-1 5 0,5 1 5 16,-2 1-12-1,1-1 4-15,7-1 4 0,2-3-15 16,0-3 5-16,0-2 4 0,0-1-11 16,0-3 4-16,2 0 2 0,3-2-2 15,-5-1 0-15,4-5-4 0,0 3-27 16,0-4-13-16,2-4-12 0,-2 2-47 16,0-2-22-16,5 6-35 15,-1 0-121-15,0 2-277 0</inkml:trace>
  <inkml:trace contextRef="#ctx0" brushRef="#br0" timeOffset="16282.24">15231 10860 247 0,'0'0'0'16,"0"0"99"-16,0 0-84 15,0 0 3-15,0 0 7 0,0 0-13 16,0 0-5-16,0 0-3 0,0 0-5 16,-23 28 2-16,23-28 6 0,0-1 5 15,0-1 9-15,0 0 16 0,-2 1 8 16,-7 1-90-16,5 3 90 0,-2 0 135 0,2 1-104 16,0-3 16-16,-2-1 10 15,2 2-2-15,1 0-14 0,1-2-18 16,2 0 14-16,-2 0-18 0,2 0-13 31,0 0 2-31,0 0-3 0,4 0-21 0,5-3 14 16,1 1-2-16,7-1-18 0,-7 0 8 15,9 0 5-15,-3 3-16 0,5 0 4 16,-3 2-2-16,9 2-16 16,0 0 4-16,2-4 4 0,8 2-11 15,-6-1 5-15,6 0 2 0,-6 2-13 16,-2-3 6-16,0 0 6 0,-6 0-14 15,-11 0 7-15,1 0 4 0,-7 1-11 16,-4-1 6-16,0 2 5 0,-2-2-12 0,0 0 10 16,0 0 3-16,0 0-11 15,0 0 5-15,0 0 2 0,0 0-6 16,0 0-51-16,0 0 5 0,0 0-40 16,8 0-74-16,-3 0 7 0,-1 0-89 15,0 0-275-15</inkml:trace>
  <inkml:trace contextRef="#ctx0" brushRef="#br0" timeOffset="16838.41">17959 9096 368 0,'0'0'0'16,"0"0"0"-1,0 0-14-15,0 0-28 0,0 0-37 16,0 0-18-16,0 0-37 0</inkml:trace>
  <inkml:trace contextRef="#ctx0" brushRef="#br0" timeOffset="18487.66">16541 10630 495 0,'0'0'0'15,"0"0"197"-15,0 0-50 0,0 0-24 16,0 0-13-16,0 0-27 0,0 0 17 15,0 0-19-15,-2-47-23 0,-2 47 10 16,0 0-18-16,-2 1-29 0,1 8-4 16,1 7-1-16,0 3-7 0,-6 7 20 15,6 5 3-15,0 3-13 0,-1 2 4 16,1 2 0-16,0-5-12 0,4-2 7 16,0-5-2-16,4-2-14 0,7-2 3 15,-3-4 2-15,6-1-13 0,-1-5 9 16,-1-3 4-16,-4 0-14 0,7-1 9 15,-11-5-4-15,2 2-34 0,0-4-21 16,-3 0-18-16,1 0-35 0,0-1-32 16,-2-6-2-16,0-2-80 0,-2-5-102 15,0 1-144-15</inkml:trace>
  <inkml:trace contextRef="#ctx0" brushRef="#br0" timeOffset="18664.14">16675 10810 613 0,'0'0'0'0,"0"0"359"0,0 0-202 16,0 0-52-16,71-4-38 0,-46 5-12 15,1 2-29-15,7-3-24 0,-4 2 3 0,5-2 0 16,-3 2-10-16,-9-1-82 16,1-1 5-16,-2 0-61 0,-9-1-88 15,5-7-24-15,-5 0-169 0</inkml:trace>
  <inkml:trace contextRef="#ctx0" brushRef="#br0" timeOffset="19011.38">17170 10646 784 0,'0'0'0'16,"0"0"364"-16,0 0-271 0,0 0-26 16,0 0-7-16,0 0-12 0,0 0 6 15,0 0-9-15,28 73-22 0,-32-55 4 16,0 0-9-16,-2-3-19 0,6-3 2 15,-2-2 10-15,2-4-17 0,0 0 8 0,8-3 2 16,-4 1-8-16,3-3 4 16,1-1 6-16,4 0-10 0,-4-1 6 15,9-2 4-15,-3 2-12 0,5 0 9 16,-2 0 3-16,3 1-11 0,3 0 7 16,0 0 4-16,-5 6-12 0,-1 4 6 15,-11 1 6 1,-2 1-12-16,-4 5 10 0,0 1 1 15,-4 3-10-15,-6 1 10 0,-7-1 3 16,-1 0-14-16,-3-5 9 16,0-2 4-16,7-3-14 0,-3-4 8 15,3-4-2-15,6-3-78 0,-3-4-15 16,5-5-29-16,4-7-64 0,-4-4-144 16,-5-3-123-16</inkml:trace>
  <inkml:trace contextRef="#ctx0" brushRef="#br0" timeOffset="19189.82">17194 10653 1050 0,'0'0'0'0,"0"0"341"0,0 0-212 16,0 0-27-16,79-27-27 0,-44 19-54 16,-2 1-25-16,6-1-1 15,-4-2-25-15,-6 4-61 0,-2 0-45 16,-8 5-35-16,-7 1-89 0,3 0-210 15</inkml:trace>
  <inkml:trace contextRef="#ctx0" brushRef="#br0" timeOffset="19413">17697 10538 305 0,'0'0'0'0,"0"0"560"16,0 0-396-16,0 0-46 0,0 0-1 15,0 0-31-15,70 7-39 0,-54 13 4 0,1 7-14 16,-5 3-16-16,5 8 3 0,-9 3 12 16,-4 5 22-16,3 6-48 0,-10 0-8 15,-7-3-4-15,0-2-1 16,-5-8 2-16,1-6-47 0,8-4 20 16,-5-9-11-16,3-5-28 0,6-9-44 15,2-6-50 1,0-2-127-16,2-9-179 0</inkml:trace>
  <inkml:trace contextRef="#ctx0" brushRef="#br0" timeOffset="19691.43">18464 10742 1023 0,'0'0'0'16,"0"0"206"-16,0 0-109 0,0 0 18 15,-50 62-37-15,31-41-30 16,1 5-2-16,-5-1-15 16,4 3-19-16,7-4-4 0,0-4-3 15,5-3-10-15,3-4-44 0,2-2-13 16,2-5-18-16,0-2-33 0,0-1-11 15,-2-3-53-15,-2 0-103 0,0-2-56 16</inkml:trace>
  <inkml:trace contextRef="#ctx0" brushRef="#br0" timeOffset="19845.05">18207 10847 1045 0,'0'0'0'0,"0"0"288"16,0 0-161-16,58 22 14 15,-31-6-55-15,6 3-56 0,-4 0-18 0,0 4-15 16,0-4-77-16,-4-1-136 0,-5 2-94 16,3-5-345-16</inkml:trace>
  <inkml:trace contextRef="#ctx0" brushRef="#br0" timeOffset="20214.14">18974 10630 1096 0,'0'0'0'0,"0"0"264"0,0 0-191 16,0 0-37-16,-74 27 17 15,53-5-13-15,0 3-19 16,7 6 4-16,-5 8 1 16,5 2-12-16,8 2 14 0,4 2-12 15,4-6-18-15,6-2 4 0,10-5 5 16,-1-8-12-16,8-2 8 0,-2-6-7 15,3-5-29-15,1-4-28 0,-2-6-16 16,-8 0-27-16,-1-1-59 16,-10-1-77-16,1-9-148 0</inkml:trace>
  <inkml:trace contextRef="#ctx0" brushRef="#br0" timeOffset="20361.02">19049 10865 1026 0,'0'0'0'0,"0"0"170"0,57 0-91 0,-21 0-29 16,1 0-35-16,4-5-7 0,2 0-16 16,1 0-86-16,-9-2-65 0,-8 4-99 15,-8-3-133-15</inkml:trace>
  <inkml:trace contextRef="#ctx0" brushRef="#br0" timeOffset="20715.58">19534 10697 977 0,'0'0'0'0,"0"0"303"16,0 0-194-16,62 14 11 0,-45-3-41 15,-3 1-50-15,5-1-3 0,-7-2-8 16,-1 4-16-16,-9-4 3 16,-2 4 0-16,-2 3-10 0,-9-3 10 0,-5 4-2 15,-3 0-6-15,1-1-5 0,3-1 8 16,3-3 0-16,1-3 2 0,3-2 4 15,6-4-9-15,2 0 5 0,6-3 0 16,2 0-4-16,3 0 4 0,7-3 6 16,-3-1-12-16,-3-1 7 0,7 3 1 15,-7 2-6 1,-1 0 4-16,1 2 19 0,-4 7-19 16,1 0 8-16,-7 4 0 15,-2 4-7-15,-9-1 10 0,-5 2-3 16,-1 0-10-16,-1-2 0 0,4-1 9 15,-1-4-13-15,3-3-36 0,-1-5-37 16,9 0-52-16,0-3-56 0,2-11-49 16,4-2-169-16</inkml:trace>
  <inkml:trace contextRef="#ctx0" brushRef="#br0" timeOffset="20993.94">20001 10557 452 0,'0'0'0'0,"0"0"417"16,0 0-340-16,0 0 23 0,0 0-28 16,62 24-18-16,-49-12-3 0,1 2-10 15,-3 4-3 1,1 3 16-16,-4 4 0 0,-1 4-5 15,-3 6 15-15,-2 6-8 16,-2 5-15-16,-2 3 8 0,-9 3-36 16,-3 1-15-16,-5-7 4 0,-6-2-4 15,-1-5-244-15,-5-5 19 0,0-2-211 16</inkml:trace>
  <inkml:trace contextRef="#ctx0" brushRef="#br0" timeOffset="25258.43">16477 11414 230 0,'0'-1'0'16,"-2"1"71"-16,-6 0-52 0,-5 0-11 15,5 0 0-15,-4 0 5 16,1 1 5-16,-1 2-9 0,4 1 3 0,-3-1 25 16,5 1-10-16,4-2-4 0,2-2 13 15,0 0-10-15,0 0-1 0,0 0 10 16,0 1-70-16,0-1 70 0,0 0 122 16,0 0-86-16,0 0 4 0,0 0 30 15,0 0-23-15,0 1-13 16,2 2 20-16,0 1-3 0,0-1-15 0,6 4 12 15,-5-1-28-15,3 1-7 0,-2-1-5 16,8-2-17-16,-1 0-8 0,3-3 8 16,5-1-7-16,-5 0-3 0,7-4 1 15,-3-3-11-15,5-1-2 0,-4 1 3 16,1-1-6-16,1 0-2 16,0 2 2-16,-7-1 1 15,5 7-4-15,4 0 4 16,-7 4 5-16,7 7-5 0,-2-4 13 15,1 3 23-15,-1 0-17 0,-7 1-12 16,7-2-6-16,4 0 4 0,6-2 16 16,0-1-21-16,6-2-3 0,-4-4 2 15,6 0 8-15,-5-12-9 0,5 0 0 16,0-5 5-16,-6 2-6 0,9 1 2 16,-11 2 2-16,0 6-6 0,-3 1 6 15,-5 5-2-15,-2 0-3 0,0 1 4 16,-1 3 11-16,1 6-10 0,0 1 11 15,-1 0-4-15,3 3-5 0,2-7 5 16,0-3-6-16,4-4-1 16,2 0 5-16,0-6-5 15,0-1-4-15,2-2 2 16,-7 0 4-16,3 4-6 0,-6 2 2 16,0 3-2-16,0 0-1 0,-1 4 4 15,1 5-2-15,0 0-2 0,6 4 4 16,2-6 0-16,-2-1-1 0,8-1 5 15,-4-5-6-15,6 0 0 16,-6-7 0-16,5-2 4 0,-12 2-6 0,8-1 4 0,-10 3-1 16,1 1-4-16,0 1 6 15,0 2-3-15,0 1-3 0,-1 5 6 16,1 1-2-16,4 1 0 0,0-3 8 16,0-3-5-16,4 0 4 0,0-1 7 15,0 0-15-15,-6-4 0 16,0-3 0-16,-4 2 0 15,-3 0 0-15,1 2 0 0,-2 1 0 16,1 2 0-16,-3 0 0 16,6 0 0-16,-1 0 0 0,3 0 0 15,4 0 0-15,0 0 0 0,-2-7 0 16,8 0 0-16,-4-1 0 0,-4 1 0 16,4 3 0-16,-8 0 0 0,1 2 0 15,-3 2 0-15,2 2 0 0,2 5 0 0,-5 2 0 16,-3 4 0-16,6-1 0 15,3-1 0-15,3 0 0 0,2-4 0 16,3-1 0-16,-1-5 0 0,0-1 0 16,-2-1 0-16,-4-5 0 0,-3 2 0 15,1 0 0-15,2 1 0 0,-4 3 0 16,-5 0 0-16,1 0 0 0,4 3 0 0,-1 2 0 16,3 0 0-16,8-3 0 15,-2-1 0-15,0-1 0 0,4-1 0 16,-1-5 0-16,1 0 0 0,-2 1 0 15,-2-2 0-15,-4 5 0 0,0 1 0 16,4 1 0-16,-3-2 0 0,1 1 0 16,-6 1 0-1,2 0 0-15,-2 0 0 0,-3 0 0 16,-3 0-138-16,-9 0-138 16,2-10-107-16</inkml:trace>
  <inkml:trace contextRef="#ctx0" brushRef="#br0" timeOffset="28880.83">16558 12535 791 0,'0'0'0'16,"0"0"293"-16,0 0-185 0,0 0-34 16,0 0-46-16,0 0-2 15,0 0 32-15,8 83 11 0,-8-37-26 16,2 1-2-16,-2 3 1 0,0-4-21 15,2-5-1-15,0-5-5 0,0-5-14 16,4-9 4 0,-1-2 1-16,-1-5-10 0,-2-4 7 15,4-4-6-15,0-2-73 0,-4-5-20 16,4 0-36-16,-4-9-31 0,3-6-86 16,1-3-127-16</inkml:trace>
  <inkml:trace contextRef="#ctx0" brushRef="#br0" timeOffset="29196.86">16820 12613 982 0,'0'0'0'0,"0"0"101"16,0 0-26-16,0 0 32 0,10 69-55 16,-10-46-15-16,-2 0 9 0,2-1-18 15,2-1-6-15,7-6-1 0,5-2-16 0,1-2 4 16,5-2-4-16,5-1-5 0,4-3 0 15,-2-4 10-15,2-1-12 0,-2 0 4 16,-2 1 4-16,1 2-10 16,-13 4 6-16,-1 2 2 0,-8 3-2 15,-4 4 21-15,-6 3 16 0,-6 2-9 16,-9 3-3 0,3-1 1-16,-3-2-12 0,2-2 3 15,-1-2 0-15,1-1-20 0,2-4 2 16,5-5-1-16,2-5-41 0,6-2-32 15,-1-1-48-15,5-8-49 16,0-4-63-16,5-5-229 0</inkml:trace>
  <inkml:trace contextRef="#ctx0" brushRef="#br0" timeOffset="29435.16">16835 12597 1001 0,'0'0'0'15,"0"0"330"-15,0 0-223 0,0 0-34 16,0 0-39-16,0 0-21 0,64-3 2 16,-21 6-4-16,5 4-22 15,1 2-74-15,-1 0-70 0,-3 1-68 16,-5-3-181-16</inkml:trace>
  <inkml:trace contextRef="#ctx0" brushRef="#br0" timeOffset="30013.54">11847 12669 1104 0,'0'0'0'0,"0"0"187"0,0 0-74 16,0 0-4-16,0 0-35 0,0 0-27 16,78 4-28-16,-51-4-20 0,0 0 2 15,0 2-2-15,-2 3-95 0,-5 5-21 16,-3 0-71-16,-7-1-74 0,-6 0-140 16</inkml:trace>
  <inkml:trace contextRef="#ctx0" brushRef="#br0" timeOffset="30151.9">11878 12886 1128 0,'0'0'0'0,"0"0"264"0,0 0-145 0,0 0-32 16,58 24-31-16,-19-24-32 16,10-3-11-16,1 0-26 0,0 3-139 0,-1 0-77 15,-14 2-323-15</inkml:trace>
  <inkml:trace contextRef="#ctx0" brushRef="#br0" timeOffset="30835.89">13750 12513 738 0,'0'0'0'15,"0"0"249"-15,0 0-149 0,0 0 0 16,0 0-16-16,0 0-22 16,0 0-3-16,0 0 14 0,-57 59-17 0,50-23 10 15,-3 9-14-15,6 3-29 0,4 0 0 16,2 2-8-16,15-5-10 0,-3-6 7 15,9-6-2-15,8-8-11 0,0-5 2 16,4-8 9-16,2-4-13 16,0-6 6-16,3-2 4 0,-9-8-9 15,-5-6 4-15,-3-2 3 0,-8-4-7 0,-7 1 4 16,-8-3 4-16,-4 0-8 0,-13-1 1 16,-8 1-2-16,-8 2-2 0,-4 6 7 15,0 7-4-15,-2 7-4 0,6 6 7 16,2 9-2-16,8 4-18 0,6 1-23 15,9-2-61-15,8-2-35 16,21-7-56-16,6-9-241 16</inkml:trace>
  <inkml:trace contextRef="#ctx0" brushRef="#br0" timeOffset="31268.41">15113 12839 1153 0,'0'0'0'16,"0"0"285"-16,0 0-167 0,0 0-4 16,0 0-41-16,82 34-32 15,-38-29-7-15,10-3-23 0,1 0-13 0,7-3-46 0,0 1-121 16,-8-1-36-16,-6 0-126 16</inkml:trace>
  <inkml:trace contextRef="#ctx0" brushRef="#br0" timeOffset="32055.48">12407 14075 1006 0,'0'0'0'0,"0"0"229"16,0 0-111-16,0 0-9 0,0 0-19 15,89 2-27-15,-50-2-16 16,-4 1-28-16,7-2-19 0,-1 1 0 16,0-1 0-16,-2 0-113 0,-8 1 35 15,-2 3-47 1,-10 5-20-16,-9 2-70 0,-10 2-147 15,-6 1-153-15</inkml:trace>
  <inkml:trace contextRef="#ctx0" brushRef="#br0" timeOffset="32202.6">12446 14345 1076 0,'0'0'0'0,"0"0"286"0,0 0-206 0,0 0-16 15,0 0-35-15,95 17-4 0,-43-25-13 16,6-1-15-16,8-3-50 0,-6 5-75 15,2 0-47-15,-6 2-158 0,-9 0-522 16</inkml:trace>
  <inkml:trace contextRef="#ctx0" brushRef="#br0" timeOffset="32519.15">13691 14111 933 0,'0'0'0'15,"0"0"274"-15,0 0-139 0,0 0-36 0,0 0-34 16,0 0-15-16,0 0 7 0,59 28-12 16,-23-23-25-16,3 1-8 0,4-2-13 15,1 0-64-15,-3-5-28 0,0 1-19 16,-3 0-14-16,-3 0-50 16,-8-4-117-16,-9 0-118 0</inkml:trace>
  <inkml:trace contextRef="#ctx0" brushRef="#br0" timeOffset="33041.65">14590 13926 1055 0,'0'0'0'0,"0"0"194"0,0 0-95 15,0-69-26-15,-13 48-11 0,-1 0-6 16,1 6-15-16,-7 0 14 0,-1 12-1 15,-2 3-24-15,-3 9 4 0,1 7-8 16,0 7-4-16,6 4-1 16,3 3-14-16,10 6-5 0,1 2 6 15,5 3-5 1,0 0-2-16,7-3 6 0,5-6-7 16,5-6 0-16,3-5 0 0,-1-9 1 15,6 0-4-15,-1-8 6 0,3-3-1 16,-4-2-5-16,-8-2 6 0,1-9-6 15,-8 0-17-15,5-7 10 16,-5-2-11-16,-4-2 5 0,-4-2 10 16,0 0-7-16,0-1-1 0,0 0 15 0,0 4-2 15,-4 5-2-15,4 4 4 0,-2 5 8 16,2 4 0-16,0 2 13 0,0 2-3 16,0 0-11-16,0 4 2 0,0 5-10 15,2 6 0-15,4 4 22 16,-2 9-14-16,0 2 0 0,-1 7 10 15,-3 6-2-15,2 8-4 0,-2 2 7 0,0 3-10 32,-2-4-5-32,2 0 6 0,0-10-9 15,0-5-2-15,2-6 2 0,0-8 3 16,0-3-7-16,0-7 6 0,0-4-6 0,-2-5-31 0,4-4-2 16,-2-1-44-16,4-6-13 0,-2-2-46 31,3 1-54-31,-1 1-20 0,0 3-87 0,-2-1-174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0T05:04:58.02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26009 772 950 0,'0'0'0'15,"0"0"180"-15,0 0-84 0,-87 23 5 16,58-6-36-16,-13 1-30 0,-5 4-8 15,-3 2 3-15,-6 3-8 0,3-2 4 16,-3 2 7-16,4-9-14 16,5-1-12-16,1-2 10 0,3 1-8 15,10-4 1-15,8-1 8 0,10-5-14 16,7-4-6-16,8 2 4 0,0 0-4 16,6 0-11-16,1 2 15 15,9 2-3-15,3-2 2 0,12 1 26 16,0-5-19-16,8-1-7 0,4 0 15 15,3-1-9-15,6 0-1 0,3 0 9 16,-1 0-9-16,4 3-3 0,-4 0 7 16,-1 4-11-16,-1 0-2 15,-6 1 6-15,-9 2-2 0,-2-4-5 16,-8-4 8-16,-6 3-4 0,-3-2-2 16,-8-1 4-16,1 0 1 0,-5-2-2 15,-6 0 7-15,0-1-2 0,0-10 6 16,-8 1 1-16,-7-3-14 15,-3-6-3-15,-9 0 8 0,-6-9-5 0,-4-2-12 16,-11-5-2-16,-6-10-9 16,0 0-2-16,-3 0 6 0,3-1-13 15,6 5 16-15,3 7 22 0,6 9-6 16,12 8-2-16,4 8 6 0,11 5-5 16,3 4 1-16,5 1 2 15,0 10 2-15,2 8-8 0,2 12 10 16,0 10 19-16,4 10-12 0,2 7 10 15,0 4-9-15,-6 3 2 0,3 4 4 16,-3 0-17-16,0-6-2 0,-3-3 0 16,3-11 14-16,0-7-4 0,0-7 6 15,3-12-5-15,1-3 2 16,-4-9 16-16,2-5-1 0,2-5 7 16,-2-1 3-16,0-8-7 0,15-16 0 15,3-17-3-15,7-18-17 0,14-13-6 16,5-11 2-16,12-5-7 0,4-1 0 15,4 6 0-15,-4 8 0 16,-12 7 0-16,-9 13-12 0,-12 11 4 16,-6 14 3-16,-3 9 10 0,-9 4-3 15,-1 5-7-15,-6-2 10 0,0 3-4 16,0 6-8-16,0 0 14 0,-4 3-14 16,0 0-15-16,0 0 17 0,0 1-12 15,0 1-8-15,0 0 14 16,0 0-16-16,0 0-33 0,-8 0-27 15,2 7-82-15,0 2-59 0,-7 0-57 16,7 1-266-16</inkml:trace>
  <inkml:trace contextRef="#ctx0" brushRef="#br0" timeOffset="2255.67">15098 6907 901 0,'0'0'0'0,"0"0"120"16,-68 60-38-16,41-25-11 0,-10 8-32 16,6 2-18-16,-2 3-13 0,2-8 3 15,8-7 29-15,7-9 5 0,7-11 6 16,9-8 0-16,11-5-25 0,5-3-5 15,7-2 13-15,4-2-6 0,8-2 1 16,-4-3 1-16,6-1-16 16,-2 1-10-16,-2-1 8 0,-2 4-7 15,-4-4-2-15,-4 2 13 0,-9 3 6 16,-1 0 4-16,-9 1 4 0,-4-2-8 16,-4-2 1-16,-11-5-1 0,-1-2-15 15,-3-3-14-15,3-4-8 16,-3-2-53-16,9-4-158 0,2-1-185 15</inkml:trace>
  <inkml:trace contextRef="#ctx0" brushRef="#br0" timeOffset="2937.5">19288 6982 1184 0,'0'0'0'0,"0"0"200"0,0 0-139 16,0 0-7-16,-56 65-3 0,38-42-5 16,-3 1-18-16,3-1-13 0,1-2 8 15,1-2-3-15,1-2-6 16,7-1 14-16,6-5-12 0,2-3-4 16,10-4 7-16,11-3-7 0,10-1-7 15,4-3 9-15,4-9-8 0,5-4-11 16,1-4 10-16,3 0 1 0,-5 2-7 15,-8 2 2-15,-4 6 4 0,-16 1-8 16,-7 7 6-16,-8 2 5 16,-13 0 23-16,-9 1-7 0,-5 2-17 15,-10-1-12-15,-1-2 10 0,1-12-10 16,6-14-92-16,9-17-103 0,15-14-113 16,16-8-560-16</inkml:trace>
  <inkml:trace contextRef="#ctx0" brushRef="#br0" timeOffset="5627.3">20144 2416 644 0,'0'0'0'16,"0"0"264"-16,0 0-127 15,0 0-25-15,0 0-8 0,0-29-28 16,10 29-12-16,5 0 50 0,8 0-33 15,8 7-5-15,0-1-4 0,6 4-10 16,-2 1-17-16,-2 3-18 0,0 0 4 16,2-4-8-16,-2-2-13 15,3-5 12-15,-3-3-6 0,4-3-12 16,0-7 15-16,2-5-5 0,-2-2-14 16,1-1 0-16,-3 0 23 0,-4 8-28 15,-2 2 10-15,-2 4 2 0,0 4-7 16,-1 0 0-16,1 3 0 15,-2 3 0-15,4 1 0 0,2-1 0 16,0-1 0-16,2-4 0 0,0-1 0 16,2 0 0-16,-8-1 0 0,2-2 0 15,0 0 0-15,-6 0 0 0,2 2 0 16,1 1 0-16,-3 0 0 0,2 4 0 16,-4 4 0-16,1 1 0 15,1 0 0-15,2 1 0 0,6-2 0 16,0-4 0-16,-2-3 0 0,6-1 0 15,-2-3 0-15,4-6 0 0,-6-2 0 16,2-2 0-16,-6 4 0 16,-2 2 0-16,-2 4 0 0,-2 1 0 0,1 1 0 15,1 1 0-15,2 0 0 16,2 0 0-16,2 1 0 0,2 1 0 16,0-1 0-16,6 0 0 0,0-2 0 15,-2 1 0-15,-2-2 0 0,-2 0 0 16,-4 0 0-16,2-1 0 15,-6 3 0-15,4 0 0 0,0 0 0 16,-3-1 0-16,5 1 0 0,0 0 0 16,0 0 0-16,2-3 0 0,2-5 0 15,2-2 0-15,-2 0 0 0,-2-2 0 16,3 2 0-16,-10 6 0 0,1 1 0 16,-2 3 0-16,2 3 0 15,-3 2 0-15,7 3 0 0,-4 0 0 16,6-1 0-16,0-4 0 0,-2 1 0 15,6-4 0-15,0 0 0 0,3-4 0 16,-1-6 0-16,-2 0 0 0,-2 0 0 16,-2 0 0-16,2 4 0 15,-4 3 0-15,2 0 0 0,2 3 0 16,-4 0 0-16,8 0 0 0,-4 1 0 16,7-1 0-16,3 0 0 0,-6 0 0 15,5-4 0-15,-7 1 0 0,-4-2 0 16,-4 1 0-16,-5 2 0 15,1 1 0-15,-2 0 0 0,-3 1 0 16,-1 0 0-16,4 1 0 0,-9 3 0 16,2 3 0-16,5-4 0 0,2 0 0 15,-1-2 0-15,3-1 0 0,0-1 0 16,4 0 0-16,-4-2 0 0,5-4 0 16,1 1 0-16,4-1 0 15,1 0 0-15,1-1 0 0,4-1 0 16,-6 1 0-16,6 2 0 0,-6 0 0 15,3 2 0-15,-10 3 0 0,-1 1 0 16,-4 1 0-16,-3 7 0 0,1 0 0 16,-2 1 0-16,7 3 0 0,7 0 0 15,0-1 0-15,7-2 0 16,5-5 0-16,5-1 0 0,3-5 0 16,7 1 0-16,-4-4 0 0,6-3 0 15,-2 0 0-15,0-1 0 0,-9 0 0 16,3-1 0-16,-5 0 0 0,3-2 0 15,0-1 0-15,-5 2-237 16,1-3-244-16,-5-2-699 0</inkml:trace>
  <inkml:trace contextRef="#ctx0" brushRef="#br0" timeOffset="15128.22">20345 8108 860 0,'0'0'0'15,"0"0"191"-15,0 0-51 0,0 0-59 16,0 0-1-16,0 0-11 0,0 0-41 16,0 0-1-16,-19 25 4 0,33-20-12 15,3-4 4-15,6-1 7 16,4-4-11-16,-3-2 8 0,1 0 5 16,-2 3-17-16,-6 3-5 0,-7 0-2 15,2 0-9-15,-6 0 2 0,1 2 4 16,3 0-9-16,-4-1-44 15,0 0-35-15,5-1-29 0,-5 0-50 16,0-2-116-16,7-5-164 0</inkml:trace>
  <inkml:trace contextRef="#ctx0" brushRef="#br0" timeOffset="15675.63">20909 7920 778 0,'0'0'0'0,"0"0"194"15,0 0-119-15,0 0-15 16,0 0-22-16,0 0-6 0,2-70 5 16,-10 64-9-16,-3 1 7 0,-1 4 6 15,-5 1-3-15,-3 9-4 0,1 6 2 16,-4 2-8-16,1 7 2 15,5 0 8-15,1 4-4 0,3 3-4 16,5 0 2-16,4-2-9 0,4-3 1 16,0-5-5-16,6-4-6 0,6-4-2 15,5-5-1-15,-1-6-5 0,3-2 2 16,2 0 1-16,-1-9-5 0,-1-2 1 16,-4-3 0-16,-1-3-5 15,-6-1 2-15,3 3 3 0,-3-2-6 16,-2 2 0-16,0 2-1 0,-4-2-2 15,-2 1 3-15,0 3 2 0,0 0 0 16,0 5-2-16,0-2 2 0,0 4 0 16,-2 3-2-16,2 1 2 0,-4 0 0 15,2 8-12-15,0 3 10 16,-2 5 0-16,2 6 3 0,-2 4-1 16,0 4 0-16,4 4-1 0,-5 2 1 15,3-3 0-15,0-1-6 0,0-6 2 16,2-3-1-16,0-5 4 15,0-1 1-15,0-7 0 0,0-3-15 0,0-5-6 16,0-2-25-16,2-2-10 16,2-9-15-16,5-3-43 0,-1 2-33 15,-4-3-170-15,4 2-98 0</inkml:trace>
  <inkml:trace contextRef="#ctx0" brushRef="#br0" timeOffset="16223.14">21202 7838 840 0,'0'0'0'15,"0"0"259"-15,0 0-127 16,0 0-47-16,0 0-21 0,-70 10-6 16,50 7-17-16,3 2-4 0,0 4-4 15,3-2-19-15,-1 2 2 0,5 0 3 16,2-2-7-16,4 0 2 15,4-3 7-15,0-1-10 0,12-4 3 0,-2-2-2 16,5-5-7-16,-1-1 0 16,3-4 4-16,2-1-8 0,-1 0 3 15,1-8 2-15,-3-1-8 0,-1-3 4 16,-3-2 3-16,3 2-8 16,-7-4 4-16,-2 0-2 0,0 1-11 15,-4-3 5-15,5 2 0 0,-7 0-5 16,2 1 9-16,0 4 2 0,-2 2-4 15,2 4 5-15,-2 1 0 0,0 1 1 16,0 1 0-16,0 2 3 0,0 0-7 16,0 2 3-16,0 1 0 0,0 3-10 15,-2 1 11-15,2 7 2 16,-6 2-4-16,1 4 1 0,3 3 0 16,-2 3 3-16,0 4-3 0,2 4 0 15,-2 2 3-15,2 1-4 0,-2 0 2 16,2-2-1-16,4-4 1 15,-2-3 2-15,0-6-3 0,0-3 0 16,4-5 8-16,-4-2-3 0,2-3 2 16,-2-1 3-16,0-5-5 0,2 0-2 15,0-2 3-15,0-1-8 0,-2 0 4 16,0 0 3-16,0 0-8 0,0-4-8 16,0 1-16-16,0-1-21 15,-4-1-20-15,2 2-38 0,-4-3-37 16,6 4-59-16,-7-2-197 0</inkml:trace>
  <inkml:trace contextRef="#ctx0" brushRef="#br0" timeOffset="24549.56">15020 8311 515 0,'0'0'0'0,"0"0"187"0,0 0-91 16,0 0 12-16,0 0-23 0,0 0-8 15,0 0 41-15,0 0-55 16,2 0-12-16,-2 0 7 0,2 0-17 15,-2 0-13-15,2 0 0 0,-2-3-6 16,4-1 3-16,0 0 12 0,4 0-13 16,-1-1 18-16,-5 0-16 15,2 1-1-15,2-2-9 0,2 3 10 16,-4-2-8-16,1 3-11 0,1-3 7 16,2-2 0-16,-2 1-9 0,7-4 9 15,-5-2-6-15,6 0-3 0,-3 0 3 16,3-1 1-16,-1 1-9 0,1 0 0 15,3-1 12-15,-5 3-14 16,5-2 4-16,-1 0 7 0,1 2-12 16,-1-2 6-16,3 1 4 0,1 1-12 15,-1 0 10-15,-2 1-2 0,-1 0-5 16,1 2 4-16,3-1 2 0,-1-2-6 16,4-1 4-16,-5 3 5 0,11-5-11 15,-2 4 8-15,2-3-1 16,4 1 16-16,-4 3-11 0,0-3-4 15,2 4-6-15,0 2 4 0,0-2 3 16,0 1-8-16,-2 3 6 0,-2-4 2 16,2 1-8-16,0 0 6 15,0-3 3-15,-3 4-8 0,1-2 4 16,0 3 4-16,-4 2-10 0,0 0 7 16,-1 1-1-16,1-1-4 0,0-1 3 15,0 1 1-15,1 2-4 0,-1-3 3 16,2 1 2-16,-2 1-6 15,2-2 5-15,-1 1-1 0,-1 0-2 16,-2-2 2-16,2 2 4 0,-1 1-7 16,-1-1 4-16,2 2 8 0,-3 0-12 15,1 0 4-15,0 0 8 0,1 3-12 16,-3-1 4-16,4-1 6 0,0 2-12 16,-1-1 8-16,3 1 2 0,0-1-10 15,-4 1 8-15,1 1 0 16,-5-2-7-16,3 3 6 0,1-1 1 15,0 3-8-15,-5-2 7 0,-1 0 4 16,1 0-10-16,5 1 6 0,-2-2 8 16,-1 0-12-16,3 2 2 0,2-1 11 15,-5-2-14-15,1 1 4 16,2 1 6-16,-3 1-11 0,3 1 6 16,-3 3 1-16,-3-3-8 0,1 1 6 15,5 0 1-15,-4 3-6 0,1-1 4 16,-1 3 3-16,3 1-8 15,-1-2 5-15,4-1 2 0,-3 0-6 16,-1-2 4-16,4 2 2 0,-5-2-6 16,3 1 3-16,-4 1 3 0,1-2-6 15,3 3 4-15,-3-2 1 0,1 2-4 16,-4 1 2-16,1-2 4 16,1 1-8-16,-7-1 4 0,2-1 4 0,-3 0-8 15,-3-2 6-15,0 1 1 16,-2-3-6-16,-2-2 2 0,0 2 6 15,-2-4-10-15,0-1 8 0,0-1 2 16,0 1-10-16,0-1 7 0,0 0 1 16,0 0-6-16,0 0-14 0,0 0-5 15,0 0-49-15,0 0-120 16,0-1-109-16,-6-2-295 0</inkml:trace>
  <inkml:trace contextRef="#ctx0" brushRef="#br0" timeOffset="25817.21">13184 10188 745 0,'0'0'0'0,"0"0"215"0,0 0-88 16,0 0 18-16,0 0-51 16,0 0-19-16,0 0-6 0,0 0-12 0,-14 3 0 15,22-1 24-15,6 1-25 16,-3 0-35-16,5 2 1 0,7-3-2 15,4 0-15-15,6-1 3 0,-4-1 0 16,4 0-12-16,-4 0 7 0,-2 1-2 16,-5 3-2-16,-3-2-51 0,-11 1 10 15,-1 1-35-15,-5 0-25 16,-2 4-8-16,-2 1-41 0,-7 3-92 16,-5-3-52-16,-7 2-38 0</inkml:trace>
  <inkml:trace contextRef="#ctx0" brushRef="#br0" timeOffset="25989.9">13217 10421 921 0,'0'0'0'0,"0"0"263"16,0 0-84-16,0 0-51 0,68-17-34 16,-39 12-5-16,0 0-21 15,6 1-27-15,-2 4-16 0,3 0-17 16,3 3-16-16,-8 0-108 0,2-2-78 15,-8 2-121-15,-9-4-510 0</inkml:trace>
  <inkml:trace contextRef="#ctx0" brushRef="#br0" timeOffset="26601.1">14615 10133 642 0,'0'0'0'0,"0"0"293"0,0 0-145 15,0 0-2-15,0 0-42 16,0 0-23-16,0 0-3 0,0 0-23 15,0 0-27-15,-13 18 2 0,9 18 0 16,2 4-12-16,2 3 8 0,-4-1-6 16,2-1-15-16,2-5-2 0,0-4 5 15,0-6-12-15,6-7 5 16,-6-7 2-16,4-3-6 0,2-5-43 16,0-4-9-16,1 0-27 0,1-11-43 15,2-4-37-15,-4-6-114 0,1-1-243 16</inkml:trace>
  <inkml:trace contextRef="#ctx0" brushRef="#br0" timeOffset="26988.57">14896 10066 1026 0,'0'0'0'0,"0"0"203"0,64-17-79 15,-44 17-32-15,-1 4-44 16,-9 4-30-16,5 2-8 0,-9 1-2 15,-2 1-9-15,-2 5 2 0,-2 0 9 16,-6 5-7-16,-4-1 9 0,-7-1 3 16,-6-1-3-16,1-5 7 0,1-2 1 15,2-6-3-15,9-2 8 16,0-3 2-16,6 1-14 0,4-2 4 16,0 0-8-16,8-2-18 0,2-2 18 15,9 2 1-15,-5 1-11 0,5 1 2 16,4 1 3-16,-3 8-8 0,3 0 4 15,-2 3 5-15,-1 0-10 16,-3 2-7-16,-9 5 8 0,-4 1-8 16,-4 3 11-16,0 1 2 0,-10-2 1 15,-9 2 0-15,1-3 6 0,-7 0-8 16,0-6 0-16,0-4 9 16,-2-3-13-16,5-5 1 0,1-3-3 0,2 0-27 15,11-6-27-15,4-2-4 16,4 1-17-16,2-2-59 0,8 2-22 15,7-3-120-15,-5 2-214 0</inkml:trace>
  <inkml:trace contextRef="#ctx0" brushRef="#br0" timeOffset="27344.79">15344 10216 1041 0,'0'0'0'0,"0"0"189"15,0 0-86-15,0 0-19 16,0 0 0-16,-64 7-29 0,52 10-18 16,-3 2 1-16,7 2-10 0,-2 4-18 15,10-1-1-15,0 1 3 0,4 1-15 16,6-1 6-16,5-5 3 0,1-5-10 16,5-6 5-16,6-5 5 0,0-4-9 15,4 0 4-15,0-5 6 16,-2-6-11-16,-1-6 1 0,-5-3 4 15,-6-1-2-15,-7 1-3 0,-6 1 9 16,-4 1-7-16,0-3 4 0,-8-1 6 16,-7 2-9-16,-1-5 2 0,-11 1 6 15,4 3-10-15,1 8 3 16,-1 8 0-16,4 4 1 0,7 2-4 16,-3 7-1-16,11 1-27 0,2 6-29 15,2-3-20-15,4 1-59 0,11 3-124 16,-7-2-141-16</inkml:trace>
  <inkml:trace contextRef="#ctx0" brushRef="#br0" timeOffset="27709.67">15768 10223 1044 0,'0'0'0'0,"0"0"265"0,0 0-131 15,-64 11-51-15,47 2-14 0,1 5-28 16,6 3-24-16,3 3 2 0,5 0 13 16,2 6-15-16,9-4-2 0,5-1 0 15,0-3-12-15,7-4 2 16,2-6 5-16,6-4-11 0,2-8 1 16,-2-1 0-16,2-9 7 0,0-6-7 15,-6-3 0-15,-5-4 5 0,-7-1-5 16,-5-1 0-16,-4 0 17 0,-4 1 1 15,-8-1 9-15,-7 1-16 0,-7-1 1 16,-1-1-1-16,-2 6-13 16,0 4 2-16,2 7 0 0,3 7 2 15,5 2-9-15,7 3-26 0,8 7-47 16,4 4-129-16,7-2-70 16,5-2-366-16</inkml:trace>
  <inkml:trace contextRef="#ctx0" brushRef="#br0" timeOffset="28095.23">16572 10334 1058 0,'0'0'0'0,"0"0"190"16,0 0-108-16,0 0-1 0,0 0 6 15,0 0-16-15,0 0 0 0,75-5-13 16,-42 1-17-16,4 0-7 0,-2-3-5 16,4 3-18-16,-8 0-7 0,0 2 5 15,-10 2-12-15,-9 0-9 16,-1 0 4-16,-9 1-11 0,-2 1-17 16,0-2-9-16,-11 1-35 0,3 2-55 15,-8-3 1-15,5 1-32 0,-3-1-125 16,-1 0-58-16</inkml:trace>
  <inkml:trace contextRef="#ctx0" brushRef="#br0" timeOffset="28347.44">16740 10206 781 0,'0'0'0'0,"0"0"237"0,0 0-132 16,0 0-31-16,0 0-10 0,0 0-7 15,0 0-24-15,0 88 3 0,0-50 4 16,0 5-8-16,-3 1 1 0,-1 1 3 16,4-5-12-16,-2-7-4 0,2-6 0 15,2-9-15-15,5-6-3 16,-1-6 6-16,-2-6-12 0,6-7-26 16,-4-11-41-16,1-6-100 0,-3-5-257 15</inkml:trace>
  <inkml:trace contextRef="#ctx0" brushRef="#br0" timeOffset="29709.35">15024 8276 881 0,'0'0'0'0,"0"0"168"15,0 0-52-15,0 0-26 0,0 0-16 16,0 0-16-16,0 0-22 16,0 0-7-16,0 0-3 0,-21 31-12 15,23-31 12-15,6-3 13 0,1-2-7 16,-3-4-2-16,2-2 3 0,5 2-9 16,-7-3-2-16,6 0 1 15,-3-3-13-15,3-1 0 0,-2 0 5 16,9-4-11-16,-9 1 0 0,9-2 9 15,-3-1-12-15,7 0 0 0,0 1 9 16,0-2-9-16,-1-2 0 0,3 2 8 16,4-2-10-16,6 1 1 0,-4-1 0 15,6 3 8-15,3-3-10 16,-5 0 4-16,6 1 1 0,3 0-6 16,1-3 6-16,3 2-2 0,1-1-3 15,5-2 4-15,0 1 1 0,6-1-8 16,-3 2 10-16,6 1-5 15,-8 6-2-15,3 1 4 0,-4 0-2 0,6 0-10 16,-8-1 7-16,5 2-7 16,-3-3 3-16,4 2 12 0,-6 1-10 15,2-1 2-15,1 1 6 0,-1 1-2 16,4 1-3-16,-2-2 4 0,2 4 0 16,-3 1-3-16,5 2 2 15,-10 3 5-15,6 1-7 0,-7 1 2 16,1 4 2-16,-2-2-5 0,3 2 4 15,-1-1 0-15,-1 2-4 0,1 0 4 16,-2-1 2-16,1 1-4 0,5 1 0 16,-4 2 4-16,-1-1-6 0,1-1 4 15,4 0 7-15,-5 2-7 16,-3 1 11-16,1 2-10 0,-1-2-1 16,-5 3 7-16,4 3-10 0,-3-4-1 15,-3 4 4-15,0-3 4 0,1 2-8 16,-7 1 4-16,6 2 3 15,-2-1-6-15,-4 0 2 0,7 3 5 0,-7-1-7 16,2 0 2-16,-4 5 4 16,2-2-7-16,-2 0 4 0,-6 2 9 15,6-4-11-15,-4 6 0 0,-1-1 13 16,1 0-14-16,-4 4 2 0,0-4 2 16,0 2-5-16,-3-1 4 0,-1-1 0 15,4-1-5-15,-3 2 6 16,3-2 0-16,0-2-7 0,-1 1 8 15,1-1-4-15,0-1-3 0,-5 1 6 16,5 1-1-16,-4-2-5 0,-5 0 6 16,3 2-1-16,-9-3-6 15,2 2 8-15,-3 2 1 0,-3-1-5 16,-2 2 16-16,8-1-14 0,-6-1-3 16,3-2 2-16,3 0 4 0,-2-1-9 15,0 1 8-15,5-3-3 0,-5 3-4 16,7-1 6-16,-9 1-2 15,6 1-3-15,-6-3 4 0,-2 2 3 16,1-1-4-16,-5-2 25 0,0-1-11 16,0-4-4-16,-2-3 8 0,2-2-16 15,0 0-3-15,0-1 0 0,0-1 5 16,0 0-17-16,0 0-3 0,2-1-33 16,2-4-59-16,-4 2-68 15,2 2-83-15,-2 1-233 0</inkml:trace>
  <inkml:trace contextRef="#ctx0" brushRef="#br0" timeOffset="30722.11">17403 10057 808 0,'0'0'0'0,"0"0"266"16,0 0-145-16,0 0-23 0,0 0-11 15,0 0-21-15,0 0-21 0,0 0-5 16,-19 0 12-16,11 21 3 0,-6 4-5 15,5 6 1-15,-5 4-15 16,8 3-7-16,-2 4 1 0,1 2-13 16,7-7-8-16,9-1 7 0,-1-6-12 15,8-5-8-15,-1-4 8 0,3-4-2 16,1-4-34-16,0-2-2 0,-3-5-39 16,-5-2-50-16,1-3 14 0,-4-1-18 15,-4-3-56-15,-2-8-32 16,3-1-50-16,-1-3-134 0</inkml:trace>
  <inkml:trace contextRef="#ctx0" brushRef="#br0" timeOffset="30905.83">17523 10242 1027 0,'0'0'0'0,"0"0"317"15,0 0-188-15,0 0-29 0,76 0-24 16,-51 3-34-16,0 1-27 15,4-2-15-15,2 0 0 0,-2-2 0 0,-2 1-72 16,-4 2-25-16,-5-1-21 16,-7 1-33-16,1-1-38 0,-6-2-115 15,-2 0-194-15</inkml:trace>
  <inkml:trace contextRef="#ctx0" brushRef="#br0" timeOffset="31137">17924 10109 855 0,'0'0'0'0,"0"0"391"16,0 0-243-16,0 0-35 0,0 0-51 15,0 0-24-15,0 0-15 16,4 76 4-16,-4-40-11 0,2 2-10 16,6-1 2-16,-5-2-7 0,3-1-2 15,-2-5-13-15,4-4-31 0,-2-4-41 16,-2-2-6-16,-1-4-10 0,1-5-70 15,0-5-83-15,-4-5-133 16</inkml:trace>
  <inkml:trace contextRef="#ctx0" brushRef="#br0" timeOffset="31633.84">18156 10172 1189 0,'0'0'0'0,"0"0"178"0,0 0-56 16,64-37-12-16,-46 35-42 0,1 2-41 15,-1 2-12-15,-3 9-12 16,-1 0-5-16,-5 5 4 0,-3 3 0 16,-4 0-24-16,-4 4 17 0,-6-1 0 15,-5-1-2-15,-3-1 12 0,-1-1-3 16,7-3-4-16,-5-5 4 16,7-5 2-16,0-4-5 0,6-2 2 0,2 0 14 15,0-4-16-15,4-4 2 16,6 1 4-16,0 0-5 0,5 0 0 15,-1 5 0-15,-1 1 0 0,3 1 0 16,-5 3 0-16,7 7 0 0,-5-2 0 16,-1 6 1-16,3 2-2 0,-7 2 2 15,0 3 0-15,-8-2-2 16,-6 3 2-16,-2-1 4 0,-7 1 0 16,1 0 7-16,-7-4-6 0,-4-3-8 15,0-5 4-15,3-7 2 0,1-2-4 16,7-4-46-16,5-8-33 15,-1-4-53-15,10 0-14 0,0-2-62 16,0-1-202-16</inkml:trace>
  <inkml:trace contextRef="#ctx0" brushRef="#br0" timeOffset="31954.7">18519 10086 1094 0,'0'0'0'0,"0"0"226"15,0 0-152-15,0 0-8 0,0 0-11 16,0 0-9-16,0 0-9 0,62 29-5 15,-45-10 0-15,-5 4-9 0,5 6 0 16,1 4 16-16,-3 7-7 16,-3 2-4-16,-8 8 3 0,3 2-15 15,-7 2-11-15,-11 2 8 0,-7-2-9 16,-1-5-8-16,-10-2 7 16,4-5-8-16,-6-7-86 0,-4-4-53 15,4-8-134-15,-8-5-422 0</inkml:trace>
  <inkml:trace contextRef="#ctx0" brushRef="#br0" timeOffset="32783.93">13647 11493 1242 0,'0'0'0'0,"0"0"264"15,0 0-149-15,0 0-30 16,0 0-28-16,66-13-30 0,-43 8-3 15,2-1-12-15,0 1-17 0,1 0 10 16,-3 0-10-16,-4 4-101 0,-3 0-12 16,-11 1-25-16,-3 5-106 0,-4 5-139 15,-15 3-213-15</inkml:trace>
  <inkml:trace contextRef="#ctx0" brushRef="#br0" timeOffset="32975">13602 11747 1375 0,'0'0'0'0,"0"0"303"0,76-5-191 15,-39-2-32-15,7-1-36 0,-1 0-28 16,3-1-22-16,-5 4-22 0,-4 4-79 16,-2 0-153-16,-8 1-66 0,-8 0-435 15</inkml:trace>
  <inkml:trace contextRef="#ctx0" brushRef="#br0" timeOffset="34390.53">14590 11375 737 0,'0'0'0'0,"0"0"259"0,0 0-141 16,0 0-27-16,0 0-19 0,0 0-16 15,0 66-17-15,0-32-9 16,0 5 5-16,0 6-9 0,-4 3-10 16,4 0 1-16,0 0-2 0,-2-8-14 15,2-5 4-15,0-6-1 0,6-7-8 16,0-4 6-16,-2-4-4 0,0-7-40 15,-2-4-2-15,0-3-20 0,2-5-59 16,-4-6-31-16,0-5-130 16,0-5-368-16</inkml:trace>
  <inkml:trace contextRef="#ctx0" brushRef="#br0" timeOffset="34956.35">14898 11525 914 0,'0'0'0'0,"0"0"199"0,0 0-79 15,0 0-42-15,0 0-18 0,0 0-15 16,0 0-10-16,0 0-12 16,-33-36-7-16,45 23 3 0,0-2 2 15,7 2 0-15,-2 0 6 0,-1 4 2 16,3 5-11-16,1 4 2 0,3 0-3 16,-2 6-9-16,-3 3 5 0,-1 5-2 15,-3 3-12-15,1 2 2 16,-9 2 8-16,-2 1-13 0,-2-1 7 15,-2 4 1-15,-2-1-8 0,-6 2 7 16,-9-2-1-16,1 0-4 0,-5 1-2 16,-2-3 6-16,-3-1-4 0,-1-2-8 15,2-4 8-15,-2 0-8 16,0-3 12-16,9-5 2 0,-1-1-8 16,7-3 6-16,1-3 4 0,7 0-10 15,0 0 8-15,2-3 8 0,2-4-13 16,2 1 2-16,8-4 13 15,7 4-11-15,-1-2 8 0,7 1 6 16,4 2-3-16,0 2 7 0,0 1-1 16,0 2-8-16,-1 0-2 0,-1 0-1 15,-4 5-12-15,-4-2 6 0,1 0 3 16,-8-1-11-16,1-1-40 0,-5-1-9 16,0 0-92-16,0-1-15 0,-1-4-75 15,-3-7-242-15</inkml:trace>
  <inkml:trace contextRef="#ctx0" brushRef="#br0" timeOffset="35430.29">15483 11480 990 0,'0'0'0'0,"0"0"177"0,0 0-51 16,2-74-45-16,-8 54-15 15,-1-1-32-15,-5-3-12 0,-2 1-7 16,1 5-10-16,-5 10 10 0,-1 3 12 16,4 5-2-16,-3 5 4 0,-3 7-5 15,9 0-16-15,-1 2 1 0,3 2 0 16,2 2-11-16,6 4 4 16,0-3 12-16,2 0-6 0,0-1 10 0,6-2 9 15,8 1-9-15,1-3 1 16,5 1 0-16,3 0-14 0,2-2 3 15,0 5 0-15,-2-2-13 0,-3 7 7 16,-3 1 2-16,-3 2-8 0,-8 3-25 16,-6 2 13-16,0-5-7 0,-2 1 17 15,-10-3 10-15,2-2-8 16,-11-4 4-16,2-7 6 0,-1-6-11 16,-1-5 6-16,-2-4 6 0,1-8-12 15,1-7 6-15,6-6 5 0,1-2-11 16,8 2 10-16,4 2 6 0,2 0-15 15,4 3 5-15,6 3 5 0,5-1-12 16,3 2 5-16,3 5 5 16,0-2-8-16,3 5-59 0,1 1-36 15,2-1-75-15,0 1-29 0,-2-2-157 16</inkml:trace>
  <inkml:trace contextRef="#ctx0" brushRef="#br0" timeOffset="35594.82">15805 11319 1319 0,'0'0'0'0,"0"0"207"16,-31 89-136-16,17-56-5 0,5-6-46 16,5-2-15-16,4-8-10 0,0-5-80 15,0-6-30-15,0-4-56 0,0-2-200 16,0-5-125-16</inkml:trace>
  <inkml:trace contextRef="#ctx0" brushRef="#br0" timeOffset="35877.37">15849 11318 957 0,'0'0'0'0,"0"0"235"0,76-29-147 0,-51 20-4 15,0 0-20-15,-5 1-29 16,-5 6-15-16,-3 2-15 0,-10 0-1 15,2 0 5-15,1 3-4 0,-5 3 9 16,0 7 9-16,0 1 3 0,0 1 13 16,-5 5 5-16,3-2-9 0,-2 4-9 15,4 2-4-15,-6 3-22 16,-6 4 0-16,3 4 14 0,-3 4-18 16,0 1 5-16,-5 5 6 0,0-1-14 15,-1-1-16-15,1-6 2 0,1-6-27 16,-1-6-7-16,1-6 3 15,5-3-43-15,3-4-20 0,-2-7-84 16,6 0-195-16,-3-3-168 0</inkml:trace>
  <inkml:trace contextRef="#ctx0" brushRef="#br0" timeOffset="36066.86">16250 11807 1326 0,'0'0'0'0,"0"0"54"16,0 0-54-16,-7 62 17 0,-3-44-26 16,4-4-116-16,-7-3-287 0</inkml:trace>
  <inkml:trace contextRef="#ctx0" brushRef="#br1" timeOffset="54252.08">12841 13724 491 0,'0'0'0'0,"0"0"238"0,0 0-104 16,0 0 2-16,0 0-11 0,0 0-29 15,0 0-16-15,0 0 16 0,-8-30-23 16,8 30-18-16,2 0 14 0,0 0-20 16,2 2-11-16,2 5 20 0,4 5-15 15,5-2-19-15,-3 1 4 16,3-1-4-16,-1-2-13 0,5-3 9 16,-5-2-8-16,3-1-5 0,-5-2 11 15,1-2-5-15,-1-4-7 0,3-3 8 16,-3-1-1-16,2-3-9 15,1 2 7-15,1-5-2 0,-1 3-8 16,1 0 7-16,-1-1 0 0,1 4-6 16,1 4 4-16,2 2-1 0,-3 3-10 15,1 1 10-15,-1 4-2 0,1 0-4 16,-1 5 2-16,-3-2 9 0,3 0-9 16,-1 1 7-16,-1-4-8 0,1 0 0 15,-5-1 0-15,4-3 0 16,1 0 0-16,-1 0 0 0,3-4 0 15,-3-3 0-15,3 0 0 0,-1-3 0 16,5 5 0-16,-8 3 0 0,5 1 0 16,-3 2 0-16,-3 3 0 0,3 1 0 15,-5 0 0-15,4 1 0 16,3-2 0-16,-7-3 0 0,3-1 0 16,-1 0 0-16,0-1 0 0,-1-1 0 15,3 2 0-15,1 2 0 0,-3 2 0 16,3 3 0-16,-5-2 0 15,2 2 0-15,-1-1 0 0,3-1 0 0,-2-3 0 16,9-2 0-16,-2 0 0 16,-3-7 0-16,7 0 0 0,-2-2 0 15,4 1 0-15,-1 3 0 0,3 2 0 16,-2 3 0-16,0 3 0 0,6 1 0 16,-4 0 0-16,6-2 0 15,2-2 0-15,6-5 0 0,-4-10-110 16,11-8-76-16,-7-8-230 0,1-4-340 15</inkml:trace>
  <inkml:trace contextRef="#ctx0" brushRef="#br1" timeOffset="55405.56">17269 13801 992 0,'0'0'0'0,"0"0"274"0,0 0-95 16,0 0-29-16,0 0-27 0,0 0-21 16,0 0-44-16,0 0-28 0,33-10-2 15,-25 10-4-15,2 0-12 0,5 0 5 16,1 0-9-16,-1 0-9 0,3-5 2 15,1-5 12-15,2-2-16 0,-1-5 6 16,-3-1 6-16,0 0-12 16,-1 2 6-16,3 4 2 0,-7 6-7 15,3 0 4-15,-3 6 8 0,-2 0-10 16,5 6 0-16,-3 4 13 0,3 0-13 16,-1 2 0-16,-2-1 0 15,5-4 0-15,-5-1 0 0,5-2 0 16,-1-4 0-16,1-1 0 0,-5-6 0 15,3 0 0-15,-7 0 0 0,7 0 0 16,-5 4 0-16,4 0 0 0,-1-1 0 16,1 2 0-16,-1 0 0 15,-1-6 0-15,1 0 0 0,-1-1 0 16,2-2 0-16,-3-1 0 0,3 0 0 16,1 3 0-16,-7 3 0 0,-2 3 0 15,2 1 0-15,-3 1 0 0,-1 1 0 16,0 3 0-16,0 3 0 0,2 2 0 15,-4-1 0-15,6 2 0 0,-3-1 0 16,7-2 0-16,-4 0 0 16,7-5 0-16,-5-1 0 0,9 0 0 15,1-1 0-15,-1-5 0 0,6-3 0 16,-5-1 0-16,1 1 0 0,2 3 0 16,-2 1 0-16,-5 0 0 0,3 3 0 15,-5 1 0-15,-1 1 0 16,-3 8 0-16,-2-3 0 0,5 2 0 15,-5-3 0-15,2 0 0 0,-2-1 0 16,-1-1 0-16,3-1 0 0,-2-1 0 16,5-3 0-16,-5-4 0 0,6-4 0 15,-1 1 0-15,5-2 0 16,-3 1 0-16,-3 5 0 0,3 2 0 16,-9 3 0-16,8 3 0 0,-5 5 0 15,1 4 0-15,0 2 0 0,-1-1 0 16,1 2 0-16,0-4 0 0,3-1 0 15,-3-7 0-15,4-2 0 16,-3-10 0-16,5-9 0 0,3-8-112 16,6-9-117-16,4 2 46 0,4 0-63 15,-2 9-432-15</inkml:trace>
  <inkml:trace contextRef="#ctx0" brushRef="#br1" timeOffset="56704.51">16853 6814 657 0,'0'0'0'0,"0"0"410"0,0 0-258 16,0 0-3-16,0 0-28 16,0 0-27-16,0 0-7 0,0 0-48 15,48-19-21-15,-38 28 20 0,5 3-1 16,-1 0-17-16,-2-2 8 0,3-1-5 15,-5-3-11-15,3-4 9 0,-5-2-3 16,6-6-10-16,-5-6 14 0,5-3-8 16,-4 0-14-16,3 0 0 0,-5 2 13 15,2 0-18-15,-5 3 7 16,1 4 3-16,-2 5-10 0,6 1 5 16,-1 0 5-16,-5 3-9 0,6 5 8 15,-2 0 6-15,5 2-10 0,-3-2 0 16,5-2 25-16,-3 0-26 0,7-4 2 15,-5-2 20-15,-2 0-21 16,7-5 0-16,0-5 8 0,-1-2-8 16,-3 3 0-16,3 0 0 0,-1 6 0 15,-1 0 0-15,-3 3-32 0,1 0-32 16,3 0-92-16,-7 0-176 16,5-11-356-16</inkml:trace>
  <inkml:trace contextRef="#ctx0" brushRef="#br1" timeOffset="57392.1">19623 6855 1180 0,'0'0'0'0,"0"0"278"0,0 0-199 15,0 0 7-15,0 0-28 0,0 0-30 16,60 37 5-16,-50-30-10 0,3-1-7 16,-5-3 14-16,0-4-1 15,1 1-11-15,-3-1 18 0,2-8-7 16,2-4-14-16,1-4 5 0,5 0-4 15,-3 3-10-15,-1 4 5 0,1 4-1 16,-3 1-8-16,4 4 9 0,-1 1 1 16,1 4-12-16,-1 5 0 0,-3 2 21 15,4 3-21-15,-3-3 0 16,3-2 0-16,-3-4 0 0,7-5 0 16,3-3 0-16,0-10 0 0,5-5 0 15,-1-4 0-15,-2 3 0 0,0 6-75 16,-3 6 15-16,1 7-66 0,-4 4-81 15,-1 7-42-15,-1 0-251 0</inkml:trace>
  <inkml:trace contextRef="#ctx0" brushRef="#br1" timeOffset="58423.93">17870 12339 781 0,'0'0'0'16,"0"0"324"-16,0 0-190 0,0 0-26 15,0 0 17-15,-70-3-25 0,56 18-23 16,-3 3-3-16,5 4-32 16,-1 4-32-16,1 2 3 0,1 3-2 0,7 0-5 15,2-3 11-15,2-3 2 16,6-6-11-16,5-4 9 0,-1-6-3 15,5-3-13-15,-5-3 10 0,9-3 0 16,-3-6-9-16,-1-3 3 0,3-3 1 16,-8-5-11-16,-1-1 8 0,-1-1 0 15,0-2-6-15,1 0-15 16,-7-2 16-16,2 0-13 0,2 1 8 16,-6 2 8-16,2 10-2 0,0 7-4 15,-2 3 14-15,2 3-5 0,0 9 14 16,0 6 9-16,0 7-14 15,9 8 16-15,-1 0-2 0,7-2-21 16,1-5-3-16,-1-6-2 0,5-4-2 16,1-6-149-16,-4-6-86 0,-1-4-121 15</inkml:trace>
  <inkml:trace contextRef="#ctx0" brushRef="#br1" timeOffset="59327.18">13897 12582 587 0,'0'0'0'15,"0"0"261"-15,0 0-85 0,0 0-63 16,0 0-35-16,0 0-9 0,0 0-17 16,0 0-21-16,-12-64 7 0,6 57-8 15,-3-3-18-15,-3 4 9 16,0-1 6-16,-5 1-6 0,3 6 7 16,-5 0 6-16,2 3-12 0,-1 9 8 15,1 2-4-15,1 6-9 0,5 1 8 16,3 5-2-16,2 1-13 15,2 0 13-15,4 0 7 0,2-2-9 16,8-6 3-16,3-3-6 0,1-7-11 16,7-3 5-16,-3-3 4 0,-1-3-15 15,1 0 5-15,-1-6 3 0,0-3-14 16,-5-2 7-16,0-3 6 0,-3 1-13 16,1 2 7-16,-6-3 5 15,-4 2-14-15,2-2 7 0,-2-1 5 16,0-1-10-16,0 2 3 0,0 6 8 15,0 5-12-15,0 3 7 0,0 1 8 16,0 6-12-16,0 6 6 0,4 3 13 16,5 2-22-16,3 0 10 0,7-3-1 15,-1-4-6-15,5-2-111 16,4-4-69-16,-4-3-114 0,-1-2-328 16</inkml:trace>
  <inkml:trace contextRef="#ctx0" brushRef="#br1" timeOffset="61225.55">12117 14718 1268 0,'0'0'0'0,"0"0"249"0,0 0-117 16,0 0-24-16,67-18-42 0,-41 13-29 16,-3 0-12-16,2 1-13 0,-2 4-17 15,-3 0 8-15,1 0 1 0,-6 5-8 16,1 1-89-16,-6 1 2 0,-3 0-61 16,-5 0-59-16,-2 0-35 15,-2 0-136-15</inkml:trace>
  <inkml:trace contextRef="#ctx0" brushRef="#br1" timeOffset="61344.46">12132 14921 1208 0,'0'0'0'16,"0"0"267"-16,0 0-131 0,68 9-11 16,-33-14-51-16,5-7-52 0,1 3-15 15,-2-3-14-15,-2 3-142 0,-6 3-108 16,-10 2-181-16</inkml:trace>
  <inkml:trace contextRef="#ctx0" brushRef="#br1" timeOffset="62438.63">13037 14651 1013 0,'0'0'0'0,"0"0"303"16,0 0-133-16,0 0-62 16,0 0-51-16,0 0-22 0,0 0-14 15,0 0 2-15,69-4-10 0,-51 9-13 16,-5 2 0-16,-1 0 7 0,-6 4-12 16,-4 6 1-16,-2 3 7 0,-4 0-5 15,-2 3 2-15,-13-3 0 16,3-1 0-16,-1-1 0 0,1-6 0 15,-3 0 1-15,5-3 2 0,3-5 2 16,3-1-6-16,6-2 2 0,2-1 7 16,8 0-14-16,3 0 1 0,5 0 6 15,3 0-2-15,-5 4 3 16,9 2 2-16,-5 2-7 0,1 3 3 16,-2 2 0-16,-5 1 0 0,-2 2 0 15,-10 1 4-15,0 2-6 0,0 0 2 16,-10 3 0-16,-2-1 5 0,-7-3-1 15,-2-3 6-15,-1-3-15 0,3-3 5 16,-2-7 0-16,3-1 0 16,1 0-31-16,-1-10-1 0,5-1-44 15,5-2-30-15,4 1 22 0,4 3-25 16,2 1-64-16,8 1-61 0,5 3-73 16,1-2-204-16</inkml:trace>
  <inkml:trace contextRef="#ctx0" brushRef="#br1" timeOffset="62921.34">13705 14653 975 0,'0'0'0'0,"0"0"249"0,0 0-119 15,0 0-48-15,-14-59-29 0,1 46 0 16,-1 5-5-16,-3 4-15 0,-6-6 5 15,5 10-4-15,-1 10-13 0,-1 8 0 16,3 6-4-16,0 9-15 16,-1 1 0-16,3 3 4 0,5 1-11 15,0-2 9-15,10-2 4 0,6-6-9 16,6-4 2-16,9-7 9 0,6-5-13 16,0-7 4-16,-2-5 7 0,-5-5-13 15,-3-9 0-15,-1-2 2 16,1-3-17-16,-5-4 6 0,-1 0 4 15,-1 4-10-15,-8-2 13 0,-2-1 7 16,0-3 0-16,-8-1-9 0,4 5 10 16,-5 4-2-16,7 6 1 0,0 8 5 15,2 6-8-15,0-2 3 16,0 11 0-16,0 8-9 0,-2 2 12 16,2 15 4-16,0 4-9 0,0 4 3 15,0 4 6-15,0 2-12 0,-2-1 6 16,-2-3 6-16,2-6-12 0,-2-6 8 15,0-10 7-15,-1-8-12 0,5-9 4 16,0-5 3-16,0-3-10 16,0-8-41-16,2-6-17 0,5-4-29 15,-3 1-58-15,4-2-22 0,7 3-101 16,-7 1-170-16</inkml:trace>
  <inkml:trace contextRef="#ctx0" brushRef="#br1" timeOffset="63330.24">14145 14753 975 0,'0'0'0'15,"0"0"170"-15,21-66-56 0,-21 47-48 16,-4-2-15-16,-9 3-14 0,3 0 7 16,-8 2-12-16,-1 8-15 0,0 2 16 15,1 6 17-15,1 3-10 0,-1 13-9 16,-1 3-4-16,4 5-13 0,3-2 5 15,0 1 3-15,5 0-9 0,5-2 8 16,2 1-1-16,7 1-12 16,5 0 8-16,0-2-2 0,5 0-15 15,2-3 2-15,1 1 9 0,-3 2-14 16,-1-2 3-16,-1 2 2 0,-9 2-2 16,-4-2-15-16,-2 2 15 0,-8 3-12 15,-3-6 7-15,-1 1 9 16,-7-4-6-16,3-7-9 0,-5-4 15 15,1-6-5-15,1-6 2 0,0-9 0 16,-1-10 0-16,7-4-7 0,3-4 5 16,8 1-7-16,2 6 6 15,4 1-6-15,10 3-24 0,1 4 9 16,4 0 15-16,3 3-22 0,1 8-39 16,4-2-36-16,0 7-56 0,2-2-91 15,-7 1-113-15</inkml:trace>
  <inkml:trace contextRef="#ctx0" brushRef="#br1" timeOffset="63571.61">14524 14789 1402 0,'0'0'0'0,"0"0"207"0,0 0-119 16,-69 80-48-16,47-54-26 0,3 1-5 16,-4-1-15-16,5-4-20 15,3-2-22-15,3-7-77 0,4-1-62 16,3-6-15-16,1-4-73 0,2-2-141 16</inkml:trace>
  <inkml:trace contextRef="#ctx0" brushRef="#br1" timeOffset="63696.28">14342 14823 1173 0,'0'0'0'16,"0"0"264"-16,0 0-160 0,58 85-44 15,-32-56-44-15,5-2-32 0,-4-9-125 16,-4-5-193-16,-2-8-346 0</inkml:trace>
  <inkml:trace contextRef="#ctx0" brushRef="#br1" timeOffset="64121.14">15020 14553 1169 0,'0'0'0'0,"0"0"265"16,0 0-157-16,-83 94 14 0,62-45-46 15,5 6-28-15,3 6-7 16,11 1-12-16,2-5-21 0,9-5 2 16,11-6 1-16,5-11-19 0,10-8-30 15,-2-8-51-15,9-6-72 0,-7-4-56 16,4-5-37-16,-4-4-174 0</inkml:trace>
  <inkml:trace contextRef="#ctx0" brushRef="#br1" timeOffset="64478.19">15462 14561 896 0,'0'0'0'0,"0"0"304"0,0 0-172 15,0 0-38-15,-6 73-52 0,6-49-36 16,0-6-3-16,0-5 4 0,0-2-14 16,0-5-61-16,2-3-10 15,4-1-49-15,-2-4-94 0,2-5-14 16,-6-4-64-16</inkml:trace>
  <inkml:trace contextRef="#ctx0" brushRef="#br1" timeOffset="64765.42">15450 14572 826 0,'0'0'0'0,"0"0"312"0,0 0-173 16,0 0-54-16,74-9-16 0,-41 9-6 16,6-1-20-16,3 0-8 0,-9-2 18 15,2 0-6-15,-8 3-21 0,-4 0-6 16,-7 3-4-16,-10 2-15 0,1 0 5 15,-7-3 3-15,0 4-8 0,-9 2 13 16,1 2 9-16,-4 7-15 16,-1 1 10-16,-5 6 4 0,-1 5-19 15,-2 3 2-15,3 5 2 0,5 1-11 16,-1 4 5-16,6 0 5 0,-1-4-10 16,7-3 3-16,0-7 2 15,2-7-2-15,4-4-69 0,5-8 24 16,-3-3-27-16,0-5-39 0,4-1-10 15,-3-9-39-15,-1-2-137 0,4-6-49 16</inkml:trace>
  <inkml:trace contextRef="#ctx0" brushRef="#br1" timeOffset="65142.07">15971 14588 950 0,'0'0'0'0,"0"0"223"0,78-24-108 15,-53 24-59-15,0 4-25 0,-7 4 0 16,-3 6-14-16,-11 0-17 16,-2 2 0-16,-2 4 11 0,-8 1-12 15,-7 0 2-15,-3-1 6 0,-1 2-11 16,0-5 6-16,-3-3 5 0,3-2-9 16,3-6 4-16,7-1 34 0,-3-4-23 15,10 2 16-15,2-3-2 16,0 0-26-16,8-5-2 0,7 0 2 15,1 0 1-15,3 2-3 0,3 3 1 16,-7 0 0-16,8 2-8 0,-5 3 10 16,3 7-3-16,-7 1 1 0,-5 2 0 15,-7 1 2-15,-2 5-1 16,-9 0 17-16,-7 3 0 0,-7 1 6 16,0 0-1-16,-3-4-20 0,-5-2-2 15,4-3 6-15,2-7-14 0,8-6-54 16,3-3 7-16,6-11-69 0,1-5-116 15,7-3-124-15,0-2-236 0</inkml:trace>
  <inkml:trace contextRef="#ctx0" brushRef="#br1" timeOffset="65585.88">16339 14711 906 0,'0'0'0'15,"0"0"156"-15,0 0-103 16,2-63-12-16,6 50 8 0,2-2 11 16,3 6-4-16,-1-1-15 0,2 3 8 15,1 2-1-15,1 3-23 0,5 2 0 16,4 0-3-16,-2 6-7 0,1 1 5 15,1 5-1-15,-6 1-18 0,2 5 4 16,-13 3 3-16,0-1-10 16,-8 5 2-16,-2 2 0 0,-10-1 0 15,-9 1-2-15,-4 3 3 0,2-5-2 16,-6 3 0-16,-4-5 2 0,7 2-2 16,1-5-14-16,0-3 9 15,4-6-1-15,1-3 9 0,5-3 2 16,3-3-6-16,6-1 4 0,-3-1 20 15,9 0-13-15,0 0 7 0,13-4 2 16,-3-2-12-16,11 0 21 0,3 1-5 16,7-1-10-16,3 4 7 15,3 1 1-15,-6 1-21 0,0 4 2 16,-2 3 2-16,-7 3-5 0,-7-3-122 16,1-3-6-16,-3-2-96 0,-5-2-241 15</inkml:trace>
  <inkml:trace contextRef="#ctx0" brushRef="#br1" timeOffset="65817.25">16936 14782 1424 0,'0'0'0'16,"0"0"187"-16,66 0-132 0,-31-3-19 15,4-1-29-15,-3-2-5 16,5-1-4-16,-4 0-123 0,-6 2-54 16,-8 0-70-16,-9 3-219 0</inkml:trace>
  <inkml:trace contextRef="#ctx0" brushRef="#br1" timeOffset="66331.86">17453 14539 1035 0,'0'0'0'0,"0"0"215"15,0 0-174-15,0 0 10 16,0 0-29-16,-15 56-22 0,9-47 0 16,2-6-23-16,2-3-30 0,2 0-16 15,-2-5-37-15,2-4-27 0,0-1-2 16,0-2 92-16,0 2 26 0,0-1 17 15,2 1 0-15,0 3 49 0,10-1 52 16,-1 5 24-16,7-4-21 16,1 2-18-16,6 3-15 0,2 1-14 15,1 1 12-15,8-2-17 0,-7 2-26 16,4 2-8-16,-11 1 4 0,-7 4-2 16,-3 1 7-16,-10 2 8 15,-2 0 0-15,-2 6 4 0,-12 5-6 16,1 8-8-16,-7 4 10 0,-5 7-1 15,-4 6-20-15,0 2-6 0,2 1 4 16,0 2-15-16,-4-2 3 0,9-9 0 16,7-5 0-16,1-10-74 0,7-8 8 15,3-8-41-15,-2-9-49 16,4 0-31-16,2-12-172 0,0-8-430 16</inkml:trace>
  <inkml:trace contextRef="#ctx0" brushRef="#br1" timeOffset="66864.24">17982 14541 1176 0,'0'0'0'0,"0"0"199"0,62 0-73 15,-39 5-26-15,-5 4-24 0,3 1-27 16,-9 5-27-16,-5-1-19 15,-5 3-1-15,-2-3 5 0,-5 2-11 16,-9-2-1-16,2 3 5 0,-5-2 0 16,-2-2-22-16,-3-6 19 0,3-1-5 15,7-5 3-15,-3-1 10 0,9 0-10 16,0 0 3-16,6 0 9 16,2-1-14-16,4-1 0 0,2 0 12 15,9 0-10-15,-1 2 3 0,-1 0 2 16,8 1 1-16,-1 6-1 0,1 0 0 15,0 4 0-15,-5 0-1 0,-3 4 1 16,-9 3 1-16,-6 1-3 0,-4 1 4 16,-15 1-1-16,-3-1-1 0,-3 0 0 15,-6-2 2-15,-4-1-11 16,6-6-2-16,0-4-18 0,2-4-11 16,12-3-14-16,3-3-45 0,10-6-46 15,2-4-8-15,0-3-93 0,6-3-195 16</inkml:trace>
  <inkml:trace contextRef="#ctx0" brushRef="#br1" timeOffset="67115.77">18492 14472 1068 0,'0'0'0'16,"0"0"212"-16,0 0-155 0,0 0-11 16,0 0-19-16,-2 90 8 0,-4-48 5 15,-4 2-21-15,4 8-10 16,-3 0 0-16,1-2-12 0,6-3-10 16,0-5-32-16,2-5-55 0,0-7-79 15,0-6-14-15,0-9-61 0,0-9-239 16</inkml:trace>
  <inkml:trace contextRef="#ctx0" brushRef="#br1" timeOffset="67360.89">18825 14409 677 0,'0'0'0'0,"0"0"139"0,0 0-33 15,0 0-5-15,71 80 20 16,-55-36-29-16,-1 9-7 0,5 8 12 16,-1 8 43-16,-1 4-25 0,-9 4-72 15,-9 0-15-15,-11-4-28 0,-11-6 0 16,-5-6 0-16,-8-9-162 0,-7-6-24 15,-3-10-153-15</inkml:trace>
  <inkml:trace contextRef="#ctx0" brushRef="#br1" timeOffset="67955.49">12378 16128 1236 0,'0'7'0'0,"2"-3"174"16,12 0-45-16,9-3-39 0,6-2-27 15,6-6-15-15,0-2-27 0,5 0-23 16,-11 0-12-16,-2 3-25 0,-7 1-42 16,-3 4-50-16,-13 1-47 15,-4 5-81-15,-10 5-183 0</inkml:trace>
  <inkml:trace contextRef="#ctx0" brushRef="#br1" timeOffset="68113.94">12380 16376 1297 0,'0'0'0'0,"0"0"293"16,0 0-174-16,79 31-60 0,-38-30-8 16,8-1-27-16,5-7-25 0,0-1-19 15,0-1-88-15,-5 1-183 0,-9-5-457 16</inkml:trace>
  <inkml:trace contextRef="#ctx0" brushRef="#br1" timeOffset="71953.39">13366 15968 1062 0,'0'0'0'0,"0"0"169"16,0-5-71-16,10 5-29 0,7 0-19 15,1 0-14-15,5 5-11 0,-2 4-17 16,0 6 0-16,-5 2 2 0,1 1-11 16,-13 5 1-16,-2 1 0 15,-2 3 7-15,-4 1-7 0,-5 1 0 16,-3-3 5-16,-2-2-4 0,1-5 6 15,-8-3-9-15,7-6 4 0,-3 0 6 16,3-5-8-16,2-4 0 0,3-1 29 16,5-1-15-16,4-3-9 0,2 0 0 15,9-2-9-15,3 0 2 16,5 2 4-16,3 1-3 0,1 2-1 16,4 1 4-16,-2 1-2 0,-4 4-2 15,-1 5 4-15,-3 2-2 0,-7 1 0 16,-4 4 0-16,-6 0 4 0,0 5-2 15,-8 4 12-15,-6 4-14 16,-3 0 0-16,-8-2 7 0,9-6-10 16,-7-4 1-16,6-11 4 0,5-2-4 15,2-5-66-15,10-7-1 0,0-8-75 16,8-3-66-16,8-6-84 16,1-3-146-16</inkml:trace>
  <inkml:trace contextRef="#ctx0" brushRef="#br1" timeOffset="72406.6">14009 15836 926 0,'0'0'0'0,"0"0"308"0,-66-16-154 15,41 23-33-15,0 10-24 0,-4 5-18 16,4 8-16-16,1 4-29 0,9 4-10 15,-1 5-1-15,9 0-11 0,3-3 3 16,4-1 4-16,8-10-14 16,11-7 1-16,4-6 4 0,0-5-10 15,1-6 0-15,5-5 0 0,2-5 5 16,0-9-8-16,-8-3 6 0,0-1-3 16,-9-3-11-16,1 0 10 15,-7 2-16-15,0-2 3 0,-8-2 14 16,0 0 0-16,0 0-24 0,-2-1 22 15,-4 4-14-15,2 4-1 0,0 5 22 16,2 5-9-16,0 5 2 0,0 1 4 16,2 10 0-16,0 8-8 15,0 5 12-15,0 5-6 0,0 5-3 16,0 5 6-16,0 4 1 0,0 4-6 16,0 2 4-16,0 2-1 0,-3 1-2 15,-3-3 2-15,2-5-2 0,0-7-5 16,0-6 9-16,2-9-6 0,-2-3-11 15,4-5 7-15,-7-9-25 16,7-1-40-16,0-3-8 0,-2 0-10 16,2-6-39-16,0-3-9 0,5-3-78 15,3-3-200-15</inkml:trace>
  <inkml:trace contextRef="#ctx0" brushRef="#br1" timeOffset="72949.08">14497 16072 1030 0,'0'0'0'0,"12"-59"179"0,-10 32-58 16,-2 2-56-16,-2 3-28 0,-2 2-5 16,-4 1-1-16,-3 5-5 0,-3 4 6 15,-3 6 9-15,-5 4-17 0,-1 12-2 16,-4 5 3-16,2 2-6 0,5 4 14 15,1-3 2-15,2 2-15 16,7-1-2-16,2-2-1 0,6-3-15 16,2-2 3-16,6-2 9 0,4-2-14 15,1 1 0-15,3-1 21 0,5-2-21 16,-3 2 0-16,5-3 15 0,2 4-14 16,1 1 4-16,1 3 8 0,-2 1-14 15,-2 5 1-15,-5 3 0 16,-3 1 5-16,-9 4-6 0,-4 0 2 15,0 0 1-15,-4 2-2 0,-11-2 0 16,-1 0 6-16,-3-5-9 0,0-6 6 16,-3-4-2-16,-1-8-3 0,2-4 4 15,1-2-1-15,1-9-3 16,0-8 4-16,1-6-4 0,3-4-12 16,1-3 12-16,8 1-9 0,4 4 5 15,4 3 11-15,8-2-10 0,4 4-8 16,7-3 21-16,0 0-14 0,4-1 4 15,1 1 4-15,5 1 0 0,3-2-5 16,-6 4 6-16,-5 3-2 16,-6 6-6-16,-7 5-34 0,-2 5-35 15,-4 1-33-15,-4 0-32 0,0 3-44 16,-10 4-62-16,0 2-134 16</inkml:trace>
  <inkml:trace contextRef="#ctx0" brushRef="#br1" timeOffset="73148.31">14889 16432 1668 0,'0'0'0'0,"0"0"-120"16,0 0-54-16,0 0-354 0</inkml:trace>
  <inkml:trace contextRef="#ctx0" brushRef="#br1" timeOffset="86642.52">29328 10112 202 0,'0'0'0'16,"0"0"144"-16,0 0-56 0,0 0-29 15,0 0-3-15,0 0 20 0,0 0-12 16,0 0 27-16,-33 3 31 0,29-7-23 16,2 2-7-16,0 0 21 0,-2-3-15 15,2 2-10-15,-2-4 6 16,2-1-33-16,2 4-11 0,2-7-6 16,4 3-18-16,2-4-7 0,7 1-1 15,-1 0-10-15,7-2-2 0,-3 5 8 16,5-3-2-16,-2 5-2 0,4 3 4 15,-5 3-6-15,3 1-1 16,-2 8 0-16,-7 3-6 0,1-1-1 16,-7 5 0-16,-2-1 11 0,-4 3-9 15,-2 3 5-15,-2 0-1 0,-10 2-1 16,-1-2 4-16,-7 3-5 0,-3 1-4 16,-4-4 0-16,-4 2 7 15,4-1-8-15,0-4 2 0,-2-5 2 16,7-2-4-16,5-6 2 0,2-3 2 15,11-2-4-15,2 0 2 0,2 0 4 16,0 0-6-16,6-2 2 0,5-1 4 16,1 0-1-16,5 0 8 0,3 2 0 15,5-1 0-15,4 1 6 16,2-2-7-16,-2 3-1 0,-2 0-3 16,-4-1-5-16,-3 1-4 0,-5 4 4 15,-7-2-4-15,-2-1-39 0,3-1-20 16,-5 0-39-16,0 0-87 0,0 0-84 15,0 0-126-15,0-2-380 0</inkml:trace>
  <inkml:trace contextRef="#ctx0" brushRef="#br1" timeOffset="86923.23">30174 10125 1144 0,'0'0'0'16,"0"0"329"-16,0 0-239 0,0 0-11 15,0 0-30-15,64-21-20 0,-33 17-1 16,6 2-15-16,-6 0-7 0,4 0 4 15,-8 1-10-15,-4 1 0 16,-7 0-45-16,-5 4-14 0,-7-1-31 16,-4 1-32-16,-4 3-14 0,-9-1-23 15,-3-2-95-15,-5 1 1 0,2-4 41 16,-1-1-165-16</inkml:trace>
  <inkml:trace contextRef="#ctx0" brushRef="#br1" timeOffset="87077.21">30308 9969 897 0,'0'0'0'16,"0"0"353"-16,0 0-163 0,-10 74-72 16,4-48-36-16,-1 5-34 0,-1 2-23 15,2-4-7-15,2-1-8 16,4-1-8-16,0-4-4 0,2-3-121 16,10 0-12-16,-6-3-65 0,-1-3-186 15,-5-4-249-15</inkml:trace>
  <inkml:trace contextRef="#ctx0" brushRef="#br1" timeOffset="87620.83">31094 9886 1072 0,'0'0'0'0,"0"0"325"0,0 0-216 16,0 0-27-16,0 0 20 0,78-25-19 15,-53 25-33-15,-2 7-16 16,6 2-16-16,-9 3-13 0,-1 1-5 16,0-2 0-16,-11 4 2 0,0-1-2 15,-8 5-13-15,-8 3 9 0,-7-1 1 16,-7-1 4-16,-7-1-1 16,0-4 0-16,4-4 0 0,4 0 1 0,5-8-1 15,5-2 0-15,7-1 11 16,4 1-11-16,0-1 0 0,6 0 0 15,9 1-2-15,4-1 4 0,1 3-2 16,1 4-9-16,-3 5 3 0,-1 6 2 16,-3 5 1-16,-3 0 3 0,-3 4 0 15,-8 0-4-15,-4 4 5 16,-15-2-1-16,-8-2 0 0,-1-1 0 16,-8-3 7-16,-1-2-8 0,2-5 2 15,6-7-2-15,2-5-129 0,7-5-87 16,3-11-75-16,5-5-292 0</inkml:trace>
  <inkml:trace contextRef="#ctx0" brushRef="#br1" timeOffset="90272.88">27952 10772 666 0,'0'0'0'0,"0"0"330"16,0 0-144-16,0 0-47 0,0 0-15 15,0 0-10-15,0 0-19 0,0 0-34 16,57 8-14-16,-21-8-15 0,3-1-6 16,-4 1-7-16,6 0-17 0,-3 0-1 15,-9 0-2-15,-3 2-44 16,-9-2 10-16,-7 4-21 0,-1-2-36 15,-9 0-21-15,0 2-57 0,-11-1-16 16,1-1-67-16,-7 4-85 0,-3-2-71 16</inkml:trace>
  <inkml:trace contextRef="#ctx0" brushRef="#br1" timeOffset="90438.02">27933 10958 702 0,'0'0'0'0,"0"0"358"0,0 0-220 0,0 0 2 15,0 0-42-15,64 1-32 16,-31-10-13-16,8 5-30 0,5-3-9 16,-1 0-1-16,1 4-8 0,-11 0-5 15,-6 3 0-15,-10 4-146 0,-9 2 69 16,-8-3-29-16,0 0-46 0,-4-2-84 16,-6-1-172-16</inkml:trace>
  <inkml:trace contextRef="#ctx0" brushRef="#br1" timeOffset="90772.45">28084 10616 574 0,'0'0'0'16,"0"0"277"-16,0 0-154 0,0 0-22 15,0 0 20-15,0 0-47 0,0 0-13 16,0 0 10-16,-8-4-17 0,8 4-3 16,2 9 7-16,4 4-1 0,0 10-14 15,-2 7-9-15,0 11-13 16,7 6 2-16,-3 7-5 0,4 0-14 15,3 2-2-15,6-1-4 0,-1-6-119 16,-1-1-35-16,-1-6-105 0,-9-6-207 16</inkml:trace>
  <inkml:trace contextRef="#ctx0" brushRef="#br1" timeOffset="97387.81">26033 13662 131 0,'0'0'0'0,"0"0"5"0,0 0-28 0,0 0-59 16</inkml:trace>
  <inkml:trace contextRef="#ctx0" brushRef="#br1" timeOffset="98310.63">26718 14226 643 0,'0'0'0'0,"0"0"270"16,0 0-116-16,0 0-29 0,0 0-4 16,0 0-34-16,0 0-6 0,-40 69-13 15,36-55-14-15,4-1-13 0,0-2-17 16,4 1-13-16,5-2 0 0,-1-2-3 15,4 1 0-15,1 1 2 16,-1-2-6-16,-2 0-2 0,5 2 3 16,-9-3-5-16,6 1 0 0,-5-1 14 15,-5 0-7-15,0 2 5 0,0-1 6 16,-2 0-1-16,0-1-1 0,-4 4 5 16,-5-1-8-16,-3 4-4 15,2-2 0-15,-5-1-6 0,5-1-2 16,-5-2 4-16,-1-2-9 0,6 0 6 15,-1-2 1-15,3 0-6 0,4-3-23 16,0-1-6-16,0 0-45 0,-1-5-32 16,5-1-11-16,0 1-38 0,0-4-13 15,0 2-80-15,5-5-142 16</inkml:trace>
  <inkml:trace contextRef="#ctx0" brushRef="#br1" timeOffset="98654.81">26736 14204 711 0,'0'0'0'0,"0"0"308"0,0 0-169 16,0 0-22-16,0 0-12 0,0 0-31 15,0 0-11-15,0 0-2 0,0 0-21 16,4-33-7-16,9 30-5 0,-3 2-7 16,9-4 2-16,3 1-9 0,7 0-3 15,4 2 7-15,-4-1-3 16,2 3 5-16,-4 0 5 0,-8 0-1 16,-3 2-6-16,-3 2 3 0,-9 1-7 15,-2 0 1-15,0-1-2 0,-2-2-11 16,0 3 0-16,0-1 4 0,-2-1-12 15,0-1-53-15,0-2-60 16,-2 0-148-16,-3 0-99 0,3-5-629 16</inkml:trace>
  <inkml:trace contextRef="#ctx0" brushRef="#br1" timeOffset="99919.05">29161 14207 916 0,'0'-1'0'16,"0"0"316"-16,2 0-205 0,8-2-55 15,1-2-17-15,7 0 4 0,1 0-2 16,6 1-10-16,1-2 0 16,1 3-8-16,4 3-2 0,-8 2-11 15,-4 5-10-15,-5 2 0 0,-6 5 8 16,-5-1-9-16,-3 5 2 0,0-2 8 16,-11 2-6-16,3 5 4 15,-7-3 3-15,-5 1-8 0,-1 1 4 16,3-5 5-16,-3 0-9 0,-2-3 2 15,4 0 1-15,-3-3-6 0,3-2 2 16,3-1 6-16,3-2-8 0,1-1 2 16,8-1 15-16,0-1-12 15,4-3 4-15,0 1 3 0,0 2-6 16,4-2 17-16,8 4 8 0,3-2-11 16,3-1 0-16,9-2-3 0,-2 0-7 15,8-2 5-15,-6-2 0 0,-2 4-16 16,-7 0 4-16,-7 0 3 0,3 0-9 15,-8 0-25-15,2 0-9 16,-1 0-42-16,1 0-32 0,2-3-28 16,3-1-64-16,5-4-49 0,-1-3-175 15</inkml:trace>
  <inkml:trace contextRef="#ctx0" brushRef="#br1" timeOffset="100156.64">29977 14300 1044 0,'0'0'0'0,"0"0"226"0,0 0-137 16,89-3-35-16,-49 2-4 0,7 0-14 16,-4-1-13-16,1 2-6 0,-5 0-17 15,-10 3 0-15,-4 5 15 0,-9-1-26 16,-7 1-51-16,-7-4 24 0,-2 2-50 15,-4-3-1-15,-5-1-16 0,-5 0-11 16,-5-2 11-16,9-4 20 16,-11-5-33-16,5-2-29 0,1-5-19 15,-1-2-138-15</inkml:trace>
  <inkml:trace contextRef="#ctx0" brushRef="#br1" timeOffset="100332.84">30170 14175 465 0,'0'0'0'16,"0"0"315"-16,0 0-107 0,0 0-66 15,0 0-32-15,0 0 19 0,0 0-32 16,0 0-31-16,-2 85-26 0,-1-51-11 16,1 1-6-16,0 3-11 15,-4-2-2-15,6 1-1 0,0-4-9 16,0-5 0-16,2-7 0 0,4-6-83 16,3-4 12-16,-3-7-20 0,4-4-60 15,1-11-69-15,-1-8-157 0</inkml:trace>
  <inkml:trace contextRef="#ctx0" brushRef="#br1" timeOffset="101163.72">30932 14143 1052 0,'0'0'0'16,"0"0"304"-16,0 0-213 15,0 0-26-15,75-20-15 0,-44 20-11 16,0 0-14-16,0 2-17 0,-2 6-1 15,-6 2-2-15,-7 2-7 0,-6 2 2 16,-5 2 0-16,-5 1-20 0,-9 0 18 16,-7 1 4-16,-11 2-2 15,2-2 0-15,-2-2 6 0,2 0-8 16,3-5 4-16,3-4 26 0,7-5-2 16,5 2 7-16,5-4-7 0,2 0-7 15,2 0-6-15,7-2-7 0,5-2-7 16,1-2 2-16,-1 2 4 0,1 4-8 15,1 0 2-15,1 4 4 16,-3 4-6-16,7 3-2 0,-5 5 5 16,-1-1 0-16,-5 6-5 0,-6-1 8 15,-4 2-6-15,-2 0 5 0,-12 1 2 16,-1 0 0-16,-8-1 11 0,-1-4 8 16,-5 0-1-16,-4-6-5 15,2-2-6-15,0-3-12 0,2-7 2 16,2-3 6-16,2-6-10 0,4-5 5 15,3 3 2-15,5 1-8 0,1 2 7 16,4 2 0-16,1 3-6 0,7 2 4 16,-2 1 2-16,0 0-6 15,2 0-3-15,0 0 5 0,2 1-6 16,0 3 9-16,7-1 1 0,-3 1-6 16,0 1 1-16,-4-3 2 0,4 2 0 15,-3-1-13-15,-3 0 11 0,2-2-9 16,-2 0 5-16,0 0-3 0,0-1-18 15,0 4 3-15,0-4-14 16,0 0-45-16,0 0-28 0,-5-3-34 16,5-1-122-16,-6-2-141 0</inkml:trace>
  <inkml:trace contextRef="#ctx0" brushRef="#br1" timeOffset="101906.87">28123 13283 707 0,'0'0'0'0,"0"0"365"15,0 0-205-15,0 0-14 0,0 0-45 16,0 0-15-16,0 0-2 0,0 0-19 16,0 0-25-16,-6-8-27 15,12 8 0-15,11 0 5 0,1 0-6 16,5 0-2-16,4 0-2 0,-4 0-10 16,10-1 4-16,-8 0 5 0,-5 1-12 15,-3 0 1-15,-5 0-14 0,-6 0-23 16,-4 3-1-16,-2 1-29 0,0-1-45 15,-8 4 4-15,-4-1-34 0,3 2-82 16,-5-1-48-16,2 2-84 16</inkml:trace>
  <inkml:trace contextRef="#ctx0" brushRef="#br1" timeOffset="102159.51">28088 13458 710 0,'0'0'0'0,"0"0"308"16,0 0-187-16,0 0-22 0,0 0-21 16,0 0-20-16,0 0-26 0,0 0-13 15,0 0-4-15,-4 0 6 16,14 0 7-16,-4 0-2 0,9 0 1 16,-1-1 13-16,1-2 2 0,3-1-9 15,5 4 0-15,0-4 1 0,2 4-9 16,6 0 3-16,-4 0-2 0,-5 0-9 15,-7 2-1-15,-3 2-4 16,-8 1-17-16,-2-1 9 0,-2 0-8 16,-2 2-59-16,-4 2-32 0,-6-1-85 15,3 0-169-15,-9-6-354 0</inkml:trace>
  <inkml:trace contextRef="#ctx0" brushRef="#br1" timeOffset="103992.92">27668 12598 509 0,'0'0'0'16,"0"0"229"-16,0 0-121 0,0 0-2 15,0 0-34-15,0 0-19 0,0 0-4 16,0 0-2-16,-4-21-16 0,4 31-14 15,0 6 7-15,0 6 2 16,0 6 5-16,0 1 3 0,0 2-12 16,0 2-11-16,0 0 0 0,0-2-6 15,-2-4-7-15,2-1 4 0,0-7 0 16,0-3-3-16,0-5-16 0,0-2 0 16,0-3-27-16,0-2 0 0,0-3-25 15,0-1-47-15,0 0-28 16,0-5-38-16,0-2-102 0,0-4-99 15</inkml:trace>
  <inkml:trace contextRef="#ctx0" brushRef="#br1" timeOffset="104189.14">27666 12616 526 0,'0'0'0'0,"0"0"240"16,0 0-117-16,0 0-14 15,0 0-5-15,0 0-29 0,0 0-13 16,-66 62-9-16,52-39-13 0,-3-3-12 16,1-1-14-16,3-3-6 0,3-5-2 15,6-4-11-15,0-3-12 0,2-4-34 16,2 0-54-16,0-3-41 16,2-5-96-16,0-1-126 0</inkml:trace>
  <inkml:trace contextRef="#ctx0" brushRef="#br1" timeOffset="104332.75">27621 12630 639 0,'0'0'0'0,"0"0"396"15,0 0-246-15,0 0-66 16,0 0-41-16,66 20-17 0,-43-9-19 16,-1 4-2-16,-3-1-10 0,2-1-170 15,-5-2-102-15,-5 0-257 0</inkml:trace>
  <inkml:trace contextRef="#ctx0" brushRef="#br1" timeOffset="104922.7">27484 11977 712 0,'0'0'0'15,"0"0"390"-15,0 0-244 0,0 0-44 16,0 0-40-16,0 0-11 15,0 0-11-15,-62 80-10 0,50-54-15 16,-5-2-15-16,9 0 0 0,-4-2 0 16,4-7-60-16,3-4-11 0,-1-3-30 15,2-2-76-15,4-5-47 0,-2-1-39 16,2 0-206-16</inkml:trace>
  <inkml:trace contextRef="#ctx0" brushRef="#br1" timeOffset="105088.15">27325 12047 610 0,'0'0'0'16,"0"0"247"-16,0 0-125 0,0 0-15 16,0 0-40-16,25 61-27 0,-13-41-16 15,1 1-8-15,5-4-17 16,-1-1 2-16,-3-1-2 0,3-7-174 16,-3-1-7-16,-7-3-74 0,3-1-312 15</inkml:trace>
  <inkml:trace contextRef="#ctx0" brushRef="#br1" timeOffset="105344.01">27621 12050 633 0,'0'0'0'0,"0"0"297"0,0 0-161 16,0 0-17-16,0 0-27 0,62-22-31 15,-35 15-14-15,8 0-9 16,0-3-11-16,11 1-6 0,-3 1-15 16,2 4-1-16,-5 3-10 0,-11 1-101 15,-7 3 3-15,-9 6-64 0,-7-2-159 16,-6 4-120-16</inkml:trace>
  <inkml:trace contextRef="#ctx0" brushRef="#br1" timeOffset="105750.83">27755 12132 888 0,'0'0'0'0,"0"0"262"16,0 0-183-16,0 0-28 0,0 0-13 16,60 11-16-16,-52-4-18 0,5 3 3 15,-7-4-3-15,-2 7-7 16,-4-3 5-16,0 3-2 0,-4-1 0 16,-10-3-3-16,3 3 6 0,-5-3-6 15,-1 1 5-15,7-3 1 0,-7-4-6 16,11-1 5-16,0-2 1 0,6 0-6 15,0 0 4-15,0 0-3 0,6-4-25 16,4-1 21-16,5-2 0 16,-1 5-8-16,1 0 13 0,1 2 2 15,-1 0-2-15,-1 4 1 0,5 2 3 16,-7 6-6-16,-3-1 6 0,-7 1 10 16,-2 1-11-16,-7 5 10 15,-7 0 0-15,2 0-8 0,-9-2 5 16,0-2-5-16,1-5-8 0,1-2-4 15,0-5-30-15,7-2-73 0,-3-10-63 16,7-6-145-16</inkml:trace>
  <inkml:trace contextRef="#ctx0" brushRef="#br1" timeOffset="106161.17">27792 11631 708 0,'0'0'0'0,"0"0"350"0,0 0-189 15,0 0-42-15,0 0-44 0,0 0-37 16,0 0-12-16,-16 74-2 15,16-39-12-15,0 4-6 0,2 1-3 0,8-2-6 16,-3-5-268-16,-1-4-140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7-20T01:19:47.3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11173 11333 238 0,'0'0'0'15,"0"0"67"-15,0 0-29 0,0 0-14 16,0 0-9-16,0 0 0 16,0 0-1-16,0 0 2 0,0 2 3 15,0-1-8-15,0 0 3 0,0-1 4 16,0 0-9-16,0 0-1 0,0 2-4 15,-2-2-5-15,2 0 2 0,0 0 4 16,0 0-8-16,0 0 3 0,0 1 0 16,0 0-29-16,0-1 1 15,0 2-2-15,-2 1-14 0,0-2-10 16,2 3-51-16,0-1-68 0</inkml:trace>
  <inkml:trace contextRef="#ctx0" brushRef="#br0" timeOffset="3284.33">8771 12086 861 0,'0'0'0'15,"0"0"260"-15,0 0-144 16,-75-38 6-16,53 31-17 0,-11 6-32 15,2 1-12-15,-11 4-26 0,-3 10-11 16,-5 3 1-16,-2 3-14 0,-3 5 3 16,5-2 11-16,-2 1-17 0,1 3 5 15,11-7 4-15,3-1-11 0,14-2 8 16,9-7 3-16,10-2-20 0,4-3 4 16,4 0 4-16,13-2-10 15,3 2 5-15,7-5 8 0,8 3-13 16,9-1 7-16,-1-1 4 0,7 1-12 15,-3 1 3-15,1 1-3 0,1 2-23 16,-5 3 10-16,-3 0 4 16,0 0-10-16,-8-3 14 0,5 2 11 15,-9 1 0-15,-9-1-16 0,-5 0 16 16,-7 1 0-16,-6-2-8 0,-2-3 14 16,0 0-9-16,-6-4 6 0,-6 0 11 15,-5-6-12-15,-4-9 6 0,-8-3 3 16,2-8-16-16,-4-3 6 15,-4-3 5-15,6 4-12 0,0 1 6 16,-2 9 6-16,7 9-12 0,1 4 7 16,4 5 4-16,5 1-10 0,-1 8 3 15,5 6 3-15,-2 4-2 16,-5 8 0-16,9 5 6 0,-9 6-9 0,9 6 6 16,-4 4 5-16,1 3-13 15,-3 3 9-15,6-4 4 0,-1-4-12 16,3-9 10-16,6-9 1 0,10-10-12 15,1-9 8-15,9-9 4 0,5-13-5 16,12-17 10-16,5-16 7 0,7-13-19 16,3-15 2-16,12-9 7 15,0-8-13-15,7-8 6 0,-5 10 4 16,-11 13-10-16,-5 17-89 0,-17 19-189 16,-14 7-322-16</inkml:trace>
  <inkml:trace contextRef="#ctx0" brushRef="#br0" timeOffset="7808.87">9825 13355 289 0,'0'0'0'0,"0"0"115"0,0 0-56 16,0 0 10-16,0 0 3 0,0 0 10 16,0 0-32-16,0 0 44 0,-12 16-45 15,7-12 7-15,-1-2 35 0,-2 0-22 16,6 0-12-16,-2-1 13 0,0 3-11 16,0 0-10-16,-3 0-5 15,3 0-6-15,2-2-10 0,0 2 4 16,0-3 3-16,0 1-8 0,0-2 0 15,2 0-1-15,0 0-17 0,0 0-2 16,0 0 6-16,4-3-8 0,0-3 3 16,2 0 6-16,5-3-11 0,-3 1 6 15,6-1 4-15,-5-2-11 16,7 0 4-16,-1 0 5 0,1-4-11 16,5-1 0-16,4-3 21 0,4-2-19 15,0 0 5-15,4 0 6 0,4 1-13 16,-2 2 0-16,0-2 13 15,2 6-16-15,-1-1 3 0,1 4 0 16,2 3 3-16,-4-1-3 0,2 2 0 16,1 3 2-16,-3-2-2 0,4 5 0 15,-4-2 1-15,4 3 1 16,1-1 3-16,-7 1-10 0,2 5 6 0,-8 2 4 16,2 3-10-16,-7 0 7 15,-1 5 3-15,0 1-9 0,-5 0 5 16,1 4 6-16,-3-4-12 0,-1 1 7 15,-3-1 6-15,5-4-12 0,-7-2 8 16,0-2 4-16,-2-3-10 0,-4 0 4 16,2-4 11-16,-4 0-17 15,0-1 8-15,0 0 9 0,-4 0-14 16,-6-1 1-16,0-3 0 0,-3 0-83 16,-3-4-16-16,-3-1-21 0,-2-1-53 15,-3-2-101-15,-3-1-72 0,-10 1-269 16</inkml:trace>
  <inkml:trace contextRef="#ctx0" brushRef="#br0" timeOffset="8501.74">9720 13428 647 0,'0'0'0'16,"0"0"203"-16,0 0-112 0,0 0 2 16,0 0-32-16,0 0-5 15,0 0 10-15,0 0-12 0,0 0-14 16,-21 15 3-16,21-19-15 0,0-1-20 16,0 1 2-16,0-1 4 0,0 1-5 15,2-1 12-15,-2 1 3 0,0 0-13 16,2 0 6-16,-2-2-2 0,2 1-13 15,2-1 6-15,2-2 2 16,1 0-12-16,-1-4 4 0,6-1 13 16,-1 0-18-16,3-1 6 0,3-1 5 15,-3 0-11-15,5-1 6 0,1-1 4 16,1-1-9-16,6 1 4 16,-4-2 10-16,1-3-14 0,10 2 4 15,-3-3 8-15,4 1-14 0,2 1 7 16,4-3 3-16,3 0-11 0,-1-1 7 15,3 0 7-15,1 2-12 0,-1 1 6 16,-3-1 7-16,-2 3-15 0,3 0 8 16,-3 1 2-16,0 2-10 0,1 1 7 15,-5 3 3-15,0 2-10 16,0 1 6-16,1 4 5 0,-5-1-11 16,6 1 6-16,0-1 4 0,0 0-10 15,1 2 7-15,5 0 3 0,-3 2-10 16,-1 1 6-16,2 1 4 15,1 1-10-15,-3 0 7 0,0 3 3 16,-1 3-10-16,-1 0 7 0,0 5 3 16,-2 1-10-16,7 0 8 0,-1 3 3 15,-1 3-9-15,1 3 6 0,-2 1 3 16,1 0 5-16,1 1 18 0,-8 0-22 16,-2 2-8-16,-2-1 2 15,-2-3 53-15,-2-1-59 0,0 0 10 16,-6-4 25-16,-7-1-35 0,-6-3 10 15,-3 1 1-15,-5-3-12 0,0-2 10 16,0-2 2-16,0-1-12 0,-5-4-1 16,1-1-36-16,0 0-75 0,0-4-88 15,0-9-117-15,-2-5-421 16</inkml:trace>
  <inkml:trace contextRef="#ctx0" brushRef="#br0" timeOffset="11166.93">13294 14114 417 0,'0'0'0'0,"0"0"0"0,0 0 232 16,0 0-166-16,0 0 6 0,0 0 9 15,0 0 33-15,-60 38-42 16,49-24-2-16,7 3 8 0,0 1-24 0,0-3-1 15,4 1-10-15,8-6-26 16,11-8 7-16,6-2 10 0,6-13-13 16,2-11 2-16,2-3 10 0,-4-3-7 15,-15 3-3-15,-5 6-3 0,-11 5-14 16,-13 9-2-16,-11 5 1 16,-10 2-10-16,-1 14-138 0,2-3-229 15</inkml:trace>
  <inkml:trace contextRef="#ctx0" brushRef="#br0" timeOffset="11761.34">15412 14149 410 0,'0'0'0'0,"0"0"466"0,0 0-336 16,0 0-33-16,0 0-13 0,0 0 10 15,-57 59-29-15,48-35-2 0,5-2-9 16,4-2-29-16,4-3-7 0,9-6-4 15,1-5-12-15,5-6 9 0,1-1 12 16,3-11 0-16,-2-5 5 16,-3-2 15-16,-7-3-19 0,-9-1-4 15,-4 3 1-15,-15 3-17 0,-8 6-2 16,-8 5-4-16,-6 4-85 0,4 2-85 16,2-5-305-16</inkml:trace>
  <inkml:trace contextRef="#ctx0" brushRef="#br0" timeOffset="12645.53">9581 14107 385 0,'0'0'0'0,"0"0"454"15,0 0-334-15,0 0-22 0,0 0-28 16,0 0-18-16,0 0-28 0,0 0 6 16,-8 2 8-16,8 2-1 0,2-1 2 15,0 0 5-15,0 4-9 0,-2 2 4 16,2 4 4-16,0 4-17 15,0 4 0-15,2 5 0 0,3 6-15 16,1 6 6-16,0 3-3 0,5 2-15 16,3 1 2-16,1-2 7 0,1-1-12 15,3-7-45-15,-3-6-48 16,-1-7-25-16,-3-6-23 0,-1-4-168 16,-9-8-54-16</inkml:trace>
  <inkml:trace contextRef="#ctx0" brushRef="#br0" timeOffset="12848.58">9614 14069 1108 0,'0'0'0'0,"0"0"254"15,0 0-104-15,-62 89-65 16,44-54-25-16,-3-2-29 0,2 2-32 0,1-3 2 15,3-9-2-15,3-2-124 16,6-13-16-16,1-8-125 0,1-4-178 16</inkml:trace>
  <inkml:trace contextRef="#ctx0" brushRef="#br0" timeOffset="13222.42">9546 14041 880 0,'0'0'0'16,"0"0"302"-16,0 0-178 0,0 0-24 15,0 0-16-15,0 0-14 0,0 0 8 16,0 0-13-16,0 0-15 0,43-6 4 16,-43 11-3-16,0 1-19 0,0 0-2 15,-2 1-8-15,-2-3-12 16,4-2 6-16,-2-2-9 0,2 0-7 15,0 1 0-15,0-1 12 0,0 0-14 16,0-2 4-16,0-1 4 0,0 2-6 16,0 0 0-16,0 1 4 0,0 0-6 15,0-1 4-15,0 1-1 16,0-1-2-16,0-1 2 0,0 2-1 0,0 0-5 16,0 0 8-16,0 0-5 15,4 0-6-15,2 2 13 0,9 2-8 16,1 4-5-16,5 1 2 0,4 3-18 15,2-1-21-15,6-1-42 0,8-4-144 16,1-5-76-16,1-1-251 0</inkml:trace>
  <inkml:trace contextRef="#ctx0" brushRef="#br0" timeOffset="24029.64">21748 11661 66 0,'0'0'0'0,"0"0"47"0,0 0-25 16,0 0-1-16,11-3 9 0,-7 2 4 15,2-5-16-15,2 2-4 0,0-5-4 16,7-3-10-16,-5-2 0 0,5-4 1 16,5-4-1-16,-3-4-27 0,4 0 15 15,3-5 9-15,1-1 5 16,4-3 0-16,-2-2-3 0,0-1-1 16,2-1-33-16,0-1 12 0,-2-1-22 15,4-4-57-15</inkml:trace>
  <inkml:trace contextRef="#ctx0" brushRef="#br0" timeOffset="24277.09">22548 10590 107 0,'0'0'0'0,"0"0"40"16,0 0-22-16,0 0 12 0,0 0 0 15,0 0-23-15,0 0-5 0,0 0 1 16,0 0-5-16,23-17 3 0,-19 17-2 16,-2 0-6-16,2 0 4 15,-2 0 4-15,0 0-2 0,-2 0 2 16,0 0 2-16,0 0-4 0,0 0 2 16,0 0-1-16,2 0-37 0,3 0-61 15</inkml:trace>
  <inkml:trace contextRef="#ctx0" brushRef="#br0" timeOffset="29871.29">30225 10294 240 0,'0'0'0'0,"0"0"107"0,0 0-53 15,0 0 8-15,0 0 27 0,0 0 2 16,0 0-182-16,0 0 182 16,17 0 143-16,-17 0-173 0,0 0 6 15,0 0-20-15,0 0-3 0,0 0-2 16,0 2-19-16,2 1 3 0,0 2 16 15,0-2-1-15,4 2-7 0,3-4 2 16,-3 0 5-16,4-1 0 0,-2 0-4 16,-3 0-6-16,3 2-15 15,0-1-3-15,-2 0 10 0,7-1-4 16,-3 0-1-16,7-3 3 0,-1-2-6 16,5-5-7-16,2 3 3 0,-3-1-4 15,3 1-4-15,-7 5 7 0,3 1-7 16,-2 1 0-16,-3 1 10 15,-4 3-3-15,-1 5-2 0,3-2 11 16,-6 4-6-16,7-3 1 0,-5 1 4 16,9-3-4-16,1-4-3 0,9-3 7 15,2-1-6-15,4-9-2 0,-2-1 5 16,0-1-6-16,0-4-6 0,-6 5 4 16,-4 5-8-16,-9 1-3 15,0 6 8-15,-5 0-2 0,-1 0-2 16,0 6 0-16,-2 1 10 0,2 4-6 15,0 0 12-15,7-1-8 0,-3 0-1 16,7-4 8-16,3-3-3 0,1-3-1 16,4-1 6-16,0-3-7 15,-3-6-2-15,-1 2 2 0,-4-2-8 16,-3 4-4-16,-2-1 4 0,-1 2 1 16,1 2-3-16,-3 3 0 0,1 0-1 15,-2 0-3-15,2 4 8 0,3 3 0 16,-1-1-5-16,1 1 2 15,1-3 8-15,3-1-8 0,-3-3 7 16,3 1-7-16,-3-1-2 0,1 0 2 16,-1-1 2-16,-4 1-3 0,5 0 0 15,-3 0 0-15,3 0-4 0,-1 0 8 16,-1 0-5-16,1 2-2 16,-6 2 6-16,7 2-4 0,-7-4-1 15,7 2 4-15,-3-1 0 0,5-3-2 16,3-1 0-16,3-1 3 0,0-7-3 15,6 5 0-15,-13 1 6 0,1-2-6 16,-1 5 0-16,-3 0 0 16,-3 1-3-16,9 9 6 0,-7 2-4 0,-2 0-2 15,5 1 6-15,-3 0 2 16,1-1-4-16,3-4 7 0,5-2-2 16,2-5 0-16,10-1-6 0,2-5 0 15,6-3 0-15,2-7 0 16,3 0 0-16,-5 3 0 0,-6 3 0 15,5 6 0-15,1 1 0 0,5 2 0 16,7 4 0-16,-5 5 0 0,-3 2-126 16,1 3-44-16,-5-7-201 0,-2-1-274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乘法很單純，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老師用例子來講解如何運算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看到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-6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，首先先用個別的絕對值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和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相乘，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然後利用符號法則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，兩數同號相乘後為正數，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所以答案就是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12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如果是兩數異號相乘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(-2)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那麼就是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之後取負號。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除法跟乘法計算方式一樣，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除以 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就是 先取 絕對值相除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除以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然後因為是兩個同號數相除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動畫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，所以答案是正數，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所以答案就是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相同的，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兩個異號數相除也是一樣，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先個別取絕對值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6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除以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2 </a:t>
            </a:r>
            <a:r>
              <a:rPr kumimoji="0" lang="zh-TW" altLang="en-US" baseline="0" dirty="0">
                <a:solidFill>
                  <a:srgbClr val="FFFF00"/>
                </a:solidFill>
              </a:rPr>
              <a:t>然後，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兩個異號數相除，答案是負數，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 答案就是 負 </a:t>
            </a:r>
            <a:r>
              <a:rPr kumimoji="0" lang="en-US" altLang="zh-TW" baseline="0" dirty="0">
                <a:solidFill>
                  <a:srgbClr val="FFFF00"/>
                </a:solidFill>
              </a:rPr>
              <a:t>3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938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aseline="0" dirty="0"/>
              <a:t>乘法交換率跟加法交換律樣很簡單，</a:t>
            </a:r>
            <a:endParaRPr lang="en-US" altLang="zh-TW" baseline="0" dirty="0"/>
          </a:p>
          <a:p>
            <a:r>
              <a:rPr lang="zh-TW" altLang="en-US" baseline="0" dirty="0"/>
              <a:t>就是兩個數交換位置後相乘結果一樣，</a:t>
            </a:r>
            <a:endParaRPr lang="en-US" altLang="zh-TW" baseline="0" dirty="0"/>
          </a:p>
          <a:p>
            <a:endParaRPr lang="en-US" altLang="zh-TW" baseline="0" dirty="0"/>
          </a:p>
          <a:p>
            <a:r>
              <a:rPr lang="zh-TW" altLang="en-US" baseline="0" dirty="0"/>
              <a:t>例如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</a:t>
            </a:r>
            <a:r>
              <a:rPr lang="en-US" altLang="zh-TW" baseline="0" dirty="0"/>
              <a:t> (-6)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-12</a:t>
            </a:r>
          </a:p>
          <a:p>
            <a:r>
              <a:rPr lang="zh-TW" altLang="en-US" baseline="0" dirty="0"/>
              <a:t>交換位置後 </a:t>
            </a:r>
            <a:r>
              <a:rPr lang="en-US" altLang="zh-TW" baseline="0" dirty="0"/>
              <a:t>(-6)</a:t>
            </a:r>
            <a:r>
              <a:rPr lang="zh-TW" altLang="en-US" baseline="0" dirty="0"/>
              <a:t> 乘以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也會等於 </a:t>
            </a:r>
            <a:r>
              <a:rPr lang="en-US" altLang="zh-TW" baseline="0" dirty="0"/>
              <a:t>-12</a:t>
            </a:r>
          </a:p>
          <a:p>
            <a:endParaRPr lang="en-US" altLang="zh-TW" baseline="0" dirty="0"/>
          </a:p>
          <a:p>
            <a:endParaRPr lang="en-US" altLang="zh-TW" baseline="0" dirty="0"/>
          </a:p>
          <a:p>
            <a:endParaRPr lang="en-US" altLang="zh-TW" baseline="0" dirty="0"/>
          </a:p>
          <a:p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367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乘法結合律跟加法結合律概念一樣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就是三個數相乘時，先乘前兩個再乘第三個，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和先乘後兩個再乘第一個，結果是一樣的。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例如，我們看到這個算式，如果要先由左到右兩個兩個乘，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數字不好計算，可以注意到後面這兩個乘完以後就是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</a:t>
            </a:r>
            <a:r>
              <a:rPr kumimoji="0" lang="zh-TW" altLang="en-US" baseline="0" dirty="0">
                <a:solidFill>
                  <a:srgbClr val="FFFF00"/>
                </a:solidFill>
              </a:rPr>
              <a:t>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結合律保證了我們可以先加後兩個答案不會變，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所以就會等於 </a:t>
            </a:r>
            <a:r>
              <a:rPr kumimoji="0" lang="en-US" altLang="zh-TW" baseline="0" dirty="0">
                <a:solidFill>
                  <a:srgbClr val="FFFF00"/>
                </a:solidFill>
              </a:rPr>
              <a:t>53710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乘以 </a:t>
            </a:r>
            <a:r>
              <a:rPr kumimoji="0" lang="en-US" altLang="zh-TW" baseline="0" dirty="0">
                <a:solidFill>
                  <a:srgbClr val="FFFF00"/>
                </a:solidFill>
              </a:rPr>
              <a:t>100 </a:t>
            </a:r>
            <a:r>
              <a:rPr kumimoji="0" lang="zh-TW" altLang="en-US" baseline="0" dirty="0">
                <a:solidFill>
                  <a:srgbClr val="FFFF00"/>
                </a:solidFill>
              </a:rPr>
              <a:t>這樣就會很好計算了。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如果配合上乘法交換律，例如 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 這個例子，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因為交換律，這兩個數可以交換，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然後就會變成上面這個例子，就很好計算了。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 交換律 和 結合律 跟我們說了什麼呢</a:t>
            </a:r>
            <a:r>
              <a:rPr kumimoji="0" lang="en-US" altLang="zh-TW" baseline="0" dirty="0">
                <a:solidFill>
                  <a:srgbClr val="FFFF00"/>
                </a:solidFill>
              </a:rPr>
              <a:t>?</a:t>
            </a:r>
            <a:r>
              <a:rPr kumimoji="0" lang="zh-TW" altLang="en-US" baseline="0" dirty="0">
                <a:solidFill>
                  <a:srgbClr val="FFFF00"/>
                </a:solidFill>
              </a:rPr>
              <a:t> 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三個數以上連乘，從哪兩個先乘都可以，可以幫助我們簡化計算</a:t>
            </a:r>
            <a:r>
              <a:rPr kumimoji="0" lang="en-US" altLang="zh-TW" baseline="0" dirty="0">
                <a:solidFill>
                  <a:srgbClr val="FFFF00"/>
                </a:solidFill>
              </a:rPr>
              <a:t>&lt;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動</a:t>
            </a:r>
            <a:r>
              <a:rPr kumimoji="0" lang="en-US" altLang="zh-TW" baseline="0" dirty="0">
                <a:solidFill>
                  <a:srgbClr val="FFFF00"/>
                </a:solidFill>
              </a:rPr>
              <a:t>&gt;</a:t>
            </a:r>
            <a:r>
              <a:rPr kumimoji="0" lang="zh-TW" altLang="en-US" baseline="0" dirty="0">
                <a:solidFill>
                  <a:srgbClr val="FFFF00"/>
                </a:solidFill>
              </a:rPr>
              <a:t>。</a:t>
            </a:r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567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baseline="0" dirty="0">
                <a:solidFill>
                  <a:srgbClr val="FFFF00"/>
                </a:solidFill>
              </a:rPr>
              <a:t>這一頁我們討論多個數連續乘除後的正負號，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用這個例子來看，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因為兩個同號數相乘，答案是正的，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所以這兩個乘完是正的，後面兩個乘完也是正的，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最後正的乘以正的所以就會是正的。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所以偶數個負數相乘或除，其值為正數。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  <a:p>
            <a:r>
              <a:rPr kumimoji="0" lang="zh-TW" altLang="en-US" baseline="0" dirty="0">
                <a:solidFill>
                  <a:srgbClr val="FFFF00"/>
                </a:solidFill>
              </a:rPr>
              <a:t>奇數個也是一樣的看法，其值為負的，</a:t>
            </a:r>
            <a:endParaRPr kumimoji="0" lang="en-US" altLang="zh-TW" baseline="0" dirty="0">
              <a:solidFill>
                <a:srgbClr val="FFFF00"/>
              </a:solidFill>
            </a:endParaRPr>
          </a:p>
          <a:p>
            <a:endParaRPr kumimoji="0" lang="en-US" altLang="zh-TW" baseline="0" dirty="0">
              <a:solidFill>
                <a:srgbClr val="FFFF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244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0" lang="zh-TW" altLang="en-US" sz="1400" baseline="0" dirty="0">
                <a:solidFill>
                  <a:srgbClr val="FFFF00"/>
                </a:solidFill>
              </a:rPr>
              <a:t>國小學過四則運算的規則，上了國中，有了負數，</a:t>
            </a:r>
            <a:endParaRPr kumimoji="0" lang="en-US" altLang="zh-TW" sz="1400" baseline="0" dirty="0">
              <a:solidFill>
                <a:srgbClr val="FFFF00"/>
              </a:solidFill>
            </a:endParaRPr>
          </a:p>
          <a:p>
            <a:r>
              <a:rPr kumimoji="0" lang="zh-TW" altLang="en-US" sz="1400" baseline="0" dirty="0">
                <a:solidFill>
                  <a:srgbClr val="FFFF00"/>
                </a:solidFill>
              </a:rPr>
              <a:t>基本的規則是一樣的，那老師就用這個例子來示範給同學看</a:t>
            </a:r>
            <a:endParaRPr kumimoji="0" lang="en-US" altLang="zh-TW" sz="1400" baseline="0" dirty="0">
              <a:solidFill>
                <a:srgbClr val="FFFF00"/>
              </a:solidFill>
            </a:endParaRPr>
          </a:p>
          <a:p>
            <a:r>
              <a:rPr kumimoji="0" lang="zh-TW" altLang="en-US" sz="1400" baseline="0" dirty="0">
                <a:solidFill>
                  <a:srgbClr val="FFFF00"/>
                </a:solidFill>
              </a:rPr>
              <a:t>原則上，我們看一個式子是從左到右，計算順序也是，從左到右 </a:t>
            </a:r>
            <a:r>
              <a:rPr kumimoji="0" lang="en-US" altLang="zh-TW" sz="1400" baseline="0" dirty="0">
                <a:solidFill>
                  <a:srgbClr val="FFFF00"/>
                </a:solidFill>
              </a:rPr>
              <a:t>(</a:t>
            </a:r>
            <a:r>
              <a:rPr kumimoji="0" lang="zh-TW" altLang="en-US" sz="1400" baseline="0" dirty="0">
                <a:solidFill>
                  <a:srgbClr val="FFFF00"/>
                </a:solidFill>
              </a:rPr>
              <a:t>滑鼠要在式子上移動</a:t>
            </a:r>
            <a:r>
              <a:rPr kumimoji="0" lang="en-US" altLang="zh-TW" sz="1400" baseline="0" dirty="0">
                <a:solidFill>
                  <a:srgbClr val="FFFF00"/>
                </a:solidFill>
              </a:rPr>
              <a:t>)</a:t>
            </a:r>
            <a:r>
              <a:rPr kumimoji="0" lang="zh-TW" altLang="en-US" sz="1400" baseline="0" dirty="0">
                <a:solidFill>
                  <a:srgbClr val="FFFF00"/>
                </a:solidFill>
              </a:rPr>
              <a:t>，</a:t>
            </a:r>
            <a:endParaRPr kumimoji="0" lang="en-US" altLang="zh-TW" sz="1400" baseline="0" dirty="0">
              <a:solidFill>
                <a:srgbClr val="FFFF00"/>
              </a:solidFill>
            </a:endParaRPr>
          </a:p>
          <a:p>
            <a:r>
              <a:rPr kumimoji="0" lang="zh-TW" altLang="en-US" sz="1400" baseline="0" dirty="0">
                <a:solidFill>
                  <a:srgbClr val="FFFF00"/>
                </a:solidFill>
              </a:rPr>
              <a:t>雖然，小學時學過要先乘除後加減，但括弧和絕對值的計算要記得優先，</a:t>
            </a:r>
            <a:endParaRPr kumimoji="0" lang="en-US" altLang="zh-TW" sz="1400" baseline="0" dirty="0">
              <a:solidFill>
                <a:srgbClr val="FFFF00"/>
              </a:solidFill>
            </a:endParaRPr>
          </a:p>
          <a:p>
            <a:r>
              <a:rPr kumimoji="0" lang="zh-TW" altLang="en-US" sz="1400" baseline="0" dirty="0">
                <a:solidFill>
                  <a:srgbClr val="FFFF00"/>
                </a:solidFill>
              </a:rPr>
              <a:t>所以這個括號和這個絕對值要先運算，</a:t>
            </a:r>
            <a:endParaRPr kumimoji="0" lang="en-US" altLang="zh-TW" sz="1400" baseline="0" dirty="0">
              <a:solidFill>
                <a:srgbClr val="FFFF00"/>
              </a:solidFill>
            </a:endParaRPr>
          </a:p>
          <a:p>
            <a:r>
              <a:rPr kumimoji="0" lang="zh-TW" altLang="en-US" sz="1400" baseline="0" dirty="0">
                <a:solidFill>
                  <a:srgbClr val="FFFF00"/>
                </a:solidFill>
              </a:rPr>
              <a:t>就會等於 </a:t>
            </a:r>
            <a:r>
              <a:rPr kumimoji="0" lang="en-US" altLang="zh-TW" sz="1400" baseline="0" dirty="0">
                <a:solidFill>
                  <a:srgbClr val="FFFF00"/>
                </a:solidFill>
              </a:rPr>
              <a:t>… </a:t>
            </a:r>
          </a:p>
          <a:p>
            <a:endParaRPr kumimoji="0" lang="en-US" altLang="zh-TW" sz="1400" baseline="0" dirty="0">
              <a:solidFill>
                <a:srgbClr val="FFFF00"/>
              </a:solidFill>
            </a:endParaRPr>
          </a:p>
          <a:p>
            <a:endParaRPr kumimoji="0" lang="en-US" altLang="zh-TW" sz="1400" baseline="0" dirty="0">
              <a:solidFill>
                <a:srgbClr val="FFFF00"/>
              </a:solidFill>
            </a:endParaRPr>
          </a:p>
          <a:p>
            <a:endParaRPr kumimoji="0" lang="en-US" altLang="zh-TW" sz="1400" baseline="0" dirty="0">
              <a:solidFill>
                <a:srgbClr val="FFFF70"/>
              </a:solidFill>
              <a:ea typeface="全真粗黑體" pitchFamily="49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866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這一頁老師要介紹一個很重要運算定律，稱作乘法對加減法 </a:t>
            </a:r>
            <a:r>
              <a:rPr lang="en-US" altLang="zh-TW" baseline="0" dirty="0"/>
              <a:t>(</a:t>
            </a:r>
            <a:r>
              <a:rPr lang="zh-TW" altLang="en-US" baseline="0" dirty="0"/>
              <a:t>筆要去強調公式中的加減法，打三角形之類的</a:t>
            </a:r>
            <a:r>
              <a:rPr lang="en-US" altLang="zh-TW" baseline="0" dirty="0"/>
              <a:t>) </a:t>
            </a:r>
            <a:r>
              <a:rPr lang="zh-TW" altLang="en-US" baseline="0" dirty="0"/>
              <a:t>的分配律，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通常簡稱分配律 </a:t>
            </a:r>
            <a:r>
              <a:rPr lang="en-US" altLang="zh-TW" baseline="0" dirty="0"/>
              <a:t>(</a:t>
            </a:r>
            <a:r>
              <a:rPr lang="zh-TW" altLang="en-US" baseline="0" dirty="0"/>
              <a:t>畫線</a:t>
            </a:r>
            <a:r>
              <a:rPr lang="en-US" altLang="zh-TW" baseline="0" dirty="0"/>
              <a:t>)</a:t>
            </a:r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老師用這個例子來說明 負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乘以</a:t>
            </a:r>
            <a:r>
              <a:rPr lang="en-US" altLang="zh-TW" baseline="0" dirty="0"/>
              <a:t>(-100 +</a:t>
            </a:r>
            <a:r>
              <a:rPr lang="zh-TW" altLang="en-US" baseline="0" dirty="0"/>
              <a:t>１</a:t>
            </a:r>
            <a:r>
              <a:rPr lang="en-US" altLang="zh-TW" baseline="0" dirty="0"/>
              <a:t>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如果用四則運算的規則要先加變 負 </a:t>
            </a:r>
            <a:r>
              <a:rPr lang="en-US" altLang="zh-TW" baseline="0" dirty="0"/>
              <a:t>99</a:t>
            </a:r>
            <a:r>
              <a:rPr lang="zh-TW" altLang="en-US" baseline="0" dirty="0"/>
              <a:t>，可是這樣做乘法就很麻煩，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分配律跟我們說可以 負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乘以負 </a:t>
            </a:r>
            <a:r>
              <a:rPr lang="en-US" altLang="zh-TW" baseline="0" dirty="0"/>
              <a:t>100 = 1300</a:t>
            </a:r>
            <a:r>
              <a:rPr lang="zh-TW" altLang="en-US" baseline="0" dirty="0"/>
              <a:t> ，後面是 負 </a:t>
            </a:r>
            <a:r>
              <a:rPr lang="en-US" altLang="zh-TW" baseline="0" dirty="0"/>
              <a:t>13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1 = -13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這樣就很好加減了 </a:t>
            </a:r>
            <a:r>
              <a:rPr lang="en-US" altLang="zh-TW" baseline="0" dirty="0"/>
              <a:t>1300 – 13 = 1287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反過來用也可以喔，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例如 </a:t>
            </a:r>
            <a:r>
              <a:rPr lang="en-US" altLang="zh-TW" baseline="0" dirty="0"/>
              <a:t>398 x 732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398 x 731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我們看到前後都有 </a:t>
            </a:r>
            <a:r>
              <a:rPr lang="en-US" altLang="zh-TW" baseline="0" dirty="0"/>
              <a:t>398 </a:t>
            </a:r>
            <a:r>
              <a:rPr lang="zh-TW" altLang="en-US" baseline="0" dirty="0"/>
              <a:t>就是公式裡的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那就可以寫成 </a:t>
            </a:r>
            <a:r>
              <a:rPr lang="en-US" altLang="zh-TW" baseline="0" dirty="0"/>
              <a:t>398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(732 – 731) = 398 x1 =398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所以分配律也是幫助我們簡化計算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動畫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的好幫手喔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那除法有沒有分配律呢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>
              <a:defRPr/>
            </a:pPr>
            <a:r>
              <a:rPr lang="zh-TW" altLang="en-US" baseline="0" dirty="0"/>
              <a:t>來看這個例子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，右邊這邊是 </a:t>
            </a:r>
            <a:r>
              <a:rPr lang="en-US" altLang="zh-TW" baseline="0" dirty="0"/>
              <a:t>2 + 3 = 5 </a:t>
            </a:r>
            <a:r>
              <a:rPr lang="zh-TW" altLang="en-US" baseline="0" dirty="0"/>
              <a:t>，很明顯的左邊 </a:t>
            </a:r>
            <a:r>
              <a:rPr lang="en-US" altLang="zh-TW" baseline="0" dirty="0"/>
              <a:t>6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5 </a:t>
            </a:r>
            <a:r>
              <a:rPr lang="zh-TW" altLang="en-US" baseline="0" dirty="0"/>
              <a:t>不會是 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兩邊不相等，所以除法並沒有分配律。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有同學可能會想到這個例子，但這是因為除以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就是乘以 </a:t>
            </a:r>
            <a:r>
              <a:rPr lang="en-US" altLang="zh-TW" baseline="0" dirty="0"/>
              <a:t>1/3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本質上它還是乘法對加法的分配律，而不是除法喔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0846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baseline="0" dirty="0"/>
              <a:t>這個單元老師講解了整數的乘除法，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不管是乘法還是除法都是一樣，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絕對值相乘或相除後，利用符號法則判斷符號。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接著快速複習了乘法的運算定律，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交換率 指的是 交換後相乘答案會相等，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結合律在說 三個數連乘，先乘前兩個和先乘後兩個結果是一樣的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最重要的是分配律，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兩個數相加減後乘以另一個數，可以使用分配律展開，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反之，兩項都有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可以寫成左邊的形式先加減完再乘。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這三個定律都是幫助我們簡化計算的好用工具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利用符號法則可以得到 偶數個負數連乘會是正數、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奇數個負數連乘會是負數。</a:t>
            </a:r>
            <a:endParaRPr lang="en-US" altLang="zh-TW" baseline="0" dirty="0"/>
          </a:p>
          <a:p>
            <a:pPr>
              <a:defRPr/>
            </a:pP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最後，四則運算的順序跟小學時差不多，</a:t>
            </a:r>
            <a:endParaRPr lang="en-US" altLang="zh-TW" baseline="0" dirty="0"/>
          </a:p>
          <a:p>
            <a:pPr>
              <a:defRPr/>
            </a:pPr>
            <a:r>
              <a:rPr lang="zh-TW" altLang="en-US" baseline="0" dirty="0"/>
              <a:t>國中階段多了個絕對值要先處理。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9909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16000"/>
          </a:xfrm>
          <a:solidFill>
            <a:srgbClr val="F8F8F8"/>
          </a:solidFill>
          <a:ln>
            <a:noFill/>
          </a:ln>
          <a:effectLst/>
        </p:spPr>
        <p:txBody>
          <a:bodyPr>
            <a:normAutofit/>
          </a:bodyPr>
          <a:lstStyle>
            <a:lvl1pPr algn="ctr">
              <a:defRPr sz="480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全真中黑體" panose="02010609000101010101" pitchFamily="49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101600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2023/7/20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整數的乘法</a:t>
            </a:r>
          </a:p>
        </p:txBody>
      </p:sp>
      <p:sp>
        <p:nvSpPr>
          <p:cNvPr id="21" name="AutoShape 208"/>
          <p:cNvSpPr>
            <a:spLocks noChangeArrowheads="1"/>
          </p:cNvSpPr>
          <p:nvPr/>
        </p:nvSpPr>
        <p:spPr bwMode="auto">
          <a:xfrm>
            <a:off x="2038350" y="1560246"/>
            <a:ext cx="8134349" cy="570179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絕對值相乘，再利用符號法則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Text Box 126">
            <a:extLst>
              <a:ext uri="{FF2B5EF4-FFF2-40B4-BE49-F238E27FC236}">
                <a16:creationId xmlns:a16="http://schemas.microsoft.com/office/drawing/2014/main" id="{7443AB43-BA0D-2DFE-6944-E8894E5BC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342760"/>
            <a:ext cx="6096000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(–2)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 (–6)</a:t>
            </a:r>
          </a:p>
        </p:txBody>
      </p:sp>
      <p:sp>
        <p:nvSpPr>
          <p:cNvPr id="3" name="AutoShape 208">
            <a:extLst>
              <a:ext uri="{FF2B5EF4-FFF2-40B4-BE49-F238E27FC236}">
                <a16:creationId xmlns:a16="http://schemas.microsoft.com/office/drawing/2014/main" id="{63B57583-06F5-56C6-5730-DC156E063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42664" y="2714910"/>
            <a:ext cx="2919019" cy="948954"/>
          </a:xfrm>
          <a:prstGeom prst="roundRect">
            <a:avLst>
              <a:gd name="adj" fmla="val 11018"/>
            </a:avLst>
          </a:prstGeom>
          <a:solidFill>
            <a:srgbClr val="FFFFCC"/>
          </a:solidFill>
          <a:ln w="19050" algn="ctr">
            <a:solidFill>
              <a:srgbClr val="FF6000"/>
            </a:solidFill>
            <a:round/>
            <a:headEnd/>
            <a:tailEnd/>
          </a:ln>
          <a:effectLst/>
        </p:spPr>
        <p:txBody>
          <a:bodyPr wrap="none" lIns="180000" tIns="35100" rIns="67500" bIns="35100" anchor="ctr"/>
          <a:lstStyle/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kumimoji="0" lang="zh-TW" altLang="en-US" sz="18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兩數</a:t>
            </a:r>
            <a:r>
              <a:rPr lang="zh-TW" altLang="en-US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同號</a:t>
            </a:r>
            <a:r>
              <a:rPr kumimoji="0" lang="zh-TW" altLang="en-US" sz="18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相乘，其值為正</a:t>
            </a:r>
            <a:endParaRPr kumimoji="0" lang="en-US" altLang="zh-TW" sz="1800" dirty="0">
              <a:latin typeface="Times New Roman" panose="02020603050405020304" pitchFamily="18" charset="0"/>
              <a:ea typeface="全真中黑體" panose="02010609000101010101" pitchFamily="49" charset="-12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zh-TW" altLang="en-US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兩數異號相乘，其值為負</a:t>
            </a:r>
            <a:endParaRPr kumimoji="0" lang="en-US" altLang="zh-TW" sz="1800" dirty="0">
              <a:latin typeface="Times New Roman" panose="02020603050405020304" pitchFamily="18" charset="0"/>
              <a:ea typeface="全真中黑體" panose="02010609000101010101" pitchFamily="49" charset="-120"/>
            </a:endParaRPr>
          </a:p>
        </p:txBody>
      </p:sp>
      <p:sp>
        <p:nvSpPr>
          <p:cNvPr id="6" name="Text Box 126">
            <a:extLst>
              <a:ext uri="{FF2B5EF4-FFF2-40B4-BE49-F238E27FC236}">
                <a16:creationId xmlns:a16="http://schemas.microsoft.com/office/drawing/2014/main" id="{72978842-FC2C-8DDF-5DE4-55AF67C4F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7033" y="4165425"/>
            <a:ext cx="6096000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(–2)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</a:rPr>
              <a:t> 6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61A5C9D1-7DC2-1246-18C4-BA43FD1ADD71}"/>
                  </a:ext>
                </a:extLst>
              </p14:cNvPr>
              <p14:cNvContentPartPr/>
              <p14:nvPr/>
            </p14:nvContentPartPr>
            <p14:xfrm>
              <a:off x="5110920" y="3125520"/>
              <a:ext cx="6024960" cy="263988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61A5C9D1-7DC2-1246-18C4-BA43FD1ADD7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01560" y="3116160"/>
                <a:ext cx="6043680" cy="2658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46401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整數的除法</a:t>
            </a:r>
          </a:p>
        </p:txBody>
      </p:sp>
      <p:sp>
        <p:nvSpPr>
          <p:cNvPr id="7" name="Text Box 126"/>
          <p:cNvSpPr txBox="1">
            <a:spLocks noChangeArrowheads="1"/>
          </p:cNvSpPr>
          <p:nvPr/>
        </p:nvSpPr>
        <p:spPr bwMode="auto">
          <a:xfrm>
            <a:off x="4134313" y="2352449"/>
            <a:ext cx="3918668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(–6)</a:t>
            </a:r>
            <a:r>
              <a:rPr lang="zh-TW" altLang="en-US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zh-TW" altLang="en-US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(–2) </a:t>
            </a:r>
          </a:p>
        </p:txBody>
      </p:sp>
      <p:sp>
        <p:nvSpPr>
          <p:cNvPr id="2" name="AutoShape 208">
            <a:extLst>
              <a:ext uri="{FF2B5EF4-FFF2-40B4-BE49-F238E27FC236}">
                <a16:creationId xmlns:a16="http://schemas.microsoft.com/office/drawing/2014/main" id="{0FE40CE3-D4B3-6384-ACEF-3E1BA0090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8350" y="1565326"/>
            <a:ext cx="8134349" cy="570179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/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絕對值相除，再利用符號法則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AutoShape 208">
            <a:extLst>
              <a:ext uri="{FF2B5EF4-FFF2-40B4-BE49-F238E27FC236}">
                <a16:creationId xmlns:a16="http://schemas.microsoft.com/office/drawing/2014/main" id="{A904BF99-7CBE-B483-2254-93D3CAAAD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6954" y="2772060"/>
            <a:ext cx="2919019" cy="948954"/>
          </a:xfrm>
          <a:prstGeom prst="roundRect">
            <a:avLst>
              <a:gd name="adj" fmla="val 11018"/>
            </a:avLst>
          </a:prstGeom>
          <a:solidFill>
            <a:srgbClr val="FFFFCC"/>
          </a:solidFill>
          <a:ln w="19050" algn="ctr">
            <a:solidFill>
              <a:srgbClr val="FF6000"/>
            </a:solidFill>
            <a:round/>
            <a:headEnd/>
            <a:tailEnd/>
          </a:ln>
          <a:effectLst/>
        </p:spPr>
        <p:txBody>
          <a:bodyPr wrap="none" lIns="180000" tIns="35100" rIns="67500" bIns="35100" anchor="ctr"/>
          <a:lstStyle/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kumimoji="0" lang="zh-TW" altLang="en-US" sz="18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兩數</a:t>
            </a:r>
            <a:r>
              <a:rPr lang="zh-TW" altLang="en-US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同號</a:t>
            </a:r>
            <a:r>
              <a:rPr kumimoji="0" lang="zh-TW" altLang="en-US" sz="1800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相除，其值為正</a:t>
            </a:r>
            <a:endParaRPr kumimoji="0" lang="en-US" altLang="zh-TW" sz="1800" dirty="0">
              <a:latin typeface="Times New Roman" panose="02020603050405020304" pitchFamily="18" charset="0"/>
              <a:ea typeface="全真中黑體" panose="02010609000101010101" pitchFamily="49" charset="-120"/>
            </a:endParaRP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zh-TW" altLang="en-US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兩數異號相除，其值為負</a:t>
            </a:r>
            <a:endParaRPr kumimoji="0" lang="en-US" altLang="zh-TW" sz="1800" dirty="0">
              <a:latin typeface="Times New Roman" panose="02020603050405020304" pitchFamily="18" charset="0"/>
              <a:ea typeface="全真中黑體" panose="02010609000101010101" pitchFamily="49" charset="-120"/>
            </a:endParaRPr>
          </a:p>
        </p:txBody>
      </p:sp>
      <p:sp>
        <p:nvSpPr>
          <p:cNvPr id="5" name="Text Box 126">
            <a:extLst>
              <a:ext uri="{FF2B5EF4-FFF2-40B4-BE49-F238E27FC236}">
                <a16:creationId xmlns:a16="http://schemas.microsoft.com/office/drawing/2014/main" id="{8D744948-2E12-9F14-D3FD-2CEE950AA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8123" y="4293009"/>
            <a:ext cx="3918668" cy="579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6</a:t>
            </a:r>
            <a:r>
              <a:rPr lang="zh-TW" altLang="en-US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zh-TW" altLang="en-US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 </a:t>
            </a:r>
            <a:r>
              <a:rPr lang="en-US" altLang="zh-TW" sz="2400" b="1" dirty="0">
                <a:latin typeface="+mn-lt"/>
                <a:ea typeface="微軟正黑體" panose="020B0604030504040204" pitchFamily="34" charset="-120"/>
                <a:sym typeface="Wingdings" panose="05000000000000000000" pitchFamily="2" charset="2"/>
              </a:rPr>
              <a:t>(–2)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A0F6FB8E-9348-EEE4-3BDE-7E1EB81F7842}"/>
                  </a:ext>
                </a:extLst>
              </p14:cNvPr>
              <p14:cNvContentPartPr/>
              <p14:nvPr/>
            </p14:nvContentPartPr>
            <p14:xfrm>
              <a:off x="5018040" y="2954520"/>
              <a:ext cx="1472040" cy="2813400"/>
            </p14:xfrm>
          </p:contentPart>
        </mc:Choice>
        <mc:Fallback xmlns=""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A0F6FB8E-9348-EEE4-3BDE-7E1EB81F784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08680" y="2945160"/>
                <a:ext cx="1490760" cy="2832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6848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乘法交換律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AB27D8D-0CE7-F70E-670F-F6ED2C0775E4}"/>
              </a:ext>
            </a:extLst>
          </p:cNvPr>
          <p:cNvSpPr txBox="1"/>
          <p:nvPr/>
        </p:nvSpPr>
        <p:spPr>
          <a:xfrm>
            <a:off x="3348844" y="2857652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2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(–6) </a:t>
            </a:r>
            <a:r>
              <a:rPr lang="zh-TW" altLang="en-US" sz="2400" b="1" dirty="0">
                <a:ea typeface="微軟正黑體" panose="020B0604030504040204" pitchFamily="34" charset="-120"/>
              </a:rPr>
              <a:t>   </a:t>
            </a:r>
            <a:r>
              <a:rPr lang="en-US" altLang="zh-TW" sz="2400" b="1" dirty="0">
                <a:ea typeface="微軟正黑體" panose="020B0604030504040204" pitchFamily="34" charset="-120"/>
              </a:rPr>
              <a:t>    (–6)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2</a:t>
            </a:r>
          </a:p>
        </p:txBody>
      </p:sp>
      <p:sp>
        <p:nvSpPr>
          <p:cNvPr id="5" name="AutoShape 208">
            <a:extLst>
              <a:ext uri="{FF2B5EF4-FFF2-40B4-BE49-F238E27FC236}">
                <a16:creationId xmlns:a16="http://schemas.microsoft.com/office/drawing/2014/main" id="{8D28E3D3-C1B8-9EC1-2F52-05C6E195B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631" y="151407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若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a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zh-TW" altLang="en-US" sz="2400" dirty="0">
                <a:ea typeface="微軟正黑體" panose="020B0604030504040204" pitchFamily="34" charset="-120"/>
              </a:rPr>
              <a:t>為任意整數，則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400" b="1" dirty="0">
                <a:ea typeface="微軟正黑體" panose="020B0604030504040204" pitchFamily="34" charset="-120"/>
              </a:rPr>
              <a:t> =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1B5EF714-3DE2-6EE3-723C-C1A8FA2A1CA2}"/>
                  </a:ext>
                </a:extLst>
              </p14:cNvPr>
              <p14:cNvContentPartPr/>
              <p14:nvPr/>
            </p14:nvContentPartPr>
            <p14:xfrm>
              <a:off x="5091480" y="799560"/>
              <a:ext cx="1986480" cy="2949840"/>
            </p14:xfrm>
          </p:contentPart>
        </mc:Choice>
        <mc:Fallback xmlns=""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1B5EF714-3DE2-6EE3-723C-C1A8FA2A1CA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82120" y="790200"/>
                <a:ext cx="2005200" cy="2968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1826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乘法結合律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AB27D8D-0CE7-F70E-670F-F6ED2C0775E4}"/>
              </a:ext>
            </a:extLst>
          </p:cNvPr>
          <p:cNvSpPr txBox="1"/>
          <p:nvPr/>
        </p:nvSpPr>
        <p:spPr>
          <a:xfrm>
            <a:off x="3348844" y="2858798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53719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en-US" altLang="zh-TW" sz="2400" b="1" dirty="0">
                <a:ea typeface="微軟正黑體" panose="020B0604030504040204" pitchFamily="34" charset="-120"/>
              </a:rPr>
              <a:t>(–4)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(–25)</a:t>
            </a:r>
          </a:p>
        </p:txBody>
      </p:sp>
      <p:sp>
        <p:nvSpPr>
          <p:cNvPr id="2" name="AutoShape 208">
            <a:extLst>
              <a:ext uri="{FF2B5EF4-FFF2-40B4-BE49-F238E27FC236}">
                <a16:creationId xmlns:a16="http://schemas.microsoft.com/office/drawing/2014/main" id="{A53A6533-169C-F82A-C7D6-42FE59D95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121" y="151372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若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a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zh-TW" altLang="en-US" sz="2400" dirty="0">
                <a:ea typeface="微軟正黑體" panose="020B0604030504040204" pitchFamily="34" charset="-120"/>
              </a:rPr>
              <a:t>為任意整數，則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(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en-US" altLang="zh-TW" sz="2400" b="1" dirty="0">
                <a:ea typeface="微軟正黑體" panose="020B0604030504040204" pitchFamily="34" charset="-120"/>
              </a:rPr>
              <a:t>)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 </a:t>
            </a:r>
            <a:r>
              <a:rPr lang="en-US" altLang="zh-TW" sz="2400" b="1" dirty="0">
                <a:ea typeface="微軟正黑體" panose="020B0604030504040204" pitchFamily="34" charset="-120"/>
              </a:rPr>
              <a:t>=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(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 </a:t>
            </a:r>
            <a:r>
              <a:rPr lang="en-US" altLang="zh-TW" sz="2400" b="1" dirty="0"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B39D98F-A950-DBC5-1ED9-310BA54DB098}"/>
              </a:ext>
            </a:extLst>
          </p:cNvPr>
          <p:cNvSpPr txBox="1"/>
          <p:nvPr/>
        </p:nvSpPr>
        <p:spPr>
          <a:xfrm>
            <a:off x="3351344" y="4395621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(–4)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53719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(–25)</a:t>
            </a: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CCC1770D-F1A0-95F1-C73B-600AF1F6D37B}"/>
              </a:ext>
            </a:extLst>
          </p:cNvPr>
          <p:cNvGrpSpPr/>
          <p:nvPr/>
        </p:nvGrpSpPr>
        <p:grpSpPr>
          <a:xfrm>
            <a:off x="8804562" y="4520434"/>
            <a:ext cx="2173115" cy="1475988"/>
            <a:chOff x="4861212" y="3091684"/>
            <a:chExt cx="2173115" cy="1475988"/>
          </a:xfrm>
        </p:grpSpPr>
        <p:sp>
          <p:nvSpPr>
            <p:cNvPr id="10" name="爆炸: 十四角 9">
              <a:extLst>
                <a:ext uri="{FF2B5EF4-FFF2-40B4-BE49-F238E27FC236}">
                  <a16:creationId xmlns:a16="http://schemas.microsoft.com/office/drawing/2014/main" id="{F8AEB7C8-06B2-5241-B09A-0E5F5F7F9812}"/>
                </a:ext>
              </a:extLst>
            </p:cNvPr>
            <p:cNvSpPr/>
            <p:nvPr/>
          </p:nvSpPr>
          <p:spPr>
            <a:xfrm rot="366473">
              <a:off x="4861212" y="3091684"/>
              <a:ext cx="2173115" cy="1475988"/>
            </a:xfrm>
            <a:prstGeom prst="irregularSeal2">
              <a:avLst/>
            </a:prstGeom>
            <a:solidFill>
              <a:srgbClr val="FFFF00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9F1EFCC9-FF4C-C0A9-14C6-80519789D8C5}"/>
                </a:ext>
              </a:extLst>
            </p:cNvPr>
            <p:cNvSpPr txBox="1"/>
            <p:nvPr/>
          </p:nvSpPr>
          <p:spPr>
            <a:xfrm>
              <a:off x="5228130" y="3653905"/>
              <a:ext cx="128587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0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簡化計算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57664ED6-84D7-EA27-051D-25245D8E3D7D}"/>
                  </a:ext>
                </a:extLst>
              </p14:cNvPr>
              <p14:cNvContentPartPr/>
              <p14:nvPr/>
            </p14:nvContentPartPr>
            <p14:xfrm>
              <a:off x="4588560" y="856800"/>
              <a:ext cx="3038040" cy="4205880"/>
            </p14:xfrm>
          </p:contentPart>
        </mc:Choice>
        <mc:Fallback xmlns=""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57664ED6-84D7-EA27-051D-25245D8E3D7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579200" y="847440"/>
                <a:ext cx="3056760" cy="4224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4909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多個數連乘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除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)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的正負號</a:t>
            </a:r>
          </a:p>
        </p:txBody>
      </p:sp>
      <p:sp>
        <p:nvSpPr>
          <p:cNvPr id="2" name="Text Box 470">
            <a:extLst>
              <a:ext uri="{FF2B5EF4-FFF2-40B4-BE49-F238E27FC236}">
                <a16:creationId xmlns:a16="http://schemas.microsoft.com/office/drawing/2014/main" id="{E47F3FA1-E6C9-02F3-C83B-191B1662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57167"/>
            <a:ext cx="12192000" cy="49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(–5) </a:t>
            </a: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 (–2)  (–4)  (–3)</a:t>
            </a:r>
            <a:endParaRPr lang="en-US" altLang="zh-TW" sz="2400" b="1" dirty="0">
              <a:latin typeface="Times New Roman" panose="02020603050405020304" pitchFamily="18" charset="0"/>
              <a:ea typeface="全真中黑體" panose="02010609000101010101" pitchFamily="49" charset="-120"/>
            </a:endParaRPr>
          </a:p>
        </p:txBody>
      </p:sp>
      <p:sp>
        <p:nvSpPr>
          <p:cNvPr id="4" name="AutoShape 208">
            <a:extLst>
              <a:ext uri="{FF2B5EF4-FFF2-40B4-BE49-F238E27FC236}">
                <a16:creationId xmlns:a16="http://schemas.microsoft.com/office/drawing/2014/main" id="{5986AC86-6FF0-B5D8-B1D1-BCDD0985F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121" y="1508645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偶數個負數相乘 </a:t>
            </a:r>
            <a:r>
              <a:rPr lang="en-US" altLang="zh-TW" sz="2400" dirty="0"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ea typeface="微軟正黑體" panose="020B0604030504040204" pitchFamily="34" charset="-120"/>
              </a:rPr>
              <a:t>除</a:t>
            </a:r>
            <a:r>
              <a:rPr lang="en-US" altLang="zh-TW" sz="2400" dirty="0"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ea typeface="微軟正黑體" panose="020B0604030504040204" pitchFamily="34" charset="-120"/>
              </a:rPr>
              <a:t>，結果為正數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奇數個負數相乘 </a:t>
            </a:r>
            <a:r>
              <a:rPr lang="en-US" altLang="zh-TW" sz="2400" dirty="0"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ea typeface="微軟正黑體" panose="020B0604030504040204" pitchFamily="34" charset="-120"/>
              </a:rPr>
              <a:t>除</a:t>
            </a:r>
            <a:r>
              <a:rPr lang="en-US" altLang="zh-TW" sz="2400" dirty="0">
                <a:ea typeface="微軟正黑體" panose="020B0604030504040204" pitchFamily="34" charset="-120"/>
              </a:rPr>
              <a:t>)</a:t>
            </a:r>
            <a:r>
              <a:rPr lang="zh-TW" altLang="en-US" sz="2400" dirty="0">
                <a:ea typeface="微軟正黑體" panose="020B0604030504040204" pitchFamily="34" charset="-120"/>
              </a:rPr>
              <a:t>，結果為負數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sp>
        <p:nvSpPr>
          <p:cNvPr id="6" name="Text Box 470">
            <a:extLst>
              <a:ext uri="{FF2B5EF4-FFF2-40B4-BE49-F238E27FC236}">
                <a16:creationId xmlns:a16="http://schemas.microsoft.com/office/drawing/2014/main" id="{BBED5EC6-0A2E-35B8-922C-4CA60320D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6" y="4615545"/>
            <a:ext cx="12192000" cy="499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(–5) </a:t>
            </a: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 (–2)  (–4)</a:t>
            </a:r>
            <a:endParaRPr lang="en-US" altLang="zh-TW" sz="2400" b="1" dirty="0">
              <a:latin typeface="Times New Roman" panose="02020603050405020304" pitchFamily="18" charset="0"/>
              <a:ea typeface="全真中黑體" panose="02010609000101010101" pitchFamily="49" charset="-12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5D2AB6BB-678F-B919-BDF5-A9DBAE21D434}"/>
                  </a:ext>
                </a:extLst>
              </p14:cNvPr>
              <p14:cNvContentPartPr/>
              <p14:nvPr/>
            </p14:nvContentPartPr>
            <p14:xfrm>
              <a:off x="3725280" y="857520"/>
              <a:ext cx="5679720" cy="4232160"/>
            </p14:xfrm>
          </p:contentPart>
        </mc:Choice>
        <mc:Fallback xmlns=""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5D2AB6BB-678F-B919-BDF5-A9DBAE21D43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15920" y="848160"/>
                <a:ext cx="5698440" cy="4250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2092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整數的四則運算</a:t>
            </a:r>
          </a:p>
        </p:txBody>
      </p:sp>
      <p:sp>
        <p:nvSpPr>
          <p:cNvPr id="3" name="AutoShape 208">
            <a:extLst>
              <a:ext uri="{FF2B5EF4-FFF2-40B4-BE49-F238E27FC236}">
                <a16:creationId xmlns:a16="http://schemas.microsoft.com/office/drawing/2014/main" id="{BCD5D018-91EC-308F-5205-3BC65EADC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1508645"/>
            <a:ext cx="12192000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由左而右，先乘除再加減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有括號或絕對值要先計算</a:t>
            </a:r>
            <a:endParaRPr lang="en-US" altLang="zh-TW" sz="2400" dirty="0">
              <a:ea typeface="微軟正黑體" panose="020B0604030504040204" pitchFamily="34" charset="-120"/>
            </a:endParaRPr>
          </a:p>
        </p:txBody>
      </p:sp>
      <p:sp>
        <p:nvSpPr>
          <p:cNvPr id="4" name="Text Box 126">
            <a:extLst>
              <a:ext uri="{FF2B5EF4-FFF2-40B4-BE49-F238E27FC236}">
                <a16:creationId xmlns:a16="http://schemas.microsoft.com/office/drawing/2014/main" id="{78A971B2-2B07-4522-DA4E-17D4F3E438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3481" y="2853993"/>
            <a:ext cx="3984087" cy="504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| (–2) – 4 | – ( 30 – 35 ) </a:t>
            </a:r>
            <a:r>
              <a:rPr lang="en-US" altLang="zh-TW" sz="2400" b="1" dirty="0">
                <a:latin typeface="+mj-lt"/>
                <a:ea typeface="全真中黑體" panose="02010609000101010101" pitchFamily="49" charset="-120"/>
              </a:rPr>
              <a:t>x</a:t>
            </a:r>
            <a:r>
              <a:rPr lang="en-US" altLang="zh-TW" sz="2400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(–3)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CB489F26-1709-2D99-442D-8106AE4C2942}"/>
                  </a:ext>
                </a:extLst>
              </p14:cNvPr>
              <p14:cNvContentPartPr/>
              <p14:nvPr/>
            </p14:nvContentPartPr>
            <p14:xfrm>
              <a:off x="3972240" y="2440800"/>
              <a:ext cx="3284280" cy="2800440"/>
            </p14:xfrm>
          </p:contentPart>
        </mc:Choice>
        <mc:Fallback xmlns=""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CB489F26-1709-2D99-442D-8106AE4C294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62880" y="2431440"/>
                <a:ext cx="3303000" cy="2819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2793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乘法對加減法的分配律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3351189" y="2863604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(–13)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(–100 + 1)</a:t>
            </a:r>
          </a:p>
        </p:txBody>
      </p:sp>
      <p:sp>
        <p:nvSpPr>
          <p:cNvPr id="2" name="AutoShape 208">
            <a:extLst>
              <a:ext uri="{FF2B5EF4-FFF2-40B4-BE49-F238E27FC236}">
                <a16:creationId xmlns:a16="http://schemas.microsoft.com/office/drawing/2014/main" id="{B22DCBB6-624A-BAA9-E75E-4A59475A1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9121" y="1511186"/>
            <a:ext cx="5398037" cy="1076731"/>
          </a:xfrm>
          <a:prstGeom prst="roundRect">
            <a:avLst>
              <a:gd name="adj" fmla="val 6958"/>
            </a:avLst>
          </a:prstGeom>
          <a:noFill/>
          <a:ln w="28575" algn="ctr">
            <a:noFill/>
            <a:prstDash val="solid"/>
            <a:round/>
            <a:headEnd/>
            <a:tailEnd/>
          </a:ln>
          <a:effectLst/>
        </p:spPr>
        <p:txBody>
          <a:bodyPr wrap="none" lIns="67500" tIns="35100" rIns="67500" bIns="35100" anchor="ctr"/>
          <a:lstStyle/>
          <a:p>
            <a:pPr algn="ctr">
              <a:lnSpc>
                <a:spcPct val="120000"/>
              </a:lnSpc>
            </a:pPr>
            <a:r>
              <a:rPr lang="zh-TW" altLang="en-US" sz="2400" dirty="0">
                <a:ea typeface="微軟正黑體" panose="020B0604030504040204" pitchFamily="34" charset="-120"/>
              </a:rPr>
              <a:t>若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a</a:t>
            </a:r>
            <a:r>
              <a:rPr lang="zh-TW" altLang="en-US" sz="2400" b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</a:t>
            </a:r>
            <a:r>
              <a:rPr lang="zh-TW" altLang="en-US" sz="2400" b="1" dirty="0">
                <a:ea typeface="微軟正黑體" panose="020B0604030504040204" pitchFamily="34" charset="-120"/>
              </a:rPr>
              <a:t>、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 </a:t>
            </a:r>
            <a:r>
              <a:rPr lang="zh-TW" altLang="en-US" sz="2400" dirty="0">
                <a:ea typeface="微軟正黑體" panose="020B0604030504040204" pitchFamily="34" charset="-120"/>
              </a:rPr>
              <a:t>為任意整數，則</a:t>
            </a:r>
            <a:endParaRPr lang="en-US" altLang="zh-TW" sz="2400" dirty="0">
              <a:ea typeface="微軟正黑體" panose="020B0604030504040204" pitchFamily="34" charset="-120"/>
            </a:endParaRPr>
          </a:p>
          <a:p>
            <a:pPr algn="ctr">
              <a:lnSpc>
                <a:spcPct val="120000"/>
              </a:lnSpc>
            </a:pPr>
            <a:r>
              <a:rPr lang="en-US" altLang="zh-TW" sz="24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dirty="0">
                <a:ea typeface="微軟正黑體" panose="020B0604030504040204" pitchFamily="34" charset="-120"/>
              </a:rPr>
              <a:t> (</a:t>
            </a:r>
            <a:r>
              <a:rPr lang="zh-TW" altLang="en-US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b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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</a:t>
            </a:r>
            <a:r>
              <a:rPr lang="zh-TW" altLang="en-US" sz="24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)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</a:rPr>
              <a:t>=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 b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</a:t>
            </a:r>
            <a:r>
              <a:rPr lang="zh-TW" altLang="en-US" sz="24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sz="2400" b="1" i="1" dirty="0"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sz="2400" b="1" dirty="0"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en-US" altLang="zh-TW" sz="2400" b="1" i="1" dirty="0">
                <a:ea typeface="微軟正黑體" panose="020B0604030504040204" pitchFamily="34" charset="-120"/>
              </a:rPr>
              <a:t>c 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9B1170D-A0C0-63DF-DF98-6F3E18387BD7}"/>
              </a:ext>
            </a:extLst>
          </p:cNvPr>
          <p:cNvSpPr txBox="1"/>
          <p:nvPr/>
        </p:nvSpPr>
        <p:spPr>
          <a:xfrm>
            <a:off x="3353461" y="4507847"/>
            <a:ext cx="5509035" cy="496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2400" b="1" dirty="0">
                <a:ea typeface="微軟正黑體" panose="020B0604030504040204" pitchFamily="34" charset="-120"/>
              </a:rPr>
              <a:t>398 </a:t>
            </a:r>
            <a:r>
              <a:rPr lang="en-US" altLang="zh-TW" sz="24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732 – 398  731</a:t>
            </a:r>
            <a:endParaRPr lang="en-US" altLang="zh-TW" sz="2400" b="1" dirty="0"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429C19F-0E61-27A8-B4C9-C16F0D5D536D}"/>
              </a:ext>
            </a:extLst>
          </p:cNvPr>
          <p:cNvSpPr txBox="1"/>
          <p:nvPr/>
        </p:nvSpPr>
        <p:spPr>
          <a:xfrm>
            <a:off x="8295588" y="3674912"/>
            <a:ext cx="3896412" cy="39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b="1" dirty="0">
                <a:ea typeface="微軟正黑體" panose="020B0604030504040204" pitchFamily="34" charset="-120"/>
              </a:rPr>
              <a:t>6 </a:t>
            </a:r>
            <a:r>
              <a:rPr lang="en-US" altLang="zh-TW" b="1" dirty="0"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en-US" altLang="zh-TW" b="1" dirty="0">
                <a:ea typeface="微軟正黑體" panose="020B0604030504040204" pitchFamily="34" charset="-120"/>
              </a:rPr>
              <a:t> (3 + 2)     6 </a:t>
            </a:r>
            <a:r>
              <a:rPr lang="en-US" altLang="zh-TW" b="1" dirty="0">
                <a:ea typeface="微軟正黑體" panose="020B0604030504040204" pitchFamily="34" charset="-120"/>
                <a:sym typeface="Symbol" panose="05050102010706020507" pitchFamily="18" charset="2"/>
              </a:rPr>
              <a:t> 3 + 6  2 </a:t>
            </a:r>
            <a:endParaRPr lang="en-US" altLang="zh-TW" b="1" dirty="0"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176410E-2774-8FD1-F008-6A10E8ABBB6B}"/>
              </a:ext>
            </a:extLst>
          </p:cNvPr>
          <p:cNvSpPr txBox="1"/>
          <p:nvPr/>
        </p:nvSpPr>
        <p:spPr>
          <a:xfrm>
            <a:off x="8931954" y="4588714"/>
            <a:ext cx="2879046" cy="39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b="1" dirty="0">
                <a:ea typeface="微軟正黑體" panose="020B0604030504040204" pitchFamily="34" charset="-120"/>
              </a:rPr>
              <a:t>(6 + 9) </a:t>
            </a:r>
            <a:r>
              <a:rPr lang="en-US" altLang="zh-TW" b="1" dirty="0">
                <a:ea typeface="微軟正黑體" panose="020B0604030504040204" pitchFamily="34" charset="-120"/>
                <a:sym typeface="Symbol" panose="05050102010706020507" pitchFamily="18" charset="2"/>
              </a:rPr>
              <a:t> 3</a:t>
            </a:r>
            <a:r>
              <a:rPr lang="en-US" altLang="zh-TW" b="1" dirty="0">
                <a:ea typeface="微軟正黑體" panose="020B0604030504040204" pitchFamily="34" charset="-120"/>
              </a:rPr>
              <a:t> </a:t>
            </a:r>
            <a:r>
              <a:rPr lang="zh-TW" altLang="en-US" b="1" dirty="0">
                <a:ea typeface="微軟正黑體" panose="020B0604030504040204" pitchFamily="34" charset="-120"/>
              </a:rPr>
              <a:t>    </a:t>
            </a:r>
            <a:r>
              <a:rPr lang="en-US" altLang="zh-TW" b="1" dirty="0">
                <a:ea typeface="微軟正黑體" panose="020B0604030504040204" pitchFamily="34" charset="-120"/>
              </a:rPr>
              <a:t>6 </a:t>
            </a:r>
            <a:r>
              <a:rPr lang="en-US" altLang="zh-TW" b="1" dirty="0">
                <a:ea typeface="微軟正黑體" panose="020B0604030504040204" pitchFamily="34" charset="-120"/>
                <a:sym typeface="Symbol" panose="05050102010706020507" pitchFamily="18" charset="2"/>
              </a:rPr>
              <a:t> 3 + 9  3 </a:t>
            </a:r>
            <a:endParaRPr lang="en-US" altLang="zh-TW" b="1" dirty="0">
              <a:ea typeface="微軟正黑體" panose="020B0604030504040204" pitchFamily="34" charset="-120"/>
            </a:endParaRPr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id="{E35600A3-12A6-A38C-B7EF-DEEE90EF9722}"/>
              </a:ext>
            </a:extLst>
          </p:cNvPr>
          <p:cNvGrpSpPr/>
          <p:nvPr/>
        </p:nvGrpSpPr>
        <p:grpSpPr>
          <a:xfrm>
            <a:off x="1346487" y="4796659"/>
            <a:ext cx="2173115" cy="1475988"/>
            <a:chOff x="4861212" y="3091684"/>
            <a:chExt cx="2173115" cy="1475988"/>
          </a:xfrm>
        </p:grpSpPr>
        <p:sp>
          <p:nvSpPr>
            <p:cNvPr id="11" name="爆炸: 十四角 10">
              <a:extLst>
                <a:ext uri="{FF2B5EF4-FFF2-40B4-BE49-F238E27FC236}">
                  <a16:creationId xmlns:a16="http://schemas.microsoft.com/office/drawing/2014/main" id="{D9D02629-CB26-F01C-02F8-EFA5CE5C8ADB}"/>
                </a:ext>
              </a:extLst>
            </p:cNvPr>
            <p:cNvSpPr/>
            <p:nvPr/>
          </p:nvSpPr>
          <p:spPr>
            <a:xfrm rot="366473">
              <a:off x="4861212" y="3091684"/>
              <a:ext cx="2173115" cy="1475988"/>
            </a:xfrm>
            <a:prstGeom prst="irregularSeal2">
              <a:avLst/>
            </a:prstGeom>
            <a:solidFill>
              <a:srgbClr val="FFFF00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7A731907-E8A7-4AE9-3C8C-D2548E029C73}"/>
                </a:ext>
              </a:extLst>
            </p:cNvPr>
            <p:cNvSpPr txBox="1"/>
            <p:nvPr/>
          </p:nvSpPr>
          <p:spPr>
            <a:xfrm>
              <a:off x="5228130" y="3653905"/>
              <a:ext cx="128587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0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簡化計算</a:t>
              </a:r>
            </a:p>
          </p:txBody>
        </p:sp>
      </p:grpSp>
      <p:grpSp>
        <p:nvGrpSpPr>
          <p:cNvPr id="132" name="群組 131">
            <a:extLst>
              <a:ext uri="{FF2B5EF4-FFF2-40B4-BE49-F238E27FC236}">
                <a16:creationId xmlns:a16="http://schemas.microsoft.com/office/drawing/2014/main" id="{245E45AC-0810-4807-C089-48D814EA6073}"/>
              </a:ext>
            </a:extLst>
          </p:cNvPr>
          <p:cNvGrpSpPr/>
          <p:nvPr/>
        </p:nvGrpSpPr>
        <p:grpSpPr>
          <a:xfrm>
            <a:off x="9222127" y="2219008"/>
            <a:ext cx="1941538" cy="1124250"/>
            <a:chOff x="9222127" y="2219008"/>
            <a:chExt cx="1941538" cy="1124250"/>
          </a:xfrm>
        </p:grpSpPr>
        <p:sp>
          <p:nvSpPr>
            <p:cNvPr id="9" name="語音泡泡: 橢圓形 8">
              <a:extLst>
                <a:ext uri="{FF2B5EF4-FFF2-40B4-BE49-F238E27FC236}">
                  <a16:creationId xmlns:a16="http://schemas.microsoft.com/office/drawing/2014/main" id="{CD2A2E88-314E-2085-A2ED-7744AAB5899D}"/>
                </a:ext>
              </a:extLst>
            </p:cNvPr>
            <p:cNvSpPr/>
            <p:nvPr/>
          </p:nvSpPr>
          <p:spPr>
            <a:xfrm rot="21212022">
              <a:off x="9440258" y="2228995"/>
              <a:ext cx="1723407" cy="1114263"/>
            </a:xfrm>
            <a:prstGeom prst="wedgeEllipseCallout">
              <a:avLst>
                <a:gd name="adj1" fmla="val -44339"/>
                <a:gd name="adj2" fmla="val 46312"/>
              </a:avLst>
            </a:prstGeom>
            <a:solidFill>
              <a:srgbClr val="F4715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文字方塊 124">
              <a:extLst>
                <a:ext uri="{FF2B5EF4-FFF2-40B4-BE49-F238E27FC236}">
                  <a16:creationId xmlns:a16="http://schemas.microsoft.com/office/drawing/2014/main" id="{20BC3813-6094-DE43-7409-320159CE4158}"/>
                </a:ext>
              </a:extLst>
            </p:cNvPr>
            <p:cNvSpPr txBox="1"/>
            <p:nvPr/>
          </p:nvSpPr>
          <p:spPr>
            <a:xfrm>
              <a:off x="9498612" y="2387680"/>
              <a:ext cx="159576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000" dirty="0">
                  <a:solidFill>
                    <a:schemeClr val="bg1"/>
                  </a:solidFill>
                  <a:ea typeface="微軟正黑體" panose="020B0604030504040204" pitchFamily="34" charset="-120"/>
                </a:rPr>
                <a:t>除法 </a:t>
              </a:r>
              <a:r>
                <a:rPr lang="en-US" altLang="zh-TW" sz="2000" dirty="0">
                  <a:solidFill>
                    <a:schemeClr val="bg1"/>
                  </a:solidFill>
                  <a:ea typeface="微軟正黑體" panose="020B0604030504040204" pitchFamily="34" charset="-120"/>
                </a:rPr>
                <a:t>~</a:t>
              </a:r>
            </a:p>
            <a:p>
              <a:pPr algn="ctr"/>
              <a:r>
                <a:rPr lang="zh-TW" altLang="en-US" sz="2000" dirty="0">
                  <a:solidFill>
                    <a:schemeClr val="bg1"/>
                  </a:solidFill>
                  <a:ea typeface="微軟正黑體" panose="020B0604030504040204" pitchFamily="34" charset="-120"/>
                </a:rPr>
                <a:t>有分配律嗎 </a:t>
              </a:r>
              <a:r>
                <a:rPr lang="en-US" altLang="zh-TW" sz="2000" dirty="0">
                  <a:solidFill>
                    <a:schemeClr val="bg1"/>
                  </a:solidFill>
                  <a:ea typeface="微軟正黑體" panose="020B0604030504040204" pitchFamily="34" charset="-120"/>
                  <a:cs typeface="Times New Roman" panose="02020603050405020304" pitchFamily="18" charset="0"/>
                </a:rPr>
                <a:t>?</a:t>
              </a:r>
              <a:endParaRPr lang="zh-TW" altLang="en-US" sz="2000" dirty="0">
                <a:solidFill>
                  <a:schemeClr val="bg1"/>
                </a:solidFill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27" name="語音泡泡: 橢圓形 126">
              <a:extLst>
                <a:ext uri="{FF2B5EF4-FFF2-40B4-BE49-F238E27FC236}">
                  <a16:creationId xmlns:a16="http://schemas.microsoft.com/office/drawing/2014/main" id="{EC352B9B-3D51-BC7A-79D6-A07D360DAB9D}"/>
                </a:ext>
              </a:extLst>
            </p:cNvPr>
            <p:cNvSpPr/>
            <p:nvPr/>
          </p:nvSpPr>
          <p:spPr>
            <a:xfrm rot="20491136">
              <a:off x="9222127" y="2219008"/>
              <a:ext cx="596743" cy="482027"/>
            </a:xfrm>
            <a:prstGeom prst="wedgeEllipseCallout">
              <a:avLst>
                <a:gd name="adj1" fmla="val 38468"/>
                <a:gd name="adj2" fmla="val 49516"/>
              </a:avLst>
            </a:prstGeom>
            <a:solidFill>
              <a:srgbClr val="65D7FF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zh-TW" alt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33" name="筆跡 132">
                <a:extLst>
                  <a:ext uri="{FF2B5EF4-FFF2-40B4-BE49-F238E27FC236}">
                    <a16:creationId xmlns:a16="http://schemas.microsoft.com/office/drawing/2014/main" id="{140FF145-042D-8036-9E54-F46B821E12A7}"/>
                  </a:ext>
                </a:extLst>
              </p14:cNvPr>
              <p14:cNvContentPartPr/>
              <p14:nvPr/>
            </p14:nvContentPartPr>
            <p14:xfrm>
              <a:off x="4362120" y="198720"/>
              <a:ext cx="6914520" cy="5754600"/>
            </p14:xfrm>
          </p:contentPart>
        </mc:Choice>
        <mc:Fallback>
          <p:pic>
            <p:nvPicPr>
              <p:cNvPr id="133" name="筆跡 132">
                <a:extLst>
                  <a:ext uri="{FF2B5EF4-FFF2-40B4-BE49-F238E27FC236}">
                    <a16:creationId xmlns:a16="http://schemas.microsoft.com/office/drawing/2014/main" id="{140FF145-042D-8036-9E54-F46B821E12A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52760" y="189360"/>
                <a:ext cx="6933240" cy="577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86861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重點整理</a:t>
            </a:r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57DBDA7B-34A5-5F56-7279-A5DFF6286F6F}"/>
              </a:ext>
            </a:extLst>
          </p:cNvPr>
          <p:cNvCxnSpPr>
            <a:cxnSpLocks/>
          </p:cNvCxnSpPr>
          <p:nvPr/>
        </p:nvCxnSpPr>
        <p:spPr>
          <a:xfrm>
            <a:off x="3035592" y="1257401"/>
            <a:ext cx="0" cy="417875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字方塊 2">
            <a:extLst>
              <a:ext uri="{FF2B5EF4-FFF2-40B4-BE49-F238E27FC236}">
                <a16:creationId xmlns:a16="http://schemas.microsoft.com/office/drawing/2014/main" id="{29D1CD57-A596-4E55-9C34-5944BED0E346}"/>
              </a:ext>
            </a:extLst>
          </p:cNvPr>
          <p:cNvSpPr txBox="1"/>
          <p:nvPr/>
        </p:nvSpPr>
        <p:spPr>
          <a:xfrm>
            <a:off x="1" y="2369869"/>
            <a:ext cx="3037114" cy="1167114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整數乘法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(–2)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(–6) = 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6</a:t>
            </a:r>
          </a:p>
          <a:p>
            <a:pPr>
              <a:lnSpc>
                <a:spcPct val="120000"/>
              </a:lnSpc>
            </a:pPr>
            <a:r>
              <a:rPr lang="zh-TW" altLang="en-US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  (–2)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6 = </a:t>
            </a:r>
            <a:r>
              <a:rPr lang="en-US" altLang="zh-TW" sz="2000" b="1" dirty="0">
                <a:solidFill>
                  <a:srgbClr val="FF0000"/>
                </a:solidFill>
                <a:ea typeface="微軟正黑體" panose="020B0604030504040204" pitchFamily="34" charset="-120"/>
              </a:rPr>
              <a:t>– </a:t>
            </a:r>
            <a:r>
              <a:rPr lang="en-US" altLang="zh-TW" sz="2000" b="1" dirty="0">
                <a:ea typeface="微軟正黑體" panose="020B0604030504040204" pitchFamily="34" charset="-120"/>
              </a:rPr>
              <a:t>(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2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6 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FE2B988-286C-2143-C290-EACD02D71133}"/>
              </a:ext>
            </a:extLst>
          </p:cNvPr>
          <p:cNvSpPr txBox="1"/>
          <p:nvPr/>
        </p:nvSpPr>
        <p:spPr>
          <a:xfrm>
            <a:off x="2927885" y="2365770"/>
            <a:ext cx="3052504" cy="798745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1. </a:t>
            </a:r>
            <a:r>
              <a:rPr lang="zh-TW" altLang="en-US" sz="2000" dirty="0">
                <a:ea typeface="微軟正黑體" panose="020B0604030504040204" pitchFamily="34" charset="-120"/>
              </a:rPr>
              <a:t>交換律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b = b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a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52BCF4ED-BBA8-ABA5-2B77-474B44A985A1}"/>
              </a:ext>
            </a:extLst>
          </p:cNvPr>
          <p:cNvCxnSpPr>
            <a:cxnSpLocks/>
          </p:cNvCxnSpPr>
          <p:nvPr/>
        </p:nvCxnSpPr>
        <p:spPr>
          <a:xfrm>
            <a:off x="6096000" y="1302171"/>
            <a:ext cx="0" cy="408374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35C65887-37BA-C613-9F1C-BCCD5EB43AA9}"/>
              </a:ext>
            </a:extLst>
          </p:cNvPr>
          <p:cNvCxnSpPr>
            <a:cxnSpLocks/>
          </p:cNvCxnSpPr>
          <p:nvPr/>
        </p:nvCxnSpPr>
        <p:spPr>
          <a:xfrm>
            <a:off x="9145840" y="1336228"/>
            <a:ext cx="0" cy="417875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3CB2550B-440B-3176-93A2-D20EFC54D474}"/>
              </a:ext>
            </a:extLst>
          </p:cNvPr>
          <p:cNvSpPr/>
          <p:nvPr/>
        </p:nvSpPr>
        <p:spPr>
          <a:xfrm>
            <a:off x="637512" y="1632412"/>
            <a:ext cx="1768232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整數乘除法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99F2F020-4A4A-4403-06A0-E8E980C56241}"/>
              </a:ext>
            </a:extLst>
          </p:cNvPr>
          <p:cNvSpPr/>
          <p:nvPr/>
        </p:nvSpPr>
        <p:spPr>
          <a:xfrm>
            <a:off x="3696398" y="1632410"/>
            <a:ext cx="1768232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乘法運算定律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5FC34968-ACC2-A78C-DC99-A5353E9F8B51}"/>
              </a:ext>
            </a:extLst>
          </p:cNvPr>
          <p:cNvSpPr/>
          <p:nvPr/>
        </p:nvSpPr>
        <p:spPr>
          <a:xfrm>
            <a:off x="6348248" y="1632411"/>
            <a:ext cx="2606566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多數乘除的正負號</a:t>
            </a: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B51A6E8E-2BDB-6F34-DE81-BA78975DE397}"/>
              </a:ext>
            </a:extLst>
          </p:cNvPr>
          <p:cNvSpPr/>
          <p:nvPr/>
        </p:nvSpPr>
        <p:spPr>
          <a:xfrm>
            <a:off x="9634365" y="1632408"/>
            <a:ext cx="2095178" cy="44147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四則運算</a:t>
            </a: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99CB92E7-502E-5AA8-7ADC-A67D992F5BBE}"/>
              </a:ext>
            </a:extLst>
          </p:cNvPr>
          <p:cNvSpPr txBox="1"/>
          <p:nvPr/>
        </p:nvSpPr>
        <p:spPr>
          <a:xfrm>
            <a:off x="-10887" y="4258554"/>
            <a:ext cx="3249845" cy="1168077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2. </a:t>
            </a:r>
            <a:r>
              <a:rPr lang="zh-TW" altLang="en-US" sz="2000" dirty="0">
                <a:ea typeface="微軟正黑體" panose="020B0604030504040204" pitchFamily="34" charset="-120"/>
              </a:rPr>
              <a:t>整數除法</a:t>
            </a:r>
            <a:br>
              <a:rPr lang="en-US" altLang="zh-TW" sz="2000" b="1" dirty="0">
                <a:ea typeface="微軟正黑體" panose="020B0604030504040204" pitchFamily="34" charset="-120"/>
              </a:rPr>
            </a:br>
            <a:r>
              <a:rPr lang="en-US" altLang="zh-TW" sz="2000" b="1" dirty="0">
                <a:ea typeface="微軟正黑體" panose="020B0604030504040204" pitchFamily="34" charset="-120"/>
              </a:rPr>
              <a:t>    (–6)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en-US" altLang="zh-TW" sz="2000" b="1" dirty="0">
                <a:ea typeface="微軟正黑體" panose="020B0604030504040204" pitchFamily="34" charset="-120"/>
              </a:rPr>
              <a:t> (–2) =</a:t>
            </a:r>
            <a:r>
              <a:rPr lang="en-US" altLang="zh-TW" sz="2000" b="1" dirty="0">
                <a:solidFill>
                  <a:srgbClr val="FF0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6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2</a:t>
            </a:r>
            <a:r>
              <a:rPr lang="zh-TW" altLang="en-US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b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</a:b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(–6)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en-US" altLang="zh-TW" sz="2000" b="1" dirty="0">
                <a:ea typeface="微軟正黑體" panose="020B0604030504040204" pitchFamily="34" charset="-120"/>
              </a:rPr>
              <a:t> 2 =</a:t>
            </a:r>
            <a:r>
              <a:rPr lang="en-US" altLang="zh-TW" sz="2000" b="1" dirty="0">
                <a:solidFill>
                  <a:srgbClr val="FF0000"/>
                </a:solidFill>
                <a:ea typeface="微軟正黑體" panose="020B0604030504040204" pitchFamily="34" charset="-120"/>
              </a:rPr>
              <a:t> – </a:t>
            </a:r>
            <a:r>
              <a:rPr lang="en-US" altLang="zh-TW" sz="2000" b="1" dirty="0">
                <a:ea typeface="微軟正黑體" panose="020B0604030504040204" pitchFamily="34" charset="-120"/>
              </a:rPr>
              <a:t>(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6 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</a:t>
            </a:r>
            <a:r>
              <a:rPr lang="en-US" altLang="zh-TW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2 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endParaRPr lang="en-US" altLang="zh-TW" sz="2000" b="1" dirty="0">
              <a:ea typeface="微軟正黑體" panose="020B0604030504040204" pitchFamily="34" charset="-120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3542C65-6374-A80C-503B-9396C39F8C23}"/>
              </a:ext>
            </a:extLst>
          </p:cNvPr>
          <p:cNvSpPr txBox="1"/>
          <p:nvPr/>
        </p:nvSpPr>
        <p:spPr>
          <a:xfrm>
            <a:off x="1334054" y="3510918"/>
            <a:ext cx="1773715" cy="39574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1</a:t>
            </a: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絕對值相乘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72E1114E-CD58-2988-02FC-852A3BD3F7B3}"/>
              </a:ext>
            </a:extLst>
          </p:cNvPr>
          <p:cNvSpPr txBox="1"/>
          <p:nvPr/>
        </p:nvSpPr>
        <p:spPr>
          <a:xfrm>
            <a:off x="1422380" y="3773485"/>
            <a:ext cx="1383883" cy="39574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2</a:t>
            </a: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符號法則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57F5775-1B06-43C9-80AE-F6DE8D62A1B4}"/>
              </a:ext>
            </a:extLst>
          </p:cNvPr>
          <p:cNvSpPr txBox="1"/>
          <p:nvPr/>
        </p:nvSpPr>
        <p:spPr>
          <a:xfrm>
            <a:off x="1526720" y="5419814"/>
            <a:ext cx="1489749" cy="72814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1</a:t>
            </a: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絕對值相除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en-US" altLang="zh-TW" b="1" dirty="0">
                <a:solidFill>
                  <a:srgbClr val="FF6000"/>
                </a:solidFill>
                <a:ea typeface="微軟正黑體" panose="020B0604030504040204" pitchFamily="34" charset="-120"/>
              </a:rPr>
              <a:t>2</a:t>
            </a:r>
            <a:r>
              <a:rPr lang="en-US" altLang="zh-TW" sz="17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符號法則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135F980C-FC01-3549-C6B0-4CE6A844FC2E}"/>
              </a:ext>
            </a:extLst>
          </p:cNvPr>
          <p:cNvSpPr txBox="1"/>
          <p:nvPr/>
        </p:nvSpPr>
        <p:spPr>
          <a:xfrm>
            <a:off x="2927884" y="3311385"/>
            <a:ext cx="3052504" cy="798745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2. </a:t>
            </a:r>
            <a:r>
              <a:rPr lang="zh-TW" altLang="en-US" sz="2000" dirty="0">
                <a:ea typeface="微軟正黑體" panose="020B0604030504040204" pitchFamily="34" charset="-120"/>
              </a:rPr>
              <a:t>結合律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c =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c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14DADBF1-CFFE-BB50-33AB-25C610DAF9DE}"/>
              </a:ext>
            </a:extLst>
          </p:cNvPr>
          <p:cNvSpPr txBox="1"/>
          <p:nvPr/>
        </p:nvSpPr>
        <p:spPr>
          <a:xfrm>
            <a:off x="6093340" y="2355466"/>
            <a:ext cx="3052504" cy="429413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負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zh-TW" altLang="en-US" sz="2000" dirty="0">
                <a:ea typeface="微軟正黑體" panose="020B0604030504040204" pitchFamily="34" charset="-120"/>
                <a:sym typeface="Symbol" panose="05050102010706020507" pitchFamily="18" charset="2"/>
              </a:rPr>
              <a:t>負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 …  </a:t>
            </a:r>
            <a:r>
              <a:rPr lang="zh-TW" altLang="en-US" sz="2000" dirty="0">
                <a:ea typeface="微軟正黑體" panose="020B0604030504040204" pitchFamily="34" charset="-120"/>
                <a:sym typeface="Symbol" panose="05050102010706020507" pitchFamily="18" charset="2"/>
              </a:rPr>
              <a:t>負</a:t>
            </a:r>
            <a:r>
              <a:rPr lang="en-US" altLang="zh-TW" sz="2000" b="1" dirty="0">
                <a:ea typeface="微軟正黑體" panose="020B0604030504040204" pitchFamily="34" charset="-120"/>
              </a:rPr>
              <a:t> = </a:t>
            </a:r>
            <a:r>
              <a:rPr lang="zh-TW" altLang="en-US" sz="2000" dirty="0">
                <a:ea typeface="微軟正黑體" panose="020B0604030504040204" pitchFamily="34" charset="-120"/>
              </a:rPr>
              <a:t>正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92961E01-A3CE-CD58-DCB3-0747C6B1EF40}"/>
              </a:ext>
            </a:extLst>
          </p:cNvPr>
          <p:cNvSpPr txBox="1"/>
          <p:nvPr/>
        </p:nvSpPr>
        <p:spPr>
          <a:xfrm>
            <a:off x="6830413" y="2883620"/>
            <a:ext cx="1022858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 偶數個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45E66D59-BAE5-2DF7-F551-8E083CF493DD}"/>
              </a:ext>
            </a:extLst>
          </p:cNvPr>
          <p:cNvSpPr txBox="1"/>
          <p:nvPr/>
        </p:nvSpPr>
        <p:spPr>
          <a:xfrm>
            <a:off x="6843458" y="3869751"/>
            <a:ext cx="1028791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 奇數個</a:t>
            </a:r>
            <a:endParaRPr lang="en-US" altLang="zh-TW" sz="1600" dirty="0">
              <a:solidFill>
                <a:srgbClr val="FF6000"/>
              </a:solidFill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285C58B-226E-2091-253C-63E36FC7957A}"/>
              </a:ext>
            </a:extLst>
          </p:cNvPr>
          <p:cNvSpPr txBox="1"/>
          <p:nvPr/>
        </p:nvSpPr>
        <p:spPr>
          <a:xfrm>
            <a:off x="2922629" y="4283593"/>
            <a:ext cx="3215413" cy="797782"/>
          </a:xfrm>
          <a:prstGeom prst="rect">
            <a:avLst/>
          </a:prstGeom>
          <a:noFill/>
        </p:spPr>
        <p:txBody>
          <a:bodyPr wrap="square" lIns="21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3. </a:t>
            </a:r>
            <a:r>
              <a:rPr lang="zh-TW" altLang="en-US" sz="2000" dirty="0">
                <a:ea typeface="微軟正黑體" panose="020B0604030504040204" pitchFamily="34" charset="-120"/>
              </a:rPr>
              <a:t>分配律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2000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dirty="0">
                <a:ea typeface="微軟正黑體" panose="020B0604030504040204" pitchFamily="34" charset="-120"/>
              </a:rPr>
              <a:t> (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b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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c</a:t>
            </a:r>
            <a:r>
              <a:rPr lang="en-US" altLang="zh-TW" sz="2000" b="1" dirty="0">
                <a:ea typeface="微軟正黑體" panose="020B0604030504040204" pitchFamily="34" charset="-120"/>
              </a:rPr>
              <a:t>)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=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b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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a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c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endParaRPr lang="en-US" altLang="zh-TW" sz="2000" b="1" dirty="0">
              <a:ea typeface="微軟正黑體" panose="020B0604030504040204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E33E247E-54CE-B110-B5C7-A87D25D1E61F}"/>
              </a:ext>
            </a:extLst>
          </p:cNvPr>
          <p:cNvSpPr txBox="1"/>
          <p:nvPr/>
        </p:nvSpPr>
        <p:spPr>
          <a:xfrm>
            <a:off x="6096000" y="3303859"/>
            <a:ext cx="3052504" cy="429413"/>
          </a:xfrm>
          <a:prstGeom prst="rect">
            <a:avLst/>
          </a:prstGeom>
          <a:noFill/>
        </p:spPr>
        <p:txBody>
          <a:bodyPr wrap="square" lIns="108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負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 </a:t>
            </a:r>
            <a:r>
              <a:rPr lang="zh-TW" altLang="en-US" sz="2000" dirty="0">
                <a:ea typeface="微軟正黑體" panose="020B0604030504040204" pitchFamily="34" charset="-120"/>
                <a:sym typeface="Symbol" panose="05050102010706020507" pitchFamily="18" charset="2"/>
              </a:rPr>
              <a:t>負</a:t>
            </a:r>
            <a:r>
              <a:rPr lang="en-US" altLang="zh-TW" sz="2000" b="1" dirty="0">
                <a:ea typeface="微軟正黑體" panose="020B0604030504040204" pitchFamily="34" charset="-120"/>
                <a:sym typeface="Symbol" panose="05050102010706020507" pitchFamily="18" charset="2"/>
              </a:rPr>
              <a:t>  …  </a:t>
            </a:r>
            <a:r>
              <a:rPr lang="zh-TW" altLang="en-US" sz="2000" dirty="0">
                <a:ea typeface="微軟正黑體" panose="020B0604030504040204" pitchFamily="34" charset="-120"/>
                <a:sym typeface="Symbol" panose="05050102010706020507" pitchFamily="18" charset="2"/>
              </a:rPr>
              <a:t>負</a:t>
            </a:r>
            <a:r>
              <a:rPr lang="en-US" altLang="zh-TW" sz="2000" b="1" dirty="0">
                <a:ea typeface="微軟正黑體" panose="020B0604030504040204" pitchFamily="34" charset="-120"/>
              </a:rPr>
              <a:t> = </a:t>
            </a:r>
            <a:r>
              <a:rPr lang="zh-TW" altLang="en-US" sz="2000" dirty="0">
                <a:ea typeface="微軟正黑體" panose="020B0604030504040204" pitchFamily="34" charset="-120"/>
              </a:rPr>
              <a:t>負</a:t>
            </a:r>
            <a:r>
              <a:rPr lang="en-US" altLang="zh-TW" sz="2000" b="1" dirty="0">
                <a:ea typeface="微軟正黑體" panose="020B0604030504040204" pitchFamily="34" charset="-120"/>
              </a:rPr>
              <a:t> </a:t>
            </a:r>
            <a:endParaRPr lang="en-US" altLang="zh-TW" sz="2000" dirty="0">
              <a:ea typeface="微軟正黑體" panose="020B0604030504040204" pitchFamily="34" charset="-120"/>
            </a:endParaRPr>
          </a:p>
        </p:txBody>
      </p:sp>
      <p:sp>
        <p:nvSpPr>
          <p:cNvPr id="27" name="左大括弧 26">
            <a:extLst>
              <a:ext uri="{FF2B5EF4-FFF2-40B4-BE49-F238E27FC236}">
                <a16:creationId xmlns:a16="http://schemas.microsoft.com/office/drawing/2014/main" id="{FCD0EA0B-AF9F-9C44-65E5-010DF1FE1CC4}"/>
              </a:ext>
            </a:extLst>
          </p:cNvPr>
          <p:cNvSpPr/>
          <p:nvPr/>
        </p:nvSpPr>
        <p:spPr>
          <a:xfrm rot="16200000">
            <a:off x="7246884" y="2077382"/>
            <a:ext cx="157656" cy="1534510"/>
          </a:xfrm>
          <a:prstGeom prst="leftBrace">
            <a:avLst>
              <a:gd name="adj1" fmla="val 135347"/>
              <a:gd name="adj2" fmla="val 50000"/>
            </a:avLst>
          </a:prstGeom>
          <a:ln w="19050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左大括弧 33">
            <a:extLst>
              <a:ext uri="{FF2B5EF4-FFF2-40B4-BE49-F238E27FC236}">
                <a16:creationId xmlns:a16="http://schemas.microsoft.com/office/drawing/2014/main" id="{BA3B6F54-738C-FF21-C16C-351CFB13A76D}"/>
              </a:ext>
            </a:extLst>
          </p:cNvPr>
          <p:cNvSpPr/>
          <p:nvPr/>
        </p:nvSpPr>
        <p:spPr>
          <a:xfrm rot="16200000">
            <a:off x="7262651" y="3046744"/>
            <a:ext cx="157656" cy="1534510"/>
          </a:xfrm>
          <a:prstGeom prst="leftBrace">
            <a:avLst>
              <a:gd name="adj1" fmla="val 135347"/>
              <a:gd name="adj2" fmla="val 50000"/>
            </a:avLst>
          </a:prstGeom>
          <a:ln w="19050">
            <a:solidFill>
              <a:srgbClr val="FF6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Text Box 126">
            <a:extLst>
              <a:ext uri="{FF2B5EF4-FFF2-40B4-BE49-F238E27FC236}">
                <a16:creationId xmlns:a16="http://schemas.microsoft.com/office/drawing/2014/main" id="{AA77F8BA-EBF9-A6C4-5308-4957D4140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9858" y="2584860"/>
            <a:ext cx="3984087" cy="410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| (–2) – 4 | – ( 30 – 35 ) </a:t>
            </a:r>
            <a:r>
              <a:rPr lang="en-US" altLang="zh-TW" b="1" dirty="0">
                <a:latin typeface="+mj-lt"/>
                <a:ea typeface="全真中黑體" panose="02010609000101010101" pitchFamily="49" charset="-120"/>
              </a:rPr>
              <a:t>x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(–3) 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2AEB4BF3-ACC4-E233-4A5C-DFD0C7ABBB54}"/>
              </a:ext>
            </a:extLst>
          </p:cNvPr>
          <p:cNvSpPr txBox="1"/>
          <p:nvPr/>
        </p:nvSpPr>
        <p:spPr>
          <a:xfrm>
            <a:off x="10142483" y="3365634"/>
            <a:ext cx="2060029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括號和絕對值先算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5" name="Text Box 126">
            <a:extLst>
              <a:ext uri="{FF2B5EF4-FFF2-40B4-BE49-F238E27FC236}">
                <a16:creationId xmlns:a16="http://schemas.microsoft.com/office/drawing/2014/main" id="{079137EC-16E2-8C7F-7F95-AB1D3CCB3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01140" y="3021038"/>
            <a:ext cx="2118500" cy="3949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= </a:t>
            </a:r>
            <a:r>
              <a:rPr lang="en-US" altLang="zh-TW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6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– 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(</a:t>
            </a:r>
            <a:r>
              <a:rPr lang="en-US" altLang="zh-TW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</a:rPr>
              <a:t>–5)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 (–3)  </a:t>
            </a:r>
            <a:endParaRPr lang="en-US" altLang="zh-TW" b="1" dirty="0">
              <a:solidFill>
                <a:srgbClr val="FF6000"/>
              </a:solidFill>
              <a:latin typeface="Times New Roman" panose="02020603050405020304" pitchFamily="18" charset="0"/>
              <a:ea typeface="全真中黑體" panose="02010609000101010101" pitchFamily="49" charset="-120"/>
            </a:endParaRPr>
          </a:p>
        </p:txBody>
      </p:sp>
      <p:sp>
        <p:nvSpPr>
          <p:cNvPr id="46" name="Text Box 126">
            <a:extLst>
              <a:ext uri="{FF2B5EF4-FFF2-40B4-BE49-F238E27FC236}">
                <a16:creationId xmlns:a16="http://schemas.microsoft.com/office/drawing/2014/main" id="{8CEA1C74-AAD9-DBE3-239F-DAE34650A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5886" y="3751499"/>
            <a:ext cx="1834721" cy="728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= 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6</a:t>
            </a:r>
            <a:r>
              <a:rPr lang="en-US" altLang="zh-TW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–</a:t>
            </a:r>
            <a:r>
              <a:rPr lang="en-US" altLang="zh-TW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</a:rPr>
              <a:t>15</a:t>
            </a:r>
          </a:p>
          <a:p>
            <a:pPr>
              <a:lnSpc>
                <a:spcPct val="120000"/>
              </a:lnSpc>
            </a:pP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=</a:t>
            </a:r>
            <a:r>
              <a:rPr lang="zh-TW" altLang="en-US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 </a:t>
            </a:r>
            <a:r>
              <a:rPr lang="en-US" altLang="zh-TW" b="1" dirty="0">
                <a:latin typeface="Times New Roman" panose="02020603050405020304" pitchFamily="18" charset="0"/>
                <a:ea typeface="全真中黑體" panose="02010609000101010101" pitchFamily="49" charset="-120"/>
              </a:rPr>
              <a:t>–9</a:t>
            </a:r>
            <a:r>
              <a:rPr lang="en-US" altLang="zh-TW" b="1" dirty="0">
                <a:solidFill>
                  <a:srgbClr val="FF6000"/>
                </a:solidFill>
                <a:latin typeface="Times New Roman" panose="02020603050405020304" pitchFamily="18" charset="0"/>
                <a:ea typeface="全真中黑體" panose="02010609000101010101" pitchFamily="49" charset="-120"/>
              </a:rPr>
              <a:t> 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54DCC097-359D-63C8-16D6-247B720746B5}"/>
              </a:ext>
            </a:extLst>
          </p:cNvPr>
          <p:cNvSpPr txBox="1"/>
          <p:nvPr/>
        </p:nvSpPr>
        <p:spPr>
          <a:xfrm>
            <a:off x="10175238" y="3758378"/>
            <a:ext cx="1843342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先乘除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A8625ED4-0016-FE2E-2776-479E756BBA6D}"/>
              </a:ext>
            </a:extLst>
          </p:cNvPr>
          <p:cNvSpPr txBox="1"/>
          <p:nvPr/>
        </p:nvSpPr>
        <p:spPr>
          <a:xfrm>
            <a:off x="10180493" y="4078949"/>
            <a:ext cx="1843342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再加減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2CDDB6FC-61FB-0DDC-58CB-68021C593CE7}"/>
              </a:ext>
            </a:extLst>
          </p:cNvPr>
          <p:cNvSpPr txBox="1"/>
          <p:nvPr/>
        </p:nvSpPr>
        <p:spPr>
          <a:xfrm>
            <a:off x="8760375" y="2235772"/>
            <a:ext cx="2060029" cy="3618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solidFill>
                  <a:srgbClr val="FF6000"/>
                </a:solidFill>
                <a:ea typeface="微軟正黑體" panose="020B0604030504040204" pitchFamily="34" charset="-120"/>
              </a:rPr>
              <a:t>由左至右</a:t>
            </a:r>
            <a:r>
              <a:rPr lang="en-US" altLang="zh-TW" sz="1600" b="1" dirty="0">
                <a:solidFill>
                  <a:srgbClr val="FF6000"/>
                </a:solidFill>
                <a:ea typeface="微軟正黑體" panose="020B0604030504040204" pitchFamily="34" charset="-120"/>
              </a:rPr>
              <a:t>)</a:t>
            </a:r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7B645BCD-FDC6-A1D2-E13B-141C0E8C730F}"/>
              </a:ext>
            </a:extLst>
          </p:cNvPr>
          <p:cNvGrpSpPr/>
          <p:nvPr/>
        </p:nvGrpSpPr>
        <p:grpSpPr>
          <a:xfrm>
            <a:off x="3670702" y="5181446"/>
            <a:ext cx="2173115" cy="1475988"/>
            <a:chOff x="4861212" y="3091684"/>
            <a:chExt cx="2173115" cy="1475988"/>
          </a:xfrm>
        </p:grpSpPr>
        <p:sp>
          <p:nvSpPr>
            <p:cNvPr id="15" name="爆炸: 十四角 14">
              <a:extLst>
                <a:ext uri="{FF2B5EF4-FFF2-40B4-BE49-F238E27FC236}">
                  <a16:creationId xmlns:a16="http://schemas.microsoft.com/office/drawing/2014/main" id="{E3A60518-98DC-7DE6-E7BA-9299D39F1EF9}"/>
                </a:ext>
              </a:extLst>
            </p:cNvPr>
            <p:cNvSpPr/>
            <p:nvPr/>
          </p:nvSpPr>
          <p:spPr>
            <a:xfrm rot="366473">
              <a:off x="4861212" y="3091684"/>
              <a:ext cx="2173115" cy="1475988"/>
            </a:xfrm>
            <a:prstGeom prst="irregularSeal2">
              <a:avLst/>
            </a:prstGeom>
            <a:solidFill>
              <a:srgbClr val="FFFF00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CBB6C918-A7FB-9E02-117B-9805E1A95B09}"/>
                </a:ext>
              </a:extLst>
            </p:cNvPr>
            <p:cNvSpPr txBox="1"/>
            <p:nvPr/>
          </p:nvSpPr>
          <p:spPr>
            <a:xfrm>
              <a:off x="5228130" y="3653905"/>
              <a:ext cx="128587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zh-TW" altLang="en-US" sz="20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簡化計算</a:t>
              </a: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9" name="筆跡 18">
                <a:extLst>
                  <a:ext uri="{FF2B5EF4-FFF2-40B4-BE49-F238E27FC236}">
                    <a16:creationId xmlns:a16="http://schemas.microsoft.com/office/drawing/2014/main" id="{F83C33EB-C620-CFCA-CD36-D9E0379AD4A6}"/>
                  </a:ext>
                </a:extLst>
              </p14:cNvPr>
              <p14:cNvContentPartPr/>
              <p14:nvPr/>
            </p14:nvContentPartPr>
            <p14:xfrm>
              <a:off x="2914200" y="3690360"/>
              <a:ext cx="8776080" cy="1567800"/>
            </p14:xfrm>
          </p:contentPart>
        </mc:Choice>
        <mc:Fallback xmlns="">
          <p:pic>
            <p:nvPicPr>
              <p:cNvPr id="19" name="筆跡 18">
                <a:extLst>
                  <a:ext uri="{FF2B5EF4-FFF2-40B4-BE49-F238E27FC236}">
                    <a16:creationId xmlns:a16="http://schemas.microsoft.com/office/drawing/2014/main" id="{F83C33EB-C620-CFCA-CD36-D9E0379AD4A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04840" y="3681000"/>
                <a:ext cx="8794800" cy="1586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5578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19641</TotalTime>
  <Words>1578</Words>
  <Application>Microsoft Office PowerPoint</Application>
  <PresentationFormat>寬螢幕</PresentationFormat>
  <Paragraphs>182</Paragraphs>
  <Slides>8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Arial</vt:lpstr>
      <vt:lpstr>Calibri</vt:lpstr>
      <vt:lpstr>Calibri Light</vt:lpstr>
      <vt:lpstr>Times New Roman</vt:lpstr>
      <vt:lpstr>Office 佈景主題</vt:lpstr>
      <vt:lpstr>整數的乘法</vt:lpstr>
      <vt:lpstr>整數的除法</vt:lpstr>
      <vt:lpstr>乘法交換律</vt:lpstr>
      <vt:lpstr>乘法結合律</vt:lpstr>
      <vt:lpstr>多個數連乘 (除) 的正負號</vt:lpstr>
      <vt:lpstr>整數的四則運算</vt:lpstr>
      <vt:lpstr>乘法對加減法的分配律</vt:lpstr>
      <vt:lpstr>重點整理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1067</cp:revision>
  <dcterms:created xsi:type="dcterms:W3CDTF">2015-07-26T15:18:38Z</dcterms:created>
  <dcterms:modified xsi:type="dcterms:W3CDTF">2023-07-20T05:13:36Z</dcterms:modified>
</cp:coreProperties>
</file>