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ink/ink2.xml" ContentType="application/inkml+xml"/>
  <Override PartName="/ppt/notesSlides/notesSlide3.xml" ContentType="application/vnd.openxmlformats-officedocument.presentationml.notesSlide+xml"/>
  <Override PartName="/ppt/ink/ink3.xml" ContentType="application/inkml+xml"/>
  <Override PartName="/ppt/notesSlides/notesSlide4.xml" ContentType="application/vnd.openxmlformats-officedocument.presentationml.notesSlide+xml"/>
  <Override PartName="/ppt/ink/ink4.xml" ContentType="application/inkml+xml"/>
  <Override PartName="/ppt/notesSlides/notesSlide5.xml" ContentType="application/vnd.openxmlformats-officedocument.presentationml.notesSlide+xml"/>
  <Override PartName="/ppt/ink/ink5.xml" ContentType="application/inkml+xml"/>
  <Override PartName="/ppt/notesSlides/notesSlide6.xml" ContentType="application/vnd.openxmlformats-officedocument.presentationml.notesSlide+xml"/>
  <Override PartName="/ppt/ink/ink6.xml" ContentType="application/inkml+xml"/>
  <Override PartName="/ppt/notesSlides/notesSlide7.xml" ContentType="application/vnd.openxmlformats-officedocument.presentationml.notesSlide+xml"/>
  <Override PartName="/ppt/ink/ink7.xml" ContentType="application/inkml+xml"/>
  <Override PartName="/ppt/notesSlides/notesSlide8.xml" ContentType="application/vnd.openxmlformats-officedocument.presentationml.notesSlide+xml"/>
  <Override PartName="/ppt/ink/ink8.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3" r:id="rId2"/>
    <p:sldId id="384" r:id="rId3"/>
    <p:sldId id="380" r:id="rId4"/>
    <p:sldId id="388" r:id="rId5"/>
    <p:sldId id="395" r:id="rId6"/>
    <p:sldId id="387" r:id="rId7"/>
    <p:sldId id="389" r:id="rId8"/>
    <p:sldId id="383" r:id="rId9"/>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3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000"/>
    <a:srgbClr val="FF00FF"/>
    <a:srgbClr val="3399FF"/>
    <a:srgbClr val="FFFFCC"/>
    <a:srgbClr val="FF66FF"/>
    <a:srgbClr val="ADDB7B"/>
    <a:srgbClr val="FFFF99"/>
    <a:srgbClr val="6666FF"/>
    <a:srgbClr val="FFCC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562C2A-D56C-4A17-80EB-6C7E13D0ED80}" v="8" dt="2023-07-25T01:25:34.447"/>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08" autoAdjust="0"/>
    <p:restoredTop sz="23077" autoAdjust="0"/>
  </p:normalViewPr>
  <p:slideViewPr>
    <p:cSldViewPr snapToGrid="0">
      <p:cViewPr varScale="1">
        <p:scale>
          <a:sx n="18" d="100"/>
          <a:sy n="18" d="100"/>
        </p:scale>
        <p:origin x="2412" y="32"/>
      </p:cViewPr>
      <p:guideLst>
        <p:guide pos="3840"/>
        <p:guide orient="horz" pos="234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代數白痴 顧" userId="316db6a4f7ef8138" providerId="LiveId" clId="{0B562C2A-D56C-4A17-80EB-6C7E13D0ED80}"/>
    <pc:docChg chg="undo custSel modSld">
      <pc:chgData name="代數白痴 顧" userId="316db6a4f7ef8138" providerId="LiveId" clId="{0B562C2A-D56C-4A17-80EB-6C7E13D0ED80}" dt="2023-07-25T01:49:53.595" v="870" actId="478"/>
      <pc:docMkLst>
        <pc:docMk/>
      </pc:docMkLst>
      <pc:sldChg chg="addSp delSp modSp mod">
        <pc:chgData name="代數白痴 顧" userId="316db6a4f7ef8138" providerId="LiveId" clId="{0B562C2A-D56C-4A17-80EB-6C7E13D0ED80}" dt="2023-07-25T01:25:39.980" v="859" actId="478"/>
        <pc:sldMkLst>
          <pc:docMk/>
          <pc:sldMk cId="1646401756" sldId="283"/>
        </pc:sldMkLst>
        <pc:spChg chg="add del mod">
          <ac:chgData name="代數白痴 顧" userId="316db6a4f7ef8138" providerId="LiveId" clId="{0B562C2A-D56C-4A17-80EB-6C7E13D0ED80}" dt="2023-07-25T01:24:21.332" v="852" actId="478"/>
          <ac:spMkLst>
            <pc:docMk/>
            <pc:sldMk cId="1646401756" sldId="283"/>
            <ac:spMk id="6" creationId="{E84F356F-DACD-5B3F-A8F2-E1C74BC8A713}"/>
          </ac:spMkLst>
        </pc:spChg>
        <pc:spChg chg="add del mod">
          <ac:chgData name="代數白痴 顧" userId="316db6a4f7ef8138" providerId="LiveId" clId="{0B562C2A-D56C-4A17-80EB-6C7E13D0ED80}" dt="2023-07-25T01:24:19.104" v="851" actId="478"/>
          <ac:spMkLst>
            <pc:docMk/>
            <pc:sldMk cId="1646401756" sldId="283"/>
            <ac:spMk id="10" creationId="{1D2E6F8F-DF1C-3605-84AE-F0DE056C364E}"/>
          </ac:spMkLst>
        </pc:spChg>
        <pc:spChg chg="mod">
          <ac:chgData name="代數白痴 顧" userId="316db6a4f7ef8138" providerId="LiveId" clId="{0B562C2A-D56C-4A17-80EB-6C7E13D0ED80}" dt="2023-07-25T01:25:05.145" v="856" actId="3064"/>
          <ac:spMkLst>
            <pc:docMk/>
            <pc:sldMk cId="1646401756" sldId="283"/>
            <ac:spMk id="11" creationId="{78ECC8FD-1BFB-383A-983D-2FCAFB2E7C15}"/>
          </ac:spMkLst>
        </pc:spChg>
        <pc:spChg chg="mod">
          <ac:chgData name="代數白痴 顧" userId="316db6a4f7ef8138" providerId="LiveId" clId="{0B562C2A-D56C-4A17-80EB-6C7E13D0ED80}" dt="2023-07-25T01:23:51.216" v="850" actId="14100"/>
          <ac:spMkLst>
            <pc:docMk/>
            <pc:sldMk cId="1646401756" sldId="283"/>
            <ac:spMk id="13" creationId="{4646E347-D3BD-B1C4-571C-235EFA92E3CB}"/>
          </ac:spMkLst>
        </pc:spChg>
        <pc:spChg chg="add del mod">
          <ac:chgData name="代數白痴 顧" userId="316db6a4f7ef8138" providerId="LiveId" clId="{0B562C2A-D56C-4A17-80EB-6C7E13D0ED80}" dt="2023-07-25T01:25:39.980" v="859" actId="478"/>
          <ac:spMkLst>
            <pc:docMk/>
            <pc:sldMk cId="1646401756" sldId="283"/>
            <ac:spMk id="14" creationId="{53060871-2BC0-E5D4-F7B4-B760A92F384D}"/>
          </ac:spMkLst>
        </pc:spChg>
        <pc:inkChg chg="del">
          <ac:chgData name="代數白痴 顧" userId="316db6a4f7ef8138" providerId="LiveId" clId="{0B562C2A-D56C-4A17-80EB-6C7E13D0ED80}" dt="2023-07-25T01:24:22.557" v="853" actId="478"/>
          <ac:inkMkLst>
            <pc:docMk/>
            <pc:sldMk cId="1646401756" sldId="283"/>
            <ac:inkMk id="3" creationId="{A6F62E73-FC6A-1E59-D8F5-0248D936307D}"/>
          </ac:inkMkLst>
        </pc:inkChg>
      </pc:sldChg>
      <pc:sldChg chg="delSp mod modNotesTx">
        <pc:chgData name="代數白痴 顧" userId="316db6a4f7ef8138" providerId="LiveId" clId="{0B562C2A-D56C-4A17-80EB-6C7E13D0ED80}" dt="2023-07-25T01:21:51.476" v="827" actId="478"/>
        <pc:sldMkLst>
          <pc:docMk/>
          <pc:sldMk cId="4018265498" sldId="380"/>
        </pc:sldMkLst>
        <pc:inkChg chg="del">
          <ac:chgData name="代數白痴 顧" userId="316db6a4f7ef8138" providerId="LiveId" clId="{0B562C2A-D56C-4A17-80EB-6C7E13D0ED80}" dt="2023-07-25T01:21:51.476" v="827" actId="478"/>
          <ac:inkMkLst>
            <pc:docMk/>
            <pc:sldMk cId="4018265498" sldId="380"/>
            <ac:inkMk id="6" creationId="{B1C38D7A-A230-3DF6-E188-054E58E06E61}"/>
          </ac:inkMkLst>
        </pc:inkChg>
      </pc:sldChg>
      <pc:sldChg chg="addSp delSp modSp mod">
        <pc:chgData name="代數白痴 顧" userId="316db6a4f7ef8138" providerId="LiveId" clId="{0B562C2A-D56C-4A17-80EB-6C7E13D0ED80}" dt="2023-07-25T01:27:32.743" v="869" actId="3064"/>
        <pc:sldMkLst>
          <pc:docMk/>
          <pc:sldMk cId="195578799" sldId="383"/>
        </pc:sldMkLst>
        <pc:spChg chg="del mod">
          <ac:chgData name="代數白痴 顧" userId="316db6a4f7ef8138" providerId="LiveId" clId="{0B562C2A-D56C-4A17-80EB-6C7E13D0ED80}" dt="2023-07-25T01:14:47.399" v="639" actId="478"/>
          <ac:spMkLst>
            <pc:docMk/>
            <pc:sldMk cId="195578799" sldId="383"/>
            <ac:spMk id="2" creationId="{B2EDF951-C03F-E398-A3A4-B5B4C28DFDD9}"/>
          </ac:spMkLst>
        </pc:spChg>
        <pc:spChg chg="add mod">
          <ac:chgData name="代數白痴 顧" userId="316db6a4f7ef8138" providerId="LiveId" clId="{0B562C2A-D56C-4A17-80EB-6C7E13D0ED80}" dt="2023-07-25T01:27:09.427" v="866" actId="3064"/>
          <ac:spMkLst>
            <pc:docMk/>
            <pc:sldMk cId="195578799" sldId="383"/>
            <ac:spMk id="4" creationId="{1C2FA4CB-398D-7B79-103B-E64010EFD7F9}"/>
          </ac:spMkLst>
        </pc:spChg>
        <pc:spChg chg="add mod">
          <ac:chgData name="代數白痴 顧" userId="316db6a4f7ef8138" providerId="LiveId" clId="{0B562C2A-D56C-4A17-80EB-6C7E13D0ED80}" dt="2023-07-25T01:17:27.317" v="737" actId="692"/>
          <ac:spMkLst>
            <pc:docMk/>
            <pc:sldMk cId="195578799" sldId="383"/>
            <ac:spMk id="9" creationId="{0871C2C3-2FF3-742A-32E5-D72B83B62BD4}"/>
          </ac:spMkLst>
        </pc:spChg>
        <pc:spChg chg="add mod">
          <ac:chgData name="代數白痴 顧" userId="316db6a4f7ef8138" providerId="LiveId" clId="{0B562C2A-D56C-4A17-80EB-6C7E13D0ED80}" dt="2023-07-25T01:17:39.845" v="748" actId="1038"/>
          <ac:spMkLst>
            <pc:docMk/>
            <pc:sldMk cId="195578799" sldId="383"/>
            <ac:spMk id="10" creationId="{9D2B089C-67D1-36FC-5EE0-09E3CE75233C}"/>
          </ac:spMkLst>
        </pc:spChg>
        <pc:spChg chg="mod">
          <ac:chgData name="代數白痴 顧" userId="316db6a4f7ef8138" providerId="LiveId" clId="{0B562C2A-D56C-4A17-80EB-6C7E13D0ED80}" dt="2023-07-25T01:27:32.743" v="869" actId="3064"/>
          <ac:spMkLst>
            <pc:docMk/>
            <pc:sldMk cId="195578799" sldId="383"/>
            <ac:spMk id="19" creationId="{69A404CC-46E8-2FD2-5144-C66A68D4286B}"/>
          </ac:spMkLst>
        </pc:spChg>
        <pc:spChg chg="mod">
          <ac:chgData name="代數白痴 顧" userId="316db6a4f7ef8138" providerId="LiveId" clId="{0B562C2A-D56C-4A17-80EB-6C7E13D0ED80}" dt="2023-07-25T01:16:03.912" v="729" actId="404"/>
          <ac:spMkLst>
            <pc:docMk/>
            <pc:sldMk cId="195578799" sldId="383"/>
            <ac:spMk id="51" creationId="{5BA30EB3-D894-6E91-EDFA-104A311AAE2B}"/>
          </ac:spMkLst>
        </pc:spChg>
        <pc:spChg chg="mod">
          <ac:chgData name="代數白痴 顧" userId="316db6a4f7ef8138" providerId="LiveId" clId="{0B562C2A-D56C-4A17-80EB-6C7E13D0ED80}" dt="2023-07-25T01:20:26.691" v="825" actId="948"/>
          <ac:spMkLst>
            <pc:docMk/>
            <pc:sldMk cId="195578799" sldId="383"/>
            <ac:spMk id="54" creationId="{5900F0D3-6E8F-70D8-5F65-334C0E31B190}"/>
          </ac:spMkLst>
        </pc:spChg>
        <pc:inkChg chg="del">
          <ac:chgData name="代數白痴 顧" userId="316db6a4f7ef8138" providerId="LiveId" clId="{0B562C2A-D56C-4A17-80EB-6C7E13D0ED80}" dt="2023-07-25T01:14:49.284" v="640" actId="478"/>
          <ac:inkMkLst>
            <pc:docMk/>
            <pc:sldMk cId="195578799" sldId="383"/>
            <ac:inkMk id="7" creationId="{6671C02D-783D-0442-32A3-FE14620DA669}"/>
          </ac:inkMkLst>
        </pc:inkChg>
      </pc:sldChg>
      <pc:sldChg chg="addSp delSp modSp mod modAnim modNotesTx">
        <pc:chgData name="代數白痴 顧" userId="316db6a4f7ef8138" providerId="LiveId" clId="{0B562C2A-D56C-4A17-80EB-6C7E13D0ED80}" dt="2023-07-25T01:13:06.986" v="515" actId="20577"/>
        <pc:sldMkLst>
          <pc:docMk/>
          <pc:sldMk cId="2141563144" sldId="387"/>
        </pc:sldMkLst>
        <pc:spChg chg="mod">
          <ac:chgData name="代數白痴 顧" userId="316db6a4f7ef8138" providerId="LiveId" clId="{0B562C2A-D56C-4A17-80EB-6C7E13D0ED80}" dt="2023-07-25T01:10:36.088" v="146" actId="20577"/>
          <ac:spMkLst>
            <pc:docMk/>
            <pc:sldMk cId="2141563144" sldId="387"/>
            <ac:spMk id="7" creationId="{F8A7ADE6-B3D4-368F-6A0A-0EA42E8A2D0D}"/>
          </ac:spMkLst>
        </pc:spChg>
        <pc:spChg chg="mod">
          <ac:chgData name="代數白痴 顧" userId="316db6a4f7ef8138" providerId="LiveId" clId="{0B562C2A-D56C-4A17-80EB-6C7E13D0ED80}" dt="2023-07-25T01:10:05.590" v="132"/>
          <ac:spMkLst>
            <pc:docMk/>
            <pc:sldMk cId="2141563144" sldId="387"/>
            <ac:spMk id="9" creationId="{76675A32-54D0-B4ED-10EA-B4C1B967A94D}"/>
          </ac:spMkLst>
        </pc:spChg>
        <pc:spChg chg="mod">
          <ac:chgData name="代數白痴 顧" userId="316db6a4f7ef8138" providerId="LiveId" clId="{0B562C2A-D56C-4A17-80EB-6C7E13D0ED80}" dt="2023-07-25T01:10:05.590" v="132"/>
          <ac:spMkLst>
            <pc:docMk/>
            <pc:sldMk cId="2141563144" sldId="387"/>
            <ac:spMk id="13" creationId="{F79B351E-1E53-AF22-689B-CCE71A774047}"/>
          </ac:spMkLst>
        </pc:spChg>
        <pc:spChg chg="mod">
          <ac:chgData name="代數白痴 顧" userId="316db6a4f7ef8138" providerId="LiveId" clId="{0B562C2A-D56C-4A17-80EB-6C7E13D0ED80}" dt="2023-07-25T01:10:53.285" v="182" actId="1036"/>
          <ac:spMkLst>
            <pc:docMk/>
            <pc:sldMk cId="2141563144" sldId="387"/>
            <ac:spMk id="16" creationId="{D2E16EDA-8688-ED7C-E477-D9B4FF754976}"/>
          </ac:spMkLst>
        </pc:spChg>
        <pc:spChg chg="mod">
          <ac:chgData name="代數白痴 顧" userId="316db6a4f7ef8138" providerId="LiveId" clId="{0B562C2A-D56C-4A17-80EB-6C7E13D0ED80}" dt="2023-07-25T01:11:05.419" v="184" actId="20577"/>
          <ac:spMkLst>
            <pc:docMk/>
            <pc:sldMk cId="2141563144" sldId="387"/>
            <ac:spMk id="22" creationId="{1EC17D7A-63E8-C705-44CD-283BBAC160B2}"/>
          </ac:spMkLst>
        </pc:spChg>
        <pc:grpChg chg="add mod">
          <ac:chgData name="代數白痴 顧" userId="316db6a4f7ef8138" providerId="LiveId" clId="{0B562C2A-D56C-4A17-80EB-6C7E13D0ED80}" dt="2023-07-25T01:10:08.847" v="133" actId="1076"/>
          <ac:grpSpMkLst>
            <pc:docMk/>
            <pc:sldMk cId="2141563144" sldId="387"/>
            <ac:grpSpMk id="5" creationId="{2F905618-0E96-9776-556F-402367CD34C2}"/>
          </ac:grpSpMkLst>
        </pc:grpChg>
        <pc:inkChg chg="del">
          <ac:chgData name="代數白痴 顧" userId="316db6a4f7ef8138" providerId="LiveId" clId="{0B562C2A-D56C-4A17-80EB-6C7E13D0ED80}" dt="2023-07-25T01:09:15.580" v="85" actId="478"/>
          <ac:inkMkLst>
            <pc:docMk/>
            <pc:sldMk cId="2141563144" sldId="387"/>
            <ac:inkMk id="3" creationId="{BA3F77B8-BCB3-73EF-DF95-A4B32801CEDF}"/>
          </ac:inkMkLst>
        </pc:inkChg>
        <pc:cxnChg chg="mod">
          <ac:chgData name="代數白痴 顧" userId="316db6a4f7ef8138" providerId="LiveId" clId="{0B562C2A-D56C-4A17-80EB-6C7E13D0ED80}" dt="2023-07-25T01:10:05.590" v="132"/>
          <ac:cxnSpMkLst>
            <pc:docMk/>
            <pc:sldMk cId="2141563144" sldId="387"/>
            <ac:cxnSpMk id="10" creationId="{2FC31B6B-ABC9-338B-08FA-31AD58B7596D}"/>
          </ac:cxnSpMkLst>
        </pc:cxnChg>
        <pc:cxnChg chg="mod">
          <ac:chgData name="代數白痴 顧" userId="316db6a4f7ef8138" providerId="LiveId" clId="{0B562C2A-D56C-4A17-80EB-6C7E13D0ED80}" dt="2023-07-25T01:10:05.590" v="132"/>
          <ac:cxnSpMkLst>
            <pc:docMk/>
            <pc:sldMk cId="2141563144" sldId="387"/>
            <ac:cxnSpMk id="11" creationId="{E86C82B0-0EB2-C957-D6E9-6FB687652B52}"/>
          </ac:cxnSpMkLst>
        </pc:cxnChg>
        <pc:cxnChg chg="mod">
          <ac:chgData name="代數白痴 顧" userId="316db6a4f7ef8138" providerId="LiveId" clId="{0B562C2A-D56C-4A17-80EB-6C7E13D0ED80}" dt="2023-07-25T01:10:05.590" v="132"/>
          <ac:cxnSpMkLst>
            <pc:docMk/>
            <pc:sldMk cId="2141563144" sldId="387"/>
            <ac:cxnSpMk id="12" creationId="{2EA9D9E0-DAFE-5AE8-C7E5-13478A6FD626}"/>
          </ac:cxnSpMkLst>
        </pc:cxnChg>
        <pc:cxnChg chg="mod">
          <ac:chgData name="代數白痴 顧" userId="316db6a4f7ef8138" providerId="LiveId" clId="{0B562C2A-D56C-4A17-80EB-6C7E13D0ED80}" dt="2023-07-25T01:10:05.590" v="132"/>
          <ac:cxnSpMkLst>
            <pc:docMk/>
            <pc:sldMk cId="2141563144" sldId="387"/>
            <ac:cxnSpMk id="14" creationId="{29484990-EBF1-1F26-EE76-854E030FB2AD}"/>
          </ac:cxnSpMkLst>
        </pc:cxnChg>
        <pc:cxnChg chg="mod">
          <ac:chgData name="代數白痴 顧" userId="316db6a4f7ef8138" providerId="LiveId" clId="{0B562C2A-D56C-4A17-80EB-6C7E13D0ED80}" dt="2023-07-25T01:10:05.590" v="132"/>
          <ac:cxnSpMkLst>
            <pc:docMk/>
            <pc:sldMk cId="2141563144" sldId="387"/>
            <ac:cxnSpMk id="15" creationId="{0D367200-A382-E98F-26DC-D717AC7F1291}"/>
          </ac:cxnSpMkLst>
        </pc:cxnChg>
        <pc:cxnChg chg="mod">
          <ac:chgData name="代數白痴 顧" userId="316db6a4f7ef8138" providerId="LiveId" clId="{0B562C2A-D56C-4A17-80EB-6C7E13D0ED80}" dt="2023-07-25T01:10:49.681" v="181" actId="1036"/>
          <ac:cxnSpMkLst>
            <pc:docMk/>
            <pc:sldMk cId="2141563144" sldId="387"/>
            <ac:cxnSpMk id="17" creationId="{68C08B1B-5496-D8EB-4D22-BF586FDD86D7}"/>
          </ac:cxnSpMkLst>
        </pc:cxnChg>
        <pc:cxnChg chg="mod">
          <ac:chgData name="代數白痴 顧" userId="316db6a4f7ef8138" providerId="LiveId" clId="{0B562C2A-D56C-4A17-80EB-6C7E13D0ED80}" dt="2023-07-25T01:10:59.625" v="183" actId="14100"/>
          <ac:cxnSpMkLst>
            <pc:docMk/>
            <pc:sldMk cId="2141563144" sldId="387"/>
            <ac:cxnSpMk id="18" creationId="{5368C879-3CBB-56C0-BEE0-F9FBA043E993}"/>
          </ac:cxnSpMkLst>
        </pc:cxnChg>
        <pc:cxnChg chg="mod">
          <ac:chgData name="代數白痴 顧" userId="316db6a4f7ef8138" providerId="LiveId" clId="{0B562C2A-D56C-4A17-80EB-6C7E13D0ED80}" dt="2023-07-25T01:10:05.590" v="132"/>
          <ac:cxnSpMkLst>
            <pc:docMk/>
            <pc:sldMk cId="2141563144" sldId="387"/>
            <ac:cxnSpMk id="19" creationId="{F68EDB9F-6456-C8DA-6228-8FC6AD282C0D}"/>
          </ac:cxnSpMkLst>
        </pc:cxnChg>
        <pc:cxnChg chg="mod">
          <ac:chgData name="代數白痴 顧" userId="316db6a4f7ef8138" providerId="LiveId" clId="{0B562C2A-D56C-4A17-80EB-6C7E13D0ED80}" dt="2023-07-25T01:10:05.590" v="132"/>
          <ac:cxnSpMkLst>
            <pc:docMk/>
            <pc:sldMk cId="2141563144" sldId="387"/>
            <ac:cxnSpMk id="20" creationId="{32BE67AE-FAC9-5C61-4603-0D2AE7C2CD29}"/>
          </ac:cxnSpMkLst>
        </pc:cxnChg>
        <pc:cxnChg chg="mod">
          <ac:chgData name="代數白痴 顧" userId="316db6a4f7ef8138" providerId="LiveId" clId="{0B562C2A-D56C-4A17-80EB-6C7E13D0ED80}" dt="2023-07-25T01:10:05.590" v="132"/>
          <ac:cxnSpMkLst>
            <pc:docMk/>
            <pc:sldMk cId="2141563144" sldId="387"/>
            <ac:cxnSpMk id="21" creationId="{6E5B9E8B-BE76-6679-A5B4-802ABF99DF5A}"/>
          </ac:cxnSpMkLst>
        </pc:cxnChg>
      </pc:sldChg>
      <pc:sldChg chg="delSp mod">
        <pc:chgData name="代數白痴 顧" userId="316db6a4f7ef8138" providerId="LiveId" clId="{0B562C2A-D56C-4A17-80EB-6C7E13D0ED80}" dt="2023-07-25T01:49:53.595" v="870" actId="478"/>
        <pc:sldMkLst>
          <pc:docMk/>
          <pc:sldMk cId="202160114" sldId="388"/>
        </pc:sldMkLst>
        <pc:inkChg chg="del">
          <ac:chgData name="代數白痴 顧" userId="316db6a4f7ef8138" providerId="LiveId" clId="{0B562C2A-D56C-4A17-80EB-6C7E13D0ED80}" dt="2023-07-25T01:49:53.595" v="870" actId="478"/>
          <ac:inkMkLst>
            <pc:docMk/>
            <pc:sldMk cId="202160114" sldId="388"/>
            <ac:inkMk id="2" creationId="{D584DFAE-438F-6808-8241-2FDF7396370B}"/>
          </ac:inkMkLst>
        </pc:inkChg>
      </pc:sldChg>
      <pc:sldChg chg="delSp mod modNotesTx">
        <pc:chgData name="代數白痴 顧" userId="316db6a4f7ef8138" providerId="LiveId" clId="{0B562C2A-D56C-4A17-80EB-6C7E13D0ED80}" dt="2023-07-25T01:21:09.402" v="826" actId="478"/>
        <pc:sldMkLst>
          <pc:docMk/>
          <pc:sldMk cId="2231430522" sldId="389"/>
        </pc:sldMkLst>
        <pc:inkChg chg="del">
          <ac:chgData name="代數白痴 顧" userId="316db6a4f7ef8138" providerId="LiveId" clId="{0B562C2A-D56C-4A17-80EB-6C7E13D0ED80}" dt="2023-07-25T01:21:09.402" v="826" actId="478"/>
          <ac:inkMkLst>
            <pc:docMk/>
            <pc:sldMk cId="2231430522" sldId="389"/>
            <ac:inkMk id="3" creationId="{AB849C49-F867-9259-CB53-F15F97500244}"/>
          </ac:inkMkLst>
        </pc:inkChg>
      </pc:sldChg>
      <pc:sldChg chg="addSp delSp modSp mod delAnim modAnim">
        <pc:chgData name="代數白痴 顧" userId="316db6a4f7ef8138" providerId="LiveId" clId="{0B562C2A-D56C-4A17-80EB-6C7E13D0ED80}" dt="2023-07-25T01:08:37.311" v="84" actId="1076"/>
        <pc:sldMkLst>
          <pc:docMk/>
          <pc:sldMk cId="1870214828" sldId="395"/>
        </pc:sldMkLst>
        <pc:spChg chg="add del mod">
          <ac:chgData name="代數白痴 顧" userId="316db6a4f7ef8138" providerId="LiveId" clId="{0B562C2A-D56C-4A17-80EB-6C7E13D0ED80}" dt="2023-07-25T01:08:34.841" v="82" actId="478"/>
          <ac:spMkLst>
            <pc:docMk/>
            <pc:sldMk cId="1870214828" sldId="395"/>
            <ac:spMk id="3" creationId="{2983F20F-3EC6-BE8A-7A55-D91BF80D4C7A}"/>
          </ac:spMkLst>
        </pc:spChg>
        <pc:spChg chg="mod">
          <ac:chgData name="代數白痴 顧" userId="316db6a4f7ef8138" providerId="LiveId" clId="{0B562C2A-D56C-4A17-80EB-6C7E13D0ED80}" dt="2023-07-25T01:08:37.311" v="84" actId="1076"/>
          <ac:spMkLst>
            <pc:docMk/>
            <pc:sldMk cId="1870214828" sldId="395"/>
            <ac:spMk id="6" creationId="{72978842-FC2C-8DDF-5DE4-55AF67C4FA9A}"/>
          </ac:spMkLst>
        </pc:spChg>
        <pc:spChg chg="mod">
          <ac:chgData name="代數白痴 顧" userId="316db6a4f7ef8138" providerId="LiveId" clId="{0B562C2A-D56C-4A17-80EB-6C7E13D0ED80}" dt="2023-07-25T01:08:11.885" v="74" actId="14100"/>
          <ac:spMkLst>
            <pc:docMk/>
            <pc:sldMk cId="1870214828" sldId="395"/>
            <ac:spMk id="8" creationId="{D7334931-E488-115B-A0E1-63C272C16E0C}"/>
          </ac:spMkLst>
        </pc:spChg>
        <pc:inkChg chg="del">
          <ac:chgData name="代數白痴 顧" userId="316db6a4f7ef8138" providerId="LiveId" clId="{0B562C2A-D56C-4A17-80EB-6C7E13D0ED80}" dt="2023-07-25T01:08:13.137" v="75" actId="478"/>
          <ac:inkMkLst>
            <pc:docMk/>
            <pc:sldMk cId="1870214828" sldId="395"/>
            <ac:inkMk id="2" creationId="{FD60FEAE-5085-2411-4E4C-66B8854DC757}"/>
          </ac:inkMkLst>
        </pc:inkChg>
      </pc:sldChg>
    </pc:docChg>
  </pc:docChgLst>
  <pc:docChgLst>
    <pc:chgData name="代數白痴 顧" userId="316db6a4f7ef8138" providerId="LiveId" clId="{3E56D337-88F9-4DB4-BB36-B6C7EFDBA6CA}"/>
    <pc:docChg chg="undo custSel addSld delSld modSld">
      <pc:chgData name="代數白痴 顧" userId="316db6a4f7ef8138" providerId="LiveId" clId="{3E56D337-88F9-4DB4-BB36-B6C7EFDBA6CA}" dt="2023-07-21T02:47:27.228" v="6627" actId="20577"/>
      <pc:docMkLst>
        <pc:docMk/>
      </pc:docMkLst>
      <pc:sldChg chg="addSp delSp modSp mod modTransition modAnim modNotesTx">
        <pc:chgData name="代數白痴 顧" userId="316db6a4f7ef8138" providerId="LiveId" clId="{3E56D337-88F9-4DB4-BB36-B6C7EFDBA6CA}" dt="2023-07-21T02:30:44.122" v="5273" actId="20577"/>
        <pc:sldMkLst>
          <pc:docMk/>
          <pc:sldMk cId="1646401756" sldId="283"/>
        </pc:sldMkLst>
        <pc:spChg chg="mod">
          <ac:chgData name="代數白痴 顧" userId="316db6a4f7ef8138" providerId="LiveId" clId="{3E56D337-88F9-4DB4-BB36-B6C7EFDBA6CA}" dt="2023-07-21T00:50:41.503" v="2" actId="692"/>
          <ac:spMkLst>
            <pc:docMk/>
            <pc:sldMk cId="1646401756" sldId="283"/>
            <ac:spMk id="2" creationId="{C92DDF62-1C20-932B-114B-EE0009DAE142}"/>
          </ac:spMkLst>
        </pc:spChg>
        <pc:spChg chg="add del mod">
          <ac:chgData name="代數白痴 顧" userId="316db6a4f7ef8138" providerId="LiveId" clId="{3E56D337-88F9-4DB4-BB36-B6C7EFDBA6CA}" dt="2023-07-21T00:51:41.717" v="6" actId="478"/>
          <ac:spMkLst>
            <pc:docMk/>
            <pc:sldMk cId="1646401756" sldId="283"/>
            <ac:spMk id="3" creationId="{EECE3D6E-6734-48B7-F07D-7452CB975483}"/>
          </ac:spMkLst>
        </pc:spChg>
        <pc:spChg chg="add del mod">
          <ac:chgData name="代數白痴 顧" userId="316db6a4f7ef8138" providerId="LiveId" clId="{3E56D337-88F9-4DB4-BB36-B6C7EFDBA6CA}" dt="2023-07-21T00:57:21.047" v="98" actId="478"/>
          <ac:spMkLst>
            <pc:docMk/>
            <pc:sldMk cId="1646401756" sldId="283"/>
            <ac:spMk id="4" creationId="{7443AB43-BA0D-2DFE-6944-E8894E5BCCB0}"/>
          </ac:spMkLst>
        </pc:spChg>
        <pc:spChg chg="mod">
          <ac:chgData name="代數白痴 顧" userId="316db6a4f7ef8138" providerId="LiveId" clId="{3E56D337-88F9-4DB4-BB36-B6C7EFDBA6CA}" dt="2023-07-21T00:50:26.461" v="0" actId="207"/>
          <ac:spMkLst>
            <pc:docMk/>
            <pc:sldMk cId="1646401756" sldId="283"/>
            <ac:spMk id="5" creationId="{BDC1A363-40BF-B891-8FBF-3C2924C9C4E4}"/>
          </ac:spMkLst>
        </pc:spChg>
        <pc:spChg chg="add mod">
          <ac:chgData name="代數白痴 顧" userId="316db6a4f7ef8138" providerId="LiveId" clId="{3E56D337-88F9-4DB4-BB36-B6C7EFDBA6CA}" dt="2023-07-21T00:52:35.915" v="30" actId="164"/>
          <ac:spMkLst>
            <pc:docMk/>
            <pc:sldMk cId="1646401756" sldId="283"/>
            <ac:spMk id="7" creationId="{2D84195A-7034-C442-9B53-42C24C0EF54C}"/>
          </ac:spMkLst>
        </pc:spChg>
        <pc:spChg chg="add del mod">
          <ac:chgData name="代數白痴 顧" userId="316db6a4f7ef8138" providerId="LiveId" clId="{3E56D337-88F9-4DB4-BB36-B6C7EFDBA6CA}" dt="2023-07-21T00:57:15.609" v="95" actId="478"/>
          <ac:spMkLst>
            <pc:docMk/>
            <pc:sldMk cId="1646401756" sldId="283"/>
            <ac:spMk id="10" creationId="{F9EF07B4-87FF-1E50-BB24-73F27CA1AAFF}"/>
          </ac:spMkLst>
        </pc:spChg>
        <pc:spChg chg="mod">
          <ac:chgData name="代數白痴 顧" userId="316db6a4f7ef8138" providerId="LiveId" clId="{3E56D337-88F9-4DB4-BB36-B6C7EFDBA6CA}" dt="2023-07-21T00:56:01.319" v="37" actId="113"/>
          <ac:spMkLst>
            <pc:docMk/>
            <pc:sldMk cId="1646401756" sldId="283"/>
            <ac:spMk id="11" creationId="{78ECC8FD-1BFB-383A-983D-2FCAFB2E7C15}"/>
          </ac:spMkLst>
        </pc:spChg>
        <pc:spChg chg="mod">
          <ac:chgData name="代數白痴 顧" userId="316db6a4f7ef8138" providerId="LiveId" clId="{3E56D337-88F9-4DB4-BB36-B6C7EFDBA6CA}" dt="2023-07-21T00:55:33.683" v="35" actId="14100"/>
          <ac:spMkLst>
            <pc:docMk/>
            <pc:sldMk cId="1646401756" sldId="283"/>
            <ac:spMk id="13" creationId="{4646E347-D3BD-B1C4-571C-235EFA92E3CB}"/>
          </ac:spMkLst>
        </pc:spChg>
        <pc:spChg chg="mod">
          <ac:chgData name="代數白痴 顧" userId="316db6a4f7ef8138" providerId="LiveId" clId="{3E56D337-88F9-4DB4-BB36-B6C7EFDBA6CA}" dt="2023-07-21T00:50:29.370" v="1" actId="207"/>
          <ac:spMkLst>
            <pc:docMk/>
            <pc:sldMk cId="1646401756" sldId="283"/>
            <ac:spMk id="21" creationId="{00000000-0000-0000-0000-000000000000}"/>
          </ac:spMkLst>
        </pc:spChg>
        <pc:grpChg chg="add mod">
          <ac:chgData name="代數白痴 顧" userId="316db6a4f7ef8138" providerId="LiveId" clId="{3E56D337-88F9-4DB4-BB36-B6C7EFDBA6CA}" dt="2023-07-21T00:52:35.915" v="30" actId="164"/>
          <ac:grpSpMkLst>
            <pc:docMk/>
            <pc:sldMk cId="1646401756" sldId="283"/>
            <ac:grpSpMk id="8" creationId="{4ADC3345-752B-CDA3-810A-22727F14BCB4}"/>
          </ac:grpSpMkLst>
        </pc:grpChg>
        <pc:inkChg chg="del">
          <ac:chgData name="代數白痴 顧" userId="316db6a4f7ef8138" providerId="LiveId" clId="{3E56D337-88F9-4DB4-BB36-B6C7EFDBA6CA}" dt="2023-07-21T00:51:50.369" v="24" actId="478"/>
          <ac:inkMkLst>
            <pc:docMk/>
            <pc:sldMk cId="1646401756" sldId="283"/>
            <ac:inkMk id="6" creationId="{0C94BB7D-133D-3F71-083B-910D7060477E}"/>
          </ac:inkMkLst>
        </pc:inkChg>
        <pc:cxnChg chg="add del mod">
          <ac:chgData name="代數白痴 顧" userId="316db6a4f7ef8138" providerId="LiveId" clId="{3E56D337-88F9-4DB4-BB36-B6C7EFDBA6CA}" dt="2023-07-21T00:57:16.910" v="96" actId="478"/>
          <ac:cxnSpMkLst>
            <pc:docMk/>
            <pc:sldMk cId="1646401756" sldId="283"/>
            <ac:cxnSpMk id="15" creationId="{40EC3EE7-4A04-4EB5-7986-9C98353A51AF}"/>
          </ac:cxnSpMkLst>
        </pc:cxnChg>
      </pc:sldChg>
      <pc:sldChg chg="delSp modSp mod modTransition modNotesTx">
        <pc:chgData name="代數白痴 顧" userId="316db6a4f7ef8138" providerId="LiveId" clId="{3E56D337-88F9-4DB4-BB36-B6C7EFDBA6CA}" dt="2023-07-21T02:47:27.228" v="6627" actId="20577"/>
        <pc:sldMkLst>
          <pc:docMk/>
          <pc:sldMk cId="4018265498" sldId="380"/>
        </pc:sldMkLst>
        <pc:spChg chg="mod">
          <ac:chgData name="代數白痴 顧" userId="316db6a4f7ef8138" providerId="LiveId" clId="{3E56D337-88F9-4DB4-BB36-B6C7EFDBA6CA}" dt="2023-07-21T02:33:50.050" v="5566" actId="20577"/>
          <ac:spMkLst>
            <pc:docMk/>
            <pc:sldMk cId="4018265498" sldId="380"/>
            <ac:spMk id="4" creationId="{10A1D129-2305-C536-E156-213AC9E56C88}"/>
          </ac:spMkLst>
        </pc:spChg>
        <pc:spChg chg="mod">
          <ac:chgData name="代數白痴 顧" userId="316db6a4f7ef8138" providerId="LiveId" clId="{3E56D337-88F9-4DB4-BB36-B6C7EFDBA6CA}" dt="2023-07-21T02:34:00.534" v="5592" actId="1036"/>
          <ac:spMkLst>
            <pc:docMk/>
            <pc:sldMk cId="4018265498" sldId="380"/>
            <ac:spMk id="8" creationId="{F549057A-36B2-9CF8-0EC1-E7206AF7EBAB}"/>
          </ac:spMkLst>
        </pc:spChg>
        <pc:spChg chg="mod">
          <ac:chgData name="代數白痴 顧" userId="316db6a4f7ef8138" providerId="LiveId" clId="{3E56D337-88F9-4DB4-BB36-B6C7EFDBA6CA}" dt="2023-07-21T02:34:00.534" v="5592" actId="1036"/>
          <ac:spMkLst>
            <pc:docMk/>
            <pc:sldMk cId="4018265498" sldId="380"/>
            <ac:spMk id="9" creationId="{2790BA70-AD80-F141-488C-3F274A95BDC4}"/>
          </ac:spMkLst>
        </pc:spChg>
        <pc:graphicFrameChg chg="modGraphic">
          <ac:chgData name="代數白痴 顧" userId="316db6a4f7ef8138" providerId="LiveId" clId="{3E56D337-88F9-4DB4-BB36-B6C7EFDBA6CA}" dt="2023-07-21T01:04:55.519" v="302" actId="207"/>
          <ac:graphicFrameMkLst>
            <pc:docMk/>
            <pc:sldMk cId="4018265498" sldId="380"/>
            <ac:graphicFrameMk id="5" creationId="{FF5E66BA-895C-39D5-BF5A-66913BF668BC}"/>
          </ac:graphicFrameMkLst>
        </pc:graphicFrameChg>
        <pc:inkChg chg="del">
          <ac:chgData name="代數白痴 顧" userId="316db6a4f7ef8138" providerId="LiveId" clId="{3E56D337-88F9-4DB4-BB36-B6C7EFDBA6CA}" dt="2023-07-21T01:04:26.063" v="300" actId="478"/>
          <ac:inkMkLst>
            <pc:docMk/>
            <pc:sldMk cId="4018265498" sldId="380"/>
            <ac:inkMk id="12" creationId="{6DA433C4-21B8-B527-B77D-BA5AD901AEF0}"/>
          </ac:inkMkLst>
        </pc:inkChg>
        <pc:cxnChg chg="mod">
          <ac:chgData name="代數白痴 顧" userId="316db6a4f7ef8138" providerId="LiveId" clId="{3E56D337-88F9-4DB4-BB36-B6C7EFDBA6CA}" dt="2023-07-21T02:34:00.534" v="5592" actId="1036"/>
          <ac:cxnSpMkLst>
            <pc:docMk/>
            <pc:sldMk cId="4018265498" sldId="380"/>
            <ac:cxnSpMk id="7" creationId="{3409C435-1BCC-3187-6E56-A65EE1FB166C}"/>
          </ac:cxnSpMkLst>
        </pc:cxnChg>
      </pc:sldChg>
      <pc:sldChg chg="addSp delSp modSp mod modTransition">
        <pc:chgData name="代數白痴 顧" userId="316db6a4f7ef8138" providerId="LiveId" clId="{3E56D337-88F9-4DB4-BB36-B6C7EFDBA6CA}" dt="2023-07-21T02:27:24.845" v="4908" actId="478"/>
        <pc:sldMkLst>
          <pc:docMk/>
          <pc:sldMk cId="195578799" sldId="383"/>
        </pc:sldMkLst>
        <pc:spChg chg="add mod">
          <ac:chgData name="代數白痴 顧" userId="316db6a4f7ef8138" providerId="LiveId" clId="{3E56D337-88F9-4DB4-BB36-B6C7EFDBA6CA}" dt="2023-07-21T02:25:16.725" v="4859" actId="1076"/>
          <ac:spMkLst>
            <pc:docMk/>
            <pc:sldMk cId="195578799" sldId="383"/>
            <ac:spMk id="2" creationId="{B2EDF951-C03F-E398-A3A4-B5B4C28DFDD9}"/>
          </ac:spMkLst>
        </pc:spChg>
        <pc:spChg chg="mod">
          <ac:chgData name="代數白痴 顧" userId="316db6a4f7ef8138" providerId="LiveId" clId="{3E56D337-88F9-4DB4-BB36-B6C7EFDBA6CA}" dt="2023-07-21T02:25:49.399" v="4865" actId="207"/>
          <ac:spMkLst>
            <pc:docMk/>
            <pc:sldMk cId="195578799" sldId="383"/>
            <ac:spMk id="3" creationId="{29D1CD57-A596-4E55-9C34-5944BED0E346}"/>
          </ac:spMkLst>
        </pc:spChg>
        <pc:spChg chg="add mod">
          <ac:chgData name="代數白痴 顧" userId="316db6a4f7ef8138" providerId="LiveId" clId="{3E56D337-88F9-4DB4-BB36-B6C7EFDBA6CA}" dt="2023-07-21T02:25:39.021" v="4864" actId="692"/>
          <ac:spMkLst>
            <pc:docMk/>
            <pc:sldMk cId="195578799" sldId="383"/>
            <ac:spMk id="5" creationId="{07769757-AB39-7194-2908-A309BB72C32B}"/>
          </ac:spMkLst>
        </pc:spChg>
        <pc:spChg chg="add del mod">
          <ac:chgData name="代數白痴 顧" userId="316db6a4f7ef8138" providerId="LiveId" clId="{3E56D337-88F9-4DB4-BB36-B6C7EFDBA6CA}" dt="2023-07-21T02:27:23.976" v="4907" actId="478"/>
          <ac:spMkLst>
            <pc:docMk/>
            <pc:sldMk cId="195578799" sldId="383"/>
            <ac:spMk id="7" creationId="{2DE22BED-4994-BC9E-FBB4-0276E694564A}"/>
          </ac:spMkLst>
        </pc:spChg>
        <pc:spChg chg="add del mod">
          <ac:chgData name="代數白痴 顧" userId="316db6a4f7ef8138" providerId="LiveId" clId="{3E56D337-88F9-4DB4-BB36-B6C7EFDBA6CA}" dt="2023-07-21T02:27:24.845" v="4908" actId="478"/>
          <ac:spMkLst>
            <pc:docMk/>
            <pc:sldMk cId="195578799" sldId="383"/>
            <ac:spMk id="9" creationId="{B211AAC1-7DED-468A-A786-1CC87072199F}"/>
          </ac:spMkLst>
        </pc:spChg>
        <pc:spChg chg="mod">
          <ac:chgData name="代數白痴 顧" userId="316db6a4f7ef8138" providerId="LiveId" clId="{3E56D337-88F9-4DB4-BB36-B6C7EFDBA6CA}" dt="2023-07-21T02:25:58.800" v="4868" actId="692"/>
          <ac:spMkLst>
            <pc:docMk/>
            <pc:sldMk cId="195578799" sldId="383"/>
            <ac:spMk id="13" creationId="{9DC588B8-7573-8560-30A3-EE1142CECDAE}"/>
          </ac:spMkLst>
        </pc:spChg>
        <pc:spChg chg="mod">
          <ac:chgData name="代數白痴 顧" userId="316db6a4f7ef8138" providerId="LiveId" clId="{3E56D337-88F9-4DB4-BB36-B6C7EFDBA6CA}" dt="2023-07-21T02:25:52.199" v="4866" actId="207"/>
          <ac:spMkLst>
            <pc:docMk/>
            <pc:sldMk cId="195578799" sldId="383"/>
            <ac:spMk id="15" creationId="{CEF17479-77D4-CB3A-FD66-9B083F0B62C6}"/>
          </ac:spMkLst>
        </pc:spChg>
        <pc:spChg chg="mod">
          <ac:chgData name="代數白痴 顧" userId="316db6a4f7ef8138" providerId="LiveId" clId="{3E56D337-88F9-4DB4-BB36-B6C7EFDBA6CA}" dt="2023-07-21T02:24:59.724" v="4850" actId="14100"/>
          <ac:spMkLst>
            <pc:docMk/>
            <pc:sldMk cId="195578799" sldId="383"/>
            <ac:spMk id="19" creationId="{69A404CC-46E8-2FD2-5144-C66A68D4286B}"/>
          </ac:spMkLst>
        </pc:spChg>
        <pc:spChg chg="del">
          <ac:chgData name="代數白痴 顧" userId="316db6a4f7ef8138" providerId="LiveId" clId="{3E56D337-88F9-4DB4-BB36-B6C7EFDBA6CA}" dt="2023-07-21T02:25:05.027" v="4851" actId="478"/>
          <ac:spMkLst>
            <pc:docMk/>
            <pc:sldMk cId="195578799" sldId="383"/>
            <ac:spMk id="20" creationId="{58E2CE25-E1E4-E984-E06D-DC5A21086843}"/>
          </ac:spMkLst>
        </pc:spChg>
        <pc:spChg chg="mod">
          <ac:chgData name="代數白痴 顧" userId="316db6a4f7ef8138" providerId="LiveId" clId="{3E56D337-88F9-4DB4-BB36-B6C7EFDBA6CA}" dt="2023-07-21T02:26:16.831" v="4872" actId="1036"/>
          <ac:spMkLst>
            <pc:docMk/>
            <pc:sldMk cId="195578799" sldId="383"/>
            <ac:spMk id="51" creationId="{5BA30EB3-D894-6E91-EDFA-104A311AAE2B}"/>
          </ac:spMkLst>
        </pc:spChg>
        <pc:spChg chg="mod">
          <ac:chgData name="代數白痴 顧" userId="316db6a4f7ef8138" providerId="LiveId" clId="{3E56D337-88F9-4DB4-BB36-B6C7EFDBA6CA}" dt="2023-07-21T02:27:14.927" v="4906" actId="1035"/>
          <ac:spMkLst>
            <pc:docMk/>
            <pc:sldMk cId="195578799" sldId="383"/>
            <ac:spMk id="54" creationId="{5900F0D3-6E8F-70D8-5F65-334C0E31B190}"/>
          </ac:spMkLst>
        </pc:spChg>
        <pc:inkChg chg="del">
          <ac:chgData name="代數白痴 顧" userId="316db6a4f7ef8138" providerId="LiveId" clId="{3E56D337-88F9-4DB4-BB36-B6C7EFDBA6CA}" dt="2023-07-21T02:26:02.330" v="4869" actId="478"/>
          <ac:inkMkLst>
            <pc:docMk/>
            <pc:sldMk cId="195578799" sldId="383"/>
            <ac:inkMk id="4" creationId="{D46BEA08-2A01-CA3B-EDCC-F28680F741EE}"/>
          </ac:inkMkLst>
        </pc:inkChg>
      </pc:sldChg>
      <pc:sldChg chg="addSp delSp modSp mod modTransition modAnim modNotesTx">
        <pc:chgData name="代數白痴 顧" userId="316db6a4f7ef8138" providerId="LiveId" clId="{3E56D337-88F9-4DB4-BB36-B6C7EFDBA6CA}" dt="2023-07-21T02:33:11.407" v="5502" actId="20577"/>
        <pc:sldMkLst>
          <pc:docMk/>
          <pc:sldMk cId="246848493" sldId="384"/>
        </pc:sldMkLst>
        <pc:spChg chg="mod">
          <ac:chgData name="代數白痴 顧" userId="316db6a4f7ef8138" providerId="LiveId" clId="{3E56D337-88F9-4DB4-BB36-B6C7EFDBA6CA}" dt="2023-07-21T01:01:58.926" v="209" actId="1035"/>
          <ac:spMkLst>
            <pc:docMk/>
            <pc:sldMk cId="246848493" sldId="384"/>
            <ac:spMk id="2" creationId="{0FE40CE3-D4B3-6384-ACEF-3E1BA00909A3}"/>
          </ac:spMkLst>
        </pc:spChg>
        <pc:spChg chg="mod">
          <ac:chgData name="代數白痴 顧" userId="316db6a4f7ef8138" providerId="LiveId" clId="{3E56D337-88F9-4DB4-BB36-B6C7EFDBA6CA}" dt="2023-07-21T01:04:10.284" v="295" actId="1076"/>
          <ac:spMkLst>
            <pc:docMk/>
            <pc:sldMk cId="246848493" sldId="384"/>
            <ac:spMk id="3" creationId="{10506911-96E0-44A6-4346-C9630A89ACD3}"/>
          </ac:spMkLst>
        </pc:spChg>
        <pc:spChg chg="mod">
          <ac:chgData name="代數白痴 顧" userId="316db6a4f7ef8138" providerId="LiveId" clId="{3E56D337-88F9-4DB4-BB36-B6C7EFDBA6CA}" dt="2023-07-21T01:04:18.116" v="299" actId="1036"/>
          <ac:spMkLst>
            <pc:docMk/>
            <pc:sldMk cId="246848493" sldId="384"/>
            <ac:spMk id="5" creationId="{D915613C-3A11-2808-53A8-1A52AFB8E812}"/>
          </ac:spMkLst>
        </pc:spChg>
        <pc:spChg chg="mod topLvl">
          <ac:chgData name="代數白痴 顧" userId="316db6a4f7ef8138" providerId="LiveId" clId="{3E56D337-88F9-4DB4-BB36-B6C7EFDBA6CA}" dt="2023-07-21T01:02:16.674" v="233" actId="1035"/>
          <ac:spMkLst>
            <pc:docMk/>
            <pc:sldMk cId="246848493" sldId="384"/>
            <ac:spMk id="6" creationId="{8CAF0A7D-2C52-82EA-6725-3681A570A50C}"/>
          </ac:spMkLst>
        </pc:spChg>
        <pc:spChg chg="mod topLvl">
          <ac:chgData name="代數白痴 顧" userId="316db6a4f7ef8138" providerId="LiveId" clId="{3E56D337-88F9-4DB4-BB36-B6C7EFDBA6CA}" dt="2023-07-21T01:02:16.674" v="233" actId="1035"/>
          <ac:spMkLst>
            <pc:docMk/>
            <pc:sldMk cId="246848493" sldId="384"/>
            <ac:spMk id="7" creationId="{00000000-0000-0000-0000-000000000000}"/>
          </ac:spMkLst>
        </pc:spChg>
        <pc:spChg chg="mod">
          <ac:chgData name="代數白痴 顧" userId="316db6a4f7ef8138" providerId="LiveId" clId="{3E56D337-88F9-4DB4-BB36-B6C7EFDBA6CA}" dt="2023-07-21T01:04:02.268" v="293" actId="1076"/>
          <ac:spMkLst>
            <pc:docMk/>
            <pc:sldMk cId="246848493" sldId="384"/>
            <ac:spMk id="10" creationId="{049A2629-1A99-CFA8-84A1-AA30FC543269}"/>
          </ac:spMkLst>
        </pc:spChg>
        <pc:spChg chg="mod">
          <ac:chgData name="代數白痴 顧" userId="316db6a4f7ef8138" providerId="LiveId" clId="{3E56D337-88F9-4DB4-BB36-B6C7EFDBA6CA}" dt="2023-07-21T01:04:02.268" v="293" actId="1076"/>
          <ac:spMkLst>
            <pc:docMk/>
            <pc:sldMk cId="246848493" sldId="384"/>
            <ac:spMk id="11" creationId="{ED12957C-D4B7-0731-98D4-42B54642C861}"/>
          </ac:spMkLst>
        </pc:spChg>
        <pc:spChg chg="mod">
          <ac:chgData name="代數白痴 顧" userId="316db6a4f7ef8138" providerId="LiveId" clId="{3E56D337-88F9-4DB4-BB36-B6C7EFDBA6CA}" dt="2023-07-21T01:04:02.268" v="293" actId="1076"/>
          <ac:spMkLst>
            <pc:docMk/>
            <pc:sldMk cId="246848493" sldId="384"/>
            <ac:spMk id="12" creationId="{C4E93456-9161-3DC2-951C-9EB342C3AB91}"/>
          </ac:spMkLst>
        </pc:spChg>
        <pc:spChg chg="add del mod">
          <ac:chgData name="代數白痴 顧" userId="316db6a4f7ef8138" providerId="LiveId" clId="{3E56D337-88F9-4DB4-BB36-B6C7EFDBA6CA}" dt="2023-07-21T01:02:24.608" v="235" actId="478"/>
          <ac:spMkLst>
            <pc:docMk/>
            <pc:sldMk cId="246848493" sldId="384"/>
            <ac:spMk id="14" creationId="{A36C9A06-CA8E-95A2-0601-8383DF49187A}"/>
          </ac:spMkLst>
        </pc:spChg>
        <pc:spChg chg="add del mod">
          <ac:chgData name="代數白痴 顧" userId="316db6a4f7ef8138" providerId="LiveId" clId="{3E56D337-88F9-4DB4-BB36-B6C7EFDBA6CA}" dt="2023-07-21T01:02:22.592" v="234" actId="478"/>
          <ac:spMkLst>
            <pc:docMk/>
            <pc:sldMk cId="246848493" sldId="384"/>
            <ac:spMk id="16" creationId="{A6DAB9E0-F79E-2F4F-EB21-6D7DBF172066}"/>
          </ac:spMkLst>
        </pc:spChg>
        <pc:grpChg chg="mod">
          <ac:chgData name="代數白痴 顧" userId="316db6a4f7ef8138" providerId="LiveId" clId="{3E56D337-88F9-4DB4-BB36-B6C7EFDBA6CA}" dt="2023-07-21T01:04:02.268" v="293" actId="1076"/>
          <ac:grpSpMkLst>
            <pc:docMk/>
            <pc:sldMk cId="246848493" sldId="384"/>
            <ac:grpSpMk id="4" creationId="{2F0B1B4A-4462-5EE9-F0E3-3CCC5BD2AD3D}"/>
          </ac:grpSpMkLst>
        </pc:grpChg>
        <pc:grpChg chg="add del mod">
          <ac:chgData name="代數白痴 顧" userId="316db6a4f7ef8138" providerId="LiveId" clId="{3E56D337-88F9-4DB4-BB36-B6C7EFDBA6CA}" dt="2023-07-21T01:00:25.413" v="192" actId="165"/>
          <ac:grpSpMkLst>
            <pc:docMk/>
            <pc:sldMk cId="246848493" sldId="384"/>
            <ac:grpSpMk id="8" creationId="{9D617B61-902E-811C-35EA-CE800B574965}"/>
          </ac:grpSpMkLst>
        </pc:grpChg>
        <pc:inkChg chg="del">
          <ac:chgData name="代數白痴 顧" userId="316db6a4f7ef8138" providerId="LiveId" clId="{3E56D337-88F9-4DB4-BB36-B6C7EFDBA6CA}" dt="2023-07-21T00:58:44.851" v="114" actId="478"/>
          <ac:inkMkLst>
            <pc:docMk/>
            <pc:sldMk cId="246848493" sldId="384"/>
            <ac:inkMk id="15" creationId="{642B3B61-0447-E4E2-EC22-A3D8145D8DF9}"/>
          </ac:inkMkLst>
        </pc:inkChg>
        <pc:cxnChg chg="add del mod">
          <ac:chgData name="代數白痴 顧" userId="316db6a4f7ef8138" providerId="LiveId" clId="{3E56D337-88F9-4DB4-BB36-B6C7EFDBA6CA}" dt="2023-07-21T01:02:58.345" v="239" actId="478"/>
          <ac:cxnSpMkLst>
            <pc:docMk/>
            <pc:sldMk cId="246848493" sldId="384"/>
            <ac:cxnSpMk id="13" creationId="{8F012015-2E08-5121-29E3-344281AE3446}"/>
          </ac:cxnSpMkLst>
        </pc:cxnChg>
      </pc:sldChg>
      <pc:sldChg chg="addSp delSp modSp mod modTransition modNotesTx">
        <pc:chgData name="代數白痴 顧" userId="316db6a4f7ef8138" providerId="LiveId" clId="{3E56D337-88F9-4DB4-BB36-B6C7EFDBA6CA}" dt="2023-07-21T02:23:02.748" v="4842" actId="20577"/>
        <pc:sldMkLst>
          <pc:docMk/>
          <pc:sldMk cId="2141563144" sldId="387"/>
        </pc:sldMkLst>
        <pc:spChg chg="add del mod">
          <ac:chgData name="代數白痴 顧" userId="316db6a4f7ef8138" providerId="LiveId" clId="{3E56D337-88F9-4DB4-BB36-B6C7EFDBA6CA}" dt="2023-07-21T02:21:03.480" v="4684"/>
          <ac:spMkLst>
            <pc:docMk/>
            <pc:sldMk cId="2141563144" sldId="387"/>
            <ac:spMk id="3" creationId="{F1153BB2-A280-2EB5-C807-9E43FFBEB049}"/>
          </ac:spMkLst>
        </pc:spChg>
        <pc:spChg chg="add del">
          <ac:chgData name="代數白痴 顧" userId="316db6a4f7ef8138" providerId="LiveId" clId="{3E56D337-88F9-4DB4-BB36-B6C7EFDBA6CA}" dt="2023-07-21T02:21:17.907" v="4719" actId="478"/>
          <ac:spMkLst>
            <pc:docMk/>
            <pc:sldMk cId="2141563144" sldId="387"/>
            <ac:spMk id="5" creationId="{27A6AD3B-BF4C-B422-0AB5-D607D9CCDDE3}"/>
          </ac:spMkLst>
        </pc:spChg>
        <pc:spChg chg="add mod">
          <ac:chgData name="代數白痴 顧" userId="316db6a4f7ef8138" providerId="LiveId" clId="{3E56D337-88F9-4DB4-BB36-B6C7EFDBA6CA}" dt="2023-07-21T02:21:15.410" v="4718" actId="1036"/>
          <ac:spMkLst>
            <pc:docMk/>
            <pc:sldMk cId="2141563144" sldId="387"/>
            <ac:spMk id="8" creationId="{9B77904A-A0B9-D73B-9316-EB455B3EB8D8}"/>
          </ac:spMkLst>
        </pc:spChg>
        <pc:inkChg chg="del">
          <ac:chgData name="代數白痴 顧" userId="316db6a4f7ef8138" providerId="LiveId" clId="{3E56D337-88F9-4DB4-BB36-B6C7EFDBA6CA}" dt="2023-07-21T01:09:35.854" v="479" actId="478"/>
          <ac:inkMkLst>
            <pc:docMk/>
            <pc:sldMk cId="2141563144" sldId="387"/>
            <ac:inkMk id="7" creationId="{465D24E2-8DA2-6F37-C3BC-815221B53CB9}"/>
          </ac:inkMkLst>
        </pc:inkChg>
      </pc:sldChg>
      <pc:sldChg chg="addSp delSp modSp mod modTransition modAnim modNotesTx">
        <pc:chgData name="代數白痴 顧" userId="316db6a4f7ef8138" providerId="LiveId" clId="{3E56D337-88F9-4DB4-BB36-B6C7EFDBA6CA}" dt="2023-07-21T02:44:00.178" v="6502" actId="1076"/>
        <pc:sldMkLst>
          <pc:docMk/>
          <pc:sldMk cId="202160114" sldId="388"/>
        </pc:sldMkLst>
        <pc:spChg chg="add del mod">
          <ac:chgData name="代數白痴 顧" userId="316db6a4f7ef8138" providerId="LiveId" clId="{3E56D337-88F9-4DB4-BB36-B6C7EFDBA6CA}" dt="2023-07-21T01:11:02.231" v="481" actId="478"/>
          <ac:spMkLst>
            <pc:docMk/>
            <pc:sldMk cId="202160114" sldId="388"/>
            <ac:spMk id="2" creationId="{84AB5499-BAAB-0A73-A7DE-8724086FDD3A}"/>
          </ac:spMkLst>
        </pc:spChg>
        <pc:spChg chg="mod">
          <ac:chgData name="代數白痴 顧" userId="316db6a4f7ef8138" providerId="LiveId" clId="{3E56D337-88F9-4DB4-BB36-B6C7EFDBA6CA}" dt="2023-07-21T01:38:03.855" v="1958" actId="1038"/>
          <ac:spMkLst>
            <pc:docMk/>
            <pc:sldMk cId="202160114" sldId="388"/>
            <ac:spMk id="4" creationId="{7443AB43-BA0D-2DFE-6944-E8894E5BCCB0}"/>
          </ac:spMkLst>
        </pc:spChg>
        <pc:spChg chg="add del mod">
          <ac:chgData name="代數白痴 顧" userId="316db6a4f7ef8138" providerId="LiveId" clId="{3E56D337-88F9-4DB4-BB36-B6C7EFDBA6CA}" dt="2023-07-21T01:11:01.129" v="480" actId="478"/>
          <ac:spMkLst>
            <pc:docMk/>
            <pc:sldMk cId="202160114" sldId="388"/>
            <ac:spMk id="5" creationId="{29A6758D-C2FD-156B-9FCA-0D7AB20F4F10}"/>
          </ac:spMkLst>
        </pc:spChg>
        <pc:spChg chg="del mod">
          <ac:chgData name="代數白痴 顧" userId="316db6a4f7ef8138" providerId="LiveId" clId="{3E56D337-88F9-4DB4-BB36-B6C7EFDBA6CA}" dt="2023-07-21T01:31:03.133" v="1412" actId="478"/>
          <ac:spMkLst>
            <pc:docMk/>
            <pc:sldMk cId="202160114" sldId="388"/>
            <ac:spMk id="6" creationId="{72978842-FC2C-8DDF-5DE4-55AF67C4FA9A}"/>
          </ac:spMkLst>
        </pc:spChg>
        <pc:spChg chg="add del mod">
          <ac:chgData name="代數白痴 顧" userId="316db6a4f7ef8138" providerId="LiveId" clId="{3E56D337-88F9-4DB4-BB36-B6C7EFDBA6CA}" dt="2023-07-21T01:19:24.952" v="1061" actId="478"/>
          <ac:spMkLst>
            <pc:docMk/>
            <pc:sldMk cId="202160114" sldId="388"/>
            <ac:spMk id="7" creationId="{DB6DE545-7BF5-4AD7-4007-811CB538A0AE}"/>
          </ac:spMkLst>
        </pc:spChg>
        <pc:spChg chg="add del mod">
          <ac:chgData name="代數白痴 顧" userId="316db6a4f7ef8138" providerId="LiveId" clId="{3E56D337-88F9-4DB4-BB36-B6C7EFDBA6CA}" dt="2023-07-21T01:31:03.133" v="1412" actId="478"/>
          <ac:spMkLst>
            <pc:docMk/>
            <pc:sldMk cId="202160114" sldId="388"/>
            <ac:spMk id="9" creationId="{7278D459-ADB6-D818-DC5A-27F0A7702D11}"/>
          </ac:spMkLst>
        </pc:spChg>
        <pc:spChg chg="add del mod">
          <ac:chgData name="代數白痴 顧" userId="316db6a4f7ef8138" providerId="LiveId" clId="{3E56D337-88F9-4DB4-BB36-B6C7EFDBA6CA}" dt="2023-07-21T01:31:03.133" v="1412" actId="478"/>
          <ac:spMkLst>
            <pc:docMk/>
            <pc:sldMk cId="202160114" sldId="388"/>
            <ac:spMk id="10" creationId="{3F05C2B1-5E35-5A6E-CCB0-B66E84F5B5BD}"/>
          </ac:spMkLst>
        </pc:spChg>
        <pc:spChg chg="add del mod">
          <ac:chgData name="代數白痴 顧" userId="316db6a4f7ef8138" providerId="LiveId" clId="{3E56D337-88F9-4DB4-BB36-B6C7EFDBA6CA}" dt="2023-07-21T01:34:28.090" v="1542" actId="478"/>
          <ac:spMkLst>
            <pc:docMk/>
            <pc:sldMk cId="202160114" sldId="388"/>
            <ac:spMk id="11" creationId="{2B571526-D4DA-D733-88A8-E2F082A44D42}"/>
          </ac:spMkLst>
        </pc:spChg>
        <pc:spChg chg="add mod">
          <ac:chgData name="代數白痴 顧" userId="316db6a4f7ef8138" providerId="LiveId" clId="{3E56D337-88F9-4DB4-BB36-B6C7EFDBA6CA}" dt="2023-07-21T01:38:03.855" v="1958" actId="1038"/>
          <ac:spMkLst>
            <pc:docMk/>
            <pc:sldMk cId="202160114" sldId="388"/>
            <ac:spMk id="12" creationId="{F0521B20-D4C9-DC5E-1DFE-83F900213170}"/>
          </ac:spMkLst>
        </pc:spChg>
        <pc:spChg chg="add mod">
          <ac:chgData name="代數白痴 顧" userId="316db6a4f7ef8138" providerId="LiveId" clId="{3E56D337-88F9-4DB4-BB36-B6C7EFDBA6CA}" dt="2023-07-21T02:44:00.178" v="6502" actId="1076"/>
          <ac:spMkLst>
            <pc:docMk/>
            <pc:sldMk cId="202160114" sldId="388"/>
            <ac:spMk id="14" creationId="{EFF2D953-2829-2686-CBE3-257049FF5A62}"/>
          </ac:spMkLst>
        </pc:spChg>
        <pc:spChg chg="mod">
          <ac:chgData name="代數白痴 顧" userId="316db6a4f7ef8138" providerId="LiveId" clId="{3E56D337-88F9-4DB4-BB36-B6C7EFDBA6CA}" dt="2023-07-21T01:05:59.934" v="359" actId="20577"/>
          <ac:spMkLst>
            <pc:docMk/>
            <pc:sldMk cId="202160114" sldId="388"/>
            <ac:spMk id="21" creationId="{00000000-0000-0000-0000-000000000000}"/>
          </ac:spMkLst>
        </pc:spChg>
        <pc:grpChg chg="add del mod">
          <ac:chgData name="代數白痴 顧" userId="316db6a4f7ef8138" providerId="LiveId" clId="{3E56D337-88F9-4DB4-BB36-B6C7EFDBA6CA}" dt="2023-07-21T01:19:24.952" v="1061" actId="478"/>
          <ac:grpSpMkLst>
            <pc:docMk/>
            <pc:sldMk cId="202160114" sldId="388"/>
            <ac:grpSpMk id="8" creationId="{7D7B2B02-7A04-3C94-45F2-E6F1792F6E0E}"/>
          </ac:grpSpMkLst>
        </pc:grpChg>
        <pc:grpChg chg="add mod">
          <ac:chgData name="代數白痴 顧" userId="316db6a4f7ef8138" providerId="LiveId" clId="{3E56D337-88F9-4DB4-BB36-B6C7EFDBA6CA}" dt="2023-07-21T01:38:03.855" v="1958" actId="1038"/>
          <ac:grpSpMkLst>
            <pc:docMk/>
            <pc:sldMk cId="202160114" sldId="388"/>
            <ac:grpSpMk id="13" creationId="{6C085DA5-8AF0-9C24-1F06-5D39C8FD468A}"/>
          </ac:grpSpMkLst>
        </pc:grpChg>
        <pc:inkChg chg="del">
          <ac:chgData name="代數白痴 顧" userId="316db6a4f7ef8138" providerId="LiveId" clId="{3E56D337-88F9-4DB4-BB36-B6C7EFDBA6CA}" dt="2023-07-21T01:05:18.075" v="303" actId="478"/>
          <ac:inkMkLst>
            <pc:docMk/>
            <pc:sldMk cId="202160114" sldId="388"/>
            <ac:inkMk id="3" creationId="{F8AA9D51-89CA-1A8E-B6EB-9466AC276D9E}"/>
          </ac:inkMkLst>
        </pc:inkChg>
      </pc:sldChg>
      <pc:sldChg chg="delSp mod modTransition">
        <pc:chgData name="代數白痴 顧" userId="316db6a4f7ef8138" providerId="LiveId" clId="{3E56D337-88F9-4DB4-BB36-B6C7EFDBA6CA}" dt="2023-07-21T02:23:41.973" v="4843" actId="478"/>
        <pc:sldMkLst>
          <pc:docMk/>
          <pc:sldMk cId="2231430522" sldId="389"/>
        </pc:sldMkLst>
        <pc:inkChg chg="del">
          <ac:chgData name="代數白痴 顧" userId="316db6a4f7ef8138" providerId="LiveId" clId="{3E56D337-88F9-4DB4-BB36-B6C7EFDBA6CA}" dt="2023-07-21T02:23:41.973" v="4843" actId="478"/>
          <ac:inkMkLst>
            <pc:docMk/>
            <pc:sldMk cId="2231430522" sldId="389"/>
            <ac:inkMk id="8" creationId="{32B9854B-F196-0148-FA0E-5F35ADB3209A}"/>
          </ac:inkMkLst>
        </pc:inkChg>
      </pc:sldChg>
      <pc:sldChg chg="del modTransition">
        <pc:chgData name="代數白痴 顧" userId="316db6a4f7ef8138" providerId="LiveId" clId="{3E56D337-88F9-4DB4-BB36-B6C7EFDBA6CA}" dt="2023-07-21T02:45:15.203" v="6503" actId="2696"/>
        <pc:sldMkLst>
          <pc:docMk/>
          <pc:sldMk cId="2495794367" sldId="391"/>
        </pc:sldMkLst>
      </pc:sldChg>
      <pc:sldChg chg="del modTransition">
        <pc:chgData name="代數白痴 顧" userId="316db6a4f7ef8138" providerId="LiveId" clId="{3E56D337-88F9-4DB4-BB36-B6C7EFDBA6CA}" dt="2023-07-21T02:45:15.203" v="6503" actId="2696"/>
        <pc:sldMkLst>
          <pc:docMk/>
          <pc:sldMk cId="1306626716" sldId="392"/>
        </pc:sldMkLst>
      </pc:sldChg>
      <pc:sldChg chg="del modTransition">
        <pc:chgData name="代數白痴 顧" userId="316db6a4f7ef8138" providerId="LiveId" clId="{3E56D337-88F9-4DB4-BB36-B6C7EFDBA6CA}" dt="2023-07-21T02:45:17.618" v="6504" actId="2696"/>
        <pc:sldMkLst>
          <pc:docMk/>
          <pc:sldMk cId="183952278" sldId="393"/>
        </pc:sldMkLst>
      </pc:sldChg>
      <pc:sldChg chg="delSp modSp del mod modTransition">
        <pc:chgData name="代數白痴 顧" userId="316db6a4f7ef8138" providerId="LiveId" clId="{3E56D337-88F9-4DB4-BB36-B6C7EFDBA6CA}" dt="2023-07-21T02:45:15.203" v="6503" actId="2696"/>
        <pc:sldMkLst>
          <pc:docMk/>
          <pc:sldMk cId="2984073622" sldId="394"/>
        </pc:sldMkLst>
        <pc:spChg chg="mod">
          <ac:chgData name="代數白痴 顧" userId="316db6a4f7ef8138" providerId="LiveId" clId="{3E56D337-88F9-4DB4-BB36-B6C7EFDBA6CA}" dt="2023-07-21T02:24:02.630" v="4847" actId="20577"/>
          <ac:spMkLst>
            <pc:docMk/>
            <pc:sldMk cId="2984073622" sldId="394"/>
            <ac:spMk id="24" creationId="{14DADBF1-CFFE-BB50-33AB-25C610DAF9DE}"/>
          </ac:spMkLst>
        </pc:spChg>
        <pc:inkChg chg="del">
          <ac:chgData name="代數白痴 顧" userId="316db6a4f7ef8138" providerId="LiveId" clId="{3E56D337-88F9-4DB4-BB36-B6C7EFDBA6CA}" dt="2023-07-21T02:23:56.046" v="4844" actId="478"/>
          <ac:inkMkLst>
            <pc:docMk/>
            <pc:sldMk cId="2984073622" sldId="394"/>
            <ac:inkMk id="2" creationId="{0013CE15-5FD7-9754-BD7B-FE0C1F47539D}"/>
          </ac:inkMkLst>
        </pc:inkChg>
      </pc:sldChg>
      <pc:sldChg chg="addSp delSp modSp add mod modAnim modNotesTx">
        <pc:chgData name="代數白痴 顧" userId="316db6a4f7ef8138" providerId="LiveId" clId="{3E56D337-88F9-4DB4-BB36-B6C7EFDBA6CA}" dt="2023-07-21T02:41:45.401" v="6471" actId="1037"/>
        <pc:sldMkLst>
          <pc:docMk/>
          <pc:sldMk cId="1870214828" sldId="395"/>
        </pc:sldMkLst>
        <pc:spChg chg="add mod">
          <ac:chgData name="代數白痴 顧" userId="316db6a4f7ef8138" providerId="LiveId" clId="{3E56D337-88F9-4DB4-BB36-B6C7EFDBA6CA}" dt="2023-07-21T02:41:45.401" v="6471" actId="1037"/>
          <ac:spMkLst>
            <pc:docMk/>
            <pc:sldMk cId="1870214828" sldId="395"/>
            <ac:spMk id="2" creationId="{FE97DD21-6F84-AE82-45B3-3178F549EA13}"/>
          </ac:spMkLst>
        </pc:spChg>
        <pc:spChg chg="mod">
          <ac:chgData name="代數白痴 顧" userId="316db6a4f7ef8138" providerId="LiveId" clId="{3E56D337-88F9-4DB4-BB36-B6C7EFDBA6CA}" dt="2023-07-21T02:06:16.374" v="2907" actId="1036"/>
          <ac:spMkLst>
            <pc:docMk/>
            <pc:sldMk cId="1870214828" sldId="395"/>
            <ac:spMk id="4" creationId="{7443AB43-BA0D-2DFE-6944-E8894E5BCCB0}"/>
          </ac:spMkLst>
        </pc:spChg>
        <pc:spChg chg="mod">
          <ac:chgData name="代數白痴 顧" userId="316db6a4f7ef8138" providerId="LiveId" clId="{3E56D337-88F9-4DB4-BB36-B6C7EFDBA6CA}" dt="2023-07-21T02:11:18.157" v="3300" actId="1035"/>
          <ac:spMkLst>
            <pc:docMk/>
            <pc:sldMk cId="1870214828" sldId="395"/>
            <ac:spMk id="6" creationId="{72978842-FC2C-8DDF-5DE4-55AF67C4FA9A}"/>
          </ac:spMkLst>
        </pc:spChg>
        <pc:spChg chg="mod">
          <ac:chgData name="代數白痴 顧" userId="316db6a4f7ef8138" providerId="LiveId" clId="{3E56D337-88F9-4DB4-BB36-B6C7EFDBA6CA}" dt="2023-07-21T02:06:16.374" v="2907" actId="1036"/>
          <ac:spMkLst>
            <pc:docMk/>
            <pc:sldMk cId="1870214828" sldId="395"/>
            <ac:spMk id="9" creationId="{7278D459-ADB6-D818-DC5A-27F0A7702D11}"/>
          </ac:spMkLst>
        </pc:spChg>
        <pc:spChg chg="del">
          <ac:chgData name="代數白痴 顧" userId="316db6a4f7ef8138" providerId="LiveId" clId="{3E56D337-88F9-4DB4-BB36-B6C7EFDBA6CA}" dt="2023-07-21T02:05:19.946" v="2766" actId="478"/>
          <ac:spMkLst>
            <pc:docMk/>
            <pc:sldMk cId="1870214828" sldId="395"/>
            <ac:spMk id="10" creationId="{3F05C2B1-5E35-5A6E-CCB0-B66E84F5B5BD}"/>
          </ac:spMkLst>
        </pc:spChg>
        <pc:spChg chg="del">
          <ac:chgData name="代數白痴 顧" userId="316db6a4f7ef8138" providerId="LiveId" clId="{3E56D337-88F9-4DB4-BB36-B6C7EFDBA6CA}" dt="2023-07-21T02:04:52.516" v="2750" actId="478"/>
          <ac:spMkLst>
            <pc:docMk/>
            <pc:sldMk cId="1870214828" sldId="395"/>
            <ac:spMk id="21" creationId="{00000000-0000-0000-0000-000000000000}"/>
          </ac:spMkLst>
        </pc:spChg>
        <pc:spChg chg="mod">
          <ac:chgData name="代數白痴 顧" userId="316db6a4f7ef8138" providerId="LiveId" clId="{3E56D337-88F9-4DB4-BB36-B6C7EFDBA6CA}" dt="2023-07-21T02:04:48.067" v="2749" actId="20577"/>
          <ac:spMkLst>
            <pc:docMk/>
            <pc:sldMk cId="1870214828" sldId="395"/>
            <ac:spMk id="23" creationId="{00000000-0000-0000-0000-000000000000}"/>
          </ac:spMkLst>
        </pc:spChg>
      </pc:sldChg>
      <pc:sldChg chg="delSp modSp add mod">
        <pc:chgData name="代數白痴 顧" userId="316db6a4f7ef8138" providerId="LiveId" clId="{3E56D337-88F9-4DB4-BB36-B6C7EFDBA6CA}" dt="2023-07-21T02:46:10.477" v="6508" actId="1037"/>
        <pc:sldMkLst>
          <pc:docMk/>
          <pc:sldMk cId="2800213699" sldId="396"/>
        </pc:sldMkLst>
        <pc:spChg chg="mod">
          <ac:chgData name="代數白痴 顧" userId="316db6a4f7ef8138" providerId="LiveId" clId="{3E56D337-88F9-4DB4-BB36-B6C7EFDBA6CA}" dt="2023-07-21T02:27:58.195" v="4927" actId="1038"/>
          <ac:spMkLst>
            <pc:docMk/>
            <pc:sldMk cId="2800213699" sldId="396"/>
            <ac:spMk id="2" creationId="{B2EDF951-C03F-E398-A3A4-B5B4C28DFDD9}"/>
          </ac:spMkLst>
        </pc:spChg>
        <pc:spChg chg="mod">
          <ac:chgData name="代數白痴 顧" userId="316db6a4f7ef8138" providerId="LiveId" clId="{3E56D337-88F9-4DB4-BB36-B6C7EFDBA6CA}" dt="2023-07-21T02:27:58.195" v="4927" actId="1038"/>
          <ac:spMkLst>
            <pc:docMk/>
            <pc:sldMk cId="2800213699" sldId="396"/>
            <ac:spMk id="3" creationId="{29D1CD57-A596-4E55-9C34-5944BED0E346}"/>
          </ac:spMkLst>
        </pc:spChg>
        <pc:spChg chg="mod">
          <ac:chgData name="代數白痴 顧" userId="316db6a4f7ef8138" providerId="LiveId" clId="{3E56D337-88F9-4DB4-BB36-B6C7EFDBA6CA}" dt="2023-07-21T02:27:58.195" v="4927" actId="1038"/>
          <ac:spMkLst>
            <pc:docMk/>
            <pc:sldMk cId="2800213699" sldId="396"/>
            <ac:spMk id="5" creationId="{07769757-AB39-7194-2908-A309BB72C32B}"/>
          </ac:spMkLst>
        </pc:spChg>
        <pc:spChg chg="mod">
          <ac:chgData name="代數白痴 顧" userId="316db6a4f7ef8138" providerId="LiveId" clId="{3E56D337-88F9-4DB4-BB36-B6C7EFDBA6CA}" dt="2023-07-21T02:27:58.195" v="4927" actId="1038"/>
          <ac:spMkLst>
            <pc:docMk/>
            <pc:sldMk cId="2800213699" sldId="396"/>
            <ac:spMk id="6" creationId="{3CB2550B-440B-3176-93A2-D20EFC54D474}"/>
          </ac:spMkLst>
        </pc:spChg>
        <pc:spChg chg="mod">
          <ac:chgData name="代數白痴 顧" userId="316db6a4f7ef8138" providerId="LiveId" clId="{3E56D337-88F9-4DB4-BB36-B6C7EFDBA6CA}" dt="2023-07-21T02:46:10.477" v="6508" actId="1037"/>
          <ac:spMkLst>
            <pc:docMk/>
            <pc:sldMk cId="2800213699" sldId="396"/>
            <ac:spMk id="8" creationId="{5FC34968-ACC2-A78C-DC99-A5353E9F8B51}"/>
          </ac:spMkLst>
        </pc:spChg>
        <pc:spChg chg="mod">
          <ac:chgData name="代數白痴 顧" userId="316db6a4f7ef8138" providerId="LiveId" clId="{3E56D337-88F9-4DB4-BB36-B6C7EFDBA6CA}" dt="2023-07-21T02:27:58.195" v="4927" actId="1038"/>
          <ac:spMkLst>
            <pc:docMk/>
            <pc:sldMk cId="2800213699" sldId="396"/>
            <ac:spMk id="13" creationId="{9DC588B8-7573-8560-30A3-EE1142CECDAE}"/>
          </ac:spMkLst>
        </pc:spChg>
        <pc:spChg chg="mod">
          <ac:chgData name="代數白痴 顧" userId="316db6a4f7ef8138" providerId="LiveId" clId="{3E56D337-88F9-4DB4-BB36-B6C7EFDBA6CA}" dt="2023-07-21T02:27:58.195" v="4927" actId="1038"/>
          <ac:spMkLst>
            <pc:docMk/>
            <pc:sldMk cId="2800213699" sldId="396"/>
            <ac:spMk id="15" creationId="{CEF17479-77D4-CB3A-FD66-9B083F0B62C6}"/>
          </ac:spMkLst>
        </pc:spChg>
        <pc:spChg chg="mod">
          <ac:chgData name="代數白痴 顧" userId="316db6a4f7ef8138" providerId="LiveId" clId="{3E56D337-88F9-4DB4-BB36-B6C7EFDBA6CA}" dt="2023-07-21T02:27:58.195" v="4927" actId="1038"/>
          <ac:spMkLst>
            <pc:docMk/>
            <pc:sldMk cId="2800213699" sldId="396"/>
            <ac:spMk id="19" creationId="{69A404CC-46E8-2FD2-5144-C66A68D4286B}"/>
          </ac:spMkLst>
        </pc:spChg>
        <pc:spChg chg="mod">
          <ac:chgData name="代數白痴 顧" userId="316db6a4f7ef8138" providerId="LiveId" clId="{3E56D337-88F9-4DB4-BB36-B6C7EFDBA6CA}" dt="2023-07-21T02:46:10.477" v="6508" actId="1037"/>
          <ac:spMkLst>
            <pc:docMk/>
            <pc:sldMk cId="2800213699" sldId="396"/>
            <ac:spMk id="24" creationId="{14DADBF1-CFFE-BB50-33AB-25C610DAF9DE}"/>
          </ac:spMkLst>
        </pc:spChg>
        <pc:spChg chg="mod">
          <ac:chgData name="代數白痴 顧" userId="316db6a4f7ef8138" providerId="LiveId" clId="{3E56D337-88F9-4DB4-BB36-B6C7EFDBA6CA}" dt="2023-07-21T02:28:21.140" v="4944" actId="1036"/>
          <ac:spMkLst>
            <pc:docMk/>
            <pc:sldMk cId="2800213699" sldId="396"/>
            <ac:spMk id="30" creationId="{1E3AB7F5-CC49-A7B9-AA3F-A0E93366D1C1}"/>
          </ac:spMkLst>
        </pc:spChg>
        <pc:spChg chg="mod">
          <ac:chgData name="代數白痴 顧" userId="316db6a4f7ef8138" providerId="LiveId" clId="{3E56D337-88F9-4DB4-BB36-B6C7EFDBA6CA}" dt="2023-07-21T02:28:21.140" v="4944" actId="1036"/>
          <ac:spMkLst>
            <pc:docMk/>
            <pc:sldMk cId="2800213699" sldId="396"/>
            <ac:spMk id="31" creationId="{CA86E5B6-5287-47D1-EA3E-12535FF69030}"/>
          </ac:spMkLst>
        </pc:spChg>
        <pc:spChg chg="mod">
          <ac:chgData name="代數白痴 顧" userId="316db6a4f7ef8138" providerId="LiveId" clId="{3E56D337-88F9-4DB4-BB36-B6C7EFDBA6CA}" dt="2023-07-21T02:27:58.195" v="4927" actId="1038"/>
          <ac:spMkLst>
            <pc:docMk/>
            <pc:sldMk cId="2800213699" sldId="396"/>
            <ac:spMk id="32" creationId="{A2ED25F6-B364-3100-61D6-4EAB8D75141C}"/>
          </ac:spMkLst>
        </pc:spChg>
        <pc:spChg chg="mod">
          <ac:chgData name="代數白痴 顧" userId="316db6a4f7ef8138" providerId="LiveId" clId="{3E56D337-88F9-4DB4-BB36-B6C7EFDBA6CA}" dt="2023-07-21T02:28:21.140" v="4944" actId="1036"/>
          <ac:spMkLst>
            <pc:docMk/>
            <pc:sldMk cId="2800213699" sldId="396"/>
            <ac:spMk id="37" creationId="{0623925D-4FE1-37E6-50C9-784A7C724FCC}"/>
          </ac:spMkLst>
        </pc:spChg>
        <pc:spChg chg="mod">
          <ac:chgData name="代數白痴 顧" userId="316db6a4f7ef8138" providerId="LiveId" clId="{3E56D337-88F9-4DB4-BB36-B6C7EFDBA6CA}" dt="2023-07-21T02:28:21.140" v="4944" actId="1036"/>
          <ac:spMkLst>
            <pc:docMk/>
            <pc:sldMk cId="2800213699" sldId="396"/>
            <ac:spMk id="41" creationId="{5E4A5AFC-F3B9-824D-4186-DDA9C902791F}"/>
          </ac:spMkLst>
        </pc:spChg>
        <pc:spChg chg="mod">
          <ac:chgData name="代數白痴 顧" userId="316db6a4f7ef8138" providerId="LiveId" clId="{3E56D337-88F9-4DB4-BB36-B6C7EFDBA6CA}" dt="2023-07-21T02:28:21.140" v="4944" actId="1036"/>
          <ac:spMkLst>
            <pc:docMk/>
            <pc:sldMk cId="2800213699" sldId="396"/>
            <ac:spMk id="43" creationId="{F55583D7-9930-3900-3DB3-8B8B4478FB8F}"/>
          </ac:spMkLst>
        </pc:spChg>
        <pc:spChg chg="mod">
          <ac:chgData name="代數白痴 顧" userId="316db6a4f7ef8138" providerId="LiveId" clId="{3E56D337-88F9-4DB4-BB36-B6C7EFDBA6CA}" dt="2023-07-21T02:46:10.477" v="6508" actId="1037"/>
          <ac:spMkLst>
            <pc:docMk/>
            <pc:sldMk cId="2800213699" sldId="396"/>
            <ac:spMk id="51" creationId="{5BA30EB3-D894-6E91-EDFA-104A311AAE2B}"/>
          </ac:spMkLst>
        </pc:spChg>
        <pc:spChg chg="mod">
          <ac:chgData name="代數白痴 顧" userId="316db6a4f7ef8138" providerId="LiveId" clId="{3E56D337-88F9-4DB4-BB36-B6C7EFDBA6CA}" dt="2023-07-21T02:46:10.477" v="6508" actId="1037"/>
          <ac:spMkLst>
            <pc:docMk/>
            <pc:sldMk cId="2800213699" sldId="396"/>
            <ac:spMk id="54" creationId="{5900F0D3-6E8F-70D8-5F65-334C0E31B190}"/>
          </ac:spMkLst>
        </pc:spChg>
        <pc:spChg chg="mod">
          <ac:chgData name="代數白痴 顧" userId="316db6a4f7ef8138" providerId="LiveId" clId="{3E56D337-88F9-4DB4-BB36-B6C7EFDBA6CA}" dt="2023-07-21T02:28:21.140" v="4944" actId="1036"/>
          <ac:spMkLst>
            <pc:docMk/>
            <pc:sldMk cId="2800213699" sldId="396"/>
            <ac:spMk id="76" creationId="{99CB92E7-502E-5AA8-7ADC-A67D992F5BBE}"/>
          </ac:spMkLst>
        </pc:spChg>
        <pc:cxnChg chg="del mod">
          <ac:chgData name="代數白痴 顧" userId="316db6a4f7ef8138" providerId="LiveId" clId="{3E56D337-88F9-4DB4-BB36-B6C7EFDBA6CA}" dt="2023-07-21T02:28:03.284" v="4928" actId="478"/>
          <ac:cxnSpMkLst>
            <pc:docMk/>
            <pc:sldMk cId="2800213699" sldId="396"/>
            <ac:cxnSpMk id="17" creationId="{52BCF4ED-BBA8-ABA5-2B77-474B44A985A1}"/>
          </ac:cxnSpMkLst>
        </pc:cxnChg>
        <pc:cxnChg chg="mod">
          <ac:chgData name="代數白痴 顧" userId="316db6a4f7ef8138" providerId="LiveId" clId="{3E56D337-88F9-4DB4-BB36-B6C7EFDBA6CA}" dt="2023-07-21T02:28:21.140" v="4944" actId="1036"/>
          <ac:cxnSpMkLst>
            <pc:docMk/>
            <pc:sldMk cId="2800213699" sldId="396"/>
            <ac:cxnSpMk id="40" creationId="{72F60307-C3DE-6D32-6087-B7D383FC818C}"/>
          </ac:cxnSpMkLst>
        </pc:cxnChg>
      </pc:sldChg>
    </pc:docChg>
  </pc:docChgLst>
  <pc:docChgLst>
    <pc:chgData name="代數白痴 顧" userId="316db6a4f7ef8138" providerId="LiveId" clId="{3320CEDF-2F3D-4CA1-8E98-5D6BAE3E1B62}"/>
    <pc:docChg chg="undo custSel delSld modSld sldOrd">
      <pc:chgData name="代數白痴 顧" userId="316db6a4f7ef8138" providerId="LiveId" clId="{3320CEDF-2F3D-4CA1-8E98-5D6BAE3E1B62}" dt="2023-07-18T01:26:04.995" v="8430" actId="1035"/>
      <pc:docMkLst>
        <pc:docMk/>
      </pc:docMkLst>
      <pc:sldChg chg="addSp delSp modSp mod delAnim modAnim modNotesTx">
        <pc:chgData name="代數白痴 顧" userId="316db6a4f7ef8138" providerId="LiveId" clId="{3320CEDF-2F3D-4CA1-8E98-5D6BAE3E1B62}" dt="2023-07-18T01:16:22.882" v="8374" actId="6549"/>
        <pc:sldMkLst>
          <pc:docMk/>
          <pc:sldMk cId="1646401756" sldId="283"/>
        </pc:sldMkLst>
        <pc:spChg chg="mod topLvl">
          <ac:chgData name="代數白痴 顧" userId="316db6a4f7ef8138" providerId="LiveId" clId="{3320CEDF-2F3D-4CA1-8E98-5D6BAE3E1B62}" dt="2023-07-17T03:14:53.031" v="735" actId="14100"/>
          <ac:spMkLst>
            <pc:docMk/>
            <pc:sldMk cId="1646401756" sldId="283"/>
            <ac:spMk id="3" creationId="{63B57583-06F5-56C6-5730-DC156E063020}"/>
          </ac:spMkLst>
        </pc:spChg>
        <pc:spChg chg="mod">
          <ac:chgData name="代數白痴 顧" userId="316db6a4f7ef8138" providerId="LiveId" clId="{3320CEDF-2F3D-4CA1-8E98-5D6BAE3E1B62}" dt="2023-07-17T03:12:03.530" v="362" actId="1035"/>
          <ac:spMkLst>
            <pc:docMk/>
            <pc:sldMk cId="1646401756" sldId="283"/>
            <ac:spMk id="4" creationId="{7443AB43-BA0D-2DFE-6944-E8894E5BCCB0}"/>
          </ac:spMkLst>
        </pc:spChg>
        <pc:spChg chg="del mod topLvl">
          <ac:chgData name="代數白痴 顧" userId="316db6a4f7ef8138" providerId="LiveId" clId="{3320CEDF-2F3D-4CA1-8E98-5D6BAE3E1B62}" dt="2023-07-17T03:10:12.682" v="184" actId="478"/>
          <ac:spMkLst>
            <pc:docMk/>
            <pc:sldMk cId="1646401756" sldId="283"/>
            <ac:spMk id="5" creationId="{E874E83A-1340-5C2D-EB79-9ACDA8E75C06}"/>
          </ac:spMkLst>
        </pc:spChg>
        <pc:spChg chg="add mod">
          <ac:chgData name="代數白痴 顧" userId="316db6a4f7ef8138" providerId="LiveId" clId="{3320CEDF-2F3D-4CA1-8E98-5D6BAE3E1B62}" dt="2023-07-17T03:11:47.068" v="342" actId="20577"/>
          <ac:spMkLst>
            <pc:docMk/>
            <pc:sldMk cId="1646401756" sldId="283"/>
            <ac:spMk id="6" creationId="{72978842-FC2C-8DDF-5DE4-55AF67C4FA9A}"/>
          </ac:spMkLst>
        </pc:spChg>
        <pc:spChg chg="mod">
          <ac:chgData name="代數白痴 顧" userId="316db6a4f7ef8138" providerId="LiveId" clId="{3320CEDF-2F3D-4CA1-8E98-5D6BAE3E1B62}" dt="2023-07-18T01:16:22.882" v="8374" actId="6549"/>
          <ac:spMkLst>
            <pc:docMk/>
            <pc:sldMk cId="1646401756" sldId="283"/>
            <ac:spMk id="21" creationId="{00000000-0000-0000-0000-000000000000}"/>
          </ac:spMkLst>
        </pc:spChg>
        <pc:spChg chg="mod">
          <ac:chgData name="代數白痴 顧" userId="316db6a4f7ef8138" providerId="LiveId" clId="{3320CEDF-2F3D-4CA1-8E98-5D6BAE3E1B62}" dt="2023-07-17T03:16:47.706" v="916" actId="20577"/>
          <ac:spMkLst>
            <pc:docMk/>
            <pc:sldMk cId="1646401756" sldId="283"/>
            <ac:spMk id="23" creationId="{00000000-0000-0000-0000-000000000000}"/>
          </ac:spMkLst>
        </pc:spChg>
        <pc:grpChg chg="add del mod">
          <ac:chgData name="代數白痴 顧" userId="316db6a4f7ef8138" providerId="LiveId" clId="{3320CEDF-2F3D-4CA1-8E98-5D6BAE3E1B62}" dt="2023-07-17T03:10:12.682" v="184" actId="478"/>
          <ac:grpSpMkLst>
            <pc:docMk/>
            <pc:sldMk cId="1646401756" sldId="283"/>
            <ac:grpSpMk id="2" creationId="{F0318F82-CC59-ED8F-8D4B-FD99AD693BB3}"/>
          </ac:grpSpMkLst>
        </pc:grpChg>
        <pc:grpChg chg="del">
          <ac:chgData name="代數白痴 顧" userId="316db6a4f7ef8138" providerId="LiveId" clId="{3320CEDF-2F3D-4CA1-8E98-5D6BAE3E1B62}" dt="2023-07-17T03:06:00.805" v="26" actId="478"/>
          <ac:grpSpMkLst>
            <pc:docMk/>
            <pc:sldMk cId="1646401756" sldId="283"/>
            <ac:grpSpMk id="27" creationId="{BB7B9611-9244-6376-AEC6-30DC591A7030}"/>
          </ac:grpSpMkLst>
        </pc:grpChg>
        <pc:cxnChg chg="del">
          <ac:chgData name="代數白痴 顧" userId="316db6a4f7ef8138" providerId="LiveId" clId="{3320CEDF-2F3D-4CA1-8E98-5D6BAE3E1B62}" dt="2023-07-17T03:06:00.805" v="26" actId="478"/>
          <ac:cxnSpMkLst>
            <pc:docMk/>
            <pc:sldMk cId="1646401756" sldId="283"/>
            <ac:cxnSpMk id="76" creationId="{537937D8-C1C8-7E2E-DA9F-A90C703FBB4D}"/>
          </ac:cxnSpMkLst>
        </pc:cxnChg>
        <pc:cxnChg chg="del">
          <ac:chgData name="代數白痴 顧" userId="316db6a4f7ef8138" providerId="LiveId" clId="{3320CEDF-2F3D-4CA1-8E98-5D6BAE3E1B62}" dt="2023-07-17T03:06:00.805" v="26" actId="478"/>
          <ac:cxnSpMkLst>
            <pc:docMk/>
            <pc:sldMk cId="1646401756" sldId="283"/>
            <ac:cxnSpMk id="77" creationId="{6B75C522-06F0-F088-5557-FF77A97D867A}"/>
          </ac:cxnSpMkLst>
        </pc:cxnChg>
      </pc:sldChg>
      <pc:sldChg chg="addSp delSp modSp mod ord modAnim modNotesTx">
        <pc:chgData name="代數白痴 顧" userId="316db6a4f7ef8138" providerId="LiveId" clId="{3320CEDF-2F3D-4CA1-8E98-5D6BAE3E1B62}" dt="2023-07-17T12:19:44.796" v="4233" actId="20577"/>
        <pc:sldMkLst>
          <pc:docMk/>
          <pc:sldMk cId="4022092711" sldId="297"/>
        </pc:sldMkLst>
        <pc:spChg chg="mod">
          <ac:chgData name="代數白痴 顧" userId="316db6a4f7ef8138" providerId="LiveId" clId="{3320CEDF-2F3D-4CA1-8E98-5D6BAE3E1B62}" dt="2023-07-17T03:50:09.107" v="2856" actId="20577"/>
          <ac:spMkLst>
            <pc:docMk/>
            <pc:sldMk cId="4022092711" sldId="297"/>
            <ac:spMk id="2" creationId="{E47F3FA1-E6C9-02F3-C83B-191B1662AC7D}"/>
          </ac:spMkLst>
        </pc:spChg>
        <pc:spChg chg="add del mod">
          <ac:chgData name="代數白痴 顧" userId="316db6a4f7ef8138" providerId="LiveId" clId="{3320CEDF-2F3D-4CA1-8E98-5D6BAE3E1B62}" dt="2023-07-17T12:19:14.064" v="4115" actId="478"/>
          <ac:spMkLst>
            <pc:docMk/>
            <pc:sldMk cId="4022092711" sldId="297"/>
            <ac:spMk id="3" creationId="{87B3790B-79D2-A276-9157-2DBC3E6BE2D8}"/>
          </ac:spMkLst>
        </pc:spChg>
        <pc:spChg chg="mod">
          <ac:chgData name="代數白痴 顧" userId="316db6a4f7ef8138" providerId="LiveId" clId="{3320CEDF-2F3D-4CA1-8E98-5D6BAE3E1B62}" dt="2023-07-17T03:48:38.026" v="2785" actId="20577"/>
          <ac:spMkLst>
            <pc:docMk/>
            <pc:sldMk cId="4022092711" sldId="297"/>
            <ac:spMk id="4" creationId="{5986AC86-6FF0-B5D8-B1D1-BCDD0985F6D4}"/>
          </ac:spMkLst>
        </pc:spChg>
        <pc:spChg chg="add mod">
          <ac:chgData name="代數白痴 顧" userId="316db6a4f7ef8138" providerId="LiveId" clId="{3320CEDF-2F3D-4CA1-8E98-5D6BAE3E1B62}" dt="2023-07-17T03:50:59.747" v="2941" actId="1076"/>
          <ac:spMkLst>
            <pc:docMk/>
            <pc:sldMk cId="4022092711" sldId="297"/>
            <ac:spMk id="5" creationId="{54AA00FF-74CF-5A9F-087F-FFB250544579}"/>
          </ac:spMkLst>
        </pc:spChg>
        <pc:spChg chg="mod">
          <ac:chgData name="代數白痴 顧" userId="316db6a4f7ef8138" providerId="LiveId" clId="{3320CEDF-2F3D-4CA1-8E98-5D6BAE3E1B62}" dt="2023-07-17T03:47:53.255" v="2655" actId="2711"/>
          <ac:spMkLst>
            <pc:docMk/>
            <pc:sldMk cId="4022092711" sldId="297"/>
            <ac:spMk id="23" creationId="{00000000-0000-0000-0000-000000000000}"/>
          </ac:spMkLst>
        </pc:spChg>
      </pc:sldChg>
      <pc:sldChg chg="addSp delSp modSp mod ord delAnim modAnim modNotesTx">
        <pc:chgData name="代數白痴 顧" userId="316db6a4f7ef8138" providerId="LiveId" clId="{3320CEDF-2F3D-4CA1-8E98-5D6BAE3E1B62}" dt="2023-07-17T12:32:19.253" v="5646" actId="20577"/>
        <pc:sldMkLst>
          <pc:docMk/>
          <pc:sldMk cId="2386861277" sldId="377"/>
        </pc:sldMkLst>
        <pc:spChg chg="add mod">
          <ac:chgData name="代數白痴 顧" userId="316db6a4f7ef8138" providerId="LiveId" clId="{3320CEDF-2F3D-4CA1-8E98-5D6BAE3E1B62}" dt="2023-07-17T12:25:36.138" v="4578" actId="20577"/>
          <ac:spMkLst>
            <pc:docMk/>
            <pc:sldMk cId="2386861277" sldId="377"/>
            <ac:spMk id="2" creationId="{B22DCBB6-624A-BAA9-E75E-4A59475A1E46}"/>
          </ac:spMkLst>
        </pc:spChg>
        <pc:spChg chg="add mod">
          <ac:chgData name="代數白痴 顧" userId="316db6a4f7ef8138" providerId="LiveId" clId="{3320CEDF-2F3D-4CA1-8E98-5D6BAE3E1B62}" dt="2023-07-17T03:44:04.991" v="2575" actId="20577"/>
          <ac:spMkLst>
            <pc:docMk/>
            <pc:sldMk cId="2386861277" sldId="377"/>
            <ac:spMk id="3" creationId="{49B1170D-A0C0-63DF-DF98-6F3E18387BD7}"/>
          </ac:spMkLst>
        </pc:spChg>
        <pc:spChg chg="del mod">
          <ac:chgData name="代數白痴 顧" userId="316db6a4f7ef8138" providerId="LiveId" clId="{3320CEDF-2F3D-4CA1-8E98-5D6BAE3E1B62}" dt="2023-07-17T03:38:41.434" v="2352" actId="478"/>
          <ac:spMkLst>
            <pc:docMk/>
            <pc:sldMk cId="2386861277" sldId="377"/>
            <ac:spMk id="5" creationId="{56B43C81-532D-DEFF-75A6-EF5A82E5DA48}"/>
          </ac:spMkLst>
        </pc:spChg>
        <pc:spChg chg="mod">
          <ac:chgData name="代數白痴 顧" userId="316db6a4f7ef8138" providerId="LiveId" clId="{3320CEDF-2F3D-4CA1-8E98-5D6BAE3E1B62}" dt="2023-07-17T03:46:18.662" v="2604" actId="2711"/>
          <ac:spMkLst>
            <pc:docMk/>
            <pc:sldMk cId="2386861277" sldId="377"/>
            <ac:spMk id="23" creationId="{00000000-0000-0000-0000-000000000000}"/>
          </ac:spMkLst>
        </pc:spChg>
        <pc:spChg chg="mod">
          <ac:chgData name="代數白痴 顧" userId="316db6a4f7ef8138" providerId="LiveId" clId="{3320CEDF-2F3D-4CA1-8E98-5D6BAE3E1B62}" dt="2023-07-17T03:43:14.698" v="2553" actId="20577"/>
          <ac:spMkLst>
            <pc:docMk/>
            <pc:sldMk cId="2386861277" sldId="377"/>
            <ac:spMk id="60" creationId="{90ECAF3B-FFFF-A531-AFBE-31708C7D891C}"/>
          </ac:spMkLst>
        </pc:spChg>
        <pc:grpChg chg="del">
          <ac:chgData name="代數白痴 顧" userId="316db6a4f7ef8138" providerId="LiveId" clId="{3320CEDF-2F3D-4CA1-8E98-5D6BAE3E1B62}" dt="2023-07-17T03:38:00.623" v="2322" actId="478"/>
          <ac:grpSpMkLst>
            <pc:docMk/>
            <pc:sldMk cId="2386861277" sldId="377"/>
            <ac:grpSpMk id="6" creationId="{B56FE702-6759-6AD2-D2D5-FE8B27794587}"/>
          </ac:grpSpMkLst>
        </pc:grpChg>
        <pc:cxnChg chg="del">
          <ac:chgData name="代數白痴 顧" userId="316db6a4f7ef8138" providerId="LiveId" clId="{3320CEDF-2F3D-4CA1-8E98-5D6BAE3E1B62}" dt="2023-07-17T03:38:00.623" v="2322" actId="478"/>
          <ac:cxnSpMkLst>
            <pc:docMk/>
            <pc:sldMk cId="2386861277" sldId="377"/>
            <ac:cxnSpMk id="20" creationId="{4763034C-B370-D19B-26FA-D0A8885D11AE}"/>
          </ac:cxnSpMkLst>
        </pc:cxnChg>
        <pc:cxnChg chg="del">
          <ac:chgData name="代數白痴 顧" userId="316db6a4f7ef8138" providerId="LiveId" clId="{3320CEDF-2F3D-4CA1-8E98-5D6BAE3E1B62}" dt="2023-07-17T03:38:00.623" v="2322" actId="478"/>
          <ac:cxnSpMkLst>
            <pc:docMk/>
            <pc:sldMk cId="2386861277" sldId="377"/>
            <ac:cxnSpMk id="21" creationId="{AD47CEA8-8A0A-E104-AB50-A0F937D99286}"/>
          </ac:cxnSpMkLst>
        </pc:cxnChg>
      </pc:sldChg>
      <pc:sldChg chg="modSp mod modNotesTx">
        <pc:chgData name="代數白痴 顧" userId="316db6a4f7ef8138" providerId="LiveId" clId="{3320CEDF-2F3D-4CA1-8E98-5D6BAE3E1B62}" dt="2023-07-17T03:23:21.489" v="1827" actId="20577"/>
        <pc:sldMkLst>
          <pc:docMk/>
          <pc:sldMk cId="4018265498" sldId="380"/>
        </pc:sldMkLst>
        <pc:spChg chg="mod">
          <ac:chgData name="代數白痴 顧" userId="316db6a4f7ef8138" providerId="LiveId" clId="{3320CEDF-2F3D-4CA1-8E98-5D6BAE3E1B62}" dt="2023-07-17T03:22:11.625" v="1667" actId="20577"/>
          <ac:spMkLst>
            <pc:docMk/>
            <pc:sldMk cId="4018265498" sldId="380"/>
            <ac:spMk id="3" creationId="{AAB27D8D-0CE7-F70E-670F-F6ED2C0775E4}"/>
          </ac:spMkLst>
        </pc:spChg>
        <pc:spChg chg="mod">
          <ac:chgData name="代數白痴 顧" userId="316db6a4f7ef8138" providerId="LiveId" clId="{3320CEDF-2F3D-4CA1-8E98-5D6BAE3E1B62}" dt="2023-07-17T03:21:37.636" v="1663" actId="20577"/>
          <ac:spMkLst>
            <pc:docMk/>
            <pc:sldMk cId="4018265498" sldId="380"/>
            <ac:spMk id="23" creationId="{00000000-0000-0000-0000-000000000000}"/>
          </ac:spMkLst>
        </pc:spChg>
      </pc:sldChg>
      <pc:sldChg chg="addSp delSp modSp mod modNotesTx">
        <pc:chgData name="代數白痴 顧" userId="316db6a4f7ef8138" providerId="LiveId" clId="{3320CEDF-2F3D-4CA1-8E98-5D6BAE3E1B62}" dt="2023-07-17T13:08:09.397" v="8371" actId="20577"/>
        <pc:sldMkLst>
          <pc:docMk/>
          <pc:sldMk cId="195578799" sldId="383"/>
        </pc:sldMkLst>
        <pc:spChg chg="mod">
          <ac:chgData name="代數白痴 顧" userId="316db6a4f7ef8138" providerId="LiveId" clId="{3320CEDF-2F3D-4CA1-8E98-5D6BAE3E1B62}" dt="2023-07-17T12:35:50.133" v="5827" actId="207"/>
          <ac:spMkLst>
            <pc:docMk/>
            <pc:sldMk cId="195578799" sldId="383"/>
            <ac:spMk id="3" creationId="{29D1CD57-A596-4E55-9C34-5944BED0E346}"/>
          </ac:spMkLst>
        </pc:spChg>
        <pc:spChg chg="mod">
          <ac:chgData name="代數白痴 顧" userId="316db6a4f7ef8138" providerId="LiveId" clId="{3320CEDF-2F3D-4CA1-8E98-5D6BAE3E1B62}" dt="2023-07-17T12:44:03.451" v="6315" actId="1038"/>
          <ac:spMkLst>
            <pc:docMk/>
            <pc:sldMk cId="195578799" sldId="383"/>
            <ac:spMk id="4" creationId="{AFE2B988-286C-2143-C290-EACD02D71133}"/>
          </ac:spMkLst>
        </pc:spChg>
        <pc:spChg chg="add mod">
          <ac:chgData name="代數白痴 顧" userId="316db6a4f7ef8138" providerId="LiveId" clId="{3320CEDF-2F3D-4CA1-8E98-5D6BAE3E1B62}" dt="2023-07-17T12:44:03.451" v="6315" actId="1038"/>
          <ac:spMkLst>
            <pc:docMk/>
            <pc:sldMk cId="195578799" sldId="383"/>
            <ac:spMk id="5" creationId="{F285C58B-226E-2091-253C-63E36FC7957A}"/>
          </ac:spMkLst>
        </pc:spChg>
        <pc:spChg chg="mod">
          <ac:chgData name="代數白痴 顧" userId="316db6a4f7ef8138" providerId="LiveId" clId="{3320CEDF-2F3D-4CA1-8E98-5D6BAE3E1B62}" dt="2023-07-17T12:32:56.069" v="5655" actId="20577"/>
          <ac:spMkLst>
            <pc:docMk/>
            <pc:sldMk cId="195578799" sldId="383"/>
            <ac:spMk id="6" creationId="{3CB2550B-440B-3176-93A2-D20EFC54D474}"/>
          </ac:spMkLst>
        </pc:spChg>
        <pc:spChg chg="mod">
          <ac:chgData name="代數白痴 顧" userId="316db6a4f7ef8138" providerId="LiveId" clId="{3320CEDF-2F3D-4CA1-8E98-5D6BAE3E1B62}" dt="2023-07-17T12:39:59.992" v="6129" actId="20577"/>
          <ac:spMkLst>
            <pc:docMk/>
            <pc:sldMk cId="195578799" sldId="383"/>
            <ac:spMk id="7" creationId="{99F2F020-4A4A-4403-06A0-E8E980C56241}"/>
          </ac:spMkLst>
        </pc:spChg>
        <pc:spChg chg="mod">
          <ac:chgData name="代數白痴 顧" userId="316db6a4f7ef8138" providerId="LiveId" clId="{3320CEDF-2F3D-4CA1-8E98-5D6BAE3E1B62}" dt="2023-07-17T12:45:35.403" v="6351" actId="20577"/>
          <ac:spMkLst>
            <pc:docMk/>
            <pc:sldMk cId="195578799" sldId="383"/>
            <ac:spMk id="8" creationId="{5FC34968-ACC2-A78C-DC99-A5353E9F8B51}"/>
          </ac:spMkLst>
        </pc:spChg>
        <pc:spChg chg="mod">
          <ac:chgData name="代數白痴 顧" userId="316db6a4f7ef8138" providerId="LiveId" clId="{3320CEDF-2F3D-4CA1-8E98-5D6BAE3E1B62}" dt="2023-07-17T12:35:58.068" v="5847" actId="1038"/>
          <ac:spMkLst>
            <pc:docMk/>
            <pc:sldMk cId="195578799" sldId="383"/>
            <ac:spMk id="9" creationId="{43542C65-6374-A80C-503B-9396C39F8C23}"/>
          </ac:spMkLst>
        </pc:spChg>
        <pc:spChg chg="mod">
          <ac:chgData name="代數白痴 顧" userId="316db6a4f7ef8138" providerId="LiveId" clId="{3320CEDF-2F3D-4CA1-8E98-5D6BAE3E1B62}" dt="2023-07-17T12:51:10.521" v="6668" actId="20577"/>
          <ac:spMkLst>
            <pc:docMk/>
            <pc:sldMk cId="195578799" sldId="383"/>
            <ac:spMk id="10" creationId="{B51A6E8E-2BDB-6F34-DE81-BA78975DE397}"/>
          </ac:spMkLst>
        </pc:spChg>
        <pc:spChg chg="mod">
          <ac:chgData name="代數白痴 顧" userId="316db6a4f7ef8138" providerId="LiveId" clId="{3320CEDF-2F3D-4CA1-8E98-5D6BAE3E1B62}" dt="2023-07-17T12:35:58.068" v="5847" actId="1038"/>
          <ac:spMkLst>
            <pc:docMk/>
            <pc:sldMk cId="195578799" sldId="383"/>
            <ac:spMk id="11" creationId="{72E1114E-CD58-2988-02FC-852A3BD3F7B3}"/>
          </ac:spMkLst>
        </pc:spChg>
        <pc:spChg chg="mod">
          <ac:chgData name="代數白痴 顧" userId="316db6a4f7ef8138" providerId="LiveId" clId="{3320CEDF-2F3D-4CA1-8E98-5D6BAE3E1B62}" dt="2023-07-17T12:38:51.990" v="6124" actId="1035"/>
          <ac:spMkLst>
            <pc:docMk/>
            <pc:sldMk cId="195578799" sldId="383"/>
            <ac:spMk id="12" creationId="{057F5775-1B06-43C9-80AE-F6DE8D62A1B4}"/>
          </ac:spMkLst>
        </pc:spChg>
        <pc:spChg chg="del">
          <ac:chgData name="代數白痴 顧" userId="316db6a4f7ef8138" providerId="LiveId" clId="{3320CEDF-2F3D-4CA1-8E98-5D6BAE3E1B62}" dt="2023-07-17T12:34:50.012" v="5727" actId="478"/>
          <ac:spMkLst>
            <pc:docMk/>
            <pc:sldMk cId="195578799" sldId="383"/>
            <ac:spMk id="13" creationId="{3139A784-57B3-837D-6373-C6332075793C}"/>
          </ac:spMkLst>
        </pc:spChg>
        <pc:spChg chg="add mod">
          <ac:chgData name="代數白痴 顧" userId="316db6a4f7ef8138" providerId="LiveId" clId="{3320CEDF-2F3D-4CA1-8E98-5D6BAE3E1B62}" dt="2023-07-17T12:50:50.975" v="6653" actId="1035"/>
          <ac:spMkLst>
            <pc:docMk/>
            <pc:sldMk cId="195578799" sldId="383"/>
            <ac:spMk id="14" creationId="{E33E247E-54CE-B110-B5C7-A87D25D1E61F}"/>
          </ac:spMkLst>
        </pc:spChg>
        <pc:spChg chg="del">
          <ac:chgData name="代數白痴 顧" userId="316db6a4f7ef8138" providerId="LiveId" clId="{3320CEDF-2F3D-4CA1-8E98-5D6BAE3E1B62}" dt="2023-07-17T12:51:23.894" v="6671" actId="478"/>
          <ac:spMkLst>
            <pc:docMk/>
            <pc:sldMk cId="195578799" sldId="383"/>
            <ac:spMk id="15" creationId="{3BD18DB3-6132-D97A-91E6-113A58EE2B22}"/>
          </ac:spMkLst>
        </pc:spChg>
        <pc:spChg chg="del">
          <ac:chgData name="代數白痴 顧" userId="316db6a4f7ef8138" providerId="LiveId" clId="{3320CEDF-2F3D-4CA1-8E98-5D6BAE3E1B62}" dt="2023-07-17T12:34:50.012" v="5727" actId="478"/>
          <ac:spMkLst>
            <pc:docMk/>
            <pc:sldMk cId="195578799" sldId="383"/>
            <ac:spMk id="21" creationId="{96744070-659F-8AF0-B0F2-0EE5564D4A4E}"/>
          </ac:spMkLst>
        </pc:spChg>
        <pc:spChg chg="mod">
          <ac:chgData name="代數白痴 顧" userId="316db6a4f7ef8138" providerId="LiveId" clId="{3320CEDF-2F3D-4CA1-8E98-5D6BAE3E1B62}" dt="2023-07-17T12:44:03.451" v="6315" actId="1038"/>
          <ac:spMkLst>
            <pc:docMk/>
            <pc:sldMk cId="195578799" sldId="383"/>
            <ac:spMk id="22" creationId="{135F980C-FC01-3549-C6B0-4CE6A844FC2E}"/>
          </ac:spMkLst>
        </pc:spChg>
        <pc:spChg chg="mod">
          <ac:chgData name="代數白痴 顧" userId="316db6a4f7ef8138" providerId="LiveId" clId="{3320CEDF-2F3D-4CA1-8E98-5D6BAE3E1B62}" dt="2023-07-17T12:50:19.919" v="6578" actId="1036"/>
          <ac:spMkLst>
            <pc:docMk/>
            <pc:sldMk cId="195578799" sldId="383"/>
            <ac:spMk id="24" creationId="{14DADBF1-CFFE-BB50-33AB-25C610DAF9DE}"/>
          </ac:spMkLst>
        </pc:spChg>
        <pc:spChg chg="mod">
          <ac:chgData name="代數白痴 顧" userId="316db6a4f7ef8138" providerId="LiveId" clId="{3320CEDF-2F3D-4CA1-8E98-5D6BAE3E1B62}" dt="2023-07-17T12:50:30.573" v="6591" actId="1036"/>
          <ac:spMkLst>
            <pc:docMk/>
            <pc:sldMk cId="195578799" sldId="383"/>
            <ac:spMk id="25" creationId="{92961E01-A3CE-CD58-DCB3-0747C6B1EF40}"/>
          </ac:spMkLst>
        </pc:spChg>
        <pc:spChg chg="add mod">
          <ac:chgData name="代數白痴 顧" userId="316db6a4f7ef8138" providerId="LiveId" clId="{3320CEDF-2F3D-4CA1-8E98-5D6BAE3E1B62}" dt="2023-07-17T12:50:25.137" v="6585" actId="1036"/>
          <ac:spMkLst>
            <pc:docMk/>
            <pc:sldMk cId="195578799" sldId="383"/>
            <ac:spMk id="27" creationId="{FCD0EA0B-AF9F-9C44-65E5-010DF1FE1CC4}"/>
          </ac:spMkLst>
        </pc:spChg>
        <pc:spChg chg="mod">
          <ac:chgData name="代數白痴 顧" userId="316db6a4f7ef8138" providerId="LiveId" clId="{3320CEDF-2F3D-4CA1-8E98-5D6BAE3E1B62}" dt="2023-07-17T12:50:50.975" v="6653" actId="1035"/>
          <ac:spMkLst>
            <pc:docMk/>
            <pc:sldMk cId="195578799" sldId="383"/>
            <ac:spMk id="29" creationId="{45E66D59-BAE5-2DF7-F551-8E083CF493DD}"/>
          </ac:spMkLst>
        </pc:spChg>
        <pc:spChg chg="del">
          <ac:chgData name="代數白痴 顧" userId="316db6a4f7ef8138" providerId="LiveId" clId="{3320CEDF-2F3D-4CA1-8E98-5D6BAE3E1B62}" dt="2023-07-17T12:51:22.504" v="6670" actId="478"/>
          <ac:spMkLst>
            <pc:docMk/>
            <pc:sldMk cId="195578799" sldId="383"/>
            <ac:spMk id="32" creationId="{F6AA499B-5C2B-6764-05FE-EA967509C11F}"/>
          </ac:spMkLst>
        </pc:spChg>
        <pc:spChg chg="del">
          <ac:chgData name="代數白痴 顧" userId="316db6a4f7ef8138" providerId="LiveId" clId="{3320CEDF-2F3D-4CA1-8E98-5D6BAE3E1B62}" dt="2023-07-17T12:51:22.504" v="6670" actId="478"/>
          <ac:spMkLst>
            <pc:docMk/>
            <pc:sldMk cId="195578799" sldId="383"/>
            <ac:spMk id="33" creationId="{C6DEAFDE-788B-05CB-0DA3-3F4FDEB8EC72}"/>
          </ac:spMkLst>
        </pc:spChg>
        <pc:spChg chg="add mod">
          <ac:chgData name="代數白痴 顧" userId="316db6a4f7ef8138" providerId="LiveId" clId="{3320CEDF-2F3D-4CA1-8E98-5D6BAE3E1B62}" dt="2023-07-17T12:50:50.975" v="6653" actId="1035"/>
          <ac:spMkLst>
            <pc:docMk/>
            <pc:sldMk cId="195578799" sldId="383"/>
            <ac:spMk id="34" creationId="{BA3B6F54-738C-FF21-C16C-351CFB13A76D}"/>
          </ac:spMkLst>
        </pc:spChg>
        <pc:spChg chg="add mod">
          <ac:chgData name="代數白痴 顧" userId="316db6a4f7ef8138" providerId="LiveId" clId="{3320CEDF-2F3D-4CA1-8E98-5D6BAE3E1B62}" dt="2023-07-17T12:56:35.005" v="6950" actId="14100"/>
          <ac:spMkLst>
            <pc:docMk/>
            <pc:sldMk cId="195578799" sldId="383"/>
            <ac:spMk id="38" creationId="{AA77F8BA-EBF9-A6C4-5308-4957D41400EF}"/>
          </ac:spMkLst>
        </pc:spChg>
        <pc:spChg chg="del mod">
          <ac:chgData name="代數白痴 顧" userId="316db6a4f7ef8138" providerId="LiveId" clId="{3320CEDF-2F3D-4CA1-8E98-5D6BAE3E1B62}" dt="2023-07-17T12:52:13.838" v="6687" actId="478"/>
          <ac:spMkLst>
            <pc:docMk/>
            <pc:sldMk cId="195578799" sldId="383"/>
            <ac:spMk id="39" creationId="{013818A1-3B1C-A935-BB50-16D9B8B9DEAE}"/>
          </ac:spMkLst>
        </pc:spChg>
        <pc:spChg chg="del">
          <ac:chgData name="代數白痴 顧" userId="316db6a4f7ef8138" providerId="LiveId" clId="{3320CEDF-2F3D-4CA1-8E98-5D6BAE3E1B62}" dt="2023-07-17T12:51:22.504" v="6670" actId="478"/>
          <ac:spMkLst>
            <pc:docMk/>
            <pc:sldMk cId="195578799" sldId="383"/>
            <ac:spMk id="41" creationId="{3F24F60E-1BAB-F68F-C41C-D4E3AE85DD5A}"/>
          </ac:spMkLst>
        </pc:spChg>
        <pc:spChg chg="add mod">
          <ac:chgData name="代數白痴 顧" userId="316db6a4f7ef8138" providerId="LiveId" clId="{3320CEDF-2F3D-4CA1-8E98-5D6BAE3E1B62}" dt="2023-07-17T12:58:34.858" v="7115" actId="1037"/>
          <ac:spMkLst>
            <pc:docMk/>
            <pc:sldMk cId="195578799" sldId="383"/>
            <ac:spMk id="42" creationId="{2AEB4BF3-ACC4-E233-4A5C-DFD0C7ABBB54}"/>
          </ac:spMkLst>
        </pc:spChg>
        <pc:spChg chg="del">
          <ac:chgData name="代數白痴 顧" userId="316db6a4f7ef8138" providerId="LiveId" clId="{3320CEDF-2F3D-4CA1-8E98-5D6BAE3E1B62}" dt="2023-07-17T12:51:22.504" v="6670" actId="478"/>
          <ac:spMkLst>
            <pc:docMk/>
            <pc:sldMk cId="195578799" sldId="383"/>
            <ac:spMk id="43" creationId="{B674751A-65EE-12D6-95CA-CC3C612FEC42}"/>
          </ac:spMkLst>
        </pc:spChg>
        <pc:spChg chg="del">
          <ac:chgData name="代數白痴 顧" userId="316db6a4f7ef8138" providerId="LiveId" clId="{3320CEDF-2F3D-4CA1-8E98-5D6BAE3E1B62}" dt="2023-07-17T12:51:22.504" v="6670" actId="478"/>
          <ac:spMkLst>
            <pc:docMk/>
            <pc:sldMk cId="195578799" sldId="383"/>
            <ac:spMk id="44" creationId="{396D737B-322E-C08E-9C41-1148E619310E}"/>
          </ac:spMkLst>
        </pc:spChg>
        <pc:spChg chg="add mod">
          <ac:chgData name="代數白痴 顧" userId="316db6a4f7ef8138" providerId="LiveId" clId="{3320CEDF-2F3D-4CA1-8E98-5D6BAE3E1B62}" dt="2023-07-17T12:56:40.503" v="6966" actId="1037"/>
          <ac:spMkLst>
            <pc:docMk/>
            <pc:sldMk cId="195578799" sldId="383"/>
            <ac:spMk id="45" creationId="{079137EC-16E2-8C7F-7F95-AB1D3CCB3CED}"/>
          </ac:spMkLst>
        </pc:spChg>
        <pc:spChg chg="add mod">
          <ac:chgData name="代數白痴 顧" userId="316db6a4f7ef8138" providerId="LiveId" clId="{3320CEDF-2F3D-4CA1-8E98-5D6BAE3E1B62}" dt="2023-07-17T12:58:59.837" v="7144" actId="207"/>
          <ac:spMkLst>
            <pc:docMk/>
            <pc:sldMk cId="195578799" sldId="383"/>
            <ac:spMk id="46" creationId="{8CEA1C74-AAD9-DBE3-239F-DAE34650AF8D}"/>
          </ac:spMkLst>
        </pc:spChg>
        <pc:spChg chg="add mod">
          <ac:chgData name="代數白痴 顧" userId="316db6a4f7ef8138" providerId="LiveId" clId="{3320CEDF-2F3D-4CA1-8E98-5D6BAE3E1B62}" dt="2023-07-17T12:59:09.960" v="7148" actId="20577"/>
          <ac:spMkLst>
            <pc:docMk/>
            <pc:sldMk cId="195578799" sldId="383"/>
            <ac:spMk id="47" creationId="{54DCC097-359D-63C8-16D6-247B720746B5}"/>
          </ac:spMkLst>
        </pc:spChg>
        <pc:spChg chg="add mod">
          <ac:chgData name="代數白痴 顧" userId="316db6a4f7ef8138" providerId="LiveId" clId="{3320CEDF-2F3D-4CA1-8E98-5D6BAE3E1B62}" dt="2023-07-17T12:59:37.313" v="7222" actId="113"/>
          <ac:spMkLst>
            <pc:docMk/>
            <pc:sldMk cId="195578799" sldId="383"/>
            <ac:spMk id="48" creationId="{A8625ED4-0016-FE2E-2776-479E756BBA6D}"/>
          </ac:spMkLst>
        </pc:spChg>
        <pc:spChg chg="add mod">
          <ac:chgData name="代數白痴 顧" userId="316db6a4f7ef8138" providerId="LiveId" clId="{3320CEDF-2F3D-4CA1-8E98-5D6BAE3E1B62}" dt="2023-07-17T13:01:30.129" v="7241" actId="1076"/>
          <ac:spMkLst>
            <pc:docMk/>
            <pc:sldMk cId="195578799" sldId="383"/>
            <ac:spMk id="49" creationId="{2CDDB6FC-61FB-0DDC-58CB-68021C593CE7}"/>
          </ac:spMkLst>
        </pc:spChg>
        <pc:spChg chg="mod">
          <ac:chgData name="代數白痴 顧" userId="316db6a4f7ef8138" providerId="LiveId" clId="{3320CEDF-2F3D-4CA1-8E98-5D6BAE3E1B62}" dt="2023-07-17T12:38:11.529" v="5960" actId="207"/>
          <ac:spMkLst>
            <pc:docMk/>
            <pc:sldMk cId="195578799" sldId="383"/>
            <ac:spMk id="76" creationId="{99CB92E7-502E-5AA8-7ADC-A67D992F5BBE}"/>
          </ac:spMkLst>
        </pc:spChg>
        <pc:spChg chg="del">
          <ac:chgData name="代數白痴 顧" userId="316db6a4f7ef8138" providerId="LiveId" clId="{3320CEDF-2F3D-4CA1-8E98-5D6BAE3E1B62}" dt="2023-07-17T12:34:50.012" v="5727" actId="478"/>
          <ac:spMkLst>
            <pc:docMk/>
            <pc:sldMk cId="195578799" sldId="383"/>
            <ac:spMk id="77" creationId="{7C2C76E2-99F1-E0C1-DEDE-DF13FD628735}"/>
          </ac:spMkLst>
        </pc:spChg>
        <pc:spChg chg="del">
          <ac:chgData name="代數白痴 顧" userId="316db6a4f7ef8138" providerId="LiveId" clId="{3320CEDF-2F3D-4CA1-8E98-5D6BAE3E1B62}" dt="2023-07-17T12:51:20.395" v="6669" actId="478"/>
          <ac:spMkLst>
            <pc:docMk/>
            <pc:sldMk cId="195578799" sldId="383"/>
            <ac:spMk id="88" creationId="{3C068E6A-C706-8650-D7F7-FF865D52ED4C}"/>
          </ac:spMkLst>
        </pc:spChg>
        <pc:spChg chg="del">
          <ac:chgData name="代數白痴 顧" userId="316db6a4f7ef8138" providerId="LiveId" clId="{3320CEDF-2F3D-4CA1-8E98-5D6BAE3E1B62}" dt="2023-07-17T12:51:20.395" v="6669" actId="478"/>
          <ac:spMkLst>
            <pc:docMk/>
            <pc:sldMk cId="195578799" sldId="383"/>
            <ac:spMk id="89" creationId="{3F551F55-A460-7DCF-A22C-8F3542FA7FC4}"/>
          </ac:spMkLst>
        </pc:spChg>
        <pc:spChg chg="del">
          <ac:chgData name="代數白痴 顧" userId="316db6a4f7ef8138" providerId="LiveId" clId="{3320CEDF-2F3D-4CA1-8E98-5D6BAE3E1B62}" dt="2023-07-17T12:51:20.395" v="6669" actId="478"/>
          <ac:spMkLst>
            <pc:docMk/>
            <pc:sldMk cId="195578799" sldId="383"/>
            <ac:spMk id="90" creationId="{ABE4A572-4B43-3460-D4A0-5682FB9B11D9}"/>
          </ac:spMkLst>
        </pc:spChg>
        <pc:spChg chg="del">
          <ac:chgData name="代數白痴 顧" userId="316db6a4f7ef8138" providerId="LiveId" clId="{3320CEDF-2F3D-4CA1-8E98-5D6BAE3E1B62}" dt="2023-07-17T12:51:20.395" v="6669" actId="478"/>
          <ac:spMkLst>
            <pc:docMk/>
            <pc:sldMk cId="195578799" sldId="383"/>
            <ac:spMk id="91" creationId="{AC8AF113-81CC-FA35-E44A-C5946DA5528C}"/>
          </ac:spMkLst>
        </pc:spChg>
        <pc:spChg chg="del">
          <ac:chgData name="代數白痴 顧" userId="316db6a4f7ef8138" providerId="LiveId" clId="{3320CEDF-2F3D-4CA1-8E98-5D6BAE3E1B62}" dt="2023-07-17T12:51:20.395" v="6669" actId="478"/>
          <ac:spMkLst>
            <pc:docMk/>
            <pc:sldMk cId="195578799" sldId="383"/>
            <ac:spMk id="94" creationId="{578D3A91-06F2-430C-C179-AF7A286A3CA6}"/>
          </ac:spMkLst>
        </pc:spChg>
        <pc:spChg chg="del">
          <ac:chgData name="代數白痴 顧" userId="316db6a4f7ef8138" providerId="LiveId" clId="{3320CEDF-2F3D-4CA1-8E98-5D6BAE3E1B62}" dt="2023-07-17T12:51:20.395" v="6669" actId="478"/>
          <ac:spMkLst>
            <pc:docMk/>
            <pc:sldMk cId="195578799" sldId="383"/>
            <ac:spMk id="95" creationId="{51FE1407-2697-14F3-0C2F-AC01C4A0824B}"/>
          </ac:spMkLst>
        </pc:spChg>
        <pc:cxnChg chg="del">
          <ac:chgData name="代數白痴 顧" userId="316db6a4f7ef8138" providerId="LiveId" clId="{3320CEDF-2F3D-4CA1-8E98-5D6BAE3E1B62}" dt="2023-07-17T12:34:50.012" v="5727" actId="478"/>
          <ac:cxnSpMkLst>
            <pc:docMk/>
            <pc:sldMk cId="195578799" sldId="383"/>
            <ac:cxnSpMk id="16" creationId="{B590CE12-9AAF-0DC9-2784-506B0AFD9CE7}"/>
          </ac:cxnSpMkLst>
        </pc:cxnChg>
        <pc:cxnChg chg="del">
          <ac:chgData name="代數白痴 顧" userId="316db6a4f7ef8138" providerId="LiveId" clId="{3320CEDF-2F3D-4CA1-8E98-5D6BAE3E1B62}" dt="2023-07-17T12:34:50.012" v="5727" actId="478"/>
          <ac:cxnSpMkLst>
            <pc:docMk/>
            <pc:sldMk cId="195578799" sldId="383"/>
            <ac:cxnSpMk id="18" creationId="{9542C747-E213-5CE5-C032-E17A3F8F39CB}"/>
          </ac:cxnSpMkLst>
        </pc:cxnChg>
        <pc:cxnChg chg="del">
          <ac:chgData name="代數白痴 顧" userId="316db6a4f7ef8138" providerId="LiveId" clId="{3320CEDF-2F3D-4CA1-8E98-5D6BAE3E1B62}" dt="2023-07-17T12:51:25.488" v="6673" actId="478"/>
          <ac:cxnSpMkLst>
            <pc:docMk/>
            <pc:sldMk cId="195578799" sldId="383"/>
            <ac:cxnSpMk id="19" creationId="{EE3161C1-10E5-A23B-FDB3-9A7BF208C2D1}"/>
          </ac:cxnSpMkLst>
        </pc:cxnChg>
        <pc:cxnChg chg="del">
          <ac:chgData name="代數白痴 顧" userId="316db6a4f7ef8138" providerId="LiveId" clId="{3320CEDF-2F3D-4CA1-8E98-5D6BAE3E1B62}" dt="2023-07-17T12:51:25.066" v="6672" actId="478"/>
          <ac:cxnSpMkLst>
            <pc:docMk/>
            <pc:sldMk cId="195578799" sldId="383"/>
            <ac:cxnSpMk id="20" creationId="{6FFABA76-5DBF-F4A4-1D63-7779360E51B7}"/>
          </ac:cxnSpMkLst>
        </pc:cxnChg>
        <pc:cxnChg chg="del">
          <ac:chgData name="代數白痴 顧" userId="316db6a4f7ef8138" providerId="LiveId" clId="{3320CEDF-2F3D-4CA1-8E98-5D6BAE3E1B62}" dt="2023-07-17T12:51:22.504" v="6670" actId="478"/>
          <ac:cxnSpMkLst>
            <pc:docMk/>
            <pc:sldMk cId="195578799" sldId="383"/>
            <ac:cxnSpMk id="28" creationId="{12EDA80E-A3F9-28DC-17AB-5CDA1B22B22F}"/>
          </ac:cxnSpMkLst>
        </pc:cxnChg>
        <pc:cxnChg chg="del">
          <ac:chgData name="代數白痴 顧" userId="316db6a4f7ef8138" providerId="LiveId" clId="{3320CEDF-2F3D-4CA1-8E98-5D6BAE3E1B62}" dt="2023-07-17T12:51:22.504" v="6670" actId="478"/>
          <ac:cxnSpMkLst>
            <pc:docMk/>
            <pc:sldMk cId="195578799" sldId="383"/>
            <ac:cxnSpMk id="30" creationId="{E6C50B6F-EB90-16CB-23AA-309E996AA3ED}"/>
          </ac:cxnSpMkLst>
        </pc:cxnChg>
        <pc:cxnChg chg="del">
          <ac:chgData name="代數白痴 顧" userId="316db6a4f7ef8138" providerId="LiveId" clId="{3320CEDF-2F3D-4CA1-8E98-5D6BAE3E1B62}" dt="2023-07-17T12:51:22.504" v="6670" actId="478"/>
          <ac:cxnSpMkLst>
            <pc:docMk/>
            <pc:sldMk cId="195578799" sldId="383"/>
            <ac:cxnSpMk id="31" creationId="{DDDA9F9A-6E44-50FF-768D-A9ADA025C7AC}"/>
          </ac:cxnSpMkLst>
        </pc:cxnChg>
        <pc:cxnChg chg="add del mod">
          <ac:chgData name="代數白痴 顧" userId="316db6a4f7ef8138" providerId="LiveId" clId="{3320CEDF-2F3D-4CA1-8E98-5D6BAE3E1B62}" dt="2023-07-17T12:50:56.520" v="6655" actId="478"/>
          <ac:cxnSpMkLst>
            <pc:docMk/>
            <pc:sldMk cId="195578799" sldId="383"/>
            <ac:cxnSpMk id="36" creationId="{912277D6-3203-95F9-71B7-E98B85E9A754}"/>
          </ac:cxnSpMkLst>
        </pc:cxnChg>
        <pc:cxnChg chg="add del mod">
          <ac:chgData name="代數白痴 顧" userId="316db6a4f7ef8138" providerId="LiveId" clId="{3320CEDF-2F3D-4CA1-8E98-5D6BAE3E1B62}" dt="2023-07-17T12:50:55.442" v="6654" actId="478"/>
          <ac:cxnSpMkLst>
            <pc:docMk/>
            <pc:sldMk cId="195578799" sldId="383"/>
            <ac:cxnSpMk id="37" creationId="{169ED772-407C-7B92-85B5-6F5404A8DF95}"/>
          </ac:cxnSpMkLst>
        </pc:cxnChg>
        <pc:cxnChg chg="del">
          <ac:chgData name="代數白痴 顧" userId="316db6a4f7ef8138" providerId="LiveId" clId="{3320CEDF-2F3D-4CA1-8E98-5D6BAE3E1B62}" dt="2023-07-17T12:51:22.504" v="6670" actId="478"/>
          <ac:cxnSpMkLst>
            <pc:docMk/>
            <pc:sldMk cId="195578799" sldId="383"/>
            <ac:cxnSpMk id="40" creationId="{751A5400-591A-9922-6DDA-21564270279E}"/>
          </ac:cxnSpMkLst>
        </pc:cxnChg>
        <pc:cxnChg chg="del">
          <ac:chgData name="代數白痴 顧" userId="316db6a4f7ef8138" providerId="LiveId" clId="{3320CEDF-2F3D-4CA1-8E98-5D6BAE3E1B62}" dt="2023-07-17T12:51:20.395" v="6669" actId="478"/>
          <ac:cxnSpMkLst>
            <pc:docMk/>
            <pc:sldMk cId="195578799" sldId="383"/>
            <ac:cxnSpMk id="79" creationId="{82240949-8D9B-87D5-BC03-326AA79050D0}"/>
          </ac:cxnSpMkLst>
        </pc:cxnChg>
        <pc:cxnChg chg="del">
          <ac:chgData name="代數白痴 顧" userId="316db6a4f7ef8138" providerId="LiveId" clId="{3320CEDF-2F3D-4CA1-8E98-5D6BAE3E1B62}" dt="2023-07-17T12:51:20.395" v="6669" actId="478"/>
          <ac:cxnSpMkLst>
            <pc:docMk/>
            <pc:sldMk cId="195578799" sldId="383"/>
            <ac:cxnSpMk id="83" creationId="{2C1BE128-AB72-77AD-9026-6008F75681F3}"/>
          </ac:cxnSpMkLst>
        </pc:cxnChg>
        <pc:cxnChg chg="del">
          <ac:chgData name="代數白痴 顧" userId="316db6a4f7ef8138" providerId="LiveId" clId="{3320CEDF-2F3D-4CA1-8E98-5D6BAE3E1B62}" dt="2023-07-17T12:51:20.395" v="6669" actId="478"/>
          <ac:cxnSpMkLst>
            <pc:docMk/>
            <pc:sldMk cId="195578799" sldId="383"/>
            <ac:cxnSpMk id="85" creationId="{519BFB3E-BEBF-2E81-DD98-20F5B04AFCAE}"/>
          </ac:cxnSpMkLst>
        </pc:cxnChg>
        <pc:cxnChg chg="del">
          <ac:chgData name="代數白痴 顧" userId="316db6a4f7ef8138" providerId="LiveId" clId="{3320CEDF-2F3D-4CA1-8E98-5D6BAE3E1B62}" dt="2023-07-17T12:51:26.815" v="6674" actId="478"/>
          <ac:cxnSpMkLst>
            <pc:docMk/>
            <pc:sldMk cId="195578799" sldId="383"/>
            <ac:cxnSpMk id="87" creationId="{B6BCC634-22BC-2791-030A-71008C5C73C9}"/>
          </ac:cxnSpMkLst>
        </pc:cxnChg>
      </pc:sldChg>
      <pc:sldChg chg="addSp delSp modSp mod addAnim delAnim modAnim modNotesTx">
        <pc:chgData name="代數白痴 顧" userId="316db6a4f7ef8138" providerId="LiveId" clId="{3320CEDF-2F3D-4CA1-8E98-5D6BAE3E1B62}" dt="2023-07-18T01:16:27.240" v="8377" actId="6549"/>
        <pc:sldMkLst>
          <pc:docMk/>
          <pc:sldMk cId="246848493" sldId="384"/>
        </pc:sldMkLst>
        <pc:spChg chg="add mod">
          <ac:chgData name="代數白痴 顧" userId="316db6a4f7ef8138" providerId="LiveId" clId="{3320CEDF-2F3D-4CA1-8E98-5D6BAE3E1B62}" dt="2023-07-18T01:16:27.240" v="8377" actId="6549"/>
          <ac:spMkLst>
            <pc:docMk/>
            <pc:sldMk cId="246848493" sldId="384"/>
            <ac:spMk id="2" creationId="{0FE40CE3-D4B3-6384-ACEF-3E1BA00909A3}"/>
          </ac:spMkLst>
        </pc:spChg>
        <pc:spChg chg="add mod">
          <ac:chgData name="代數白痴 顧" userId="316db6a4f7ef8138" providerId="LiveId" clId="{3320CEDF-2F3D-4CA1-8E98-5D6BAE3E1B62}" dt="2023-07-17T03:18:26.942" v="1042" actId="20577"/>
          <ac:spMkLst>
            <pc:docMk/>
            <pc:sldMk cId="246848493" sldId="384"/>
            <ac:spMk id="3" creationId="{A904BF99-7CBE-B483-2254-93D3CAAADBEB}"/>
          </ac:spMkLst>
        </pc:spChg>
        <pc:spChg chg="add mod">
          <ac:chgData name="代數白痴 顧" userId="316db6a4f7ef8138" providerId="LiveId" clId="{3320CEDF-2F3D-4CA1-8E98-5D6BAE3E1B62}" dt="2023-07-17T03:18:21.477" v="1032" actId="20577"/>
          <ac:spMkLst>
            <pc:docMk/>
            <pc:sldMk cId="246848493" sldId="384"/>
            <ac:spMk id="5" creationId="{8D744948-2E12-9F14-D3FD-2CEE950AA5EA}"/>
          </ac:spMkLst>
        </pc:spChg>
        <pc:spChg chg="mod">
          <ac:chgData name="代數白痴 顧" userId="316db6a4f7ef8138" providerId="LiveId" clId="{3320CEDF-2F3D-4CA1-8E98-5D6BAE3E1B62}" dt="2023-07-17T03:17:38.414" v="961" actId="20577"/>
          <ac:spMkLst>
            <pc:docMk/>
            <pc:sldMk cId="246848493" sldId="384"/>
            <ac:spMk id="7" creationId="{00000000-0000-0000-0000-000000000000}"/>
          </ac:spMkLst>
        </pc:spChg>
        <pc:spChg chg="del">
          <ac:chgData name="代數白痴 顧" userId="316db6a4f7ef8138" providerId="LiveId" clId="{3320CEDF-2F3D-4CA1-8E98-5D6BAE3E1B62}" dt="2023-07-17T03:17:05.093" v="932" actId="478"/>
          <ac:spMkLst>
            <pc:docMk/>
            <pc:sldMk cId="246848493" sldId="384"/>
            <ac:spMk id="8" creationId="{3EBA7D1D-BED1-C621-4CCF-83E31C1C9044}"/>
          </ac:spMkLst>
        </pc:spChg>
        <pc:spChg chg="mod">
          <ac:chgData name="代數白痴 顧" userId="316db6a4f7ef8138" providerId="LiveId" clId="{3320CEDF-2F3D-4CA1-8E98-5D6BAE3E1B62}" dt="2023-07-17T03:17:02.334" v="931" actId="20577"/>
          <ac:spMkLst>
            <pc:docMk/>
            <pc:sldMk cId="246848493" sldId="384"/>
            <ac:spMk id="23" creationId="{00000000-0000-0000-0000-000000000000}"/>
          </ac:spMkLst>
        </pc:spChg>
        <pc:grpChg chg="add del">
          <ac:chgData name="代數白痴 顧" userId="316db6a4f7ef8138" providerId="LiveId" clId="{3320CEDF-2F3D-4CA1-8E98-5D6BAE3E1B62}" dt="2023-07-17T03:17:50.930" v="964" actId="478"/>
          <ac:grpSpMkLst>
            <pc:docMk/>
            <pc:sldMk cId="246848493" sldId="384"/>
            <ac:grpSpMk id="60" creationId="{DF4EE6EC-EDF0-0132-A2F5-5D5A7966B92F}"/>
          </ac:grpSpMkLst>
        </pc:grpChg>
        <pc:cxnChg chg="add del">
          <ac:chgData name="代數白痴 顧" userId="316db6a4f7ef8138" providerId="LiveId" clId="{3320CEDF-2F3D-4CA1-8E98-5D6BAE3E1B62}" dt="2023-07-17T03:17:50.930" v="964" actId="478"/>
          <ac:cxnSpMkLst>
            <pc:docMk/>
            <pc:sldMk cId="246848493" sldId="384"/>
            <ac:cxnSpMk id="4" creationId="{5BB915F9-32DA-E186-8850-5A73DCBC95AB}"/>
          </ac:cxnSpMkLst>
        </pc:cxnChg>
        <pc:cxnChg chg="add del">
          <ac:chgData name="代數白痴 顧" userId="316db6a4f7ef8138" providerId="LiveId" clId="{3320CEDF-2F3D-4CA1-8E98-5D6BAE3E1B62}" dt="2023-07-17T03:17:50.930" v="964" actId="478"/>
          <ac:cxnSpMkLst>
            <pc:docMk/>
            <pc:sldMk cId="246848493" sldId="384"/>
            <ac:cxnSpMk id="56" creationId="{83AD6464-0C77-5D65-D364-E5032330DF7C}"/>
          </ac:cxnSpMkLst>
        </pc:cxnChg>
      </pc:sldChg>
      <pc:sldChg chg="addSp modSp mod modAnim modNotesTx">
        <pc:chgData name="代數白痴 顧" userId="316db6a4f7ef8138" providerId="LiveId" clId="{3320CEDF-2F3D-4CA1-8E98-5D6BAE3E1B62}" dt="2023-07-17T03:34:26.838" v="2175" actId="20577"/>
        <pc:sldMkLst>
          <pc:docMk/>
          <pc:sldMk cId="174909457" sldId="385"/>
        </pc:sldMkLst>
        <pc:spChg chg="mod">
          <ac:chgData name="代數白痴 顧" userId="316db6a4f7ef8138" providerId="LiveId" clId="{3320CEDF-2F3D-4CA1-8E98-5D6BAE3E1B62}" dt="2023-07-17T03:24:20.369" v="1835" actId="114"/>
          <ac:spMkLst>
            <pc:docMk/>
            <pc:sldMk cId="174909457" sldId="385"/>
            <ac:spMk id="2" creationId="{A53A6533-169C-F82A-C7D6-42FE59D95771}"/>
          </ac:spMkLst>
        </pc:spChg>
        <pc:spChg chg="mod">
          <ac:chgData name="代數白痴 顧" userId="316db6a4f7ef8138" providerId="LiveId" clId="{3320CEDF-2F3D-4CA1-8E98-5D6BAE3E1B62}" dt="2023-07-17T03:27:10.597" v="1964" actId="20577"/>
          <ac:spMkLst>
            <pc:docMk/>
            <pc:sldMk cId="174909457" sldId="385"/>
            <ac:spMk id="3" creationId="{AAB27D8D-0CE7-F70E-670F-F6ED2C0775E4}"/>
          </ac:spMkLst>
        </pc:spChg>
        <pc:spChg chg="mod">
          <ac:chgData name="代數白痴 顧" userId="316db6a4f7ef8138" providerId="LiveId" clId="{3320CEDF-2F3D-4CA1-8E98-5D6BAE3E1B62}" dt="2023-07-17T03:27:19.174" v="1969" actId="20577"/>
          <ac:spMkLst>
            <pc:docMk/>
            <pc:sldMk cId="174909457" sldId="385"/>
            <ac:spMk id="4" creationId="{BB39D98F-A950-DBC5-1ED9-310BA54DB098}"/>
          </ac:spMkLst>
        </pc:spChg>
        <pc:spChg chg="add mod">
          <ac:chgData name="代數白痴 顧" userId="316db6a4f7ef8138" providerId="LiveId" clId="{3320CEDF-2F3D-4CA1-8E98-5D6BAE3E1B62}" dt="2023-07-17T03:26:02.059" v="1851"/>
          <ac:spMkLst>
            <pc:docMk/>
            <pc:sldMk cId="174909457" sldId="385"/>
            <ac:spMk id="5" creationId="{EB92E46E-88A0-6A92-B16C-609B42D3B8AE}"/>
          </ac:spMkLst>
        </pc:spChg>
        <pc:spChg chg="mod">
          <ac:chgData name="代數白痴 顧" userId="316db6a4f7ef8138" providerId="LiveId" clId="{3320CEDF-2F3D-4CA1-8E98-5D6BAE3E1B62}" dt="2023-07-17T03:23:38.069" v="1834" actId="20577"/>
          <ac:spMkLst>
            <pc:docMk/>
            <pc:sldMk cId="174909457" sldId="385"/>
            <ac:spMk id="23" creationId="{00000000-0000-0000-0000-000000000000}"/>
          </ac:spMkLst>
        </pc:spChg>
      </pc:sldChg>
      <pc:sldChg chg="addSp delSp modSp mod ord modAnim modNotesTx">
        <pc:chgData name="代數白痴 顧" userId="316db6a4f7ef8138" providerId="LiveId" clId="{3320CEDF-2F3D-4CA1-8E98-5D6BAE3E1B62}" dt="2023-07-18T01:26:04.995" v="8430" actId="1035"/>
        <pc:sldMkLst>
          <pc:docMk/>
          <pc:sldMk cId="212793303" sldId="386"/>
        </pc:sldMkLst>
        <pc:spChg chg="add del mod">
          <ac:chgData name="代數白痴 顧" userId="316db6a4f7ef8138" providerId="LiveId" clId="{3320CEDF-2F3D-4CA1-8E98-5D6BAE3E1B62}" dt="2023-07-18T01:25:56.165" v="8382" actId="478"/>
          <ac:spMkLst>
            <pc:docMk/>
            <pc:sldMk cId="212793303" sldId="386"/>
            <ac:spMk id="2" creationId="{B5944835-987C-3CD0-F473-55B4BEF15A22}"/>
          </ac:spMkLst>
        </pc:spChg>
        <pc:spChg chg="mod">
          <ac:chgData name="代數白痴 顧" userId="316db6a4f7ef8138" providerId="LiveId" clId="{3320CEDF-2F3D-4CA1-8E98-5D6BAE3E1B62}" dt="2023-07-17T03:35:37.641" v="2286" actId="20577"/>
          <ac:spMkLst>
            <pc:docMk/>
            <pc:sldMk cId="212793303" sldId="386"/>
            <ac:spMk id="3" creationId="{BCD5D018-91EC-308F-5205-3BC65EADC3AC}"/>
          </ac:spMkLst>
        </pc:spChg>
        <pc:spChg chg="add mod">
          <ac:chgData name="代數白痴 顧" userId="316db6a4f7ef8138" providerId="LiveId" clId="{3320CEDF-2F3D-4CA1-8E98-5D6BAE3E1B62}" dt="2023-07-18T01:26:04.995" v="8430" actId="1035"/>
          <ac:spMkLst>
            <pc:docMk/>
            <pc:sldMk cId="212793303" sldId="386"/>
            <ac:spMk id="4" creationId="{45F05C5F-554C-EFAC-B56A-9F2CB3700C3E}"/>
          </ac:spMkLst>
        </pc:spChg>
        <pc:spChg chg="add del mod">
          <ac:chgData name="代數白痴 顧" userId="316db6a4f7ef8138" providerId="LiveId" clId="{3320CEDF-2F3D-4CA1-8E98-5D6BAE3E1B62}" dt="2023-07-17T12:51:40.205" v="6681" actId="21"/>
          <ac:spMkLst>
            <pc:docMk/>
            <pc:sldMk cId="212793303" sldId="386"/>
            <ac:spMk id="4" creationId="{621DE83D-DD4C-4361-4C7F-651334B9D14B}"/>
          </ac:spMkLst>
        </pc:spChg>
        <pc:spChg chg="del mod">
          <ac:chgData name="代數白痴 顧" userId="316db6a4f7ef8138" providerId="LiveId" clId="{3320CEDF-2F3D-4CA1-8E98-5D6BAE3E1B62}" dt="2023-07-17T03:37:00.948" v="2295" actId="478"/>
          <ac:spMkLst>
            <pc:docMk/>
            <pc:sldMk cId="212793303" sldId="386"/>
            <ac:spMk id="16" creationId="{00000000-0000-0000-0000-000000000000}"/>
          </ac:spMkLst>
        </pc:spChg>
        <pc:spChg chg="mod">
          <ac:chgData name="代數白痴 顧" userId="316db6a4f7ef8138" providerId="LiveId" clId="{3320CEDF-2F3D-4CA1-8E98-5D6BAE3E1B62}" dt="2023-07-17T03:34:41.938" v="2190" actId="20577"/>
          <ac:spMkLst>
            <pc:docMk/>
            <pc:sldMk cId="212793303" sldId="386"/>
            <ac:spMk id="23" creationId="{00000000-0000-0000-0000-000000000000}"/>
          </ac:spMkLst>
        </pc:spChg>
      </pc:sldChg>
      <pc:sldChg chg="del">
        <pc:chgData name="代數白痴 顧" userId="316db6a4f7ef8138" providerId="LiveId" clId="{3320CEDF-2F3D-4CA1-8E98-5D6BAE3E1B62}" dt="2023-07-17T03:51:22.442" v="2944" actId="2696"/>
        <pc:sldMkLst>
          <pc:docMk/>
          <pc:sldMk cId="1106506994" sldId="388"/>
        </pc:sldMkLst>
      </pc:sldChg>
      <pc:sldChg chg="del">
        <pc:chgData name="代數白痴 顧" userId="316db6a4f7ef8138" providerId="LiveId" clId="{3320CEDF-2F3D-4CA1-8E98-5D6BAE3E1B62}" dt="2023-07-17T03:51:25.377" v="2945" actId="2696"/>
        <pc:sldMkLst>
          <pc:docMk/>
          <pc:sldMk cId="2944684275" sldId="389"/>
        </pc:sldMkLst>
      </pc:sldChg>
    </pc:docChg>
  </pc:docChgLst>
  <pc:docChgLst>
    <pc:chgData name="代數白痴 顧" userId="316db6a4f7ef8138" providerId="LiveId" clId="{2A11D634-AE19-4B45-91F4-CD6306D7A20C}"/>
    <pc:docChg chg="undo custSel addSld delSld modSld sldOrd">
      <pc:chgData name="代數白痴 顧" userId="316db6a4f7ef8138" providerId="LiveId" clId="{2A11D634-AE19-4B45-91F4-CD6306D7A20C}" dt="2023-07-20T05:00:33.871" v="12674" actId="20577"/>
      <pc:docMkLst>
        <pc:docMk/>
      </pc:docMkLst>
      <pc:sldChg chg="addSp delSp modSp mod delAnim modAnim modNotesTx">
        <pc:chgData name="代數白痴 顧" userId="316db6a4f7ef8138" providerId="LiveId" clId="{2A11D634-AE19-4B45-91F4-CD6306D7A20C}" dt="2023-07-19T10:22:31.950" v="3989" actId="1038"/>
        <pc:sldMkLst>
          <pc:docMk/>
          <pc:sldMk cId="1646401756" sldId="283"/>
        </pc:sldMkLst>
        <pc:spChg chg="add mod">
          <ac:chgData name="代數白痴 顧" userId="316db6a4f7ef8138" providerId="LiveId" clId="{2A11D634-AE19-4B45-91F4-CD6306D7A20C}" dt="2023-07-19T01:08:47.563" v="1970" actId="1036"/>
          <ac:spMkLst>
            <pc:docMk/>
            <pc:sldMk cId="1646401756" sldId="283"/>
            <ac:spMk id="2" creationId="{C92DDF62-1C20-932B-114B-EE0009DAE142}"/>
          </ac:spMkLst>
        </pc:spChg>
        <pc:spChg chg="del">
          <ac:chgData name="代數白痴 顧" userId="316db6a4f7ef8138" providerId="LiveId" clId="{2A11D634-AE19-4B45-91F4-CD6306D7A20C}" dt="2023-07-18T23:51:31.138" v="8" actId="478"/>
          <ac:spMkLst>
            <pc:docMk/>
            <pc:sldMk cId="1646401756" sldId="283"/>
            <ac:spMk id="3" creationId="{63B57583-06F5-56C6-5730-DC156E063020}"/>
          </ac:spMkLst>
        </pc:spChg>
        <pc:spChg chg="add del mod">
          <ac:chgData name="代數白痴 顧" userId="316db6a4f7ef8138" providerId="LiveId" clId="{2A11D634-AE19-4B45-91F4-CD6306D7A20C}" dt="2023-07-19T01:08:51.355" v="1971" actId="478"/>
          <ac:spMkLst>
            <pc:docMk/>
            <pc:sldMk cId="1646401756" sldId="283"/>
            <ac:spMk id="3" creationId="{F7AD3D98-30E7-4A0F-6E06-E74AA7DBFB26}"/>
          </ac:spMkLst>
        </pc:spChg>
        <pc:spChg chg="mod">
          <ac:chgData name="代數白痴 顧" userId="316db6a4f7ef8138" providerId="LiveId" clId="{2A11D634-AE19-4B45-91F4-CD6306D7A20C}" dt="2023-07-19T01:09:04.973" v="2012" actId="1036"/>
          <ac:spMkLst>
            <pc:docMk/>
            <pc:sldMk cId="1646401756" sldId="283"/>
            <ac:spMk id="4" creationId="{7443AB43-BA0D-2DFE-6944-E8894E5BCCB0}"/>
          </ac:spMkLst>
        </pc:spChg>
        <pc:spChg chg="add mod">
          <ac:chgData name="代數白痴 顧" userId="316db6a4f7ef8138" providerId="LiveId" clId="{2A11D634-AE19-4B45-91F4-CD6306D7A20C}" dt="2023-07-19T01:08:47.563" v="1970" actId="1036"/>
          <ac:spMkLst>
            <pc:docMk/>
            <pc:sldMk cId="1646401756" sldId="283"/>
            <ac:spMk id="5" creationId="{BDC1A363-40BF-B891-8FBF-3C2924C9C4E4}"/>
          </ac:spMkLst>
        </pc:spChg>
        <pc:spChg chg="del">
          <ac:chgData name="代數白痴 顧" userId="316db6a4f7ef8138" providerId="LiveId" clId="{2A11D634-AE19-4B45-91F4-CD6306D7A20C}" dt="2023-07-18T23:51:36.207" v="9" actId="478"/>
          <ac:spMkLst>
            <pc:docMk/>
            <pc:sldMk cId="1646401756" sldId="283"/>
            <ac:spMk id="6" creationId="{72978842-FC2C-8DDF-5DE4-55AF67C4FA9A}"/>
          </ac:spMkLst>
        </pc:spChg>
        <pc:spChg chg="add del mod">
          <ac:chgData name="代數白痴 顧" userId="316db6a4f7ef8138" providerId="LiveId" clId="{2A11D634-AE19-4B45-91F4-CD6306D7A20C}" dt="2023-07-19T01:09:09.535" v="2013" actId="478"/>
          <ac:spMkLst>
            <pc:docMk/>
            <pc:sldMk cId="1646401756" sldId="283"/>
            <ac:spMk id="6" creationId="{E4A4866B-5896-73B7-B811-57FCA1F5C93D}"/>
          </ac:spMkLst>
        </pc:spChg>
        <pc:spChg chg="add del mod">
          <ac:chgData name="代數白痴 顧" userId="316db6a4f7ef8138" providerId="LiveId" clId="{2A11D634-AE19-4B45-91F4-CD6306D7A20C}" dt="2023-07-18T23:57:44.886" v="184" actId="478"/>
          <ac:spMkLst>
            <pc:docMk/>
            <pc:sldMk cId="1646401756" sldId="283"/>
            <ac:spMk id="7" creationId="{DD72D2A6-0655-7870-0E94-8AFD4E25A083}"/>
          </ac:spMkLst>
        </pc:spChg>
        <pc:spChg chg="add del mod">
          <ac:chgData name="代數白痴 顧" userId="316db6a4f7ef8138" providerId="LiveId" clId="{2A11D634-AE19-4B45-91F4-CD6306D7A20C}" dt="2023-07-18T23:56:24.205" v="132" actId="478"/>
          <ac:spMkLst>
            <pc:docMk/>
            <pc:sldMk cId="1646401756" sldId="283"/>
            <ac:spMk id="8" creationId="{4593E7A2-5217-12D7-AD8F-827FFBED3BB6}"/>
          </ac:spMkLst>
        </pc:spChg>
        <pc:spChg chg="add mod">
          <ac:chgData name="代數白痴 顧" userId="316db6a4f7ef8138" providerId="LiveId" clId="{2A11D634-AE19-4B45-91F4-CD6306D7A20C}" dt="2023-07-19T01:08:47.563" v="1970" actId="1036"/>
          <ac:spMkLst>
            <pc:docMk/>
            <pc:sldMk cId="1646401756" sldId="283"/>
            <ac:spMk id="9" creationId="{6CC36E1C-6CA9-7282-4F8F-082F5FD77056}"/>
          </ac:spMkLst>
        </pc:spChg>
        <pc:spChg chg="add del mod">
          <ac:chgData name="代數白痴 顧" userId="316db6a4f7ef8138" providerId="LiveId" clId="{2A11D634-AE19-4B45-91F4-CD6306D7A20C}" dt="2023-07-18T23:56:50.208" v="134" actId="478"/>
          <ac:spMkLst>
            <pc:docMk/>
            <pc:sldMk cId="1646401756" sldId="283"/>
            <ac:spMk id="10" creationId="{EA9837E2-23DC-54E1-8452-B243449CDB96}"/>
          </ac:spMkLst>
        </pc:spChg>
        <pc:spChg chg="add mod ord">
          <ac:chgData name="代數白痴 顧" userId="316db6a4f7ef8138" providerId="LiveId" clId="{2A11D634-AE19-4B45-91F4-CD6306D7A20C}" dt="2023-07-19T01:08:47.563" v="1970" actId="1036"/>
          <ac:spMkLst>
            <pc:docMk/>
            <pc:sldMk cId="1646401756" sldId="283"/>
            <ac:spMk id="11" creationId="{78ECC8FD-1BFB-383A-983D-2FCAFB2E7C15}"/>
          </ac:spMkLst>
        </pc:spChg>
        <pc:spChg chg="add mod">
          <ac:chgData name="代數白痴 顧" userId="316db6a4f7ef8138" providerId="LiveId" clId="{2A11D634-AE19-4B45-91F4-CD6306D7A20C}" dt="2023-07-19T01:08:47.563" v="1970" actId="1036"/>
          <ac:spMkLst>
            <pc:docMk/>
            <pc:sldMk cId="1646401756" sldId="283"/>
            <ac:spMk id="13" creationId="{4646E347-D3BD-B1C4-571C-235EFA92E3CB}"/>
          </ac:spMkLst>
        </pc:spChg>
        <pc:spChg chg="add mod">
          <ac:chgData name="代數白痴 顧" userId="316db6a4f7ef8138" providerId="LiveId" clId="{2A11D634-AE19-4B45-91F4-CD6306D7A20C}" dt="2023-07-19T00:00:18.105" v="393" actId="20577"/>
          <ac:spMkLst>
            <pc:docMk/>
            <pc:sldMk cId="1646401756" sldId="283"/>
            <ac:spMk id="14" creationId="{11EF0917-5E9D-0480-BD7B-8D9DC943FB4D}"/>
          </ac:spMkLst>
        </pc:spChg>
        <pc:spChg chg="mod">
          <ac:chgData name="代數白痴 顧" userId="316db6a4f7ef8138" providerId="LiveId" clId="{2A11D634-AE19-4B45-91F4-CD6306D7A20C}" dt="2023-07-19T01:39:37.706" v="3290" actId="947"/>
          <ac:spMkLst>
            <pc:docMk/>
            <pc:sldMk cId="1646401756" sldId="283"/>
            <ac:spMk id="21" creationId="{00000000-0000-0000-0000-000000000000}"/>
          </ac:spMkLst>
        </pc:spChg>
        <pc:spChg chg="mod">
          <ac:chgData name="代數白痴 顧" userId="316db6a4f7ef8138" providerId="LiveId" clId="{2A11D634-AE19-4B45-91F4-CD6306D7A20C}" dt="2023-07-18T23:51:27.795" v="7" actId="20577"/>
          <ac:spMkLst>
            <pc:docMk/>
            <pc:sldMk cId="1646401756" sldId="283"/>
            <ac:spMk id="23" creationId="{00000000-0000-0000-0000-000000000000}"/>
          </ac:spMkLst>
        </pc:spChg>
        <pc:grpChg chg="add mod">
          <ac:chgData name="代數白痴 顧" userId="316db6a4f7ef8138" providerId="LiveId" clId="{2A11D634-AE19-4B45-91F4-CD6306D7A20C}" dt="2023-07-19T10:22:31.950" v="3989" actId="1038"/>
          <ac:grpSpMkLst>
            <pc:docMk/>
            <pc:sldMk cId="1646401756" sldId="283"/>
            <ac:grpSpMk id="12" creationId="{69A3D0A6-0BF0-C7FE-6CF6-C7827CD40122}"/>
          </ac:grpSpMkLst>
        </pc:grpChg>
      </pc:sldChg>
      <pc:sldChg chg="del">
        <pc:chgData name="代數白痴 顧" userId="316db6a4f7ef8138" providerId="LiveId" clId="{2A11D634-AE19-4B45-91F4-CD6306D7A20C}" dt="2023-07-19T12:13:55.687" v="7480" actId="2696"/>
        <pc:sldMkLst>
          <pc:docMk/>
          <pc:sldMk cId="4022092711" sldId="297"/>
        </pc:sldMkLst>
      </pc:sldChg>
      <pc:sldChg chg="del">
        <pc:chgData name="代數白痴 顧" userId="316db6a4f7ef8138" providerId="LiveId" clId="{2A11D634-AE19-4B45-91F4-CD6306D7A20C}" dt="2023-07-19T12:13:55.687" v="7480" actId="2696"/>
        <pc:sldMkLst>
          <pc:docMk/>
          <pc:sldMk cId="2386861277" sldId="377"/>
        </pc:sldMkLst>
      </pc:sldChg>
      <pc:sldChg chg="addSp delSp modSp mod modAnim modNotesTx">
        <pc:chgData name="代數白痴 顧" userId="316db6a4f7ef8138" providerId="LiveId" clId="{2A11D634-AE19-4B45-91F4-CD6306D7A20C}" dt="2023-07-20T04:38:50.201" v="11361" actId="20577"/>
        <pc:sldMkLst>
          <pc:docMk/>
          <pc:sldMk cId="4018265498" sldId="380"/>
        </pc:sldMkLst>
        <pc:spChg chg="add mod">
          <ac:chgData name="代數白痴 顧" userId="316db6a4f7ef8138" providerId="LiveId" clId="{2A11D634-AE19-4B45-91F4-CD6306D7A20C}" dt="2023-07-20T02:27:48.044" v="10299"/>
          <ac:spMkLst>
            <pc:docMk/>
            <pc:sldMk cId="4018265498" sldId="380"/>
            <ac:spMk id="2" creationId="{4AB455A7-704A-0320-62B9-C844EF20DC64}"/>
          </ac:spMkLst>
        </pc:spChg>
        <pc:spChg chg="add del mod">
          <ac:chgData name="代數白痴 顧" userId="316db6a4f7ef8138" providerId="LiveId" clId="{2A11D634-AE19-4B45-91F4-CD6306D7A20C}" dt="2023-07-20T00:01:21.296" v="9723" actId="478"/>
          <ac:spMkLst>
            <pc:docMk/>
            <pc:sldMk cId="4018265498" sldId="380"/>
            <ac:spMk id="2" creationId="{6FB15F0B-10B6-45D5-F089-05992A6BDEC3}"/>
          </ac:spMkLst>
        </pc:spChg>
        <pc:spChg chg="add mod">
          <ac:chgData name="代數白痴 顧" userId="316db6a4f7ef8138" providerId="LiveId" clId="{2A11D634-AE19-4B45-91F4-CD6306D7A20C}" dt="2023-07-20T02:27:48.044" v="10299"/>
          <ac:spMkLst>
            <pc:docMk/>
            <pc:sldMk cId="4018265498" sldId="380"/>
            <ac:spMk id="3" creationId="{212CC244-5907-4097-248B-321C497A769C}"/>
          </ac:spMkLst>
        </pc:spChg>
        <pc:spChg chg="del mod">
          <ac:chgData name="代數白痴 顧" userId="316db6a4f7ef8138" providerId="LiveId" clId="{2A11D634-AE19-4B45-91F4-CD6306D7A20C}" dt="2023-07-20T00:02:06.995" v="9724" actId="478"/>
          <ac:spMkLst>
            <pc:docMk/>
            <pc:sldMk cId="4018265498" sldId="380"/>
            <ac:spMk id="3" creationId="{AAB27D8D-0CE7-F70E-670F-F6ED2C0775E4}"/>
          </ac:spMkLst>
        </pc:spChg>
        <pc:spChg chg="add mod">
          <ac:chgData name="代數白痴 顧" userId="316db6a4f7ef8138" providerId="LiveId" clId="{2A11D634-AE19-4B45-91F4-CD6306D7A20C}" dt="2023-07-20T02:27:48.044" v="10299"/>
          <ac:spMkLst>
            <pc:docMk/>
            <pc:sldMk cId="4018265498" sldId="380"/>
            <ac:spMk id="4" creationId="{10A1D129-2305-C536-E156-213AC9E56C88}"/>
          </ac:spMkLst>
        </pc:spChg>
        <pc:spChg chg="add del mod">
          <ac:chgData name="代數白痴 顧" userId="316db6a4f7ef8138" providerId="LiveId" clId="{2A11D634-AE19-4B45-91F4-CD6306D7A20C}" dt="2023-07-20T00:01:12.795" v="9719" actId="478"/>
          <ac:spMkLst>
            <pc:docMk/>
            <pc:sldMk cId="4018265498" sldId="380"/>
            <ac:spMk id="4" creationId="{E3759969-6B8B-A1C2-3ADE-D07712733426}"/>
          </ac:spMkLst>
        </pc:spChg>
        <pc:spChg chg="del">
          <ac:chgData name="代數白痴 顧" userId="316db6a4f7ef8138" providerId="LiveId" clId="{2A11D634-AE19-4B45-91F4-CD6306D7A20C}" dt="2023-07-19T01:24:32.620" v="2900" actId="478"/>
          <ac:spMkLst>
            <pc:docMk/>
            <pc:sldMk cId="4018265498" sldId="380"/>
            <ac:spMk id="5" creationId="{8D28E3D3-C1B8-9EC1-2F52-05C6E195B37D}"/>
          </ac:spMkLst>
        </pc:spChg>
        <pc:spChg chg="add mod">
          <ac:chgData name="代數白痴 顧" userId="316db6a4f7ef8138" providerId="LiveId" clId="{2A11D634-AE19-4B45-91F4-CD6306D7A20C}" dt="2023-07-20T02:27:48.044" v="10299"/>
          <ac:spMkLst>
            <pc:docMk/>
            <pc:sldMk cId="4018265498" sldId="380"/>
            <ac:spMk id="8" creationId="{F549057A-36B2-9CF8-0EC1-E7206AF7EBAB}"/>
          </ac:spMkLst>
        </pc:spChg>
        <pc:spChg chg="add del mod">
          <ac:chgData name="代數白痴 顧" userId="316db6a4f7ef8138" providerId="LiveId" clId="{2A11D634-AE19-4B45-91F4-CD6306D7A20C}" dt="2023-07-20T00:01:15.544" v="9720" actId="478"/>
          <ac:spMkLst>
            <pc:docMk/>
            <pc:sldMk cId="4018265498" sldId="380"/>
            <ac:spMk id="9" creationId="{20D85066-0517-FFEE-5C9F-F5EB35496F3D}"/>
          </ac:spMkLst>
        </pc:spChg>
        <pc:spChg chg="add mod">
          <ac:chgData name="代數白痴 顧" userId="316db6a4f7ef8138" providerId="LiveId" clId="{2A11D634-AE19-4B45-91F4-CD6306D7A20C}" dt="2023-07-20T02:27:48.044" v="10299"/>
          <ac:spMkLst>
            <pc:docMk/>
            <pc:sldMk cId="4018265498" sldId="380"/>
            <ac:spMk id="9" creationId="{2790BA70-AD80-F141-488C-3F274A95BDC4}"/>
          </ac:spMkLst>
        </pc:spChg>
        <pc:spChg chg="add del mod">
          <ac:chgData name="代數白痴 顧" userId="316db6a4f7ef8138" providerId="LiveId" clId="{2A11D634-AE19-4B45-91F4-CD6306D7A20C}" dt="2023-07-20T00:01:15.544" v="9720" actId="478"/>
          <ac:spMkLst>
            <pc:docMk/>
            <pc:sldMk cId="4018265498" sldId="380"/>
            <ac:spMk id="10" creationId="{3AFEEF91-D707-5103-391A-05893F311A42}"/>
          </ac:spMkLst>
        </pc:spChg>
        <pc:spChg chg="add mod">
          <ac:chgData name="代數白痴 顧" userId="316db6a4f7ef8138" providerId="LiveId" clId="{2A11D634-AE19-4B45-91F4-CD6306D7A20C}" dt="2023-07-20T02:27:48.044" v="10299"/>
          <ac:spMkLst>
            <pc:docMk/>
            <pc:sldMk cId="4018265498" sldId="380"/>
            <ac:spMk id="10" creationId="{5CE8055B-E7DB-709E-50A5-793D2D4556F4}"/>
          </ac:spMkLst>
        </pc:spChg>
        <pc:spChg chg="add mod">
          <ac:chgData name="代數白痴 顧" userId="316db6a4f7ef8138" providerId="LiveId" clId="{2A11D634-AE19-4B45-91F4-CD6306D7A20C}" dt="2023-07-20T02:27:48.044" v="10299"/>
          <ac:spMkLst>
            <pc:docMk/>
            <pc:sldMk cId="4018265498" sldId="380"/>
            <ac:spMk id="11" creationId="{1CE3253B-C566-502F-8D02-582FE6886508}"/>
          </ac:spMkLst>
        </pc:spChg>
        <pc:spChg chg="add del mod">
          <ac:chgData name="代數白痴 顧" userId="316db6a4f7ef8138" providerId="LiveId" clId="{2A11D634-AE19-4B45-91F4-CD6306D7A20C}" dt="2023-07-20T00:01:19.812" v="9722" actId="478"/>
          <ac:spMkLst>
            <pc:docMk/>
            <pc:sldMk cId="4018265498" sldId="380"/>
            <ac:spMk id="11" creationId="{E962C6DE-5CCB-6D05-610A-0E4AABB09679}"/>
          </ac:spMkLst>
        </pc:spChg>
        <pc:spChg chg="add del mod">
          <ac:chgData name="代數白痴 顧" userId="316db6a4f7ef8138" providerId="LiveId" clId="{2A11D634-AE19-4B45-91F4-CD6306D7A20C}" dt="2023-07-20T00:01:19.312" v="9721" actId="478"/>
          <ac:spMkLst>
            <pc:docMk/>
            <pc:sldMk cId="4018265498" sldId="380"/>
            <ac:spMk id="12" creationId="{7A19F044-A334-8E0D-E952-2C296A3283BC}"/>
          </ac:spMkLst>
        </pc:spChg>
        <pc:spChg chg="mod">
          <ac:chgData name="代數白痴 顧" userId="316db6a4f7ef8138" providerId="LiveId" clId="{2A11D634-AE19-4B45-91F4-CD6306D7A20C}" dt="2023-07-20T00:00:45.401" v="9695" actId="20577"/>
          <ac:spMkLst>
            <pc:docMk/>
            <pc:sldMk cId="4018265498" sldId="380"/>
            <ac:spMk id="23" creationId="{00000000-0000-0000-0000-000000000000}"/>
          </ac:spMkLst>
        </pc:spChg>
        <pc:graphicFrameChg chg="add mod modGraphic">
          <ac:chgData name="代數白痴 顧" userId="316db6a4f7ef8138" providerId="LiveId" clId="{2A11D634-AE19-4B45-91F4-CD6306D7A20C}" dt="2023-07-20T02:29:13.261" v="10324" actId="1036"/>
          <ac:graphicFrameMkLst>
            <pc:docMk/>
            <pc:sldMk cId="4018265498" sldId="380"/>
            <ac:graphicFrameMk id="5" creationId="{FF5E66BA-895C-39D5-BF5A-66913BF668BC}"/>
          </ac:graphicFrameMkLst>
        </pc:graphicFrameChg>
        <pc:graphicFrameChg chg="add del mod modGraphic">
          <ac:chgData name="代數白痴 顧" userId="316db6a4f7ef8138" providerId="LiveId" clId="{2A11D634-AE19-4B45-91F4-CD6306D7A20C}" dt="2023-07-20T02:25:16.158" v="10197" actId="478"/>
          <ac:graphicFrameMkLst>
            <pc:docMk/>
            <pc:sldMk cId="4018265498" sldId="380"/>
            <ac:graphicFrameMk id="6" creationId="{A56C369C-6AB4-F563-FD87-9BD78636DB22}"/>
          </ac:graphicFrameMkLst>
        </pc:graphicFrameChg>
        <pc:graphicFrameChg chg="add del mod">
          <ac:chgData name="代數白痴 顧" userId="316db6a4f7ef8138" providerId="LiveId" clId="{2A11D634-AE19-4B45-91F4-CD6306D7A20C}" dt="2023-07-19T01:36:43.621" v="3182" actId="478"/>
          <ac:graphicFrameMkLst>
            <pc:docMk/>
            <pc:sldMk cId="4018265498" sldId="380"/>
            <ac:graphicFrameMk id="6" creationId="{EA166980-73D2-7C52-38D7-F40162E3EC86}"/>
          </ac:graphicFrameMkLst>
        </pc:graphicFrameChg>
        <pc:cxnChg chg="add mod">
          <ac:chgData name="代數白痴 顧" userId="316db6a4f7ef8138" providerId="LiveId" clId="{2A11D634-AE19-4B45-91F4-CD6306D7A20C}" dt="2023-07-20T02:27:48.044" v="10299"/>
          <ac:cxnSpMkLst>
            <pc:docMk/>
            <pc:sldMk cId="4018265498" sldId="380"/>
            <ac:cxnSpMk id="7" creationId="{3409C435-1BCC-3187-6E56-A65EE1FB166C}"/>
          </ac:cxnSpMkLst>
        </pc:cxnChg>
        <pc:cxnChg chg="add del mod">
          <ac:chgData name="代數白痴 顧" userId="316db6a4f7ef8138" providerId="LiveId" clId="{2A11D634-AE19-4B45-91F4-CD6306D7A20C}" dt="2023-07-20T00:01:15.544" v="9720" actId="478"/>
          <ac:cxnSpMkLst>
            <pc:docMk/>
            <pc:sldMk cId="4018265498" sldId="380"/>
            <ac:cxnSpMk id="8" creationId="{ABCEBFBD-5867-3F03-969D-B9F5293124A8}"/>
          </ac:cxnSpMkLst>
        </pc:cxnChg>
        <pc:cxnChg chg="add del mod">
          <ac:chgData name="代數白痴 顧" userId="316db6a4f7ef8138" providerId="LiveId" clId="{2A11D634-AE19-4B45-91F4-CD6306D7A20C}" dt="2023-07-20T02:25:20.627" v="10198" actId="478"/>
          <ac:cxnSpMkLst>
            <pc:docMk/>
            <pc:sldMk cId="4018265498" sldId="380"/>
            <ac:cxnSpMk id="13" creationId="{6B3DB195-1970-2C30-FFB9-05222A2775DA}"/>
          </ac:cxnSpMkLst>
        </pc:cxnChg>
        <pc:cxnChg chg="add del mod">
          <ac:chgData name="代數白痴 顧" userId="316db6a4f7ef8138" providerId="LiveId" clId="{2A11D634-AE19-4B45-91F4-CD6306D7A20C}" dt="2023-07-20T02:25:20.627" v="10198" actId="478"/>
          <ac:cxnSpMkLst>
            <pc:docMk/>
            <pc:sldMk cId="4018265498" sldId="380"/>
            <ac:cxnSpMk id="14" creationId="{99AA9E57-3BAA-DEBD-8B03-EE7A1DA72DEC}"/>
          </ac:cxnSpMkLst>
        </pc:cxnChg>
        <pc:cxnChg chg="add del mod">
          <ac:chgData name="代數白痴 顧" userId="316db6a4f7ef8138" providerId="LiveId" clId="{2A11D634-AE19-4B45-91F4-CD6306D7A20C}" dt="2023-07-20T02:25:20.627" v="10198" actId="478"/>
          <ac:cxnSpMkLst>
            <pc:docMk/>
            <pc:sldMk cId="4018265498" sldId="380"/>
            <ac:cxnSpMk id="15" creationId="{24401752-52CB-B509-5044-7C0FB8C910A3}"/>
          </ac:cxnSpMkLst>
        </pc:cxnChg>
        <pc:cxnChg chg="add del mod">
          <ac:chgData name="代數白痴 顧" userId="316db6a4f7ef8138" providerId="LiveId" clId="{2A11D634-AE19-4B45-91F4-CD6306D7A20C}" dt="2023-07-20T02:25:20.627" v="10198" actId="478"/>
          <ac:cxnSpMkLst>
            <pc:docMk/>
            <pc:sldMk cId="4018265498" sldId="380"/>
            <ac:cxnSpMk id="16" creationId="{655EADFE-C2D2-FA2D-EF5F-32F50989D14D}"/>
          </ac:cxnSpMkLst>
        </pc:cxnChg>
        <pc:cxnChg chg="add del mod">
          <ac:chgData name="代數白痴 顧" userId="316db6a4f7ef8138" providerId="LiveId" clId="{2A11D634-AE19-4B45-91F4-CD6306D7A20C}" dt="2023-07-20T02:25:20.627" v="10198" actId="478"/>
          <ac:cxnSpMkLst>
            <pc:docMk/>
            <pc:sldMk cId="4018265498" sldId="380"/>
            <ac:cxnSpMk id="17" creationId="{1DF6B58F-AFC7-A969-DBD4-99D435B28840}"/>
          </ac:cxnSpMkLst>
        </pc:cxnChg>
        <pc:cxnChg chg="add del mod">
          <ac:chgData name="代數白痴 顧" userId="316db6a4f7ef8138" providerId="LiveId" clId="{2A11D634-AE19-4B45-91F4-CD6306D7A20C}" dt="2023-07-20T02:25:20.627" v="10198" actId="478"/>
          <ac:cxnSpMkLst>
            <pc:docMk/>
            <pc:sldMk cId="4018265498" sldId="380"/>
            <ac:cxnSpMk id="18" creationId="{A1A3AC8B-AC11-A65F-DF9F-4EAB51193D9F}"/>
          </ac:cxnSpMkLst>
        </pc:cxnChg>
        <pc:cxnChg chg="add del mod">
          <ac:chgData name="代數白痴 顧" userId="316db6a4f7ef8138" providerId="LiveId" clId="{2A11D634-AE19-4B45-91F4-CD6306D7A20C}" dt="2023-07-20T02:25:20.627" v="10198" actId="478"/>
          <ac:cxnSpMkLst>
            <pc:docMk/>
            <pc:sldMk cId="4018265498" sldId="380"/>
            <ac:cxnSpMk id="19" creationId="{3A3ED382-C5A5-B8B7-D0D4-783C46F85D6F}"/>
          </ac:cxnSpMkLst>
        </pc:cxnChg>
        <pc:cxnChg chg="add del mod">
          <ac:chgData name="代數白痴 顧" userId="316db6a4f7ef8138" providerId="LiveId" clId="{2A11D634-AE19-4B45-91F4-CD6306D7A20C}" dt="2023-07-20T02:25:20.627" v="10198" actId="478"/>
          <ac:cxnSpMkLst>
            <pc:docMk/>
            <pc:sldMk cId="4018265498" sldId="380"/>
            <ac:cxnSpMk id="20" creationId="{DF8EC62E-2A60-3380-2D4F-EEBB691F7535}"/>
          </ac:cxnSpMkLst>
        </pc:cxnChg>
      </pc:sldChg>
      <pc:sldChg chg="addSp delSp modSp mod modNotesTx">
        <pc:chgData name="代數白痴 顧" userId="316db6a4f7ef8138" providerId="LiveId" clId="{2A11D634-AE19-4B45-91F4-CD6306D7A20C}" dt="2023-07-20T05:00:33.871" v="12674" actId="20577"/>
        <pc:sldMkLst>
          <pc:docMk/>
          <pc:sldMk cId="195578799" sldId="383"/>
        </pc:sldMkLst>
        <pc:spChg chg="mod">
          <ac:chgData name="代數白痴 顧" userId="316db6a4f7ef8138" providerId="LiveId" clId="{2A11D634-AE19-4B45-91F4-CD6306D7A20C}" dt="2023-07-19T12:52:31.341" v="9496" actId="1037"/>
          <ac:spMkLst>
            <pc:docMk/>
            <pc:sldMk cId="195578799" sldId="383"/>
            <ac:spMk id="3" creationId="{29D1CD57-A596-4E55-9C34-5944BED0E346}"/>
          </ac:spMkLst>
        </pc:spChg>
        <pc:spChg chg="del">
          <ac:chgData name="代數白痴 顧" userId="316db6a4f7ef8138" providerId="LiveId" clId="{2A11D634-AE19-4B45-91F4-CD6306D7A20C}" dt="2023-07-19T12:34:07.668" v="8202" actId="478"/>
          <ac:spMkLst>
            <pc:docMk/>
            <pc:sldMk cId="195578799" sldId="383"/>
            <ac:spMk id="4" creationId="{AFE2B988-286C-2143-C290-EACD02D71133}"/>
          </ac:spMkLst>
        </pc:spChg>
        <pc:spChg chg="del">
          <ac:chgData name="代數白痴 顧" userId="316db6a4f7ef8138" providerId="LiveId" clId="{2A11D634-AE19-4B45-91F4-CD6306D7A20C}" dt="2023-07-19T12:34:07.668" v="8202" actId="478"/>
          <ac:spMkLst>
            <pc:docMk/>
            <pc:sldMk cId="195578799" sldId="383"/>
            <ac:spMk id="5" creationId="{F285C58B-226E-2091-253C-63E36FC7957A}"/>
          </ac:spMkLst>
        </pc:spChg>
        <pc:spChg chg="mod">
          <ac:chgData name="代數白痴 顧" userId="316db6a4f7ef8138" providerId="LiveId" clId="{2A11D634-AE19-4B45-91F4-CD6306D7A20C}" dt="2023-07-19T12:52:31.341" v="9496" actId="1037"/>
          <ac:spMkLst>
            <pc:docMk/>
            <pc:sldMk cId="195578799" sldId="383"/>
            <ac:spMk id="6" creationId="{3CB2550B-440B-3176-93A2-D20EFC54D474}"/>
          </ac:spMkLst>
        </pc:spChg>
        <pc:spChg chg="del">
          <ac:chgData name="代數白痴 顧" userId="316db6a4f7ef8138" providerId="LiveId" clId="{2A11D634-AE19-4B45-91F4-CD6306D7A20C}" dt="2023-07-19T12:34:07.668" v="8202" actId="478"/>
          <ac:spMkLst>
            <pc:docMk/>
            <pc:sldMk cId="195578799" sldId="383"/>
            <ac:spMk id="7" creationId="{99F2F020-4A4A-4403-06A0-E8E980C56241}"/>
          </ac:spMkLst>
        </pc:spChg>
        <pc:spChg chg="mod">
          <ac:chgData name="代數白痴 顧" userId="316db6a4f7ef8138" providerId="LiveId" clId="{2A11D634-AE19-4B45-91F4-CD6306D7A20C}" dt="2023-07-19T12:52:16.378" v="9442" actId="1037"/>
          <ac:spMkLst>
            <pc:docMk/>
            <pc:sldMk cId="195578799" sldId="383"/>
            <ac:spMk id="8" creationId="{5FC34968-ACC2-A78C-DC99-A5353E9F8B51}"/>
          </ac:spMkLst>
        </pc:spChg>
        <pc:spChg chg="del mod">
          <ac:chgData name="代數白痴 顧" userId="316db6a4f7ef8138" providerId="LiveId" clId="{2A11D634-AE19-4B45-91F4-CD6306D7A20C}" dt="2023-07-19T12:34:10.906" v="8203" actId="478"/>
          <ac:spMkLst>
            <pc:docMk/>
            <pc:sldMk cId="195578799" sldId="383"/>
            <ac:spMk id="9" creationId="{43542C65-6374-A80C-503B-9396C39F8C23}"/>
          </ac:spMkLst>
        </pc:spChg>
        <pc:spChg chg="del">
          <ac:chgData name="代數白痴 顧" userId="316db6a4f7ef8138" providerId="LiveId" clId="{2A11D634-AE19-4B45-91F4-CD6306D7A20C}" dt="2023-07-19T12:40:06.192" v="8600" actId="478"/>
          <ac:spMkLst>
            <pc:docMk/>
            <pc:sldMk cId="195578799" sldId="383"/>
            <ac:spMk id="10" creationId="{B51A6E8E-2BDB-6F34-DE81-BA78975DE397}"/>
          </ac:spMkLst>
        </pc:spChg>
        <pc:spChg chg="del mod">
          <ac:chgData name="代數白痴 顧" userId="316db6a4f7ef8138" providerId="LiveId" clId="{2A11D634-AE19-4B45-91F4-CD6306D7A20C}" dt="2023-07-19T12:34:10.906" v="8203" actId="478"/>
          <ac:spMkLst>
            <pc:docMk/>
            <pc:sldMk cId="195578799" sldId="383"/>
            <ac:spMk id="11" creationId="{72E1114E-CD58-2988-02FC-852A3BD3F7B3}"/>
          </ac:spMkLst>
        </pc:spChg>
        <pc:spChg chg="del">
          <ac:chgData name="代數白痴 顧" userId="316db6a4f7ef8138" providerId="LiveId" clId="{2A11D634-AE19-4B45-91F4-CD6306D7A20C}" dt="2023-07-19T12:28:07.017" v="8037" actId="478"/>
          <ac:spMkLst>
            <pc:docMk/>
            <pc:sldMk cId="195578799" sldId="383"/>
            <ac:spMk id="12" creationId="{057F5775-1B06-43C9-80AE-F6DE8D62A1B4}"/>
          </ac:spMkLst>
        </pc:spChg>
        <pc:spChg chg="add mod">
          <ac:chgData name="代數白痴 顧" userId="316db6a4f7ef8138" providerId="LiveId" clId="{2A11D634-AE19-4B45-91F4-CD6306D7A20C}" dt="2023-07-19T12:52:31.341" v="9496" actId="1037"/>
          <ac:spMkLst>
            <pc:docMk/>
            <pc:sldMk cId="195578799" sldId="383"/>
            <ac:spMk id="13" creationId="{9DC588B8-7573-8560-30A3-EE1142CECDAE}"/>
          </ac:spMkLst>
        </pc:spChg>
        <pc:spChg chg="del">
          <ac:chgData name="代數白痴 顧" userId="316db6a4f7ef8138" providerId="LiveId" clId="{2A11D634-AE19-4B45-91F4-CD6306D7A20C}" dt="2023-07-19T12:40:51.879" v="8646" actId="478"/>
          <ac:spMkLst>
            <pc:docMk/>
            <pc:sldMk cId="195578799" sldId="383"/>
            <ac:spMk id="14" creationId="{E33E247E-54CE-B110-B5C7-A87D25D1E61F}"/>
          </ac:spMkLst>
        </pc:spChg>
        <pc:spChg chg="add mod">
          <ac:chgData name="代數白痴 顧" userId="316db6a4f7ef8138" providerId="LiveId" clId="{2A11D634-AE19-4B45-91F4-CD6306D7A20C}" dt="2023-07-19T12:52:31.341" v="9496" actId="1037"/>
          <ac:spMkLst>
            <pc:docMk/>
            <pc:sldMk cId="195578799" sldId="383"/>
            <ac:spMk id="15" creationId="{CEF17479-77D4-CB3A-FD66-9B083F0B62C6}"/>
          </ac:spMkLst>
        </pc:spChg>
        <pc:spChg chg="del mod topLvl">
          <ac:chgData name="代數白痴 顧" userId="316db6a4f7ef8138" providerId="LiveId" clId="{2A11D634-AE19-4B45-91F4-CD6306D7A20C}" dt="2023-07-19T12:23:45.035" v="7863" actId="478"/>
          <ac:spMkLst>
            <pc:docMk/>
            <pc:sldMk cId="195578799" sldId="383"/>
            <ac:spMk id="18" creationId="{7DF645EA-D2B1-B133-8FCB-FEFB579203C3}"/>
          </ac:spMkLst>
        </pc:spChg>
        <pc:spChg chg="mod topLvl">
          <ac:chgData name="代數白痴 顧" userId="316db6a4f7ef8138" providerId="LiveId" clId="{2A11D634-AE19-4B45-91F4-CD6306D7A20C}" dt="2023-07-19T12:52:31.341" v="9496" actId="1037"/>
          <ac:spMkLst>
            <pc:docMk/>
            <pc:sldMk cId="195578799" sldId="383"/>
            <ac:spMk id="19" creationId="{69A404CC-46E8-2FD2-5144-C66A68D4286B}"/>
          </ac:spMkLst>
        </pc:spChg>
        <pc:spChg chg="add mod">
          <ac:chgData name="代數白痴 顧" userId="316db6a4f7ef8138" providerId="LiveId" clId="{2A11D634-AE19-4B45-91F4-CD6306D7A20C}" dt="2023-07-19T12:52:31.341" v="9496" actId="1037"/>
          <ac:spMkLst>
            <pc:docMk/>
            <pc:sldMk cId="195578799" sldId="383"/>
            <ac:spMk id="20" creationId="{58E2CE25-E1E4-E984-E06D-DC5A21086843}"/>
          </ac:spMkLst>
        </pc:spChg>
        <pc:spChg chg="add del mod">
          <ac:chgData name="代數白痴 顧" userId="316db6a4f7ef8138" providerId="LiveId" clId="{2A11D634-AE19-4B45-91F4-CD6306D7A20C}" dt="2023-07-19T12:34:53.759" v="8310" actId="478"/>
          <ac:spMkLst>
            <pc:docMk/>
            <pc:sldMk cId="195578799" sldId="383"/>
            <ac:spMk id="21" creationId="{9C7C4DA1-F878-4D8A-8212-82FFA2BF685C}"/>
          </ac:spMkLst>
        </pc:spChg>
        <pc:spChg chg="del">
          <ac:chgData name="代數白痴 顧" userId="316db6a4f7ef8138" providerId="LiveId" clId="{2A11D634-AE19-4B45-91F4-CD6306D7A20C}" dt="2023-07-19T12:34:07.668" v="8202" actId="478"/>
          <ac:spMkLst>
            <pc:docMk/>
            <pc:sldMk cId="195578799" sldId="383"/>
            <ac:spMk id="22" creationId="{135F980C-FC01-3549-C6B0-4CE6A844FC2E}"/>
          </ac:spMkLst>
        </pc:spChg>
        <pc:spChg chg="mod">
          <ac:chgData name="代數白痴 顧" userId="316db6a4f7ef8138" providerId="LiveId" clId="{2A11D634-AE19-4B45-91F4-CD6306D7A20C}" dt="2023-07-19T12:52:16.378" v="9442" actId="1037"/>
          <ac:spMkLst>
            <pc:docMk/>
            <pc:sldMk cId="195578799" sldId="383"/>
            <ac:spMk id="24" creationId="{14DADBF1-CFFE-BB50-33AB-25C610DAF9DE}"/>
          </ac:spMkLst>
        </pc:spChg>
        <pc:spChg chg="del">
          <ac:chgData name="代數白痴 顧" userId="316db6a4f7ef8138" providerId="LiveId" clId="{2A11D634-AE19-4B45-91F4-CD6306D7A20C}" dt="2023-07-19T12:40:47.574" v="8645" actId="478"/>
          <ac:spMkLst>
            <pc:docMk/>
            <pc:sldMk cId="195578799" sldId="383"/>
            <ac:spMk id="25" creationId="{92961E01-A3CE-CD58-DCB3-0747C6B1EF40}"/>
          </ac:spMkLst>
        </pc:spChg>
        <pc:spChg chg="del">
          <ac:chgData name="代數白痴 顧" userId="316db6a4f7ef8138" providerId="LiveId" clId="{2A11D634-AE19-4B45-91F4-CD6306D7A20C}" dt="2023-07-19T12:40:47.574" v="8645" actId="478"/>
          <ac:spMkLst>
            <pc:docMk/>
            <pc:sldMk cId="195578799" sldId="383"/>
            <ac:spMk id="27" creationId="{FCD0EA0B-AF9F-9C44-65E5-010DF1FE1CC4}"/>
          </ac:spMkLst>
        </pc:spChg>
        <pc:spChg chg="del">
          <ac:chgData name="代數白痴 顧" userId="316db6a4f7ef8138" providerId="LiveId" clId="{2A11D634-AE19-4B45-91F4-CD6306D7A20C}" dt="2023-07-19T12:40:47.574" v="8645" actId="478"/>
          <ac:spMkLst>
            <pc:docMk/>
            <pc:sldMk cId="195578799" sldId="383"/>
            <ac:spMk id="29" creationId="{45E66D59-BAE5-2DF7-F551-8E083CF493DD}"/>
          </ac:spMkLst>
        </pc:spChg>
        <pc:spChg chg="add mod">
          <ac:chgData name="代數白痴 顧" userId="316db6a4f7ef8138" providerId="LiveId" clId="{2A11D634-AE19-4B45-91F4-CD6306D7A20C}" dt="2023-07-19T12:52:31.341" v="9496" actId="1037"/>
          <ac:spMkLst>
            <pc:docMk/>
            <pc:sldMk cId="195578799" sldId="383"/>
            <ac:spMk id="30" creationId="{1E3AB7F5-CC49-A7B9-AA3F-A0E93366D1C1}"/>
          </ac:spMkLst>
        </pc:spChg>
        <pc:spChg chg="add mod">
          <ac:chgData name="代數白痴 顧" userId="316db6a4f7ef8138" providerId="LiveId" clId="{2A11D634-AE19-4B45-91F4-CD6306D7A20C}" dt="2023-07-19T12:52:31.341" v="9496" actId="1037"/>
          <ac:spMkLst>
            <pc:docMk/>
            <pc:sldMk cId="195578799" sldId="383"/>
            <ac:spMk id="31" creationId="{CA86E5B6-5287-47D1-EA3E-12535FF69030}"/>
          </ac:spMkLst>
        </pc:spChg>
        <pc:spChg chg="add mod">
          <ac:chgData name="代數白痴 顧" userId="316db6a4f7ef8138" providerId="LiveId" clId="{2A11D634-AE19-4B45-91F4-CD6306D7A20C}" dt="2023-07-19T12:52:31.341" v="9496" actId="1037"/>
          <ac:spMkLst>
            <pc:docMk/>
            <pc:sldMk cId="195578799" sldId="383"/>
            <ac:spMk id="32" creationId="{A2ED25F6-B364-3100-61D6-4EAB8D75141C}"/>
          </ac:spMkLst>
        </pc:spChg>
        <pc:spChg chg="del">
          <ac:chgData name="代數白痴 顧" userId="316db6a4f7ef8138" providerId="LiveId" clId="{2A11D634-AE19-4B45-91F4-CD6306D7A20C}" dt="2023-07-19T12:40:47.574" v="8645" actId="478"/>
          <ac:spMkLst>
            <pc:docMk/>
            <pc:sldMk cId="195578799" sldId="383"/>
            <ac:spMk id="34" creationId="{BA3B6F54-738C-FF21-C16C-351CFB13A76D}"/>
          </ac:spMkLst>
        </pc:spChg>
        <pc:spChg chg="add mod">
          <ac:chgData name="代數白痴 顧" userId="316db6a4f7ef8138" providerId="LiveId" clId="{2A11D634-AE19-4B45-91F4-CD6306D7A20C}" dt="2023-07-19T12:52:31.341" v="9496" actId="1037"/>
          <ac:spMkLst>
            <pc:docMk/>
            <pc:sldMk cId="195578799" sldId="383"/>
            <ac:spMk id="37" creationId="{0623925D-4FE1-37E6-50C9-784A7C724FCC}"/>
          </ac:spMkLst>
        </pc:spChg>
        <pc:spChg chg="del">
          <ac:chgData name="代數白痴 顧" userId="316db6a4f7ef8138" providerId="LiveId" clId="{2A11D634-AE19-4B45-91F4-CD6306D7A20C}" dt="2023-07-19T12:40:09.426" v="8601" actId="478"/>
          <ac:spMkLst>
            <pc:docMk/>
            <pc:sldMk cId="195578799" sldId="383"/>
            <ac:spMk id="38" creationId="{AA77F8BA-EBF9-A6C4-5308-4957D41400EF}"/>
          </ac:spMkLst>
        </pc:spChg>
        <pc:spChg chg="add mod">
          <ac:chgData name="代數白痴 顧" userId="316db6a4f7ef8138" providerId="LiveId" clId="{2A11D634-AE19-4B45-91F4-CD6306D7A20C}" dt="2023-07-19T12:52:31.341" v="9496" actId="1037"/>
          <ac:spMkLst>
            <pc:docMk/>
            <pc:sldMk cId="195578799" sldId="383"/>
            <ac:spMk id="41" creationId="{5E4A5AFC-F3B9-824D-4186-DDA9C902791F}"/>
          </ac:spMkLst>
        </pc:spChg>
        <pc:spChg chg="del">
          <ac:chgData name="代數白痴 顧" userId="316db6a4f7ef8138" providerId="LiveId" clId="{2A11D634-AE19-4B45-91F4-CD6306D7A20C}" dt="2023-07-19T12:40:06.192" v="8600" actId="478"/>
          <ac:spMkLst>
            <pc:docMk/>
            <pc:sldMk cId="195578799" sldId="383"/>
            <ac:spMk id="42" creationId="{2AEB4BF3-ACC4-E233-4A5C-DFD0C7ABBB54}"/>
          </ac:spMkLst>
        </pc:spChg>
        <pc:spChg chg="add mod">
          <ac:chgData name="代數白痴 顧" userId="316db6a4f7ef8138" providerId="LiveId" clId="{2A11D634-AE19-4B45-91F4-CD6306D7A20C}" dt="2023-07-19T12:52:31.341" v="9496" actId="1037"/>
          <ac:spMkLst>
            <pc:docMk/>
            <pc:sldMk cId="195578799" sldId="383"/>
            <ac:spMk id="43" creationId="{F55583D7-9930-3900-3DB3-8B8B4478FB8F}"/>
          </ac:spMkLst>
        </pc:spChg>
        <pc:spChg chg="del">
          <ac:chgData name="代數白痴 顧" userId="316db6a4f7ef8138" providerId="LiveId" clId="{2A11D634-AE19-4B45-91F4-CD6306D7A20C}" dt="2023-07-19T12:40:06.192" v="8600" actId="478"/>
          <ac:spMkLst>
            <pc:docMk/>
            <pc:sldMk cId="195578799" sldId="383"/>
            <ac:spMk id="45" creationId="{079137EC-16E2-8C7F-7F95-AB1D3CCB3CED}"/>
          </ac:spMkLst>
        </pc:spChg>
        <pc:spChg chg="del">
          <ac:chgData name="代數白痴 顧" userId="316db6a4f7ef8138" providerId="LiveId" clId="{2A11D634-AE19-4B45-91F4-CD6306D7A20C}" dt="2023-07-19T12:40:06.192" v="8600" actId="478"/>
          <ac:spMkLst>
            <pc:docMk/>
            <pc:sldMk cId="195578799" sldId="383"/>
            <ac:spMk id="46" creationId="{8CEA1C74-AAD9-DBE3-239F-DAE34650AF8D}"/>
          </ac:spMkLst>
        </pc:spChg>
        <pc:spChg chg="del">
          <ac:chgData name="代數白痴 顧" userId="316db6a4f7ef8138" providerId="LiveId" clId="{2A11D634-AE19-4B45-91F4-CD6306D7A20C}" dt="2023-07-19T12:40:06.192" v="8600" actId="478"/>
          <ac:spMkLst>
            <pc:docMk/>
            <pc:sldMk cId="195578799" sldId="383"/>
            <ac:spMk id="47" creationId="{54DCC097-359D-63C8-16D6-247B720746B5}"/>
          </ac:spMkLst>
        </pc:spChg>
        <pc:spChg chg="del">
          <ac:chgData name="代數白痴 顧" userId="316db6a4f7ef8138" providerId="LiveId" clId="{2A11D634-AE19-4B45-91F4-CD6306D7A20C}" dt="2023-07-19T12:40:06.192" v="8600" actId="478"/>
          <ac:spMkLst>
            <pc:docMk/>
            <pc:sldMk cId="195578799" sldId="383"/>
            <ac:spMk id="48" creationId="{A8625ED4-0016-FE2E-2776-479E756BBA6D}"/>
          </ac:spMkLst>
        </pc:spChg>
        <pc:spChg chg="del">
          <ac:chgData name="代數白痴 顧" userId="316db6a4f7ef8138" providerId="LiveId" clId="{2A11D634-AE19-4B45-91F4-CD6306D7A20C}" dt="2023-07-19T12:40:10.771" v="8602" actId="478"/>
          <ac:spMkLst>
            <pc:docMk/>
            <pc:sldMk cId="195578799" sldId="383"/>
            <ac:spMk id="49" creationId="{2CDDB6FC-61FB-0DDC-58CB-68021C593CE7}"/>
          </ac:spMkLst>
        </pc:spChg>
        <pc:spChg chg="add mod">
          <ac:chgData name="代數白痴 顧" userId="316db6a4f7ef8138" providerId="LiveId" clId="{2A11D634-AE19-4B45-91F4-CD6306D7A20C}" dt="2023-07-20T04:44:08.937" v="11495" actId="1036"/>
          <ac:spMkLst>
            <pc:docMk/>
            <pc:sldMk cId="195578799" sldId="383"/>
            <ac:spMk id="51" creationId="{5BA30EB3-D894-6E91-EDFA-104A311AAE2B}"/>
          </ac:spMkLst>
        </pc:spChg>
        <pc:spChg chg="add mod">
          <ac:chgData name="代數白痴 顧" userId="316db6a4f7ef8138" providerId="LiveId" clId="{2A11D634-AE19-4B45-91F4-CD6306D7A20C}" dt="2023-07-20T04:44:16.789" v="11504" actId="1035"/>
          <ac:spMkLst>
            <pc:docMk/>
            <pc:sldMk cId="195578799" sldId="383"/>
            <ac:spMk id="54" creationId="{5900F0D3-6E8F-70D8-5F65-334C0E31B190}"/>
          </ac:spMkLst>
        </pc:spChg>
        <pc:spChg chg="mod">
          <ac:chgData name="代數白痴 顧" userId="316db6a4f7ef8138" providerId="LiveId" clId="{2A11D634-AE19-4B45-91F4-CD6306D7A20C}" dt="2023-07-19T12:52:31.341" v="9496" actId="1037"/>
          <ac:spMkLst>
            <pc:docMk/>
            <pc:sldMk cId="195578799" sldId="383"/>
            <ac:spMk id="76" creationId="{99CB92E7-502E-5AA8-7ADC-A67D992F5BBE}"/>
          </ac:spMkLst>
        </pc:spChg>
        <pc:grpChg chg="add del mod">
          <ac:chgData name="代數白痴 顧" userId="316db6a4f7ef8138" providerId="LiveId" clId="{2A11D634-AE19-4B45-91F4-CD6306D7A20C}" dt="2023-07-19T12:23:45.035" v="7863" actId="478"/>
          <ac:grpSpMkLst>
            <pc:docMk/>
            <pc:sldMk cId="195578799" sldId="383"/>
            <ac:grpSpMk id="16" creationId="{4FA91469-AAC9-F769-96CF-BF8A4568CDBB}"/>
          </ac:grpSpMkLst>
        </pc:grpChg>
        <pc:graphicFrameChg chg="add del mod">
          <ac:chgData name="代數白痴 顧" userId="316db6a4f7ef8138" providerId="LiveId" clId="{2A11D634-AE19-4B45-91F4-CD6306D7A20C}" dt="2023-07-19T12:29:29.036" v="8043" actId="478"/>
          <ac:graphicFrameMkLst>
            <pc:docMk/>
            <pc:sldMk cId="195578799" sldId="383"/>
            <ac:graphicFrameMk id="28" creationId="{B3CAD883-8E2D-CFA7-B38C-4E3589CF4AC6}"/>
          </ac:graphicFrameMkLst>
        </pc:graphicFrameChg>
        <pc:cxnChg chg="del">
          <ac:chgData name="代數白痴 顧" userId="316db6a4f7ef8138" providerId="LiveId" clId="{2A11D634-AE19-4B45-91F4-CD6306D7A20C}" dt="2023-07-19T12:40:31.895" v="8644" actId="478"/>
          <ac:cxnSpMkLst>
            <pc:docMk/>
            <pc:sldMk cId="195578799" sldId="383"/>
            <ac:cxnSpMk id="2" creationId="{57DBDA7B-34A5-5F56-7279-A5DFF6286F6F}"/>
          </ac:cxnSpMkLst>
        </pc:cxnChg>
        <pc:cxnChg chg="del">
          <ac:chgData name="代數白痴 顧" userId="316db6a4f7ef8138" providerId="LiveId" clId="{2A11D634-AE19-4B45-91F4-CD6306D7A20C}" dt="2023-07-19T12:51:50.072" v="9424" actId="478"/>
          <ac:cxnSpMkLst>
            <pc:docMk/>
            <pc:sldMk cId="195578799" sldId="383"/>
            <ac:cxnSpMk id="26" creationId="{35C65887-37BA-C613-9F1C-BCCD5EB43AA9}"/>
          </ac:cxnSpMkLst>
        </pc:cxnChg>
        <pc:cxnChg chg="add del mod">
          <ac:chgData name="代數白痴 顧" userId="316db6a4f7ef8138" providerId="LiveId" clId="{2A11D634-AE19-4B45-91F4-CD6306D7A20C}" dt="2023-07-19T12:51:47.440" v="9423" actId="478"/>
          <ac:cxnSpMkLst>
            <pc:docMk/>
            <pc:sldMk cId="195578799" sldId="383"/>
            <ac:cxnSpMk id="35" creationId="{C85B770C-5F9E-596E-3240-AF439A157EBE}"/>
          </ac:cxnSpMkLst>
        </pc:cxnChg>
        <pc:cxnChg chg="add del mod">
          <ac:chgData name="代數白痴 顧" userId="316db6a4f7ef8138" providerId="LiveId" clId="{2A11D634-AE19-4B45-91F4-CD6306D7A20C}" dt="2023-07-19T12:36:28.746" v="8422" actId="478"/>
          <ac:cxnSpMkLst>
            <pc:docMk/>
            <pc:sldMk cId="195578799" sldId="383"/>
            <ac:cxnSpMk id="36" creationId="{543A7304-D62C-4826-3577-6A091015E155}"/>
          </ac:cxnSpMkLst>
        </pc:cxnChg>
        <pc:cxnChg chg="add mod">
          <ac:chgData name="代數白痴 顧" userId="316db6a4f7ef8138" providerId="LiveId" clId="{2A11D634-AE19-4B45-91F4-CD6306D7A20C}" dt="2023-07-19T12:52:31.341" v="9496" actId="1037"/>
          <ac:cxnSpMkLst>
            <pc:docMk/>
            <pc:sldMk cId="195578799" sldId="383"/>
            <ac:cxnSpMk id="40" creationId="{72F60307-C3DE-6D32-6087-B7D383FC818C}"/>
          </ac:cxnSpMkLst>
        </pc:cxnChg>
        <pc:cxnChg chg="add del mod">
          <ac:chgData name="代數白痴 顧" userId="316db6a4f7ef8138" providerId="LiveId" clId="{2A11D634-AE19-4B45-91F4-CD6306D7A20C}" dt="2023-07-19T12:51:53.592" v="9425" actId="478"/>
          <ac:cxnSpMkLst>
            <pc:docMk/>
            <pc:sldMk cId="195578799" sldId="383"/>
            <ac:cxnSpMk id="50" creationId="{F899EB74-003C-2931-2261-0A673030617A}"/>
          </ac:cxnSpMkLst>
        </pc:cxnChg>
        <pc:cxnChg chg="add del mod">
          <ac:chgData name="代數白痴 顧" userId="316db6a4f7ef8138" providerId="LiveId" clId="{2A11D634-AE19-4B45-91F4-CD6306D7A20C}" dt="2023-07-19T12:51:58.980" v="9428" actId="478"/>
          <ac:cxnSpMkLst>
            <pc:docMk/>
            <pc:sldMk cId="195578799" sldId="383"/>
            <ac:cxnSpMk id="52" creationId="{C6674765-B4B9-999D-E505-9777DB00DF2D}"/>
          </ac:cxnSpMkLst>
        </pc:cxnChg>
        <pc:cxnChg chg="add del mod">
          <ac:chgData name="代數白痴 顧" userId="316db6a4f7ef8138" providerId="LiveId" clId="{2A11D634-AE19-4B45-91F4-CD6306D7A20C}" dt="2023-07-19T12:51:59.887" v="9429" actId="478"/>
          <ac:cxnSpMkLst>
            <pc:docMk/>
            <pc:sldMk cId="195578799" sldId="383"/>
            <ac:cxnSpMk id="53" creationId="{B18BD26D-AB6E-FA55-30AF-2A9C6079E40D}"/>
          </ac:cxnSpMkLst>
        </pc:cxnChg>
      </pc:sldChg>
      <pc:sldChg chg="addSp delSp modSp mod delAnim modAnim modNotesTx">
        <pc:chgData name="代數白痴 顧" userId="316db6a4f7ef8138" providerId="LiveId" clId="{2A11D634-AE19-4B45-91F4-CD6306D7A20C}" dt="2023-07-20T00:00:12.496" v="9677" actId="1036"/>
        <pc:sldMkLst>
          <pc:docMk/>
          <pc:sldMk cId="246848493" sldId="384"/>
        </pc:sldMkLst>
        <pc:spChg chg="mod">
          <ac:chgData name="代數白痴 顧" userId="316db6a4f7ef8138" providerId="LiveId" clId="{2A11D634-AE19-4B45-91F4-CD6306D7A20C}" dt="2023-07-19T23:59:29.437" v="9602" actId="1036"/>
          <ac:spMkLst>
            <pc:docMk/>
            <pc:sldMk cId="246848493" sldId="384"/>
            <ac:spMk id="2" creationId="{0FE40CE3-D4B3-6384-ACEF-3E1BA00909A3}"/>
          </ac:spMkLst>
        </pc:spChg>
        <pc:spChg chg="add del mod">
          <ac:chgData name="代數白痴 顧" userId="316db6a4f7ef8138" providerId="LiveId" clId="{2A11D634-AE19-4B45-91F4-CD6306D7A20C}" dt="2023-07-19T01:16:55.828" v="2323" actId="478"/>
          <ac:spMkLst>
            <pc:docMk/>
            <pc:sldMk cId="246848493" sldId="384"/>
            <ac:spMk id="3" creationId="{37989615-6C3C-F722-3BF8-ED04EE66F553}"/>
          </ac:spMkLst>
        </pc:spChg>
        <pc:spChg chg="add del mod">
          <ac:chgData name="代數白痴 顧" userId="316db6a4f7ef8138" providerId="LiveId" clId="{2A11D634-AE19-4B45-91F4-CD6306D7A20C}" dt="2023-07-19T23:59:03.029" v="9587" actId="478"/>
          <ac:spMkLst>
            <pc:docMk/>
            <pc:sldMk cId="246848493" sldId="384"/>
            <ac:spMk id="3" creationId="{3840B258-22FA-F727-42EC-225EBE5989AC}"/>
          </ac:spMkLst>
        </pc:spChg>
        <pc:spChg chg="del">
          <ac:chgData name="代數白痴 顧" userId="316db6a4f7ef8138" providerId="LiveId" clId="{2A11D634-AE19-4B45-91F4-CD6306D7A20C}" dt="2023-07-19T00:09:48.782" v="1785" actId="478"/>
          <ac:spMkLst>
            <pc:docMk/>
            <pc:sldMk cId="246848493" sldId="384"/>
            <ac:spMk id="3" creationId="{A904BF99-7CBE-B483-2254-93D3CAAADBEB}"/>
          </ac:spMkLst>
        </pc:spChg>
        <pc:spChg chg="add del mod">
          <ac:chgData name="代數白痴 顧" userId="316db6a4f7ef8138" providerId="LiveId" clId="{2A11D634-AE19-4B45-91F4-CD6306D7A20C}" dt="2023-07-19T01:16:57.262" v="2324" actId="478"/>
          <ac:spMkLst>
            <pc:docMk/>
            <pc:sldMk cId="246848493" sldId="384"/>
            <ac:spMk id="4" creationId="{A26B26E1-E5A0-26E7-5107-F1A41E4FB81E}"/>
          </ac:spMkLst>
        </pc:spChg>
        <pc:spChg chg="add del mod">
          <ac:chgData name="代數白痴 顧" userId="316db6a4f7ef8138" providerId="LiveId" clId="{2A11D634-AE19-4B45-91F4-CD6306D7A20C}" dt="2023-07-19T23:59:03.857" v="9588" actId="478"/>
          <ac:spMkLst>
            <pc:docMk/>
            <pc:sldMk cId="246848493" sldId="384"/>
            <ac:spMk id="4" creationId="{FDB61C4B-DC82-E97A-B46B-2EBB17EB917A}"/>
          </ac:spMkLst>
        </pc:spChg>
        <pc:spChg chg="del mod">
          <ac:chgData name="代數白痴 顧" userId="316db6a4f7ef8138" providerId="LiveId" clId="{2A11D634-AE19-4B45-91F4-CD6306D7A20C}" dt="2023-07-19T00:09:47.642" v="1784" actId="478"/>
          <ac:spMkLst>
            <pc:docMk/>
            <pc:sldMk cId="246848493" sldId="384"/>
            <ac:spMk id="5" creationId="{8D744948-2E12-9F14-D3FD-2CEE950AA5EA}"/>
          </ac:spMkLst>
        </pc:spChg>
        <pc:spChg chg="add mod">
          <ac:chgData name="代數白痴 顧" userId="316db6a4f7ef8138" providerId="LiveId" clId="{2A11D634-AE19-4B45-91F4-CD6306D7A20C}" dt="2023-07-20T00:00:12.496" v="9677" actId="1036"/>
          <ac:spMkLst>
            <pc:docMk/>
            <pc:sldMk cId="246848493" sldId="384"/>
            <ac:spMk id="5" creationId="{D915613C-3A11-2808-53A8-1A52AFB8E812}"/>
          </ac:spMkLst>
        </pc:spChg>
        <pc:spChg chg="add mod">
          <ac:chgData name="代數白痴 顧" userId="316db6a4f7ef8138" providerId="LiveId" clId="{2A11D634-AE19-4B45-91F4-CD6306D7A20C}" dt="2023-07-20T00:00:07.091" v="9670" actId="1036"/>
          <ac:spMkLst>
            <pc:docMk/>
            <pc:sldMk cId="246848493" sldId="384"/>
            <ac:spMk id="6" creationId="{8CAF0A7D-2C52-82EA-6725-3681A570A50C}"/>
          </ac:spMkLst>
        </pc:spChg>
        <pc:spChg chg="mod">
          <ac:chgData name="代數白痴 顧" userId="316db6a4f7ef8138" providerId="LiveId" clId="{2A11D634-AE19-4B45-91F4-CD6306D7A20C}" dt="2023-07-20T00:00:07.091" v="9670" actId="1036"/>
          <ac:spMkLst>
            <pc:docMk/>
            <pc:sldMk cId="246848493" sldId="384"/>
            <ac:spMk id="7" creationId="{00000000-0000-0000-0000-000000000000}"/>
          </ac:spMkLst>
        </pc:spChg>
        <pc:spChg chg="add mod">
          <ac:chgData name="代數白痴 顧" userId="316db6a4f7ef8138" providerId="LiveId" clId="{2A11D634-AE19-4B45-91F4-CD6306D7A20C}" dt="2023-07-19T23:59:20.657" v="9590"/>
          <ac:spMkLst>
            <pc:docMk/>
            <pc:sldMk cId="246848493" sldId="384"/>
            <ac:spMk id="8" creationId="{085293EF-B7B0-49A8-191D-1900F506FEE3}"/>
          </ac:spMkLst>
        </pc:spChg>
        <pc:spChg chg="add mod">
          <ac:chgData name="代數白痴 顧" userId="316db6a4f7ef8138" providerId="LiveId" clId="{2A11D634-AE19-4B45-91F4-CD6306D7A20C}" dt="2023-07-19T23:59:56.137" v="9658" actId="1036"/>
          <ac:spMkLst>
            <pc:docMk/>
            <pc:sldMk cId="246848493" sldId="384"/>
            <ac:spMk id="9" creationId="{4E792476-F7D0-2E0D-4CB2-01C1CC6662A0}"/>
          </ac:spMkLst>
        </pc:spChg>
        <pc:spChg chg="mod">
          <ac:chgData name="代數白痴 顧" userId="316db6a4f7ef8138" providerId="LiveId" clId="{2A11D634-AE19-4B45-91F4-CD6306D7A20C}" dt="2023-07-19T00:09:54.499" v="1805" actId="20577"/>
          <ac:spMkLst>
            <pc:docMk/>
            <pc:sldMk cId="246848493" sldId="384"/>
            <ac:spMk id="23" creationId="{00000000-0000-0000-0000-000000000000}"/>
          </ac:spMkLst>
        </pc:spChg>
        <pc:cxnChg chg="add del mod">
          <ac:chgData name="代數白痴 顧" userId="316db6a4f7ef8138" providerId="LiveId" clId="{2A11D634-AE19-4B45-91F4-CD6306D7A20C}" dt="2023-07-19T01:19:28.007" v="2483" actId="478"/>
          <ac:cxnSpMkLst>
            <pc:docMk/>
            <pc:sldMk cId="246848493" sldId="384"/>
            <ac:cxnSpMk id="9" creationId="{E452A756-0FD3-726B-2EE3-7BF0C93CE50C}"/>
          </ac:cxnSpMkLst>
        </pc:cxnChg>
      </pc:sldChg>
      <pc:sldChg chg="del">
        <pc:chgData name="代數白痴 顧" userId="316db6a4f7ef8138" providerId="LiveId" clId="{2A11D634-AE19-4B45-91F4-CD6306D7A20C}" dt="2023-07-19T12:13:55.687" v="7480" actId="2696"/>
        <pc:sldMkLst>
          <pc:docMk/>
          <pc:sldMk cId="174909457" sldId="385"/>
        </pc:sldMkLst>
      </pc:sldChg>
      <pc:sldChg chg="del">
        <pc:chgData name="代數白痴 顧" userId="316db6a4f7ef8138" providerId="LiveId" clId="{2A11D634-AE19-4B45-91F4-CD6306D7A20C}" dt="2023-07-19T12:13:55.687" v="7480" actId="2696"/>
        <pc:sldMkLst>
          <pc:docMk/>
          <pc:sldMk cId="212793303" sldId="386"/>
        </pc:sldMkLst>
      </pc:sldChg>
      <pc:sldChg chg="addSp delSp modSp add mod modAnim modNotesTx">
        <pc:chgData name="代數白痴 顧" userId="316db6a4f7ef8138" providerId="LiveId" clId="{2A11D634-AE19-4B45-91F4-CD6306D7A20C}" dt="2023-07-19T12:01:17.091" v="6428" actId="20577"/>
        <pc:sldMkLst>
          <pc:docMk/>
          <pc:sldMk cId="2141563144" sldId="387"/>
        </pc:sldMkLst>
        <pc:spChg chg="del mod">
          <ac:chgData name="代數白痴 顧" userId="316db6a4f7ef8138" providerId="LiveId" clId="{2A11D634-AE19-4B45-91F4-CD6306D7A20C}" dt="2023-07-19T11:54:50.584" v="5681" actId="478"/>
          <ac:spMkLst>
            <pc:docMk/>
            <pc:sldMk cId="2141563144" sldId="387"/>
            <ac:spMk id="3" creationId="{AAB27D8D-0CE7-F70E-670F-F6ED2C0775E4}"/>
          </ac:spMkLst>
        </pc:spChg>
        <pc:spChg chg="mod">
          <ac:chgData name="代數白痴 顧" userId="316db6a4f7ef8138" providerId="LiveId" clId="{2A11D634-AE19-4B45-91F4-CD6306D7A20C}" dt="2023-07-19T11:57:25.928" v="5856" actId="1037"/>
          <ac:spMkLst>
            <pc:docMk/>
            <pc:sldMk cId="2141563144" sldId="387"/>
            <ac:spMk id="4" creationId="{E3759969-6B8B-A1C2-3ADE-D07712733426}"/>
          </ac:spMkLst>
        </pc:spChg>
        <pc:spChg chg="add mod">
          <ac:chgData name="代數白痴 顧" userId="316db6a4f7ef8138" providerId="LiveId" clId="{2A11D634-AE19-4B45-91F4-CD6306D7A20C}" dt="2023-07-19T11:55:37.704" v="5750" actId="1035"/>
          <ac:spMkLst>
            <pc:docMk/>
            <pc:sldMk cId="2141563144" sldId="387"/>
            <ac:spMk id="5" creationId="{27A6AD3B-BF4C-B422-0AB5-D607D9CCDDE3}"/>
          </ac:spMkLst>
        </pc:spChg>
        <pc:spChg chg="add mod">
          <ac:chgData name="代數白痴 顧" userId="316db6a4f7ef8138" providerId="LiveId" clId="{2A11D634-AE19-4B45-91F4-CD6306D7A20C}" dt="2023-07-19T11:56:27.922" v="5780" actId="20577"/>
          <ac:spMkLst>
            <pc:docMk/>
            <pc:sldMk cId="2141563144" sldId="387"/>
            <ac:spMk id="6" creationId="{11084D0E-E39B-5D68-758D-6821E01BD9C5}"/>
          </ac:spMkLst>
        </pc:spChg>
        <pc:spChg chg="del">
          <ac:chgData name="代數白痴 顧" userId="316db6a4f7ef8138" providerId="LiveId" clId="{2A11D634-AE19-4B45-91F4-CD6306D7A20C}" dt="2023-07-19T11:44:26.064" v="5290" actId="478"/>
          <ac:spMkLst>
            <pc:docMk/>
            <pc:sldMk cId="2141563144" sldId="387"/>
            <ac:spMk id="9" creationId="{20D85066-0517-FFEE-5C9F-F5EB35496F3D}"/>
          </ac:spMkLst>
        </pc:spChg>
        <pc:spChg chg="del">
          <ac:chgData name="代數白痴 顧" userId="316db6a4f7ef8138" providerId="LiveId" clId="{2A11D634-AE19-4B45-91F4-CD6306D7A20C}" dt="2023-07-19T11:44:23.226" v="5289" actId="478"/>
          <ac:spMkLst>
            <pc:docMk/>
            <pc:sldMk cId="2141563144" sldId="387"/>
            <ac:spMk id="10" creationId="{3AFEEF91-D707-5103-391A-05893F311A42}"/>
          </ac:spMkLst>
        </pc:spChg>
        <pc:spChg chg="mod">
          <ac:chgData name="代數白痴 顧" userId="316db6a4f7ef8138" providerId="LiveId" clId="{2A11D634-AE19-4B45-91F4-CD6306D7A20C}" dt="2023-07-19T11:51:58.147" v="5649" actId="1035"/>
          <ac:spMkLst>
            <pc:docMk/>
            <pc:sldMk cId="2141563144" sldId="387"/>
            <ac:spMk id="12" creationId="{7A19F044-A334-8E0D-E952-2C296A3283BC}"/>
          </ac:spMkLst>
        </pc:spChg>
        <pc:spChg chg="mod">
          <ac:chgData name="代數白痴 顧" userId="316db6a4f7ef8138" providerId="LiveId" clId="{2A11D634-AE19-4B45-91F4-CD6306D7A20C}" dt="2023-07-19T11:44:18.969" v="5288" actId="20577"/>
          <ac:spMkLst>
            <pc:docMk/>
            <pc:sldMk cId="2141563144" sldId="387"/>
            <ac:spMk id="23" creationId="{00000000-0000-0000-0000-000000000000}"/>
          </ac:spMkLst>
        </pc:spChg>
        <pc:cxnChg chg="del">
          <ac:chgData name="代數白痴 顧" userId="316db6a4f7ef8138" providerId="LiveId" clId="{2A11D634-AE19-4B45-91F4-CD6306D7A20C}" dt="2023-07-19T11:44:27.049" v="5291" actId="478"/>
          <ac:cxnSpMkLst>
            <pc:docMk/>
            <pc:sldMk cId="2141563144" sldId="387"/>
            <ac:cxnSpMk id="8" creationId="{ABCEBFBD-5867-3F03-969D-B9F5293124A8}"/>
          </ac:cxnSpMkLst>
        </pc:cxnChg>
      </pc:sldChg>
      <pc:sldChg chg="delSp modSp add mod ord delAnim modNotesTx">
        <pc:chgData name="代數白痴 顧" userId="316db6a4f7ef8138" providerId="LiveId" clId="{2A11D634-AE19-4B45-91F4-CD6306D7A20C}" dt="2023-07-20T04:42:24.934" v="11446" actId="20577"/>
        <pc:sldMkLst>
          <pc:docMk/>
          <pc:sldMk cId="202160114" sldId="388"/>
        </pc:sldMkLst>
        <pc:spChg chg="del">
          <ac:chgData name="代數白痴 顧" userId="316db6a4f7ef8138" providerId="LiveId" clId="{2A11D634-AE19-4B45-91F4-CD6306D7A20C}" dt="2023-07-19T01:44:28.104" v="3800" actId="478"/>
          <ac:spMkLst>
            <pc:docMk/>
            <pc:sldMk cId="202160114" sldId="388"/>
            <ac:spMk id="3" creationId="{63B57583-06F5-56C6-5730-DC156E063020}"/>
          </ac:spMkLst>
        </pc:spChg>
        <pc:spChg chg="mod">
          <ac:chgData name="代數白痴 顧" userId="316db6a4f7ef8138" providerId="LiveId" clId="{2A11D634-AE19-4B45-91F4-CD6306D7A20C}" dt="2023-07-20T04:40:21.862" v="11384" actId="947"/>
          <ac:spMkLst>
            <pc:docMk/>
            <pc:sldMk cId="202160114" sldId="388"/>
            <ac:spMk id="4" creationId="{7443AB43-BA0D-2DFE-6944-E8894E5BCCB0}"/>
          </ac:spMkLst>
        </pc:spChg>
        <pc:spChg chg="mod">
          <ac:chgData name="代數白痴 顧" userId="316db6a4f7ef8138" providerId="LiveId" clId="{2A11D634-AE19-4B45-91F4-CD6306D7A20C}" dt="2023-07-19T01:46:26.779" v="3896" actId="20578"/>
          <ac:spMkLst>
            <pc:docMk/>
            <pc:sldMk cId="202160114" sldId="388"/>
            <ac:spMk id="5" creationId="{3154A84C-1C83-1387-7BB7-55032B79965C}"/>
          </ac:spMkLst>
        </pc:spChg>
        <pc:spChg chg="mod">
          <ac:chgData name="代數白痴 顧" userId="316db6a4f7ef8138" providerId="LiveId" clId="{2A11D634-AE19-4B45-91F4-CD6306D7A20C}" dt="2023-07-20T04:41:40.991" v="11440" actId="1036"/>
          <ac:spMkLst>
            <pc:docMk/>
            <pc:sldMk cId="202160114" sldId="388"/>
            <ac:spMk id="6" creationId="{72978842-FC2C-8DDF-5DE4-55AF67C4FA9A}"/>
          </ac:spMkLst>
        </pc:spChg>
        <pc:spChg chg="mod">
          <ac:chgData name="代數白痴 顧" userId="316db6a4f7ef8138" providerId="LiveId" clId="{2A11D634-AE19-4B45-91F4-CD6306D7A20C}" dt="2023-07-20T04:40:26.867" v="11388" actId="20577"/>
          <ac:spMkLst>
            <pc:docMk/>
            <pc:sldMk cId="202160114" sldId="388"/>
            <ac:spMk id="21" creationId="{00000000-0000-0000-0000-000000000000}"/>
          </ac:spMkLst>
        </pc:spChg>
        <pc:spChg chg="mod">
          <ac:chgData name="代數白痴 顧" userId="316db6a4f7ef8138" providerId="LiveId" clId="{2A11D634-AE19-4B45-91F4-CD6306D7A20C}" dt="2023-07-19T01:44:24.717" v="3799" actId="20577"/>
          <ac:spMkLst>
            <pc:docMk/>
            <pc:sldMk cId="202160114" sldId="388"/>
            <ac:spMk id="23" creationId="{00000000-0000-0000-0000-000000000000}"/>
          </ac:spMkLst>
        </pc:spChg>
      </pc:sldChg>
      <pc:sldChg chg="addSp delSp modSp add mod modNotesTx">
        <pc:chgData name="代數白痴 顧" userId="316db6a4f7ef8138" providerId="LiveId" clId="{2A11D634-AE19-4B45-91F4-CD6306D7A20C}" dt="2023-07-20T04:55:41.676" v="11689" actId="1036"/>
        <pc:sldMkLst>
          <pc:docMk/>
          <pc:sldMk cId="2231430522" sldId="389"/>
        </pc:sldMkLst>
        <pc:spChg chg="add mod">
          <ac:chgData name="代數白痴 顧" userId="316db6a4f7ef8138" providerId="LiveId" clId="{2A11D634-AE19-4B45-91F4-CD6306D7A20C}" dt="2023-07-20T04:55:05.183" v="11602"/>
          <ac:spMkLst>
            <pc:docMk/>
            <pc:sldMk cId="2231430522" sldId="389"/>
            <ac:spMk id="3" creationId="{083A5365-C1AA-D399-F784-755E2D7B30A1}"/>
          </ac:spMkLst>
        </pc:spChg>
        <pc:spChg chg="mod">
          <ac:chgData name="代數白痴 顧" userId="316db6a4f7ef8138" providerId="LiveId" clId="{2A11D634-AE19-4B45-91F4-CD6306D7A20C}" dt="2023-07-20T04:55:20.787" v="11629" actId="1036"/>
          <ac:spMkLst>
            <pc:docMk/>
            <pc:sldMk cId="2231430522" sldId="389"/>
            <ac:spMk id="4" creationId="{E3759969-6B8B-A1C2-3ADE-D07712733426}"/>
          </ac:spMkLst>
        </pc:spChg>
        <pc:spChg chg="mod">
          <ac:chgData name="代數白痴 顧" userId="316db6a4f7ef8138" providerId="LiveId" clId="{2A11D634-AE19-4B45-91F4-CD6306D7A20C}" dt="2023-07-20T04:55:41.676" v="11689" actId="1036"/>
          <ac:spMkLst>
            <pc:docMk/>
            <pc:sldMk cId="2231430522" sldId="389"/>
            <ac:spMk id="5" creationId="{27A6AD3B-BF4C-B422-0AB5-D607D9CCDDE3}"/>
          </ac:spMkLst>
        </pc:spChg>
        <pc:spChg chg="mod">
          <ac:chgData name="代數白痴 顧" userId="316db6a4f7ef8138" providerId="LiveId" clId="{2A11D634-AE19-4B45-91F4-CD6306D7A20C}" dt="2023-07-19T12:09:55.042" v="6740" actId="1038"/>
          <ac:spMkLst>
            <pc:docMk/>
            <pc:sldMk cId="2231430522" sldId="389"/>
            <ac:spMk id="6" creationId="{11084D0E-E39B-5D68-758D-6821E01BD9C5}"/>
          </ac:spMkLst>
        </pc:spChg>
        <pc:spChg chg="add mod">
          <ac:chgData name="代數白痴 顧" userId="316db6a4f7ef8138" providerId="LiveId" clId="{2A11D634-AE19-4B45-91F4-CD6306D7A20C}" dt="2023-07-20T04:55:28.966" v="11647" actId="1036"/>
          <ac:spMkLst>
            <pc:docMk/>
            <pc:sldMk cId="2231430522" sldId="389"/>
            <ac:spMk id="7" creationId="{E676CA09-406E-96FE-F37C-4EDF5EC25D31}"/>
          </ac:spMkLst>
        </pc:spChg>
        <pc:spChg chg="del">
          <ac:chgData name="代數白痴 顧" userId="316db6a4f7ef8138" providerId="LiveId" clId="{2A11D634-AE19-4B45-91F4-CD6306D7A20C}" dt="2023-07-20T04:55:04.782" v="11601" actId="478"/>
          <ac:spMkLst>
            <pc:docMk/>
            <pc:sldMk cId="2231430522" sldId="389"/>
            <ac:spMk id="11" creationId="{E962C6DE-5CCB-6D05-610A-0E4AABB09679}"/>
          </ac:spMkLst>
        </pc:spChg>
        <pc:spChg chg="del">
          <ac:chgData name="代數白痴 顧" userId="316db6a4f7ef8138" providerId="LiveId" clId="{2A11D634-AE19-4B45-91F4-CD6306D7A20C}" dt="2023-07-20T04:55:01.826" v="11600" actId="478"/>
          <ac:spMkLst>
            <pc:docMk/>
            <pc:sldMk cId="2231430522" sldId="389"/>
            <ac:spMk id="12" creationId="{7A19F044-A334-8E0D-E952-2C296A3283BC}"/>
          </ac:spMkLst>
        </pc:spChg>
        <pc:spChg chg="mod">
          <ac:chgData name="代數白痴 顧" userId="316db6a4f7ef8138" providerId="LiveId" clId="{2A11D634-AE19-4B45-91F4-CD6306D7A20C}" dt="2023-07-19T12:02:33.065" v="6442" actId="20577"/>
          <ac:spMkLst>
            <pc:docMk/>
            <pc:sldMk cId="2231430522" sldId="389"/>
            <ac:spMk id="23" creationId="{00000000-0000-0000-0000-000000000000}"/>
          </ac:spMkLst>
        </pc:spChg>
        <pc:cxnChg chg="add del mod">
          <ac:chgData name="代數白痴 顧" userId="316db6a4f7ef8138" providerId="LiveId" clId="{2A11D634-AE19-4B45-91F4-CD6306D7A20C}" dt="2023-07-19T12:10:08.214" v="6745" actId="478"/>
          <ac:cxnSpMkLst>
            <pc:docMk/>
            <pc:sldMk cId="2231430522" sldId="389"/>
            <ac:cxnSpMk id="7" creationId="{38B39F8B-061C-BD3D-1590-F8A795B74EB5}"/>
          </ac:cxnSpMkLst>
        </pc:cxnChg>
        <pc:cxnChg chg="add del mod">
          <ac:chgData name="代數白痴 顧" userId="316db6a4f7ef8138" providerId="LiveId" clId="{2A11D634-AE19-4B45-91F4-CD6306D7A20C}" dt="2023-07-19T12:10:06.883" v="6744" actId="478"/>
          <ac:cxnSpMkLst>
            <pc:docMk/>
            <pc:sldMk cId="2231430522" sldId="389"/>
            <ac:cxnSpMk id="8" creationId="{A83B4BB0-114E-5D3E-A537-81A4F4D4514F}"/>
          </ac:cxnSpMkLst>
        </pc:cxnChg>
      </pc:sldChg>
      <pc:sldChg chg="add del">
        <pc:chgData name="代數白痴 顧" userId="316db6a4f7ef8138" providerId="LiveId" clId="{2A11D634-AE19-4B45-91F4-CD6306D7A20C}" dt="2023-07-19T12:17:09.482" v="7504" actId="2696"/>
        <pc:sldMkLst>
          <pc:docMk/>
          <pc:sldMk cId="349288924" sldId="390"/>
        </pc:sldMkLst>
      </pc:sldChg>
      <pc:sldChg chg="add">
        <pc:chgData name="代數白痴 顧" userId="316db6a4f7ef8138" providerId="LiveId" clId="{2A11D634-AE19-4B45-91F4-CD6306D7A20C}" dt="2023-07-19T12:32:57.306" v="8167"/>
        <pc:sldMkLst>
          <pc:docMk/>
          <pc:sldMk cId="610815231" sldId="390"/>
        </pc:sldMkLst>
      </pc:sldChg>
      <pc:sldChg chg="add ord">
        <pc:chgData name="代數白痴 顧" userId="316db6a4f7ef8138" providerId="LiveId" clId="{2A11D634-AE19-4B45-91F4-CD6306D7A20C}" dt="2023-07-19T23:58:28.301" v="9502"/>
        <pc:sldMkLst>
          <pc:docMk/>
          <pc:sldMk cId="2495794367" sldId="391"/>
        </pc:sldMkLst>
      </pc:sldChg>
      <pc:sldChg chg="add">
        <pc:chgData name="代數白痴 顧" userId="316db6a4f7ef8138" providerId="LiveId" clId="{2A11D634-AE19-4B45-91F4-CD6306D7A20C}" dt="2023-07-20T00:00:53.774" v="9696"/>
        <pc:sldMkLst>
          <pc:docMk/>
          <pc:sldMk cId="1306626716" sldId="392"/>
        </pc:sldMkLst>
      </pc:sldChg>
      <pc:sldChg chg="add">
        <pc:chgData name="代數白痴 顧" userId="316db6a4f7ef8138" providerId="LiveId" clId="{2A11D634-AE19-4B45-91F4-CD6306D7A20C}" dt="2023-07-20T04:44:30.945" v="11505"/>
        <pc:sldMkLst>
          <pc:docMk/>
          <pc:sldMk cId="183952278" sldId="393"/>
        </pc:sldMkLst>
      </pc:sldChg>
    </pc:docChg>
  </pc:docChgLst>
  <pc:docChgLst>
    <pc:chgData name="代數白痴 顧" userId="316db6a4f7ef8138" providerId="LiveId" clId="{6AB5D9F9-8B88-4179-BD99-B8CCCF8421C0}"/>
    <pc:docChg chg="custSel delSld modSld">
      <pc:chgData name="代數白痴 顧" userId="316db6a4f7ef8138" providerId="LiveId" clId="{6AB5D9F9-8B88-4179-BD99-B8CCCF8421C0}" dt="2023-07-24T00:54:03.056" v="37" actId="2696"/>
      <pc:docMkLst>
        <pc:docMk/>
      </pc:docMkLst>
      <pc:sldChg chg="delSp mod">
        <pc:chgData name="代數白痴 顧" userId="316db6a4f7ef8138" providerId="LiveId" clId="{6AB5D9F9-8B88-4179-BD99-B8CCCF8421C0}" dt="2023-07-22T06:48:24.297" v="2" actId="478"/>
        <pc:sldMkLst>
          <pc:docMk/>
          <pc:sldMk cId="195578799" sldId="383"/>
        </pc:sldMkLst>
        <pc:cxnChg chg="del">
          <ac:chgData name="代數白痴 顧" userId="316db6a4f7ef8138" providerId="LiveId" clId="{6AB5D9F9-8B88-4179-BD99-B8CCCF8421C0}" dt="2023-07-22T06:48:24.297" v="2" actId="478"/>
          <ac:cxnSpMkLst>
            <pc:docMk/>
            <pc:sldMk cId="195578799" sldId="383"/>
            <ac:cxnSpMk id="7" creationId="{ACC7192C-DB33-74E7-6F59-D533ACF1BFBB}"/>
          </ac:cxnSpMkLst>
        </pc:cxnChg>
      </pc:sldChg>
      <pc:sldChg chg="delSp mod modNotesTx">
        <pc:chgData name="代數白痴 顧" userId="316db6a4f7ef8138" providerId="LiveId" clId="{6AB5D9F9-8B88-4179-BD99-B8CCCF8421C0}" dt="2023-07-24T00:52:40.566" v="36" actId="20577"/>
        <pc:sldMkLst>
          <pc:docMk/>
          <pc:sldMk cId="2141563144" sldId="387"/>
        </pc:sldMkLst>
        <pc:inkChg chg="del">
          <ac:chgData name="代數白痴 顧" userId="316db6a4f7ef8138" providerId="LiveId" clId="{6AB5D9F9-8B88-4179-BD99-B8CCCF8421C0}" dt="2023-07-22T06:48:03.535" v="0" actId="478"/>
          <ac:inkMkLst>
            <pc:docMk/>
            <pc:sldMk cId="2141563144" sldId="387"/>
            <ac:inkMk id="7" creationId="{29F34639-1F0B-1221-0D7A-283508DF9D21}"/>
          </ac:inkMkLst>
        </pc:inkChg>
      </pc:sldChg>
      <pc:sldChg chg="modNotesTx">
        <pc:chgData name="代數白痴 顧" userId="316db6a4f7ef8138" providerId="LiveId" clId="{6AB5D9F9-8B88-4179-BD99-B8CCCF8421C0}" dt="2023-07-24T00:50:53.239" v="32" actId="20577"/>
        <pc:sldMkLst>
          <pc:docMk/>
          <pc:sldMk cId="202160114" sldId="388"/>
        </pc:sldMkLst>
      </pc:sldChg>
      <pc:sldChg chg="delSp mod">
        <pc:chgData name="代數白痴 顧" userId="316db6a4f7ef8138" providerId="LiveId" clId="{6AB5D9F9-8B88-4179-BD99-B8CCCF8421C0}" dt="2023-07-22T06:48:12.372" v="1" actId="478"/>
        <pc:sldMkLst>
          <pc:docMk/>
          <pc:sldMk cId="2231430522" sldId="389"/>
        </pc:sldMkLst>
        <pc:inkChg chg="del">
          <ac:chgData name="代數白痴 顧" userId="316db6a4f7ef8138" providerId="LiveId" clId="{6AB5D9F9-8B88-4179-BD99-B8CCCF8421C0}" dt="2023-07-22T06:48:12.372" v="1" actId="478"/>
          <ac:inkMkLst>
            <pc:docMk/>
            <pc:sldMk cId="2231430522" sldId="389"/>
            <ac:inkMk id="9" creationId="{EEC064BC-8FE0-1D6E-70D8-4FAF1DDFBFAF}"/>
          </ac:inkMkLst>
        </pc:inkChg>
      </pc:sldChg>
      <pc:sldChg chg="modSp">
        <pc:chgData name="代數白痴 顧" userId="316db6a4f7ef8138" providerId="LiveId" clId="{6AB5D9F9-8B88-4179-BD99-B8CCCF8421C0}" dt="2023-07-24T00:51:54.798" v="33" actId="20577"/>
        <pc:sldMkLst>
          <pc:docMk/>
          <pc:sldMk cId="1870214828" sldId="395"/>
        </pc:sldMkLst>
        <pc:spChg chg="mod">
          <ac:chgData name="代數白痴 顧" userId="316db6a4f7ef8138" providerId="LiveId" clId="{6AB5D9F9-8B88-4179-BD99-B8CCCF8421C0}" dt="2023-07-24T00:51:54.798" v="33" actId="20577"/>
          <ac:spMkLst>
            <pc:docMk/>
            <pc:sldMk cId="1870214828" sldId="395"/>
            <ac:spMk id="8" creationId="{D7334931-E488-115B-A0E1-63C272C16E0C}"/>
          </ac:spMkLst>
        </pc:spChg>
      </pc:sldChg>
      <pc:sldChg chg="del">
        <pc:chgData name="代數白痴 顧" userId="316db6a4f7ef8138" providerId="LiveId" clId="{6AB5D9F9-8B88-4179-BD99-B8CCCF8421C0}" dt="2023-07-24T00:54:03.056" v="37" actId="2696"/>
        <pc:sldMkLst>
          <pc:docMk/>
          <pc:sldMk cId="2800213699" sldId="396"/>
        </pc:sldMkLst>
      </pc:sldChg>
    </pc:docChg>
  </pc:docChgLst>
</pc:chgInfo>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12:01.529"/>
    </inkml:context>
    <inkml:brush xml:id="br0">
      <inkml:brushProperty name="width" value="0.05292" units="cm"/>
      <inkml:brushProperty name="height" value="0.05292" units="cm"/>
      <inkml:brushProperty name="color" value="#FF0000"/>
    </inkml:brush>
  </inkml:definitions>
  <inkml:trace contextRef="#ctx0" brushRef="#br0">18354 9936 421 0,'0'0'0'0,"0"0"112"0,0 0-116 15,0 0 8-15,0 0 451 0,0 0-396 16,0 0 4-16,-4 2 3 0,6-1-15 16,0 0-5-16,2 1 7 15,4-2-11-15,3 1-5 0,3 0-12 16,-1 4-12-16,5 1 2 0,1-3-4 16,1-1-9-16,3-2 6 0,4 0-7 15,-2 0-1-15,-2 0 0 0,-5 0 4 16,-1 0-6-16,-7 0 4 0,5 1-3 15,-7 0-6-15,4 2-4 0,-6-1-19 16,1 3-26-16,-1-3-28 16,-6 2-59-16,2 0-31 0,-2 1-75 15,-2 0-114-15</inkml:trace>
  <inkml:trace contextRef="#ctx0" brushRef="#br0" timeOffset="265.26">18373 10169 804 0,'0'0'0'16,"0"0"228"-16,0 0-126 0,0 0-7 15,0 0-30-15,0 0-7 0,0 0-7 16,0 0-19-16,0 0-6 0,76-18-8 15,-45 17-12-15,2 0 3 16,-4-3-6-16,4 2-3 0,-4-2 0 16,-6 4 0-16,0 0-55 0,-5 1-13 15,-5 4-34-15,-1-1-39 0,-6-3-111 16,2-1-247-16</inkml:trace>
  <inkml:trace contextRef="#ctx0" brushRef="#br0" timeOffset="910.54">19160 10042 960 0,'0'0'0'0,"0"0"179"0,0 0-122 15,0 0-7-15,-18-85 8 0,32 57-2 16,3 0-24-16,11-2-22 0,-1 3 4 16,2 4-9-16,-2 2-6 15,-4 8 2-15,2 7 3 0,2 4-4 16,-5 2 0-16,1 3 1 0,-6 10-1 15,1 4 0-15,-3 2 1 0,-5 3-1 16,2 3 0-16,-7-1 2 0,-3 5-3 16,-2-2 2-16,0 2 1 0,-5 1-3 15,-7 0 2-15,4-1 2 16,-9-2-5-16,5 1 4 0,-5-2 6 16,1 2-6-16,-5-2 7 0,-2 2-2 15,-3-4-2-15,3 1 8 0,-4-1-1 16,0-5-6-16,2-1 8 0,2-5-1 15,7-4-2-15,4-2-1 16,5-2-5-16,3-2-6 0,2-3 2 16,2 0 7-16,0 0-4 0,0 0 4 15,0 0 1-15,0 0-6 0,0-1 8 16,0-2-6-16,2-2-6 16,2-1 2-16,3 2 9 0,5-2-8 0,-2 2 9 15,7-1-3-15,1 3-4 16,5 1 6-16,0 0-5 0,6 1-5 15,-2 0 0-15,8 0 10 0,-6 1-12 16,6 2 4-16,-8 2 0 0,-4-3-2 16,-5 4-16-16,-8-3-7 15,3 0-4-15,-3 1-8 0,-8-4-36 16,4 1-27-16,-6-1-31 0,0 0-97 16,0-6-87-16,-4-4-174 0</inkml:trace>
  <inkml:trace contextRef="#ctx0" brushRef="#br0" timeOffset="1361.08">19776 9178 820 0,'0'0'0'0,"0"0"222"0,0 0-103 16,0 0-40-16,0 0-16 0,-33 65-6 16,21-44-20-16,-3 0 1 0,3 0-3 15,-5 5-15-15,1-1 4 0,-1 0-2 16,1-1-5-16,-3-5 5 0,5-4-1 15,5-5-9-15,3-3 7 16,-2-2-6-16,8-3-9 0,0-1 3 16,4 0-5-16,6 0-1 0,-1-1 6 15,9 0-4-15,1 0-4 0,4-2 2 16,1-2 3-16,1-1-4 0,8-1 0 16,-2 2 1-16,-4 0-6 0,2-1 1 15,-6 3-27-15,-5 2-5 16,1 0 7-16,-7-2-4 0,-5 2-4 15,-5 4-4-15,-2 1-31 0,-2-1-18 16,-5 0-32-16,-7 6-109 0,-3-5-19 16,5 1-34-16</inkml:trace>
  <inkml:trace contextRef="#ctx0" brushRef="#br0" timeOffset="1555.56">19751 9278 886 0,'0'0'0'0,"0"0"175"16,0 0-95-16,0 0 24 16,9 63-28-16,-3-22-27 0,2 7-7 15,-4 5-5-15,0 6-23 0,-4 0-4 16,2-2-6-16,-2-4-8 0,5-7-97 16,-5-6-101-16,0-9-171 15</inkml:trace>
  <inkml:trace contextRef="#ctx0" brushRef="#br0" timeOffset="3731.62">22141 9978 688 0,'0'0'0'0,"0"0"168"0,0 0-64 15,0 0-24-15,43-71-14 0,-20 59-8 16,0 3-31-16,4 0 4 0,4 3 13 15,2 6-16-15,-2 0-2 16,-4 13-3-16,-3 6-19 0,-3 6-2 16,-11 4 4-16,-3 3-8 0,-7 1 4 15,-9 2 8-15,-9 5-8 0,-5-2 6 16,-2 1 12-16,-12-1-1 0,2-3 11 16,-2-2 6-16,-1-5-14 15,3-5 6-15,4-5 3 0,4-7-13 16,5-4 4-16,5-6 1 0,5-1-14 15,8 0 0-15,-3-3 0 0,7 2-10 16,0-3 2-16,7 2 3 16,3 1-6-16,7-2 3 0,1 3 2 15,5 0-6-15,4 0 6 0,6-1 3 16,8 1-9-16,-2-4 5 0,7-2 3 16,-3-3-9-16,-1 3 6 0,-13-1-2 15,-3 1 0-15,-9 2-101 0,-5-1 17 16,-3 0-35-16,-5 0-36 15,-4 2-112-15,0-3-42 0,0 2-320 16</inkml:trace>
  <inkml:trace contextRef="#ctx0" brushRef="#br0" timeOffset="4032.42">22742 9371 904 0,'0'0'0'0,"0"0"263"0,0 0-201 16,0 0 19-16,-14 73-22 0,4-32-29 15,6 7-11-15,-1 1-20 0,5 2 2 16,0-4-2-16,0-4-239 16,2-6-71-16,1-9-378 0</inkml:trace>
  <inkml:trace contextRef="#ctx0" brushRef="#br0" timeOffset="4808.5">22988 9911 899 0,'0'0'0'0,"0"0"212"15,0 0-123-15,0 0-33 16,0 0 17-16,0 0-24 0,0 0-14 16,79-4-7-16,-50 1-22 0,2-4-2 15,-2 4 0-15,-4 1-8 0,-11 0-61 16,-1 2-17-16,-3 2-9 16,-2 2-64-16,-8 3-123 0,0 1-43 15</inkml:trace>
  <inkml:trace contextRef="#ctx0" brushRef="#br0" timeOffset="4995.76">22947 10090 717 0,'0'0'0'0,"0"0"206"16,0 0-114-16,0 0-2 0,0 0 20 15,0 0-51-15,0 0-5 0,81 16-13 16,-48-16-20-16,2-4-8 15,4-1-3-15,-8 0-12 0,-2 0 3 16,-4 5-2-16,-6 0-149 0,-5 0-48 16,3 0-210-16</inkml:trace>
  <inkml:trace contextRef="#ctx0" brushRef="#br0" timeOffset="5671.81">23578 9987 757 0,'0'0'0'16,"0"0"207"-16,0 0-117 0,-21-65-21 16,21 46-13-16,10-3-45 0,1-2-3 15,5 2-1-15,1 2-8 0,-1 5 2 16,3 1 4-16,1 0-7 16,3 4 2-16,-2 0 0 0,0 2 2 15,1 4 1-15,-3-1 6 0,2 3-9 16,-7 2 0-16,3 3 9 0,-1 5-11 15,-3 2 3-15,-1 0 3 0,-4 5-6 16,-2 1 2-16,-1-3 0 0,-5 8 3 16,0-3-3-16,-5 1 0 15,-3 4 1-15,-2 2-1 0,-3 1 0 16,-1 5 0-16,-5-1-15 0,1 1-4 16,-1 2-4-16,-2-2-2 0,-1-2-2 15,-1-1-6-15,0-3 15 0,3-3-8 16,1-1-14-16,2-6 12 15,1 0 7-15,1-5-5 0,3 0-3 16,2 0-12-16,-1-2 5 0,7-1 0 16,-4-4 6-16,4-3 19 0,4 0 9 15,0 0 4-15,0-3 26 0,0 0 6 16,0-2 25-16,2 0 1 16,0 2 7-16,0 1 10 0,2 0-12 15,-4 2-6-15,0 0 3 0,0 0-7 16,0-1-1-16,0 1 6 0,0 0-19 15,0 0 4-15,0 0 2 0,2 1-25 16,2 2 5-16,5-1 9 0,5 4-19 16,7-3-6-16,-1-1-1 15,7-1-10-15,2-1 0 0,-2-1 7 16,6 1-12-16,-4 2-33 0,-2 1-75 16,4 3-3-16,-6-2-47 0,2 3-129 15,2-3 61-15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13:53.218"/>
    </inkml:context>
    <inkml:brush xml:id="br0">
      <inkml:brushProperty name="width" value="0.05292" units="cm"/>
      <inkml:brushProperty name="height" value="0.05292" units="cm"/>
      <inkml:brushProperty name="color" value="#FF0000"/>
    </inkml:brush>
  </inkml:definitions>
  <inkml:trace contextRef="#ctx0" brushRef="#br0">16444 7684 692 0,'0'0'0'0,"0"0"255"0,-4 0-136 16,4-3-12-16,0-7-35 0,0 2-21 16,4-6-11-16,-2-1 6 0,2-2-6 15,-2-3-16-15,2-3 4 0,3-6-3 16,-1 0-13-16,0 0 5 15,-4-4-2-15,2 1-7 0,0 0 6 16,2 5 2-16,1 0-9 0,-5 5 7 16,0 5-1-16,2 3-3 0,4 5 7 15,-2 1-4-15,-1 2-12 0,1-2 6 16,4 3-3-16,-4 1-8 16,7 3 7-16,-3-1-1 0,5 2-4 0,-3 0 3 15,2 0 1-15,5 0-4 16,0-2 4-16,1-1 0 0,3-1-4 15,4 0 4-15,2-1 0 0,-2 0-4 16,8 0 3-16,-4 2-1 16,6 0 0-16,-4-2 0 0,6 1 3 15,-1 1-4-15,-7 1 2 0,4 0 0 16,-4-2-2-16,-2 1 2 0,2 1 0 16,-2-1-2-16,-2 3 1 0,-5-1 2 15,3 0-4-15,0 0 2 0,4 0 2 16,-4-1-4-16,-3 2 2 15,1 0 1-15,0 0-2 0,-3 0 0 16,3 0 2-16,0 0-2 0,0 0-5 16,-1 0 3-16,5 0-2 0,2 0 8 15,-2 0-2-15,6-2-2 0,-2 2 1 16,-2 0 1-16,4 0-2 0,-4 0-7 16,0 0 0-16,2-2-5 15,-4 2 11-15,-2 0 1 0,2 0-5 16,-5 2 8-16,1 0-1 0,0 0-2 15,-2 0 1-15,-1 1 2 0,3-1-4 16,2 0 2-16,-3-1 2 0,5 1-4 16,2 1 2-16,-4-2 2 15,-2 1-4-15,2-1 2 0,-3 1 1 16,3-1-2-16,-2 3-1 0,0-3 3 16,-1 2-2-16,3-1 0 0,-2-1 3 15,0-1-4-15,4 0 2 0,-3 1 2 16,5-1-4-16,-2 1 4 15,-2-1-2-15,2 1 0 0,-4 1-1 16,-1 3 2-16,1-1-2 0,-4 0 1 16,3-1 1-16,-1 0-2 0,-2 0 1 15,-5 0 1-15,5 0-2 0,-9 0 2 16,-4 0-1-16,1 0 0 16,-5 1-12-16,-2-1 11 0,2 1-5 15,-2 0 7-15,6 4 2 0,-6 3-6 16,2 3 6-16,-2 3 5 0,0 6-11 15,0 3 6-15,0 3 8 0,0 4-12 16,0 2 2-16,-2-2 10 16,2 1-13-16,-2-4 4 0,2-6 3 15,0 2-8-15,0-4 6 0,0-4-1 16,0-6-4-16,2-4 3 0,-2-5 1 16,0-3-4-16,2 0 1 0,-2-3-1 15,0-6-129-15,0-6-17 0,0-5-143 16,0-6-199-16</inkml:trace>
  <inkml:trace contextRef="#ctx0" brushRef="#br0" timeOffset="434.79">17397 6658 823 0,'0'0'0'0,"0"0"291"0,0 0-186 16,0 0-28-16,0 0-6 0,0 0-10 16,68-2-12-16,-37-1-23 0,6-1 2 15,-2 1-5-15,5 0-16 0,-7 0 2 16,-6 2-3-16,-7 1-10 16,-5 0 7-16,-3 3-6 0,-6 0-29 15,-4 0 4-15,-2 2-13 0,0-2-13 16,-2-1-3-16,-6 0-16 0,-4-2-13 15,3-1-19-15,-5-8-34 0,4-4-40 16,-5 0-11-16,5-4-21 0</inkml:trace>
  <inkml:trace contextRef="#ctx0" brushRef="#br0" timeOffset="751.38">17581 6518 410 0,'0'0'0'15,"0"0"184"-15,0 0-100 0,0 0 6 16,0 0-14-16,0 0-9 15,0 0-12-15,0 0-22 0,0 0 4 16,-2-18-1-16,2 18-13 0,0 0 3 16,0 3-3-16,0 0 6 0,0 4 10 15,0 2-5-15,0 4-7 0,0 0 9 16,0 6 5-16,0 2-14 16,0 1 6-16,0 6 2 0,0-1-11 15,0 4 4-15,0-1-5 0,-2-2-11 16,2-1 8-16,0-5 3 0,0-1-11 15,0-5 3-15,0 0-3 0,0-4-9 16,0-3 4-16,0-4-3 16,0-1-8-16,0-2 8 0,0-1-1 15,2-1-6-15,-2 0 5 0,0 0-1 16,0 0-2-16,0 0-30 0,0-1-10 16,0-3-6-16,0 2 2 0,0 0-39 15,0 1-21-15,0 1-42 0,0 0-141 16,-2-2-113-16</inkml:trace>
  <inkml:trace contextRef="#ctx0" brushRef="#br0" timeOffset="2973.84">12764 5356 837 0,'0'0'0'0,"0"0"269"0,0 0-142 15,0 0-61-15,0 0-20 0,0 0 20 16,0 0-16-16,0 0-11 0,25 46 1 16,-12-39-20-16,1-5 9 0,1-2 9 15,-1 0-17-15,3 0 2 0,-1-9 1 16,1 0-17-16,-3-3 4 15,1 4-1-15,-3 1-13 0,0 1 6 16,3 4 1-16,-7 2-8 0,3 0 5 16,-1 0 5-16,2 9-7 0,-1-1 2 15,1-1 16-15,0 2-19 0,3-6 4 16,-3 1 9-16,3-4-13 0,3 0 4 16,-5-2 7-16,3-3-10 15,3 0 2-15,-7 4 4 0,1 1-8 16,-1 0 4-16,0 0 3 0,-1 0-8 15,-1 0 4-15,1 1 5 0,-1-1-10 16,2 0 8-16,1-2 5 0,3-5-9 16,1-2 2-16,5-1 6 15,1 0-12-15,0 4-80 0,-4 3-155 16,-7 3-180-16</inkml:trace>
  <inkml:trace contextRef="#ctx0" brushRef="#br0" timeOffset="4155.38">14805 5946 478 0,'0'0'0'16,"0"0"247"-16,0 0-125 0,0 0 10 16,0 0-15-16,0 0-32 0,0 0-27 15,0 0 5-15,0 0-3 0,8 11 0 16,0-3-11-16,-2-1-20 0,7-2 2 16,-1-3 8-16,3 0-16 15,-3-2-3-15,3 0 4 0,1-4-9 16,-1-2-2-16,-1 0 2 0,3-3-14 15,-5-1 3-15,2 3 3 0,3-3-10 16,-7 6 6-16,3 4 6 16,-7 0-11-16,0 7 4 0,5 7 31 15,-7 3-17-15,2 1 7 0,0 1 8 16,4-2-18-16,-3-3-1 0,7-2 1 16,-2-5-14-16,3-4 2 0,6-3 12 15,-1-1-14-15,1-5 2 0,0-1 6 16,-3 4-10-16,1-2 4 0,-3 4 3 15,5 1-8-15,-4 0 5 16,-1 0 3-16,-1 2-8 0,3 1 3 16,-1-3 7-16,-1 0-12 0,1 0 7 15,3-7 4-15,1 1-10 0,-2-2 4 16,1 3 1-16,-3 2 0 16,-1 3-5-16,3 4-6 0,-2 4-14 15,5 3-9-15,3-2-43 0,4-1-49 16,12-7-62-16,1-1-183 0,3-6-518 15</inkml:trace>
  <inkml:trace contextRef="#ctx0" brushRef="#br0" timeOffset="6219.94">15346 9609 766 0,'-8'-3'0'16,"-2"1"265"-16,3 2-156 16,5 0-9-16,0 0-3 0,4 2-55 15,5 2-11-15,9 1 33 0,7 1-22 16,0-3 5-16,4-2-5 0,-1 0-22 15,1-1-7-15,0-1-2 0,-2 1-10 16,-4 0 0-16,-11 0 5 16,4 1-12-16,-7-1-29 0,-5 3-30 15,2 1-22-15,-4 3-31 0,0-1-64 16,-4 5-81-16,-11-3-129 0</inkml:trace>
  <inkml:trace contextRef="#ctx0" brushRef="#br0" timeOffset="6405.57">15317 9836 878 0,'0'0'0'15,"0"0"283"-15,0 0-166 0,0 0-30 16,0 0 3-16,0 0-18 16,0 0 4-16,77 1-2 0,-48-2-37 15,0 1-17-15,-2 0-5 0,-1 5-13 16,-1 0-3-16,-2-2-1 0,0-1-36 15,-1 0-46-15,1-2-87 0,0-3-82 16,-4-10-316-16</inkml:trace>
  <inkml:trace contextRef="#ctx0" brushRef="#br0" timeOffset="7763.98">16527 9712 465 0,'0'0'0'15,"0"0"257"-15,0 0-126 0,0 0 14 16,0 0-57-16,-33-55-2 16,33 38-11-16,6 1-28 0,6-1-4 15,-4 2-1-15,7 1-23 0,-7 3-7 16,7 0 5-16,-5 2-13 0,9 4 3 16,-5 0 5-16,3 1-5 0,1 3 0 15,5 1 5-15,-2 0-7 16,1 1 0-16,-3 3 4 0,-3 5-9 15,-3 2 0-15,-1 1 0 0,-3 2 3 16,-7 1-2-16,0-2 10 0,-2 5-8 16,0 0 2-16,-4 2 7 15,-5 3-7-15,-3-1 2 0,2 2 5 16,-11 0-10-16,2 2 2 0,-1 2 2 16,-3 1-7-16,0 0 1 0,0 0 0 15,1-2 3-15,-1 0-4 0,0-6 2 16,5-1 1-16,-1-3-2 0,7-3 0 15,-3-3 1-15,7-2-2 0,-3-6 2 16,5 1 2-16,4-4-3 16,-2 0 0-16,2-1 9 0,-4-3-9 15,6 1 7-15,-4 0-7 0,4-3 0 16,0 1 16-16,0 1-8 0,0 1 1 16,-2-2 10-16,2 0-7 15,-2 4 3-15,2 0 8 0,0-1-12 16,0 2-2-16,0-1 4 0,0 1-10 15,0 0-1-15,0 0 3 0,6-1-4 16,4 1 1-16,0 0 5 0,7 0-4 16,2 0 1-16,3 0 5 0,7-1-7 15,2-3 0-15,4 1 5 16,-4 1-6-16,0 0-2 0,-6 2 2 16,-6 0-2-16,-7 0-18 0,1 3-6 15,-9-2-13-15,-2-1-23 0,-2 1-43 16,0-1-20-16,0-2-14 0,-4-6-133 15,2-6-189-15</inkml:trace>
  <inkml:trace contextRef="#ctx0" brushRef="#br0" timeOffset="8260.66">17041 9057 1107 0,'0'0'0'0,"0"0"231"0,0 0-135 16,0 0-41-16,0 0-27 0,0 0 2 15,0 0-5-15,0 0 0 0,-66 76-2 16,48-55-10-16,1 0-3 16,1-2 1-16,-3-1-5 0,11-5 1 15,-5-2 5-15,7-3-6 0,4-2-1 16,2-5 2-16,0-1-8 0,6 0 2 16,5 0 7-16,1-1-1 0,9-5-2 15,-1 0 4-15,1 1-7 16,2 0-1-16,1 2 4 0,3 0-6 15,0-1 2-15,4 4 3 0,-4-3-5 16,-2 1 1-16,-2 1 0 0,-5 1 1 16,-5 0-6-16,-1 0-6 0,-6-1-19 15,-6-3-13-15,0 1-20 16,0-2 5-16,0 0-6 0,-6-2-39 16,-6 0 1-16,1-2-27 0,-1-1-68 15,0-4-14-15,-3 0-30 0,1-2-148 16</inkml:trace>
  <inkml:trace contextRef="#ctx0" brushRef="#br0" timeOffset="8315.51">17041 9057 443 0</inkml:trace>
  <inkml:trace contextRef="#ctx0" brushRef="#br0" timeOffset="8488.04">17041 9057 443 0,'48'-28'0'0,"-48"28"227"0,0 0-133 0,0 0 19 0,0 0-46 0,0 0-21 15,0 0 14-15,4 0-18 16,4 0 3-16,-4 0 8 0,1 0-16 15,-1 0-3-15,4 2 5 0,-4 1-9 16,-2 1-6-16,2 4 5 0,-4 2-12 16,0 5-1-16,0 5 5 0,0 5-1 15,0 5-2-15,-4 4 3 16,0 1-12-16,-2 1-6 0,6 0 2 16,0 1-10-16,0 2-58 0,0-2-114 15,0-1-91-15,0-4-224 0</inkml:trace>
  <inkml:trace contextRef="#ctx0" brushRef="#br0" timeOffset="8893.98">16233 10299 465 0,'0'0'0'0,"0"0"8"16,0 0-10-16,0 0-1 0,0 0-37 15,0 0-39-15,0 0-124 0</inkml:trace>
  <inkml:trace contextRef="#ctx0" brushRef="#br0" timeOffset="15623.31">15336 11918 539 0,'0'0'0'0,"0"0"255"0,0 0-112 16,0 0-33-16,0 0-13 0,0 0-6 15,0 0-22-15,0 0-7 16,2 35-4-16,15-31-22 0,5-4-12 16,5 0-3-16,2-2-13 0,-2 0-7 15,-2 2 2-15,-2 0-6 0,-3-1-31 16,-1 0-15-16,-3 0-23 0,-7 1-28 16,-1 0-65-16,-4 0-55 0,-4 0-66 15,-8 0-301-15</inkml:trace>
  <inkml:trace contextRef="#ctx0" brushRef="#br0" timeOffset="15798.76">15330 12075 886 0,'0'0'0'15,"0"0"231"-15,0 0-124 0,0 0 1 16,0 0-46-16,60 3-35 15,-40 3-16-15,3 1-8 0,0-1-4 16,4 0-41-16,2-4-51 0,2 0-52 16,-4-2-114-16,-3-2-151 0</inkml:trace>
  <inkml:trace contextRef="#ctx0" brushRef="#br0" timeOffset="16167.7">16264 11793 733 0,'0'0'0'16,"0"0"213"-16,0 0-110 0,0 0-35 16,0 0 4-16,0 0-26 0,0 0-1 15,-66 69 14-15,58-40-20 0,-1 1-8 16,9 1 4-16,0 0-21 16,0 0-9-16,5-5 0 0,9 0-5 15,0-6 0-15,3-3-42 0,2-5-16 16,-3-1-30-16,-1-7-59 0,1-3-41 15,-1-1-87-15,-5-3-321 0</inkml:trace>
  <inkml:trace contextRef="#ctx0" brushRef="#br0" timeOffset="16372.64">16452 11930 996 0,'0'0'0'16,"0"0"204"-16,0 0-126 0,0 0-23 16,0 0-8-16,68-8-28 0,-43 7-13 15,2-2 1-15,4 2-14 0,0 0-64 16,-6 1-34-16,8 0-28 16,-6 0-37-16,-2 0 18 0,-5 0-269 15</inkml:trace>
  <inkml:trace contextRef="#ctx0" brushRef="#br0" timeOffset="16713.7">16855 11844 983 0,'0'0'0'0,"0"0"192"0,0 0-72 16,0 0-27-16,0 0-47 0,71-35-18 15,-47 35-20-15,-1 0-5 0,0 0 4 16,0 7-6-16,-1 3-2 15,-5 3-4-15,-3 2-14 0,1 1 3 16,-11 1 3-16,-2 3 11 0,-4 2-9 16,-10 2 6-16,-11 5 8 0,-8-4-3 15,2 1 0-15,-2-2 9 0,-4-4-2 16,8-3 15-16,6-3-6 16,5-7-8-16,9 0 4 0,7-3-6 15,0-1-4-15,11-2 11 0,3-1 2 16,7 0-6-16,4 0 2 0,4-2-9 15,6-1-2-15,-6-2 0 0,6 0 0 16,-2 2-31-16,4-1-11 16,-6 3 13-16,0-1-42 0,-12 2-124 0,-5-2 92 15,1-4-131-15,-7 0-179 16</inkml:trace>
  <inkml:trace contextRef="#ctx0" brushRef="#br0" timeOffset="16931.72">17329 11791 804 0,'0'0'0'15,"0"0"301"-15,0 0-169 0,70 5-33 16,-54 11-29-16,-3 9-35 0,3 6-19 16,-5 2 1-16,5 5-2 0,-9-4-7 15,-1 3 9-15,-6-1-14 16,-4-4-5-16,-5 1 4 0,-9-3-4 15,7-5-63-15,-3-4-26 0,4-7-30 16,-1-7-57-16,5-6-152 16,2-8-218-16</inkml:trace>
  <inkml:trace contextRef="#ctx0" brushRef="#br0" timeOffset="17121.62">17996 11855 1173 0,'0'0'0'16,"0"0"64"-16,-68 63 15 0,39-35 4 15,0-3-22-15,0 2-47 0,7-6-13 16,7-3 2-16,1-4-6 16,7-6-93-16,7 0-44 0,0-8-76 15,0-1-116-15</inkml:trace>
  <inkml:trace contextRef="#ctx0" brushRef="#br0" timeOffset="17250.54">17812 11861 1125 0,'0'0'0'0,"0"0"257"16,0 0-152-16,17 78-20 0,-9-53-26 16,9-3-44-16,1-2-14 0,1-3-2 15,0-3-115-15,-1-3-26 0,1-4-147 16,-3-7-201-16</inkml:trace>
  <inkml:trace contextRef="#ctx0" brushRef="#br0" timeOffset="17481.61">18354 11800 1000 0,'0'0'0'16,"0"0"178"-16,-33 78-70 16,25-42-21-16,8 0-34 0,6-3-30 15,8-4-19-15,3-4-8 0,3-5-39 16,3-2-46-16,0-4-44 0,-4-7-134 16,-3-3-103-16</inkml:trace>
  <inkml:trace contextRef="#ctx0" brushRef="#br0" timeOffset="17627.82">18540 11942 1201 0,'0'0'0'0,"0"0"81"16,0 0-37-16,83 9 0 0,-54-9-27 15,10 0-17-15,-8 0 0 0,4 0-241 16,-6 0-103-16,-6 0-389 0</inkml:trace>
  <inkml:trace contextRef="#ctx0" brushRef="#br0" timeOffset="17937.82">18974 11810 1251 0,'0'0'0'0,"0"0"70"0,0 0-22 15,0 0-8-15,75-14-13 0,-53 16-6 16,-1 5-19-16,-7 3-2 16,1 2 0-16,-9 2 1 0,-6 3-11 15,0 2 3-15,-8 1 2 0,-9 1 2 16,-3 0 6-16,-3 1-1 0,2-3-4 16,3-1 4-16,5-2 20 15,3-7 2-15,4 0 25 0,6-5-12 16,10-3-14-16,2-1 17 0,11 0-9 15,6-6-19-15,2-3-3 0,0 2-9 16,4 0 0-16,-2 3-34 16,2 1-45-16,-4 2-27 0,-8-1-81 15,0 2-57-15,-11-2-130 0</inkml:trace>
  <inkml:trace contextRef="#ctx0" brushRef="#br0" timeOffset="18194.86">19410 11715 957 0,'0'0'0'16,"0"0"173"-16,0 0-66 16,66-4-24-16,-47 15 22 0,-2 9-55 0,3 3-23 15,-5 6-2-15,-7 9-17 16,-8 1-4-16,0 4 5 0,-10-2-10 15,-7 2 0-15,-2-2 1 0,-3-8 0 16,-1-4-66-16,4-8-11 0,9-5-43 16,6-11-62-16,0-5-265 15</inkml:trace>
  <inkml:trace contextRef="#ctx0" brushRef="#br0" timeOffset="18414.38">19985 11788 1326 0,'0'0'0'16,"0"0"92"-16,-54 59 16 0,29-31-8 15,-2-2-46-15,7 3-32 0,1-6-22 16,3 1 0-16,5-6-114 0,3-5-2 15,8-2-56-15,-4-6-143 0,4-5-179 16</inkml:trace>
  <inkml:trace contextRef="#ctx0" brushRef="#br0" timeOffset="18545.52">19784 11862 984 0,'0'0'0'0,"0"0"251"16,44 68-123-16,-21-43-35 15,-1-1-2-15,-1-2-66 0,2-4-25 16,-5-1 0-16,1-3-218 0,-7-9-42 16,1-5-352-16</inkml:trace>
  <inkml:trace contextRef="#ctx0" brushRef="#br0" timeOffset="18782.3">20281 11732 1196 0,'0'0'0'0,"0"0"194"16,0 0-139-16,0 0 9 0,-77 55 56 16,63-27-60-16,5 4-33 0,7 4 2 15,2-1-10-15,2-1-12 0,9 0 0 16,5-7-12-16,5-4-34 0,2-4-56 15,-1-3-56-15,1-7-53 16,-4-2-198-16,-3-7-205 0</inkml:trace>
  <inkml:trace contextRef="#ctx0" brushRef="#br0" timeOffset="18981.52">20394 11888 1279 0,'0'0'0'16,"0"0"36"-16,0 0 2 16,75-1 11-16,-44 1-29 0,4 0-13 15,0-2-14-15,-6-3-79 0,0 0-20 16,-4-1-79-16,-7 0-131 0,-1-2-363 16</inkml:trace>
  <inkml:trace contextRef="#ctx0" brushRef="#br0" timeOffset="19288.27">20733 11722 1086 0,'0'0'0'15,"0"0"128"-15,0 0-68 0,0 0 1 16,68 16-24-16,-45-10-28 16,-2 1-6-16,4 0 7 0,-7 2-10 0,-1-1 0 15,-3 3 0-15,-12-1-1 16,-2 3-14-16,-12 3 21 0,-11 4-5 15,-4 0-2-15,-8 4 2 0,4-1 4 16,0 1 13-16,2 0 47 16,6-2 10-16,9-3 3 0,6-2-13 0,8-5-26 15,6-3 0-15,6-4 12 16,5-2-19-16,6-3-11 0,3 0-1 16,3-6-18-16,5 1-4 0,-3-3 4 15,0 2-4-15,-7 2-69 0,1-1-29 16,-6 5-58-16,-5-1-6 15,-1 1-120-15,-7 0-76 0,-6 0-109 16</inkml:trace>
  <inkml:trace contextRef="#ctx0" brushRef="#br0" timeOffset="19519.9">21140 11625 1019 0,'0'0'0'0,"0"0"153"0,0 0-82 16,0 0 12-16,60 41-6 0,-51-7-32 15,-9 5-1-15,0 9 30 16,0 6-11-16,-15 2-7 0,1 2-4 16,-9 0-33-16,0-5-15 0,-2-5 0 15,1-2-8-15,-3-9-113 0,2-2-71 16,-4-11-15-16,0-12-283 15</inkml:trace>
  <inkml:trace contextRef="#ctx0" brushRef="#br0" timeOffset="20033.55">15290 13307 1208 0,'0'0'0'0,"0"0"237"16,0 0-146-16,0 0 0 0,79 11-8 15,-36-11-42-15,1-2-24 0,1 1-9 16,1 0-15-16,-7-3-37 15,-10 4-47-15,-8 0-46 0,-15 0-52 16,-6 1-143-16,-4 4-147 0</inkml:trace>
  <inkml:trace contextRef="#ctx0" brushRef="#br0" timeOffset="20173.23">15255 13600 1232 0,'0'0'0'0,"0"0"212"0,66 18-122 15,-16-18-9-15,12-9-16 0,0-1-44 16,-2 1-18-16,-4 3-6 0,-6 1-276 16,-7-3-109-16</inkml:trace>
  <inkml:trace contextRef="#ctx0" brushRef="#br0" timeOffset="20593.64">16310 13440 1047 0,'0'0'0'0,"0"0"323"16,0 0-176-16,0 0-108 0,0 0 10 15,57-1 20-15,-13-1-46 0,5 1-19 16,7-3-8-16,0 1-181 16,0-4-68-16,-9-1-330 0</inkml:trace>
  <inkml:trace contextRef="#ctx0" brushRef="#br0" timeOffset="21345.9">17019 13351 698 0,'0'0'0'16,"0"0"317"-16,0 0-196 15,0 0-6-15,0 0-34 0,-19-60-25 16,27 49-21-16,5-4-22 0,3 3-4 16,3-1 6-16,4 5-4 0,-1 2 0 15,5 2 5-15,-2 4-5 0,0 1-4 16,-5 12 1-16,-1 5-9 16,-9 2 0-16,3 4 2 0,-9 3 3 15,-2 1-4-15,-2 2 4 0,-8 2-3 16,-7 1-2-16,-5 2 2 0,-5 1 3 15,2 2-4-15,-6 0 0 0,-4-4 5 16,2-4-5-16,0-7 0 0,2-5 6 16,8-5-3-16,9-5 7 15,0-5-1-15,5-3 2 0,7 0 11 16,0-5-8-16,5-2-6 0,9-1 0 16,-4-1-3-16,11-1 0 0,2 2 6 15,-1 2-4-15,5 6 1 0,2 0 1 16,2 0-8-16,-6 1-1 0,0 5 0 15,-2 1 2-15,-5-3-5 16,-1 1-12-16,-7-4-14 0,5-1-15 16,-7 0-26-16,2-7-24 0,-2-3-39 15,-1-4-98-15,1-3-68 0,-2-1-99 16</inkml:trace>
  <inkml:trace contextRef="#ctx0" brushRef="#br0" timeOffset="21765.91">17535 12633 936 0,'0'0'0'0,"0"0"236"15,0 0-156-15,0 0-11 16,0 0-6-16,56 33-34 0,-33-17-9 16,-4-2-6-16,1 2-12 0,-5 0-1 15,-7 0 4-15,-2-2-6 0,-2 0-1 16,-4-2 4-16,-6 1 0 16,-2-2-2-16,-9-1 11 0,7-1-4 0,-5-4 6 15,7-2 16-15,-2-2-3 16,8-1-3-16,2 0-4 0,2 0-27 15,8 0 8-15,1 0 0 0,5 0 4 16,-1 4-4-16,-3 0 0 16,2 2 2-16,-1 1-3 0,-1 4 2 15,-4-1 0-15,1 1-2 0,-9 3 2 16,-9 0 5-16,-3 4 4 0,-9 0 7 16,-3 1-12-16,-7 0-2 0,2-2 3 15,-2-3-8-15,0-4-1 0,8-5-39 16,8-5-55-16,5-2-81 0,6-9-182 15,4-5-245-15</inkml:trace>
  <inkml:trace contextRef="#ctx0" brushRef="#br0" timeOffset="30510.59">29769 8422 716 0,'0'0'0'0,"0"0"272"16,0 0-140-16,0 0-26 0,0 0-6 16,0 0-24-16,0 0-19 0,0 0-5 15,4-36-10-15,-4 36-24 0,0 5-9 16,-2 7 4-16,-7 7 3 16,-5 6 5-16,-5 7-9 0,3 5 4 15,-9 4 3-15,-4 8-11 0,0 4-3 16,-4 5 3-16,-4-1-12 0,-2-1 7 15,1-2 2-15,5-6-10 0,8-5-1 16,3-9 2-16,5-6-7 16,7-5 2-16,-3-8 7 0,13-1-18 15,0-9 7-15,0 0-3 0,0-5-34 16,0 0 1-16,5-5-13 0,3-4-28 16,2-5-8-16,1-6-20 0,-3-2-79 15,0-5 27-15,2-2-15 0,-3-2-56 16</inkml:trace>
  <inkml:trace contextRef="#ctx0" brushRef="#br0" timeOffset="30868.78">29502 8581 437 0,'0'0'0'0,"0"0"277"16,0 0-157-16,0 0 7 0,27-65-33 15,-21 56-15-15,-2 2-11 0,-2 2-19 16,0 0-1-16,0 1-7 0,-2 4-7 15,7 0-2-15,-5 2-9 0,4 6 0 16,-4 0 6-16,-2 4-10 0,4 8 1 16,-4 5 7-16,4 6-2 15,4 3 1-15,-3 5-4 0,1 3-3 16,2 2 5-16,4 2-1 0,3 0-17 16,-3-4 5-16,5 0 2 0,1-3-7 15,-5-3 5-15,5-2 2 0,-5-6-11 16,-3 0 4-16,-2-4 3 15,-3-2-9-15,-3-4 0 0,-2-4 26 16,0-4-24-16,0-4 1 0,0-3 4 16,0-2-11-16,0 1 5 0,0-2 4 15,0 0-10-15,0-5-44 0,0-2-5 16,0 1-68-16,6-3-1 16,-4 4-56-16,0 1-219 0,-2 1-352 15</inkml:trace>
  <inkml:trace contextRef="#ctx0" brushRef="#br0" timeOffset="33798.97">27125 11251 235 0,'0'0'0'0,"0"0"51"0,0 0-4 16,0 0 8-16,0 0-23 0,0 0 5 16,0 0 16-16,0 0-8 0,0 0 16 15,-4-31 11-15,4 30-12 0,0 1-2 16,0 0 2-16,0-2 0 16,-5 1-4-16,5 0-15 0,-4 0-7 15,4 1 5-15,-2-3 1 0,2 3-3 16,0 0-9-16,0 0-23 0,0 7 2 15,0-2-3-15,-4 5-4 0,2 2 0 16,0 3 12-16,-2 4-16 16,-2 3 8-16,-7 9 16 0,5 6-1 15,-9 5 6-15,9 8-5 0,-8 6-11 16,3 3 1-16,-1 2-5 0,-3 0-8 16,9-5 6-16,-6-2 0 0,7-3-6 15,-1-7 5-15,2-5 1 0,6-6-6 16,0-4 5-16,0-10-1 0,0-3-2 15,2-7 2-15,2-6 2 16,0-1-6-16,0-2 5 0,3-4 3 16,-5-3-6-16,4 2 2 0,-2-1-2 15,-2-2-34-15,-2 1 28 0,0-1-8 16,0 1-12-16,0 1 16 16,-2 0 5-16,-2 2-7 0,0-2 13 15,2 2 0-15,0-1 0 0,2 3-4 16,0 2 8-16,-3 0-1 0,3 0 13 15,0 0 4-15,0 0-12 0,0-3 2 16,3-1 2-16,5-2 2 16,6 2 13-16,5 1-6 0,4 1-1 15,1-5 14-15,9 1-4 0,9-2-5 16,10 0 9-16,3 2 9 0,-1-2-8 16,4 2-10-16,-4 4-14 0,-5 1-17 15,-11 1 12-15,-5 2-12 0,-13 1-29 16,-9 2 13-16,1-1-2 15,-6-1-30-15,-4-2-7 0,-2-1-11 16,0 0-31-16,-6-2-17 0,-4-8-94 16,4-3-115-16,-7-9-178 0</inkml:trace>
  <inkml:trace contextRef="#ctx0" brushRef="#br0" timeOffset="34515.79">27203 11087 763 0,'0'0'0'16,"0"0"295"-16,0 0-173 0,0 0-30 15,0 0-29-15,0 0-29 0,0 0-14 16,0 0-8-16,0 0 13 16,91-19-5-16,-35 11-13 0,10-5 4 15,2-3-1-15,3 2-1 0,-7-1 6 16,-15 6-9-16,-7 3-11 0,-17 4 4 15,-3-1-8-15,-7 0 0 0,-9 2 9 16,-2 1 0-16,-4 0 0 16,-2 1-15-16,-4 5 16 0,-5 1-2 0,3-3 3 15,0 0-1-15,0-4-2 16,4 0-34-16,4 2-11 0,0 1-51 16,4-1 32-16,6-1-15 0,-4-1-24 15,0 0 2-15,7 0 9 0,-9 0 26 16,0 0 58-16,2 0 13 0,-6 0-6 15,2 0 4-15,-2 0 56 16,0 0 15-16,0 0 14 0,0 2-6 16,0-2-5-16,0 0-14 0,0 0-17 15,0 0-18-15,0 0-8 0,0 1-14 16,0 5-9-16,0 5 8 0,0 0 2 16,0 3-8-16,-2 2 4 15,-2 7 17-15,0 3-9 0,0 5 11 16,-4 6-1-16,-3 5-8 0,3 10 7 15,-4 5-4-15,3 6-11 0,-5 5 3 16,1 1-4-16,-1-4-6 0,0-3 6 16,5-5 0-16,1-7-6 0,-2-3 4 15,6-8 2-15,-3-7-6 16,5-6 6-16,-6-9 2 0,6-5 0 16,0-5 13-16,2-5-5 0,0-2-15 15,0-1 4-15,0-9-4 0,0-2-59 16,0-4-31-16,4 0-54 15,-2-2-142-15,-2-1-90 0</inkml:trace>
  <inkml:trace contextRef="#ctx0" brushRef="#br0" timeOffset="35072.31">28030 11421 780 0,'0'0'0'16,"0"0"331"-16,0 0-167 0,0 0-33 15,0 0-61-15,0 0-47 0,0 0-10 16,0 0 12-16,64-3-7 15,-41 3-20-15,0 0 4 0,-1 0-4 16,-3 0-94-16,-9 0 0 0,3 1-40 16,-9 2-120-16,-4 0-47 0,-4 1-86 15</inkml:trace>
  <inkml:trace contextRef="#ctx0" brushRef="#br0" timeOffset="35188.73">27960 11571 887 0,'0'0'0'0,"0"0"336"0,0 0-204 15,0 0-19-15,68 20-39 0,-25-24-18 16,3-4-25-16,2 0-24 0,-3-1 1 16,-2 2-16-16,-5 0-178 15,-14 0-71-15,-3 1-310 0</inkml:trace>
  <inkml:trace contextRef="#ctx0" brushRef="#br0" timeOffset="35794.15">29250 11312 895 0,'0'0'0'16,"0"0"215"-16,0 0-132 0,64-15-10 15,-29 15-26-15,-2-1-26 0,6-1-1 16,-6 2-11-16,-8 3-4 0,-2 6 4 15,-9 2-5-15,-7 5-8 0,-7-1 7 16,-17 7 2-16,-6 4-4 16,-10 3 8-16,-8 6-2 0,-5-3 17 15,5 4 13-15,4-5-2 0,6-5 9 16,16-6 6-16,5-5-21 0,10-5-15 16,6-3-1-16,9 1-6 0,7-7-2 15,14-2 10-15,-1 0-12 0,10-8-6 16,-1 1 6-16,-7-1-7 15,2 2-102-15,-10-2 29 0,0 1-20 16,-6-1-52-16,-5 1-31 0,1-4-85 16,-2 1-164-16</inkml:trace>
  <inkml:trace contextRef="#ctx0" brushRef="#br0" timeOffset="35981.9">29967 11311 1156 0,'0'0'0'15,"0"0"252"-15,0 0-158 0,0 0-23 16,0 0-31-16,-62 56-18 0,35-25 0 16,-2 0-18-16,-2 2-5 15,2 0 2-15,2-4-1 0,5-3-43 16,5-4-19-16,5-9-32 0,6-3-31 16,3-7 2-16,3-3-68 0,9-2-143 15,-3-11-134-15</inkml:trace>
  <inkml:trace contextRef="#ctx0" brushRef="#br0" timeOffset="36148.83">29764 11417 829 0,'0'0'0'0,"0"0"322"15,0 0-179-15,0 0-34 0,17 59-29 16,-5-42-29-16,1 1-25 0,-1-1-18 16,7-3-11-16,-1 0-14 15,3-8-66-15,0-1-65 0,-5-4-34 16,1-1-131-16,-3-3-311 0</inkml:trace>
  <inkml:trace contextRef="#ctx0" brushRef="#br0" timeOffset="36462.06">30196 11364 1106 0,'0'0'0'0,"0"0"224"0,0 0-155 16,0 0 3-16,0 0-20 0,58-30-30 16,-35 30-15-16,0 0 1 0,-7 5-8 15,-1 6 0-15,-9 3-26 0,-4 2 5 16,-2 3-4-16,-6 0 25 0,-11 3 0 16,-1-1-6-16,-9 4 10 15,4-3 1-15,7-1-2 0,-1-4 27 16,5-4 0-16,10-4-16 0,4 0-3 15,12-4-3-15,5-4 2 0,6-1 7 16,1-1-14-16,8-5-6 16,-3-4-9-16,0 2-47 0,4-1-38 15,-4 0-53-15,-4 1-59 0,4-1-142 16,-7-1-26-16</inkml:trace>
  <inkml:trace contextRef="#ctx0" brushRef="#br0" timeOffset="36633.62">30796 11346 887 0,'0'0'0'0,"0"0"273"0,0 0-199 16,0 0 28-16,0 0-8 0,-79 76-37 15,55-51-26-15,-1 0-12 0,-4-2-15 16,8-1-6-16,1-4 3 16,1-3-2-16,4-4-147 0,7-4 13 15,4-7-54-15,2-2-149 0,2-10-185 16</inkml:trace>
  <inkml:trace contextRef="#ctx0" brushRef="#br0" timeOffset="36751.25">30653 11355 1176 0,'0'0'0'16,"0"0"292"-16,0 0-195 0,42 67-24 16,-26-43-40-16,7-1-29 0,-4-2-8 15,3-1-88-15,-5-2-57 0,3-3-103 16,1-1-178-16</inkml:trace>
  <inkml:trace contextRef="#ctx0" brushRef="#br0" timeOffset="37071.87">31011 11357 705 0,'0'0'0'15,"0"0"340"-15,0 0-177 0,0 0-65 16,0 0-16-16,85 0-28 16,-61 13-25-16,-1 3-22 0,-4-1-10 15,-9 3 6-15,-4 2-6 0,-6 0-24 16,-4 0 11-16,-6 2 1 0,-9-2 7 16,3 2 16-16,-7-3-8 0,6-1 0 15,3-4 25-15,2-4 1 0,7-1 9 16,5-2 5-16,3-1-19 0,7-5-6 15,2-1 3-15,11-1-14 16,2-8-8-16,10-1-40 0,-4-2-39 16,2 1-99-16,2-1-101 0,-6-3-232 15</inkml:trace>
  <inkml:trace contextRef="#ctx0" brushRef="#br0" timeOffset="37239.31">31701 11322 1042 0,'0'0'0'0,"0"0"134"0,0 0-26 15,-82 65 1-15,57-44-42 0,-4 2-33 16,4-2-22-16,7-2-12 0,1-2 0 16,5-3-47-16,1-4-64 0,3-5-94 15,2-5-71-15,6-4-110 0</inkml:trace>
  <inkml:trace contextRef="#ctx0" brushRef="#br0" timeOffset="37399.48">31530 11315 866 0,'0'0'0'0,"0"0"359"0,0 0-231 16,0 0-6-16,56 67-50 0,-38-48-38 16,3-1-28-16,-5-1 0 15,3-2-12-15,-2-5-111 0,1-4 6 16,5-4-61-16,-7-2-195 0,-1-4-127 15</inkml:trace>
  <inkml:trace contextRef="#ctx0" brushRef="#br0" timeOffset="37640.11">32024 11282 1013 0,'0'0'0'0,"0"0"210"0,74 3-103 16,-47 2-3-16,-4 2-33 15,-7 1-21-15,-1 4-29 0,-7 4-17 16,-6 2-2-16,-2 2 12 0,-12 3-8 16,-7 1-5-16,-1 4 11 0,-9-2 3 15,4 0 20-15,4-2 11 0,9-6-4 16,8-2 5-16,4-5-15 0,14-1-15 16,3-3-3-16,16-5 4 15,8-2-16-15,7-6-4 0,5-5-28 16,-1-1-71-16,2-2-113 0,-11-1-85 15,-12-1-762-15</inkml:trace>
  <inkml:trace contextRef="#ctx0" brushRef="#br0" timeOffset="38544.37">26724 11877 403 0,'0'0'0'0,"0"0"142"0,0 0-20 16,-9 80-25-16,9-48-17 15,0 7 16-15,0 2-17 0,7 2-24 16,3 1-4-16,0 1-4 0,7-1-13 16,4-2-2-16,-1-4-7 0,7-2-16 15,0-3-1-15,8 1 2 0,-4-3-11 16,8-2 2-16,1-1 5 16,-3-4-7-16,2 0 0 0,5-4 2 15,-7-2 3-15,0-1-6 0,4-4 4 16,-1-5 1-16,3-1-1 0,2-7 26 15,5-3 6-15,0-8 48 0,1-4-61 16,9-6-22-16,0-4 2 0,6 2 69 16,-2-3-61-16,7 0 34 15,-1 0-14-15,-2-1-16 0,-2-1-3 16,-10 0 3-16,0-2-12 0,-8-2-2 16,-11-1 2-16,2-4-3 0,-4-4-27 15,0 2 15-15,-8-2-12 0,8 3-11 16,-8 6 11-16,-4 2-14 0,-4 5-25 15,-3 6-13-15,-10 10-34 16,-4 5-52-16,-2 4-15 0,-10 0-73 16,-6 0-255-16</inkml:trace>
  <inkml:trace contextRef="#ctx0" brushRef="#br0" timeOffset="38782.87">28276 12028 838 0,'0'0'0'0,"0"0"365"0,0 0-274 15,0 0-35-15,0 0 11 0,68-34-24 16,-30 20-24-16,-3-1-3 16,6 0 4-16,-4 2-15 0,-6 5-1 15,-4 4 4-15,-4 1-10 0,-7 3 0 16,-3 6 4-16,-7 7-4 0,-6 6-1 16,0 4 5-16,-6 7 8 0,-7 4-10 15,5 1 0-15,-4-2 2 0,3 1-35 16,-3-7-30-16,4-3-44 15,-5-5-70-15,5-6-100 0,2-9-187 16</inkml:trace>
  <inkml:trace contextRef="#ctx0" brushRef="#br0" timeOffset="39094.92">28588 11430 1209 0,'0'0'0'0,"0"0"364"0,0 0-293 16,0 0 17-16,73 2-17 0,-24 1-59 16,13 3-16-16,2-3-47 0,0 2-61 15,-8-3-120-15,-6-2-91 0,-13 0-340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19:02.750"/>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00FF"/>
    </inkml:brush>
  </inkml:definitions>
  <inkml:trace contextRef="#ctx0" brushRef="#br0">13364 4863 629 0,'0'0'0'15,"0"0"229"-15,0 0-125 0,0 0-28 16,0 0-18-16,-12 71-12 0,16-59 1 16,0-1-17-16,2 0-6 0,2-3 2 15,-2-2-9-15,1 0 7 16,-1-5 9-16,-4 1-4 0,0-1 2 15,0 0 1-15,-2-1-8 0,2 0 3 16,-2 1 1-16,2 0-9 16,-2 2 8-16,0 0 5 0,0 0-10 15,0 0 2-15,0-1-1 0,0-1-12 16,0-1 3-16,0 0 7 0,2 0-8 16,0-4 6-16,2-8 3 0,5-6-12 15,3-6 2-15,3-7-1 0,3 1-17 16,3-4 10-16,2-2-8 15,-1 0-99-15,1 1-38 0,0 7-83 16,-9-1-351-16</inkml:trace>
  <inkml:trace contextRef="#ctx0" brushRef="#br0" timeOffset="6280.09">17736 9749 394 0,'0'0'0'0,"0"0"203"15,0 0-85-15,0 0 0 0,0 0 13 16,0 0-28-16,0 0-1 0,0 0-20 16,0 0-43-16,-2-5-8 0,12 8-1 15,3 2-2-15,1 2-3 0,7-2-10 16,6-4-14-16,4 2 4 15,-2-1-7-15,-3-1-1 0,-1 2-21 16,-6-2-22-16,1-1-19 0,-3 0-19 16,-11 0-66-16,0-3-49 0,-6 3-41 15,0 0-148-15</inkml:trace>
  <inkml:trace contextRef="#ctx0" brushRef="#br0" timeOffset="6453.33">17732 9892 629 0,'0'0'0'16,"0"0"167"-16,0 0-85 0,0 0-14 16,0 0 16-16,0 0-3 15,0 0-28-15,64-2-9 0,-37 2-20 16,-5 6-19-16,5 0 0 0,-2-1-10 16,0 1-81-16,0 0-32 0,-3-3-120 15,-5-1-76-15</inkml:trace>
  <inkml:trace contextRef="#ctx0" brushRef="#br0" timeOffset="6856.18">18418 9886 522 0,'0'0'0'16,"0"0"137"-16,0 0-37 0,0 0 8 15,0 0-28-15,0 0-9 0,0 0-10 16,0 0-24-16,62 0 2 0,-37 0-3 15,2 0-13-15,6 0 4 16,6 0-3-16,11-2-5 0,10-5 0 16,8 1 36-16,6 0 16 0,7-1-57 15,-7 7-6-15,-8 0-4 16,-6 9 0-16,-8-1-3 0,-4 2-2 0,-9-1-1 16,-8-3 1-16,-2 1-39 15,-13-4-13-15,1 0-30 0,-9 1-15 16,-2-4-34-16,-1 0-76 0,-5 0-7 15,0-2-30-15</inkml:trace>
  <inkml:trace contextRef="#ctx0" brushRef="#br0" timeOffset="7205.45">18672 10206 828 0,'0'0'0'0,"0"0"203"0,0 0-149 15,0 0 13-15,0 0 34 0,0 0-29 16,-27 75-10-16,21-39-5 0,2 6-16 15,0 4 8-15,2 2-3 0,2-1-27 16,0-7-8-16,6-4-10 0,4-8-2 16,-1-6 2-16,3-5-3 15,-6-5-37-15,3-3 14 0,-3-2-28 16,-2-4-13-16,0-3-9 0,0-1-37 16,7-9-39-16,-7-2-96 0,0-4-206 15</inkml:trace>
  <inkml:trace contextRef="#ctx0" brushRef="#br0" timeOffset="7532.04">18869 10394 977 0,'0'0'0'0,"0"0"118"15,0 0-31-15,0 0-3 0,-38 85 1 16,38-56-11-16,0-1-22 0,11-1-29 15,1 1-5-15,7-4-7 0,6-5-11 16,1-3 0-16,8-5 7 0,-3-7-8 16,0-2 2-16,2-2 3 15,-6-3-5-15,-7-6 2 0,-3-1 3 16,-9-6-6-16,4-2 4 0,-5-2 3 16,-7-6-7-16,0 0 4 0,-17-4 2 15,-4-1-5-15,-1 3-1 0,-5 6 1 16,0 6-10-16,-2 8 13 0,-2 8-4 15,6 0-1-15,0 6 5 16,9-2-4-16,5 0-35 0,7-1-10 16,4-2-68-16,0 0-55 0,7-1-86 15,1-2-196-15</inkml:trace>
  <inkml:trace contextRef="#ctx0" brushRef="#br0" timeOffset="7861.3">19185 10100 1055 0,'0'0'0'0,"0"0"275"16,0 0-200-16,0 0-17 0,62-16-6 15,-48 22-33-15,5 3-9 0,0 2-9 16,-5-1-2-16,-1 5 2 0,-7 0-2 15,-2-1-5-15,-4 4 3 16,-10 3 2-16,-7-1-2 0,-4 2 6 16,-4-2 0-16,3-3-5 0,-1-2 4 15,2-4 26-15,11-3 11 0,-2-3 15 16,12-3 3-16,0-2-16 0,8-2-18 16,6-4-9-16,5-1-4 15,6-1 1-15,-3 2-9 0,1 0-4 16,6 1-55-16,-2 1-64 0,-2 2-53 15,0 1-80-15,-7 0-338 0</inkml:trace>
  <inkml:trace contextRef="#ctx0" brushRef="#br0" timeOffset="8284.46">19020 9188 702 0,'0'0'0'0,"0"0"332"15,0 0-209-15,0 0 3 0,0 0-12 16,0 0-56-16,0 0-23 0,0 0-3 15,0 0 10-15,-21 105 13 16,13-51-16-16,6 6-25 0,2-1-7 16,4 0-14-16,8-4-83 0,-4-2-57 15,3-7-133-15,-9-6-182 0</inkml:trace>
  <inkml:trace contextRef="#ctx0" brushRef="#br0" timeOffset="23735.26">19445 15591 161 0,'0'3'0'16,"0"0"89"-16,0-1-36 0,0-1-17 15,0 1 0-15,0 1 2 0,0 1 4 16,-2 2 14-16,-2 4-6 16,0-1 4-16,-2 3 7 0,-4 3 5 15,1-1-10-15,-5-1-8 0,3 3-6 16,-3-4-9-16,-3-3-1 0,5-3 3 15,-4-1-5-15,-3-5-12 0,4 0 6 16,-1-6-2-16,-3-11 17 0,1-9-2 16,3-6-13-16,-1-7-12 15,1-8 1-15,1-9-12 0,1-3-2 16,11-4 2-16,6 3 0 0,15 7-6 16,10 6 10-16,8 10 1 0,5 9-5 15,3 10 8-15,0 12-10 0,-3 10-36 16,-7 16-13-16,-6 13-30 0,-11 10-114 15,-9 3-160-15</inkml:trace>
  <inkml:trace contextRef="#ctx0" brushRef="#br0" timeOffset="24872.87">16824 15594 297 0,'0'5'0'16,"0"-2"91"-16,0 0-30 0,-2 0-4 15,0 0-10-15,-2-1 1 0,4 4 4 16,-4-2-1-16,2 1 11 0,-6-1 1 16,1 0-12-16,1 1 7 15,-4-1-9-15,2 2-8 0,1-2-1 16,-5 2-3-16,0-2-9 0,-3 1-2 16,-6-4 5-16,5 0-11 0,-1-1-3 15,-3 0 1-15,1-2-9 0,-2-7-6 16,-1-5 8-16,3-3-7 0,-2-3-5 15,7-6 2-15,-5 0 3 16,1-4-7-16,5-4 6 0,3 3-3 16,4-3-5-16,6 2 10 0,0 0-8 15,10 1-1-15,9 2 7 0,3 1-3 16,5 0 0-16,8 2 0 16,1 0 0-16,7 6-2 0,7 7 4 15,-1 12 0-15,-3 8-7 0,-5 17 7 16,-8 12-4-16,-8 9-47 0,-4 5 3 15,-13 5-56-15,-8-2-158 0,0-6-124 16</inkml:trace>
  <inkml:trace contextRef="#ctx0" brushRef="#br0" timeOffset="26221.92">18141 14350 559 0,'0'0'0'15,"0"0"246"-15,0 0-124 0,0 0-20 16,-23-3-12-16,17 1-11 0,0 0-30 16,2-1 2-16,-4-4-9 0,-3 1-14 15,1-2-5-15,-7-2-3 0,1-1-6 16,-5 2-3-16,-4-2 3 16,-2 3-6-16,-8 0-5 0,0 2 7 15,-8 4-4-15,-3 2-2 0,-5 1 7 16,-5 8-1-16,4 3-4 0,0 3 9 15,-3 3-5-15,9 4-1 0,1 3 6 16,3 1-7-16,9 0 1 0,-2 0 2 16,12-5-12-16,11-4-2 15,4-3 6-15,6-7-4 0,2-1-16 16,0 0-5-16,2-4-11 0,4-1-25 16,-2-1-4-16,0-1-13 0,-2-4-27 15,4-4-9-15,3-3-53 0,-7 0-33 16,2-5-25-16,-4-1-106 15</inkml:trace>
  <inkml:trace contextRef="#ctx0" brushRef="#br0" timeOffset="26466.64">17353 14316 592 0,'0'0'0'0,"0"0"299"0,0 0-150 16,0 0-28-16,0 0-59 15,0 0-28-15,0 0-7 0,0 0-2 16,-51 69-9-16,40-53-9 0,3-2 4 15,-2-3-8-15,6-1-2 0,-2-1 7 16,1 0-4-16,1 1-5 0,2-1 2 16,2 2 8-16,0 2-7 15,8-3 7-15,1 3-5 0,9-3-5 16,3 0 2-16,2-4 12 0,-1-4-14 16,5-3 2-16,-4 1-2 0,0-7-62 15,-5-1-4-15,-1-2-60 0,-7-5-139 16,-8 3-100-16</inkml:trace>
  <inkml:trace contextRef="#ctx0" brushRef="#br0" timeOffset="26764.34">17498 13843 1006 0,'0'0'0'16,"0"0"208"-16,0 0-117 0,0 0-18 16,-58 80-14-16,44-52-18 0,8-3-23 15,-3-2-7-15,5-1-10 0,2-8-2 16,2-1-22-16,0-2-29 15,-2-6-41-15,2-3-6 0,0-2-52 16,0 0-104-16,0-6 5 0,-6-6-177 16</inkml:trace>
  <inkml:trace contextRef="#ctx0" brushRef="#br0" timeOffset="26924.48">17370 13923 630 0,'0'0'0'0,"0"0"363"16,0 0-216-16,0 0-22 0,70 74-68 15,-55-60-45-15,5-4-12 0,1-5 0 16,2-3-100-16,0-2-35 0,-1 0-26 16,-1 0-45-16,-7-5-148 15</inkml:trace>
  <inkml:trace contextRef="#ctx0" brushRef="#br0" timeOffset="27086.14">17812 13831 926 0,'0'0'0'0,"0"0"258"0,-6 60-175 15,6-41-25-15,0-1-33 0,6-2-21 16,1-3-5-16,3-1-11 0,-4-4-48 16,-4 1-67-16,0-4-63 15,4-2-96-15,-3-3-208 0</inkml:trace>
  <inkml:trace contextRef="#ctx0" brushRef="#br0" timeOffset="27429.51">18007 13805 731 0,'0'0'0'16,"0"0"308"-16,0 0-183 0,0 0-63 16,0 0-41-16,0 0 0 0,0 0-5 15,0 0 0-15,-38 42 5 0,34-22-8 16,2 3-6-16,2 2 7 16,0-1-6-16,6-1-2 0,7-4 6 15,1-4-7-15,9-5-3 0,6-8 6 16,2-2-4-16,-2-3-4 0,4-9 0 15,-6-1 11-15,-8-4-13 0,-7-2 4 16,-2 0 11-16,-10-1-10 0,-6 1 5 16,-8-1-7-16,-7 0-2 15,-4 3-4-15,-6 6-47 0,2 9-80 16,-2 4-61-16,-2 9-84 0,8 5-373 16</inkml:trace>
  <inkml:trace contextRef="#ctx0" brushRef="#br1" timeOffset="37346.08">17310 14988 106 0,'0'0'0'15,"0"0"134"-15,0 0-59 0,0 0-16 16,0 0-4-16,0 0-3 0,0 0 6 16,0 0 2-16,-4-11 1 15,4 11 0-15,0 0 3 0,0 0 8 16,0 0-12-16,0 0-9 0,0 0-1 16,0 0-7-16,0 3-9 0,0-1 2 15,0 2 15-15,2 1-1 0,4-1-12 16,-2 1-2-16,7-1 1 0,-1 2-4 15,7-3-3-15,1 2 7 16,5 0-1-16,2 2-3 0,2 2 1 16,4 2-14-16,6-2-7 0,2 0-2 15,4-2-8-15,7-3 1 0,0-2 1 16,-1-2-9-16,5 0 8 0,-8 0 0 16,-3-1-8-16,-8-4 3 15,2 0 3-15,-12-4-4 0,-2-1-10 16,-5-4-2-16,-3 2-30 0,1-2 8 15,-1 1-1-15,-7-2-22 0,-4 4 9 16,5 1-11-16,-5-1-30 16,-2 4-3-16,0-4-1 0,0 6-26 15,-2-2 52-15,0-1 10 0,-2 2 6 16,-4-1 39-16,4-1 17 0,-5 2 1 16,5 0 29-16,0 2 22 0,2 1 16 15,0-1 8-15,0 1 6 0,0-1-8 16,4 2-10-16,5 1-15 15,-1 1-7-15,8-1 0 0,-5 2-9 16,3 8-28-16,-5 2-3 0,1 4 1 16,-6 2-9-16,-2 2 6 0,-2 0 6 15,-6 4-8-15,-4-1 3 0,-5 2 2 16,-4 1-9-16,-1 0 3 0,-5-4 0 16,2 0-119-16,0-2 22 15,7-6-62-15,-7-2-151 0,3-3-178 16</inkml:trace>
  <inkml:trace contextRef="#ctx0" brushRef="#br1" timeOffset="37578.73">17325 15393 848 0,'0'0'0'16,"0"0"197"-16,0 0-91 0,64-18-22 16,-44 18-53-16,1 4-24 0,-2 3-4 15,-3 1-6-15,-3 1-18 0,-1 1-12 16,-8 0-60-16,-2 3-27 0,-2-1-49 16,-2 1-35-16,-4 1 34 0,-11 1-49 15</inkml:trace>
  <inkml:trace contextRef="#ctx0" brushRef="#br1" timeOffset="37747.74">17291 15557 578 0,'0'0'0'0,"0"0"307"16,0 0-173-16,0 0 6 15,0 0-54-15,67 13-20 0,-36-21-14 16,4-2-8-16,-2-2-6 0,2 1-28 16,-8 1-7-16,-4 6-6 0,-7 0-62 15,-8 4 16-15,-6 0-15 0,-2 0-56 16,-6 4 0-16,-4 3-29 15,-9 1-47-15,-3 1 1 0,1 0 36 16,0-1-160-16</inkml:trace>
  <inkml:trace contextRef="#ctx0" brushRef="#br1" timeOffset="37917.97">17420 15610 336 0,'0'0'0'0,"0"0"242"0,0 0-109 16,0 0 22-16,0 0-22 0,20 67-22 16,-14-49-22-16,-1 2-42 15,-1 2-10-15,2 2-11 0,-6-1-12 16,0-3-4-16,2-5-11 0,0-5-15 15,4-3-17-15,-2-5-22 0,7-2-26 16,-5-8-8-16,-2-7-72 0,6-4 0 16,-3-2-63-16,-3-7-172 15</inkml:trace>
  <inkml:trace contextRef="#ctx0" brushRef="#br1" timeOffset="38079.08">17740 15421 877 0,'0'0'0'0,"0"0"127"16,0 0-29-16,0 0-24 0,-39 76-28 15,35-48-27-15,-3-1-10 0,7-3-4 16,0 0-9-16,2-1-7 0,9-5-44 16,7-3-106-16,-1-6-55 15,-1-5-60-15,-3-4-255 0</inkml:trace>
  <inkml:trace contextRef="#ctx0" brushRef="#br1" timeOffset="38324.81">17879 15522 880 0,'0'0'0'0,"0"0"253"16,-42 66-158-16,40-42-22 0,2-1-32 15,2-6-15-15,17-5-8 0,4-6-15 16,3-6 4-16,7-7 2 15,-2-6-13-15,-6-7 8 0,-2-2-4 16,-2-3 0-16,-11 1-6 0,-10 3 14 16,-8-2-12-16,-15 2 8 0,-8 3 6 15,-6 7-15-15,-2 7 9 0,1 6-1 16,1 10-6-16,12 4-42 0,7 1-34 16,12-5-118-16,3-6-158 15</inkml:trace>
  <inkml:trace contextRef="#ctx0" brushRef="#br1" timeOffset="39461.16">16673 15888 701 0,'0'0'0'0,"0"0"127"16,0 66-36-16,2-27 2 16,3 9-18-16,-5 12-1 0,2 7-10 15,-2 5-19-15,0 4-9 0,0 2-16 16,-2 0-2-16,2-6-5 0,0-12-14 16,0-11 2-16,0-14 9 0,6-6-8 15,6-8 12-15,-6-7 4 0,1-4-11 16,-1-7 3-16,-4-3 1 0,0 0-9 15,-2-6 7-15,0-7 0 16,0 3-12-16,0 0 6 0,-2 3 2 16,-2-1-8-16,-2 6 6 0,1-1 4 15,3 2-11-15,-2 1 8 0,0 0 5 16,4 0-7-16,2 1 1 16,4 1 7-16,7 1 1 0,1-3 7 15,9 0 1-15,4 0-8 0,10 0 2 16,6 0 1-16,1 0-12 0,8-1 10 15,1-1 1-15,1 2-12 0,0 0 4 16,8 0 2-16,2 0-12 16,0-2 9-16,2 2 1 0,-6 3-10 15,4 4 7-15,0 3 5 0,-4 2-12 16,-2 2 7-16,4-3 4 0,2-1-11 16,0-2 7-16,6-2 4 0,1-2-12 15,1 0 5-15,-2-4 1 0,3 0 0 16,1 0-19-16,-2-1 17 15,-1 0-8-15,-5-3 7 0,-8 3 0 16,0 0-5-16,-5 0 4 0,-1-1-2 16,-4-1-14-16,-1 1 14 0,-1-5 7 15,-1 1-2-15,-4 1-2 0,-3-2 7 16,1 1-8-16,-2 0 5 0,-4 2 5 16,2 3-12-16,-2-1 8 15,-2 2 1-15,3 0-6 0,-6 0 4 16,6-1 3-16,-5 1-8 0,-3 0 4 15,-5 0 4-15,-2 0-8 0,-11 0 4 16,0 0 4-16,-6 0-8 16,0-1 2-16,-2-5 8 0,0-1-10 15,0-2 7-15,0-2-6 0,-4-6-36 16,0-3-3-16,-2-7-20 0,2-5-36 16,0-7 6-16,-1-6-40 0,1-5-76 15,0-2 34-15,2 1 8 0,2 3 88 16,-2 6 68-16,2 3 19 15,0 8 39-15,-4-1 21 0,4 3 28 0,0 3 39 16,0-1 4-16,-4 6-20 16,-2 4-32-16,-1 3-22 0,3 9 5 15,2 1-4-15,0 4-35 0,0 5-18 16,-2 12-14-16,-4 11 0 16,1 9 28-16,3 7-11 0,4 8 7 15,0 4-1-15,0 4-15 0,7-1 0 16,-3-1-1-16,8-4-11 0,-2-8 7 15,-1-8 2-15,-3-7-10 0,-6-8 7 16,0-1 3-16,-2-8-10 16,-9-2 10-16,5-8 1 0,-2-4-11 15,-2-4 10-15,6-12-8 0,-3-11-41 16,1-8-17-16,2-7-33 0,4-10-65 16,0-4-18-16,6-10-54 0,0-2-129 15</inkml:trace>
  <inkml:trace contextRef="#ctx0" brushRef="#br1" timeOffset="39579.14">19373 15994 748 0,'0'0'0'0,"0"0"374"0,0 0-268 16,0 0-40-16,-66 2-10 0,43 12-3 15,-6 4-23-15,2 1-22 0,0-1-1 16,7-3-14-16,7-5-84 0,7-7-20 16,6-3-110-16,6-3-76 15,7-12-126-15</inkml:trace>
  <inkml:trace contextRef="#ctx0" brushRef="#br1" timeOffset="39687.61">19383 15978 974 0,'0'0'0'0,"0"0"349"0,60 45-219 15,-37-23-76-15,-2-1-43 0,4 0-22 16,-1-3-203-16,-3-2-50 0,-7-4-286 16</inkml:trace>
  <inkml:trace contextRef="#ctx0" brushRef="#br1" timeOffset="39950.26">18652 17322 1044 0,'0'0'0'0,"0"0"273"0,0 0-184 16,0 0-59-16,0 0-12 16,0 0 33-16,0 0 1 0,103 15-28 15,-53-11-16-15,3-3-1 0,7-1-11 16,-4 0-26-16,-2-5-22 0,-9-1-50 16,-3-3-10-16,-13-3-59 0,-7-4-192 15,-3-8-161-15</inkml:trace>
  <inkml:trace contextRef="#ctx0" brushRef="#br1" timeOffset="40111.39">19257 17043 1322 0,'0'0'0'0,"0"0"141"0,0 0-79 16,-10 91 14-16,6-43-35 0,4 5-19 16,4 9-25-16,2 0-31 15,2 3-77-15,5 2-119 0,-3-2-165 16</inkml:trace>
  <inkml:trace contextRef="#ctx0" brushRef="#br1" timeOffset="44678.48">19801 14433 711 0,'0'0'0'16,"0"0"248"-16,0 0-160 0,0 0-19 16,0 0-15-16,70-50-17 15,-33 40-2-15,7-1 0 0,8-1-5 16,5 2-5-16,3-1-7 0,7 1-6 15,-3 3 9-15,0 2-4 0,-9 3 1 16,1 2-3-16,-8 7-8 0,-5 2-3 16,-8 1 2-16,-2 2-8 15,-6-4 4-15,-6 2 2 0,-4-4-7 16,-3 2 4-16,-4-3 3 0,-6-3-8 16,-1-1 5-16,-3-1-1 0,0 0 0 15,0 0-22-15,0-9-2 0,-5-4-31 16,1-5 9-16,2-4 13 0,-4-2-21 15,4 2 1-15,0-1 13 0,-2 8 16 16,4 4 24-16,-2 7 0 16,2 2 38-16,-4 2 11 0,4 0 7 15,0 3-6-15,0 5-9 0,0 0-3 16,8 3-3-16,2-1-7 16,0 3-1-16,3-3-9 0,-1 2-7 15,1 1 2-15,-3-1-10 0,0 0-1 16,-3 0 5-16,-3-1-9 0,-4 0 4 15,0 2 5-15,-9-2-7 0,-3 0 0 16,-5-3 8-16,1-1-9 16,-3-3 0-16,3-1-10 0,-1 0-31 15,7-3-17-15,-2 0-20 0,5 0-52 16,-1 0-65-16,0 0-121 0</inkml:trace>
  <inkml:trace contextRef="#ctx0" brushRef="#br1" timeOffset="44921.94">20047 14520 1091 0,'0'0'0'0,"0"0"115"0,0 0-62 15,0 0-24-15,0 0-26 0,0 0-1 16,0 0-4-16,70 50-50 16,-59-36-13-16,-3 2-34 0,-2 0-114 15,-6 0-50-15,-4-3-46 0</inkml:trace>
  <inkml:trace contextRef="#ctx0" brushRef="#br1" timeOffset="45061.41">19937 14730 806 0,'0'0'0'0,"0"0"282"0,0 0-175 16,0 0-26-16,0 0-23 0,89 6-7 16,-52-15-24-16,-1 0-17 0,3-1-3 15,-8 2-14-15,-2-1-92 0,-8 4 15 16,-5 3-81-16,-8 2-33 16,-8 0-57-16,-2 6-99 0</inkml:trace>
  <inkml:trace contextRef="#ctx0" brushRef="#br1" timeOffset="45236.2">20086 14780 677 0,'0'0'0'16,"0"0"314"-16,0 0-170 0,-2 60-33 16,10-43-30-16,5 2-40 15,3 0-19-15,-3 1 1 0,-3 1-11 16,5-5-7-16,1-3-3 0,-3-2-4 16,-3-7-98-16,-2-3 20 0,-2-1-66 15,7-11-27-15,-7-4-62 0,-2-6-172 16</inkml:trace>
  <inkml:trace contextRef="#ctx0" brushRef="#br1" timeOffset="45406.23">20558 14612 941 0,'0'0'0'0,"-19"60"268"16,9-25-166-16,1 1-37 0,5-2-30 15,4-4-11-15,0-7-20 0,4-5-2 16,5-7-4-16,5-3-63 0,1-6-23 16,-1-2-51-16,-2-4-135 15,1-7-76-15</inkml:trace>
  <inkml:trace contextRef="#ctx0" brushRef="#br1" timeOffset="45689.96">20764 14686 741 0,'0'0'0'16,"0"0"289"-16,0 0-160 0,-18 80-36 16,18-53-18-16,4-1-22 0,8-4-9 15,5-3-21-15,5-7-12 0,7-7-1 16,4-5-8-16,3-9-1 16,-3-8 4-16,0-7-9 0,-4-5-4 0,-7-4 6 15,-5-2 0-15,-7 0 2 16,-10 2 0-16,-8 1 0 0,-11 9-4 15,-10 9 6-15,-6 7 3 0,-2 11 4 16,-4 13 10-16,-3 5 17 16,7 7-1-16,6-7-10 0,13-4-21 15,7-4-5-15,11-7-8 0,4 1-50 16,7-4-8-16,3-3-26 0,3-1-76 16,-1 0-101-16,-3-6-161 0</inkml:trace>
  <inkml:trace contextRef="#ctx0" brushRef="#br1" timeOffset="47755.61">22058 15985 371 0,'0'0'0'0,"0"0"10"15,0 0-9-15,0 0 2 0,0 0 1 16,0 0-3-16,0 0 2 0,0 0 1 16,0 0-7-16,0 21 4 0,0-21 1 15,0 0-4-15,2 0 2 0,-2 0 0 16,0 0-11-16,2 0-9 0,-2 0-43 15,0 0-24-15,0 0 11 16,0 0-8-16</inkml:trace>
  <inkml:trace contextRef="#ctx0" brushRef="#br1" timeOffset="51335.94">22197 15659 190 0,'0'0'0'15,"0"0"-19"-15,0 0-3 0,0 0 10 16,0 0-4-16,0 0 5 0,0 0 9 16,0 0 2-16,0 0 0 15,14-7 0-15,-14 6 0 0</inkml:trace>
  <inkml:trace contextRef="#ctx0" brushRef="#br1" timeOffset="51882.57">24524 15884 48 0,'0'0'0'0,"0"0"92"15,0 0-70-15,0 0 3 0,0 0-4 16,0 0 8-16,0 0 35 0,0 0-26 15,0 0-14-15,13-12-16 0,-11 6-7 16,4 0-2-16,2-2-105 16,1 0-96-16</inkml:trace>
  <inkml:trace contextRef="#ctx0" brushRef="#br1" timeOffset="52356.5">24884 15617 57 0,'0'0'7'0,"0"0"-6"16,0 0 0-16,0 0 0 15,0 0 1-15,0 0 10 0,0 0 22 16,0 0 9-16,-2 6 1 0,0-6 27 16,2 0-22-16,0 0-20 0,0 0 0 15,0 0-7-15,0 0-6 0,0 0 0 16,0 0-9-16,-2 0-4 0,2 0 0 15,-2-3 1-15,2 3 0 16,0 0-1-16,-2-1-4 0,2 1 2 16,0 0 0-16,-7 0-2 0,7 0 1 15,0 0 0-15,0 0 0 0,0 0-27 16,0 0 8-16,0 0 0 16,0 0 6-16,-2 0 5 0,2 3 0 15,-2-2 6-15,2-1 2 0,0 2 0 16,-2-1-31-16,2 1-46 0,0-2-5 15,0 0-64-15</inkml:trace>
  <inkml:trace contextRef="#ctx0" brushRef="#br1" timeOffset="53501.91">25151 14249 535 0,'0'0'0'0,"0"0"266"0,0 0-140 16,0 0-39-16,0 0-23 15,0 0-39-15,0 0 10 0,0 0 13 16,0 0-18-16,-13 78-4 0,7-55 2 16,4 1-13-16,0-5-6 0,2 3-6 15,0-5-3-15,2 1 0 0,0-5-49 16,0-3-21-16,0 0-25 0,-2-3-89 15,0 0-28-15,-2-5-46 16</inkml:trace>
  <inkml:trace contextRef="#ctx0" brushRef="#br1" timeOffset="53752.35">24874 14627 564 0,'0'0'0'15,"0"0"276"-15,0 0-158 0,0 0-43 16,0 0-13-16,0 0-6 0,0 0-8 16,0 0-12-16,0 0 5 15,84-21-10-15,-46 20-6 0,5 1-9 16,5 0-8-16,3 0-1 0,1 2 0 16,0 3-5-16,-7 0 0 0,-6 3-4 15,-10-3-41-15,-6 1 0 0,-11 1-17 16,-1-3-31-16,-9-1-29 15,-2 0-85-15,-2-3-34 0,-15 1-137 16</inkml:trace>
  <inkml:trace contextRef="#ctx0" brushRef="#br1" timeOffset="53965.82">25035 14729 817 0,'0'0'0'0,"0"0"255"16,0 0-155-16,0 0-20 0,-17 68-30 16,15-43-16-16,2 2-16 15,0 1-14-15,2 2-2 0,5-7-4 16,3 1-56-16,-4-6-15 0,4-2-86 16,-1-4-52-16,-3-5-62 0,0-7-310 15</inkml:trace>
  <inkml:trace contextRef="#ctx0" brushRef="#br1" timeOffset="54266.74">25229 14772 596 0,'0'0'0'0,"0"0"198"16,0 0-116-16,0 0-2 0,0 0-18 15,0 0-17-15,-47 67 4 0,40-47-9 16,7 4-4-16,0-3-3 0,11 1-16 16,3-5-5-16,5-4-2 15,8-3-9-15,2-4 3 0,6-5 3 16,4-1-5-16,-6-10 1 0,-4-3-1 16,-8-1-1-16,-7-3 4 0,-12 0 7 15,-2-2-2-15,-8-2 3 0,-13 0 12 16,-12 2-12-16,-4 4-5 15,-6 5-1-15,1 8-8 0,9 1 2 16,17 1-2-16,7 7-141 0,16-5-221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24:16.690"/>
    </inkml:context>
    <inkml:brush xml:id="br0">
      <inkml:brushProperty name="width" value="0.05292" units="cm"/>
      <inkml:brushProperty name="height" value="0.05292" units="cm"/>
      <inkml:brushProperty name="color" value="#FF0000"/>
    </inkml:brush>
  </inkml:definitions>
  <inkml:trace contextRef="#ctx0" brushRef="#br0">16183 6796 212 0,'0'0'0'16,"0"0"148"-16,0 0-91 0,0 0-10 15,0 0-12-15,0 0 4 0,0 0-1 16,0 0-8-16,29-29 11 0,-27 27-5 15,5-2-5-15,-5 2 5 0,2-3 2 16,-4 3-10-16,2 0 6 16,-2 1 10-16,0 1 2 0,0 0 7 15,0 0-4-15,0-1-13 0,0 0 8 16,-2 1-4-16,2 0-13 16,0 0-4-16,0 0-13 0,-4 1-3 15,2 1 7-15,-5 3-7 0,5 2 3 16,-4 4 11-16,4 5 0 0,-6 3-4 15,-5 2 4-15,3 6-13 0,-2 1-3 16,3-1 4-16,-3 3-9 0,8-3 0 16,-8-5 0-16,5 1 4 15,3-6-6-15,4-4 4 0,-2-2-1 16,0-2-2-16,2-5 2 0,0-4 0 16,0 0-1-16,-2 0 0 0,2-2 16 15,-6-4-15-15,2-2 5 0,2-4-8 16,-3 0 1-16,-3-4 2 0,-2-2-2 15,6 1-10-15,-2 3 9 16,3 2-6-16,-3 4 6 0,2 1 4 16,2 5-1-16,0 0-2 0,2 2 2 15,0 2-2-15,0 6 0 0,2 1 2 16,0 4 10-16,0 2-9 0,2 0 8 16,0-1-7-16,3 2 2 0,-5-3 5 15,4 2-8-15,2-2 2 16,-4-5 7-16,0 1-3 0,-4-6 4 15,3-1 11-15,1-2 1 0,4 0 3 16,0-12 15-16,9-8-19 16,3-4-18-16,9-8 1 0,0-1-12 15,9 0-94-15,-7 1-49 0,2 3-159 16,-9 3-251-16</inkml:trace>
  <inkml:trace contextRef="#ctx0" brushRef="#br0" timeOffset="9712.68">21544 5714 489 0,'0'0'0'16,"0"0"52"-16,0 0-49 0,0 0-6 16,0 0-87-16,0 0-112 15,0 0 3-15</inkml:trace>
  <inkml:trace contextRef="#ctx0" brushRef="#br0" timeOffset="10722.01">20500 5796 463 0,'0'0'0'0,"0"0"113"15,0 0-66-15,0 0-18 0,0 0-15 16,0 0-8-16,0 0-2 0,0 0-8 16,0 0-81-16,27-4-43 15,-11-6-154-15</inkml:trace>
  <inkml:trace contextRef="#ctx0" brushRef="#br0" timeOffset="11310.54">23439 5716 444 0,'0'0'0'16,"0"0"24"-16,0 0-17 0,0 0 24 15,0 0-5-15,0 0-20 0,0 0-2 16,0 0-8-16,0 0-24 15,-4 10-12-15,4-10-6 0,0 1-16 16,0-1-71-16,2 1-56 0</inkml:trace>
  <inkml:trace contextRef="#ctx0" brushRef="#br0" timeOffset="12900.49">12626 8107 570 0,'0'0'0'0,"0"0"144"16,0 0-29-16,0 0-17 0,0 0-10 15,8 19-2-15,-4-11-15 0,1 5-11 16,1 0 6-16,-2 2-27 16,2 0-5-16,0-1 13 0,3-4-21 15,1-1-4-15,2-3 11 0,1-6-7 16,3 0 2-16,-1-7 16 0,-1-3-14 15,3-3-3-15,-5-3 12 0,3-1-25 16,-3 1-6-16,-2 1 10 16,3 5-14-16,-3 5 0 0,-2 3 8 15,1 2-9-15,-1 5 0 0,2 3 10 16,3 3-11-16,-1 0-2 0,2-1 0 16,1-2 11-16,-3-2-11 0,9-5 0 15,-7-1 7-15,3 0-7 0,0-4 15 16,3-4-11-16,-7-4-2 15,3 3 7-15,1-1-10 0,-7 3-2 16,2 5 6-16,-7 2-2 0,5 3-5 16,0 4 8-16,-2 2-1 0,5 0-5 15,-1-2 4-15,3 0 2 0,-3-1-6 16,5-4 4-16,-1-2 2 16,-1 0-7-16,-1-2 6 0,-1-3 1 15,-1 0-4-15,0 2 0 0,-1-1 1 16,1 1-5-16,-2 3 8 0,3 0-4 15,-1 2-4-15,-1 3 8 0,1 0-3 16,5-1-1-16,1 3 0 16,5-5 1-16,0 0-5 0,-1-2 8 15,-1 0 37-15,-2 0-44 0,-3-3 6 16,3 2 0-16,-5-1-3 0,1-1 0 16,-9 3 2-16,2 0-8 0,3 6 12 15,-5-1-6-15,-2-1 0 0,2 1 0 16,4-4 0-16,3 0-3 15,3-1 6-15,1-4 0 0,4-2-2 16,-9-1 6-16,11-2-9 0,-3 4-1 16,3 3 6-16,2 1 0 0,-4 2-6 15,1 7 6-15,-1 4-2 0,-2 2-4 16,-1-4 6-16,3 0 1 16,-3-3-4-16,1-1 0 0,4-8 2 15,0-4-14-15,8-11-34 0,-5-5-105 16,3-8-217-16</inkml:trace>
  <inkml:trace contextRef="#ctx0" brushRef="#br0" timeOffset="15907.59">14429 9103 906 0,'0'0'0'16,"0"0"236"-16,0 0-164 0,0 0-7 16,-7 62-4-16,3-28-17 0,2 1-10 15,0 0 11-15,2-1-18 0,0-5-16 16,2-3 1-16,6-5-11 16,1-5-2-16,-1-2-23 0,-2-6-31 15,2-4-25-15,-3-3-37 0,1-1-43 16,0-5-70-16,4-9-124 0</inkml:trace>
  <inkml:trace contextRef="#ctx0" brushRef="#br0" timeOffset="16236.67">14648 9141 701 0,'0'0'0'0,"0"0"160"15,0 0-54-15,0 0-21 0,0 0 9 16,-40 77-27-16,32-48-10 15,4-5-6-15,2-1-21 0,2-3-16 16,6-3 5-16,11-6-12 0,3-2-8 16,3-7 2-16,4-4 7 0,0-7-10 15,2-9 4-15,-4-2 6 0,1-1-12 16,-11-3 8-16,-3 1-1 16,-10 2-4-16,-2-4 2 0,-6 2 10 15,-10 0-8-15,-5 0 11 0,-6 2-6 16,-6 9-7-16,2 4 14 0,6 8 0 15,2 5-13-15,7 6 2 0,10 3-3 16,6 1-2-16,0 0-47 16,10 2-23-16,7 0-68 0,1-2-172 15,-1 1-131-15</inkml:trace>
  <inkml:trace contextRef="#ctx0" brushRef="#br0" timeOffset="16409.43">14997 9313 1301 0,'0'0'0'0,"0"0"153"15,0 0-90-15,6 69-38 0,-4-55-20 16,6-1 2-16,5-3-14 16,-9-2-71-16,8-3-53 0,-5-4-60 15,3-1-179-15</inkml:trace>
  <inkml:trace contextRef="#ctx0" brushRef="#br0" timeOffset="16777.09">15468 9051 857 0,'0'0'0'0,"0"0"208"0,0 0-87 16,-58-61-41-16,42 56-19 15,-3 5-12-15,3 0-15 0,-5 8-9 16,2 5 10-16,3-1-9 0,8-1-11 16,-1 3 8-16,7-1-7 0,2-1-8 15,2 0 10-15,9 1-4 0,1 1 1 16,5 0 18-16,3 4-12 0,1-4-15 16,0 4 5-16,1 1-9 15,-1-1-4-15,-2 2 4 0,-7 2-1 16,-8-3-13-16,-4 2 6 0,-4 0 2 15,-8-1-2-15,-5-2 9 0,-6-1 0 16,1-5-6-16,-1-5 6 0,0-7 1 16,2-1-6-16,7-10 4 15,6-6 5-15,6-3-10 0,4-4 2 16,12-2 0-16,5-2-10 0,4 1 0 16,8-3-32-16,-5 5-20 0,3 1-15 15,2 4-7-15,-4 4-71 16,-2 3-192-16,-2 3-92 0</inkml:trace>
  <inkml:trace contextRef="#ctx0" brushRef="#br0" timeOffset="16983.79">15987 9081 888 0,'0'0'0'16,"0"0"214"-16,0 0-86 0,-74 82-35 15,51-51-31-15,-2 0-4 0,2 2-20 16,5-6-24-16,5-5-4 16,3-5-8-16,6-4-4 0,4-8-108 15,0-3 11-15,0-2-48 0,0-6-121 16,0-7-7-16,0-4-134 0</inkml:trace>
  <inkml:trace contextRef="#ctx0" brushRef="#br0" timeOffset="17127.75">15772 9113 881 0,'0'0'0'0,"0"0"243"16,0 0-117-16,0 0-30 0,39 90-38 16,-20-58-3-16,4 0-24 0,4-2-26 15,-3-2-1-15,1-3-8 0,-4-4-146 16,0-10-114-16,-5-4-204 16</inkml:trace>
  <inkml:trace contextRef="#ctx0" brushRef="#br0" timeOffset="17392.56">16287 9031 991 0,'0'0'0'15,"0"0"235"-15,0 0-127 0,0 0-34 16,-21 84 12-16,19-50-38 0,0 0-18 16,-4 1-5-16,4 1-16 0,2 0-14 15,0-4-6-15,0-7-38 0,8-4-31 16,-4-7-25-16,2-5-16 16,3-6-70-16,-3-3-154 0,2-11-177 15</inkml:trace>
  <inkml:trace contextRef="#ctx0" brushRef="#br0" timeOffset="17666.21">16494 9092 968 0,'0'0'0'0,"0"0"144"0,0 0-28 16,-17 80-26-16,13-47-39 0,0 0-1 15,4-1-20-15,0-1-16 0,8-6 0 16,9-3-5-16,3-7-15 15,7-4 10-15,0-6-8 0,6-5-22 16,-4-1-2-16,-2-11-1 0,-2-4-17 16,-5-4 8-16,-1-4 35 0,-13-3-1 15,0-2 8-15,-6-4 19 0,-4-1-14 16,-6 3 6-16,-7 3 7 16,-5 5 0-16,-5 8 20 0,0 5-14 15,2 5-25-15,4 3 0 0,7 1-2 16,8-3-2-16,4 2-124 0,2-3-29 15,8-7-171-15</inkml:trace>
  <inkml:trace contextRef="#ctx0" brushRef="#br0" timeOffset="18061.09">17153 8550 687 0,'0'0'0'0,"0"0"288"0,0 0-180 16,0 0 7-16,0 0-42 0,-72-12-24 15,55 18 5-15,1 0 0 0,3 2-15 16,-3 1 7-16,5-1-6 16,3 2-17-16,4-2 3 0,4-1-4 15,-2 1-16-15,2 1 13 0,2 2 4 16,4 3-13-16,6 1 8 0,-1 0-1 15,3 2-18-15,-3 1 2 0,3 1 11 16,-8 3-18-16,5-2 6 16,-11 0 4-16,0 2-8 0,-9-4-3 15,-3-2 9-15,0 1-3 0,-5-7 6 16,-4-6 2-16,3-3-13 0,-1-3 11 16,3-11 3-16,9-6-12 0,7-9 7 15,7-3 0-15,11-3-6 0,9 2-30 16,6 2 1-16,-2 4-28 15,4 5-1-15,-4 3 10 0,0 7-46 16,2 4-133-16,-6 2-245 0</inkml:trace>
  <inkml:trace contextRef="#ctx0" brushRef="#br0" timeOffset="19371.34">14036 9614 988 0,'0'0'0'16,"0"0"314"-16,0 0-231 15,0 0 26-15,-77 78-14 0,46-35-29 16,-4 10-5-16,0 6-27 0,0 0-32 16,0-4 3-16,8-4-1 0,2-10-8 15,8-11-103-15,7-9 27 0,4-8-29 16,6-9-32-16,0-4-20 16,2-6-106-16,4-10-170 0</inkml:trace>
  <inkml:trace contextRef="#ctx0" brushRef="#br0" timeOffset="19544.18">13670 9762 829 0,'0'0'0'0,"0"0"350"15,0 0-214-15,0 0-46 0,0 0-25 16,0 0 12-16,0 0-30 0,91 87-23 16,-48-53-12-16,7 1-24 0,8 2-84 15,-5-2-58-15,-1-4-123 0,-11-1-432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30:11.498"/>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00FF"/>
    </inkml:brush>
  </inkml:definitions>
  <inkml:trace contextRef="#ctx0" brushRef="#br0">27238 7002 333 0,'0'0'0'0,"0"0"8"15,0 0-8-15,0 0 0 0,0 0 27 16,0 0 5-16,0 0-3 0,0 0 2 16,38-9-10-16,-38 8 8 0,0-2 7 15,0 3-14-15,0 0-12 0,0 0-2 16,-4 1-9-16,1 6-1 15,-3-1-24-15,4 3-46 0,0-1-49 16,2 0-195-16</inkml:trace>
  <inkml:trace contextRef="#ctx0" brushRef="#br0" timeOffset="4635.7">14079 7392 558 0,'0'0'0'0,"0"0"238"15,0 0-130-15,0 0-4 0,0 0-3 16,0 0-41-16,0 0-14 15,0 0-11-15,-2-2 1 0,10 5 15 16,5 2-13-16,-1-4-14 0,7-1 2 16,1-1-1-16,5-2-13 0,0-3 2 15,0 2-4-15,-2-2-11 0,-3 1 2 16,-1 2 6-16,-5 0-9 16,-1 2 4-16,-3 1-6 0,-6 0-37 15,0 0-9-15,-4 1-47 0,0 4-10 16,-2 2-13-16,-4 1-61 0,-2 2-24 15,-3-2 16-15,-1 2-115 0</inkml:trace>
  <inkml:trace contextRef="#ctx0" brushRef="#br0" timeOffset="4798.6">14121 7551 629 0,'0'0'0'16,"0"0"284"-16,0 0-181 0,0 0-17 15,0 0-14-15,0 0 11 0,0 0 12 16,0 0-37-16,70 16-12 15,-41-20-17-15,2 1-20 0,-6 2 1 16,1 1-6-16,-3 0-8 0,-4 0 7 16,-3 1-6-16,-5 2-43 0,-1-3-8 15,-2 1-65-15,-2 0-42 0,-1-1-74 16,-3 0-205-16</inkml:trace>
  <inkml:trace contextRef="#ctx0" brushRef="#br0" timeOffset="5686.85">14945 7266 518 0,'0'0'0'16,"0"0"197"-16,0 0-100 0,0 0-10 16,0 0-9-16,0 0-32 0,0 0-12 15,0 0 1-15,0 0 16 0,2 18 5 16,-4 2-11-16,0 7-14 16,0 3 3-16,0 4-5 0,2 4-9 15,-2 0 4-15,2 1-4 0,0-2-11 16,0-3 6-16,0-5-9 0,4-7-6 15,0-5 0-15,-2-5 7 0,2-2-7 16,-4-2 0-16,0-4 4 16,0-1-4-16,0-2 0 0,0-1 0 15,0 1-18-15,3-1-32 0,-3 0-42 16,4 0-13-16,-2-3-32 0,2 0-129 16,2-3-55-16</inkml:trace>
  <inkml:trace contextRef="#ctx0" brushRef="#br0" timeOffset="5913.61">15135 7482 870 0,'0'0'0'16,"0"0"250"-16,0 0-154 16,0 64-18-16,0-41-14 0,5 1-33 15,-3-4-3-15,6-1-17 0,4-2-12 16,-5-3 2-16,5-2 4 0,-6-3-13 15,0-4-16-15,3 1-41 0,-3-2-15 16,-4-3-7-16,0-1-41 16,0-3-32-16,0-5-69 0,0 0-199 15</inkml:trace>
  <inkml:trace contextRef="#ctx0" brushRef="#br0" timeOffset="6302.67">15489 7439 648 0,'0'0'0'0,"0"0"229"0,0 0-138 16,0 0 6-16,0 0-33 16,0 0-16-16,-56 44-11 0,50-29-10 15,2 1 6-15,4 2-5 0,0 0 0 16,4-1 2-16,2-3-8 0,7-3-10 15,-3-4 5-15,8-1-10 0,-5-6-5 16,5 0 7-16,5 0-10 16,0-8 2-16,0-2 8 0,-3-3-9 15,1-4 0-15,-11-1 0 0,3-1 8 16,-9 1-9-16,-2 1 2 0,-2 0 5 16,-2 0-6-16,-8 0 0 0,-3 3 5 15,-3 2-5-15,1 7 0 0,-3 5 11 16,-3 0-10-16,6 6 5 15,3 3-9-15,2-2 0 0,3 1 6 16,7-2-6-16,3 1-125 0,7 3 13 16,-4-5-86-16,4-2-52 0,3-3-147 15</inkml:trace>
  <inkml:trace contextRef="#ctx0" brushRef="#br0" timeOffset="6813.21">16022 7357 881 0,'0'0'0'16,"0"0"80"-16,0 0-23 16,0 0 1-16,0 0-7 0,0 0-17 15,-22-58-12-15,5 50 1 0,5 1-5 16,-5 2-3-16,-4 4 4 0,3 1-5 16,-5 0 0-16,-2 5 7 0,2 2 7 15,1 0 11-15,1 2 7 0,9-1-19 16,-3-2-13-16,9 1 0 0,0-2-8 15,4-4 0-15,2 3 6 16,0 1-9-16,10 0 2 0,-4-2 11 16,7 4-4-16,-3 0 1 0,9 0 7 15,-3 3-13-15,-1 0-2 0,-1 2 3 16,3 6-9-16,-9 0 0 16,8 3 2-16,-5 1 1 0,3 2-4 15,-1-2 4-15,-1 1-4 0,3-3-25 16,-7 3 10-16,2-5-20 0,-4-2 7 15,-2 1 17-15,-4-8-5 0,0 4 13 16,-4-3 10-16,-6-2-9 16,0-1 4-16,-7-2 0 0,1-3 4 15,-1-2-5-15,-2-6 2 0,-1-5 1 16,-1-4-4-16,5 2 4 0,5-3-2 16,5 5 2-16,6-5 11 0,4 1-13 15,6-2 0-15,9-2 0 16,0-1 1-16,5-3-2 0,1-2 2 15,0 3 0-15,6-1-3 0,-2 1 4 16,-4 8 19-16,-7 5-19 0,-7 2 5 16,-7 4-10-16,0 2 1 0,-4 1 4 15,-4 4-1-15,0 4-4 0,-2-1-13 16,-5 4-70-16,5-3-61 16,0 2-85-16,-2-5-225 0</inkml:trace>
  <inkml:trace contextRef="#ctx0" brushRef="#br0" timeOffset="7363.79">16715 7368 726 0,'0'0'0'0,"0"0"263"0,0 0-141 16,0 0-33-16,0 0 1 15,0 0-18-15,-60 77-32 0,39-50-5 16,-2 5-16-16,1 2-10 0,-1-2 5 16,4-2-2-16,9-1-5 0,0-8 2 15,5-3-11-15,3-3 0 0,0-5 4 16,0-2-4-16,2-4-12 16,0-2-8-16,0-2-39 0,0 0-14 15,4-7-13-15,-4-5-51 0,5-2-60 16,-5-4-57-16,0-3-128 0</inkml:trace>
  <inkml:trace contextRef="#ctx0" brushRef="#br0" timeOffset="7536.35">16491 7436 926 0,'0'0'0'0,"0"0"257"0,0 0-118 16,0 0-19-16,0 0-24 0,44 63-9 15,-25-37-24-15,3-1-16 0,3 1-29 16,2-3-14-16,-2-5 4 15,-3-1-14-15,-1-2-30 0,-2-5-39 16,-9 1-98-16,2-6-51 0,-7-5-170 16</inkml:trace>
  <inkml:trace contextRef="#ctx0" brushRef="#br0" timeOffset="8176.53">17170 7131 327 0,'0'0'0'0,"0"0"63"15,0 0-13-15,0 0 12 16,0 0 10-16,0 0-12 0,2-59 4 15,-2 58 9-15,2 1-15 0,-2 0 0 16,0 0-4-16,0 3-12 0,0 8-1 16,-2 4 10-16,2 7-16 0,0 8-2 15,0 4-5-15,0 7 0 0,0 7 7 16,0 2-12-16,4 4-9 16,0-1-1-16,6-3-13 0,1-1 0 15,1-8 9-15,-2-5-11 0,-1-6 1 16,-1-5 2-16,-2-4 1 0,-6-8-3 15,0-4 2-15,0-3 1 0,0-4-5 16,0 1-6-16,0-3-49 16,0-3-32-16,0-7-92 0,4-4-109 15,4 1-48-15</inkml:trace>
  <inkml:trace contextRef="#ctx0" brushRef="#br0" timeOffset="8679.84">17525 7303 696 0,'0'0'0'0,"0"0"206"15,0 0-110-15,0 0-9 0,0 0-21 16,0 0-22-16,0 0-11 16,0 0-2-16,-19-2-11 0,11 14-3 15,4-1 7-15,-4 4-4 0,-5 3-2 16,7 2 7-16,0 2-2 0,-4 0-2 15,5 2 4-15,1 2-7 0,0-1-3 16,0 0 5-16,4-1-13 16,0-2 3-16,8 1 2 0,1-3-10 15,5-1 0-15,-1-1 5 0,7-4-11 16,3 0 4-16,2-4 0 0,6-6 3 16,0 1-4-16,4-4 2 0,-2-1 1 15,2-1-3-15,-2-5 2 0,-4 0 2 16,4-2-4-16,-6-1 2 15,-4-2 1-15,0-2-1 0,-1-1 6 16,-3-5-11-16,-1-2 5 0,-7-2 9 16,3-1-10-16,-8-6 0 0,-3-3 17 15,-1-5-22-15,-2-1 7 0,0-1 5 16,-5-1-11-16,-11 7 3 16,1 7 2-16,-5 6 13 0,-5 9 21 15,-8 5 6-15,-2 6-14 0,-7 1 1 16,-1 5 9-16,0 5-16 0,-1 1-11 15,11 1 0-15,0-1-15 0,10-2 4 16,7-2 2-16,8-1-2 16,8-1-73-16,0-1-12 0,6-2-74 15,10-2-39-15,5-4-113 0,0-10-484 16</inkml:trace>
  <inkml:trace contextRef="#ctx0" brushRef="#br0" timeOffset="9413">18129 6650 446 0,'0'0'0'16,"0"0"274"-16,0 0-154 0,0 0 5 15,0 0-20-15,0 0-76 0,0 0 10 16,0 0 15-16,0 88-10 16,0-51 9-16,0 4-10 0,0 0-8 15,0 2-4-15,4-1-17 0,2-6-6 16,-2-2 2-16,0-7-10 0,-2-5 0 15,0-5 22-15,-2-5-9 0,0-3-1 16,0-5 4-16,0-2-13 16,0-1-1-16,0-1 5 0,0 0-10 15,0 0 3-15,0 0 0 0,0-1 0 16,0 0-28-16,0 1 10 0,0 0-13 16,0 0 12-16,0-1 10 0,0 1-8 15,0 0 11-15,0 0 8 0,-4 0-4 16,2 0-1-16,2 0 4 15,-2 0 7-15,2 0 4 0,0 0 2 16,4 1-16-16,2-1 4 0,11 0 25 16,2 0-14-16,7 0-5 0,3 0 6 15,11-1-10-15,3-2 6 0,5-1 6 16,-1 2-10-16,1 1 0 16,-5 1 2-16,-6-1-12 0,-6 1 5 15,-6 0 5-15,-4 3-11 0,-7 1 4 16,-5-1 1-16,-5-2 0 0,0 0-37 15,-4 1 18-15,-4-1-22 0,0-1-4 16,-5 0-17-16,-1-2-58 16,0-6-12-16,-3-3-71 0,3-6-141 15</inkml:trace>
  <inkml:trace contextRef="#ctx0" brushRef="#br0" timeOffset="9877.99">18164 6470 625 0,'0'0'0'16,"0"0"195"-16,0 0-122 16,0 0 11-16,0 0-2 0,0 0-30 15,0 0 17-15,0 0 1 0,91-13-17 16,-50 17-3-16,9 3-10 0,1-3-6 15,1-1 4-15,4-2-12 0,-11-2-9 16,-3 1 0-16,-11-1-16 16,-9 1 1-16,-3-2 6 0,-11 1-13 15,-4 1 5-15,3 0 0 0,-7 0 0 16,0 3-12-16,0 2 4 0,0 2-21 16,-7 0-8-16,5-1-17 0,0-1-18 15,2-3 2-15,0 2 6 16,-4-4-19-16,4 0 11 0,0 2 29 15,0-2 19-15,0 1 22 0,0-1 4 16,0 3 10-16,2 3 23 0,0 0 33 16,-2 5 18-16,0 3-5 0,0 8 0 15,0 5-14-15,0 7-15 0,0 4-9 16,4 5-16-16,3 3-6 16,-3 1 1-16,0 0-20 0,0-2 0 15,-2-7 6-15,0-7-12 0,-2-3 5 16,0-6 1-16,-2-4-4 0,0-4-54 15,2-3-7-15,0-7-115 0,-2-3-119 16,-2-1-278-16</inkml:trace>
  <inkml:trace contextRef="#ctx0" brushRef="#br0" timeOffset="13903.42">19187 5473 227 0,'0'0'0'0,"0"0"122"16,0 0-24-16,0 0-14 0,0 0-3 15,0 0 0-15,0 0-17 0,0 0-10 16,0-5-21-16,0 5-14 16,0-1-3-16,0 1-14 0,0 0 3 15,0 1 3-15,0 2-6 0,0-1 17 16,0 3 9-16,0-1-7 0,0 0 3 15,0 1 0-15,2-1-11 0,-2-1 0 16,4 0 2-16,-4 1-16 16,4-2 2-16,7 3 8 0,-7-5-14 15,4 0 8-15,4 0 2 0,-5-3-8 16,5-1 5-16,-6-1 4 0,-2-1-12 16,1 0 8-16,3 0 4 0,-4-1-12 15,-2 0 8-15,2 3 4 0,-4-2-9 16,0 0 6-16,0 1 7 15,0-4-5-15,0 1 9 0,-4 0 0 16,-2 1-8-16,-2 4 12 0,3-2 4 16,1 0-10-16,-2 1 3 0,-2 0 0 15,4 3-14-15,0 0 6 0,-1 1 0 16,1 0-10-16,-4 0 4 16,6 3 5-16,-2 4-11 0,0 0 6 15,2-2 5-15,-3 3-12 0,-1-1 10 16,4-3 3-16,2 5-9 0,-2-1 4 15,2 2 11-15,0-2-15 0,-2-3 4 16,2 3 10-16,0-3-17 16,0 1 9-16,0 1 1 0,0-5-10 15,4 1 7-15,-4-1 6 0,4 1-10 16,3 0 4-16,-3-2 12 0,0-1-13 16,0 0 10-16,-4 0 4 0,4-1-12 15,2-1 8-15,-2-2 1 0,3 2-14 16,-5-2 4-16,2-1 8 15,2-1-16-15,-2 0 10 0,-2 1 2 16,0-2-11-16,2 2 6 0,-4-3 6 16,0 0-12-16,0 1 7 0,0-2 4 15,0 3-11-15,-2-1 9 0,-2 1 2 16,0 3-10-16,0 2 8 16,-4-1 14-16,1 2-8 0,1 0 2 15,-2 0 0-15,6 2-13 0,-2 1 2 16,2 1 14-16,2 1-23 0,0 0 10 15,0-1-1-15,6-1-2 0,-4 2-138 16,8-2-56-16,-3-4-268 0</inkml:trace>
  <inkml:trace contextRef="#ctx0" brushRef="#br0" timeOffset="15349.84">15214 5552 119 0,'0'0'0'0,"0"0"46"0,0 0-9 15,0 0 2-15,0 0-9 0,0 0-4 16,0 0 13-16,0 0 30 0,0 0 9 16,-4-21-1-16,4 19 1 0,0 0 7 15,-2 0 5-15,2 0-11 0,0 2-4 16,0 0 0-16,-2 0-25 16,-2 2-16-16,-1 4-15 0,3 3 3 15,0 4 6-15,2-3-7 0,-2 3-2 16,2-1-5-16,0-4-12 0,2 2 5 15,0-4 1-15,5-2-13 0,-1 0 9 16,-4-4 1-16,6 0-9 16,0 0 8-16,-3-3 5 0,-1-2-6 15,2-1 7-15,0-2 1 0,-2 1-10 16,-2 0 7-16,0 0 0 0,0 3-10 16,0-1 4-16,-2 1 9 0,0-2-15 15,0 4 8-15,0-5 3 0,-2 3-12 16,0-2 9-16,0-4 1 15,-4 4-10-15,-2-1 7 0,2 1 3 16,4 2-10-16,-3 2 10 0,-1 1 11 16,2 1-9-16,0 1 6 0,0 6-1 15,4 3-14-15,0-2 4 0,0 1 3 16,0-2-9-16,2 1-25 16,6-4-41-16,0-2-106 0,-1-2-121 15,5-1-350-15</inkml:trace>
  <inkml:trace contextRef="#ctx0" brushRef="#br0" timeOffset="17748.88">19206 5430 41 0,'0'0'0'0,"0"0"17"0,0 0-14 16,0 0-6-16</inkml:trace>
  <inkml:trace contextRef="#ctx0" brushRef="#br0" timeOffset="18547.82">19206 5430 95 0,'-54'27'0'0,"54"-27"111"16,-2 0-50-16,2 0-4 0,0 0 26 15,0 0-13-15,0 0-14 0,0 0-7 16,0 0-1-16,0 0-4 0,0 0-15 16,0 0 0-16,0 0 3 0,-2 0-7 15,2 0 3-15,0 0 3 0,0 0 0 16,0 0 5-16,0 0 0 15,0 0-5-15,0 0 7 0,0 0-10 16,-2 4-19-16,-5 0 0 0,5 0 0 16,-2 2-11-16,-2 1 4 0,4-3 7 15,-4 4-13-15,0-3 7 16,-3-1 2-16,5 4-10 0,-8 0 9 16,4 1 3-16,-7 0-8 0,5 0 2 15,-3-2 20-15,1-1-21 0,2 1 0 16,-3-3 21-16,3 3-27 0,-3-2 12 15,5 1 1-15,-2 0-12 0,-1-2 7 16,-3-1 3-16,0-1-10 16,1 1 7-16,-1 0 2 0,5 0-8 15,-5-1 5-15,6 0 3 0,-3-1-8 16,3 0 7-16,2-1 0 0,-4 1-6 16,-1-1 6-16,-1-3 2 0,1-2-10 15,-3 0 10-15,4 0 0 0,-3 0-10 16,3 2 10-16,-2 1-1 15,3 2-8-15,-1-2 6 0,6 2 2 16,0 0-8-16,0-1 4 0,-3-2 4 16,3 0-8-16,2-1 5 0,0 3 3 15,2-1-8-15,0 1 4 0,0-2 3 16,0 2-6-16,0-2 2 16,0 1 5-16,0 1-8 0,0-3 4 15,0 3 4-15,0 0-8 0,0 0 5 16,0 0 3-16,0 1-8 0,0 0 4 15,0 0 4-15,0 0-8 0,0 0 4 16,0 0 3-16,0 0-6 16,0 0 0-16,0 3 6 0,0 4-6 15,0-1 3-15,0 0 5 0,0 2-10 16,0 1 7-16,0 2 2 0,0-1-8 16,-2 1 5-16,0 0 3 0,0-1-8 15,2-1 6-15,-2-1 3 0,-2-3-10 16,2 0 5-16,-3-1 5 15,5-1-10-15,-2-2 6 0,2-1 4 16,0 0-10-16,0-2 6 0,0-1 3 16,0-1-8-16,0-2-54 0,0 2-5 15,0-1-51-15,0 0-11 0,0-1-35 16,0 3-111-16</inkml:trace>
  <inkml:trace contextRef="#ctx0" brushRef="#br0" timeOffset="18797.84">18676 5557 571 0,'0'0'0'0,"0"0"235"0,0 0-109 15,0 0-11-15,0 0-24 0,0 0-24 16,0 0-6-16,0 0-10 15,65-44-9-15,-53 41 0 0,-2-2-8 16,3 3-13-16,-5 2-9 0,-4-2-5 16,6 2-14-16,-3 0 11 0,-3 0-8 15,4 1-95-15,-4 1-27 0,0 0-120 16,-4 2-225-16</inkml:trace>
  <inkml:trace contextRef="#ctx0" brushRef="#br0" timeOffset="22799">14987 4610 217 0,'0'0'0'0,"0"0"107"15,0 0-70-15,0 0 7 0,0 0-30 16,0 0 9-16,0 0-2 0,0 0-14 16,0 0 2-16,-40-47-3 0,40 46-6 15,0 1 0-15,0 0 5 0,4 2-7 16,1 5 4-16,-3-1 55 15,4 2-10-15,4 2 6 0,-4-3 3 16,1 2-3-16,-1-2 4 0,0 0-17 16,-2-2-8-16,-2-1 3 0,0-3 2 15,2 0-4-15,1 2 4 0,1-3-5 16,-2 4-8-16,-4-3 2 16,4-1-4-16,0 0-3 0,4 0 7 15,-3 0-4-15,-1-1-6 0,4-6 8 16,0-3-2-16,1-3-9 0,-1-1 5 15,2-1-5-15,0 1-8 0,3 3 8 16,-1 0-1-16,1 0-11 16,1 4 9-16,-4-4-3 0,9 3-11 15,-7 0 8-15,7 4-1 0,-2-1-6 16,5 0 4-16,3-2 2 0,2-1-6 16,2 0 6-16,0 1 0 0,2-2-6 15,4 1 5-15,-6-2 1 0,8 0-6 16,-6 1 5-16,0 1 1 15,2 2-6-15,-2 1 5 0,0 4 0 16,-2 1-4-16,-2 0 2 0,0 0 3 16,2 0-6-16,-2 1 4 0,-2 4 2 15,-1-5-6-15,1 0 4 0,0 0 2 16,0 1-6-16,0 1 4 16,-3 1 2-16,1 1-6 0,-4-1 5 15,-1 3 1-15,3 1-6 0,-7 0 4 16,-3-2 3-16,5-1-8 0,-5 0 8 15,5-2 7-15,1 1-7 0,-1-3 8 16,3 0-6-16,4 0-10 0,-1-3 8 16,3-4 3-16,2 1-11 15,0-3 8-15,0 3 4 0,-2-3-12 16,-1 1 8-16,1-1-2 0,2 1-4 16,-4 0 3-16,0 1 2 0,-1-3-6 15,-3-2 5-15,2 2 1 16,-3-3-6-16,-1 0 5 0,-3 1 0 15,1-1-4-15,1-3 2 0,-5 2 3 16,1-2-6-16,-4-2 0 0,7 3 1 16,-9 3-26-16,6 1 26 0,-1 5 0 15,-7 4-8-15,4-1 14 16,-2 3-3-16,-2 3-2 0,0 0 0 16,5 3 3-16,-9-4-4 0,4 5 3 15,2-2 2-15,2 2-6 0,3 0 6 16,-3 0 1-16,4-2-8 0,3 0 8 15,-1-2 3-15,9 1-9 0,-2-1 4 16,4-2 8-16,1 2-15 16,5 0 10-16,-2 1 1 0,-2-1-9 15,2-1 6-15,4 2 3 0,-6-3-11 16,0 3 10-16,4-3-2 0,-4 0-6 16,2 0 4-16,-6-1 2 0,-1 2-6 15,1 0 4-15,0-1 2 0,-1 1-6 16,1-2 5-16,-4 2-1 15,1-2-2-15,1 0 0 0,0 2 3 16,-1 0-4-16,-1 3 2 0,0-1 1 16,1-3-2-16,1-1 0 0,-2 0 3 15,1 0-4-15,1 0 2 0,0 1 2 16,-5-1-4-16,5 0 2 16,0 0 3-16,-1 0-6 0,-5-2 4 15,3 0 1-15,-5 1-4 0,3 0 3 16,3-1 1-16,-7 1-4 0,9-1 2 15,-5 1 3-15,3-1-6 0,2 1 6 16,-5 0-2-16,5 1-2 16,-2-1 0-16,1 1 3 0,-3-1-4 15,-5 1 2-15,5 0 2 0,-1 2-4 16,-1 3 3-16,1-1 0 0,-1-1-2 16,-3 1 1-16,3-3 2 0,1 0-4 15,-1 0 4-15,3-1 0 0,-1 2-4 16,1 0 2-16,-3-2 2 15,3 3-4-15,1 0 2 0,0 1 2 16,-7 1-4-16,5-2 3 0,-3 3 1 16,-4-1-4-16,5-1 2 0,-5-1 3 15,3 1-6-15,-5-2 6 0,6 3-1 16,-5-3-4-16,-1 2 4 16,0 1 3-16,-2-2-9 0,7 4 8 15,-5-1 0-15,2 1-7 0,1-2 6 16,-5-2-1-16,6 2-4 0,-6 0 3 15,7 0 1-15,-5 0-4 0,0 2 2 16,3 1 2-16,-5 0-4 16,0 2 3-16,4 0 1 0,-3 1-4 15,-1 2 3-15,4-3 1 0,-4 4-4 16,-1-3 3-16,3-1 1 0,-2 3-4 16,-2-2 2-16,-2 1 2 0,2 2-4 15,3-2 3-15,-3-3 3 0,2 0-8 16,-4 0 7-16,0-2-3 15,-2-3 0-15,0 1 0 0,0-4 2 16,0 2-4-16,0-3-19 0,2 1-40 16,-2-1-94-16,0 0-77 0,0-4-160 15</inkml:trace>
  <inkml:trace contextRef="#ctx0" brushRef="#br0" timeOffset="23626.32">18964 4278 777 0,'0'0'0'16,"0"0"265"-16,0 0-162 15,0 0-16-15,0 0-5 0,0 0-30 16,-66 22-28-16,55-4 3 0,-3 4-9 16,-1 2-11-16,3 0 7 0,-3 2-11 15,3 1-6-15,-2-1 6 0,3-4-1 16,3-3-23-16,0-7 1 16,4-2-17-16,-3-2-27 0,3-4 2 15,4-3-19-15,0-1-35 0,0-6 8 16,0-3-51-16,0-8-68 0,0-4 8 15</inkml:trace>
  <inkml:trace contextRef="#ctx0" brushRef="#br0" timeOffset="23750.36">18755 4345 702 0,'0'0'0'0,"0"0"223"16,0 0-123-16,0 0-20 0,43 72-11 15,-20-50-14-15,2-3-29 0,0-1-24 16,0-1 8-16,-3-3-20 15,-1-1-114-15,-2-3-52 0,-9-5-55 16,4-5-230-16</inkml:trace>
  <inkml:trace contextRef="#ctx0" brushRef="#br0" timeOffset="24066.29">19088 4206 611 0,'0'0'0'16,"0"0"229"-16,0 0-158 0,0 0-28 16,0 0 9-16,0 0 9 0,0 0-13 15,2 74-6-15,-2-45-6 0,2 3-13 16,0 1 0-16,0 0-13 15,0 1-12-15,-2 0 4 0,2-2 4 16,0-3-7-16,-2-5-59 0,0-7 7 16,0-6-7-16,0-6-8 0,0 0-23 15,0-5-75-15,0-2-26 0,4-11-120 16</inkml:trace>
  <inkml:trace contextRef="#ctx0" brushRef="#br0" timeOffset="24426.73">19276 4307 652 0,'0'0'0'0,"0"0"172"16,0 0-95-16,0 0-11 0,0 0-8 15,0 0-10-15,0 0-10 0,0 0 2 16,-17 64 11-16,11-44-8 15,4 0-3-15,-6 0 9 0,6-2-14 16,2 1-13-16,8-2 1 0,-2-1-11 16,5-4-9-16,5 0 10 0,1-6-8 15,3-2-8-15,3-4 6 0,4 0 11 16,0-5-15-16,0-5 2 16,0-3 20-16,-9-5-21 0,1-1 0 15,-5-4 43-15,-6-2-18 0,-8-5 12 16,0-1-23-16,-4 1-16 0,-12 3 4 15,3 9 9-15,-13 3-12 0,-3 13 2 16,0 2 38-16,-4 9-42 16,0 7 6-16,6 0 4 0,6-2-7 15,4 0-99-15,9-6-27 0,8-1-107 16,2-5-95-16,4-2-287 0</inkml:trace>
  <inkml:trace contextRef="#ctx0" brushRef="#br0" timeOffset="24770.82">19654 3835 468 0,'0'0'0'16,"0"0"245"-16,0 0-129 0,0 0 10 16,0 0 12-16,0 0-25 0,0 0-16 15,0 0-26-15,0 0-29 0,15 11 18 16,-15 20 0-16,-4 5-15 15,4 6-28-15,0 3-3 0,0 0-16 16,4 0-87-16,-4-2-92 0,0-6-218 16</inkml:trace>
  <inkml:trace contextRef="#ctx0" brushRef="#br0" timeOffset="27007.51">18662 5543 13 0,'0'0'0'0,"0"0"33"16,0 0-13-16,0 0-3 0,0 0-4 15,0 0 3-15,0 0 34 0,0 0 42 16,0 0-18-16,-2 0 13 0,2 0 7 16,0-1-17-16,0 0 1 0,0 1 3 15,0 0-17-15,0-1-11 0,0-1-7 16,0 2-9-16,0 0-15 15,-2 0-8-15,2 0 3 0,0 0-8 16,0 0-6-16,0 0 8 0,0 0-9 16,0 2-2-16,0 4 0 0,0-2 30 15,-4 0-24-15,2 1 11 0,0-1-7 16,-5 0-3-16,-1 1 10 16,0 1-8-16,4 1-1 0,-9 0 10 15,7-1-9-15,-13 3 1 0,7 0 8 16,-2-1-6-16,-7 0-7 0,2 1 10 15,3-2-7-15,-3-1 0 0,-4 1 13 16,5-3-2-16,-5-3-3 16,0 1 7-16,3-2-10 0,-5 0-4 15,2-2 12-15,2-4-5 0,1-2-6 16,-1-1 8-16,9 1-13 0,-7-2-10 16,5 2 10-16,3 1-2 0,-3-1-3 15,4 2 0-15,-1 2 0 0,5 3-8 16,4 1 16-16,0-1-8 15,0 0-9-15,-4 0 17 0,6 1-10 16,-2-2-7-16,2 2 13 0,0 0-8 16,0 0-12-16,0 0 17 0,2 0-2 15,2 0-17-15,-2 0 23 0,-2 0-6 16,0 0-5-16,0 0 12 16,0 0-6-16,0 0 0 0,0 0 0 15,0 0 3-15,0 0-4 0,0 0 2 16,0 0 0-16,0 0-1 0,0 0-2 15,0 0 1-15,0 3-8 0,0 3 16 16,2 6-6-16,-2 0-2 16,0 1 2-16,0 4 1 0,-2-2-2 15,-4 1 0-15,-1 1 2 0,3-3-2 16,0 2 0-16,0-7 1 0,-2-1-1 16,4-3 0-16,0-4 1 0,2-1-6 15,-2 0 10-15,0-4-10 0,2-6-95 16,2 2 17-16,0-4-3 15,0 0-84-15,-2 0-18 0,0-3-42 16</inkml:trace>
  <inkml:trace contextRef="#ctx0" brushRef="#br0" timeOffset="27162.04">18139 5594 661 0,'0'0'0'15,"0"0"243"-15,0 0-109 0,0 0-23 16,64-56-9-16,-37 39-15 0,-2 3-32 15,-3 3-41-15,1 2-17 0,0 5-6 16,-9 2-95-16,1 2-179 16,-9 0-145-16</inkml:trace>
  <inkml:trace contextRef="#ctx0" brushRef="#br0" timeOffset="30926.79">19218 3435 701 0,'0'0'0'16,"0"0"221"-16,0 0-127 0,0 0 12 15,0 0-28-15,0 0-41 0,0 0-17 16,0 0-4-16,0 0-16 0,-21-11 0 16,21 11 0-16,-2 0 3 0,2 0-10 15,0 0 13-15,0 1-9 0,2-1-2 16,-2 0 10-16,4 0-2 15,-4 0-1-15,0 0 25 0,0-1 7 16,0-2 10-16,0 2 1 0,5 1-26 16,-5-1-8-16,0 1 4 0,0 0-15 15,0 0 0-15,0 0 0 0,0 0 3 16,0 0-10-16,0 0 14 16,0 0-8-16,0 0-6 0,-2 0 14 15,-1 2-6-15,-1 1-5 0,0 1 8 16,0 5-3-16,-4-1-4 0,-7 6 6 15,-3 1-2-15,-3 6-7 0,5 1 12 16,-3 0-12-16,2 0-25 16,-1-2-11-16,-1-3-24 0,9-1-19 15,-5-3 17-15,7-3-32 0,4-3-74 16,-4-5-24-16,8-2-62 0</inkml:trace>
  <inkml:trace contextRef="#ctx0" brushRef="#br0" timeOffset="31083.52">18978 3491 761 0,'0'0'0'0,"0"0"208"0,0 0-99 15,0 0-25-15,0 0-26 0,77 52-42 16,-52-40-16-16,6 1 0 16,-3-3 3-16,-5-2-92 0,-2-5-58 15,-3-3-52-15,-5 0-142 0</inkml:trace>
  <inkml:trace contextRef="#ctx0" brushRef="#br0" timeOffset="31286.31">19359 3380 707 0,'0'0'0'0,"0"0"176"0,0 0-76 15,-11 68 2-15,7-41-26 0,2 4-24 16,0-3-15-16,2-1-23 15,0 0-13-15,0-2 6 0,6-4-14 16,0-2-112-16,5-5 0 0,-1-4-40 16,-2-9-98-16,-1-1-55 0</inkml:trace>
  <inkml:trace contextRef="#ctx0" brushRef="#br0" timeOffset="31570.72">19476 3409 564 0,'0'0'0'0,"0"0"240"16,-31 65-137-16,25-42-4 0,2 0 1 15,4 0-44-15,2-4-33 0,11-2-15 16,1-6 2-16,9-3-12 0,2-4 0 16,3-4 4-16,-1 0 0 0,-2-11-15 15,-2-1 5-15,-7-5-8 0,-1-4 9 16,-1-2 13-16,-7 0-10 15,-5-5 3-15,-2 2 2 0,-7-2 3 16,-7 6-5-16,-3 3 2 0,-5 7 4 16,1 8-3-16,2 4 6 0,3 0-12 15,3 4-7-15,5 2-43 0,8 1-117 16,0-4-126-16,0-3-147 16</inkml:trace>
  <inkml:trace contextRef="#ctx0" brushRef="#br0" timeOffset="31799.47">19778 3095 984 0,'0'0'0'16,"0"0"256"-16,0 0-174 0,0 0 7 16,62-13-26-16,-51 13-27 0,-9 8-19 15,4 4-2-15,-6 2-15 0,0 2 0 16,-8 0 0-16,1-2 10 15,3 1-12-15,-2-4 4 0,6-7 3 16,-4-2-5-16,4-2 0 0,6 0 16 16,4 1-16-16,9-1 0 0,6-4 8 15,2-3-36-15,6 2-77 0,-4-1-158 16,-7-3-515-16</inkml:trace>
  <inkml:trace contextRef="#ctx0" brushRef="#br0" timeOffset="38317.15">19102 5552 23 0,'0'0'0'16</inkml:trace>
  <inkml:trace contextRef="#ctx0" brushRef="#br0" timeOffset="38985.44">19216 5448 280 0,'0'0'0'0,"0"0"161"0,0 0-100 16,0 0-24-16,0 0-4 16,0 0-7-16,0 0-15 0,0 0-6 15,-12 2 6-15,12 0-10 0,0-1-2 16,-3 0 2-16,3 2 3 0,0 0-4 16,0 0 0-16,0-1 3 0,0 1-3 15,-4-2 17-15,0 0-3 0,4 2 7 16,-4-1 4-16,0 4-15 15,2 0-8-15,-2 2 5 0,-5 0-6 16,5 0-2-16,-2 0 2 0,-4 1-1 16,4 1-12-16,-9-2 7 0,7 1-2 15,-7-1 1-15,5-3 9 0,-2 2-4 16,1 0-1-16,-3 0 4 16,4 0-1-16,-5 0-5 0,1-1 8 15,-1-2-4-15,-1 2-4 0,-5-1 4 16,6 0 0-16,-1 0-8 0,-3 2 9 15,3-4-2-15,1 0-6 0,-1-2 11 16,-1-1-5-16,5 0-2 16,-5-3 6-16,1-3 1 0,5-2 9 15,-1 1 4-15,6-1-10 0,0-2-8 16,-3 2 1-16,7-1 0 0,2 2-30 16,-2 0 1-16,0 2-37 0,0 1-24 15,0 1-27-15,2 1-55 0</inkml:trace>
  <inkml:trace contextRef="#ctx0" brushRef="#br0" timeOffset="39686.82">18743 5573 360 0,'0'0'0'0,"0"0"152"0,0 0-94 15,0 0-21-15,0 0 0 0,0 0-4 16,0 0-12-16,0 0-11 0,0 0 2 15,-11 16-5-15,9-11-5 0,-6 3 7 16,4 2-3-16,0-1-7 16,-5 0 2-16,-1 2 6 0,2-4-4 15,-7 4 11-15,1-3-2 0,-1 2 5 16,-3-3 12-16,-3 0-3 0,0 1-1 16,-1 0-2-16,-1-2-9 0,-2 0-7 15,2-1 6-15,3-2-12 0,-1-1-2 16,0 2-1-16,7-4 1 15,-3 0-42-15,1 0 27 0,5-5-9 16,-1-2-2-16,4-1 19 0,-5-3 1 16,9 1-3-16,-4-1 13 0,4 1-3 15,-4 1 0-15,6 2 0 0,-5 0 14 16,1 2-5-16,-4 3 8 16,2-1 1-16,-7 3 3 0,7 0 12 15,-5 0-4-15,5 1-7 0,4 1-7 16,4-2-13-16,0 1-4 0,0-1-8 15,0 0-12-15,0 0-3 0,0 0 10 16,0 0-17-16,0 0-20 16,2 0 1-16,0 0-18 0,2 0-10 15,-2 0-6-15,-2 0-48 0,0 0-154 16</inkml:trace>
  <inkml:trace contextRef="#ctx0" brushRef="#br0" timeOffset="40370.76">18170 5592 359 0,'0'0'0'0,"0"0"118"16,0 0-75-16,0 0-8 0,0 0 3 15,0 0-4-15,0 0-9 0,0 0-1 16,0 0 1-16,-19 6 5 16,15-3 2-16,-2 2-6 0,-6 0-1 15,3 1 7-15,-1 0-6 0,0-2 6 16,-7-1 4-16,1 2-10 0,-1-1-7 16,-4 1 4-16,1 3-5 0,-1-1 0 15,-2-1 11-15,3-3 2 0,-1 1 3 16,2-3 2-16,5-1-18 15,-3 0-7-15,1 0 11 0,-1-5-9 16,3-2-5-16,-3-4 9 0,1 0-3 16,8-1-1-16,3-4 5 0,1-1-15 15,-4 0-6-15,8-1 6 0,-2 5-8 16,2 2-25-16,0 1 7 16,-2 4-21-16,0 1-28 0,2 2 18 15,0 1-16-15,0 2-19 0,0 0-23 16,0 2-89-16,0 3-85 0</inkml:trace>
  <inkml:trace contextRef="#ctx0" brushRef="#br0" timeOffset="40871.81">17664 5563 379 0,'0'0'0'0,"0"0"92"0,0 0-44 16,0 0-2-16,0 0 13 16,0 0 33-16,0 0-2 0,0 0-23 15,0 0-19-15,-11 13 0 0,3-7 8 16,-4 2-7-16,1-2-10 0,-3 4-18 16,-3-2-2-16,7 1-7 0,-5-1-3 15,1 0 12-15,2-3-7 0,-7 0-7 16,4 1 6-16,-1-4-6 15,-3 1-11-15,-1-1 8 0,-3-1 2 16,0-1-9-16,-2 1 6 0,-4-1-1 16,3 0-2-16,-1 0 0 0,8-4 1 15,0 3-5-15,7-5 8 0,8-2-4 16,2 2-8-16,0-4 0 16,2 1-18-16,0 2-25 0,0 0 6 15,4-3-24-15,-2 4-27 0,4-2-5 16,0 3-63-16,-4 0-57 0,1 3-134 15</inkml:trace>
  <inkml:trace contextRef="#ctx0" brushRef="#br0" timeOffset="41535.28">17128 5656 463 0,'0'0'0'16,"0"0"82"-16,0 0-52 16,0 0-20-16,0 0 7 0,0 0 7 15,0 0-10-15,0 0 1 0,0 0 5 16,-2 11-8-16,-2-4 8 0,-6-1 18 15,3 0 0-15,1 1-3 0,-6-1 7 16,4-2-13-16,-7 1-4 16,7-2 5-16,-7 0-10 0,5-1-10 15,-2 0 6-15,-5-2-4 0,5 0-1 16,-5 0 10-16,-4 0-9 0,1-1-11 16,-1-1 8-16,-2-2 16 0,1 1-5 15,1-2-5-15,0 0-14 16,9-2-1-16,6-2 0 0,6-1 31 15,0-2-34-15,2 0-26 0,6 2-5 16,-4 0-34-16,6 3 9 0,-3-1-11 16,-3 3-50-16,2 1-4 0,0 1 11 15,-4 0-71-15,-2 3-138 0</inkml:trace>
  <inkml:trace contextRef="#ctx0" brushRef="#br0" timeOffset="42079.93">16785 5635 391 0,'0'0'0'16,"0"0"142"-16,0 0-68 0,0 0-12 15,0 0 4-15,0 0-8 0,0 0-13 16,0 0-17-16,-48 3-6 16,36 2 9-16,2 0-6 0,-3 1-1 15,-7-1 9-15,7-2-10 0,-3 2-13 16,-1 1 7-16,5-4-11 0,-5 0-7 16,1-2 2-16,5 0 22 0,-3-4-9 15,2-1 11-15,1-2-7 16,-1 0-8-16,1-2 10 0,-1-1-6 0,2 1-1 15,-3-1 6-15,3 0-13 16,4 0-9-16,0 2 6 0,1 2 4 16,5 0-8-16,0 1 1 0,0 2-3 15,2-2-21-15,5 1-3 0,-1 1-19 16,-2 1-34-16,0 1 5 16,0 0-3-16,2-1-51 0,-3 2 1 15,1 0-9-15,-4 0-89 0</inkml:trace>
  <inkml:trace contextRef="#ctx0" brushRef="#br0" timeOffset="42611.11">16409 5588 424 0,'0'0'0'0,"0"0"127"0,0 0-73 15,0 0-14-15,0 0 0 0,0 0 1 16,0 0-5-16,0 0-9 0,0 0-6 16,-62 21 4-16,51-13-2 0,-3 0-5 15,4 1 3-15,-7-1-5 0,1-2-2 16,1 1 9-16,-1-3-9 15,-3-3-1-15,2-1 6 0,3 0-1 16,-3-1 7-16,1-1 2 0,3-3-12 16,-3-1-19-16,-5-4 8 0,7-1 36 15,3-1-37-15,-5 1 7 0,10 1-9 16,-7 2-2-16,5 0 2 16,6 3 0-16,2 2-1 0,0 1-16 15,0-3-11-15,2 2-32 0,10 1 0 16,-7 0-23-16,3 2-82 0,-2-1-32 15,2 0-71-15</inkml:trace>
  <inkml:trace contextRef="#ctx0" brushRef="#br0" timeOffset="43099.65">16014 5584 437 0,'0'0'0'0,"0"0"128"0,0 0-79 15,0 0 1-15,0 0-2 0,0 0-7 16,0 0-5-16,0 0-4 0,0 0-9 16,-56 28-5-16,48-21-4 0,-7 0-7 15,5 2 11-15,-2-1-4 0,-5-1-9 16,3 0 12-16,-5-1-3 15,-2-3-7-15,7 1 10 0,-1-1-7 16,-1-3-9-16,1 0 12 0,3-1-5 16,-2-5-7-16,1-1 10 0,-3 0-9 15,-3 0-4-15,5 0-19 0,3 3 25 16,7-3-5-16,2 1 2 16,0 2-2-16,2-2-81 0,0 2-5 15,6-2-28-15,-4-1-73 0,7 1-26 16</inkml:trace>
  <inkml:trace contextRef="#ctx0" brushRef="#br0" timeOffset="43566.43">15652 5618 466 0,'0'0'0'0,"0"0"122"16,0 0-70-16,0 0-16 0,0 0 4 15,0 0 1-15,0 0-2 0,0 0-4 16,-78 34 1-16,61-22 4 15,1-1 6-15,-7-1-4 0,2 0-9 16,-2-5-13-16,5-1-1 0,-5-4-8 16,2-4-13-16,-3-5 4 0,-9-9 4 15,-3-7-8-15,3-9-139 0,0-13 98 16,-2-11-193-16,-2-8-418 16</inkml:trace>
  <inkml:trace contextRef="#ctx0" brushRef="#br0" timeOffset="45564.59">19057 6332 580 0,'0'0'0'16,"0"0"213"-16,0 0-119 0,0 0-8 15,0 0-13-15,0 0-18 0,0 0-19 16,-75 2-2-16,53 2-2 15,-3 4-8-15,-10 2 4 0,2 4-3 16,-11 2-14-16,1 4 5 0,-5 5-1 16,1 1-5-16,-3 5 3 0,-2 3-3 15,7 0-14-15,4-1 8 0,10-4 2 16,6-6-11-16,8-3 8 16,13-4-1-16,0-2-4 0,4-2-68 15,-2-2-11-15,2-3-46 0,0-2 3 16,0 0-10-16,0-5-59 0,0 0 61 15,-2 0 44-15,-4-3-9 16,-1-2-44-16,1 0 3 0,-4 1 130 16,2-2 16-16,1-1 165 0,-1 0-96 15,6-2-18-15,0 3 3 0,2 0 0 16,0 1 1-16,0 3 10 0,0 0 16 16,0 0 0-16,0 1-23 0,0 1-16 15,2 0 5-15,-2 5 8 0,0 5-3 16,0 0-9-16,-2 7-4 15,0 3-7-15,-4-2-1 0,2 1-5 16,-5-4-20-16,7-6 7 0,2-3-3 16,0-3-19-16,0-3 2 0,0 0 16 15,11-4-17-15,-1-7 0 16,13-4 20-16,-1 0-28 0,7-1 4 16,7 3-147-16,-10-2-420 0</inkml:trace>
  <inkml:trace contextRef="#ctx0" brushRef="#br0" timeOffset="46269.61">19416 6266 466 0,'0'0'0'0,"0"0"239"16,0 0-106-16,0 0 3 0,0 0-29 15,0 0-30-15,0 0-17 0,0 0-1 16,50-62-16-16,-54 58-20 16,0 0-4-16,-2-1-6 0,-5 0-18 15,-1 2 10-15,-5-1 2 0,-1 3-12 16,-5 1 7-16,2 1 2 0,1 6-8 16,-3 4 4-16,2 3 5 0,5 3-10 15,1 4 6-15,1 1 3 0,5-1-8 16,1 1 4-16,4-5 6 15,4-4-12-15,6-1 12 0,5-5 11 16,3-2-19-16,5-2 4 0,3-3 13 16,1 0-22-16,-2-2 14 0,-5-5-2 15,-1 1-10-15,-7 2 6 0,2-2 4 16,-3 1-10-16,-5-3 2 16,0 1 1-16,-2-2-13 0,0 3 15 15,0-1 0-15,0 1 0 0,-2 4-5 16,0-2 9-16,2 4-8 0,0 0 3 15,0-1 3-15,0 1-4 0,2 0-10 16,0 0 12-16,0 0 0 16,0 0-9-16,-2 0 11 0,6 0-4 15,-4 0-2-15,-2 0 8 0,2 0-8 16,-2 0 4-16,0 0 5 0,0 0-10 16,0 0 8-16,0 0 4 0,0 1-12 15,0 4 10-15,-4 4 5 0,-2 2-12 16,4 8 4-16,0 6 40 15,0 7-36-15,0 9 7 0,0 7-6 16,0 9-14-16,-1 1 9 0,3 6-5 16,0 0-330-16,0-6-259 0</inkml:trace>
  <inkml:trace contextRef="#ctx0" brushRef="#br0" timeOffset="47726.63">19204 7282 1014 0,'0'0'0'0,"0"0"181"15,0 0-98-15,0 0 7 0,0 0-33 16,0 0-28-16,80 15-13 0,-43-15-17 16,3-4 2-16,-5 0 0 0,0 3-92 15,-10 1-42-15,-5-2-98 0,-9 2-227 16</inkml:trace>
  <inkml:trace contextRef="#ctx0" brushRef="#br0" timeOffset="47876.33">19232 7425 1029 0,'0'0'0'0,"0"0"212"0,56 15-133 15,-16-15-17-15,5-2-28 0,11-10-15 16,2 2-10-16,-9 1-13 0,-3 2-5 15,-9 3-106-15,-10 3-118 0,-11-3-65 16,-3-2-102-16</inkml:trace>
  <inkml:trace contextRef="#ctx0" brushRef="#br0" timeOffset="48113.62">19919 7164 904 0,'0'0'0'0,"0"0"132"0,0 0-60 16,-25 65 14-16,23-33-12 0,0 4-21 15,2 3-20-15,2 0-14 0,8 1-9 16,3-3-13-16,5-6 5 16,1 0-4-16,-1-5-123 0,-1-5-25 15,-3-1-62-15,-5-7-136 0,1-4-33 16</inkml:trace>
  <inkml:trace contextRef="#ctx0" brushRef="#br0" timeOffset="48248.68">20177 7434 979 0,'0'0'0'0,"0"0"204"15,0 0-157-15,19 72-23 0,-17-50-8 16,4-1-6-16,2-5-3 15,5-2-14-15,-3-4-108 0,7-6-176 16,-5-4-381-16</inkml:trace>
  <inkml:trace contextRef="#ctx0" brushRef="#br0" timeOffset="48565.88">20491 7296 778 0,'0'0'0'0,"0"0"180"0,-37 72-107 16,37-49 11-16,2 1-16 15,11-6-34-15,3-6-12 0,7-3-17 16,6-7 4-16,0-2-1 0,-2-9-10 16,6-4 4-16,-4-6 6 0,-2-4-13 15,-7-1 6-15,-7 1 7 16,-9-2-9-16,-4 2 2 0,-9 0 23 15,-9-3-19-15,-3 6 3 0,-8 4 3 16,4 6-3-16,-1 7 7 0,3 3-5 16,6 0-15-16,7 1 5 0,4 5 0 15,6-1-127-15,2 3-74 0,8-2-206 16</inkml:trace>
  <inkml:trace contextRef="#ctx0" brushRef="#br0" timeOffset="48987">21062 7197 617 0,'0'0'0'16,"0"0"127"-16,0 0-58 0,0 0 5 16,0 0-11-16,-62-59-20 0,43 43-15 15,-1 3-9-15,1 0 5 0,-2 6 3 16,3 4 24-16,-1 3 14 15,3 0 10-15,1 6-14 0,5 5-19 16,6-1-32-16,4 2-4 0,0 2 4 16,0 1-11-16,8-1 2 0,6 0 20 15,1 4-17-15,6-3 3 0,3 5 3 16,1-2-14-16,0 2 7 16,0 0 5-16,-5 1-15 0,-3 0 8 15,-7-1 5-15,-8-1-12 0,-2 2 8 16,-12 0 5-16,-7-2-13 0,-5 0 8 15,-5-2 6-15,2-6-13 0,-2-3 7 16,6-8 6-16,2-1-10 16,3-11 4-16,7-8 18 0,3-2-24 15,8-6 8-15,0 2 5 0,15-5-11 16,5 2 4-16,3 1 4 0,4 1-11 16,0 6-11-16,4 5-10 0,0 6-76 15,-2 2-47-15,4 5-122 0,-6 1-318 16</inkml:trace>
  <inkml:trace contextRef="#ctx0" brushRef="#br0" timeOffset="49204.96">21502 7148 1098 0,'0'0'0'16,"0"0"186"-16,0 0-120 0,0 0 5 15,0 0 3-15,0 0-36 0,-87 79-21 16,54-48-1-16,6-1-19 16,5-3 6-16,5-2 4 0,7-3-14 15,4-6-58-15,1-6-24 0,5-6-81 16,0-4-18-16,3-7-57 0,-1-10-111 16</inkml:trace>
  <inkml:trace contextRef="#ctx0" brushRef="#br0" timeOffset="49326.5">21289 7154 737 0,'0'0'0'16,"0"0"324"-16,0 0-259 0,0 0 47 16,0 0-20-16,42 73-45 0,-16-46-15 15,-1 0-22-15,4-2-4 0,-2 0 2 16,-4-6-16-16,-5-1-83 16,3-6-54-16,-11-2-138 0,-3-5-58 15,-3-5-190-15</inkml:trace>
  <inkml:trace contextRef="#ctx0" brushRef="#br0" timeOffset="49515.85">21705 7152 683 0,'0'0'0'15,"0"0"317"-15,-35 86-192 0,22-50-11 16,3 1-30-16,6-2-22 15,0-4-48-15,8-2-9 0,6-6 2 16,2-1-14-16,3-6-138 0,1-6-53 16,1-5-222-16</inkml:trace>
  <inkml:trace contextRef="#ctx0" brushRef="#br0" timeOffset="49859.52">21905 7218 1093 0,'0'0'0'16,"0"0"129"-16,0 0-75 0,-14 78 29 15,8-47-19-15,6 2-20 0,6-2-21 16,4-4-4-16,7-6-1 0,7-4-19 16,3-3 2-16,4-5 11 0,0-6-19 15,9-2 10-15,-7-2 4 0,2-7-14 16,-4-4 9-16,-4-8 4 15,-7-2-12-15,-3-7 7 0,-11 0 8 16,-6-2-14-16,-2-3 8 0,-17-2 4 16,-5 3-14-16,-7 4 8 0,-7 11 6 15,-1 9-14-15,0 8 7 0,-9 1 7 16,9 3-14-16,6 5 5 16,10-1 2-16,13 0-71 0,8 3-37 15,2-4-81-15,6-1-227 0,4-5-199 16</inkml:trace>
  <inkml:trace contextRef="#ctx0" brushRef="#br0" timeOffset="50312.62">22569 6749 668 0,'0'0'0'0,"0"0"269"0,0 0-164 16,0 0-5-16,-73-43-6 0,49 31-13 15,-1 3-10-15,2 6-14 0,2 3-10 16,1 6-27-16,3 7-1 16,1 8-1-16,1 5-19 0,9 6 2 15,0-3 17-15,6-1-17 0,0-3 7 16,6-2 9-16,9-5-13 0,-1-5 6 15,7-3 0-15,1-5-15 0,5-5 8 16,0-2 6-16,-2-2-16 16,-9-7 11-16,1 0 5 0,-7-3-17 15,-6-1 14-15,3 0 2 0,-7-1-15 16,0 0 9-16,0 3 6 0,-2 0-15 16,2 1 7-16,-2 2 0 0,2 2 0 15,0 3 2-15,-3 1 5 0,3 3-14 16,0 1 8-16,-2 1 6 15,2 11-14-15,-2 6 14 0,2 9 38 16,-8 8-31-16,6 4 3 0,2 11-7 16,0 2-17-16,0 4-6 0,0 2-82 15,0-1-152-15,0-3-165 0</inkml:trace>
  <inkml:trace contextRef="#ctx0" brushRef="#br0" timeOffset="53281.55">19675 10656 201 0,'0'0'0'16,"0"0"0"-16,0 0-49 0,0 0 37 15,0 0-59-15</inkml:trace>
  <inkml:trace contextRef="#ctx0" brushRef="#br0" timeOffset="55502.18">14017 12450 597 0,'0'0'0'0,"0"0"281"0,0 0-153 15,-10-3-7-15,10 2-13 0,0 1-47 16,4 0-20-16,10-2 7 0,1 2 4 16,3-3-3-16,5 1-10 15,2-1-13-15,2-1 1 0,4 4-20 16,-2-3-3-16,2 2 5 0,2-1-13 16,-6 0 3-16,0-1-8 0,-5 3-68 15,-3 0-24-15,-2 0-42 16,-11 3-133-16,-6-1-44 0,0 4-83 15</inkml:trace>
  <inkml:trace contextRef="#ctx0" brushRef="#br0" timeOffset="55705.43">14071 12605 550 0,'0'0'0'0,"0"0"256"16,0 0-115-16,0 0-2 0,0 0-70 15,0 0-16-15,0 0 38 0,0 0-21 16,0 0-8-16,64 9-12 16,-33-9-22-16,-4 1-7 0,8 0-21 15,-4-1 0-15,2-1 8 0,0 1-14 16,-2 1-90-16,0 1-53 0,-6-2-223 16,-11 0-305-16</inkml:trace>
  <inkml:trace contextRef="#ctx0" brushRef="#br0" timeOffset="58031.22">15094 12329 669 0,'0'0'0'0,"0"0"225"0,0 0-84 15,0 0-35-15,23-26-30 0,-7 21-25 16,1-4-18-16,6 1 4 0,-1 1-8 16,1 1-13-16,-6 6 5 0,-1 0-8 15,-5 3-10-15,-3 6 5 0,-6 1-6 16,-2 4-3-16,-4 4 2 15,-11 1 10-15,-3 4-13 0,-3-1 4 16,0-1 5-16,-3-3-8 0,3-4 2 16,0-3 15-16,9-4-7 0,-3-4 5 15,11-2-4-15,2-1-1 0,2 0 3 16,4 0-13-16,9-3-2 16,-1-1 6-16,5 3-3 0,1 1-2 15,3 2 4-15,-3 5 1 0,3 2-4 16,2 1 2-16,-2 5 0 0,-3 1-2 15,-1 3 2-15,-7 0 1 0,-8 1-3 16,-2 1 2-16,-8 3 1 16,-7 1-2-16,-1-1 0 0,-7-1 5 15,-4-2-7-15,-4-3 4 0,4-3 4 16,-6-3-6-16,2-4 0 0,6-8 7 16,1-3-8-16,3-9 2 0,2-6-2 15,7-2-2-15,-3-3 2 16,7 4-24-16,2 6-7 0,6 6-5 15,2 2-49-15,8 5-26 0,3 0 13 16,3 6-69-16,3 2-30 0,2 3-70 16</inkml:trace>
  <inkml:trace contextRef="#ctx0" brushRef="#br0" timeOffset="58221.89">15466 12696 956 0,'0'0'0'0,"0"0"251"15,0 0-152-15,0 0-32 0,0 0-19 16,-39 61-34-16,39-43-4 0,6 1-9 16,7-3-2-16,1-1 2 0,7-4-3 15,1-3-149-15,-1-6-36 0,-2-2-192 16,-5-9-163-16</inkml:trace>
  <inkml:trace contextRef="#ctx0" brushRef="#br0" timeOffset="59174.8">15818 12458 512 0,'0'0'0'0,"0"0"268"16,0 0-157-16,0 0-7 15,0 0-12-15,0 0-29 0,0 0-12 16,0 0-12-16,-13-65-7 0,26 54 1 16,3-1-7-16,1 2-11 0,1 2 6 15,1-1-3-15,2 5-9 16,-5 2 4-16,-4 2-7 0,5 2-3 16,-7 7 4-16,3 3-5 0,-7 2-1 15,4 1 5-15,-3-1-5 0,-5-1-2 16,-2-1 2-16,0 5 4 0,-2 1-6 15,-7 1 2-15,-3 2 6 0,-3 0-9 16,-1 2 4-16,-1-2 1 0,-5 1-4 16,3 0 2-16,-2-5 0 15,5 0-3-15,-1-5 4 0,3-2-1 16,5-2-3-16,1-2 4 0,6-4 0 16,2-1-2-16,0-1 0 0,0 0 2 15,0 0-2-15,2-3-1 0,4-4 1 16,1 0 0-16,-3 0 0 15,0 2 12-15,0 0-7 0,0 3 10 16,0 0-4-16,-2 1-7 0,0-1 8 16,-2 1-1-16,0 0-5 0,0 1 6 15,2 0-7-15,1 0-4 0,3 0 8 16,2 2-4-16,-2 3-5 16,2 0 0-16,5 0 15 0,3 2-15 15,-3 0 0-15,5-2 12 0,1 1-13 16,4-4 2-16,-5 1 5 0,1-2-8 15,-5-1 3-15,3 0-4 0,0-6-49 16,-9-3-7-16,0-1-57 16,2 0-37-16,-5-2-59 0,-1 2-118 15,-4-2-61-15</inkml:trace>
  <inkml:trace contextRef="#ctx0" brushRef="#br0" timeOffset="59564.51">16214 12428 616 0,'0'0'0'16,"0"0"237"-16,0 0-153 0,0 0-15 15,0 0-8-15,0 0-27 0,0 0-1 16,0 0-5-16,0 0-8 16,7-31 0-16,-14 44-12 0,-1 0-4 15,2 3 11-15,2 3 2 0,-2-1-3 16,2 3 10-16,4 0 3 0,0 2 1 15,4 0 3-15,4-3-3 0,2-3-17 16,9-2 5-16,0 0-5 16,3-5-12-16,5-2 2 0,-6-6 8 15,8 0-12-15,-2-2 6 0,-1-7 1 16,-3-5-6-16,-8-1 4 0,1-5 1 16,-10 0-5-16,-1-3 4 0,-5-4 1 15,-7-2-4-15,-5 0 2 0,-7-1 3 16,-5-1-6-16,1 8 1 15,0 6 2-15,0 10-2 0,1 5 0 16,5 0 2-16,1 6-2 0,11 2-13 16,3-1-42-16,2-1-39 0,2-3-43 15,7 2-107-15,3-4-85 0</inkml:trace>
  <inkml:trace contextRef="#ctx0" brushRef="#br0" timeOffset="60141.59">16651 12157 187 0,'0'0'0'0,"0"0"136"16,0 0-61-16,0 0-10 0,0 0-7 15,0 0-14-15,0 0 16 0,0 0 2 16,0 0 8-16,0-13 10 16,2 12-23-16,-2-1 2 0,2 2 7 15,-2-1-21-15,0 1 6 0,-2-2-6 16,0 2-23-16,-2 0 8 0,-1 0 13 16,3 0-11-16,2 2-2 0,-2-2-10 15,2 0-17-15,0 0 5 0,0 0-4 16,0 0-7-16,0 3 6 15,0-2 7-15,2 2-9 0,-2-2 8 16,0 0 2-16,0 3-5 0,0-3 11 16,0 2 1-16,2 0-11 0,-2-1 4 15,5 2-3-15,-5-2-10 0,0 3 4 16,0-4 11-16,0 4-16 16,2 2 6-16,-2 3 9 0,2 3-5 15,-2 1 11-15,4 6 5 0,-2 3-13 16,0 7 4-16,4 6-6 0,0 2-9 15,3 2 2-15,-3 5 3 0,6 0-4 16,-6 6-99-16,7 2-102 16,-5 1-95-16,-6 0-217 0</inkml:trace>
  <inkml:trace contextRef="#ctx0" brushRef="#br0" timeOffset="63517.91">18381 10433 377 0,'0'0'0'0,"0"0"107"0,0 0-50 16,0 0 2-16,0 0 14 0,0 0-15 15,0 0-4-15,0 0 27 0,-13-7-15 16,13 7-5-16,-2 0 6 16,0 2-25-16,-2 5-14 0,0-2 3 15,2 5-8-15,2 0 2 0,0-1 5 16,0-2-16-16,0-1-2 0,4-4 4 16,2-1-10-16,-2-1 12 0,3-1 21 15,-3-9-5-15,4 0-7 0,-2-3-5 16,-2 1-23-16,-2 2 2 15,1 1 5-15,-3 3-11 0,2 4-157 16,-2 2-289-16</inkml:trace>
  <inkml:trace contextRef="#ctx0" brushRef="#br0" timeOffset="65560.14">15410 10451 200 0,'0'0'0'0,"0"0"149"15,0 0-98-15,0 0 19 0,0 0 10 16,0 0-27-16,0 0 8 0,0 0-4 16,0 0-1-16,-2 4 4 15,2-4-22-15,0 0-3 0,2 0 16 16,-2 0-12-16,0 0-12 0,0 0 6 16,0 2-6-16,0 0 6 0,0 1 1 15,2-1-14-15,-2 2-4 0,5-1 0 16,-1-1-7-16,2 1-2 15,0 0 7-15,0 0-6 0,5 0 2 16,-5-1 6-16,2 1-8 0,2 1 3 16,-3 2 5-16,-1-2-8 0,4 0-1 15,-4 0 5-15,1 1-7 0,5-1 1 16,-6-1 8-16,9-1-5 16,-7-1 1-16,6-1 6 0,-5 0-6 15,3 0-2-15,-2-2 5 0,3-1-10 16,-5 1-2-16,0 0 6 0,5-4-9 15,-7 4 2-15,6 0 0 0,-3-1 3 16,3 0-5-16,-2-3 4 16,3 0 0-16,-3 0-3 0,3-1 2 15,-3 1 1-15,2-1-3 0,-1-2 2 16,3 2 1-16,-2-2-5 0,3 1 6 16,-11 1-3-16,6 1-1 0,-3 2 2 15,-5 1-1-15,4 0-3 0,-2 2 6 16,-4 0-6-16,4 1-10 15,-4 0 4-15,0 0-5 0,0 0 1 16,0 0 7-16,-4-1-4 0,0 0-6 16,-2-2 2-16,4 1 0 0,-3-2 0 15,-3 2 9-15,2-1 1 0,0 2-1 16,4 0 10-16,0 0-8 16,-2 1 3-16,1-1 0 0,1 0 2 15,0 1-2-15,2 0 0 0,0 0 4 16,0 0-3-16,0-1 15 0,0 1-9 15,0 0 3-15,0 0 14 16,0 0-14-16,4 0-2 0,-1 0 9 16,3 2-10-16,-4 1 1 0,2 1 4 15,2-1-11-15,2-2 1 0,-1 1 6 16,-1-2-9-16,4-2 1 0,-2 0 0 16,1-5 5-16,1 3-5 0,-2-1 0 15,-2 1 3-15,3 0-5 0,-7 3 4 16,-2-1 0-16,0 2-4 15,0 0 4-15,0 0-1 0,0 0-2 16,0 7 2-16,-4 3 5 0,-7 4-8 16,5 2 4-16,-2 4-2 0,-2 1-9 15,3 5-93-15,-5-3-112 0,0 1-261 16</inkml:trace>
  <inkml:trace contextRef="#ctx0" brushRef="#br0" timeOffset="69490.42">16078 9594 411 0,'0'0'0'0,"0"0"151"0,0 0-96 16,0 0-10-16,0 0 11 0,0 0 27 15,0 0-14-15,0 0-13 16,8-52 16-16,-4 43-25 0,1-2-13 15,1 3 6-15,6-3-26 0,-6 2-13 16,11 1 5-16,-3 2-4 0,-1-1-4 16,3 1 4-16,1 1-1 0,-1-1-6 15,3 1 10-15,0 3-5 0,1 1-5 16,-1 1 10-16,-5 0-5 16,7 0 0-16,0 0 0 0,-1 3 5 15,1 1-1-15,0 1 1 0,1-2-3 16,-3-1 28-16,2 0-12 0,-5-1-16 15,5 0 8-15,2-1 23 0,2 0-27 16,-3 0-7-16,3 0 2 16,-2 0 20-16,0 0-24 0,-9 0 6 15,5 0 1-15,-1-1-4 0,1-3 0 16,-7-2 3-16,7-1-5 0,-1 1 4 16,-5-1 0-16,3-1-3 0,-1 2 2 15,-5-3-1-15,3 3 0 0,-5-2 0 16,6 0 1-16,-5 0-1 15,3 0 0-15,-4 0-2 0,9 0-6 16,-9 2 8-16,7-1 0 0,-7 1-14 16,4 0 13-16,-4-2 0 0,3 2-6 15,-5-2 14-15,-2 5-7 0,-2 0 0 16,0 2 0-16,0 1 2 16,-2 0-4-16,0 0 4 0,0 0 2 15,7 0-5-15,-3 4 2 0,0 3 19 16,0-2-19-16,6 1 11 0,-1 0-5 15,-1-2-3-15,8 1 6 0,-1 2-5 16,5-1-3-16,-3-2 50 16,4-1-45-16,1-1-10 0,1 0 6 15,2-1 4-15,4 1-8 0,-4-2 2 16,0 0 1-16,-1 0-2 0,-3-4 0 16,0 3 2-16,-1-1-6 0,-3 1 8 15,1-1-1-15,1 2-3 0,0-2 0 16,-1 1 4-16,3 1-5 15,2-1 2-15,-7 1 1 0,5 0-2 16,0 0 0-16,1-1 2 0,1 1-2 16,0 0 0-16,2 0 0 0,-1-1 0 15,5 1 0-15,-4 0 1 0,0 0-1 16,-2 0 0-16,-1 1-1 16,3 1-5-16,-4-1 10 0,2 0-8 15,-3 0-6-15,3-1 8 0,0 2-5 16,0-1-7-16,-1-1 5 0,3 0-1 15,0 1-4-15,0-1 10 0,2 0-8 16,6-1 0-16,-2 1 7 16,2 0-3-16,-2-3-2 0,-4 1 9 15,2 0 0-15,-3-1-4 0,-3 2 10 16,0-3-5-16,-2 3-5 0,-3 0 10 16,3 0-5-16,0 1 0 0,-1 0 0 15,1 0-1-15,2 0-2 16,-3 0 6-16,3 0-2 0,2 1-7 15,0 1 12-15,-1 0-6 0,1 0 0 16,6 0 0-16,-4-1 1 0,2-1-1 16,2 1 0-16,-2-1 0 0,-2 1 0 15,0 0 0-15,-5 0-1 0,1 2-3 16,0-2 8-16,-2 0-3 16,1 0-1-16,-1 0 0 0,-2 0 2 15,1 3-6-15,3-1 8 0,-2-1-1 16,1 2-5-16,1-1 4 0,0 1 13 15,2 1-10-15,0 1 19 0,-1 2-6 16,3 0 3-16,-4 2 11 16,2-2-6-16,0 3-4 0,-3-1 17 15,-1 0-6-15,0-1-6 0,-7 0 17 16,-6-2-11-16,-6-2-7 0,3-1 11 16,-5-3-16-16,0 0-6 0,0-1 10 15,-5 0-21-15,3-2-8 16,-4-5 6-16,2 0-4 0,-2 2-193 15,0-6-109-15,-1 0-306 0</inkml:trace>
  <inkml:trace contextRef="#ctx0" brushRef="#br0" timeOffset="69998.78">15925 9069 764 0,'0'0'0'16,"0"0"388"-16,0 0-239 0,0 0-16 16,0 0-91-16,0 0-34 0,0 0 8 15,0 0-6-15,-35 75-14 0,25-49 8 16,-5-1-2-16,7-6-2 15,-5-5-137-15,9-4-20 0,0-5-105 16,-4-5-148-16</inkml:trace>
  <inkml:trace contextRef="#ctx0" brushRef="#br0" timeOffset="70154.42">15751 9094 830 0,'0'0'0'15,"0"0"273"-15,0 0-128 0,0 0-49 16,67 33-49-16,-45-16-13 0,5 1-21 15,-4-1-16-15,0-1 4 0,-3-3-2 16,-1-2-275-16,-11-2-214 0</inkml:trace>
  <inkml:trace contextRef="#ctx0" brushRef="#br0" timeOffset="70475.5">14894 9105 795 0,'0'0'0'0,"0"0"164"16,0 0-82-16,-7 74 18 16,7-45-39-16,0 4-19 0,0-2-1 15,0 1-21-15,5-6-20 0,5-2 0 16,0-6 8-16,1-5-10 0,1-4-89 16,-6-4-48-16,7-5-110 0,-7-2-188 15</inkml:trace>
  <inkml:trace contextRef="#ctx0" brushRef="#br0" timeOffset="70720.77">15084 9170 638 0,'0'0'0'0,"0"0"200"16,0 0-115-16,-6 79 17 0,12-61-45 15,6-3-27-15,7-5-7 0,1-2-13 16,3-6-12-16,4-2 4 0,0-5 8 15,2-5-14-15,-6-5 8 0,-3 0 0 16,-7-3-8-16,-1 0 8 16,-8-2 1-16,-8 1-9 0,-6 0 8 15,-11 0 3-15,-2 2-12 0,-1 3 10 16,-3 8 12-16,-2 6-4 0,4 2 13 16,4 6-19-16,7 1-13 0,6-3 8 15,5-3-4-15,3-3-167 0,13 0-175 16,-5-12-124-16</inkml:trace>
  <inkml:trace contextRef="#ctx0" brushRef="#br0" timeOffset="70926.81">15144 8824 938 0,'0'0'0'0,"0"0"202"0,0 0-150 16,74-36-28-16,-45 27-13 16,0 4-4-16,0-4-13 0,-2 3-1 15,0 0-64-15,-11 1-77 0,-1 0-108 16,-1 0-6-16,-8-2-98 0</inkml:trace>
  <inkml:trace contextRef="#ctx0" brushRef="#br0" timeOffset="71098.13">15468 8608 519 0,'0'0'0'16,"0"0"301"-16,0 0-177 0,0 0-30 15,0 0-21-15,0 0-37 0,0 0-13 16,0 0 25-16,0 0-8 16,0 87-21-16,4-54-4 0,3 4-8 15,3 1-13-15,2 1-13 0,1-2-118 16,-3-1-158-16,-6-3-397 0</inkml:trace>
  <inkml:trace contextRef="#ctx0" brushRef="#br0" timeOffset="75000.59">15979 10447 416 0,'0'0'0'16,"0"0"218"-16,0 0-121 0,0 0-14 16,0 0-34-16,0 0-20 15,0 0-2-15,0 0 2 0,4 27 14 16,8-16 1-16,-3-2-11 0,5 1 6 16,5-3-6-16,-5-1-12 0,9-4 7 15,0 0 0-15,1-2-10 0,1-2 12 16,4-4-8-16,-4-2-16 15,-4 2 6-15,-5-2 1 0,-1-1-12 16,-3 0 7-16,-4-3 0 0,-3 1-12 16,3-1 8-16,-4-1 0 0,-4 1-8 15,0 0 6-15,-2 1 0 0,-8 4-4 16,5 2-10-16,-1 2 13 16,-4 2-2-16,4 1-4 0,-1 0 10 15,-1 2-10-15,4 2 5 0,0 1 6 16,4 0-12-16,0 1 7 0,0-1 4 15,8-1-10-15,3 1 7 0,-3-3 7 16,8 1-12-16,-1-3 6 16,-1 0 7-16,3 0-13 0,-3 0 6 15,-3-1 5-15,-3 0-13 0,0 0 6 16,-4 1 6-16,-4 0-13 0,0 6 10 16,0 5 4-16,-8 2-10 0,0 4 4 15,2 2 6-15,-3-1-13 0,1 0-50 16,0-4-106-16,-3-3-214 15</inkml:trace>
  <inkml:trace contextRef="#ctx0" brushRef="#br0" timeOffset="76151.35">16460 10507 47 0,'0'0'0'0,"0"0"49"0,0 0-19 16,0 0-14-16,0 0 6 0,0 0-4 15,0 0-13-15,0 0-5 0,0 0 0 16,-12-5-72-16,10 3 5 16</inkml:trace>
  <inkml:trace contextRef="#ctx0" brushRef="#br0" timeOffset="76479.85">16460 10507 169 0,'-39'-18'0'0,"35"18"131"0,4 0-65 16,-2 0 12-16,0 0-19 15,2 0 0-15,0-2-8 0,0 2-3 16,0 0 5-16,0 0-8 0,0 0-6 16,0 0 7-16,0 0-4 0,0 2-9 15,0 1 30-15,2 2 2 0,0 1-34 16,2 1 3-16,0-2-7 16,3 2-16-16,1-1 3 0,4 1 0 15,3-2-11-15,-5 1 4 0,7-2 7 16,1 0-10-16,-3-2 9 0,5-2 2 15,1 0-9-15,0-1 8 0,-5-5 1 16,-3 1-15-16,3-1 0 16,-3-3 13-16,-5 2-17 0,0-3 5 15,2 0 6-15,-1-1-12 0,1-1 2 16,-6 0-23-16,2 1-34 0,-4 2-20 16,3 2-30-16,-3 3-17 0,-2 0-40 15,0 2 9-15,-5 1-28 0,1 1-33 16</inkml:trace>
  <inkml:trace contextRef="#ctx0" brushRef="#br0" timeOffset="76659.13">16669 10435 229 0,'0'0'0'0,"0"0"215"16,0 0-83-16,0 0-17 0,0 0-33 15,0 0-13-15,0 0-31 0,0 0-8 16,0 0-1-16,37-12-2 16,-18 9-13-16,-7 0-4 0,-1 0 2 15,1 3-14-15,-4 0 2 0,-3 0 0 16,-3 3 4-16,-2 1-4 0,0 6 0 15,-4 0 24-15,-7 3-1 0,-1 1 4 16,-3 2-12-16,7-1-4 16,-6 1-3-16,5-1-12 0,7-2-59 15,-2-6-129-15,0-3-317 0</inkml:trace>
  <inkml:trace contextRef="#ctx0" brushRef="#br0" timeOffset="77879.39">16795 10507 504 0,'0'0'0'0,"0"0"186"0,0 0-108 16,0 0-20-16,0 0 21 0,0 0-26 15,0 0-1-15,0 0 0 0,0 0-21 16,81 53 4-16,-58-49 1 16,-1-2-17-16,5-3 5 0,-2 1 5 15,-2-2-17-15,0-4 4 0,-1-4 6 16,-3-1-10-16,-3-3 5 0,-5-1 7 15,3 0-19-15,-8 1-4 0,-1 4 7 16,-1-1-11-16,-4 2-2 16,6 2-4-16,-6 3-33 0,0 4-29 15,-6-1 11-15,4 0-29 0,-2 1-38 16,4 0 29-16,0 0-13 0,-3 0-30 16,1 0 29-16,2 0-6 0,0 0 27 15,-4 0 61-15,2-2 32 16,-4-1 45-16,4 1 32 0,0-2 19 15,0 1 3-15,2 1 7 0,0 1-10 16,0 1 12-16,0-1-25 0,0-1-27 16,4 2-16-16,6 0-2 0,1 3-10 15,3 1 0-15,-4 3 3 0,5 0-12 16,1 1 0-16,-5-1 5 16,1 0-18-16,-1 1 1 0,-9-2 3 15,0 1-13-15,-2 1 0 0,0 1 2 16,-4 2 5-16,-1-3-29 0,-1 1-99 15,-4-6-137-15,4-2-345 0</inkml:trace>
  <inkml:trace contextRef="#ctx0" brushRef="#br0" timeOffset="78347.92">17364 10468 551 0,'0'0'0'0,"0"0"179"0,0 0-80 15,0 0-29-15,0 0-15 0,0 0-3 16,0 0-2-16,0 0-12 15,20 44 10-15,3-36 1 0,-2-2-12 16,6-2-11-16,2-2 0 0,-4-2-19 16,-1-1-4-16,1-2 5 0,-4 0-10 15,-7-2 0-15,1-1 4 0,-3-1-4 16,-6-1-68-16,1-1-17 16,-3 1-86-16,0 0-70 0,-4 3-72 15</inkml:trace>
  <inkml:trace contextRef="#ctx0" brushRef="#br0" timeOffset="78549.25">17606 10437 618 0,'0'0'0'0,"0"0"215"16,0 0-144-16,0 0-13 0,0 0 12 15,0 0-23-15,0 0-1 0,0 0 4 16,0 0-3-16,24 37-17 15,-11-22 0-15,-7 1 1 0,-2 0-18 16,-4 1-5-16,0-1 5 0,0-3-11 16,-4-2 2-16,4-4 6 0,0-1-14 15,0-4-14-15,0-2-77 0,0 0-105 16,-4-7-235-16</inkml:trace>
  <inkml:trace contextRef="#ctx0" brushRef="#br0" timeOffset="79224.87">17794 10537 391 0,'0'0'0'0,"0"0"192"0,0 0-61 16,0 0-2-16,0 0-32 0,0 0 1 15,0 0-24-15,0 0-30 0,56 37 3 16,-36-37-6-16,1-6-25 15,2-1-5-15,-11 1 2 0,3-3-15 16,-5 1 1-16,2-4 2 0,-6-2 4 16,1 1-8-16,-1-3 6 0,-4 2-6 15,-2 0-67-15,0 1 14 0,0 4-23 16,-8 0-36-16,1 6 34 16,5 2 7-16,-2 1 29 0,2 0 42 15,0 3 0-15,2 2 1 0,0-2 4 16,0 1 8-16,2-2 0 0,2 1 16 15,0-1 5-15,-1 0 20 0,1 0 6 16,6-1-3-16,-6 1 17 16,2 2-2-16,5 0-24 0,-5 4-1 15,-2 1-12-15,0 2-17 0,4 0-2 16,-8 2 7-16,0-1-16 0,0 0-4 16,-8-2 0-16,8-3 5 0,0 0-57 15,0-4-118-15,0-3-194 16</inkml:trace>
  <inkml:trace contextRef="#ctx0" brushRef="#br0" timeOffset="79781.27">18100 10571 520 0,'0'0'0'16,"0"0"224"-16,0 0-100 0,0 0-26 16,0 0-1-16,0 0-37 0,0 0-23 15,0 0 7-15,62 58-2 16,-46-51-22-16,7-3-3 0,6-2 1 16,-2-2-14-16,-2-3-2 0,-5-3 6 15,-7-2-11-15,1-1 1 0,-6-3 4 16,5 0-4-16,-9-2-42 0,-4 0-29 15,0 5-18-15,0 1-57 0,-6 4 51 16,2 3-12-16,-7 1-9 16,3 0 33-16,2 0 9 0,-2 0 22 15,5 0 45-15,1 0 7 0,2 0 3 16,0 0 14-16,0 0 17 0,0 0 45 16,0 0 34-16,5 0 14 0,-3 0 16 15,6 0-14-15,-2 0-29 0,0 0 0 16,7 0-20-16,-5 0-29 0,-4 1-6 15,2 7-9-15,-4 1-19 16,-2 6 1-16,0 3 2 0,-8 0-17 16,4 4 0-16,-4-3-2 0,-5 0-142 15,1-7-305-15</inkml:trace>
  <inkml:trace contextRef="#ctx0" brushRef="#br0" timeOffset="80842.56">17306 12334 689 0,'0'0'0'0,"0"0"306"16,0 0-161-16,0 0-57 0,0 0-26 15,-19 19-4-15,1 7-7 0,-5 3-22 16,0 0-15-16,3 2-1 16,1 1-17-16,2-4-2 0,3-4-29 15,6-1-75-15,-3-12-87 0,9-4-63 16,0-6-151-16</inkml:trace>
  <inkml:trace contextRef="#ctx0" brushRef="#br0" timeOffset="81029.73">17079 12373 832 0,'0'0'0'0,"0"0"174"0,0 0-47 15,0 0-26-15,66 39-38 0,-39-16-19 16,2 1-11-16,2-1-29 0,2 1-4 15,-4-2 0-15,6-6 0 16,-4-1-238-16,-2-6-101 0,-3-6-351 16</inkml:trace>
  <inkml:trace contextRef="#ctx0" brushRef="#br0" timeOffset="81327.41">17767 12126 986 0,'0'0'0'15,"0"0"165"-15,0 0-144 0,0 0-11 16,0 0 40-16,-8 63-9 0,8-27-12 15,0 7 9-15,0 6-17 16,0 2-11-16,4 2 3 0,0-3-16 16,0-3 1-16,6-3 4 0,-1-6-4 15,-3-9-139-15,4-4 36 0,-4-7-66 16,-4-5-77-16,-2-6-26 16</inkml:trace>
  <inkml:trace contextRef="#ctx0" brushRef="#br0" timeOffset="81677.98">18042 12258 905 0,'0'0'0'0,"0"0"206"16,0 0-146-16,0 0-14 15,0 0 0-15,-44 65-15 0,40-36-17 16,2 1-2-16,2 3 12 0,2 0-14 16,11 0 5-16,-1 0 7 0,7-6-14 15,5-6-3-15,8-6 4 0,1-7-12 16,6-5 1-16,-6-3 4 16,6-5 2-16,0-7-7 0,-5-6 6 15,1-4 0-15,-8-4-9 0,-9-4 12 16,-10 1-10-16,-8 1 2 0,-2-1 4 15,-18-2 2-15,-7 3-8 0,-12 1 8 16,3 10-2-16,-9 3-4 16,2 10 4-16,3 1 3 0,1 3-9 15,10 0 8-15,8 3-8 0,3-3-265 16,16-2-45-16,2-8-371 0</inkml:trace>
  <inkml:trace contextRef="#ctx0" brushRef="#br0" timeOffset="81984.59">18265 11747 1326 0,'0'0'0'0,"0"0"113"0,0 0-90 16,0 0-5-16,0 0-19 0,70-8 2 16,-35 7 4-16,1 0-10 0,3 0-149 15,0 0-14-15,-8 1-116 0,-4-3-209 16</inkml:trace>
  <inkml:trace contextRef="#ctx0" brushRef="#br0" timeOffset="82127.2">18625 11567 966 0,'0'0'0'15,"0"0"135"-15,0 0-62 0,0 0-28 16,27 65-36-16,-21-51-8 0,0-2 5 15,2-2-12-15,-8-4-190 0,4-2-8 16,1-4-115-16</inkml:trace>
  <inkml:trace contextRef="#ctx0" brushRef="#br0" timeOffset="82391.55">18650 11577 951 0,'0'0'0'0,"0"0"142"0,0 0-60 16,0 0-5-16,64 10-31 15,-40-4-19-15,1 1-13 0,-2-3-14 16,0 2 0-16,-9-4 8 0,-3 0-11 16,-3-1 3-16,-4 1 0 0,-2-2 3 15,-2 0-5-15,2 0 4 0,-2 1 22 16,0-1 53-16,0 1-13 16,-4 1-29-16,0-1 2 0,-4 3-2 15,3-2-18-15,-3 5 3 0,-4 7 2 16,-1 6-18-16,-5 11-3 0,-5 5 10 15,-2 4-16-15,-2 5 4 0,-2 0-24 16,9 4-89-16,5-3-88 16,-1-3-168-16,7-6-467 0</inkml:trace>
  <inkml:trace contextRef="#ctx0" brushRef="#br1" timeOffset="93186.24">19613 7886 756 0,'0'0'0'0,"0"0"194"0,0 0-82 16,0 0 6-16,0 0-32 0,0 0-41 15,62-36-11-15,-46 47-5 0,3-2-10 16,4 3 1-16,-1-1-2 16,5-4-12-16,4-3 4 0,0-4 3 15,0 0-13-15,0-7 0 0,-4-5 12 16,-4-1-9-16,-2-2 13 0,-5 2 8 15,-1 2-6-15,1 4 20 0,-3 3 3 16,-1 4-15-16,2 0 11 16,1 5-2-16,4 3-16 0,-1 2 1 15,3-2 5-15,-3-1-16 0,7-2 3 16,-2-5 2-16,4 0-14 0,-2 0 0 16,2-3 14-16,-5-1-21 0,5-1 10 15,-4-1 5-15,0 3-15 16,-5-4 8-16,3 2 7 0,2 0-15 15,-1 2 8-15,1-7 6 0,-4 3-13 16,-1-7 6-16,1-2 0 0,0 3 1 16,-1-2-2-16,1 4 2 0,-1 1-1 15,-3 3-1-15,-1 3 2 0,1 4-2 16,-3 2 0-16,1 8 2 16,-1 7-1-16,0-2 0 0,1 3 0 15,1-3 2-15,5-3-3 0,1-7 2 16,5-3 0-16,2-2-2 0,2-7 2 15,4-6 0-15,0 1 0 0,2-2 4 16,-2 1-10-16,5 2 3 16,-3 4 2-16,0-1 1 0,2 4-2 15,-2 1 2-15,-4 1-2 0,-6 1-81 16,-6-5-31-16,-7-1-94 0,-4-4-109 16,-6-13-249-16</inkml:trace>
  <inkml:trace contextRef="#ctx0" brushRef="#br1" timeOffset="93503.6">20936 5910 798 0,'0'0'0'0,"0"0"247"16,-6 87-135-16,1-41-18 0,1 4 8 15,6 0-26-15,-2 2-29 0,11-5-23 16,3-4-16-16,5-8-12 15,-3-3-67-15,5-6-60 0,-4-6-79 16,-5-5-149-16,-6-8-115 0</inkml:trace>
  <inkml:trace contextRef="#ctx0" brushRef="#br1" timeOffset="93868.61">21045 6414 805 0,'0'0'0'0,"0"0"274"0,0 0-159 16,79-12-8-16,-44 1 6 0,2-3-13 15,3-7-47-15,-5-3-18 0,-2-4-16 16,-6-3-20-16,-5-3 2 16,-3-4 12-16,-9-3-16 0,-4-5 5 15,-6-5 5-15,-4-8-12 0,-6 2 4 16,-7-3 2-16,-7 4-1 0,-3 4-3 16,-8 5 3-16,-5 10 0 0,-5 7-14 15,-5 14 17-15,-6 13-6 0,-8 7 4 16,-6 25 5-16,-6 17-8 15,-5 16 4-15,2 18 25 0,11 3-22 16,21 3 12-16,22-2 8 0,21-3-16 16,12-4-3-16,15-8 5 0,16-10-15 15,7-13 7-15,11-12 7 0,5-14-13 16,7-9 6-16,3-6 6 16,-4-5-12-16,-10-7 1 0,-8-2-46 15,-19 0-68-15,-9 5-49 0,-9 3 0 16,-11 1-89-16,-2 4-113 0,-15 4-185 15</inkml:trace>
  <inkml:trace contextRef="#ctx0" brushRef="#br1" timeOffset="97090.77">14269 6000 758 0,'0'0'0'0,"0"0"181"0,0 0-112 16,-58-33 11-16,58 9-32 16,5-1-9-16,13-1 9 0,3 2 8 15,6 5-15-15,2 4-6 0,6 7-7 16,0 5-11-16,0 3 1 0,0 10 6 15,-2 3-20-15,-2 9-2 0,-6 1 10 16,-4 7-14-16,-9 3 2 16,-6 5 0-16,-6-2 9 0,-6 1-12 15,-12-1 6-15,-7-2-2 0,-4-1-5 16,-10-5 8-16,1-3-4 0,3-4-4 16,-2-6 8-16,8-4-2 0,2-2-6 15,7-5 8-15,3-1-1 0,9-1-4 16,2 1 2-16,6-1 25 15,6 0-17-15,8 1 25 0,5-2-11 16,6-1 2-16,10-2 8 0,2-7-15 16,4-2 4-16,3 0 5 0,-1 2-25 15,-2 1-2-15,-7 3 0 0,-3-2 0 16,-5 1-72-16,-3 1-30 16,-4 1-76-16,-5 3-125 0,-1-1-116 15</inkml:trace>
  <inkml:trace contextRef="#ctx0" brushRef="#br1" timeOffset="97498.68">14813 6416 708 0,'0'0'0'0,"0"0"260"0,0 0-116 16,0 0-47-16,0 0-43 0,-68 70-16 16,39-57-5-16,-2 0-15 0,-6-1-10 15,-9-2 6-15,1-2-13 0,-5-1 3 16,3-4 14-16,-7-3-12 15,2-3-2-15,-2-7 8 0,-1-7-13 16,-1-3-1-16,2-6 4 0,2-4 0 16,5-9-4-16,7-7 4 0,5-9-3 15,2-8-2-15,4-8 6 0,9-7-4 16,9-4-3-16,5-3 8 16,14 0-4-16,21 5-5 0,13 0 10 15,16 7-1-15,14 7 31 0,6 12 15 16,11 17-18-16,-2 17-23 0,2 18 1 15,2 7-13-15,-6 21 6 16,2 12 6-16,-9 10-10 0,-6 14-4 16,-10 7 1-16,-14 7-17 0,-11 4 0 15,-20 0 20-15,-5-5-9 0,-12-3 2 16,-12-5 16-16,-3-9-10 0,-10-5-1 16,-3-4 6-16,-3-8-2 0,-3-3-10 15,3-8-19-15,5-7-32 0,-1-10-31 16,6-11-16-16,5-3-79 15,11-13-177-15</inkml:trace>
  <inkml:trace contextRef="#ctx0" brushRef="#br1" timeOffset="99763.24">22616 7356 562 0,'-2'0'0'0,"-2"0"294"15,2 0-173-15,2 0-40 0,0 0-19 16,0 0-24-16,8-1-21 0,1-1-6 16,3-1 3-16,0 2-15 0,-1 1-1 15,-1 0 4-15,-2 0-4 0,-1 0-58 16,-3 0 4-16,-2 1-49 15,-2-1-54-15,0 2-39 0,0-1-21 16</inkml:trace>
  <inkml:trace contextRef="#ctx0" brushRef="#br1" timeOffset="99857.13">22616 7356 706 0,'27'47'0'16,"-10"-57"262"-16,6 2-191 0,-1-4-46 15,5 0-25-15,4 0 0 0,0-5-357 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40:51.963"/>
    </inkml:context>
    <inkml:brush xml:id="br0">
      <inkml:brushProperty name="width" value="0.05292" units="cm"/>
      <inkml:brushProperty name="height" value="0.05292" units="cm"/>
      <inkml:brushProperty name="color" value="#FF0000"/>
    </inkml:brush>
  </inkml:definitions>
  <inkml:trace contextRef="#ctx0" brushRef="#br0">16475 7917 440 0,'0'0'0'0,"0"0"171"0,0 0-64 15,0 0-10-15,0 0-24 16,0 0 6-16,0 0-25 0,0 0-11 16,0-34 8-16,0 33-17 0,0 0-5 15,0 1 11-15,-4 0-15 0,2 2-8 16,-7 6-2-16,1 3-6 16,-4 6 0-16,1 6 8 0,-9 4-7 15,1 7 0-15,-1 4 5 0,-3 3-8 16,2 2-2-16,3-2 3 0,-1-2-6 15,2-3-2-15,9-5 0 0,-2-7 5 16,6-6-5-16,4-6 0 16,-2-2 1-16,2-6-3 0,0-2 4 15,0-1-1-15,0-1-4 0,0 0 6 16,0-3 3-16,0-4-6 0,0-2 0 16,-5-2 4-16,-1-2-4 0,2-2 0 15,-2-2-1-15,2 2-7 16,0-1 4-16,-3 4-4 0,3 1 3 15,2 7 8-15,0 1-3 0,2 3 0 16,0 0 0-16,0 3-1 0,0 2 0 16,2 3 2-16,-2 2 20 0,2 2-19 15,2-1 10-15,-4 3-5 0,2 1-1 16,-2 1 7-16,0 2-5 16,5 0-1-16,-3-2 11 0,-2-2-10 15,2-2-2-15,2-2 8 0,-2-3-3 16,4-2 1-16,-4-2 7 0,7-3-7 15,-5 0 5-15,4-8 16 0,2-5-14 16,3-3-9-16,1-2 6 16,3 0-6-16,-3 0-5 0,3 2 5 15,-3 2-11-15,-4 4-1 0,5 3-10 16,-9 2-45-16,4 4-54 0,-7 1-93 16,-1 5-3-16,-2 2-122 0</inkml:trace>
  <inkml:trace contextRef="#ctx0" brushRef="#br0" timeOffset="5331.52">15084 9373 403 0,'0'0'0'16,"0"0"186"-16,0 0-94 0,0 0 16 15,0 0-19-15,0 0-21 0,0 0 4 16,0 0-15-16,0 0-11 0,-25-5 14 16,25 5-13-16,-2-1-9 0,2 0 18 15,0 1-14-15,2-1-19 16,4 1 0-16,2 0 5 0,3 1-4 15,3 1 9-15,5 2-11 0,4-2-8 16,1-1 3-16,5-1-9 0,6-1-11 16,-1-5 6-16,1-1 0 0,-2 2-3 15,-2-2-171-15,-8 4-22 0,-9-2-99 16,-4 2-370-16</inkml:trace>
  <inkml:trace contextRef="#ctx0" brushRef="#br0" timeOffset="8311.48">12839 9421 762 0,'0'0'0'0,"0"0"271"0,0 0-163 16,0 0-24-16,0 0-49 15,0 0-5-15,0 0-9 0,-68 69-15 16,53-44 6-16,1-2-1 0,-3 1-9 16,3-4 11-16,-1-2 5 0,3-3-6 15,2-5 12-15,1-2 0 0,5-4-8 16,0-4 16-16,4 0-4 0,0 0-17 16,6-3-3-16,7-4 0 15,-1 4-10-15,2 1 4 0,1 2 6 16,1 0-13-16,1 0 7 0,0 0 3 15,1 2-10-15,3-2 7 16,-5 0 2-16,1 0-8 0,-5 0 1 16,-1 0 3-16,-1 0 0 0,-8-3-1 15,0-3 6-15,-2-1-10 0,0-1 10 16,0-2 1-16,-4-1-6 0,-2-4 0 16,-5 1 16-16,1-4-21 0,-2-1 8 15,-1-2 1-15,1 2-8 16,2 6 2-16,1 1 2 0,5 7-30 15,2 1-5-15,2 4-26 0,0 3-92 16,4 3-71-16,0 6-90 0,0-7-206 16</inkml:trace>
  <inkml:trace contextRef="#ctx0" brushRef="#br0" timeOffset="9427.54">12777 9756 456 0,'0'0'0'16,"0"0"145"-16,0 0-49 0,0 0-6 16,0 0 10-16,0 0-35 0,0 0-29 15,0 0 4-15,0 0-5 16,-17 41-8-16,7-10 11 0,4 7-1 16,2 3-7-16,-3 7 5 0,3 7 3 15,0 1-13-15,0 6 5 0,0-3-10 16,4-5-20-16,-6-7 0 0,4-7 10 15,0-6-14-15,0-9 8 16,-1 0 18-16,3-7-14 0,-4-6 11 16,4-1 2-16,0-7-16 0,0-1 8 15,0 1-5-15,2-4-7 0,5 2 6 16,1-1 2-16,2 0-10 0,3 0 2 16,-1 1 12-16,7-2-17 0,1 1 7 15,3-1 3-15,6 0-12 16,2-5 8-16,0-1 3 0,6 0-10 15,-8 0 5-15,0 1 0 0,-4 3 0 16,-7 2-16-16,-3 0 15 0,-9 2-10 16,-2 3 9-16,-4-1 4 0,0-1-4 15,0 1 1-15,-6-2 5 0,0-2-8 16,-7 0-19-16,3-5 6 16,-6-8-18-16,3 1-12 0,3-3 8 15,4-1 12-15,-1 3 24 0,3 3 6 16,4 2-6-16,0 4 3 0,0 3 7 15,4 1-5-15,5 0 12 16,-3 2 7-16,8 5-10 0,1-1 12 16,1 1-10-16,1-1-12 0,4-2 4 15,-5-2 2-15,5 1-12 0,-5-2 9 16,3 2 1-16,-7 4-10 0,1-2 7 16,-5 3 1-16,-4 1-6 0,0-1 5 15,-4 4 7-15,-6 1 0 16,-2 1 18-16,-5 3-3 0,-3 1-13 0,-5 2 4 15,1 3-2-15,-1-1-10 16,0-2 10-16,3-4 2 0,5-5-12 16,-3-3 7-16,9-6-1 0,-1-1-13 15,4-1 8-15,0-7 1 0,2-6-8 16,-2-6 0-16,4-7 2 0,0-6-25 16,0-4 6-16,0 1-5 15,2 1-6-15,0 4 22 0,4 10 13 16,-4 6-8-16,0 5-3 0,0 5 6 15,-2 4-6-15,0 0 3 16,0 6-2-16,4 7-23 0,-2 1-84 16,3-2-53-16,-3-1-207 0</inkml:trace>
  <inkml:trace contextRef="#ctx0" brushRef="#br0" timeOffset="11134.88">13620 10321 515 0,'0'0'0'0,"0"0"238"15,0 0-95-15,0 0-50 16,0 0-12-16,0 0-20 0,0 0-10 0,-8 85 6 15,6-50-8-15,0 1-16 16,0-1-2-16,2-2-15 0,0-6-17 16,0-6 2-16,4-4 6 0,-2-5-12 15,4-4-46-15,-2-3 1 0,-4-4-29 16,2-1-24-16,-2-1-12 16,0-6-64-16,2-5-65 0,-2-1-36 15</inkml:trace>
  <inkml:trace contextRef="#ctx0" brushRef="#br0" timeOffset="11306.99">13711 10486 710 0,'0'0'0'0,"0"0"268"0,0 0-152 16,66 0-49-16,-43 4-31 0,2-1 2 16,0-1-14-16,8-2-22 0,-2 0 2 15,-4-1 2-15,-3-3-12 16,-5 1-63-16,-7 0 6 0,-3 2-17 15,-7 0-28-15,-2-2-8 0,0 0 23 16,-13 1-24-16,1-4 42 0,-7-3 0 16,-1-2 1-16,1-8-54 0</inkml:trace>
  <inkml:trace contextRef="#ctx0" brushRef="#br0" timeOffset="11443.16">13860 10342 472 0,'0'0'0'0,"0"0"339"15,0 0-208-15,0 0 3 0,0 0-50 16,21 81-30-16,-17-45-1 0,0 4-11 15,-2-2-25-15,0-1-7 16,-2-4-2-16,4-7-16 0,-4-6-46 16,2-5-31-16,2-5-63 0,1-8-120 15,3-2-72-15</inkml:trace>
  <inkml:trace contextRef="#ctx0" brushRef="#br0" timeOffset="11911.38">14437 10323 894 0,'0'0'0'0,"0"0"0"0,0 0 33 16,-11-77 9-16,3 58 16 0,0 2-23 15,-7 5-23-15,3 4 18 0,-2 7 25 16,-7 5-6-16,2 12 22 0,-3 8-5 15,1 8-13-15,2 7 18 0,3 4-16 16,1 2-29-16,9-1 10 16,6-8-3-16,4-6-26 0,7-8-1 15,9-9 1-15,3-8-11 0,4-5 6 16,2-6 5-16,-4-8-13 0,-1-3 9 16,-1-2 2-16,-4 1-10 0,-11 0-42 15,-2-3 20-15,-4-2-11 0,-2 2 7 16,0 0 7-16,0 1-9 15,0 6 16-15,-2 6 17 0,0 3 0 16,2 5-3-16,-4 6 11 0,0 7-9 16,2 6 2-16,2 9 44 0,0 2-27 15,2 5 9-15,0 4-3 0,0 2-15 16,-2 2 4-16,0 0-2 0,2-4-13 16,0-7 4-16,2-6 4 15,2-5-12-15,-3-9-6 0,1-4-3 16,-2-8-23-16,4-1-22 0,0-11-20 15,0-8-68-15,1-1-47 0,3-3-65 16,-6 1-70-16</inkml:trace>
  <inkml:trace contextRef="#ctx0" brushRef="#br0" timeOffset="12238.51">14863 10251 959 0,'0'0'0'16,"0"0"161"-16,0 0-80 0,0 0 37 15,-21 86-42-15,0-45-34 16,-1 3 0-16,-1 0-13 0,-2-5-25 16,2-5 4-16,5-8 1 0,5-8-15 15,7-7 5-15,4-5-20 0,2-6-39 16,0-1-34-16,2-6 2 16,6-6-15-16,-2 1-6 0,3 1 21 15,-1 2-5-15,2 4 41 0,-1 3 58 16,1 2 15-16,-2 3 68 0,5 7 3 15,-7 4-15-15,2 2 0 0,0 4-5 16,-3 5-15-16,-3-1 3 0,-2 5-12 16,2-5-26-16,-2 0-8 15,0-4-1-15,2-6-17 0,0-7-6 16,0-3-30-16,0-4-48 0,0-10-38 16,4-5-3-16,-4-8-75 0,0-6-66 15,0-6-123-15</inkml:trace>
  <inkml:trace contextRef="#ctx0" brushRef="#br0" timeOffset="12806.98">14980 10245 911 0,'0'0'0'0,"0"0"169"15,0 0-85-15,0 0-12 0,58 43-36 16,-54-25-19-16,-4 0-9 16,0 0-16-16,-4-1-43 0,-6 0-13 15,2-4-19-15,-9-1-13 0,1-3 23 16,-1-5 19-16,5 1 47 0,-5-2 13 15,11 3 24-15,-4-2 54 0,8 1 16 16,-1-1 3-16,3 1 25 0,9-1-24 16,-1 1-31-16,13-2-1 15,-3-2-23-15,7-1-32 0,2 0-3 16,0-3-3-16,2 0-16 0,-2 0 5 16,-9 3 0-16,-1 0-48 0,-3-1 2 15,-12 0-5-15,-2 0-10 0,0 0 17 16,-10-4 5-16,0 1-18 15,-5 0 8-15,5-1 28 0,-7 3 10 16,9 2 14-16,-4 6 16 0,3 6 6 16,3 3 37-16,-4 2 9 0,4 7-23 15,2 0 2-15,1 3-8 0,-1-2-26 16,4 1 3-16,0 0-4 16,0-7-20-16,7-2 7 0,-3-5-4 15,2-7-34-15,0-5-11 0,2-1-1 16,-1-10-37-16,1-5-29 0,2-2 2 15,-6-2-19-15,5-2-46 0,-1 1-13 16,-4-1 64-16,4 2 86 16,0 3 42-16,-3 5 13 0,1 3 83 15,-2 6 40-15,2 3-2 0,-2 1 4 16,-4 10-12-16,2 5-24 0,-2 4-9 16,0 5-42-16,0 2-27 0,0-2-1 15,0 3-10-15,0-3-19 0,0-2 6 16,-4-2-4-16,2-4-65 15,-2-4-24-15,-2-1-25 0,2-3-48 16,-3-3-81-16,-5-4-9 0,4 0-88 16</inkml:trace>
  <inkml:trace contextRef="#ctx0" brushRef="#br0" timeOffset="13155.06">14935 10782 483 0,'0'0'0'15,"0"0"218"-15,0 0-81 0,0 0-30 16,0 0-26-16,0 0-6 0,-60 0-21 15,58-1-19-15,2-1 7 0,0-1-11 16,0 1-20-16,0-1 7 16,2 2 1-16,0 0-5 0,2 1 13 15,-4-1 2-15,0 1-9 0,4 0 10 16,-4 0 1-16,0 0-12 0,0 0 12 16,0 0 1-16,0 0-20 0,0 0 7 15,0 0-1-15,2 0-17 0,-2 0 4 16,2 0 6-16,1-1-9 15,-1-2 3-15,0 2 5 0,2-1-15 16,-2-1 7-16,4 0 9 0,-2 2-16 16,2-1 10-16,5 0 5 0,-5-1-13 15,4 0 6-15,7 1 19 0,3-1-26 16,9 0 8-16,9 1 3 16,-3 1-14-16,4-2-9 0,2 3-26 15,3 0-60-15,-3 0-60 0,7 4-43 16,8-3-87-16,3-1 98 0,6 0 140 15</inkml:trace>
  <inkml:trace contextRef="#ctx0" brushRef="#br0" timeOffset="14583.94">21004 9954 641 0,'0'0'0'0,"0"0"454"0,0 0-720 16,0 63 314-16,0-35-9 15,0 1 5-15,6 0-17 0,-4-1-17 16,2-6-1-16,1-3-2 0,1-3-11 16,-2-6 7-16,0-2-6 0,0-6-38 15,-2-1-31-15,0-1-37 0,2-2-60 16,-2-6-145-16</inkml:trace>
  <inkml:trace contextRef="#ctx0" brushRef="#br0" timeOffset="14927.56">21225 9943 535 0,'0'0'0'0,"0"0"171"0,0 0-77 15,0 0-24-15,0 0-5 0,0 0 12 16,-39 68-14-16,37-39-9 15,-2 0 11-15,4 2-15 0,2-4-21 16,2-4-4-16,15-5-10 0,1-7-17 16,5-7 4-16,10-4 6 0,2-5-12 15,1-9 7-15,-1-7 2 0,-6-4-10 16,-8-1 1-16,-7-4 1 16,-8-1-7-16,-6 1 7 0,-6 1 6 15,-12 3-6-15,-7 5 4 0,-6 7 3 16,-4 10-7-16,-2 4 6 0,-2 6 22 15,10 5-24-15,6 3 1 16,11-1 1-16,10-3-6 0,6 4-134 16,13-7-96-16,-1-5-147 0</inkml:trace>
  <inkml:trace contextRef="#ctx0" brushRef="#br0" timeOffset="15300.49">21723 9753 1060 0,'0'0'0'16,"0"0"115"-16,0 0-52 0,-8 73-22 15,2-40-1-15,-4 2-25 0,-1 2-16 16,-1-1 2-16,1-4 4 16,3-7-8-16,0-7-66 0,4-11 5 15,-2-3-19-15,6-4-13 0,0-4 9 16,4-8-26-16,4-1-5 0,-2-4 51 15,-2 2 5-15,5 5 4 0,-3 2 52 16,-2 5 5-16,2 1 2 16,-2 2 120-16,2 9-18 0,-3 6 11 15,3 6-28-15,-2 5-11 0,-4 5 0 16,0 0-24-16,0 1-26 0,0 2-3 16,0-5-12-16,2 0-11 0,-2-8 2 15,0-4 1-15,0-6-2 16,2-10-74-16,0-1-14 0,2-7-40 15,-2-10-68-15,2-8-18 0,3-4-177 16</inkml:trace>
  <inkml:trace contextRef="#ctx0" brushRef="#br0" timeOffset="15677.33">21916 9676 973 0,'0'0'0'0,"0"0"242"0,0 0-162 16,0 0-30-16,0 0 0 0,45 65-32 15,-45-54-20-15,0 2 3 0,-6 1-2 16,-4 0-31-16,-9-4 1 16,-6 1 6-16,0-2-2 0,-2 0 24 15,1 1 6-15,3 1 8 0,4 0 54 16,9-1 10-16,4-2-14 0,6-1-2 16,8-4-26-16,9-1-14 0,5-1-2 15,3-1-4-15,6 0-18 16,-2-3 4-16,0-2-30 0,-2-1-29 15,-4 0-6-15,-5 0-8 0,-8 3-16 16,-7 2-13-16,-3 0 46 0,-7-1 3 16,-5 2 4-16,-5 3 24 0,-1 3 22 15,-3 4 8-15,5 1 52 0,-1 5 8 16,1 1 31-16,5 4-16 16,1 2-24-16,4 3 2 0,6 4-13 15,0-1-21-15,0 0-6 0,6-3-6 16,4-6-13-16,-2-3 3 0,3-6-2 15,-1-4-63-15,-4-4-28 0,1-3-15 16,-1-13-48-16,0-5-127 16,0-4 9-16,-2-8-212 0</inkml:trace>
  <inkml:trace contextRef="#ctx0" brushRef="#br0" timeOffset="15829.29">22025 9897 704 0,'0'0'0'0,"0"0"305"0,11 94-228 15,-11-58-15-15,-3 0-16 0,-3-1-31 16,-2-6-9-16,-4-3-7 0,-1-8-56 16,-3-6-97-16,-3-6-64 0,-2-6-166 15</inkml:trace>
  <inkml:trace contextRef="#ctx0" brushRef="#br0" timeOffset="15983.74">21692 10180 956 0,'0'0'0'0,"0"0"309"0,0 0-199 16,58 2-28-16,-18-2-16 16,7-2-23-16,7-3-20 0,0 3-4 15,1 0-9-15,5 2-20 0,-2 5-117 16,-2 8-78-16,4 3-147 0,-6-2-26 16</inkml:trace>
  <inkml:trace contextRef="#ctx0" brushRef="#br0" timeOffset="22255.56">16208 11585 710 0,'0'0'0'16,"0"0"258"-16,0 0-137 0,0 0 22 15,0 0-34-15,0 0-41 0,0 0-20 16,0 0-7-16,0 0 1 15,-4 35-3-15,-10 0-3 0,1 3-21 16,-1-1-7-16,3-4 7 0,-1-6-17 16,8-5-2-16,-2-5 8 0,-3-3-3 15,5-4-13-15,0-5 0 16,4-4-24-16,-6-1-13 0,0-5 7 16,2-5-15-16,-3-5-8 0,1-3 31 15,-4-1-2-15,4 0 9 0,0 0 24 16,-3 4-4-16,3 2 2 0,4 6 10 15,0 3-2-15,2 4-2 0,-2 4 29 16,2 10-24-16,0 5 20 16,0 4 9-16,0 1-17 0,4 0 8 15,0-6 7-15,2-4-6 0,7-6 12 16,-3-6 8-16,7-2-8 0,5-8-3 16,5-13-7-16,10-6-26 0,1-9-6 15,5-2-23-15,-2 1-82 0,-1 6-166 16,-7 7-202-16</inkml:trace>
  <inkml:trace contextRef="#ctx0" brushRef="#br0" timeOffset="24601.17">12138 13068 200 0,'0'0'0'0,"0"0"49"0,0 0-22 16,0 0-3-16,0 0-2 0,0 0 18 15,0 0 24-15,0 0 0 16,0 0 1-16,-2-51 6 0,2 45 5 15,0 0 19-15,0 1-7 0,0 0-5 16,-2 3 19-16,2 0-19 0,0 2-11 16,0 4-14-16,0 9-29 0,0 5-20 15,0 9 4-15,0 4 6 0,2 4-13 16,0 4-3-16,2-1 7 16,-4-1-12-16,2-3 1 0,5-4 2 15,-5-7 1-15,4-6-13 0,-4-7 5 16,0-4-11-16,-2-3 0 0,0-3 12 15,0-3-9-15,-8-7-18 16,-5-5 16-16,-1-1 9 0,-3 0 3 16,-1-1 8-16,-1 2-6 0,5 2 0 15,1 6 4-15,3 2 20 0,4 5 12 16,4 0 15-16,0 7-15 0,2 1-12 16,4 5 14-16,4 0-3 0,6 4 1 15,3 0 3-15,2-4-15 16,1 0-5-16,-1-3 4 0,-3-4-7 15,-1-4 4-15,-1-1 1 0,-5-1-15 16,-1-3-2-16,0-10 10 0,0-7-14 16,3-7-1-16,-5-7-21 0,10 3-64 15,3-3-97-15,2 3-101 16,1 4-231-16</inkml:trace>
  <inkml:trace contextRef="#ctx0" brushRef="#br0" timeOffset="27241.41">12423 13617 265 0,'0'0'0'0,"0"0"-57"15,0 0-78-15</inkml:trace>
  <inkml:trace contextRef="#ctx0" brushRef="#br0" timeOffset="27767.46">12423 13617 555 0,'-14'8'0'16,"12"-8"219"-16,0 5-121 0,0 5-12 15,2 7 12-15,-2 2-28 0,0 1 0 16,2 2-13-16,-7-2-28 0,7-1-18 16,0-3-1-16,7-5-12 0,-5-4-1 15,2-3 6-15,2-2-6 0,-2-2-51 16,2-3 9-16,-4-8-14 15,-2-4-30-15,0-3 11 0,0 1 10 16,0-1 3-16,-6 0 33 0,0 4 5 16,-2 0 4-16,4 4 25 0,-1 4 1 15,3 3 32-15,0 3 48 0,2 0 0 16,0 0 7-16,4 7-22 16,7 1-7-16,5 0-23 0,1 1-14 15,6-5-14-15,-1-2-7 0,7-1 6 16,-4 0-9-16,-2 2 0 0,-3 0 0 15,-5 5 3-15,-7 0-7 0,-6 5 8 16,-2 8 1-16,-2 4 7 16,-8 8 20-16,-3 4-4 0,-5 5-6 15,-1 0 3-15,1-2-11 0,-1-1-9 16,5-9 5-16,5-9-12 0,5-6-11 16,4-7-20-16,0-6-56 0,6-2-106 15,3-10-54-15,1-6-104 0</inkml:trace>
  <inkml:trace contextRef="#ctx0" brushRef="#br0" timeOffset="28096.01">12897 13691 919 0,'0'0'0'0,"0"0"180"15,0 0-121-15,0 0 2 0,-46 61-2 16,30-30-21-16,1-1-15 0,-3-2-9 15,3-1-12-15,5-6-4 0,2-6 4 16,6-5-1-16,-1-8-30 16,3-2-16-16,3-4-56 0,1-7-40 15,2-4 17-15,0 0-26 0,2-2-34 16,3 1 38-16,-1 4 98 0,0 5 79 16,3 3 73-16,-3 4 12 0,0 8 14 15,1 9-6-15,-3 6-29 0,-2 3 14 16,0 3-33-16,-4 0-19 15,-2 1-13-15,3-3-13 0,-3-6-19 16,4-6-11-16,-2-8 7 0,-2-3-12 16,4-4-35-16,-2-4-39 0,2-9-55 15,0-6-98-15,-4-3-19 0,2-5-209 16</inkml:trace>
  <inkml:trace contextRef="#ctx0" brushRef="#br0" timeOffset="28483.15">13081 13634 908 0,'0'0'0'0,"0"0"128"0,0 0-96 16,0 0-8-16,0 0-6 0,0 0-11 15,14 61 3-15,-26-50-12 0,-5 3-7 16,1-3-2-16,-1-1-10 0,1 3 7 16,1-1 21-16,5 1-3 0,6 1 43 15,4-3 40-15,0-1-3 0,0-4-17 16,10 1-10-16,7-4-20 15,1-2-9-15,5-1-3 0,0 0-20 16,-1-2-7-16,1-4 4 0,-6-1 2 16,-1 0-25-16,-3 1-11 0,-11 4-39 15,-2 2-4-15,-2 0 34 0,-13 0-31 16,-1 0-9-16,-5 0 24 16,6 3 7-16,1 5 29 0,4 2 28 15,-3 5-5-15,5 3 28 0,0 4 41 16,2 4 10-16,1 3 4 0,5 1-23 15,0 0-25-15,2 0-20 16,5-4 0-16,1-2-16 0,-2-8-2 16,0-3 2-16,5-8-5 0,-5-5-92 15,2-1 8-15,0-10-45 0,-6-5-104 16,5-3 16-16,-3-5-72 0</inkml:trace>
  <inkml:trace contextRef="#ctx0" brushRef="#br0" timeOffset="28596.39">13170 13894 805 0,'0'0'0'16,"0"0"247"-16,8 77-175 0,-6-49-19 16,-2-1-21-16,0 0-13 0,0-4-19 15,-2-5 0-15,-6-6-68 0,-1-2-40 16,-1-3-105-16,-2-3-28 16,-3-1-123-16</inkml:trace>
  <inkml:trace contextRef="#ctx0" brushRef="#br0" timeOffset="28722.63">12982 14150 892 0,'0'0'0'0,"0"0"308"0,0 0-178 16,0 0-10-16,0 0-35 0,78 7-12 15,-37-14-25-15,-1 0-28 0,3-1-18 16,3 0 7-16,-3 3-18 0,-4-1-401 16,1 1-124-16</inkml:trace>
  <inkml:trace contextRef="#ctx0" brushRef="#br0" timeOffset="29829.01">20245 13019 488 0,'0'0'0'0,"0"0"284"16,0 0-137-16,0 0-15 0,0 0-38 16,0 0-49-16,0 0-10 0,0 0 30 15,52 12-11-15,-23-7-31 16,4-1-11-16,-2-2-2 0,-4 3-11 15,-4-3-14-15,-3 0-28 0,-5-2-46 16,-7 0-55-16,-8 0-40 0,0 0-12 16,-8 0-32-16,-11 0-77 0</inkml:trace>
  <inkml:trace contextRef="#ctx0" brushRef="#br0" timeOffset="29917.67">20322 13075 436 0,'0'0'0'16,"0"0"395"-16,0 0-178 0,-64 37-74 15,70-35-58-15,13-1-47 0,14-1 8 16,8-3-13-16,7-9-16 0,5-2-6 15,7-1-22-15,-6-2-237 16,-9 2-264-16</inkml:trace>
  <inkml:trace contextRef="#ctx0" brushRef="#br0" timeOffset="40693.65">30947 16768 38 0,'0'0'0'0,"0"0"6"0,0 0-4 16,0 0-4-16,0 0-22 16</inkml:trace>
  <inkml:trace contextRef="#ctx0" brushRef="#br0" timeOffset="45700.27">27788 17061 65 0,'0'0'0'16,"0"0"57"-16,0 0-31 0,0 0 1 15,0 0-7-15,0 0-11 0,0 0-10 16,0 0-16-16,-43-6 1 0,37 0 18 15,2 1 5-15,1 1 18 0,-1 1 16 16,0 0 26-16,-2-1 29 16,2 1-2-16,2 0-7 0,0 1 42 15,2 0-8-15,-2 0-14 0,0-1 27 16,2 2-32-16,-2 1-18 0,2 0-8 16,0 0-34-16,6-3-29 0,12 0 11 15,9 0 25-15,10-3-7 0,7 2-14 16,1-3-18-16,1 3-11 15,-1-3 2-15,-10 3 5 0,-4 4-7 16,-12-1-39-16,-5 1-13 0,-7 0-25 16,-5 0-22-16,-2 1-24 0,-13 0-12 15,-5 3-29-15,-9 2 11 0,-6 0 40 16,4 1 82-16,-4 2 30 16,-2 0 1-16,0 2 2 0,1 2 82 15,1 2-15-15,6-7 48 0,13 3 15 16,4-5 17-16,10-1-10 0,12-1-79 15,11-4-11-15,10 0 5 0,17-7-17 16,3-1-28-16,9-4-2 16,-4 3-12-16,-2 0-292 0,-19-3-281 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45:00.902"/>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00FF"/>
    </inkml:brush>
  </inkml:definitions>
  <inkml:trace contextRef="#ctx0" brushRef="#br0">22188 2470 3 0,'0'0'1'0,"0"0"2"16,0 0-1-16,0 0-4 16</inkml:trace>
  <inkml:trace contextRef="#ctx0" brushRef="#br0" timeOffset="6682.39">20380 6925 832 0,'-9'2'0'0,"5"6"173"15,4 7-104-15,0 5-15 0,0 6-6 16,2 7-19-16,0 2-12 15,-2 2 0-15,5-1 3 0,-3-2-12 16,4-6-6-16,0-3 5 0,-4-6-9 16,6-4 1-16,-1-3 2 0,-3-4 0 15,0-4-16-15,-4-2-6 16,2-2-28-16,4-2-38 0,-2-6-54 16,0-5-52-16,-2 0-97 0,3-4-188 15</inkml:trace>
  <inkml:trace contextRef="#ctx0" brushRef="#br0" timeOffset="7082.08">20605 6956 660 0,'0'0'0'0,"0"0"157"16,0 0-86-16,0 0-5 0,0 0 17 15,0 0-44-15,0 0-25 16,0 0 5-16,0 0 0 0,-12 53-7 15,10-32 4-15,-3 2 9 0,1 5-4 16,4 0 4-16,0 0 5 0,0-4-7 16,4 3 1-16,5-6 1 0,3-3-19 15,1-2 0-15,5-5 4 0,3-2-11 16,2-5 1-16,1-3 0 16,3-1 6-16,0-1-8 0,-2-6 4 15,2-8 2-15,-7-2-7 0,1-3 6 16,-4-5 0-16,-5 1-4 0,-2-3 2 15,-10-1 7-15,0-1 3 16,-4-3 21-16,-10 1-11 0,-7-1 2 16,-2 3 1-16,-6 5-13 0,-2 8-3 15,-6 11 11-15,4 5-9 0,-2 5 7 16,2 11 5-16,0 1-12 0,10 1-7 16,7 0 5-16,7-4-12 0,5-2 1 15,4-2 2-15,4-1-46 0,9-2-43 16,-1-4-5-16,5-3-54 15,1-1-125-15,1-10-109 0</inkml:trace>
  <inkml:trace contextRef="#ctx0" brushRef="#br0" timeOffset="7773.24">21060 6517 729 0,'0'0'0'16,"0"0"106"-16,0 0-56 16,0 0 1-16,0 0-11 0,0 0-9 15,0 0-3-15,0 0-2 0,-21-59 5 16,5 58-2-16,-3 2 6 0,-6 8 16 15,2 3-11-15,1 5-2 0,1 5-3 16,0 2-5-16,11 3 8 16,-2 6 5-16,8-5-15 0,4 1-9 15,4-6-1-15,10-6-17 0,7-5-2 16,4-6 2-16,4-5 5 0,2-2-6 16,0-9 0-16,-3-2 4 0,-5 0-6 15,0 2 4-15,-9 0-3 16,-5 0-9-16,-5-2 9 0,-2 0-9 15,-2-4 4-15,-6 0 10 0,2 1-8 16,-5 0-6-16,3 1 14 0,0 4-8 16,2 2 1-16,2 4 6 0,2 4-4 15,0 0-6-15,2 3 4 16,4 3-2-16,-2 6 1 0,4 6 8 16,-1 1-5-16,-3 6-1 0,4 2 4 15,-4 2 0-15,0 4-4 0,-2 1 4 16,-2-1-1-16,2 0-3 0,-2-3 4 15,0-4-1-15,0-3-4 16,0-3-6-16,0-4-51 0,0-1-36 16,2-4-20-16,3-3-78 0,-1-2-110 15,2-5-206-15</inkml:trace>
  <inkml:trace contextRef="#ctx0" brushRef="#br0" timeOffset="7988.44">21525 6821 931 0,'0'0'0'0,"0"0"171"0,0 0-114 16,-60 52 5-16,46-29-10 0,-3 6-15 15,3-3-22-15,1 1-11 0,3-2 4 16,6-3-10-16,-3-4-3 0,5-2-22 15,0-5-41-15,0-4-27 0,0-2-13 16,2-5-35-16,0-3-41 16,-4-7-28-16,2-5-158 0</inkml:trace>
  <inkml:trace contextRef="#ctx0" brushRef="#br0" timeOffset="8162.4">21318 6875 601 0,'0'0'0'15,"0"0"307"-15,0 0-238 16,0 0 48-16,0 0-8 0,0 0-37 15,48 66-26-15,-30-46-13 0,1-1-23 16,2-1-7-16,-5-1 6 0,1-1-13 16,1-4-36-16,-1-2-52 0,-3-3-68 15,-1-2-143-15,-7-5-116 0</inkml:trace>
  <inkml:trace contextRef="#ctx0" brushRef="#br0" timeOffset="8350.69">21787 6810 762 0,'0'0'0'0,"0"0"132"16,-10 71-74-16,4-43 0 0,6 1-12 15,0-3-20-15,0 3-20 16,6-6-6-16,4-1 0 0,3-3-68 15,-5-5-57-15,2-4-32 0,-1-6-85 16</inkml:trace>
  <inkml:trace contextRef="#ctx0" brushRef="#br0" timeOffset="8740">22133 6760 746 0,'0'0'0'0,"0"0"102"16,0 0-29-16,0 0 2 0,-38 71 20 15,30-45-37-15,2 1-28 0,2 2-7 16,2-2-3-16,2-3-17 0,2 1-1 16,6-3 6-16,5-3-11 0,-1-2 0 15,4-4 6-15,1-4-6 16,4-3-16-16,-1-4 23 0,-3-2-8 15,1-1-1-15,-1-8 9 0,0-5-4 16,-3-1-1-16,0-6 2 0,-1 1 5 16,-3-5-4-16,-2-2 21 0,-5-3-16 15,-3-4 1-15,-5-3 6 16,-3 1-12-16,-4 3 1 0,-3 8 19 16,1 7 8-16,-5 7 10 0,-1 4-9 15,-3 5-17-15,2 2 2 0,5 1-8 16,-3 3-11-16,7 3-4 0,1 1-40 15,7 3-67-15,-2 2-157 16,0-1-151-16</inkml:trace>
  <inkml:trace contextRef="#ctx0" brushRef="#br0" timeOffset="11869.16">17155 7579 953 0,'0'0'0'0,"0"0"201"16,0 0-134-16,0 0-4 0,-74 84-15 15,53-57-17-15,-2 4 7 0,0 0 0 16,-1-2-22-16,1-1 6 0,2 1 0 15,1-6-13-15,-1-3 3 0,4-3 4 16,5-5-16-16,2-4 0 16,6-2 30-16,1-4-28 0,3-1 8 15,0-1 4-15,0 0-14 0,0 0 0 16,0 0 30-16,0 0-24 0,0 0 5 16,0 0 6-16,0 0-18 0,0 0 2 15,0 0 11-15,0 0-18 0,0 0 6 16,0 0 0-16,0 0 1 15,0 0-1-15,0 0 0 0,0 0 0 16,0 0 1-16,3 0 5 0,1-1-12 16,0-1 7-16,0 0 7 0,-2 2-16 15,-2 0 9-15,0 0 6 0,0 0-14 16,0 0 6-16,0 0 10 16,0 0-17-16,0 0 10 0,0 0 6 15,2 0-14-15,-2 0 12 0,0-1 4 16,0 1-14-16,0-2 8 0,0 2 8 15,0 0-15-15,0 0 6 0,0 0 10 16,0 0-18-16,0 0 10 16,0 0 11-16,0 0-17 0,0 0 2 15,0 0 25-15,0 0-26 0,0-2 0 16,0 2 21-16,0-1-26 0,0 1 10 16,2 3 4-16,2 4-17 0,11 3 15 15,-5 4 4-15,13 5-14 16,0 1 6-16,3 1 7 0,12 2-18 15,-1-4-66-15,-2 1-84 0,6 1-132 16,-14-6-448-16</inkml:trace>
  <inkml:trace contextRef="#ctx0" brushRef="#br0" timeOffset="13848.44">13110 8493 20 0,'0'0'0'15</inkml:trace>
  <inkml:trace contextRef="#ctx0" brushRef="#br0" timeOffset="24083.21">16165 11553 449 0,'0'0'0'0,"0"0"111"16,0 0-38-16,0 0-19 0,0 0 2 15,0 0-35-15,0 0-13 0,0-14 0 16,0 21 3-16,2 2 9 0,-2-2 2 16,2 3-11-16,-2-4 9 0,0 0 15 15,4 5-16-15,-4 1 16 16,0 4 27-16,0 6-22 0,-8 2-5 15,2 5 3-15,-1 0-18 0,-3 1-3 16,4-1 4-16,0-5-15 0,0-4 3 16,3-5 6-16,3-3-17 0,0-6 4 15,3-3 4-15,1-1-10 16,-2-1 4-16,-2-1 0 0,0 0 3 16,0-3-1-16,0-1 8 0,-2-5-15 15,-9-3 5-15,7 1 0 0,-10 2 2 16,5-3-2-16,-3 3 0 0,2 0 0 15,1 6 0-15,-1 3 0 0,6 0 1 16,4 4-1-16,0 3 0 16,0 2 0-16,0 2-2 0,0-3 3 15,4-1 1-15,6-1 0 0,-1-5 27 16,7-1-14-16,-5-5 18 0,5-6 16 16,-3-5-22-16,-1 0-3 0,-2 1-5 15,1-2-22-15,-5 3 3 16,6-1 0-16,-6 2-89 0,9 6-34 15,-7 2-170-15,2 1-302 0</inkml:trace>
  <inkml:trace contextRef="#ctx0" brushRef="#br0" timeOffset="24977.94">21827 11440 598 0,'0'-7'0'0,"0"3"227"0,-4 3-102 15,4 1-27-15,-9 5-48 0,5 9-18 16,-4 5 14-16,6 5-10 16,-6 1-2-16,3 1 1 0,5 2-23 15,0-3 1-15,3-2 2 0,-3-4-16 16,0-2 2-16,2-3 9 0,-2-3-14 15,0-4 6-15,0-1 5 16,-2-1-11-16,-1-2 7 0,-1-3 5 16,-2 0-9-16,0 0 2 0,0-3 7 15,0-4-12-15,1-1 5 0,-5-5 4 16,4 0-10-16,2 2 6 0,2-2 3 16,-2 2-8-16,-1 4 3 0,1 1 1 15,2 2 1-15,0 3-1 16,0 0 0-16,0 1 1 0,0 0 0 15,-4 0 6-15,4 8-9 0,-7-2 4 16,7 6 9-16,-2-1-8 0,4 0 11 16,0 4 6-16,0 0-10 0,2-2 7 15,6-1 7-15,5-2-11 0,-7-4 7 16,11-4 10-16,-9-1-15 16,2-1 8-16,1-2 2 0,1-7-24 15,0-5 4-15,5-5-2 0,4-2-6 16,1 0-153-16,1 1-100 0,-6 0-160 15</inkml:trace>
  <inkml:trace contextRef="#ctx0" brushRef="#br0" timeOffset="27054.08">11913 13049 618 0,'0'0'0'0,"0"0"239"15,0 0-123-15,0 0-17 0,0 0-11 16,0 0-44-16,0 0-2 0,0 0-7 16,43 55-24-16,-30-48 9 0,-3-3 0 15,2-1-15-15,-1-3 5 0,1-4 3 16,-4-4-10-16,1-4 8 15,1-2 0-15,-2 3-14 0,3 0 6 16,-9 5 3-16,2 3-9 0,-4 3 5 16,0 0 0-16,4 5-4 0,0 5 4 15,0 5 38-15,4 2-31 0,3 0 7 16,-3-2 2-16,9-4-9 16,-3-4 4-16,5-6 2 0,1-1-12 15,1-4 10-15,2-5-2 0,-7-1-9 16,-1-3 6-16,-1 2-4 0,-6-1-8 15,-1 3 8-15,-1 3-1 16,-4 3-5-16,0 3 2 0,4 0 2 16,0 7-4-16,3 2 2 0,-1 0 3 15,4-1-6-15,-1-4 5 0,5-4 0 16,3 0-4-16,4-10 1 0,3-3-1 16,-1-5-275-16,-6-2-267 0</inkml:trace>
  <inkml:trace contextRef="#ctx0" brushRef="#br0" timeOffset="28173.43">17794 12934 681 0,'0'0'0'15,"0"0"207"-15,0 0-123 16,0 0-33-16,0 0 9 0,0 0-1 16,0 0-24-16,0 0-4 0,58 64 0 15,-48-53-17-15,2-3 7 0,-1-2 0 16,3-4-7-16,-6-2 10 0,5-2 6 16,-5-4-9-16,2-3-1 0,-1-1-10 15,-3-2-8-15,2 1 5 16,-4 1-5-16,0 5-3 0,3 2 2 15,3 1 11-15,-2 2-12 0,5 0 0 16,-5 3 22-16,8 7-12 0,-3-1 8 16,3 1-6-16,-1-1-7 0,-3-4 4 15,7-3-6-15,0-2-4 0,1-4 2 16,1-6 5-16,-3-4-8 16,1-1-51-16,8-2-100 0,-2-1-97 15,-5 2-281-15</inkml:trace>
  <inkml:trace contextRef="#ctx0" brushRef="#br0" timeOffset="30559.91">16876 12219 1032 0,'-10'-1'0'0,"8"1"106"0,0 0-20 15,2 3-25-15,2 3 0 0,8-1-4 16,0 2-17-16,9-1-3 0,2 0-9 16,-1 4-17-16,-1-3 1 0,-3 6-8 15,1-1-5-15,-1 0 2 0,-3 0 5 16,3-1-9-16,-1-2 6 15,-5 0-2-15,3-1-3 0,-5-5 4 16,-6-2 0-16,4 1-2 0,0 0 0 16,-2 1 1-16,1-2-3 0,-5-1 4 15,0 0 1-15,0 0-4 16,0 0 2-16,0 0 0 0,0 0-1 16,0 0 0-16,0 0 2 0,0 0-3 15,0 0 2-15,0 0 2 0,0 0-3 16,0 0 0-16,0 0 11 0,0 0-14 15,-5 0 6-15,3 0 0 0,0 0 3 16,-6 0 15-16,4 0 0 16,-2 5-7-16,-7 2 9 0,1 6-5 15,-9 7-3-15,-4 9 5 0,-10 3-10 16,-8 9-11-16,-7 0 2 0,-6 6-2 16,-10-4-254-16,-4-1-197 0</inkml:trace>
  <inkml:trace contextRef="#ctx0" brushRef="#br0" timeOffset="33078.5">17136 12941 17 0,'0'0'19'0,"0"0"7"16,0 0 2-16,0 0 9 0,0 0 1 16,0 0-21-16,0 0-7 0,0 0 9 15,0 0 5-15,-2-8-11 16,0 8 2-16,2 0 6 0,0-1-9 16,0-1 3-16,0 2-4 0,0 0-12 15,0 0 1-15,0 0 0 0,-2 0-6 16,2 0 6-16,0 0 0 0,0 0-6 15,0 2 7-15,0-2-1 16,0 1 0-16,0-1 0 0,0 1 1 16,0 0-1-16,0-1 0 0,2 1 4 15,-2-1-4-15,0 0 0 0,0 1 23 16,0-1-15-16,0 0 5 0,0 0 1 16,0 0-5-16,2 0 6 0,-2 2-5 15,2-2-9-15,-2 0 3 0,0 0-3 16,0 0-2-16,2 0 2 0,-2 0 2 15,0 0-4-15,0 0 2 16,0 0 9-16,0 0-4 0,0 0 3 16,0 0 1-16,0 0-7 0,0 0 3 15,0 0 2-15,0 0-4 0,3 0 3 16,-3-2-5-16,0 2-3 16,0 0 2-16,0 0 1 0,0 0-2 15,0 0 0-15,0 0 7 0,0-1-8 16,0-1 0-16,0 1-19 0,0-2-1 15,0 2 12-15,0 1 2 16,0 0 0-16,0-1 0 0,0-1-6 16,0 1-3-16,0-1 1 0,0 1 0 15,0 1 5-15,0 0 8 0,0 0-9 16,0 0-9-16,0 0 6 0,0-1-5 16,4 1-8-16,-4 0-1 0,2-2 2 15,-2 2 7-15,0 0-15 0,0-1-31 16</inkml:trace>
  <inkml:trace contextRef="#ctx0" brushRef="#br1" timeOffset="37255.23">10563 5659 628 0,'0'0'0'0,"0"0"210"15,0 0-103-15,0 0-54 16,0 0-10-16,0 0-7 0,0 0 5 16,0 0 18-16,37 7-3 0,-24 9-22 15,-3 0 11-15,2 0 12 0,3-2-30 16,-3-3 7-16,3-1-1 0,1-6-13 15,3-4 12-15,1 0-1 16,3-9-7-16,-2-6 6 0,0-1-12 16,-1-2-14-16,-1-2 6 0,2 4-10 15,-3 0 0-15,1 2 0 0,-3 5 4 16,-1 3-5-16,1 2 2 0,3 2 0 16,-3 1-2-16,1 1 1 0,2 0 1 15,-3 2-2-15,1 3 2 0,-1 2 0 16,5 0-2-16,-7 1 2 15,3-2 4-15,-5 1-5 0,-1-1 0 16,-1-2 17-16,0-1-16 0,3-3 14 16,-3 0-9-16,4-5-6 0,1-4 0 15,-1 0 15-15,1-2-19 0,-1 3 8 16,3 0 0-16,-5 2-6 16,5 4 4-16,-1 0-2 0,3 2-6 15,2 0 12-15,-1 2-4 0,1 3-2 16,-2-2 0-16,1 3 3 0,1-3-3 15,0-3 0-15,-1 0 2 16,1 0-3-16,2-1 2 0,-1-3 0 16,3-3-1-16,6 0-83 0,4-4 0 15,1-1-172-15,-1-4-311 0</inkml:trace>
  <inkml:trace contextRef="#ctx0" brushRef="#br1" timeOffset="37942.31">16090 7721 695 0,'0'0'0'0,"0"0"286"0,-88 64-169 15,42-43-34-15,-4-10-16 0,-5-8-19 16,1-11-14-16,-4-14 8 15,8-12-12-15,5-14-13 0,16-8 0 16,2-15-16-16,13-11-2 0,14-2 1 16,2 1-4-16,18 12-28 0,18 12 32 15,5 17 0-15,11 13-21 0,10 11 25 16,4 14-6-16,4 15-2 16,3 25-35-16,-15 11-259 0,-15 4-380 15</inkml:trace>
  <inkml:trace contextRef="#ctx0" brushRef="#br1" timeOffset="38751">21632 7666 322 0,'0'0'0'0,"0"0"133"16,0 0-82-16,0 0 17 0,77 0 19 15,-54-2 5-15,-7-3 20 0,1 3 4 16,-5-1-29-16,-8 3-5 15,-4 0-22-15,-10 4-1 0,-11 8 15 16,-16 7-29-16,-15 9-36 0,-12 2 0 16,-10 1-7-16,-7-5-4 0,-1-8 4 15,-1-11-3-15,6-7-6 0,11-11 9 16,19-16-4-16,22-15-7 16,19-18 10-16,22-9-2 0,21-6-24 15,15 2 7-15,10 9 14 0,8 8-1 16,11 8 7-16,6 5-4 0,8 11 3 15,4 20 21-15,-6 14-15 16,-10 26-14-16,-15 17-132 0,-18 5-178 16,-21 0-314-16</inkml:trace>
  <inkml:trace contextRef="#ctx0" brushRef="#br1" timeOffset="48953.27">11936 13310 355 0,'0'0'0'0,"0"0"228"0,0 0-115 15,-3-9 21-15,-1 8 24 16,4 1-47-16,0 0-7 0,-2 0-15 16,2 1-33-16,0 3-3 0,-2 2 7 15,2 1-12-15,2-3 2 0,7 0-7 16,1-4-9-16,6 0 2 0,3 0-4 16,6-8-5-16,0-1 8 0,-1 0-6 15,3 1-12-15,-2 3 2 16,0 3-5-16,2 1-8 0,-2 0 8 15,4 0-4-15,-1 1-6 0,-1 3 6 16,2-1-1-16,0 0-7 0,0-2 10 16,4 0-5-16,0 0-4 0,-2 0 4 15,2 0 1-15,0 0-7 0,1 0 7 16,-3 1-3-16,2 0-5 16,0 1 0-16,-11-1 6 0,3 2-6 15,-2 0 0-15,0-3 2 0,2 1-3 16,-3 2 2-16,1-3 2 0,0 1-3 15,-3 1 0-15,1-2 2 0,0-2-3 16,-1-1 2-16,-3-3 0 16,2 2-2-16,-5-2 2 0,7 2 5 15,-9 2-9-15,5-2 6 0,1 3 2 16,3 0-6-16,0-1 2 0,-5 2 8 16,3 0-12-16,-1 0 6 0,3 1-3 15,0 4-2-15,1-3 4 16,3 0 0-16,2 0-6 0,2-2 8 15,4 0-2-15,8 0-4 0,-3-2 4 16,5-2-1-16,3 0-3 0,-7 1 4 16,0 3 0-16,-6 0-2 0,-6 0 0 15,0-2 1-15,-8 7-1 16,-3-1-1-16,-4 0 2 0,-9-2-2 16,1-2-9-16,-2 0-28 0,-2 0-29 15,2 0-55-15,-2-9-136 0,-8-1-165 16</inkml:trace>
  <inkml:trace contextRef="#ctx0" brushRef="#br1" timeOffset="49968.22">17835 13183 683 0,'0'0'0'0,"0"0"261"16,0 0-158-16,0 0-21 0,0 0-8 15,0 0-28-15,0 0 3 0,0 0 6 16,0 0-7-16,-35-1 5 0,35 4-4 16,0-2-12-16,2 3 7 0,4-1 4 15,-2-1-13-15,9-1 8 16,-3-1-4-16,3 0-10 0,-3 0 1 15,4 0-4-15,-1 0-10 0,-1 0 2 16,1-1 0-16,1 0-7 0,5 1 6 16,1 0-4-16,3 0-10 0,4 3 6 15,0-2-4-15,6 1-7 16,0 0 4-16,2-2 5 0,0 0-7 16,2 1 0-16,3-1 9 0,-5-1-9 15,-2 1 0-15,-2 0 9 0,-4 0-8 16,6 0 7-16,-6 0 0 0,0 0-5 15,-3 0 6-15,3 0-4 0,-2 0-4 16,4 0 5-16,-4 0-4 0,2 0-4 16,0 0 4-16,-1 0 2 15,5 0-5-15,-2 0 2 0,-2-1 5 16,6 2-9-16,-2 0 6 0,-2 0-2 16,2 0-1-16,-2-1 0 0,0 2 2 15,4-1-3-15,-2 0 2 0,-2-1 1 16,8 0-2-16,3 0 0 15,-3 0 1-15,4 0-5 0,1 0 8 16,-3-2 1-16,-4 2-7 0,2 0 4 16,-8 0 8-16,2 0-6 0,-8-2-4 15,-7 2 0-15,-1 0 0 0,-9 0 0 16,-4 0 0-16,2-1 0 16,-4 1 0-16,0 0 0 0,0-1 0 15,-4 0 0-15,-2-4-104 0,0 2-18 16,-9-2-108-16,1-6-262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3-07-25T02:56:02.764"/>
    </inkml:context>
    <inkml:brush xml:id="br0">
      <inkml:brushProperty name="width" value="0.05292" units="cm"/>
      <inkml:brushProperty name="height" value="0.05292" units="cm"/>
      <inkml:brushProperty name="color" value="#FF0000"/>
    </inkml:brush>
  </inkml:definitions>
  <inkml:trace contextRef="#ctx0" brushRef="#br0">6261 11129 126 0,'0'0'0'0,"0"0"41"0,0 0-37 15,0 0-8-15,0 0-64 0,0 0 9 16</inkml:trace>
  <inkml:trace contextRef="#ctx0" brushRef="#br0" timeOffset="497.67">6261 11129 47 0,'-6'-49'52'15,"2"48"32"-15,0 0-8 0,0 1 1 16,2 0 8-16,0 0-17 16,0 0-15-16,2 0-9 0,-3 0 0 15,1 0 3-15,0 0 16 0,2 5-9 16,0-1 25-16,0 3-136 0,0-1 114 15,0-6 78-15,0 1-91 16,0-1 20-16,4 2-16 0,-1 0 17 16,1 2-5-16,6 2-19 0,-6-2 9 15,2 0-16-15,3 0-8 0,1-2 13 16,-2 4-14-16,5-4-16 0,-1-1 10 16,2-1-1-16,3 0-10 0,-5-6 17 15,5-4-9-15,-7 6-13 16,3-5 9-16,-5 4-3 0,0 2-11 15,-2 0 4-15,-1 3 13 0,1 0-18 16,0 5 6-16,-4 3 24 0,2 4-11 16,-2 1 13-16,0 0-4 0,9-1-15 15,-5-4 6-15,2-1-6 16,7-1-13-16,-5-7 6 0,4 1 8 16,3-7-14-16,2-6 6 0,-5-1 7 15,5 0-15-15,-3-1 10 0,-6 4-1 16,3 2-8-16,-5 4 6 0,-2 4 1 15,1 1-6-15,-3 0 4 0,-2 4 6 16,4 3-6-16,2 0 17 16,-2 0-3-16,1-3-11 0,5 0 9 15,-2-1-6-15,7-2-8 0,1 0 2 16,-5-2 17-16,10 0-20 0,-3-2 4 16,3 1 7-16,0 1-12 0,-3 0 5 15,3 1-1-15,-2 0-2 0,2 0 1 16,-5 0 0-16,5 0 0 15,-4 0-94-15,-3 0-69 0,-1-7-160 16,-9-10-744-16</inkml:trace>
  <inkml:trace contextRef="#ctx0" brushRef="#br0" timeOffset="1437.66">7958 11564 356 0,'-4'0'0'0,"2"-3"341"0,0 0-244 0,0 1-19 16,2 0 42-16,0-1-23 16,0 2-20-16,2-1 6 0,-2 1-20 15,0 0-12-15,0-1 14 0,0 2-31 16,8 0-13-16,5 0 17 0,10 0 13 15,5 0-10-15,10-1-2 16,7-5-16-16,1-1-4 0,1-2 8 16,1 0-13-16,-3 2-10 0,-3 0 5 15,-9 3-9-15,-6 3 0 0,-3 0-43 16,-1 1-17-16,-4 0-38 0,-5 0-13 16,-8 0-23-16,-4 0-58 0,-2 0-113 15,-2 1 3-15</inkml:trace>
  <inkml:trace contextRef="#ctx0" brushRef="#br0" timeOffset="1638.79">8020 11604 575 0,'0'0'0'15,"0"0"317"-15,0 0-130 0,0 0-91 16,0 0 5-16,0 0 15 0,67 5-41 15,-30-13-20-15,6 0-13 16,3-1-32-16,5 0-15 0,-11-1-28 16,1 4-65-16,-8 2-65 0,-10 0-194 15,-13 3-244-15</inkml:trace>
  <inkml:trace contextRef="#ctx0" brushRef="#br0" timeOffset="2722.03">6251 12308 522 0,'0'0'0'0,"0"0"319"16,0 0-198-16,0 0-25 0,8 1-2 16,9-1-31-16,3 0-19 0,7-6 2 15,2-3-26-15,8 1-12 0,-1 0 1 16,3-2-9-16,-4 2 0 0,-4-1-7 16,-6 5-27-16,-2 2-18 0,-5 2 0 15,-5 0 4-15,-5 1-15 16,-2 3-62-16,-6 3 1 0,0-2-33 15,0 1-41-15,-10 0-105 0</inkml:trace>
  <inkml:trace contextRef="#ctx0" brushRef="#br0" timeOffset="3560.12">6303 12439 706 0,'0'0'0'16,"0"0"296"-16,0 0-203 0,0 0-38 16,0 0 25-16,0 0-25 0,66 2-23 15,-35-8-8-15,8-1-23 0,-2 0-2 16,5 0-115-16,-1 1-105 16,-4 2-184-16</inkml:trace>
  <inkml:trace contextRef="#ctx0" brushRef="#br0" timeOffset="4030.86">8163 12825 316 0,'0'0'0'15,"0"0"0"-15,0 0-31 16,0 0-43-16,0 0-68 0</inkml:trace>
  <inkml:trace contextRef="#ctx0" brushRef="#br0" timeOffset="4324.76">8163 12825 239 0,'-41'-35'0'0,"39"38"495"15,2-3-390-15,0 0 13 0,0 0 27 16,0 0-67-16,0 0-19 0,10 0 9 16,0-1-22-16,7-4-3 15,4-2 0-15,5-2-20 0,-1-1 4 16,4-3 11-16,4 4-19 0,-4 1-5 15,-4 4-1-15,-4 3-15 0,-3 1 2 16,-9 0 0-16,1 2 3 0,-4 3-6 16,-4 2-5-16,-2-1-26 0,0 1-16 15,0-2-27-15,0 1-5 16,-6 1-19-16,-4-4-37 0,1 1-39 16,-7-3-1-16,5-1-65 0,-7 0-104 15</inkml:trace>
  <inkml:trace contextRef="#ctx0" brushRef="#br0" timeOffset="4630.07">8111 12875 288 0,'0'0'0'0,"0"0"337"15,0 0-257-15,0 0 29 16,0 0-2-16,0 0-30 0,0 0-14 15,0 0 9-15,0 0-25 0,-16 1 1 16,16-1 8-16,0 0-20 0,-2 0 2 16,2 0 12-16,0 0-18 0,-2 0-1 15,2 0 4-15,-2 0-18 16,2 0 2-16,-2 2 6 0,0 0-13 16,2-1 1-16,0 1 7 0,0 2-13 15,2-1 4-15,6 1 7 0,8 1-10 16,5-1 2-16,8-3 4 0,8-1-15 15,7-4 2-15,5-7 3 16,5 0-6-16,4 1-119 0,0 1-18 16,2 6-51-16,-9 2-97 0,-5 1-215 15</inkml:trace>
  <inkml:trace contextRef="#ctx0" brushRef="#br0" timeOffset="6994.72">5627 14012 502 0,'0'0'0'0,"0"0"223"0,0 0-110 16,0 0-1-16,0 0-33 0,0 0-10 15,0 0-8-15,0 0-17 0,0 0 3 16,-23-24-5-16,23 24-23 0,4 0 4 16,-4 0 0-16,4 3-8 0,-2 2 12 15,5 1 5-15,-7 3-11 0,2-1 7 16,0 0 1-16,0-1-10 16,2 1 4-16,0-3-2 0,-2 0-7 15,2 2 5-15,2-3 0 0,-4 2-9 16,1 0 8-16,-1-1-3 0,2 2-9 15,-4 0 7-15,6-2-3 0,-4 1-6 16,0 0 8-16,-2-2-3 16,2-1-6-16,-2 0 8 0,0-1 0 15,2 0-7-15,-2-2 9 0,0 0-2 16,0 0-7-16,0 0 8 0,0-1-2 16,0-7-5-16,0-6 4 15,6-4-6-15,5-5-6 0,1-6 5 16,5-2-5-16,3-4-106 0,3 2-51 15,2 1-95-15,2-2-147 0,-5 5-426 16</inkml:trace>
  <inkml:trace contextRef="#ctx0" brushRef="#br0" timeOffset="8955.57">6077 15146 541 0,'0'0'0'0,"0"0"186"15,0 0-104-15,0 0-9 0,0 0-33 16,0 0-16-16,0 0 18 0,0 0 4 16,-6 76-21-16,6-49 2 0,0 3-10 15,0 0-10-15,0 1 2 16,0-5-9-16,0-6 0 0,2-4 0 15,2-4 3-15,-2-4-5 0,-2-3 4 16,0-1-1-16,0-1-3 0,0-1 3 16,0-2-2-16,0 1-33 0,-2-1 7 15,-8 0-23-15,0 0 21 16,1-5 17-16,-1 0 2 0,0 0 1 16,-1-2 11-16,7 3-4 0,0 0-1 15,0 0 6-15,2 3 11 0,2 1 0 16,0 0 8-16,0 0-10 0,0 0-10 15,2 3 19-15,4 1 5 16,-2 1-12-16,7-1 16 0,-3 0 2 16,-4-1-5-16,6-1 1 0,-1 1-1 15,-5-4-4-15,2 1 6 0,2 0-7 16,-4-6-12-16,1-2 0 0,1-3-17 16,2-1-36-16,-4 3-28 0,0 0-86 15,7 4-29-15,-9 4-40 16,2 1-276-16,-4 2 382 0</inkml:trace>
  <inkml:trace contextRef="#ctx0" brushRef="#br0" timeOffset="16640.46">25246 6557 1235 0,'0'0'0'0,"0"0"96"0,0 0-49 15,-50 58 0-15,40-39-29 0,6-5-10 16,4 1-6-16,2-7-4 0,8-2-43 15,-4-2-21-15,9-4-54 16,-7 0-36-16,9-11-85 0,-5-4-171 16</inkml:trace>
  <inkml:trace contextRef="#ctx0" brushRef="#br0" timeOffset="16752.74">25424 6500 969 0,'0'0'0'0,"0"0"313"16,-23 87-228-16,6-51-26 0,5-2-39 15,2-7-23-15,5-8-44 0,3-5-102 16,2-9-342-16</inkml:trace>
  <inkml:trace contextRef="#ctx0" brushRef="#br0" timeOffset="17311">28268 6436 927 0,'0'0'0'16,"0"0"100"-16,0 0-33 0,0 0-1 16,-44 59-9-16,30-37-26 0,6-5-20 15,6-3-11-15,2-3 0 16,2-3 0-16,6-4-94 0,6-4 28 16,-3-4-27-16,7-6-76 0,1-6-39 15,4 0-34-15</inkml:trace>
  <inkml:trace contextRef="#ctx0" brushRef="#br0" timeOffset="17426.73">28417 6442 638 0,'0'0'0'16,"0"0"398"-16,0 0-260 0,0 0-17 15,-27 80-41-15,8-59-14 0,9-3-31 16,0-1-25-16,3-3-20 0,1-5-111 16,4-5-93-16,-8-4-325 0</inkml:trace>
  <inkml:trace contextRef="#ctx0" brushRef="#br0" timeOffset="20016.38">21891 7492 272 0,'0'0'0'16,"0"0"154"-16,0 0-103 0,0 0 16 16,-27 1 6-16,23-1 1 0,2 0 8 15,0 2-9-15,0-1-6 16,2 0 7-16,0 0-14 0,0 0-21 15,2 0 12-15,4 1 14 0,0 1-15 16,2-2-9-16,1 3-7 0,1-3-14 16,4 2 4-16,3-2-2 0,2-1-13 15,-1 0 3-15,5 0 9 16,0-2-12-16,-1-1-3 0,5 0 7 16,-4 1-12-16,0 1 4 0,-5 1 7 15,1 0-12-15,-5 0 0 0,3 2 0 16,-3 0 8-16,3 0-8 0,2-2 11 15,-1 0-10-15,3 0-1 16,-1-2 0-16,3 1 7 0,-2 1-6 16,2-1 14-16,-1 1-5 0,1 0 3 15,-4-1 3-15,1 6-15 0,-3 1-2 16,2 1 2-16,-3-2 6 0,3-1-7 16,3-1 0-16,-1 0 4 0,4-2-8 15,0-1 8-15,-1-3-3 16,5-1-5-16,-4-3 4 0,0-1 0 15,-2 1-25-15,-3 2-6 0,-1 2-22 16,-2 3-10-16,1 0 11 0,-5 0-35 16,3 0-47-16,1 0-24 0,-7 0-50 15,2 3-162-15</inkml:trace>
  <inkml:trace contextRef="#ctx0" brushRef="#br0" timeOffset="22636.68">22745 7106 712 0,'0'0'0'15,"-69"-19"228"-15,32 4-118 16,-4-5-3-16,4-2-14 0,-1-10-33 16,7-6-23-16,13-8-2 0,14-12-17 15,14-6-15-15,25 0 1 0,19-5 1 16,14 7-8-16,4 5 1 0,9 6-26 15,2 11 1-15,-1 9 28 16,-1 16 1-16,-13 14-4 0,-12 13-216 16,-21 15-227-16</inkml:trace>
  <inkml:trace contextRef="#ctx0" brushRef="#br0" timeOffset="25878.13">24361 10420 275 0,'0'0'0'0,"0"0"140"0,0 0-73 16,0 0 38-16,0 0-1 0,0 0-3 15,0 0 24-15,0 0-14 0,-14 5-20 16,11-4 13-16,3-1-17 16,0 0-26-16,3 0-11 0,5-7-28 15,6-4-17-15,5-3 3 0,6-4-3 16,0-4-8-16,3 3-2 0,-9 3-32 15,0 5-36-15,-7 4-23 0,-8 6-2 16,-2 1-37-16,-2 7-92 16,-6 3 28-16,-4 4 10 0</inkml:trace>
  <inkml:trace contextRef="#ctx0" brushRef="#br0" timeOffset="26013.97">24400 10465 762 0,'0'0'0'0,"0"0"275"16,0 0-148-16,0 0-41 0,66-44-48 15,-32 23-26-15,5-3-19 0,4 1-71 16,-6 0-179-16,-4 1-245 0</inkml:trace>
  <inkml:trace contextRef="#ctx0" brushRef="#br0" timeOffset="30595.79">24109 12348 79 0,'0'0'0'0,"0"0"3"15,0 0-3-15,0 0 4 0,0 0-3 16,0 0 4-16,0 0-3 0,0 0-2 16,4 17 0-16,-6-16 1 0,2-1-1 15,-2 0 20-15,2 0-1 16,-4 0 8-16,0-2 4 0,1-2-22 16,1 1-8-16,-4 1-2 0,2 0-11 15,4 1-7-15,-2 1-31 0,0 0-19 16</inkml:trace>
  <inkml:trace contextRef="#ctx0" brushRef="#br0" timeOffset="31142.7">24109 12348 172 0,'0'-23'0'0,"0"20"189"0,2 2-91 16,-2-1-9-16,2-1-2 0,-2 1 5 16,0-2-26-16,0 4 1 0,0 0 16 15,0 0-23-15,0 0-12 16,0 0 0-16,0 0-19 0,0 1-8 15,-4 3-6-15,0 3-13 0,-9 4 2 16,7 7 10-16,-10 3 3 0,-1 3 2 16,-2 8 7-16,-5 0-8 0,-1 5-6 15,0 2 4-15,0 1-9 16,2-5-1-16,5-3-2 0,5-6-4 16,1-4 0-16,6-5 0 0,4-5-1 15,0-3-10-15,2-2-10 0,-2-4-3 16,2 1 4-16,-4-3 2 0,-1-1-2 15,-3 0-5-15,-2 0 4 16,1-5 12-16,1-2 7 0,-4 1 4 16,4-7-4-16,-7 4 2 0,7-3 0 15,0 3 1-15,1 1-1 0,5 5 24 16,2 0-6-16,-2 2 3 0,2 1 6 16,0 0-19-16,4-1 1 0,3 1 1 15,-3 0-4-15,0 0-1 16,-2 2 3-16,2 5-1 0,-2-1-1 15,0-2 1-15,-2 2-1 0,2-3-1 16,-2 2 2-16,2-1-2 0,-2-1 5 16,0 0 2-16,4-1-4 0,1 0 1 15,-5 4 2-15,4-1-4 16,-2-1 0-16,0 1 1 0,0 0-5 16,0 1-2-16,-2-2 3 0,6 2-5 15,-4-2 1-15,0 0 0 0,2 0 3 16,-2 0-4-16,3-3 2 0,-1 1 2 15,4-2 0-15,0 0 1 16,7 0-1-16,-1-7-2 0,9-4 5 16,4-6-12-16,4-6-55 0,6-2-74 15,-6-2-176-15,0-1-297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3E3FF-1021-4B8C-8447-25241DB5B875}" type="datetimeFigureOut">
              <a:rPr lang="zh-TW" altLang="en-US" smtClean="0"/>
              <a:t>2023/7/25</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A322BB-CFDC-4277-85FE-FFBCC1C2426B}" type="slidenum">
              <a:rPr lang="zh-TW" altLang="en-US" smtClean="0"/>
              <a:t>‹#›</a:t>
            </a:fld>
            <a:endParaRPr lang="zh-TW" altLang="en-US"/>
          </a:p>
        </p:txBody>
      </p:sp>
    </p:spTree>
    <p:extLst>
      <p:ext uri="{BB962C8B-B14F-4D97-AF65-F5344CB8AC3E}">
        <p14:creationId xmlns:p14="http://schemas.microsoft.com/office/powerpoint/2010/main" val="2068199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0" lang="zh-TW" altLang="en-US" baseline="0" dirty="0">
                <a:solidFill>
                  <a:srgbClr val="FFFF00"/>
                </a:solidFill>
              </a:rPr>
              <a:t>我們有時候會遇到多個相同的數連乘，</a:t>
            </a:r>
            <a:endParaRPr kumimoji="0" lang="en-US" altLang="zh-TW" baseline="0" dirty="0">
              <a:solidFill>
                <a:srgbClr val="FFFF00"/>
              </a:solidFill>
            </a:endParaRPr>
          </a:p>
          <a:p>
            <a:r>
              <a:rPr kumimoji="0" lang="zh-TW" altLang="en-US" baseline="0" dirty="0">
                <a:solidFill>
                  <a:srgbClr val="FFFF00"/>
                </a:solidFill>
              </a:rPr>
              <a:t>會用 </a:t>
            </a:r>
            <a:r>
              <a:rPr kumimoji="0" lang="en-US" altLang="zh-TW" baseline="0" dirty="0">
                <a:solidFill>
                  <a:srgbClr val="FFFF00"/>
                </a:solidFill>
              </a:rPr>
              <a:t>a </a:t>
            </a:r>
            <a:r>
              <a:rPr kumimoji="0" lang="zh-TW" altLang="en-US" baseline="0" dirty="0">
                <a:solidFill>
                  <a:srgbClr val="FFFF00"/>
                </a:solidFill>
              </a:rPr>
              <a:t>的 </a:t>
            </a:r>
            <a:r>
              <a:rPr kumimoji="0" lang="en-US" altLang="zh-TW" baseline="0" dirty="0">
                <a:solidFill>
                  <a:srgbClr val="FFFF00"/>
                </a:solidFill>
              </a:rPr>
              <a:t>n </a:t>
            </a:r>
            <a:r>
              <a:rPr kumimoji="0" lang="zh-TW" altLang="en-US" baseline="0" dirty="0">
                <a:solidFill>
                  <a:srgbClr val="FFFF00"/>
                </a:solidFill>
              </a:rPr>
              <a:t>次方來表示他，</a:t>
            </a:r>
            <a:endParaRPr kumimoji="0" lang="en-US" altLang="zh-TW" baseline="0" dirty="0">
              <a:solidFill>
                <a:srgbClr val="FFFF00"/>
              </a:solidFill>
            </a:endParaRPr>
          </a:p>
          <a:p>
            <a:r>
              <a:rPr kumimoji="0" lang="zh-TW" altLang="en-US" baseline="0" dirty="0">
                <a:solidFill>
                  <a:srgbClr val="FFFF00"/>
                </a:solidFill>
              </a:rPr>
              <a:t>這就稱為乘方，</a:t>
            </a:r>
            <a:endParaRPr kumimoji="0" lang="en-US" altLang="zh-TW" baseline="0" dirty="0">
              <a:solidFill>
                <a:srgbClr val="FFFF00"/>
              </a:solidFill>
            </a:endParaRPr>
          </a:p>
          <a:p>
            <a:r>
              <a:rPr kumimoji="0" lang="zh-TW" altLang="en-US" baseline="0" dirty="0">
                <a:solidFill>
                  <a:srgbClr val="FFFF00"/>
                </a:solidFill>
              </a:rPr>
              <a:t>其中 </a:t>
            </a:r>
            <a:r>
              <a:rPr kumimoji="0" lang="en-US" altLang="zh-TW" baseline="0" dirty="0">
                <a:solidFill>
                  <a:srgbClr val="FFFF00"/>
                </a:solidFill>
              </a:rPr>
              <a:t>a </a:t>
            </a:r>
            <a:r>
              <a:rPr kumimoji="0" lang="zh-TW" altLang="en-US" baseline="0" dirty="0">
                <a:solidFill>
                  <a:srgbClr val="FFFF00"/>
                </a:solidFill>
              </a:rPr>
              <a:t>稱為底數</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r>
              <a:rPr kumimoji="0" lang="zh-TW" altLang="en-US" baseline="0" dirty="0">
                <a:solidFill>
                  <a:srgbClr val="FFFF00"/>
                </a:solidFill>
              </a:rPr>
              <a:t>、</a:t>
            </a:r>
            <a:r>
              <a:rPr kumimoji="0" lang="en-US" altLang="zh-TW" baseline="0" dirty="0">
                <a:solidFill>
                  <a:srgbClr val="FFFF00"/>
                </a:solidFill>
              </a:rPr>
              <a:t>n </a:t>
            </a:r>
            <a:r>
              <a:rPr kumimoji="0" lang="zh-TW" altLang="en-US" baseline="0" dirty="0">
                <a:solidFill>
                  <a:srgbClr val="FFFF00"/>
                </a:solidFill>
              </a:rPr>
              <a:t>稱為指數</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r>
              <a:rPr kumimoji="0" lang="zh-TW" altLang="en-US" baseline="0" dirty="0">
                <a:solidFill>
                  <a:srgbClr val="FFFF00"/>
                </a:solidFill>
              </a:rPr>
              <a:t> 表示有幾個 </a:t>
            </a:r>
            <a:r>
              <a:rPr kumimoji="0" lang="en-US" altLang="zh-TW" baseline="0" dirty="0">
                <a:solidFill>
                  <a:srgbClr val="FFFF00"/>
                </a:solidFill>
              </a:rPr>
              <a:t>a </a:t>
            </a:r>
            <a:r>
              <a:rPr kumimoji="0" lang="zh-TW" altLang="en-US" baseline="0" dirty="0">
                <a:solidFill>
                  <a:srgbClr val="FFFF00"/>
                </a:solidFill>
              </a:rPr>
              <a:t>連乘。</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例如這有四個 </a:t>
            </a:r>
            <a:r>
              <a:rPr kumimoji="0" lang="en-US" altLang="zh-TW" baseline="0" dirty="0">
                <a:solidFill>
                  <a:srgbClr val="FFFF00"/>
                </a:solidFill>
              </a:rPr>
              <a:t>2 </a:t>
            </a:r>
            <a:r>
              <a:rPr kumimoji="0" lang="zh-TW" altLang="en-US" baseline="0" dirty="0">
                <a:solidFill>
                  <a:srgbClr val="FFFF00"/>
                </a:solidFill>
              </a:rPr>
              <a:t>連乘，就用 </a:t>
            </a:r>
            <a:r>
              <a:rPr kumimoji="0" lang="en-US" altLang="zh-TW" baseline="0" dirty="0">
                <a:solidFill>
                  <a:srgbClr val="FFFF00"/>
                </a:solidFill>
              </a:rPr>
              <a:t>2^4 </a:t>
            </a:r>
            <a:r>
              <a:rPr kumimoji="0" lang="zh-TW" altLang="en-US" baseline="0" dirty="0">
                <a:solidFill>
                  <a:srgbClr val="FFFF00"/>
                </a:solidFill>
              </a:rPr>
              <a:t>次方來表示，</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當然 </a:t>
            </a:r>
            <a:r>
              <a:rPr kumimoji="0" lang="en-US" altLang="zh-TW" baseline="0" dirty="0">
                <a:solidFill>
                  <a:srgbClr val="FFFF00"/>
                </a:solidFill>
              </a:rPr>
              <a:t>2 </a:t>
            </a:r>
            <a:r>
              <a:rPr kumimoji="0" lang="zh-TW" altLang="en-US" baseline="0" dirty="0">
                <a:solidFill>
                  <a:srgbClr val="FFFF00"/>
                </a:solidFill>
              </a:rPr>
              <a:t>的 </a:t>
            </a:r>
            <a:r>
              <a:rPr kumimoji="0" lang="en-US" altLang="zh-TW" baseline="0" dirty="0">
                <a:solidFill>
                  <a:srgbClr val="FFFF00"/>
                </a:solidFill>
              </a:rPr>
              <a:t>1 </a:t>
            </a:r>
            <a:r>
              <a:rPr kumimoji="0" lang="zh-TW" altLang="en-US" baseline="0" dirty="0">
                <a:solidFill>
                  <a:srgbClr val="FFFF00"/>
                </a:solidFill>
              </a:rPr>
              <a:t>次方就是 </a:t>
            </a:r>
            <a:r>
              <a:rPr kumimoji="0" lang="en-US" altLang="zh-TW" baseline="0" dirty="0">
                <a:solidFill>
                  <a:srgbClr val="FFFF00"/>
                </a:solidFill>
              </a:rPr>
              <a:t>2</a:t>
            </a:r>
            <a:r>
              <a:rPr kumimoji="0" lang="zh-TW" altLang="en-US" baseline="0" dirty="0">
                <a:solidFill>
                  <a:srgbClr val="FFFF00"/>
                </a:solidFill>
              </a:rPr>
              <a:t>，通常 </a:t>
            </a:r>
            <a:r>
              <a:rPr kumimoji="0" lang="en-US" altLang="zh-TW" baseline="0" dirty="0">
                <a:solidFill>
                  <a:srgbClr val="FFFF00"/>
                </a:solidFill>
              </a:rPr>
              <a:t>1 </a:t>
            </a:r>
            <a:r>
              <a:rPr kumimoji="0" lang="zh-TW" altLang="en-US" baseline="0" dirty="0">
                <a:solidFill>
                  <a:srgbClr val="FFFF00"/>
                </a:solidFill>
              </a:rPr>
              <a:t>會省略不寫。</a:t>
            </a:r>
            <a:endParaRPr kumimoji="0" lang="en-US" altLang="zh-TW" baseline="0" dirty="0">
              <a:solidFill>
                <a:srgbClr val="FFFF00"/>
              </a:solidFill>
            </a:endParaRPr>
          </a:p>
          <a:p>
            <a:endParaRPr kumimoji="0" lang="en-US" altLang="zh-TW" baseline="0" dirty="0">
              <a:solidFill>
                <a:srgbClr val="FFFF00"/>
              </a:solidFill>
            </a:endParaRPr>
          </a:p>
          <a:p>
            <a:endParaRPr kumimoji="0" lang="en-US" altLang="zh-TW" baseline="0" dirty="0">
              <a:solidFill>
                <a:srgbClr val="FFFF00"/>
              </a:solidFill>
            </a:endParaRPr>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1</a:t>
            </a:fld>
            <a:endParaRPr lang="zh-TW" altLang="en-US"/>
          </a:p>
        </p:txBody>
      </p:sp>
    </p:spTree>
    <p:extLst>
      <p:ext uri="{BB962C8B-B14F-4D97-AF65-F5344CB8AC3E}">
        <p14:creationId xmlns:p14="http://schemas.microsoft.com/office/powerpoint/2010/main" val="959866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0" lang="zh-TW" altLang="en-US" baseline="0" dirty="0">
                <a:solidFill>
                  <a:srgbClr val="FFFF00"/>
                </a:solidFill>
              </a:rPr>
              <a:t>當底數為負數時，例如 </a:t>
            </a:r>
            <a:endParaRPr kumimoji="0" lang="en-US" altLang="zh-TW" baseline="0" dirty="0">
              <a:solidFill>
                <a:srgbClr val="FFFF00"/>
              </a:solidFill>
            </a:endParaRPr>
          </a:p>
          <a:p>
            <a:r>
              <a:rPr kumimoji="0" lang="en-US" altLang="zh-TW" baseline="0" dirty="0">
                <a:solidFill>
                  <a:srgbClr val="FFFF00"/>
                </a:solidFill>
              </a:rPr>
              <a:t>(</a:t>
            </a:r>
            <a:r>
              <a:rPr kumimoji="0" lang="zh-TW" altLang="en-US" baseline="0" dirty="0">
                <a:solidFill>
                  <a:srgbClr val="FFFF00"/>
                </a:solidFill>
              </a:rPr>
              <a:t>負</a:t>
            </a:r>
            <a:r>
              <a:rPr kumimoji="0" lang="en-US" altLang="zh-TW" baseline="0" dirty="0">
                <a:solidFill>
                  <a:srgbClr val="FFFF00"/>
                </a:solidFill>
              </a:rPr>
              <a:t>2) </a:t>
            </a:r>
            <a:r>
              <a:rPr kumimoji="0" lang="zh-TW" altLang="en-US" baseline="0" dirty="0">
                <a:solidFill>
                  <a:srgbClr val="FFFF00"/>
                </a:solidFill>
              </a:rPr>
              <a:t>的四次方就是 四個 </a:t>
            </a:r>
            <a:r>
              <a:rPr kumimoji="0" lang="en-US" altLang="zh-TW" baseline="0" dirty="0">
                <a:solidFill>
                  <a:srgbClr val="FFFF00"/>
                </a:solidFill>
              </a:rPr>
              <a:t>-2 </a:t>
            </a:r>
            <a:r>
              <a:rPr kumimoji="0" lang="zh-TW" altLang="en-US" baseline="0" dirty="0">
                <a:solidFill>
                  <a:srgbClr val="FFFF00"/>
                </a:solidFill>
              </a:rPr>
              <a:t>的連乘 </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p>
          <a:p>
            <a:r>
              <a:rPr kumimoji="0" lang="zh-TW" altLang="en-US" baseline="0" dirty="0">
                <a:solidFill>
                  <a:srgbClr val="FFFF00"/>
                </a:solidFill>
              </a:rPr>
              <a:t>前面學過，兩個負數相乘是正數，所以偶數個負數相乘也會正數</a:t>
            </a:r>
            <a:endParaRPr kumimoji="0" lang="en-US" altLang="zh-TW" baseline="0" dirty="0">
              <a:solidFill>
                <a:srgbClr val="FFFF00"/>
              </a:solidFill>
            </a:endParaRPr>
          </a:p>
          <a:p>
            <a:r>
              <a:rPr kumimoji="0" lang="zh-TW" altLang="en-US" baseline="0" dirty="0">
                <a:solidFill>
                  <a:srgbClr val="FFFF00"/>
                </a:solidFill>
              </a:rPr>
              <a:t>所以最後結果是正的 </a:t>
            </a:r>
            <a:r>
              <a:rPr kumimoji="0" lang="en-US" altLang="zh-TW" baseline="0" dirty="0">
                <a:solidFill>
                  <a:srgbClr val="FFFF00"/>
                </a:solidFill>
              </a:rPr>
              <a:t>2 </a:t>
            </a:r>
            <a:r>
              <a:rPr kumimoji="0" lang="zh-TW" altLang="en-US" baseline="0" dirty="0">
                <a:solidFill>
                  <a:srgbClr val="FFFF00"/>
                </a:solidFill>
              </a:rPr>
              <a:t>的 </a:t>
            </a:r>
            <a:r>
              <a:rPr kumimoji="0" lang="en-US" altLang="zh-TW" baseline="0" dirty="0">
                <a:solidFill>
                  <a:srgbClr val="FFFF00"/>
                </a:solidFill>
              </a:rPr>
              <a:t>4 </a:t>
            </a:r>
            <a:r>
              <a:rPr kumimoji="0" lang="zh-TW" altLang="en-US" baseline="0" dirty="0">
                <a:solidFill>
                  <a:srgbClr val="FFFF00"/>
                </a:solidFill>
              </a:rPr>
              <a:t>次方。</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如果是奇數次方的話，例如 負 </a:t>
            </a:r>
            <a:r>
              <a:rPr kumimoji="0" lang="en-US" altLang="zh-TW" baseline="0" dirty="0">
                <a:solidFill>
                  <a:srgbClr val="FFFF00"/>
                </a:solidFill>
              </a:rPr>
              <a:t>2 </a:t>
            </a:r>
            <a:r>
              <a:rPr kumimoji="0" lang="zh-TW" altLang="en-US" baseline="0" dirty="0">
                <a:solidFill>
                  <a:srgbClr val="FFFF00"/>
                </a:solidFill>
              </a:rPr>
              <a:t>的 </a:t>
            </a:r>
            <a:r>
              <a:rPr kumimoji="0" lang="en-US" altLang="zh-TW" baseline="0" dirty="0">
                <a:solidFill>
                  <a:srgbClr val="FFFF00"/>
                </a:solidFill>
              </a:rPr>
              <a:t>3 </a:t>
            </a:r>
            <a:r>
              <a:rPr kumimoji="0" lang="zh-TW" altLang="en-US" baseline="0" dirty="0">
                <a:solidFill>
                  <a:srgbClr val="FFFF00"/>
                </a:solidFill>
              </a:rPr>
              <a:t>次方，</a:t>
            </a:r>
            <a:endParaRPr kumimoji="0" lang="en-US" altLang="zh-TW" baseline="0" dirty="0">
              <a:solidFill>
                <a:srgbClr val="FFFF00"/>
              </a:solidFill>
            </a:endParaRPr>
          </a:p>
          <a:p>
            <a:r>
              <a:rPr kumimoji="0" lang="zh-TW" altLang="en-US" baseline="0" dirty="0">
                <a:solidFill>
                  <a:srgbClr val="FFFF00"/>
                </a:solidFill>
              </a:rPr>
              <a:t>那麼根據定義就是 </a:t>
            </a:r>
            <a:r>
              <a:rPr kumimoji="0" lang="en-US" altLang="zh-TW" baseline="0" dirty="0">
                <a:solidFill>
                  <a:srgbClr val="FFFF00"/>
                </a:solidFill>
              </a:rPr>
              <a:t>3 </a:t>
            </a:r>
            <a:r>
              <a:rPr kumimoji="0" lang="zh-TW" altLang="en-US" baseline="0" dirty="0">
                <a:solidFill>
                  <a:srgbClr val="FFFF00"/>
                </a:solidFill>
              </a:rPr>
              <a:t>個 </a:t>
            </a:r>
            <a:r>
              <a:rPr kumimoji="0" lang="en-US" altLang="zh-TW" baseline="0" dirty="0">
                <a:solidFill>
                  <a:srgbClr val="FFFF00"/>
                </a:solidFill>
              </a:rPr>
              <a:t>(-2) </a:t>
            </a:r>
            <a:r>
              <a:rPr kumimoji="0" lang="zh-TW" altLang="en-US" baseline="0" dirty="0">
                <a:solidFill>
                  <a:srgbClr val="FFFF00"/>
                </a:solidFill>
              </a:rPr>
              <a:t>的連乘，</a:t>
            </a:r>
            <a:endParaRPr kumimoji="0" lang="en-US" altLang="zh-TW" baseline="0" dirty="0">
              <a:solidFill>
                <a:srgbClr val="FFFF00"/>
              </a:solidFill>
            </a:endParaRPr>
          </a:p>
          <a:p>
            <a:r>
              <a:rPr kumimoji="0" lang="zh-TW" altLang="en-US" baseline="0" dirty="0">
                <a:solidFill>
                  <a:srgbClr val="FFFF00"/>
                </a:solidFill>
              </a:rPr>
              <a:t>它的結果當然就是 負數，也就是 </a:t>
            </a:r>
            <a:r>
              <a:rPr kumimoji="0" lang="en-US" altLang="zh-TW" baseline="0" dirty="0">
                <a:solidFill>
                  <a:srgbClr val="FFFF00"/>
                </a:solidFill>
              </a:rPr>
              <a:t>-2^3</a:t>
            </a:r>
            <a:r>
              <a:rPr kumimoji="0" lang="zh-TW" altLang="en-US" baseline="0" dirty="0">
                <a:solidFill>
                  <a:srgbClr val="FFFF00"/>
                </a:solidFill>
              </a:rPr>
              <a:t>。</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那有個一問題</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p>
          <a:p>
            <a:r>
              <a:rPr kumimoji="0" lang="zh-TW" altLang="en-US" baseline="0" dirty="0">
                <a:solidFill>
                  <a:srgbClr val="FFFF00"/>
                </a:solidFill>
              </a:rPr>
              <a:t>這一個 </a:t>
            </a:r>
            <a:r>
              <a:rPr kumimoji="0" lang="en-US" altLang="zh-TW" baseline="0" dirty="0">
                <a:solidFill>
                  <a:srgbClr val="FFFF00"/>
                </a:solidFill>
              </a:rPr>
              <a:t>-2 </a:t>
            </a:r>
            <a:r>
              <a:rPr kumimoji="0" lang="zh-TW" altLang="en-US" baseline="0" dirty="0">
                <a:solidFill>
                  <a:srgbClr val="FFFF00"/>
                </a:solidFill>
              </a:rPr>
              <a:t>的 </a:t>
            </a:r>
            <a:r>
              <a:rPr kumimoji="0" lang="en-US" altLang="zh-TW" baseline="0" dirty="0">
                <a:solidFill>
                  <a:srgbClr val="FFFF00"/>
                </a:solidFill>
              </a:rPr>
              <a:t>4 </a:t>
            </a:r>
            <a:r>
              <a:rPr kumimoji="0" lang="zh-TW" altLang="en-US" baseline="0" dirty="0">
                <a:solidFill>
                  <a:srgbClr val="FFFF00"/>
                </a:solidFill>
              </a:rPr>
              <a:t>次方，跟上面的 括號 負 </a:t>
            </a:r>
            <a:r>
              <a:rPr kumimoji="0" lang="en-US" altLang="zh-TW" baseline="0" dirty="0">
                <a:solidFill>
                  <a:srgbClr val="FFFF00"/>
                </a:solidFill>
              </a:rPr>
              <a:t>2 </a:t>
            </a:r>
            <a:r>
              <a:rPr kumimoji="0" lang="zh-TW" altLang="en-US" baseline="0" dirty="0">
                <a:solidFill>
                  <a:srgbClr val="FFFF00"/>
                </a:solidFill>
              </a:rPr>
              <a:t>的四次方一樣嗎</a:t>
            </a:r>
            <a:r>
              <a:rPr kumimoji="0" lang="en-US" altLang="zh-TW" baseline="0" dirty="0">
                <a:solidFill>
                  <a:srgbClr val="FFFF00"/>
                </a:solidFill>
              </a:rPr>
              <a:t>?</a:t>
            </a:r>
            <a:r>
              <a:rPr kumimoji="0" lang="zh-TW" altLang="en-US" baseline="0" dirty="0">
                <a:solidFill>
                  <a:srgbClr val="FFFF00"/>
                </a:solidFill>
              </a:rPr>
              <a:t> </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p>
          <a:p>
            <a:r>
              <a:rPr kumimoji="0" lang="zh-TW" altLang="en-US" baseline="0" dirty="0">
                <a:solidFill>
                  <a:srgbClr val="FFFF00"/>
                </a:solidFill>
              </a:rPr>
              <a:t>是不一樣的，</a:t>
            </a:r>
            <a:endParaRPr kumimoji="0" lang="en-US" altLang="zh-TW" baseline="0" dirty="0">
              <a:solidFill>
                <a:srgbClr val="FFFF00"/>
              </a:solidFill>
            </a:endParaRPr>
          </a:p>
          <a:p>
            <a:r>
              <a:rPr kumimoji="0" lang="zh-TW" altLang="en-US" baseline="0" dirty="0">
                <a:solidFill>
                  <a:srgbClr val="FFFF00"/>
                </a:solidFill>
              </a:rPr>
              <a:t>因為沒有括號的時候，</a:t>
            </a:r>
            <a:endParaRPr kumimoji="0" lang="en-US" altLang="zh-TW" baseline="0" dirty="0">
              <a:solidFill>
                <a:srgbClr val="FFFF00"/>
              </a:solidFill>
            </a:endParaRPr>
          </a:p>
          <a:p>
            <a:r>
              <a:rPr kumimoji="0" lang="zh-TW" altLang="en-US" baseline="0" dirty="0">
                <a:solidFill>
                  <a:srgbClr val="FFFF00"/>
                </a:solidFill>
              </a:rPr>
              <a:t>要先看 </a:t>
            </a:r>
            <a:r>
              <a:rPr kumimoji="0" lang="en-US" altLang="zh-TW" baseline="0" dirty="0">
                <a:solidFill>
                  <a:srgbClr val="FFFF00"/>
                </a:solidFill>
              </a:rPr>
              <a:t>2 </a:t>
            </a:r>
            <a:r>
              <a:rPr kumimoji="0" lang="zh-TW" altLang="en-US" baseline="0" dirty="0">
                <a:solidFill>
                  <a:srgbClr val="FFFF00"/>
                </a:solidFill>
              </a:rPr>
              <a:t>的 </a:t>
            </a:r>
            <a:r>
              <a:rPr kumimoji="0" lang="en-US" altLang="zh-TW" baseline="0" dirty="0">
                <a:solidFill>
                  <a:srgbClr val="FFFF00"/>
                </a:solidFill>
              </a:rPr>
              <a:t>4 </a:t>
            </a:r>
            <a:r>
              <a:rPr kumimoji="0" lang="zh-TW" altLang="en-US" baseline="0" dirty="0">
                <a:solidFill>
                  <a:srgbClr val="FFFF00"/>
                </a:solidFill>
              </a:rPr>
              <a:t>次方，再取負的，也就是 </a:t>
            </a:r>
            <a:r>
              <a:rPr kumimoji="0" lang="en-US" altLang="zh-TW" baseline="0" dirty="0">
                <a:solidFill>
                  <a:srgbClr val="FFFF00"/>
                </a:solidFill>
              </a:rPr>
              <a:t>2 x 2 x 2 x 2 </a:t>
            </a:r>
            <a:r>
              <a:rPr kumimoji="0" lang="zh-TW" altLang="en-US" baseline="0" dirty="0">
                <a:solidFill>
                  <a:srgbClr val="FFFF00"/>
                </a:solidFill>
              </a:rPr>
              <a:t>再帶上負號</a:t>
            </a:r>
            <a:endParaRPr kumimoji="0" lang="en-US" altLang="zh-TW" baseline="0" dirty="0">
              <a:solidFill>
                <a:srgbClr val="FFFF00"/>
              </a:solidFill>
            </a:endParaRPr>
          </a:p>
          <a:p>
            <a:r>
              <a:rPr kumimoji="0" lang="zh-TW" altLang="en-US" baseline="0" dirty="0">
                <a:solidFill>
                  <a:srgbClr val="FFFF00"/>
                </a:solidFill>
              </a:rPr>
              <a:t>跟上面不一樣喔</a:t>
            </a:r>
            <a:endParaRPr kumimoji="0" lang="en-US" altLang="zh-TW" baseline="0" dirty="0">
              <a:solidFill>
                <a:srgbClr val="FFFF00"/>
              </a:solidFill>
            </a:endParaRPr>
          </a:p>
          <a:p>
            <a:endParaRPr kumimoji="0" lang="en-US" altLang="zh-TW" baseline="0" dirty="0">
              <a:solidFill>
                <a:srgbClr val="FFFF00"/>
              </a:solidFill>
            </a:endParaRPr>
          </a:p>
          <a:p>
            <a:endParaRPr kumimoji="0" lang="en-US" altLang="zh-TW" baseline="0" dirty="0">
              <a:solidFill>
                <a:srgbClr val="FFFF00"/>
              </a:solidFill>
            </a:endParaRPr>
          </a:p>
          <a:p>
            <a:endParaRPr kumimoji="0" lang="en-US" altLang="zh-TW" baseline="0" dirty="0">
              <a:solidFill>
                <a:srgbClr val="FFFF00"/>
              </a:solidFill>
            </a:endParaRPr>
          </a:p>
          <a:p>
            <a:endParaRPr kumimoji="0" lang="en-US" altLang="zh-TW" baseline="0" dirty="0">
              <a:solidFill>
                <a:srgbClr val="FFFF00"/>
              </a:solidFill>
            </a:endParaRPr>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2</a:t>
            </a:fld>
            <a:endParaRPr lang="zh-TW" altLang="en-US"/>
          </a:p>
        </p:txBody>
      </p:sp>
    </p:spTree>
    <p:extLst>
      <p:ext uri="{BB962C8B-B14F-4D97-AF65-F5344CB8AC3E}">
        <p14:creationId xmlns:p14="http://schemas.microsoft.com/office/powerpoint/2010/main" val="722938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baseline="0" dirty="0"/>
              <a:t>這一頁我們討論 </a:t>
            </a:r>
            <a:r>
              <a:rPr lang="en-US" altLang="zh-TW" baseline="0" dirty="0"/>
              <a:t>10 </a:t>
            </a:r>
            <a:r>
              <a:rPr lang="zh-TW" altLang="en-US" baseline="0" dirty="0"/>
              <a:t>的乘方，</a:t>
            </a:r>
            <a:endParaRPr lang="en-US" altLang="zh-TW" baseline="0" dirty="0"/>
          </a:p>
          <a:p>
            <a:r>
              <a:rPr lang="zh-TW" altLang="en-US" baseline="0" dirty="0"/>
              <a:t>如果指數是正整數，那就回到乘方的定義，</a:t>
            </a:r>
            <a:endParaRPr lang="en-US" altLang="zh-TW" baseline="0" dirty="0"/>
          </a:p>
          <a:p>
            <a:r>
              <a:rPr lang="zh-TW" altLang="en-US" baseline="0" dirty="0"/>
              <a:t>規定 </a:t>
            </a:r>
            <a:r>
              <a:rPr lang="en-US" altLang="zh-TW" baseline="0" dirty="0"/>
              <a:t>10 </a:t>
            </a:r>
            <a:r>
              <a:rPr lang="zh-TW" altLang="en-US" baseline="0" dirty="0"/>
              <a:t>的零次方就等於 </a:t>
            </a:r>
            <a:r>
              <a:rPr lang="en-US" altLang="zh-TW" baseline="0" dirty="0"/>
              <a:t>1</a:t>
            </a:r>
            <a:r>
              <a:rPr lang="zh-TW" altLang="en-US" baseline="0" dirty="0"/>
              <a:t>，</a:t>
            </a:r>
            <a:endParaRPr lang="en-US" altLang="zh-TW" baseline="0" dirty="0"/>
          </a:p>
          <a:p>
            <a:r>
              <a:rPr lang="zh-TW" altLang="en-US" baseline="0" dirty="0"/>
              <a:t>而</a:t>
            </a:r>
            <a:r>
              <a:rPr lang="en-US" altLang="zh-TW" baseline="0" dirty="0"/>
              <a:t>10 </a:t>
            </a:r>
            <a:r>
              <a:rPr lang="zh-TW" altLang="en-US" baseline="0" dirty="0"/>
              <a:t>的負整數次方呢</a:t>
            </a:r>
            <a:r>
              <a:rPr lang="en-US" altLang="zh-TW" baseline="0" dirty="0"/>
              <a:t>?</a:t>
            </a:r>
            <a:r>
              <a:rPr lang="zh-TW" altLang="en-US" baseline="0" dirty="0"/>
              <a:t> 就是 </a:t>
            </a:r>
            <a:r>
              <a:rPr lang="en-US" altLang="zh-TW" baseline="0" dirty="0"/>
              <a:t>10 </a:t>
            </a:r>
            <a:r>
              <a:rPr lang="zh-TW" altLang="en-US" baseline="0" dirty="0"/>
              <a:t>的 </a:t>
            </a:r>
            <a:r>
              <a:rPr lang="en-US" altLang="zh-TW" baseline="0" dirty="0"/>
              <a:t>n </a:t>
            </a:r>
            <a:r>
              <a:rPr lang="zh-TW" altLang="en-US" baseline="0" dirty="0"/>
              <a:t>次方分之一，</a:t>
            </a:r>
            <a:endParaRPr lang="en-US" altLang="zh-TW" baseline="0" dirty="0"/>
          </a:p>
          <a:p>
            <a:r>
              <a:rPr lang="zh-TW" altLang="en-US" baseline="0" dirty="0"/>
              <a:t>例如 </a:t>
            </a:r>
            <a:r>
              <a:rPr lang="en-US" altLang="zh-TW" baseline="0" dirty="0"/>
              <a:t>10 </a:t>
            </a:r>
            <a:r>
              <a:rPr lang="zh-TW" altLang="en-US" baseline="0" dirty="0"/>
              <a:t>的 </a:t>
            </a:r>
            <a:r>
              <a:rPr lang="en-US" altLang="zh-TW" baseline="0" dirty="0"/>
              <a:t>-2 </a:t>
            </a:r>
            <a:r>
              <a:rPr lang="zh-TW" altLang="en-US" baseline="0" dirty="0"/>
              <a:t>次方就是 </a:t>
            </a:r>
            <a:r>
              <a:rPr lang="en-US" altLang="zh-TW" baseline="0" dirty="0"/>
              <a:t>10 </a:t>
            </a:r>
            <a:r>
              <a:rPr lang="zh-TW" altLang="en-US" baseline="0" dirty="0"/>
              <a:t>的 </a:t>
            </a:r>
            <a:r>
              <a:rPr lang="en-US" altLang="zh-TW" baseline="0" dirty="0"/>
              <a:t>2 </a:t>
            </a:r>
            <a:r>
              <a:rPr lang="zh-TW" altLang="en-US" baseline="0" dirty="0"/>
              <a:t>次方分之一</a:t>
            </a:r>
            <a:endParaRPr lang="en-US" altLang="zh-TW" baseline="0" dirty="0"/>
          </a:p>
          <a:p>
            <a:endParaRPr lang="en-US" altLang="zh-TW" baseline="0" dirty="0"/>
          </a:p>
          <a:p>
            <a:r>
              <a:rPr lang="zh-TW" altLang="en-US" baseline="0" dirty="0"/>
              <a:t>老師大略說明一下為什麼這樣定義是合理的，</a:t>
            </a:r>
            <a:r>
              <a:rPr lang="en-US" altLang="zh-TW" baseline="0" dirty="0"/>
              <a:t>&lt;</a:t>
            </a:r>
            <a:r>
              <a:rPr lang="zh-TW" altLang="en-US" baseline="0" dirty="0"/>
              <a:t>動</a:t>
            </a:r>
            <a:r>
              <a:rPr lang="en-US" altLang="zh-TW" baseline="0" dirty="0"/>
              <a:t>&gt;</a:t>
            </a:r>
          </a:p>
          <a:p>
            <a:endParaRPr lang="en-US" altLang="zh-TW" baseline="0" dirty="0"/>
          </a:p>
          <a:p>
            <a:r>
              <a:rPr lang="zh-TW" altLang="en-US" baseline="0" dirty="0"/>
              <a:t>小學學過位名和位值，而位直可以用 </a:t>
            </a:r>
            <a:r>
              <a:rPr lang="en-US" altLang="zh-TW" baseline="0" dirty="0"/>
              <a:t>10 </a:t>
            </a:r>
            <a:r>
              <a:rPr lang="zh-TW" altLang="en-US" baseline="0" dirty="0"/>
              <a:t>的乘方來表示，</a:t>
            </a:r>
            <a:endParaRPr lang="en-US" altLang="zh-TW" baseline="0" dirty="0"/>
          </a:p>
          <a:p>
            <a:r>
              <a:rPr lang="zh-TW" altLang="en-US" baseline="0" dirty="0"/>
              <a:t>例如 一萬就是 </a:t>
            </a:r>
            <a:r>
              <a:rPr lang="en-US" altLang="zh-TW" baseline="0" dirty="0"/>
              <a:t>10 </a:t>
            </a:r>
            <a:r>
              <a:rPr lang="zh-TW" altLang="en-US" baseline="0" dirty="0"/>
              <a:t>的 四次方</a:t>
            </a:r>
            <a:endParaRPr lang="en-US" altLang="zh-TW" baseline="0" dirty="0"/>
          </a:p>
          <a:p>
            <a:r>
              <a:rPr lang="zh-TW" altLang="en-US" baseline="0" dirty="0"/>
              <a:t>從這個表可以看到</a:t>
            </a:r>
            <a:endParaRPr lang="en-US" altLang="zh-TW" baseline="0" dirty="0"/>
          </a:p>
          <a:p>
            <a:pPr algn="l"/>
            <a:endParaRPr lang="en-US" altLang="zh-TW" b="0" i="0" dirty="0">
              <a:solidFill>
                <a:srgbClr val="333333"/>
              </a:solidFill>
              <a:effectLst/>
              <a:latin typeface="Helvetica Neue"/>
            </a:endParaRPr>
          </a:p>
          <a:p>
            <a:pPr algn="l"/>
            <a:r>
              <a:rPr lang="zh-TW" altLang="en-US" b="0" i="0" dirty="0">
                <a:solidFill>
                  <a:srgbClr val="333333"/>
                </a:solidFill>
                <a:effectLst/>
                <a:latin typeface="Helvetica Neue"/>
              </a:rPr>
              <a:t>從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1 </a:t>
            </a:r>
            <a:r>
              <a:rPr lang="zh-TW" altLang="en-US" b="0" i="0" dirty="0">
                <a:solidFill>
                  <a:srgbClr val="333333"/>
                </a:solidFill>
                <a:effectLst/>
                <a:latin typeface="Helvetica Neue"/>
              </a:rPr>
              <a:t>次方變成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a:t>
            </a:r>
            <a:r>
              <a:rPr lang="en-US" altLang="zh-TW" b="0" i="0" dirty="0">
                <a:solidFill>
                  <a:srgbClr val="333333"/>
                </a:solidFill>
                <a:effectLst/>
                <a:latin typeface="Helvetica Neue"/>
              </a:rPr>
              <a:t>2 </a:t>
            </a:r>
            <a:r>
              <a:rPr lang="zh-TW" altLang="en-US" b="0" i="0" dirty="0">
                <a:solidFill>
                  <a:srgbClr val="333333"/>
                </a:solidFill>
                <a:effectLst/>
                <a:latin typeface="Helvetica Neue"/>
              </a:rPr>
              <a:t>次方，是 </a:t>
            </a:r>
            <a:r>
              <a:rPr lang="en-US" altLang="zh-TW" b="0" i="0" dirty="0">
                <a:solidFill>
                  <a:srgbClr val="333333"/>
                </a:solidFill>
                <a:effectLst/>
                <a:latin typeface="Helvetica Neue"/>
              </a:rPr>
              <a:t>10 x 10 &lt;</a:t>
            </a:r>
            <a:r>
              <a:rPr lang="zh-TW" altLang="en-US" b="0" i="0" dirty="0">
                <a:solidFill>
                  <a:srgbClr val="333333"/>
                </a:solidFill>
                <a:effectLst/>
                <a:latin typeface="Helvetica Neue"/>
              </a:rPr>
              <a:t>要在表格中 寫出</a:t>
            </a:r>
            <a:r>
              <a:rPr lang="en-US" altLang="zh-TW" b="0" i="0" dirty="0">
                <a:solidFill>
                  <a:srgbClr val="333333"/>
                </a:solidFill>
                <a:effectLst/>
                <a:latin typeface="Helvetica Neue"/>
              </a:rPr>
              <a:t>&gt;</a:t>
            </a:r>
            <a:r>
              <a:rPr lang="zh-TW" altLang="en-US" b="0" i="0" dirty="0">
                <a:solidFill>
                  <a:srgbClr val="333333"/>
                </a:solidFill>
                <a:effectLst/>
                <a:latin typeface="Helvetica Neue"/>
              </a:rPr>
              <a:t>，次方 </a:t>
            </a:r>
            <a:r>
              <a:rPr lang="en-US" altLang="zh-TW" b="0" i="0" dirty="0">
                <a:solidFill>
                  <a:srgbClr val="333333"/>
                </a:solidFill>
                <a:effectLst/>
                <a:latin typeface="Helvetica Neue"/>
              </a:rPr>
              <a:t>+1</a:t>
            </a:r>
          </a:p>
          <a:p>
            <a:pPr algn="l"/>
            <a:r>
              <a:rPr lang="zh-TW" altLang="en-US" b="0" i="0" dirty="0">
                <a:solidFill>
                  <a:srgbClr val="333333"/>
                </a:solidFill>
                <a:effectLst/>
                <a:latin typeface="Helvetica Neue"/>
              </a:rPr>
              <a:t>反過來 </a:t>
            </a:r>
            <a:r>
              <a:rPr lang="en-US" altLang="zh-TW" b="0" i="0" dirty="0">
                <a:solidFill>
                  <a:srgbClr val="333333"/>
                </a:solidFill>
                <a:effectLst/>
                <a:latin typeface="Helvetica Neue"/>
              </a:rPr>
              <a:t>100 / 10 </a:t>
            </a:r>
            <a:r>
              <a:rPr lang="zh-TW" altLang="en-US" b="0" i="0" dirty="0">
                <a:solidFill>
                  <a:srgbClr val="333333"/>
                </a:solidFill>
                <a:effectLst/>
                <a:latin typeface="Helvetica Neue"/>
              </a:rPr>
              <a:t>就是</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2 </a:t>
            </a:r>
            <a:r>
              <a:rPr lang="zh-TW" altLang="en-US" b="0" i="0" dirty="0">
                <a:solidFill>
                  <a:srgbClr val="333333"/>
                </a:solidFill>
                <a:effectLst/>
                <a:latin typeface="Helvetica Neue"/>
              </a:rPr>
              <a:t>次方的次方 </a:t>
            </a:r>
            <a:r>
              <a:rPr lang="en-US" altLang="zh-TW" b="0" i="0" dirty="0">
                <a:solidFill>
                  <a:srgbClr val="333333"/>
                </a:solidFill>
                <a:effectLst/>
                <a:latin typeface="Helvetica Neue"/>
              </a:rPr>
              <a:t>– 1</a:t>
            </a:r>
          </a:p>
          <a:p>
            <a:pPr algn="l"/>
            <a:r>
              <a:rPr lang="en-US" altLang="zh-TW" b="0" i="0" dirty="0">
                <a:solidFill>
                  <a:srgbClr val="333333"/>
                </a:solidFill>
                <a:effectLst/>
                <a:latin typeface="Helvetica Neue"/>
              </a:rPr>
              <a:t> </a:t>
            </a:r>
          </a:p>
          <a:p>
            <a:pPr algn="l"/>
            <a:r>
              <a:rPr lang="en-US" altLang="zh-TW" b="0" i="0" dirty="0">
                <a:solidFill>
                  <a:srgbClr val="333333"/>
                </a:solidFill>
                <a:effectLst/>
                <a:latin typeface="Helvetica Neue"/>
              </a:rPr>
              <a:t>10 </a:t>
            </a:r>
            <a:r>
              <a:rPr lang="zh-TW" altLang="en-US" b="0" i="0" dirty="0">
                <a:solidFill>
                  <a:srgbClr val="333333"/>
                </a:solidFill>
                <a:effectLst/>
                <a:latin typeface="Helvetica Neue"/>
              </a:rPr>
              <a:t>再除以 </a:t>
            </a:r>
            <a:r>
              <a:rPr lang="en-US" altLang="zh-TW" b="0" i="0" dirty="0">
                <a:solidFill>
                  <a:srgbClr val="333333"/>
                </a:solidFill>
                <a:effectLst/>
                <a:latin typeface="Helvetica Neue"/>
              </a:rPr>
              <a:t>10 </a:t>
            </a:r>
            <a:r>
              <a:rPr lang="zh-TW" altLang="en-US" b="0" i="0" dirty="0">
                <a:solidFill>
                  <a:srgbClr val="333333"/>
                </a:solidFill>
                <a:effectLst/>
                <a:latin typeface="Helvetica Neue"/>
              </a:rPr>
              <a:t>就是再減 </a:t>
            </a:r>
            <a:r>
              <a:rPr lang="en-US" altLang="zh-TW" b="0" i="0" dirty="0">
                <a:solidFill>
                  <a:srgbClr val="333333"/>
                </a:solidFill>
                <a:effectLst/>
                <a:latin typeface="Helvetica Neue"/>
              </a:rPr>
              <a:t>1 = 10 </a:t>
            </a:r>
            <a:r>
              <a:rPr lang="zh-TW" altLang="en-US" b="0" i="0" dirty="0">
                <a:solidFill>
                  <a:srgbClr val="333333"/>
                </a:solidFill>
                <a:effectLst/>
                <a:latin typeface="Helvetica Neue"/>
              </a:rPr>
              <a:t>的零次方 </a:t>
            </a:r>
            <a:r>
              <a:rPr lang="en-US" altLang="zh-TW" b="0" i="0" dirty="0">
                <a:solidFill>
                  <a:srgbClr val="333333"/>
                </a:solidFill>
                <a:effectLst/>
                <a:latin typeface="Helvetica Neue"/>
              </a:rPr>
              <a:t>= 1</a:t>
            </a:r>
          </a:p>
          <a:p>
            <a:pPr algn="l"/>
            <a:r>
              <a:rPr lang="zh-TW" altLang="en-US" b="0" i="0" dirty="0">
                <a:solidFill>
                  <a:srgbClr val="333333"/>
                </a:solidFill>
                <a:effectLst/>
                <a:latin typeface="Helvetica Neue"/>
              </a:rPr>
              <a:t>再除以 </a:t>
            </a:r>
            <a:r>
              <a:rPr lang="en-US" altLang="zh-TW" b="0" i="0" dirty="0">
                <a:solidFill>
                  <a:srgbClr val="333333"/>
                </a:solidFill>
                <a:effectLst/>
                <a:latin typeface="Helvetica Neue"/>
              </a:rPr>
              <a:t>10 </a:t>
            </a:r>
            <a:r>
              <a:rPr lang="zh-TW" altLang="en-US" b="0" i="0" dirty="0">
                <a:solidFill>
                  <a:srgbClr val="333333"/>
                </a:solidFill>
                <a:effectLst/>
                <a:latin typeface="Helvetica Neue"/>
              </a:rPr>
              <a:t>就是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-1</a:t>
            </a:r>
            <a:r>
              <a:rPr lang="zh-TW" altLang="en-US" b="0" i="0" dirty="0">
                <a:solidFill>
                  <a:srgbClr val="333333"/>
                </a:solidFill>
                <a:effectLst/>
                <a:latin typeface="Helvetica Neue"/>
              </a:rPr>
              <a:t>，等於 </a:t>
            </a:r>
            <a:r>
              <a:rPr lang="en-US" altLang="zh-TW" b="0" i="0" dirty="0">
                <a:solidFill>
                  <a:srgbClr val="333333"/>
                </a:solidFill>
                <a:effectLst/>
                <a:latin typeface="Helvetica Neue"/>
              </a:rPr>
              <a:t>1 </a:t>
            </a:r>
            <a:r>
              <a:rPr lang="zh-TW" altLang="en-US" b="0" i="0" dirty="0">
                <a:solidFill>
                  <a:srgbClr val="333333"/>
                </a:solidFill>
                <a:effectLst/>
                <a:latin typeface="Helvetica Neue"/>
              </a:rPr>
              <a:t>除以 </a:t>
            </a:r>
            <a:r>
              <a:rPr lang="en-US" altLang="zh-TW" b="0" i="0" dirty="0">
                <a:solidFill>
                  <a:srgbClr val="333333"/>
                </a:solidFill>
                <a:effectLst/>
                <a:latin typeface="Helvetica Neue"/>
              </a:rPr>
              <a:t>10</a:t>
            </a:r>
            <a:r>
              <a:rPr lang="zh-TW" altLang="en-US" b="0" i="0" dirty="0">
                <a:solidFill>
                  <a:srgbClr val="333333"/>
                </a:solidFill>
                <a:effectLst/>
                <a:latin typeface="Helvetica Neue"/>
              </a:rPr>
              <a:t>，十分之一</a:t>
            </a:r>
          </a:p>
          <a:p>
            <a:pPr algn="l"/>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-2 </a:t>
            </a:r>
            <a:r>
              <a:rPr lang="zh-TW" altLang="en-US" b="0" i="0" dirty="0">
                <a:solidFill>
                  <a:srgbClr val="333333"/>
                </a:solidFill>
                <a:effectLst/>
                <a:latin typeface="Helvetica Neue"/>
              </a:rPr>
              <a:t>次方就是 </a:t>
            </a:r>
            <a:r>
              <a:rPr lang="en-US" altLang="zh-TW" b="0" i="0" dirty="0">
                <a:solidFill>
                  <a:srgbClr val="333333"/>
                </a:solidFill>
                <a:effectLst/>
                <a:latin typeface="Helvetica Neue"/>
              </a:rPr>
              <a:t>1 / 100</a:t>
            </a:r>
            <a:r>
              <a:rPr lang="zh-TW" altLang="en-US" b="0" i="0" dirty="0">
                <a:solidFill>
                  <a:srgbClr val="333333"/>
                </a:solidFill>
                <a:effectLst/>
                <a:latin typeface="Helvetica Neue"/>
              </a:rPr>
              <a:t>，</a:t>
            </a:r>
            <a:r>
              <a:rPr lang="en-US" altLang="zh-TW" b="0" i="0" dirty="0">
                <a:solidFill>
                  <a:srgbClr val="333333"/>
                </a:solidFill>
                <a:effectLst/>
                <a:latin typeface="Helvetica Neue"/>
              </a:rPr>
              <a:t>100 </a:t>
            </a:r>
            <a:r>
              <a:rPr lang="zh-TW" altLang="en-US" b="0" i="0" dirty="0">
                <a:solidFill>
                  <a:srgbClr val="333333"/>
                </a:solidFill>
                <a:effectLst/>
                <a:latin typeface="Helvetica Neue"/>
              </a:rPr>
              <a:t>分之 </a:t>
            </a:r>
            <a:r>
              <a:rPr lang="en-US" altLang="zh-TW" b="0" i="0" dirty="0">
                <a:solidFill>
                  <a:srgbClr val="333333"/>
                </a:solidFill>
                <a:effectLst/>
                <a:latin typeface="Helvetica Neue"/>
              </a:rPr>
              <a:t>1</a:t>
            </a:r>
          </a:p>
          <a:p>
            <a:endParaRPr lang="en-US" altLang="zh-TW" baseline="0" dirty="0"/>
          </a:p>
          <a:p>
            <a:endParaRPr lang="en-US" altLang="zh-TW" baseline="0" dirty="0"/>
          </a:p>
          <a:p>
            <a:endParaRPr lang="en-US" altLang="zh-TW" baseline="0" dirty="0"/>
          </a:p>
          <a:p>
            <a:endParaRPr lang="en-US" altLang="zh-TW" baseline="0" dirty="0"/>
          </a:p>
          <a:p>
            <a:endParaRPr lang="en-US" altLang="zh-TW" baseline="0" dirty="0"/>
          </a:p>
          <a:p>
            <a:r>
              <a:rPr lang="zh-TW" altLang="en-US" baseline="0" dirty="0"/>
              <a:t>每當位值變大，例如十位變百位</a:t>
            </a:r>
            <a:endParaRPr lang="en-US" altLang="zh-TW" baseline="0" dirty="0"/>
          </a:p>
          <a:p>
            <a:r>
              <a:rPr lang="zh-TW" altLang="en-US" baseline="0" dirty="0"/>
              <a:t>位值會乘以 </a:t>
            </a:r>
            <a:r>
              <a:rPr lang="en-US" altLang="zh-TW" baseline="0" dirty="0"/>
              <a:t>10</a:t>
            </a:r>
            <a:r>
              <a:rPr lang="zh-TW" altLang="en-US" baseline="0" dirty="0"/>
              <a:t>，指數就會加 </a:t>
            </a:r>
            <a:r>
              <a:rPr lang="en-US" altLang="zh-TW" baseline="0" dirty="0"/>
              <a:t>1</a:t>
            </a:r>
            <a:r>
              <a:rPr lang="zh-TW" altLang="en-US" baseline="0" dirty="0"/>
              <a:t>，</a:t>
            </a:r>
            <a:endParaRPr lang="en-US" altLang="zh-TW"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baseline="0" dirty="0"/>
              <a:t>反過來，位值變小，例如 百位變十位 </a:t>
            </a:r>
            <a:endParaRPr lang="en-US" altLang="zh-TW" baseline="0" dirty="0"/>
          </a:p>
          <a:p>
            <a:r>
              <a:rPr lang="zh-TW" altLang="en-US" baseline="0" dirty="0"/>
              <a:t>位值除以 </a:t>
            </a:r>
            <a:r>
              <a:rPr lang="en-US" altLang="zh-TW" baseline="0" dirty="0"/>
              <a:t>10 </a:t>
            </a:r>
            <a:r>
              <a:rPr lang="zh-TW" altLang="en-US" baseline="0" dirty="0"/>
              <a:t>，指數就會減</a:t>
            </a:r>
            <a:r>
              <a:rPr lang="en-US" altLang="zh-TW" baseline="0" dirty="0"/>
              <a:t>1</a:t>
            </a:r>
            <a:r>
              <a:rPr lang="zh-TW" altLang="en-US" baseline="0" dirty="0"/>
              <a:t>，</a:t>
            </a:r>
            <a:endParaRPr lang="en-US" altLang="zh-TW" baseline="0" dirty="0"/>
          </a:p>
          <a:p>
            <a:r>
              <a:rPr lang="zh-TW" altLang="en-US" baseline="0" dirty="0"/>
              <a:t>所以 </a:t>
            </a:r>
            <a:r>
              <a:rPr lang="en-US" altLang="zh-TW" baseline="0" dirty="0"/>
              <a:t>10</a:t>
            </a:r>
            <a:r>
              <a:rPr lang="zh-TW" altLang="en-US" baseline="0" dirty="0"/>
              <a:t> 的零次方就是 </a:t>
            </a:r>
            <a:r>
              <a:rPr lang="en-US" altLang="zh-TW" baseline="0" dirty="0"/>
              <a:t>1 </a:t>
            </a:r>
            <a:r>
              <a:rPr lang="zh-TW" altLang="en-US" baseline="0" dirty="0"/>
              <a:t>很合理</a:t>
            </a:r>
            <a:endParaRPr lang="en-US" altLang="zh-TW" baseline="0" dirty="0"/>
          </a:p>
          <a:p>
            <a:endParaRPr lang="en-US" altLang="zh-TW" baseline="0" dirty="0"/>
          </a:p>
          <a:p>
            <a:r>
              <a:rPr lang="zh-TW" altLang="en-US" baseline="0" dirty="0"/>
              <a:t>再往小數過去就是負數指數了，</a:t>
            </a:r>
            <a:endParaRPr lang="en-US" altLang="zh-TW" baseline="0" dirty="0"/>
          </a:p>
          <a:p>
            <a:r>
              <a:rPr lang="zh-TW" altLang="en-US" baseline="0" dirty="0"/>
              <a:t>十分位 這個 </a:t>
            </a:r>
            <a:r>
              <a:rPr lang="en-US" altLang="zh-TW" baseline="0" dirty="0"/>
              <a:t>0.1 </a:t>
            </a:r>
            <a:r>
              <a:rPr lang="zh-TW" altLang="en-US" baseline="0" dirty="0"/>
              <a:t>就對應到 </a:t>
            </a:r>
            <a:r>
              <a:rPr lang="en-US" altLang="zh-TW" baseline="0" dirty="0"/>
              <a:t>10 </a:t>
            </a:r>
            <a:r>
              <a:rPr lang="zh-TW" altLang="en-US" baseline="0" dirty="0"/>
              <a:t>的指數從 </a:t>
            </a:r>
            <a:r>
              <a:rPr lang="en-US" altLang="zh-TW" baseline="0" dirty="0"/>
              <a:t>0 </a:t>
            </a:r>
            <a:r>
              <a:rPr lang="zh-TW" altLang="en-US" baseline="0" dirty="0"/>
              <a:t>減 </a:t>
            </a:r>
            <a:r>
              <a:rPr lang="en-US" altLang="zh-TW" baseline="0" dirty="0"/>
              <a:t>1</a:t>
            </a:r>
            <a:r>
              <a:rPr lang="zh-TW" altLang="en-US" baseline="0" dirty="0"/>
              <a:t>，也就是 </a:t>
            </a:r>
            <a:r>
              <a:rPr lang="en-US" altLang="zh-TW" baseline="0" dirty="0"/>
              <a:t>-1 </a:t>
            </a:r>
            <a:r>
              <a:rPr lang="zh-TW" altLang="en-US" baseline="0" dirty="0"/>
              <a:t>次方，</a:t>
            </a:r>
            <a:endParaRPr lang="en-US" altLang="zh-TW" baseline="0" dirty="0"/>
          </a:p>
          <a:p>
            <a:r>
              <a:rPr lang="zh-TW" altLang="en-US" baseline="0" dirty="0"/>
              <a:t>而 </a:t>
            </a:r>
            <a:r>
              <a:rPr lang="en-US" altLang="zh-TW" baseline="0" dirty="0"/>
              <a:t>0.1 </a:t>
            </a:r>
            <a:r>
              <a:rPr lang="zh-TW" altLang="en-US" baseline="0" dirty="0"/>
              <a:t>就是 </a:t>
            </a:r>
            <a:r>
              <a:rPr lang="en-US" altLang="zh-TW" baseline="0" dirty="0"/>
              <a:t>1/10</a:t>
            </a:r>
            <a:r>
              <a:rPr lang="zh-TW" altLang="en-US" baseline="0" dirty="0"/>
              <a:t>，</a:t>
            </a:r>
            <a:endParaRPr lang="en-US" altLang="zh-TW" baseline="0" dirty="0"/>
          </a:p>
          <a:p>
            <a:r>
              <a:rPr lang="zh-TW" altLang="en-US" baseline="0" dirty="0"/>
              <a:t>所以剛剛 </a:t>
            </a:r>
            <a:r>
              <a:rPr lang="en-US" altLang="zh-TW" baseline="0" dirty="0"/>
              <a:t>10 </a:t>
            </a:r>
            <a:r>
              <a:rPr lang="zh-TW" altLang="en-US" baseline="0" dirty="0"/>
              <a:t>的</a:t>
            </a:r>
            <a:r>
              <a:rPr lang="en-US" altLang="zh-TW" baseline="0" dirty="0"/>
              <a:t> -2 </a:t>
            </a:r>
            <a:r>
              <a:rPr lang="zh-TW" altLang="en-US" baseline="0" dirty="0"/>
              <a:t>次方就是這個百分位的位值 </a:t>
            </a:r>
            <a:r>
              <a:rPr lang="en-US" altLang="zh-TW" baseline="0" dirty="0"/>
              <a:t>0.01 = 1/10^2</a:t>
            </a:r>
          </a:p>
          <a:p>
            <a:endParaRPr lang="en-US" altLang="zh-TW" baseline="0" dirty="0"/>
          </a:p>
          <a:p>
            <a:r>
              <a:rPr lang="zh-TW" altLang="en-US" baseline="0" dirty="0"/>
              <a:t>要記得 指數是負數代表著是 倒數的意思 而不是這個數是負的喔</a:t>
            </a:r>
            <a:r>
              <a:rPr lang="en-US" altLang="zh-TW" baseline="0" dirty="0"/>
              <a:t>..</a:t>
            </a:r>
          </a:p>
          <a:p>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3</a:t>
            </a:fld>
            <a:endParaRPr lang="zh-TW" altLang="en-US"/>
          </a:p>
        </p:txBody>
      </p:sp>
    </p:spTree>
    <p:extLst>
      <p:ext uri="{BB962C8B-B14F-4D97-AF65-F5344CB8AC3E}">
        <p14:creationId xmlns:p14="http://schemas.microsoft.com/office/powerpoint/2010/main" val="772367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l"/>
            <a:r>
              <a:rPr lang="zh-TW" altLang="en-US" b="0" i="0" dirty="0">
                <a:solidFill>
                  <a:srgbClr val="333333"/>
                </a:solidFill>
                <a:effectLst/>
                <a:latin typeface="Helvetica Neue"/>
              </a:rPr>
              <a:t>在科學上我們常常用科學記號來表示很大或很小的正數</a:t>
            </a:r>
          </a:p>
          <a:p>
            <a:pPr algn="l"/>
            <a:r>
              <a:rPr lang="zh-TW" altLang="en-US" b="0" i="0" dirty="0">
                <a:solidFill>
                  <a:srgbClr val="333333"/>
                </a:solidFill>
                <a:effectLst/>
                <a:latin typeface="Helvetica Neue"/>
              </a:rPr>
              <a:t>例如光速每小時 </a:t>
            </a:r>
            <a:r>
              <a:rPr lang="en-US" altLang="zh-TW" b="0" i="0" dirty="0">
                <a:solidFill>
                  <a:srgbClr val="333333"/>
                </a:solidFill>
                <a:effectLst/>
                <a:latin typeface="Helvetica Neue"/>
              </a:rPr>
              <a:t>1.08 </a:t>
            </a:r>
            <a:r>
              <a:rPr lang="zh-TW" altLang="en-US" b="0" i="0" dirty="0">
                <a:solidFill>
                  <a:srgbClr val="333333"/>
                </a:solidFill>
                <a:effectLst/>
                <a:latin typeface="Helvetica Neue"/>
              </a:rPr>
              <a:t>乘以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9 </a:t>
            </a:r>
            <a:r>
              <a:rPr lang="zh-TW" altLang="en-US" b="0" i="0" dirty="0">
                <a:solidFill>
                  <a:srgbClr val="333333"/>
                </a:solidFill>
                <a:effectLst/>
                <a:latin typeface="Helvetica Neue"/>
              </a:rPr>
              <a:t>次方 公里，也就是 </a:t>
            </a:r>
            <a:r>
              <a:rPr lang="en-US" altLang="zh-TW" b="0" i="0" dirty="0">
                <a:solidFill>
                  <a:srgbClr val="333333"/>
                </a:solidFill>
                <a:effectLst/>
                <a:latin typeface="Helvetica Neue"/>
              </a:rPr>
              <a:t>108</a:t>
            </a:r>
            <a:r>
              <a:rPr lang="zh-TW" altLang="en-US" b="0" i="0" dirty="0">
                <a:solidFill>
                  <a:srgbClr val="333333"/>
                </a:solidFill>
                <a:effectLst/>
                <a:latin typeface="Helvetica Neue"/>
              </a:rPr>
              <a:t> 後面有 </a:t>
            </a:r>
            <a:r>
              <a:rPr lang="en-US" altLang="zh-TW" b="0" i="0" dirty="0">
                <a:solidFill>
                  <a:srgbClr val="333333"/>
                </a:solidFill>
                <a:effectLst/>
                <a:latin typeface="Helvetica Neue"/>
              </a:rPr>
              <a:t>7 </a:t>
            </a:r>
            <a:r>
              <a:rPr lang="zh-TW" altLang="en-US" b="0" i="0" dirty="0">
                <a:solidFill>
                  <a:srgbClr val="333333"/>
                </a:solidFill>
                <a:effectLst/>
                <a:latin typeface="Helvetica Neue"/>
              </a:rPr>
              <a:t>個 </a:t>
            </a:r>
            <a:r>
              <a:rPr lang="en-US" altLang="zh-TW" b="0" i="0" dirty="0">
                <a:solidFill>
                  <a:srgbClr val="333333"/>
                </a:solidFill>
                <a:effectLst/>
                <a:latin typeface="Helvetica Neue"/>
              </a:rPr>
              <a:t>0</a:t>
            </a:r>
          </a:p>
          <a:p>
            <a:pPr algn="l"/>
            <a:endParaRPr lang="en-US" altLang="zh-TW" b="0" i="0" dirty="0">
              <a:solidFill>
                <a:srgbClr val="333333"/>
              </a:solidFill>
              <a:effectLst/>
              <a:latin typeface="Helvetica Neue"/>
            </a:endParaRPr>
          </a:p>
          <a:p>
            <a:pPr algn="l"/>
            <a:r>
              <a:rPr lang="zh-TW" altLang="en-US" b="0" i="0" dirty="0">
                <a:solidFill>
                  <a:srgbClr val="333333"/>
                </a:solidFill>
                <a:effectLst/>
                <a:latin typeface="Helvetica Neue"/>
              </a:rPr>
              <a:t>這樣的好處就是一眼就可以從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9 </a:t>
            </a:r>
            <a:r>
              <a:rPr lang="zh-TW" altLang="en-US" b="0" i="0" dirty="0">
                <a:solidFill>
                  <a:srgbClr val="333333"/>
                </a:solidFill>
                <a:effectLst/>
                <a:latin typeface="Helvetica Neue"/>
              </a:rPr>
              <a:t>次方看到這個數字有多大，</a:t>
            </a:r>
            <a:endParaRPr lang="en-US" altLang="zh-TW" b="0" i="0" dirty="0">
              <a:solidFill>
                <a:srgbClr val="333333"/>
              </a:solidFill>
              <a:effectLst/>
              <a:latin typeface="Helvetica Neue"/>
            </a:endParaRPr>
          </a:p>
          <a:p>
            <a:pPr algn="l"/>
            <a:r>
              <a:rPr lang="zh-TW" altLang="en-US" b="0" i="0" dirty="0">
                <a:solidFill>
                  <a:srgbClr val="333333"/>
                </a:solidFill>
                <a:effectLst/>
                <a:latin typeface="Helvetica Neue"/>
              </a:rPr>
              <a:t>不用一個一個數還容易看錯</a:t>
            </a:r>
            <a:endParaRPr lang="en-US" altLang="zh-TW" b="0" i="0" dirty="0">
              <a:solidFill>
                <a:srgbClr val="333333"/>
              </a:solidFill>
              <a:effectLst/>
              <a:latin typeface="Helvetica Neue"/>
            </a:endParaRPr>
          </a:p>
          <a:p>
            <a:pPr algn="l"/>
            <a:endParaRPr lang="zh-TW" altLang="en-US" b="0" i="0" dirty="0">
              <a:solidFill>
                <a:srgbClr val="333333"/>
              </a:solidFill>
              <a:effectLst/>
              <a:latin typeface="Helvetica Neue"/>
            </a:endParaRPr>
          </a:p>
          <a:p>
            <a:pPr algn="l"/>
            <a:r>
              <a:rPr lang="zh-TW" altLang="en-US" b="0" i="0" dirty="0">
                <a:solidFill>
                  <a:srgbClr val="333333"/>
                </a:solidFill>
                <a:effectLst/>
                <a:latin typeface="Helvetica Neue"/>
              </a:rPr>
              <a:t>為了讓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9 </a:t>
            </a:r>
            <a:r>
              <a:rPr lang="zh-TW" altLang="en-US" b="0" i="0" dirty="0">
                <a:solidFill>
                  <a:srgbClr val="333333"/>
                </a:solidFill>
                <a:effectLst/>
                <a:latin typeface="Helvetica Neue"/>
              </a:rPr>
              <a:t>次方可以直接代表數的大小，</a:t>
            </a:r>
            <a:endParaRPr lang="en-US" altLang="zh-TW" b="0" i="0" dirty="0">
              <a:solidFill>
                <a:srgbClr val="333333"/>
              </a:solidFill>
              <a:effectLst/>
              <a:latin typeface="Helvetica Neue"/>
            </a:endParaRPr>
          </a:p>
          <a:p>
            <a:pPr algn="l"/>
            <a:r>
              <a:rPr lang="zh-TW" altLang="en-US" b="0" i="0" dirty="0">
                <a:solidFill>
                  <a:srgbClr val="333333"/>
                </a:solidFill>
                <a:effectLst/>
                <a:latin typeface="Helvetica Neue"/>
              </a:rPr>
              <a:t>這裡的 </a:t>
            </a:r>
            <a:r>
              <a:rPr lang="en-US" altLang="zh-TW" b="0" i="0" dirty="0">
                <a:solidFill>
                  <a:srgbClr val="333333"/>
                </a:solidFill>
                <a:effectLst/>
                <a:latin typeface="Helvetica Neue"/>
              </a:rPr>
              <a:t>a </a:t>
            </a:r>
            <a:r>
              <a:rPr lang="zh-TW" altLang="en-US" b="0" i="0" dirty="0">
                <a:solidFill>
                  <a:srgbClr val="333333"/>
                </a:solidFill>
                <a:effectLst/>
                <a:latin typeface="Helvetica Neue"/>
              </a:rPr>
              <a:t>必須介於 </a:t>
            </a:r>
            <a:r>
              <a:rPr lang="en-US" altLang="zh-TW" b="0" i="0" dirty="0">
                <a:solidFill>
                  <a:srgbClr val="333333"/>
                </a:solidFill>
                <a:effectLst/>
                <a:latin typeface="Helvetica Neue"/>
              </a:rPr>
              <a:t>1&lt;= a &lt; 10 </a:t>
            </a:r>
            <a:r>
              <a:rPr lang="zh-TW" altLang="en-US" b="0" i="0" dirty="0">
                <a:solidFill>
                  <a:srgbClr val="333333"/>
                </a:solidFill>
                <a:effectLst/>
                <a:latin typeface="Helvetica Neue"/>
              </a:rPr>
              <a:t>之間</a:t>
            </a:r>
          </a:p>
          <a:p>
            <a:pPr algn="l"/>
            <a:r>
              <a:rPr lang="zh-TW" altLang="en-US" b="0" i="0" dirty="0">
                <a:solidFill>
                  <a:srgbClr val="333333"/>
                </a:solidFill>
                <a:effectLst/>
                <a:latin typeface="Helvetica Neue"/>
              </a:rPr>
              <a:t>因此， </a:t>
            </a:r>
            <a:r>
              <a:rPr lang="en-US" altLang="zh-TW" b="0" i="0" dirty="0">
                <a:solidFill>
                  <a:srgbClr val="333333"/>
                </a:solidFill>
                <a:effectLst/>
                <a:latin typeface="Helvetica Neue"/>
              </a:rPr>
              <a:t>10.8 x 10^8 </a:t>
            </a:r>
            <a:r>
              <a:rPr lang="zh-TW" altLang="en-US" b="0" i="0" dirty="0">
                <a:solidFill>
                  <a:srgbClr val="333333"/>
                </a:solidFill>
                <a:effectLst/>
                <a:latin typeface="Helvetica Neue"/>
              </a:rPr>
              <a:t>就不是科學記號的表示方式</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在科學上我們常常用科學記號來表示很大或很小的正數</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例如每小時 </a:t>
            </a:r>
            <a:r>
              <a:rPr kumimoji="0" lang="en-US" altLang="zh-TW" baseline="0" dirty="0">
                <a:solidFill>
                  <a:srgbClr val="FFFF00"/>
                </a:solidFill>
              </a:rPr>
              <a:t>1.08 </a:t>
            </a:r>
            <a:r>
              <a:rPr kumimoji="0" lang="zh-TW" altLang="en-US" baseline="0" dirty="0">
                <a:solidFill>
                  <a:srgbClr val="FFFF00"/>
                </a:solidFill>
              </a:rPr>
              <a:t>乘以 </a:t>
            </a:r>
            <a:r>
              <a:rPr kumimoji="0" lang="en-US" altLang="zh-TW" baseline="0" dirty="0">
                <a:solidFill>
                  <a:srgbClr val="FFFF00"/>
                </a:solidFill>
              </a:rPr>
              <a:t>10 </a:t>
            </a:r>
            <a:r>
              <a:rPr kumimoji="0" lang="zh-TW" altLang="en-US" baseline="0" dirty="0">
                <a:solidFill>
                  <a:srgbClr val="FFFF00"/>
                </a:solidFill>
              </a:rPr>
              <a:t>的 </a:t>
            </a:r>
            <a:r>
              <a:rPr kumimoji="0" lang="en-US" altLang="zh-TW" baseline="0" dirty="0">
                <a:solidFill>
                  <a:srgbClr val="FFFF00"/>
                </a:solidFill>
              </a:rPr>
              <a:t>9 </a:t>
            </a:r>
            <a:r>
              <a:rPr kumimoji="0" lang="zh-TW" altLang="en-US" baseline="0" dirty="0">
                <a:solidFill>
                  <a:srgbClr val="FFFF00"/>
                </a:solidFill>
              </a:rPr>
              <a:t>次方 公里 就是光速的科學記號形式，</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注意科學記號前面的這個 </a:t>
            </a:r>
            <a:r>
              <a:rPr kumimoji="0" lang="en-US" altLang="zh-TW" baseline="0" dirty="0">
                <a:solidFill>
                  <a:srgbClr val="FFFF00"/>
                </a:solidFill>
              </a:rPr>
              <a:t>a </a:t>
            </a:r>
            <a:r>
              <a:rPr kumimoji="0" lang="zh-TW" altLang="en-US" baseline="0" dirty="0">
                <a:solidFill>
                  <a:srgbClr val="FFFF00"/>
                </a:solidFill>
              </a:rPr>
              <a:t>介於 </a:t>
            </a:r>
            <a:r>
              <a:rPr kumimoji="0" lang="en-US" altLang="zh-TW" baseline="0" dirty="0">
                <a:solidFill>
                  <a:srgbClr val="FFFF00"/>
                </a:solidFill>
              </a:rPr>
              <a:t>1 </a:t>
            </a:r>
            <a:r>
              <a:rPr kumimoji="0" lang="zh-TW" altLang="en-US" baseline="0" dirty="0">
                <a:solidFill>
                  <a:srgbClr val="FFFF00"/>
                </a:solidFill>
              </a:rPr>
              <a:t>和 </a:t>
            </a:r>
            <a:r>
              <a:rPr kumimoji="0" lang="en-US" altLang="zh-TW" baseline="0" dirty="0">
                <a:solidFill>
                  <a:srgbClr val="FFFF00"/>
                </a:solidFill>
              </a:rPr>
              <a:t>10 </a:t>
            </a:r>
            <a:r>
              <a:rPr kumimoji="0" lang="zh-TW" altLang="en-US" baseline="0" dirty="0">
                <a:solidFill>
                  <a:srgbClr val="FFFF00"/>
                </a:solidFill>
              </a:rPr>
              <a:t>之間，不會等於 </a:t>
            </a:r>
            <a:r>
              <a:rPr kumimoji="0" lang="en-US" altLang="zh-TW" baseline="0" dirty="0">
                <a:solidFill>
                  <a:srgbClr val="FFFF00"/>
                </a:solidFill>
              </a:rPr>
              <a:t>10</a:t>
            </a:r>
            <a:r>
              <a:rPr kumimoji="0" lang="zh-TW" altLang="en-US" baseline="0" dirty="0">
                <a:solidFill>
                  <a:srgbClr val="FFFF00"/>
                </a:solidFill>
              </a:rPr>
              <a:t>，</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在這個例子中就是 </a:t>
            </a:r>
            <a:r>
              <a:rPr kumimoji="0" lang="en-US" altLang="zh-TW" baseline="0" dirty="0">
                <a:solidFill>
                  <a:srgbClr val="FFFF00"/>
                </a:solidFill>
              </a:rPr>
              <a:t>1.08</a:t>
            </a:r>
            <a:r>
              <a:rPr kumimoji="0" lang="zh-TW" altLang="en-US" baseline="0" dirty="0">
                <a:solidFill>
                  <a:srgbClr val="FFFF00"/>
                </a:solidFill>
              </a:rPr>
              <a:t>，為什麼要介於 </a:t>
            </a:r>
            <a:r>
              <a:rPr kumimoji="0" lang="en-US" altLang="zh-TW" baseline="0" dirty="0">
                <a:solidFill>
                  <a:srgbClr val="FFFF00"/>
                </a:solidFill>
              </a:rPr>
              <a:t>1 </a:t>
            </a:r>
            <a:r>
              <a:rPr kumimoji="0" lang="zh-TW" altLang="en-US" baseline="0" dirty="0">
                <a:solidFill>
                  <a:srgbClr val="FFFF00"/>
                </a:solidFill>
              </a:rPr>
              <a:t>和 </a:t>
            </a:r>
            <a:r>
              <a:rPr kumimoji="0" lang="en-US" altLang="zh-TW" baseline="0" dirty="0">
                <a:solidFill>
                  <a:srgbClr val="FFFF00"/>
                </a:solidFill>
              </a:rPr>
              <a:t>10 </a:t>
            </a:r>
            <a:r>
              <a:rPr kumimoji="0" lang="zh-TW" altLang="en-US" baseline="0" dirty="0">
                <a:solidFill>
                  <a:srgbClr val="FFFF00"/>
                </a:solidFill>
              </a:rPr>
              <a:t>之間呢</a:t>
            </a:r>
            <a:r>
              <a:rPr kumimoji="0" lang="en-US" altLang="zh-TW" baseline="0" dirty="0">
                <a:solidFill>
                  <a:srgbClr val="FFFF00"/>
                </a:solidFill>
              </a:rPr>
              <a:t>?</a:t>
            </a:r>
            <a:r>
              <a:rPr kumimoji="0" lang="zh-TW" altLang="en-US" baseline="0" dirty="0">
                <a:solidFill>
                  <a:srgbClr val="FFFF00"/>
                </a:solidFill>
              </a:rPr>
              <a:t> </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因為這樣乘以 </a:t>
            </a:r>
            <a:r>
              <a:rPr kumimoji="0" lang="en-US" altLang="zh-TW" baseline="0" dirty="0">
                <a:solidFill>
                  <a:srgbClr val="FFFF00"/>
                </a:solidFill>
              </a:rPr>
              <a:t>10 </a:t>
            </a:r>
            <a:r>
              <a:rPr kumimoji="0" lang="zh-TW" altLang="en-US" baseline="0" dirty="0">
                <a:solidFill>
                  <a:srgbClr val="FFFF00"/>
                </a:solidFill>
              </a:rPr>
              <a:t>的乘方時就不會牽涉到進位</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這時候只要看 </a:t>
            </a:r>
            <a:r>
              <a:rPr kumimoji="0" lang="en-US" altLang="zh-TW" baseline="0" dirty="0">
                <a:solidFill>
                  <a:srgbClr val="FFFF00"/>
                </a:solidFill>
              </a:rPr>
              <a:t>10 </a:t>
            </a:r>
            <a:r>
              <a:rPr kumimoji="0" lang="zh-TW" altLang="en-US" baseline="0" dirty="0">
                <a:solidFill>
                  <a:srgbClr val="FFFF00"/>
                </a:solidFill>
              </a:rPr>
              <a:t>的指數部分就可以知道這個數的大小規模 ，</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也就是 </a:t>
            </a:r>
            <a:r>
              <a:rPr kumimoji="0" lang="en-US" altLang="zh-TW" baseline="0" dirty="0">
                <a:solidFill>
                  <a:srgbClr val="FFFF00"/>
                </a:solidFill>
              </a:rPr>
              <a:t>10 </a:t>
            </a:r>
            <a:r>
              <a:rPr kumimoji="0" lang="zh-TW" altLang="en-US" baseline="0" dirty="0">
                <a:solidFill>
                  <a:srgbClr val="FFFF00"/>
                </a:solidFill>
              </a:rPr>
              <a:t>倍、百倍、千倍的關係，</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例如這個 </a:t>
            </a:r>
            <a:r>
              <a:rPr kumimoji="0" lang="en-US" altLang="zh-TW" baseline="0" dirty="0">
                <a:solidFill>
                  <a:srgbClr val="FFFF00"/>
                </a:solidFill>
              </a:rPr>
              <a:t>1.08 x 10^9 </a:t>
            </a:r>
            <a:r>
              <a:rPr kumimoji="0" lang="zh-TW" altLang="en-US" baseline="0" dirty="0">
                <a:solidFill>
                  <a:srgbClr val="FFFF00"/>
                </a:solidFill>
              </a:rPr>
              <a:t>以及  </a:t>
            </a:r>
            <a:r>
              <a:rPr kumimoji="0" lang="en-US" altLang="zh-TW" baseline="0" dirty="0">
                <a:solidFill>
                  <a:srgbClr val="FFFF00"/>
                </a:solidFill>
              </a:rPr>
              <a:t>&lt;</a:t>
            </a:r>
            <a:r>
              <a:rPr kumimoji="0" lang="zh-TW" altLang="en-US" baseline="0" dirty="0">
                <a:solidFill>
                  <a:srgbClr val="FFFF00"/>
                </a:solidFill>
              </a:rPr>
              <a:t>手寫</a:t>
            </a:r>
            <a:r>
              <a:rPr kumimoji="0" lang="en-US" altLang="zh-TW" baseline="0" dirty="0">
                <a:solidFill>
                  <a:srgbClr val="FFFF00"/>
                </a:solidFill>
              </a:rPr>
              <a:t>&gt;</a:t>
            </a:r>
            <a:r>
              <a:rPr kumimoji="0" lang="zh-TW" altLang="en-US" baseline="0" dirty="0">
                <a:solidFill>
                  <a:srgbClr val="FFFF00"/>
                </a:solidFill>
              </a:rPr>
              <a:t> </a:t>
            </a:r>
            <a:r>
              <a:rPr kumimoji="0" lang="en-US" altLang="zh-TW" baseline="0" dirty="0">
                <a:solidFill>
                  <a:srgbClr val="FFFF00"/>
                </a:solidFill>
              </a:rPr>
              <a:t>10.8 x 10^8</a:t>
            </a:r>
            <a:r>
              <a:rPr kumimoji="0" lang="zh-TW" altLang="en-US" baseline="0" dirty="0">
                <a:solidFill>
                  <a:srgbClr val="FFFF00"/>
                </a:solidFill>
              </a:rPr>
              <a:t>，</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前面沒有在 </a:t>
            </a:r>
            <a:r>
              <a:rPr kumimoji="0" lang="en-US" altLang="zh-TW" baseline="0" dirty="0">
                <a:solidFill>
                  <a:srgbClr val="FFFF00"/>
                </a:solidFill>
              </a:rPr>
              <a:t>1~10</a:t>
            </a:r>
            <a:r>
              <a:rPr kumimoji="0" lang="zh-TW" altLang="en-US" baseline="0" dirty="0">
                <a:solidFill>
                  <a:srgbClr val="FFFF00"/>
                </a:solidFill>
              </a:rPr>
              <a:t>之間，所以他不是科學記號</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這兩個數的大小就不容易直接從 </a:t>
            </a:r>
            <a:r>
              <a:rPr kumimoji="0" lang="en-US" altLang="zh-TW" baseline="0" dirty="0">
                <a:solidFill>
                  <a:srgbClr val="FFFF00"/>
                </a:solidFill>
              </a:rPr>
              <a:t>10 </a:t>
            </a:r>
            <a:r>
              <a:rPr kumimoji="0" lang="zh-TW" altLang="en-US" baseline="0" dirty="0">
                <a:solidFill>
                  <a:srgbClr val="FFFF00"/>
                </a:solidFill>
              </a:rPr>
              <a:t>的指數觀察出來。</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所以科學記號的好處在於，可以很簡潔 </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r>
              <a:rPr kumimoji="0" lang="zh-TW" altLang="en-US" baseline="0" dirty="0">
                <a:solidFill>
                  <a:srgbClr val="FFFF00"/>
                </a:solidFill>
              </a:rPr>
              <a:t> 的表示一個數字，</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以及從 </a:t>
            </a:r>
            <a:r>
              <a:rPr kumimoji="0" lang="en-US" altLang="zh-TW" baseline="0" dirty="0">
                <a:solidFill>
                  <a:srgbClr val="FFFF00"/>
                </a:solidFill>
              </a:rPr>
              <a:t>10  </a:t>
            </a:r>
            <a:r>
              <a:rPr kumimoji="0" lang="zh-TW" altLang="en-US" baseline="0" dirty="0">
                <a:solidFill>
                  <a:srgbClr val="FFFF00"/>
                </a:solidFill>
              </a:rPr>
              <a:t>的指數馬上就可以判斷出這個數的大小規模 </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endParaRPr kumimoji="0" lang="en-US" altLang="zh-TW" baseline="0" dirty="0">
              <a:solidFill>
                <a:srgbClr val="FFFF00"/>
              </a:solidFill>
            </a:endParaRPr>
          </a:p>
          <a:p>
            <a:endParaRPr kumimoji="0" lang="en-US" altLang="zh-TW" baseline="0" dirty="0">
              <a:solidFill>
                <a:srgbClr val="FFFF00"/>
              </a:solidFill>
            </a:endParaRPr>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4</a:t>
            </a:fld>
            <a:endParaRPr lang="zh-TW" altLang="en-US"/>
          </a:p>
        </p:txBody>
      </p:sp>
    </p:spTree>
    <p:extLst>
      <p:ext uri="{BB962C8B-B14F-4D97-AF65-F5344CB8AC3E}">
        <p14:creationId xmlns:p14="http://schemas.microsoft.com/office/powerpoint/2010/main" val="959866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剛剛學到科學記號可以很簡潔的表示任何一個正數，</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那麼要如何把一個數寫成科學記號呢</a:t>
            </a:r>
            <a:r>
              <a:rPr kumimoji="0" lang="en-US" altLang="zh-TW" baseline="0" dirty="0">
                <a:solidFill>
                  <a:srgbClr val="FFFF00"/>
                </a:solidFill>
              </a:rPr>
              <a:t>?</a:t>
            </a:r>
            <a:r>
              <a:rPr kumimoji="0" lang="zh-TW" altLang="en-US" baseline="0" dirty="0">
                <a:solidFill>
                  <a:srgbClr val="FFFF00"/>
                </a:solidFill>
              </a:rPr>
              <a:t> </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老師還是以剛剛光速為例，</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TW" b="0" i="0" dirty="0">
              <a:solidFill>
                <a:srgbClr val="333333"/>
              </a:solidFill>
              <a:effectLst/>
              <a:latin typeface="Helvetica Neue"/>
            </a:endParaRPr>
          </a:p>
          <a:p>
            <a:pPr algn="l"/>
            <a:r>
              <a:rPr lang="en-US" altLang="zh-TW" b="0" i="0" dirty="0">
                <a:solidFill>
                  <a:srgbClr val="333333"/>
                </a:solidFill>
                <a:effectLst/>
                <a:latin typeface="Helvetica Neue"/>
              </a:rPr>
              <a:t>1. </a:t>
            </a:r>
            <a:r>
              <a:rPr lang="zh-TW" altLang="en-US" b="0" i="0" dirty="0">
                <a:solidFill>
                  <a:srgbClr val="333333"/>
                </a:solidFill>
                <a:effectLst/>
                <a:latin typeface="Helvetica Neue"/>
              </a:rPr>
              <a:t>因為科學記號的 </a:t>
            </a:r>
            <a:r>
              <a:rPr lang="en-US" altLang="zh-TW" b="0" i="0" dirty="0">
                <a:solidFill>
                  <a:srgbClr val="333333"/>
                </a:solidFill>
                <a:effectLst/>
                <a:latin typeface="Helvetica Neue"/>
              </a:rPr>
              <a:t>a </a:t>
            </a:r>
            <a:r>
              <a:rPr lang="zh-TW" altLang="en-US" b="0" i="0" dirty="0">
                <a:solidFill>
                  <a:srgbClr val="333333"/>
                </a:solidFill>
                <a:effectLst/>
                <a:latin typeface="Helvetica Neue"/>
              </a:rPr>
              <a:t>要介於 </a:t>
            </a:r>
            <a:r>
              <a:rPr lang="en-US" altLang="zh-TW" b="0" i="0" dirty="0">
                <a:solidFill>
                  <a:srgbClr val="333333"/>
                </a:solidFill>
                <a:effectLst/>
                <a:latin typeface="Helvetica Neue"/>
              </a:rPr>
              <a:t>1&lt;= a &lt; 10 </a:t>
            </a:r>
            <a:r>
              <a:rPr lang="zh-TW" altLang="en-US" b="0" i="0" dirty="0">
                <a:solidFill>
                  <a:srgbClr val="333333"/>
                </a:solidFill>
                <a:effectLst/>
                <a:latin typeface="Helvetica Neue"/>
              </a:rPr>
              <a:t>之間 </a:t>
            </a:r>
            <a:r>
              <a:rPr lang="en-US" altLang="zh-TW" b="0" i="0" dirty="0">
                <a:solidFill>
                  <a:srgbClr val="333333"/>
                </a:solidFill>
                <a:effectLst/>
                <a:latin typeface="Helvetica Neue"/>
              </a:rPr>
              <a:t>(</a:t>
            </a:r>
            <a:r>
              <a:rPr lang="zh-TW" altLang="en-US" b="0" i="0" dirty="0">
                <a:solidFill>
                  <a:srgbClr val="333333"/>
                </a:solidFill>
                <a:effectLst/>
                <a:latin typeface="Helvetica Neue"/>
              </a:rPr>
              <a:t>因為亦表達這句，就要有科學記號的定義提示方塊</a:t>
            </a:r>
            <a:r>
              <a:rPr lang="en-US" altLang="zh-TW" b="0" i="0" dirty="0">
                <a:solidFill>
                  <a:srgbClr val="333333"/>
                </a:solidFill>
                <a:effectLst/>
                <a:latin typeface="Helvetica Neue"/>
              </a:rPr>
              <a:t>)</a:t>
            </a:r>
          </a:p>
          <a:p>
            <a:pPr algn="l"/>
            <a:r>
              <a:rPr lang="zh-TW" altLang="en-US" b="0" i="0" dirty="0">
                <a:solidFill>
                  <a:srgbClr val="333333"/>
                </a:solidFill>
                <a:effectLst/>
                <a:latin typeface="Helvetica Neue"/>
              </a:rPr>
              <a:t>所以就要寫成 </a:t>
            </a:r>
            <a:r>
              <a:rPr lang="en-US" altLang="zh-TW" b="0" i="0" dirty="0">
                <a:solidFill>
                  <a:srgbClr val="333333"/>
                </a:solidFill>
                <a:effectLst/>
                <a:latin typeface="Helvetica Neue"/>
              </a:rPr>
              <a:t>1.08 x 10 </a:t>
            </a:r>
            <a:r>
              <a:rPr lang="zh-TW" altLang="en-US" b="0" i="0" dirty="0">
                <a:solidFill>
                  <a:srgbClr val="333333"/>
                </a:solidFill>
                <a:effectLst/>
                <a:latin typeface="Helvetica Neue"/>
              </a:rPr>
              <a:t>的幾次方 </a:t>
            </a:r>
            <a:r>
              <a:rPr lang="en-US" altLang="zh-TW" b="0" i="0" dirty="0">
                <a:solidFill>
                  <a:srgbClr val="333333"/>
                </a:solidFill>
                <a:effectLst/>
                <a:latin typeface="Helvetica Neue"/>
              </a:rPr>
              <a:t>(</a:t>
            </a:r>
            <a:r>
              <a:rPr lang="zh-TW" altLang="en-US" b="0" i="0" dirty="0">
                <a:solidFill>
                  <a:srgbClr val="333333"/>
                </a:solidFill>
                <a:effectLst/>
                <a:latin typeface="Helvetica Neue"/>
              </a:rPr>
              <a:t>次方的部分可以用手寫方框</a:t>
            </a:r>
            <a:r>
              <a:rPr lang="en-US" altLang="zh-TW" b="0" i="0" dirty="0">
                <a:solidFill>
                  <a:srgbClr val="333333"/>
                </a:solidFill>
                <a:effectLst/>
                <a:latin typeface="Helvetica Neue"/>
              </a:rPr>
              <a:t>)</a:t>
            </a:r>
          </a:p>
          <a:p>
            <a:pPr algn="l"/>
            <a:r>
              <a:rPr lang="en-US" altLang="zh-TW" b="0" i="0" dirty="0">
                <a:solidFill>
                  <a:srgbClr val="333333"/>
                </a:solidFill>
                <a:effectLst/>
                <a:latin typeface="Helvetica Neue"/>
              </a:rPr>
              <a:t> </a:t>
            </a:r>
          </a:p>
          <a:p>
            <a:pPr algn="l"/>
            <a:r>
              <a:rPr lang="en-US" altLang="zh-TW" b="0" i="0" dirty="0">
                <a:solidFill>
                  <a:srgbClr val="333333"/>
                </a:solidFill>
                <a:effectLst/>
                <a:latin typeface="Helvetica Neue"/>
              </a:rPr>
              <a:t>2. </a:t>
            </a:r>
            <a:r>
              <a:rPr lang="zh-TW" altLang="en-US" b="0" i="0" dirty="0">
                <a:solidFill>
                  <a:srgbClr val="333333"/>
                </a:solidFill>
                <a:effectLst/>
                <a:latin typeface="Helvetica Neue"/>
              </a:rPr>
              <a:t>開始從最右邊開始往左移動位置</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再看一個很小的正數的例子，</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在給規則之前，我們先看看這個科學記號如何乘開，</a:t>
            </a: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TW" baseline="0" dirty="0">
              <a:solidFill>
                <a:srgbClr val="FFFF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baseline="0" dirty="0">
                <a:solidFill>
                  <a:srgbClr val="FFFF00"/>
                </a:solidFill>
              </a:rPr>
              <a:t>從位值的觀念知道 </a:t>
            </a:r>
            <a:r>
              <a:rPr kumimoji="0" lang="en-US" altLang="zh-TW" baseline="0" dirty="0">
                <a:solidFill>
                  <a:srgbClr val="FFFF00"/>
                </a:solidFill>
              </a:rPr>
              <a:t>10 </a:t>
            </a:r>
            <a:r>
              <a:rPr kumimoji="0" lang="zh-TW" altLang="en-US" baseline="0" dirty="0">
                <a:solidFill>
                  <a:srgbClr val="FFFF00"/>
                </a:solidFill>
              </a:rPr>
              <a:t>的 </a:t>
            </a:r>
            <a:r>
              <a:rPr kumimoji="0" lang="en-US" altLang="zh-TW" baseline="0" dirty="0">
                <a:solidFill>
                  <a:srgbClr val="FFFF00"/>
                </a:solidFill>
              </a:rPr>
              <a:t>9 </a:t>
            </a:r>
            <a:r>
              <a:rPr kumimoji="0" lang="zh-TW" altLang="en-US" baseline="0" dirty="0">
                <a:solidFill>
                  <a:srgbClr val="FFFF00"/>
                </a:solidFill>
              </a:rPr>
              <a:t>次方代表 </a:t>
            </a:r>
            <a:r>
              <a:rPr kumimoji="0" lang="en-US" altLang="zh-TW" baseline="0" dirty="0">
                <a:solidFill>
                  <a:srgbClr val="FFFF00"/>
                </a:solidFill>
              </a:rPr>
              <a:t>1 </a:t>
            </a:r>
            <a:r>
              <a:rPr kumimoji="0" lang="zh-TW" altLang="en-US" baseline="0" dirty="0">
                <a:solidFill>
                  <a:srgbClr val="FFFF00"/>
                </a:solidFill>
              </a:rPr>
              <a:t>後面有 </a:t>
            </a:r>
            <a:r>
              <a:rPr kumimoji="0" lang="en-US" altLang="zh-TW" baseline="0" dirty="0">
                <a:solidFill>
                  <a:srgbClr val="FFFF00"/>
                </a:solidFill>
              </a:rPr>
              <a:t>9 </a:t>
            </a:r>
            <a:r>
              <a:rPr kumimoji="0" lang="zh-TW" altLang="en-US" baseline="0" dirty="0">
                <a:solidFill>
                  <a:srgbClr val="FFFF00"/>
                </a:solidFill>
              </a:rPr>
              <a:t>個 </a:t>
            </a:r>
            <a:r>
              <a:rPr kumimoji="0" lang="en-US" altLang="zh-TW" baseline="0" dirty="0">
                <a:solidFill>
                  <a:srgbClr val="FFFF00"/>
                </a:solidFill>
              </a:rPr>
              <a:t>0</a:t>
            </a:r>
            <a:r>
              <a:rPr kumimoji="0" lang="zh-TW" altLang="en-US" baseline="0" dirty="0">
                <a:solidFill>
                  <a:srgbClr val="FFFF00"/>
                </a:solidFill>
              </a:rPr>
              <a:t>，</a:t>
            </a:r>
            <a:r>
              <a:rPr kumimoji="0" lang="en-US" altLang="zh-TW" baseline="0" dirty="0">
                <a:solidFill>
                  <a:srgbClr val="FFFF00"/>
                </a:solidFill>
              </a:rPr>
              <a:t>&lt;</a:t>
            </a:r>
            <a:r>
              <a:rPr kumimoji="0" lang="zh-TW" altLang="en-US" baseline="0" dirty="0">
                <a:solidFill>
                  <a:srgbClr val="FFFF00"/>
                </a:solidFill>
              </a:rPr>
              <a:t>動</a:t>
            </a:r>
            <a:r>
              <a:rPr kumimoji="0" lang="en-US" altLang="zh-TW" baseline="0" dirty="0">
                <a:solidFill>
                  <a:srgbClr val="FFFF00"/>
                </a:solidFill>
              </a:rPr>
              <a:t>&gt;</a:t>
            </a:r>
          </a:p>
          <a:p>
            <a:r>
              <a:rPr kumimoji="0" lang="zh-TW" altLang="en-US" baseline="0" dirty="0">
                <a:solidFill>
                  <a:srgbClr val="FFFF00"/>
                </a:solidFill>
              </a:rPr>
              <a:t>這樣就很容易知道是 </a:t>
            </a:r>
            <a:r>
              <a:rPr kumimoji="0" lang="en-US" altLang="zh-TW" baseline="0" dirty="0">
                <a:solidFill>
                  <a:srgbClr val="FFFF00"/>
                </a:solidFill>
              </a:rPr>
              <a:t>108 </a:t>
            </a:r>
            <a:r>
              <a:rPr kumimoji="0" lang="zh-TW" altLang="en-US" baseline="0" dirty="0">
                <a:solidFill>
                  <a:srgbClr val="FFFF00"/>
                </a:solidFill>
              </a:rPr>
              <a:t>後面在加上 </a:t>
            </a:r>
            <a:r>
              <a:rPr kumimoji="0" lang="en-US" altLang="zh-TW" baseline="0" dirty="0">
                <a:solidFill>
                  <a:srgbClr val="FFFF00"/>
                </a:solidFill>
              </a:rPr>
              <a:t>7 </a:t>
            </a:r>
            <a:r>
              <a:rPr kumimoji="0" lang="zh-TW" altLang="en-US" baseline="0" dirty="0">
                <a:solidFill>
                  <a:srgbClr val="FFFF00"/>
                </a:solidFill>
              </a:rPr>
              <a:t>個 </a:t>
            </a:r>
            <a:r>
              <a:rPr kumimoji="0" lang="en-US" altLang="zh-TW" baseline="0" dirty="0">
                <a:solidFill>
                  <a:srgbClr val="FFFF00"/>
                </a:solidFill>
              </a:rPr>
              <a:t>0 </a:t>
            </a:r>
            <a:r>
              <a:rPr kumimoji="0" lang="zh-TW" altLang="en-US" baseline="0" dirty="0">
                <a:solidFill>
                  <a:srgbClr val="FFFF00"/>
                </a:solidFill>
              </a:rPr>
              <a:t>。</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所以，如果一開始就拿到這麼長的數字，</a:t>
            </a:r>
            <a:endParaRPr kumimoji="0" lang="en-US" altLang="zh-TW" baseline="0" dirty="0">
              <a:solidFill>
                <a:srgbClr val="FFFF00"/>
              </a:solidFill>
            </a:endParaRPr>
          </a:p>
          <a:p>
            <a:r>
              <a:rPr kumimoji="0" lang="zh-TW" altLang="en-US" baseline="0" dirty="0">
                <a:solidFill>
                  <a:srgbClr val="FFFF00"/>
                </a:solidFill>
              </a:rPr>
              <a:t>我們就只要先將這個 </a:t>
            </a:r>
            <a:r>
              <a:rPr kumimoji="0" lang="en-US" altLang="zh-TW" baseline="0" dirty="0">
                <a:solidFill>
                  <a:srgbClr val="FFFF00"/>
                </a:solidFill>
              </a:rPr>
              <a:t>108</a:t>
            </a:r>
            <a:r>
              <a:rPr kumimoji="0" lang="zh-TW" altLang="en-US" baseline="0" dirty="0">
                <a:solidFill>
                  <a:srgbClr val="FFFF00"/>
                </a:solidFill>
              </a:rPr>
              <a:t>，寫成 </a:t>
            </a:r>
            <a:r>
              <a:rPr kumimoji="0" lang="en-US" altLang="zh-TW" baseline="0" dirty="0">
                <a:solidFill>
                  <a:srgbClr val="FFFF00"/>
                </a:solidFill>
              </a:rPr>
              <a:t>1.08</a:t>
            </a:r>
            <a:r>
              <a:rPr kumimoji="0" lang="zh-TW" altLang="en-US" baseline="0" dirty="0">
                <a:solidFill>
                  <a:srgbClr val="FFFF00"/>
                </a:solidFill>
              </a:rPr>
              <a:t>，</a:t>
            </a:r>
            <a:endParaRPr kumimoji="0" lang="en-US" altLang="zh-TW" baseline="0" dirty="0">
              <a:solidFill>
                <a:srgbClr val="FFFF00"/>
              </a:solidFill>
            </a:endParaRPr>
          </a:p>
          <a:p>
            <a:r>
              <a:rPr kumimoji="0" lang="zh-TW" altLang="en-US" baseline="0" dirty="0">
                <a:solidFill>
                  <a:srgbClr val="FFFF00"/>
                </a:solidFill>
              </a:rPr>
              <a:t>然後再看這個 </a:t>
            </a:r>
            <a:r>
              <a:rPr kumimoji="0" lang="en-US" altLang="zh-TW" baseline="0" dirty="0">
                <a:solidFill>
                  <a:srgbClr val="FFFF00"/>
                </a:solidFill>
              </a:rPr>
              <a:t>1 </a:t>
            </a:r>
            <a:r>
              <a:rPr kumimoji="0" lang="zh-TW" altLang="en-US" baseline="0" dirty="0">
                <a:solidFill>
                  <a:srgbClr val="FFFF00"/>
                </a:solidFill>
              </a:rPr>
              <a:t>的位值是 </a:t>
            </a:r>
            <a:r>
              <a:rPr kumimoji="0" lang="en-US" altLang="zh-TW" baseline="0" dirty="0">
                <a:solidFill>
                  <a:srgbClr val="FFFF00"/>
                </a:solidFill>
              </a:rPr>
              <a:t>10^9</a:t>
            </a:r>
            <a:r>
              <a:rPr kumimoji="0" lang="zh-TW" altLang="en-US" baseline="0" dirty="0">
                <a:solidFill>
                  <a:srgbClr val="FFFF00"/>
                </a:solidFill>
              </a:rPr>
              <a:t>，就可以寫成 </a:t>
            </a:r>
            <a:r>
              <a:rPr kumimoji="0" lang="en-US" altLang="zh-TW" baseline="0" dirty="0">
                <a:solidFill>
                  <a:srgbClr val="FFFF00"/>
                </a:solidFill>
              </a:rPr>
              <a:t>1.08 x 10^9 </a:t>
            </a:r>
            <a:r>
              <a:rPr kumimoji="0" lang="zh-TW" altLang="en-US" baseline="0" dirty="0">
                <a:solidFill>
                  <a:srgbClr val="FFFF00"/>
                </a:solidFill>
              </a:rPr>
              <a:t>了。</a:t>
            </a:r>
            <a:endParaRPr kumimoji="0" lang="en-US" altLang="zh-TW" baseline="0" dirty="0">
              <a:solidFill>
                <a:srgbClr val="FFFF00"/>
              </a:solidFill>
            </a:endParaRPr>
          </a:p>
          <a:p>
            <a:endParaRPr kumimoji="0" lang="en-US" altLang="zh-TW" baseline="0" dirty="0">
              <a:solidFill>
                <a:srgbClr val="FFFF00"/>
              </a:solidFill>
            </a:endParaRPr>
          </a:p>
          <a:p>
            <a:r>
              <a:rPr kumimoji="0" lang="zh-TW" altLang="en-US" baseline="0" dirty="0">
                <a:solidFill>
                  <a:srgbClr val="FFFF00"/>
                </a:solidFill>
              </a:rPr>
              <a:t>先將 </a:t>
            </a:r>
            <a:r>
              <a:rPr kumimoji="0" lang="en-US" altLang="zh-TW" baseline="0" dirty="0">
                <a:solidFill>
                  <a:srgbClr val="FFFF00"/>
                </a:solidFill>
              </a:rPr>
              <a:t>3201 </a:t>
            </a:r>
            <a:r>
              <a:rPr kumimoji="0" lang="zh-TW" altLang="en-US" baseline="0" dirty="0">
                <a:solidFill>
                  <a:srgbClr val="FFFF00"/>
                </a:solidFill>
              </a:rPr>
              <a:t>寫成 </a:t>
            </a:r>
            <a:r>
              <a:rPr kumimoji="0" lang="en-US" altLang="zh-TW" baseline="0" dirty="0">
                <a:solidFill>
                  <a:srgbClr val="FFFF00"/>
                </a:solidFill>
              </a:rPr>
              <a:t>3.201</a:t>
            </a:r>
            <a:r>
              <a:rPr kumimoji="0" lang="zh-TW" altLang="en-US" baseline="0" dirty="0">
                <a:solidFill>
                  <a:srgbClr val="FFFF00"/>
                </a:solidFill>
              </a:rPr>
              <a:t>，然後看一下 最左邊這個 </a:t>
            </a:r>
            <a:r>
              <a:rPr kumimoji="0" lang="en-US" altLang="zh-TW" baseline="0" dirty="0">
                <a:solidFill>
                  <a:srgbClr val="FFFF00"/>
                </a:solidFill>
              </a:rPr>
              <a:t>3 </a:t>
            </a:r>
            <a:r>
              <a:rPr kumimoji="0" lang="zh-TW" altLang="en-US" baseline="0" dirty="0">
                <a:solidFill>
                  <a:srgbClr val="FFFF00"/>
                </a:solidFill>
              </a:rPr>
              <a:t>的位值是 </a:t>
            </a:r>
            <a:r>
              <a:rPr kumimoji="0" lang="en-US" altLang="zh-TW" baseline="0" dirty="0">
                <a:solidFill>
                  <a:srgbClr val="FFFF00"/>
                </a:solidFill>
              </a:rPr>
              <a:t>10^-7</a:t>
            </a:r>
            <a:r>
              <a:rPr kumimoji="0" lang="zh-TW" altLang="en-US" baseline="0" dirty="0">
                <a:solidFill>
                  <a:srgbClr val="FFFF00"/>
                </a:solidFill>
              </a:rPr>
              <a:t>，</a:t>
            </a:r>
            <a:endParaRPr kumimoji="0" lang="en-US" altLang="zh-TW" baseline="0" dirty="0">
              <a:solidFill>
                <a:srgbClr val="FFFF00"/>
              </a:solidFill>
            </a:endParaRPr>
          </a:p>
          <a:p>
            <a:r>
              <a:rPr kumimoji="0" lang="zh-TW" altLang="en-US" baseline="0" dirty="0">
                <a:solidFill>
                  <a:srgbClr val="FFFF00"/>
                </a:solidFill>
              </a:rPr>
              <a:t>這樣這個數的科學記號就表達成 </a:t>
            </a:r>
            <a:r>
              <a:rPr kumimoji="0" lang="en-US" altLang="zh-TW" baseline="0" dirty="0">
                <a:solidFill>
                  <a:srgbClr val="FFFF00"/>
                </a:solidFill>
              </a:rPr>
              <a:t>3.201 x 10^-7</a:t>
            </a:r>
          </a:p>
          <a:p>
            <a:endParaRPr kumimoji="0" lang="en-US" altLang="zh-TW" baseline="0" dirty="0">
              <a:solidFill>
                <a:srgbClr val="FFFF00"/>
              </a:solidFill>
            </a:endParaRPr>
          </a:p>
          <a:p>
            <a:r>
              <a:rPr kumimoji="0" lang="zh-TW" altLang="en-US" baseline="0" dirty="0">
                <a:solidFill>
                  <a:srgbClr val="FFFF00"/>
                </a:solidFill>
              </a:rPr>
              <a:t>我們整理一下剛剛的步驟，</a:t>
            </a:r>
            <a:endParaRPr kumimoji="0" lang="en-US" altLang="zh-TW" baseline="0" dirty="0">
              <a:solidFill>
                <a:srgbClr val="FFFF00"/>
              </a:solidFill>
            </a:endParaRPr>
          </a:p>
          <a:p>
            <a:r>
              <a:rPr kumimoji="0" lang="zh-TW" altLang="en-US" baseline="0" dirty="0">
                <a:solidFill>
                  <a:srgbClr val="FFFF00"/>
                </a:solidFill>
              </a:rPr>
              <a:t>第一步，從最左邊不是 </a:t>
            </a:r>
            <a:r>
              <a:rPr kumimoji="0" lang="en-US" altLang="zh-TW" baseline="0" dirty="0">
                <a:solidFill>
                  <a:srgbClr val="FFFF00"/>
                </a:solidFill>
              </a:rPr>
              <a:t>0 </a:t>
            </a:r>
            <a:r>
              <a:rPr kumimoji="0" lang="zh-TW" altLang="en-US" baseline="0" dirty="0">
                <a:solidFill>
                  <a:srgbClr val="FFFF00"/>
                </a:solidFill>
              </a:rPr>
              <a:t>到最右邊不是 </a:t>
            </a:r>
            <a:r>
              <a:rPr kumimoji="0" lang="en-US" altLang="zh-TW" baseline="0" dirty="0">
                <a:solidFill>
                  <a:srgbClr val="FFFF00"/>
                </a:solidFill>
              </a:rPr>
              <a:t>0 </a:t>
            </a:r>
            <a:r>
              <a:rPr kumimoji="0" lang="zh-TW" altLang="en-US" baseline="0" dirty="0">
                <a:solidFill>
                  <a:srgbClr val="FFFF00"/>
                </a:solidFill>
              </a:rPr>
              <a:t>之間的數 寫成 </a:t>
            </a:r>
            <a:r>
              <a:rPr kumimoji="0" lang="en-US" altLang="zh-TW" baseline="0" dirty="0">
                <a:solidFill>
                  <a:srgbClr val="FFFF00"/>
                </a:solidFill>
              </a:rPr>
              <a:t>1~10 </a:t>
            </a:r>
            <a:r>
              <a:rPr kumimoji="0" lang="zh-TW" altLang="en-US" baseline="0" dirty="0">
                <a:solidFill>
                  <a:srgbClr val="FFFF00"/>
                </a:solidFill>
              </a:rPr>
              <a:t>之間的數</a:t>
            </a:r>
            <a:endParaRPr kumimoji="0" lang="en-US" altLang="zh-TW" baseline="0" dirty="0">
              <a:solidFill>
                <a:srgbClr val="FFFF00"/>
              </a:solidFill>
            </a:endParaRPr>
          </a:p>
          <a:p>
            <a:r>
              <a:rPr kumimoji="0" lang="zh-TW" altLang="en-US" baseline="0" dirty="0">
                <a:solidFill>
                  <a:srgbClr val="FFFF00"/>
                </a:solidFill>
              </a:rPr>
              <a:t>第二步，乘以最左邊不是 </a:t>
            </a:r>
            <a:r>
              <a:rPr kumimoji="0" lang="en-US" altLang="zh-TW" baseline="0" dirty="0">
                <a:solidFill>
                  <a:srgbClr val="FFFF00"/>
                </a:solidFill>
              </a:rPr>
              <a:t>0 </a:t>
            </a:r>
            <a:r>
              <a:rPr kumimoji="0" lang="zh-TW" altLang="en-US" baseline="0" dirty="0">
                <a:solidFill>
                  <a:srgbClr val="FFFF00"/>
                </a:solidFill>
              </a:rPr>
              <a:t>的數。</a:t>
            </a:r>
            <a:endParaRPr kumimoji="0" lang="en-US" altLang="zh-TW" baseline="0" dirty="0">
              <a:solidFill>
                <a:srgbClr val="FFFF00"/>
              </a:solidFill>
            </a:endParaRPr>
          </a:p>
          <a:p>
            <a:endParaRPr kumimoji="0" lang="en-US" altLang="zh-TW" baseline="0" dirty="0">
              <a:solidFill>
                <a:srgbClr val="FFFF00"/>
              </a:solidFill>
            </a:endParaRPr>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5</a:t>
            </a:fld>
            <a:endParaRPr lang="zh-TW" altLang="en-US"/>
          </a:p>
        </p:txBody>
      </p:sp>
    </p:spTree>
    <p:extLst>
      <p:ext uri="{BB962C8B-B14F-4D97-AF65-F5344CB8AC3E}">
        <p14:creationId xmlns:p14="http://schemas.microsoft.com/office/powerpoint/2010/main" val="4022642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baseline="0" dirty="0"/>
              <a:t>還記得剛剛將數字用科學記號表達時，</a:t>
            </a:r>
            <a:endParaRPr lang="en-US" altLang="zh-TW" baseline="0" dirty="0"/>
          </a:p>
          <a:p>
            <a:r>
              <a:rPr lang="en-US" altLang="zh-TW" baseline="0" dirty="0"/>
              <a:t>10 </a:t>
            </a:r>
            <a:r>
              <a:rPr lang="zh-TW" altLang="en-US" baseline="0" dirty="0"/>
              <a:t>的指數跟什麼有關嗎</a:t>
            </a:r>
            <a:r>
              <a:rPr lang="en-US" altLang="zh-TW" baseline="0" dirty="0"/>
              <a:t>?</a:t>
            </a:r>
            <a:r>
              <a:rPr lang="zh-TW" altLang="en-US" baseline="0" dirty="0"/>
              <a:t>   跟位數有關，</a:t>
            </a:r>
            <a:endParaRPr lang="en-US" altLang="zh-TW" baseline="0" dirty="0"/>
          </a:p>
          <a:p>
            <a:r>
              <a:rPr lang="zh-TW" altLang="en-US" baseline="0" dirty="0"/>
              <a:t>這個 </a:t>
            </a:r>
            <a:r>
              <a:rPr lang="en-US" altLang="zh-TW" baseline="0" dirty="0"/>
              <a:t>10 </a:t>
            </a:r>
            <a:r>
              <a:rPr lang="zh-TW" altLang="en-US" baseline="0" dirty="0"/>
              <a:t>的 </a:t>
            </a:r>
            <a:r>
              <a:rPr lang="en-US" altLang="zh-TW" baseline="0" dirty="0"/>
              <a:t>9 </a:t>
            </a:r>
            <a:r>
              <a:rPr lang="zh-TW" altLang="en-US" baseline="0" dirty="0"/>
              <a:t>次方，</a:t>
            </a:r>
            <a:endParaRPr lang="en-US" altLang="zh-TW" baseline="0" dirty="0"/>
          </a:p>
          <a:p>
            <a:r>
              <a:rPr lang="zh-TW" altLang="en-US" baseline="0" dirty="0"/>
              <a:t>代表 </a:t>
            </a:r>
            <a:r>
              <a:rPr lang="en-US" altLang="zh-TW" baseline="0" dirty="0"/>
              <a:t>1 </a:t>
            </a:r>
            <a:r>
              <a:rPr lang="zh-TW" altLang="en-US" baseline="0" dirty="0"/>
              <a:t>後面有 </a:t>
            </a:r>
            <a:r>
              <a:rPr lang="en-US" altLang="zh-TW" baseline="0" dirty="0"/>
              <a:t>9 </a:t>
            </a:r>
            <a:r>
              <a:rPr lang="zh-TW" altLang="en-US" baseline="0" dirty="0"/>
              <a:t>個 </a:t>
            </a:r>
            <a:r>
              <a:rPr lang="en-US" altLang="zh-TW" baseline="0" dirty="0"/>
              <a:t>0</a:t>
            </a:r>
            <a:r>
              <a:rPr lang="zh-TW" altLang="en-US" baseline="0" dirty="0"/>
              <a:t>，</a:t>
            </a:r>
            <a:endParaRPr lang="en-US" altLang="zh-TW" baseline="0" dirty="0"/>
          </a:p>
          <a:p>
            <a:r>
              <a:rPr lang="zh-TW" altLang="en-US" baseline="0" dirty="0"/>
              <a:t>也就是這個 </a:t>
            </a:r>
            <a:r>
              <a:rPr lang="en-US" altLang="zh-TW" baseline="0" dirty="0"/>
              <a:t>1 </a:t>
            </a:r>
            <a:r>
              <a:rPr lang="zh-TW" altLang="en-US" baseline="0" dirty="0"/>
              <a:t>是從整數位算起的第 </a:t>
            </a:r>
            <a:r>
              <a:rPr lang="en-US" altLang="zh-TW" baseline="0" dirty="0"/>
              <a:t>1+9 </a:t>
            </a:r>
            <a:r>
              <a:rPr lang="zh-TW" altLang="en-US" baseline="0" dirty="0"/>
              <a:t>位，</a:t>
            </a:r>
            <a:endParaRPr lang="en-US" altLang="zh-TW" baseline="0" dirty="0"/>
          </a:p>
          <a:p>
            <a:r>
              <a:rPr lang="zh-TW" altLang="en-US" baseline="0" dirty="0"/>
              <a:t>也就是 </a:t>
            </a:r>
            <a:r>
              <a:rPr lang="en-US" altLang="zh-TW" baseline="0" dirty="0"/>
              <a:t>(</a:t>
            </a:r>
            <a:r>
              <a:rPr lang="zh-TW" altLang="en-US" baseline="0" dirty="0"/>
              <a:t>指數 </a:t>
            </a:r>
            <a:r>
              <a:rPr lang="en-US" altLang="zh-TW" baseline="0" dirty="0"/>
              <a:t>+</a:t>
            </a:r>
            <a:r>
              <a:rPr lang="zh-TW" altLang="en-US" baseline="0" dirty="0"/>
              <a:t> </a:t>
            </a:r>
            <a:r>
              <a:rPr lang="en-US" altLang="zh-TW" baseline="0" dirty="0"/>
              <a:t>1) </a:t>
            </a:r>
            <a:r>
              <a:rPr lang="zh-TW" altLang="en-US" baseline="0" dirty="0"/>
              <a:t>位</a:t>
            </a:r>
            <a:endParaRPr lang="en-US" altLang="zh-TW" baseline="0" dirty="0"/>
          </a:p>
          <a:p>
            <a:r>
              <a:rPr lang="zh-TW" altLang="en-US" baseline="0" dirty="0"/>
              <a:t>也就是這一個數字是 </a:t>
            </a:r>
            <a:r>
              <a:rPr lang="en-US" altLang="zh-TW" baseline="0" dirty="0"/>
              <a:t>10 </a:t>
            </a:r>
            <a:r>
              <a:rPr lang="zh-TW" altLang="en-US" baseline="0" dirty="0"/>
              <a:t>位數。</a:t>
            </a:r>
            <a:endParaRPr lang="en-US" altLang="zh-TW" baseline="0" dirty="0"/>
          </a:p>
          <a:p>
            <a:endParaRPr lang="en-US" altLang="zh-TW" baseline="0" dirty="0"/>
          </a:p>
          <a:p>
            <a:r>
              <a:rPr lang="zh-TW" altLang="en-US" baseline="0" dirty="0"/>
              <a:t>小數也是類似的 </a:t>
            </a:r>
            <a:r>
              <a:rPr lang="en-US" altLang="zh-TW" baseline="0" dirty="0"/>
              <a:t>&lt;</a:t>
            </a:r>
            <a:r>
              <a:rPr lang="zh-TW" altLang="en-US" baseline="0" dirty="0"/>
              <a:t>動</a:t>
            </a:r>
            <a:r>
              <a:rPr lang="en-US" altLang="zh-TW" baseline="0" dirty="0"/>
              <a:t>&gt;</a:t>
            </a:r>
          </a:p>
          <a:p>
            <a:r>
              <a:rPr lang="zh-TW" altLang="en-US" baseline="0" dirty="0"/>
              <a:t>這個 </a:t>
            </a:r>
            <a:r>
              <a:rPr lang="en-US" altLang="zh-TW" baseline="0" dirty="0"/>
              <a:t>-7 </a:t>
            </a:r>
            <a:r>
              <a:rPr lang="zh-TW" altLang="en-US" baseline="0" dirty="0"/>
              <a:t>代表著這個 </a:t>
            </a:r>
            <a:r>
              <a:rPr lang="en-US" altLang="zh-TW" baseline="0" dirty="0"/>
              <a:t>3 </a:t>
            </a:r>
            <a:r>
              <a:rPr lang="zh-TW" altLang="en-US" baseline="0" dirty="0"/>
              <a:t>是小數點後第七位開始不是 </a:t>
            </a:r>
            <a:r>
              <a:rPr lang="en-US" altLang="zh-TW" baseline="0" dirty="0"/>
              <a:t>0 </a:t>
            </a:r>
            <a:r>
              <a:rPr lang="zh-TW" altLang="en-US" baseline="0" dirty="0"/>
              <a:t>，是 </a:t>
            </a:r>
            <a:r>
              <a:rPr lang="en-US" altLang="zh-TW" baseline="0" dirty="0"/>
              <a:t>3</a:t>
            </a:r>
            <a:r>
              <a:rPr lang="zh-TW" altLang="en-US" baseline="0" dirty="0"/>
              <a:t>，</a:t>
            </a:r>
            <a:endParaRPr lang="en-US" altLang="zh-TW" baseline="0" dirty="0"/>
          </a:p>
          <a:p>
            <a:endParaRPr lang="en-US" altLang="zh-TW" baseline="0" dirty="0"/>
          </a:p>
          <a:p>
            <a:r>
              <a:rPr lang="zh-TW" altLang="en-US" baseline="0" dirty="0"/>
              <a:t>所以科學記號很方便我們判斷位數 </a:t>
            </a:r>
            <a:r>
              <a:rPr lang="en-US" altLang="zh-TW" baseline="0" dirty="0"/>
              <a:t>&lt;</a:t>
            </a:r>
            <a:r>
              <a:rPr lang="zh-TW" altLang="en-US" baseline="0" dirty="0"/>
              <a:t>動</a:t>
            </a:r>
            <a:r>
              <a:rPr lang="en-US" altLang="zh-TW" baseline="0" dirty="0"/>
              <a:t>&gt;</a:t>
            </a:r>
          </a:p>
          <a:p>
            <a:endParaRPr lang="en-US" altLang="zh-TW" baseline="0" dirty="0"/>
          </a:p>
          <a:p>
            <a:r>
              <a:rPr lang="zh-TW" altLang="en-US" baseline="0" dirty="0"/>
              <a:t>指數是 正整數 ，例如 </a:t>
            </a:r>
            <a:r>
              <a:rPr lang="en-US" altLang="zh-TW" baseline="0" dirty="0"/>
              <a:t>9</a:t>
            </a:r>
            <a:r>
              <a:rPr lang="zh-TW" altLang="en-US" baseline="0" dirty="0"/>
              <a:t>，就代表整個數是 </a:t>
            </a:r>
            <a:r>
              <a:rPr lang="en-US" altLang="zh-TW" baseline="0" dirty="0"/>
              <a:t>9 + 1 </a:t>
            </a:r>
            <a:r>
              <a:rPr lang="zh-TW" altLang="en-US" baseline="0" dirty="0"/>
              <a:t>位，</a:t>
            </a:r>
            <a:endParaRPr lang="en-US" altLang="zh-TW" baseline="0" dirty="0"/>
          </a:p>
          <a:p>
            <a:r>
              <a:rPr lang="zh-TW" altLang="en-US" baseline="0" dirty="0"/>
              <a:t>指數是 負整數，例如 </a:t>
            </a:r>
            <a:r>
              <a:rPr lang="en-US" altLang="zh-TW" baseline="0" dirty="0"/>
              <a:t>-7</a:t>
            </a:r>
            <a:r>
              <a:rPr lang="zh-TW" altLang="en-US" baseline="0" dirty="0"/>
              <a:t>，就代表這個數小數點後第 </a:t>
            </a:r>
            <a:r>
              <a:rPr lang="en-US" altLang="zh-TW" baseline="0" dirty="0"/>
              <a:t>7 </a:t>
            </a:r>
            <a:r>
              <a:rPr lang="zh-TW" altLang="en-US" baseline="0" dirty="0"/>
              <a:t>位開始不是 </a:t>
            </a:r>
            <a:r>
              <a:rPr lang="en-US" altLang="zh-TW" baseline="0" dirty="0"/>
              <a:t>0</a:t>
            </a:r>
            <a:r>
              <a:rPr lang="zh-TW" altLang="en-US" baseline="0" dirty="0"/>
              <a:t>，是這一個 </a:t>
            </a:r>
            <a:r>
              <a:rPr lang="en-US" altLang="zh-TW" baseline="0" dirty="0"/>
              <a:t>3</a:t>
            </a:r>
            <a:r>
              <a:rPr lang="zh-TW" altLang="en-US" baseline="0" dirty="0"/>
              <a:t>。</a:t>
            </a:r>
            <a:endParaRPr lang="en-US" altLang="zh-TW" baseline="0" dirty="0"/>
          </a:p>
          <a:p>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6</a:t>
            </a:fld>
            <a:endParaRPr lang="zh-TW" altLang="en-US"/>
          </a:p>
        </p:txBody>
      </p:sp>
    </p:spTree>
    <p:extLst>
      <p:ext uri="{BB962C8B-B14F-4D97-AF65-F5344CB8AC3E}">
        <p14:creationId xmlns:p14="http://schemas.microsoft.com/office/powerpoint/2010/main" val="3289197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l"/>
            <a:r>
              <a:rPr lang="zh-TW" altLang="en-US" b="0" i="0" dirty="0">
                <a:solidFill>
                  <a:srgbClr val="333333"/>
                </a:solidFill>
                <a:effectLst/>
                <a:latin typeface="Helvetica Neue"/>
              </a:rPr>
              <a:t>這一頁我們來看如何使用科學記號來比較大小，老師還是用例子來講解</a:t>
            </a:r>
            <a:endParaRPr lang="en-US" altLang="zh-TW" b="0" i="0" dirty="0">
              <a:solidFill>
                <a:srgbClr val="333333"/>
              </a:solidFill>
              <a:effectLst/>
              <a:latin typeface="Helvetica Neue"/>
            </a:endParaRPr>
          </a:p>
          <a:p>
            <a:pPr algn="l"/>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10 </a:t>
            </a:r>
            <a:r>
              <a:rPr lang="zh-TW" altLang="en-US" b="0" i="0" dirty="0">
                <a:solidFill>
                  <a:srgbClr val="333333"/>
                </a:solidFill>
                <a:effectLst/>
                <a:latin typeface="Helvetica Neue"/>
              </a:rPr>
              <a:t>次方，就是 </a:t>
            </a:r>
            <a:r>
              <a:rPr lang="en-US" altLang="zh-TW" b="0" i="0" dirty="0">
                <a:solidFill>
                  <a:srgbClr val="333333"/>
                </a:solidFill>
                <a:effectLst/>
                <a:latin typeface="Helvetica Neue"/>
              </a:rPr>
              <a:t>10 </a:t>
            </a:r>
            <a:r>
              <a:rPr lang="zh-TW" altLang="en-US" b="0" i="0" dirty="0">
                <a:solidFill>
                  <a:srgbClr val="333333"/>
                </a:solidFill>
                <a:effectLst/>
                <a:latin typeface="Helvetica Neue"/>
              </a:rPr>
              <a:t>的 </a:t>
            </a:r>
            <a:r>
              <a:rPr lang="en-US" altLang="zh-TW" b="0" i="0" dirty="0">
                <a:solidFill>
                  <a:srgbClr val="333333"/>
                </a:solidFill>
                <a:effectLst/>
                <a:latin typeface="Helvetica Neue"/>
              </a:rPr>
              <a:t>9 </a:t>
            </a:r>
            <a:r>
              <a:rPr lang="zh-TW" altLang="en-US" b="0" i="0" dirty="0">
                <a:solidFill>
                  <a:srgbClr val="333333"/>
                </a:solidFill>
                <a:effectLst/>
                <a:latin typeface="Helvetica Neue"/>
              </a:rPr>
              <a:t>次方再乘以 </a:t>
            </a:r>
            <a:r>
              <a:rPr lang="en-US" altLang="zh-TW" b="0" i="0" dirty="0">
                <a:solidFill>
                  <a:srgbClr val="333333"/>
                </a:solidFill>
                <a:effectLst/>
                <a:latin typeface="Helvetica Neue"/>
              </a:rPr>
              <a:t>10</a:t>
            </a:r>
          </a:p>
          <a:p>
            <a:pPr algn="l"/>
            <a:r>
              <a:rPr lang="zh-TW" altLang="en-US" b="0" i="0" dirty="0">
                <a:solidFill>
                  <a:srgbClr val="333333"/>
                </a:solidFill>
                <a:effectLst/>
                <a:latin typeface="Helvetica Neue"/>
              </a:rPr>
              <a:t>很明顯的，多了一位數，當然就比較大，</a:t>
            </a:r>
            <a:br>
              <a:rPr lang="en-US" altLang="zh-TW" b="0" i="0" dirty="0">
                <a:solidFill>
                  <a:srgbClr val="333333"/>
                </a:solidFill>
                <a:effectLst/>
                <a:latin typeface="Helvetica Neue"/>
              </a:rPr>
            </a:br>
            <a:r>
              <a:rPr lang="zh-TW" altLang="en-US" b="0" i="0" dirty="0">
                <a:solidFill>
                  <a:srgbClr val="333333"/>
                </a:solidFill>
                <a:effectLst/>
                <a:latin typeface="Helvetica Neue"/>
              </a:rPr>
              <a:t>因為前面的 </a:t>
            </a:r>
            <a:r>
              <a:rPr lang="en-US" altLang="zh-TW" b="0" i="0" dirty="0">
                <a:solidFill>
                  <a:srgbClr val="333333"/>
                </a:solidFill>
                <a:effectLst/>
                <a:latin typeface="Helvetica Neue"/>
              </a:rPr>
              <a:t>3.201 </a:t>
            </a:r>
            <a:r>
              <a:rPr lang="zh-TW" altLang="en-US" b="0" i="0" dirty="0">
                <a:solidFill>
                  <a:srgbClr val="333333"/>
                </a:solidFill>
                <a:effectLst/>
                <a:latin typeface="Helvetica Neue"/>
              </a:rPr>
              <a:t>和 </a:t>
            </a:r>
            <a:r>
              <a:rPr lang="en-US" altLang="zh-TW" b="0" i="0" dirty="0">
                <a:solidFill>
                  <a:srgbClr val="333333"/>
                </a:solidFill>
                <a:effectLst/>
                <a:latin typeface="Helvetica Neue"/>
              </a:rPr>
              <a:t>2.55 </a:t>
            </a:r>
            <a:r>
              <a:rPr lang="zh-TW" altLang="en-US" b="0" i="0" dirty="0">
                <a:solidFill>
                  <a:srgbClr val="333333"/>
                </a:solidFill>
                <a:effectLst/>
                <a:latin typeface="Helvetica Neue"/>
              </a:rPr>
              <a:t>的數字都是個位數，不會改變實際的位數</a:t>
            </a:r>
            <a:endParaRPr lang="en-US" altLang="zh-TW" b="0" i="0" dirty="0">
              <a:solidFill>
                <a:srgbClr val="333333"/>
              </a:solidFill>
              <a:effectLst/>
              <a:latin typeface="Helvetica Neue"/>
            </a:endParaRPr>
          </a:p>
          <a:p>
            <a:pPr algn="l"/>
            <a:endParaRPr lang="en-US" altLang="zh-TW" b="0" i="0" dirty="0">
              <a:solidFill>
                <a:srgbClr val="333333"/>
              </a:solidFill>
              <a:effectLst/>
              <a:latin typeface="Helvetica Neue"/>
            </a:endParaRPr>
          </a:p>
          <a:p>
            <a:r>
              <a:rPr lang="en-US" altLang="zh-TW" baseline="0" dirty="0"/>
              <a:t>&lt;</a:t>
            </a:r>
            <a:r>
              <a:rPr lang="zh-TW" altLang="en-US" baseline="0" dirty="0"/>
              <a:t>動</a:t>
            </a:r>
            <a:r>
              <a:rPr lang="en-US" altLang="zh-TW" baseline="0" dirty="0"/>
              <a:t>&gt;</a:t>
            </a:r>
          </a:p>
          <a:p>
            <a:r>
              <a:rPr lang="zh-TW" altLang="en-US" baseline="0" dirty="0"/>
              <a:t>如果位數一樣呢</a:t>
            </a:r>
            <a:r>
              <a:rPr lang="en-US" altLang="zh-TW" baseline="0" dirty="0"/>
              <a:t>?</a:t>
            </a:r>
            <a:r>
              <a:rPr lang="zh-TW" altLang="en-US" baseline="0" dirty="0"/>
              <a:t> </a:t>
            </a:r>
            <a:endParaRPr lang="en-US" altLang="zh-TW" baseline="0" dirty="0"/>
          </a:p>
          <a:p>
            <a:r>
              <a:rPr lang="zh-TW" altLang="en-US" baseline="0" dirty="0"/>
              <a:t>例如這兩個數，都代表小數點後第七位開始不是 </a:t>
            </a:r>
            <a:r>
              <a:rPr lang="en-US" altLang="zh-TW" baseline="0" dirty="0"/>
              <a:t>0</a:t>
            </a:r>
            <a:r>
              <a:rPr lang="zh-TW" altLang="en-US" baseline="0" dirty="0"/>
              <a:t>，</a:t>
            </a:r>
            <a:endParaRPr lang="en-US" altLang="zh-TW" baseline="0" dirty="0"/>
          </a:p>
          <a:p>
            <a:r>
              <a:rPr lang="zh-TW" altLang="en-US" baseline="0" dirty="0"/>
              <a:t>一個是 </a:t>
            </a:r>
            <a:r>
              <a:rPr lang="en-US" altLang="zh-TW" baseline="0" dirty="0"/>
              <a:t>3 </a:t>
            </a:r>
            <a:r>
              <a:rPr lang="zh-TW" altLang="en-US" baseline="0" dirty="0"/>
              <a:t>開頭、一個是 </a:t>
            </a:r>
            <a:r>
              <a:rPr lang="en-US" altLang="zh-TW" baseline="0" dirty="0"/>
              <a:t>2 </a:t>
            </a:r>
            <a:r>
              <a:rPr lang="zh-TW" altLang="en-US" baseline="0" dirty="0"/>
              <a:t>開頭，</a:t>
            </a:r>
            <a:endParaRPr lang="en-US" altLang="zh-TW" baseline="0" dirty="0"/>
          </a:p>
          <a:p>
            <a:r>
              <a:rPr lang="en-US" altLang="zh-TW" baseline="0" dirty="0"/>
              <a:t>3 </a:t>
            </a:r>
            <a:r>
              <a:rPr lang="zh-TW" altLang="en-US" baseline="0" dirty="0"/>
              <a:t>當然是大於 </a:t>
            </a:r>
            <a:r>
              <a:rPr lang="en-US" altLang="zh-TW" baseline="0" dirty="0"/>
              <a:t>2 </a:t>
            </a:r>
            <a:r>
              <a:rPr lang="zh-TW" altLang="en-US" baseline="0" dirty="0"/>
              <a:t>的。</a:t>
            </a:r>
            <a:endParaRPr lang="en-US" altLang="zh-TW" baseline="0" dirty="0"/>
          </a:p>
          <a:p>
            <a:endParaRPr lang="en-US" altLang="zh-TW" baseline="0" dirty="0"/>
          </a:p>
          <a:p>
            <a:r>
              <a:rPr lang="zh-TW" altLang="en-US" baseline="0" dirty="0"/>
              <a:t>所以利用科學記號比較兩個數字的大小時，</a:t>
            </a:r>
            <a:endParaRPr lang="en-US" altLang="zh-TW" baseline="0" dirty="0"/>
          </a:p>
          <a:p>
            <a:r>
              <a:rPr lang="zh-TW" altLang="en-US" baseline="0" dirty="0"/>
              <a:t>先看指數 </a:t>
            </a:r>
            <a:r>
              <a:rPr lang="en-US" altLang="zh-TW" baseline="0" dirty="0"/>
              <a:t>&lt;</a:t>
            </a:r>
            <a:r>
              <a:rPr lang="zh-TW" altLang="en-US" baseline="0" dirty="0"/>
              <a:t>畫完指數，還要回頭圈兩個指數</a:t>
            </a:r>
            <a:r>
              <a:rPr lang="en-US" altLang="zh-TW" baseline="0" dirty="0"/>
              <a:t>&gt;</a:t>
            </a:r>
            <a:r>
              <a:rPr lang="zh-TW" altLang="en-US" baseline="0" dirty="0"/>
              <a:t>，</a:t>
            </a:r>
            <a:endParaRPr lang="en-US" altLang="zh-TW" baseline="0" dirty="0"/>
          </a:p>
          <a:p>
            <a:r>
              <a:rPr lang="zh-TW" altLang="en-US" baseline="0" dirty="0"/>
              <a:t>若指數相同，那就比較前面的數的大小。</a:t>
            </a:r>
            <a:r>
              <a:rPr lang="en-US" altLang="zh-TW" baseline="0" dirty="0"/>
              <a:t>&lt;</a:t>
            </a:r>
            <a:r>
              <a:rPr lang="zh-TW" altLang="en-US" baseline="0" dirty="0"/>
              <a:t>回頭在數字用藍色畫線</a:t>
            </a:r>
            <a:r>
              <a:rPr lang="en-US" altLang="zh-TW" baseline="0" dirty="0"/>
              <a:t>&gt;</a:t>
            </a:r>
          </a:p>
          <a:p>
            <a:pPr algn="l"/>
            <a:endParaRPr lang="zh-TW" altLang="en-US" b="0" i="0" dirty="0">
              <a:solidFill>
                <a:srgbClr val="333333"/>
              </a:solidFill>
              <a:effectLst/>
              <a:latin typeface="Helvetica Neue"/>
            </a:endParaRPr>
          </a:p>
          <a:p>
            <a:br>
              <a:rPr lang="en-US" altLang="zh-TW" baseline="0" dirty="0"/>
            </a:br>
            <a:br>
              <a:rPr lang="en-US" altLang="zh-TW" baseline="0" dirty="0"/>
            </a:br>
            <a:r>
              <a:rPr lang="zh-TW" altLang="en-US" baseline="0" dirty="0"/>
              <a:t>利用剛剛位數的觀念就可以很快速的判斷兩個科學記號所代表的數的大小喔，</a:t>
            </a:r>
            <a:endParaRPr lang="en-US" altLang="zh-TW" baseline="0" dirty="0"/>
          </a:p>
          <a:p>
            <a:endParaRPr lang="en-US" altLang="zh-TW" baseline="0" dirty="0"/>
          </a:p>
          <a:p>
            <a:r>
              <a:rPr lang="zh-TW" altLang="en-US" baseline="0" dirty="0"/>
              <a:t>例如這兩個數，這個是 </a:t>
            </a:r>
            <a:r>
              <a:rPr lang="en-US" altLang="zh-TW" baseline="0" dirty="0"/>
              <a:t>9 </a:t>
            </a:r>
            <a:r>
              <a:rPr lang="zh-TW" altLang="en-US" baseline="0" dirty="0"/>
              <a:t>次方，代表十位數、</a:t>
            </a:r>
            <a:endParaRPr lang="en-US" altLang="zh-TW" baseline="0" dirty="0"/>
          </a:p>
          <a:p>
            <a:r>
              <a:rPr lang="zh-TW" altLang="en-US" baseline="0" dirty="0"/>
              <a:t>右邊這個是 </a:t>
            </a:r>
            <a:r>
              <a:rPr lang="en-US" altLang="zh-TW" baseline="0" dirty="0"/>
              <a:t>10 </a:t>
            </a:r>
            <a:r>
              <a:rPr lang="zh-TW" altLang="en-US" baseline="0" dirty="0"/>
              <a:t>次方，代表這個數是 十一位數，</a:t>
            </a:r>
            <a:endParaRPr lang="en-US" altLang="zh-TW" baseline="0" dirty="0"/>
          </a:p>
          <a:p>
            <a:r>
              <a:rPr lang="zh-TW" altLang="en-US" baseline="0" dirty="0"/>
              <a:t>十位數當然是比十一位數來得小。</a:t>
            </a:r>
            <a:endParaRPr lang="en-US" altLang="zh-TW" baseline="0" dirty="0"/>
          </a:p>
          <a:p>
            <a:endParaRPr lang="en-US" altLang="zh-TW" baseline="0" dirty="0"/>
          </a:p>
          <a:p>
            <a:r>
              <a:rPr lang="en-US" altLang="zh-TW" baseline="0" dirty="0"/>
              <a:t>&lt;</a:t>
            </a:r>
            <a:r>
              <a:rPr lang="zh-TW" altLang="en-US" baseline="0" dirty="0"/>
              <a:t>動</a:t>
            </a:r>
            <a:r>
              <a:rPr lang="en-US" altLang="zh-TW" baseline="0" dirty="0"/>
              <a:t>&gt;</a:t>
            </a:r>
          </a:p>
          <a:p>
            <a:r>
              <a:rPr lang="zh-TW" altLang="en-US" baseline="0" dirty="0"/>
              <a:t>如果位數一樣呢</a:t>
            </a:r>
            <a:r>
              <a:rPr lang="en-US" altLang="zh-TW" baseline="0" dirty="0"/>
              <a:t>?</a:t>
            </a:r>
            <a:r>
              <a:rPr lang="zh-TW" altLang="en-US" baseline="0" dirty="0"/>
              <a:t> </a:t>
            </a:r>
            <a:endParaRPr lang="en-US" altLang="zh-TW" baseline="0" dirty="0"/>
          </a:p>
          <a:p>
            <a:r>
              <a:rPr lang="zh-TW" altLang="en-US" baseline="0" dirty="0"/>
              <a:t>例如這兩個數，都代表小數點後第七位開始不是 </a:t>
            </a:r>
            <a:r>
              <a:rPr lang="en-US" altLang="zh-TW" baseline="0" dirty="0"/>
              <a:t>0</a:t>
            </a:r>
            <a:r>
              <a:rPr lang="zh-TW" altLang="en-US" baseline="0" dirty="0"/>
              <a:t>，</a:t>
            </a:r>
            <a:endParaRPr lang="en-US" altLang="zh-TW" baseline="0" dirty="0"/>
          </a:p>
          <a:p>
            <a:r>
              <a:rPr lang="zh-TW" altLang="en-US" baseline="0" dirty="0"/>
              <a:t>一個是 </a:t>
            </a:r>
            <a:r>
              <a:rPr lang="en-US" altLang="zh-TW" baseline="0" dirty="0"/>
              <a:t>3 </a:t>
            </a:r>
            <a:r>
              <a:rPr lang="zh-TW" altLang="en-US" baseline="0" dirty="0"/>
              <a:t>開頭、一個是 </a:t>
            </a:r>
            <a:r>
              <a:rPr lang="en-US" altLang="zh-TW" baseline="0" dirty="0"/>
              <a:t>2 </a:t>
            </a:r>
            <a:r>
              <a:rPr lang="zh-TW" altLang="en-US" baseline="0" dirty="0"/>
              <a:t>開頭，</a:t>
            </a:r>
            <a:endParaRPr lang="en-US" altLang="zh-TW" baseline="0" dirty="0"/>
          </a:p>
          <a:p>
            <a:r>
              <a:rPr lang="en-US" altLang="zh-TW" baseline="0" dirty="0"/>
              <a:t>3 </a:t>
            </a:r>
            <a:r>
              <a:rPr lang="zh-TW" altLang="en-US" baseline="0" dirty="0"/>
              <a:t>當然是大於 </a:t>
            </a:r>
            <a:r>
              <a:rPr lang="en-US" altLang="zh-TW" baseline="0" dirty="0"/>
              <a:t>2 </a:t>
            </a:r>
            <a:r>
              <a:rPr lang="zh-TW" altLang="en-US" baseline="0" dirty="0"/>
              <a:t>的。</a:t>
            </a:r>
            <a:endParaRPr lang="en-US" altLang="zh-TW" baseline="0" dirty="0"/>
          </a:p>
          <a:p>
            <a:endParaRPr lang="en-US" altLang="zh-TW" baseline="0" dirty="0"/>
          </a:p>
          <a:p>
            <a:r>
              <a:rPr lang="zh-TW" altLang="en-US" baseline="0" dirty="0"/>
              <a:t>所以利用科學記號比較兩個數字的大小時，</a:t>
            </a:r>
            <a:endParaRPr lang="en-US" altLang="zh-TW" baseline="0" dirty="0"/>
          </a:p>
          <a:p>
            <a:r>
              <a:rPr lang="zh-TW" altLang="en-US" baseline="0" dirty="0"/>
              <a:t>先看位數，若位數相同，那就比較最左邊的數的大小。</a:t>
            </a:r>
            <a:endParaRPr lang="en-US" altLang="zh-TW" baseline="0" dirty="0"/>
          </a:p>
          <a:p>
            <a:endParaRPr lang="en-US" altLang="zh-TW" baseline="0" dirty="0"/>
          </a:p>
          <a:p>
            <a:endParaRPr lang="en-US" altLang="zh-TW" baseline="0" dirty="0"/>
          </a:p>
          <a:p>
            <a:endParaRPr lang="en-US" altLang="zh-TW" baseline="0" dirty="0"/>
          </a:p>
          <a:p>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7</a:t>
            </a:fld>
            <a:endParaRPr lang="zh-TW" altLang="en-US"/>
          </a:p>
        </p:txBody>
      </p:sp>
    </p:spTree>
    <p:extLst>
      <p:ext uri="{BB962C8B-B14F-4D97-AF65-F5344CB8AC3E}">
        <p14:creationId xmlns:p14="http://schemas.microsoft.com/office/powerpoint/2010/main" val="1686643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defRPr/>
            </a:pPr>
            <a:r>
              <a:rPr lang="zh-TW" altLang="en-US" baseline="0" dirty="0"/>
              <a:t>這一個單元老師介紹了乘方</a:t>
            </a:r>
            <a:endParaRPr lang="en-US" altLang="zh-TW" baseline="0" dirty="0"/>
          </a:p>
          <a:p>
            <a:pPr>
              <a:defRPr/>
            </a:pPr>
            <a:r>
              <a:rPr lang="zh-TW" altLang="en-US" baseline="0" dirty="0"/>
              <a:t>就是同一個數連乘可以用 </a:t>
            </a:r>
            <a:r>
              <a:rPr lang="en-US" altLang="zh-TW" baseline="0" dirty="0"/>
              <a:t>a </a:t>
            </a:r>
            <a:r>
              <a:rPr lang="zh-TW" altLang="en-US" baseline="0" dirty="0"/>
              <a:t>的 </a:t>
            </a:r>
            <a:r>
              <a:rPr lang="en-US" altLang="zh-TW" baseline="0" dirty="0"/>
              <a:t>n </a:t>
            </a:r>
            <a:r>
              <a:rPr lang="zh-TW" altLang="en-US" baseline="0" dirty="0"/>
              <a:t>次方來表示，</a:t>
            </a:r>
            <a:endParaRPr lang="en-US" altLang="zh-TW" baseline="0" dirty="0"/>
          </a:p>
          <a:p>
            <a:pPr>
              <a:defRPr/>
            </a:pPr>
            <a:r>
              <a:rPr lang="zh-TW" altLang="en-US" baseline="0" dirty="0"/>
              <a:t>其中 </a:t>
            </a:r>
            <a:r>
              <a:rPr lang="en-US" altLang="zh-TW" baseline="0" dirty="0"/>
              <a:t>a </a:t>
            </a:r>
            <a:r>
              <a:rPr lang="zh-TW" altLang="en-US" baseline="0" dirty="0"/>
              <a:t>稱為底數、</a:t>
            </a:r>
            <a:r>
              <a:rPr lang="en-US" altLang="zh-TW" baseline="0" dirty="0"/>
              <a:t>n </a:t>
            </a:r>
            <a:r>
              <a:rPr lang="zh-TW" altLang="en-US" baseline="0" dirty="0"/>
              <a:t>稱為指數。</a:t>
            </a:r>
            <a:endParaRPr lang="en-US" altLang="zh-TW" baseline="0" dirty="0"/>
          </a:p>
          <a:p>
            <a:pPr>
              <a:defRPr/>
            </a:pPr>
            <a:endParaRPr lang="en-US" altLang="zh-TW" baseline="0" dirty="0"/>
          </a:p>
          <a:p>
            <a:pPr>
              <a:defRPr/>
            </a:pPr>
            <a:r>
              <a:rPr lang="zh-TW" altLang="en-US" baseline="0" dirty="0"/>
              <a:t>當底數是負數時，由符號法則知道 指數偶數 結果為正數</a:t>
            </a:r>
            <a:endParaRPr lang="en-US" altLang="zh-TW" baseline="0" dirty="0"/>
          </a:p>
          <a:p>
            <a:pPr>
              <a:defRPr/>
            </a:pPr>
            <a:r>
              <a:rPr lang="zh-TW" altLang="en-US" baseline="0" dirty="0"/>
              <a:t>指數奇數結果為負數</a:t>
            </a:r>
            <a:endParaRPr lang="en-US" altLang="zh-TW" baseline="0" dirty="0"/>
          </a:p>
          <a:p>
            <a:pPr>
              <a:defRPr/>
            </a:pPr>
            <a:endParaRPr lang="en-US" altLang="zh-TW" baseline="0" dirty="0"/>
          </a:p>
          <a:p>
            <a:pPr>
              <a:defRPr/>
            </a:pPr>
            <a:r>
              <a:rPr lang="zh-TW" altLang="en-US" baseline="0" dirty="0"/>
              <a:t>另外我們定義了 </a:t>
            </a:r>
            <a:r>
              <a:rPr lang="en-US" altLang="zh-TW" baseline="0" dirty="0"/>
              <a:t>10 </a:t>
            </a:r>
            <a:r>
              <a:rPr lang="zh-TW" altLang="en-US" baseline="0" dirty="0"/>
              <a:t>的 </a:t>
            </a:r>
            <a:r>
              <a:rPr lang="en-US" altLang="zh-TW" baseline="0" dirty="0"/>
              <a:t>0 </a:t>
            </a:r>
            <a:r>
              <a:rPr lang="zh-TW" altLang="en-US" baseline="0" dirty="0"/>
              <a:t>次方為 </a:t>
            </a:r>
            <a:r>
              <a:rPr lang="en-US" altLang="zh-TW" baseline="0" dirty="0"/>
              <a:t>1</a:t>
            </a:r>
            <a:r>
              <a:rPr lang="zh-TW" altLang="en-US" baseline="0" dirty="0"/>
              <a:t>，</a:t>
            </a:r>
            <a:r>
              <a:rPr lang="en-US" altLang="zh-TW" baseline="0" dirty="0"/>
              <a:t>10 </a:t>
            </a:r>
            <a:r>
              <a:rPr lang="zh-TW" altLang="en-US" baseline="0" dirty="0"/>
              <a:t>的負 </a:t>
            </a:r>
            <a:r>
              <a:rPr lang="en-US" altLang="zh-TW" baseline="0" dirty="0"/>
              <a:t>n </a:t>
            </a:r>
            <a:r>
              <a:rPr lang="zh-TW" altLang="en-US" baseline="0" dirty="0"/>
              <a:t>次方就是 </a:t>
            </a:r>
            <a:r>
              <a:rPr lang="en-US" altLang="zh-TW" baseline="0" dirty="0"/>
              <a:t>10 </a:t>
            </a:r>
            <a:r>
              <a:rPr lang="zh-TW" altLang="en-US" baseline="0" dirty="0"/>
              <a:t>的 </a:t>
            </a:r>
            <a:r>
              <a:rPr lang="en-US" altLang="zh-TW" baseline="0" dirty="0"/>
              <a:t>n </a:t>
            </a:r>
            <a:r>
              <a:rPr lang="zh-TW" altLang="en-US" baseline="0" dirty="0"/>
              <a:t>次方分之一</a:t>
            </a:r>
            <a:endParaRPr lang="en-US" altLang="zh-TW" baseline="0" dirty="0"/>
          </a:p>
          <a:p>
            <a:pPr>
              <a:defRPr/>
            </a:pPr>
            <a:endParaRPr lang="en-US" altLang="zh-TW" baseline="0" dirty="0"/>
          </a:p>
          <a:p>
            <a:pPr>
              <a:defRPr/>
            </a:pPr>
            <a:r>
              <a:rPr lang="zh-TW" altLang="en-US" baseline="0" dirty="0"/>
              <a:t>接著，每個正數都可以表達成科學記號，</a:t>
            </a:r>
            <a:endParaRPr lang="en-US" altLang="zh-TW" baseline="0" dirty="0"/>
          </a:p>
          <a:p>
            <a:pPr>
              <a:defRPr/>
            </a:pPr>
            <a:r>
              <a:rPr lang="zh-TW" altLang="en-US" baseline="0" dirty="0"/>
              <a:t>形式是 介於 </a:t>
            </a:r>
            <a:r>
              <a:rPr lang="en-US" altLang="zh-TW" baseline="0" dirty="0"/>
              <a:t>1 </a:t>
            </a:r>
            <a:r>
              <a:rPr lang="zh-TW" altLang="en-US" baseline="0" dirty="0"/>
              <a:t>到 </a:t>
            </a:r>
            <a:r>
              <a:rPr lang="en-US" altLang="zh-TW" baseline="0" dirty="0"/>
              <a:t>10 </a:t>
            </a:r>
            <a:r>
              <a:rPr lang="zh-TW" altLang="en-US" baseline="0" dirty="0"/>
              <a:t>之間</a:t>
            </a:r>
            <a:r>
              <a:rPr lang="en-US" altLang="zh-TW" baseline="0" dirty="0"/>
              <a:t> </a:t>
            </a:r>
            <a:r>
              <a:rPr lang="zh-TW" altLang="en-US" baseline="0" dirty="0"/>
              <a:t>的數乘以 </a:t>
            </a:r>
            <a:r>
              <a:rPr lang="en-US" altLang="zh-TW" baseline="0" dirty="0"/>
              <a:t>10 </a:t>
            </a:r>
            <a:r>
              <a:rPr lang="zh-TW" altLang="en-US" baseline="0" dirty="0"/>
              <a:t>的整數次方。</a:t>
            </a:r>
            <a:endParaRPr lang="en-US" altLang="zh-TW" baseline="0" dirty="0"/>
          </a:p>
          <a:p>
            <a:pPr>
              <a:defRPr/>
            </a:pPr>
            <a:endParaRPr lang="en-US" altLang="zh-TW" baseline="0" dirty="0"/>
          </a:p>
          <a:p>
            <a:pPr>
              <a:defRPr/>
            </a:pPr>
            <a:r>
              <a:rPr lang="zh-TW" altLang="en-US" baseline="0" dirty="0"/>
              <a:t>這個指數會方便我們觀察到整個數的位數</a:t>
            </a:r>
            <a:endParaRPr lang="en-US" altLang="zh-TW" baseline="0" dirty="0"/>
          </a:p>
          <a:p>
            <a:pPr>
              <a:defRPr/>
            </a:pPr>
            <a:r>
              <a:rPr lang="zh-TW" altLang="en-US" baseline="0" dirty="0"/>
              <a:t>進而很容易地看出大小關係。</a:t>
            </a:r>
            <a:endParaRPr lang="en-US" altLang="zh-TW" baseline="0" dirty="0"/>
          </a:p>
          <a:p>
            <a:pPr>
              <a:defRPr/>
            </a:pPr>
            <a:endParaRPr lang="en-US" altLang="zh-TW" baseline="0" dirty="0"/>
          </a:p>
        </p:txBody>
      </p:sp>
      <p:sp>
        <p:nvSpPr>
          <p:cNvPr id="4" name="投影片編號版面配置區 3"/>
          <p:cNvSpPr>
            <a:spLocks noGrp="1"/>
          </p:cNvSpPr>
          <p:nvPr>
            <p:ph type="sldNum" sz="quarter" idx="10"/>
          </p:nvPr>
        </p:nvSpPr>
        <p:spPr/>
        <p:txBody>
          <a:bodyPr/>
          <a:lstStyle/>
          <a:p>
            <a:fld id="{2AA322BB-CFDC-4277-85FE-FFBCC1C2426B}" type="slidenum">
              <a:rPr lang="zh-TW" altLang="en-US" smtClean="0"/>
              <a:t>8</a:t>
            </a:fld>
            <a:endParaRPr lang="zh-TW" altLang="en-US"/>
          </a:p>
        </p:txBody>
      </p:sp>
    </p:spTree>
    <p:extLst>
      <p:ext uri="{BB962C8B-B14F-4D97-AF65-F5344CB8AC3E}">
        <p14:creationId xmlns:p14="http://schemas.microsoft.com/office/powerpoint/2010/main" val="989909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59415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2428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8591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矩形 8"/>
          <p:cNvSpPr/>
          <p:nvPr userDrawn="1"/>
        </p:nvSpPr>
        <p:spPr>
          <a:xfrm>
            <a:off x="0" y="6726238"/>
            <a:ext cx="12192000" cy="131763"/>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p:cNvSpPr>
            <a:spLocks noGrp="1"/>
          </p:cNvSpPr>
          <p:nvPr>
            <p:ph type="title"/>
          </p:nvPr>
        </p:nvSpPr>
        <p:spPr>
          <a:xfrm>
            <a:off x="0" y="0"/>
            <a:ext cx="12192000" cy="1016000"/>
          </a:xfrm>
          <a:solidFill>
            <a:srgbClr val="F8F8F8"/>
          </a:solidFill>
          <a:ln>
            <a:noFill/>
          </a:ln>
          <a:effectLst/>
        </p:spPr>
        <p:txBody>
          <a:bodyPr>
            <a:normAutofit/>
          </a:bodyPr>
          <a:lstStyle>
            <a:lvl1pPr algn="ctr">
              <a:defRPr sz="4800">
                <a:solidFill>
                  <a:schemeClr val="tx1"/>
                </a:solidFill>
                <a:effectLst/>
                <a:latin typeface="Times New Roman" panose="02020603050405020304" pitchFamily="18" charset="0"/>
                <a:ea typeface="全真中黑體" panose="02010609000101010101" pitchFamily="49" charset="-120"/>
                <a:cs typeface="Times New Roman" panose="02020603050405020304" pitchFamily="18" charset="0"/>
              </a:defRPr>
            </a:lvl1pPr>
          </a:lstStyle>
          <a:p>
            <a:r>
              <a:rPr lang="zh-TW" altLang="en-US" dirty="0"/>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cxnSp>
        <p:nvCxnSpPr>
          <p:cNvPr id="12" name="直線接點 11"/>
          <p:cNvCxnSpPr/>
          <p:nvPr userDrawn="1"/>
        </p:nvCxnSpPr>
        <p:spPr>
          <a:xfrm>
            <a:off x="0" y="1016000"/>
            <a:ext cx="12192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632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82816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0961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945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66330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4790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2469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2023/7/25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592106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4B310-6FDD-4BEE-B29E-2C4E8BEE5735}" type="datetimeFigureOut">
              <a:rPr lang="zh-TW" altLang="en-US" smtClean="0"/>
              <a:t>2023/7/25</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59778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customXml" Target="../ink/ink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微軟正黑體" panose="020B0604030504040204" pitchFamily="34" charset="-120"/>
                <a:ea typeface="微軟正黑體" panose="020B0604030504040204" pitchFamily="34" charset="-120"/>
              </a:rPr>
              <a:t>乘方</a:t>
            </a:r>
          </a:p>
        </p:txBody>
      </p:sp>
      <p:sp>
        <p:nvSpPr>
          <p:cNvPr id="21" name="AutoShape 208"/>
          <p:cNvSpPr>
            <a:spLocks noChangeArrowheads="1"/>
          </p:cNvSpPr>
          <p:nvPr/>
        </p:nvSpPr>
        <p:spPr bwMode="auto">
          <a:xfrm>
            <a:off x="2028825" y="1846675"/>
            <a:ext cx="8134349" cy="570179"/>
          </a:xfrm>
          <a:prstGeom prst="roundRect">
            <a:avLst>
              <a:gd name="adj" fmla="val 6958"/>
            </a:avLst>
          </a:prstGeom>
          <a:noFill/>
          <a:ln w="28575" algn="ctr">
            <a:noFill/>
            <a:prstDash val="solid"/>
            <a:round/>
            <a:headEnd/>
            <a:tailEnd/>
          </a:ln>
          <a:effectLst/>
        </p:spPr>
        <p:txBody>
          <a:bodyPr wrap="none" lIns="67500" tIns="35100" rIns="67500" bIns="35100" anchor="ctr"/>
          <a:lstStyle/>
          <a:p>
            <a:pPr algn="ctr"/>
            <a:r>
              <a:rPr lang="en-US" altLang="zh-TW" sz="2400" b="1" i="1" dirty="0">
                <a:ea typeface="微軟正黑體" panose="020B0604030504040204" pitchFamily="34" charset="-120"/>
              </a:rPr>
              <a:t>a</a:t>
            </a:r>
            <a:r>
              <a:rPr lang="en-US" altLang="zh-TW" sz="2400" dirty="0">
                <a:ea typeface="微軟正黑體" panose="020B0604030504040204" pitchFamily="34" charset="-120"/>
              </a:rPr>
              <a:t> </a:t>
            </a:r>
            <a:r>
              <a:rPr lang="en-US" altLang="zh-TW" sz="2400" b="1" dirty="0">
                <a:ea typeface="微軟正黑體" panose="020B0604030504040204" pitchFamily="34" charset="-120"/>
                <a:sym typeface="Symbol" panose="05050102010706020507" pitchFamily="18" charset="2"/>
              </a:rPr>
              <a:t></a:t>
            </a:r>
            <a:r>
              <a:rPr lang="en-US" altLang="zh-TW" sz="2400" dirty="0">
                <a:ea typeface="微軟正黑體" panose="020B0604030504040204" pitchFamily="34" charset="-120"/>
                <a:sym typeface="Symbol" panose="05050102010706020507" pitchFamily="18" charset="2"/>
              </a:rPr>
              <a:t> </a:t>
            </a:r>
            <a:r>
              <a:rPr lang="en-US" altLang="zh-TW" sz="2400" b="1" i="1" dirty="0">
                <a:ea typeface="微軟正黑體" panose="020B0604030504040204" pitchFamily="34" charset="-120"/>
                <a:sym typeface="Symbol" panose="05050102010706020507" pitchFamily="18" charset="2"/>
              </a:rPr>
              <a:t>a</a:t>
            </a:r>
            <a:r>
              <a:rPr lang="en-US" altLang="zh-TW" sz="2400" dirty="0">
                <a:ea typeface="微軟正黑體" panose="020B0604030504040204" pitchFamily="34" charset="-120"/>
                <a:sym typeface="Symbol" panose="05050102010706020507" pitchFamily="18" charset="2"/>
              </a:rPr>
              <a:t> </a:t>
            </a:r>
            <a:r>
              <a:rPr lang="en-US" altLang="zh-TW" sz="2400" b="1" dirty="0">
                <a:ea typeface="微軟正黑體" panose="020B0604030504040204" pitchFamily="34" charset="-120"/>
                <a:sym typeface="Symbol" panose="05050102010706020507" pitchFamily="18" charset="2"/>
              </a:rPr>
              <a:t></a:t>
            </a:r>
            <a:r>
              <a:rPr lang="en-US" altLang="zh-TW" sz="2400" dirty="0">
                <a:ea typeface="微軟正黑體" panose="020B0604030504040204" pitchFamily="34" charset="-120"/>
                <a:sym typeface="Symbol" panose="05050102010706020507" pitchFamily="18" charset="2"/>
              </a:rPr>
              <a:t> </a:t>
            </a:r>
            <a:r>
              <a:rPr lang="en-US" altLang="zh-TW" sz="2400" b="1" i="1" dirty="0">
                <a:ea typeface="微軟正黑體" panose="020B0604030504040204" pitchFamily="34" charset="-120"/>
                <a:sym typeface="Symbol" panose="05050102010706020507" pitchFamily="18" charset="2"/>
              </a:rPr>
              <a:t>a</a:t>
            </a:r>
            <a:r>
              <a:rPr lang="en-US" altLang="zh-TW" sz="2400" dirty="0">
                <a:ea typeface="微軟正黑體" panose="020B0604030504040204" pitchFamily="34" charset="-120"/>
                <a:sym typeface="Symbol" panose="05050102010706020507" pitchFamily="18" charset="2"/>
              </a:rPr>
              <a:t> </a:t>
            </a:r>
            <a:r>
              <a:rPr lang="en-US" altLang="zh-TW" sz="2400" b="1" dirty="0">
                <a:ea typeface="微軟正黑體" panose="020B0604030504040204" pitchFamily="34" charset="-120"/>
                <a:sym typeface="Symbol" panose="05050102010706020507" pitchFamily="18" charset="2"/>
              </a:rPr>
              <a:t></a:t>
            </a:r>
            <a:r>
              <a:rPr lang="en-US" altLang="zh-TW" sz="2400" dirty="0">
                <a:ea typeface="微軟正黑體" panose="020B0604030504040204" pitchFamily="34" charset="-120"/>
                <a:sym typeface="Symbol" panose="05050102010706020507" pitchFamily="18" charset="2"/>
              </a:rPr>
              <a:t> … </a:t>
            </a:r>
            <a:r>
              <a:rPr lang="en-US" altLang="zh-TW" sz="2400" b="1" dirty="0">
                <a:ea typeface="微軟正黑體" panose="020B0604030504040204" pitchFamily="34" charset="-120"/>
                <a:sym typeface="Symbol" panose="05050102010706020507" pitchFamily="18" charset="2"/>
              </a:rPr>
              <a:t></a:t>
            </a:r>
            <a:r>
              <a:rPr lang="en-US" altLang="zh-TW" sz="2400" dirty="0">
                <a:ea typeface="微軟正黑體" panose="020B0604030504040204" pitchFamily="34" charset="-120"/>
                <a:sym typeface="Symbol" panose="05050102010706020507" pitchFamily="18" charset="2"/>
              </a:rPr>
              <a:t> </a:t>
            </a:r>
            <a:r>
              <a:rPr lang="en-US" altLang="zh-TW" sz="2400" b="1" i="1" dirty="0">
                <a:ea typeface="微軟正黑體" panose="020B0604030504040204" pitchFamily="34" charset="-120"/>
                <a:sym typeface="Symbol" panose="05050102010706020507" pitchFamily="18" charset="2"/>
              </a:rPr>
              <a:t>a</a:t>
            </a:r>
            <a:r>
              <a:rPr lang="en-US" altLang="zh-TW" sz="2400" dirty="0">
                <a:ea typeface="微軟正黑體" panose="020B0604030504040204" pitchFamily="34" charset="-120"/>
                <a:sym typeface="Symbol" panose="05050102010706020507" pitchFamily="18" charset="2"/>
              </a:rPr>
              <a:t> = </a:t>
            </a:r>
            <a:r>
              <a:rPr lang="en-US" altLang="zh-TW" sz="4000" b="1" i="1" dirty="0">
                <a:ea typeface="微軟正黑體" panose="020B0604030504040204" pitchFamily="34" charset="-120"/>
                <a:sym typeface="Symbol" panose="05050102010706020507" pitchFamily="18" charset="2"/>
              </a:rPr>
              <a:t>a</a:t>
            </a:r>
            <a:r>
              <a:rPr lang="en-US" altLang="zh-TW" sz="4000" b="1" i="1" baseline="50000" dirty="0">
                <a:ea typeface="微軟正黑體" panose="020B0604030504040204" pitchFamily="34" charset="-120"/>
                <a:sym typeface="Symbol" panose="05050102010706020507" pitchFamily="18" charset="2"/>
              </a:rPr>
              <a:t>n</a:t>
            </a:r>
            <a:r>
              <a:rPr lang="en-US" altLang="zh-TW" sz="2400" b="1" i="1" dirty="0">
                <a:ea typeface="微軟正黑體" panose="020B0604030504040204" pitchFamily="34" charset="-120"/>
                <a:sym typeface="Symbol" panose="05050102010706020507" pitchFamily="18" charset="2"/>
              </a:rPr>
              <a:t> </a:t>
            </a:r>
            <a:endParaRPr lang="en-US" altLang="zh-TW" sz="2400" b="1" i="1" dirty="0">
              <a:ea typeface="微軟正黑體" panose="020B0604030504040204" pitchFamily="34" charset="-120"/>
            </a:endParaRPr>
          </a:p>
        </p:txBody>
      </p:sp>
      <p:sp>
        <p:nvSpPr>
          <p:cNvPr id="4" name="Text Box 126">
            <a:extLst>
              <a:ext uri="{FF2B5EF4-FFF2-40B4-BE49-F238E27FC236}">
                <a16:creationId xmlns:a16="http://schemas.microsoft.com/office/drawing/2014/main" id="{7443AB43-BA0D-2DFE-6944-E8894E5BCCB0}"/>
              </a:ext>
            </a:extLst>
          </p:cNvPr>
          <p:cNvSpPr txBox="1">
            <a:spLocks noChangeArrowheads="1"/>
          </p:cNvSpPr>
          <p:nvPr/>
        </p:nvSpPr>
        <p:spPr bwMode="auto">
          <a:xfrm>
            <a:off x="2617073" y="3269077"/>
            <a:ext cx="6096000"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2 </a:t>
            </a:r>
            <a:r>
              <a:rPr lang="en-US" altLang="zh-TW" sz="2400" b="1" dirty="0">
                <a:latin typeface="+mn-lt"/>
                <a:ea typeface="微軟正黑體" panose="020B0604030504040204" pitchFamily="34" charset="-120"/>
                <a:sym typeface="Symbol" panose="05050102010706020507" pitchFamily="18" charset="2"/>
              </a:rPr>
              <a:t> 2  2  2 </a:t>
            </a:r>
            <a:endParaRPr lang="en-US" altLang="zh-TW" sz="2400" b="1" dirty="0">
              <a:latin typeface="+mn-lt"/>
              <a:ea typeface="微軟正黑體" panose="020B0604030504040204" pitchFamily="34" charset="-120"/>
            </a:endParaRPr>
          </a:p>
        </p:txBody>
      </p:sp>
      <p:sp>
        <p:nvSpPr>
          <p:cNvPr id="2" name="左大括弧 1">
            <a:extLst>
              <a:ext uri="{FF2B5EF4-FFF2-40B4-BE49-F238E27FC236}">
                <a16:creationId xmlns:a16="http://schemas.microsoft.com/office/drawing/2014/main" id="{C92DDF62-1C20-932B-114B-EE0009DAE142}"/>
              </a:ext>
            </a:extLst>
          </p:cNvPr>
          <p:cNvSpPr/>
          <p:nvPr/>
        </p:nvSpPr>
        <p:spPr>
          <a:xfrm rot="16200000">
            <a:off x="5538790" y="1517946"/>
            <a:ext cx="266700" cy="2066924"/>
          </a:xfrm>
          <a:prstGeom prst="leftBrace">
            <a:avLst>
              <a:gd name="adj1" fmla="val 65960"/>
              <a:gd name="adj2" fmla="val 50461"/>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5" name="Text Box 126">
            <a:extLst>
              <a:ext uri="{FF2B5EF4-FFF2-40B4-BE49-F238E27FC236}">
                <a16:creationId xmlns:a16="http://schemas.microsoft.com/office/drawing/2014/main" id="{BDC1A363-40BF-B891-8FBF-3C2924C9C4E4}"/>
              </a:ext>
            </a:extLst>
          </p:cNvPr>
          <p:cNvSpPr txBox="1">
            <a:spLocks noChangeArrowheads="1"/>
          </p:cNvSpPr>
          <p:nvPr/>
        </p:nvSpPr>
        <p:spPr bwMode="auto">
          <a:xfrm>
            <a:off x="5260428" y="2543912"/>
            <a:ext cx="1024758"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i="1" dirty="0">
                <a:latin typeface="+mn-lt"/>
                <a:ea typeface="微軟正黑體" panose="020B0604030504040204" pitchFamily="34" charset="-120"/>
              </a:rPr>
              <a:t>n</a:t>
            </a:r>
            <a:r>
              <a:rPr lang="en-US" altLang="zh-TW" sz="2400" b="1" dirty="0">
                <a:latin typeface="+mn-lt"/>
                <a:ea typeface="微軟正黑體" panose="020B0604030504040204" pitchFamily="34" charset="-120"/>
              </a:rPr>
              <a:t> </a:t>
            </a:r>
            <a:r>
              <a:rPr lang="zh-TW" altLang="en-US" sz="2400" dirty="0">
                <a:latin typeface="+mn-lt"/>
                <a:ea typeface="微軟正黑體" panose="020B0604030504040204" pitchFamily="34" charset="-120"/>
              </a:rPr>
              <a:t>個</a:t>
            </a:r>
            <a:endParaRPr lang="en-US" altLang="zh-TW" sz="2400" dirty="0">
              <a:latin typeface="+mn-lt"/>
              <a:ea typeface="微軟正黑體" panose="020B0604030504040204" pitchFamily="34" charset="-120"/>
            </a:endParaRPr>
          </a:p>
        </p:txBody>
      </p:sp>
      <p:grpSp>
        <p:nvGrpSpPr>
          <p:cNvPr id="12" name="群組 11">
            <a:extLst>
              <a:ext uri="{FF2B5EF4-FFF2-40B4-BE49-F238E27FC236}">
                <a16:creationId xmlns:a16="http://schemas.microsoft.com/office/drawing/2014/main" id="{69A3D0A6-0BF0-C7FE-6CF6-C7827CD40122}"/>
              </a:ext>
            </a:extLst>
          </p:cNvPr>
          <p:cNvGrpSpPr/>
          <p:nvPr/>
        </p:nvGrpSpPr>
        <p:grpSpPr>
          <a:xfrm>
            <a:off x="7544678" y="1238210"/>
            <a:ext cx="1546186" cy="653969"/>
            <a:chOff x="8429297" y="1132790"/>
            <a:chExt cx="1546186" cy="653969"/>
          </a:xfrm>
        </p:grpSpPr>
        <p:sp>
          <p:nvSpPr>
            <p:cNvPr id="9" name="手繪多邊形: 圖案 8">
              <a:extLst>
                <a:ext uri="{FF2B5EF4-FFF2-40B4-BE49-F238E27FC236}">
                  <a16:creationId xmlns:a16="http://schemas.microsoft.com/office/drawing/2014/main" id="{6CC36E1C-6CA9-7282-4F8F-082F5FD77056}"/>
                </a:ext>
              </a:extLst>
            </p:cNvPr>
            <p:cNvSpPr/>
            <p:nvPr/>
          </p:nvSpPr>
          <p:spPr>
            <a:xfrm>
              <a:off x="8429297" y="1408386"/>
              <a:ext cx="630620" cy="378373"/>
            </a:xfrm>
            <a:custGeom>
              <a:avLst/>
              <a:gdLst>
                <a:gd name="connsiteX0" fmla="*/ 630620 w 630620"/>
                <a:gd name="connsiteY0" fmla="*/ 0 h 378373"/>
                <a:gd name="connsiteX1" fmla="*/ 273269 w 630620"/>
                <a:gd name="connsiteY1" fmla="*/ 105104 h 378373"/>
                <a:gd name="connsiteX2" fmla="*/ 0 w 630620"/>
                <a:gd name="connsiteY2" fmla="*/ 378373 h 378373"/>
              </a:gdLst>
              <a:ahLst/>
              <a:cxnLst>
                <a:cxn ang="0">
                  <a:pos x="connsiteX0" y="connsiteY0"/>
                </a:cxn>
                <a:cxn ang="0">
                  <a:pos x="connsiteX1" y="connsiteY1"/>
                </a:cxn>
                <a:cxn ang="0">
                  <a:pos x="connsiteX2" y="connsiteY2"/>
                </a:cxn>
              </a:cxnLst>
              <a:rect l="l" t="t" r="r" b="b"/>
              <a:pathLst>
                <a:path w="630620" h="378373">
                  <a:moveTo>
                    <a:pt x="630620" y="0"/>
                  </a:moveTo>
                  <a:cubicBezTo>
                    <a:pt x="504496" y="21021"/>
                    <a:pt x="378372" y="42042"/>
                    <a:pt x="273269" y="105104"/>
                  </a:cubicBezTo>
                  <a:cubicBezTo>
                    <a:pt x="168166" y="168166"/>
                    <a:pt x="84083" y="273269"/>
                    <a:pt x="0" y="378373"/>
                  </a:cubicBezTo>
                </a:path>
              </a:pathLst>
            </a:custGeom>
            <a:noFill/>
            <a:ln w="19050">
              <a:solidFill>
                <a:srgbClr val="FF6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圓角矩形 85">
              <a:extLst>
                <a:ext uri="{FF2B5EF4-FFF2-40B4-BE49-F238E27FC236}">
                  <a16:creationId xmlns:a16="http://schemas.microsoft.com/office/drawing/2014/main" id="{78ECC8FD-1BFB-383A-983D-2FCAFB2E7C15}"/>
                </a:ext>
              </a:extLst>
            </p:cNvPr>
            <p:cNvSpPr/>
            <p:nvPr/>
          </p:nvSpPr>
          <p:spPr>
            <a:xfrm>
              <a:off x="8949483" y="1132790"/>
              <a:ext cx="1026000" cy="522000"/>
            </a:xfrm>
            <a:prstGeom prst="roundRect">
              <a:avLst>
                <a:gd name="adj" fmla="val 8571"/>
              </a:avLst>
            </a:prstGeom>
            <a:solidFill>
              <a:srgbClr val="FF6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lang="zh-TW" altLang="en-US" sz="2400" dirty="0">
                  <a:solidFill>
                    <a:schemeClr val="bg1"/>
                  </a:solidFill>
                  <a:ea typeface="全真中黑體" panose="02010609000101010101" pitchFamily="49" charset="-120"/>
                </a:rPr>
                <a:t>指數 </a:t>
              </a:r>
              <a:endParaRPr lang="zh-TW" altLang="en-US" sz="2400" b="1" i="1" dirty="0">
                <a:solidFill>
                  <a:schemeClr val="bg1"/>
                </a:solidFill>
                <a:latin typeface="Times New Roman" panose="02020603050405020304" pitchFamily="18" charset="0"/>
                <a:ea typeface="全真中黑體" panose="02010609000101010101" pitchFamily="49" charset="-120"/>
                <a:cs typeface="Times New Roman" panose="02020603050405020304" pitchFamily="18" charset="0"/>
              </a:endParaRPr>
            </a:p>
          </p:txBody>
        </p:sp>
      </p:grpSp>
      <p:grpSp>
        <p:nvGrpSpPr>
          <p:cNvPr id="8" name="群組 7">
            <a:extLst>
              <a:ext uri="{FF2B5EF4-FFF2-40B4-BE49-F238E27FC236}">
                <a16:creationId xmlns:a16="http://schemas.microsoft.com/office/drawing/2014/main" id="{4ADC3345-752B-CDA3-810A-22727F14BCB4}"/>
              </a:ext>
            </a:extLst>
          </p:cNvPr>
          <p:cNvGrpSpPr/>
          <p:nvPr/>
        </p:nvGrpSpPr>
        <p:grpSpPr>
          <a:xfrm>
            <a:off x="7245350" y="2354644"/>
            <a:ext cx="1374298" cy="522079"/>
            <a:chOff x="7245350" y="2354644"/>
            <a:chExt cx="1374298" cy="522079"/>
          </a:xfrm>
        </p:grpSpPr>
        <p:sp>
          <p:nvSpPr>
            <p:cNvPr id="13" name="圓角矩形 85">
              <a:extLst>
                <a:ext uri="{FF2B5EF4-FFF2-40B4-BE49-F238E27FC236}">
                  <a16:creationId xmlns:a16="http://schemas.microsoft.com/office/drawing/2014/main" id="{4646E347-D3BD-B1C4-571C-235EFA92E3CB}"/>
                </a:ext>
              </a:extLst>
            </p:cNvPr>
            <p:cNvSpPr/>
            <p:nvPr/>
          </p:nvSpPr>
          <p:spPr>
            <a:xfrm>
              <a:off x="7593648" y="2354644"/>
              <a:ext cx="1026000" cy="522079"/>
            </a:xfrm>
            <a:prstGeom prst="roundRect">
              <a:avLst>
                <a:gd name="adj" fmla="val 8571"/>
              </a:avLst>
            </a:prstGeom>
            <a:solidFill>
              <a:srgbClr val="FF6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bIns="72000" rtlCol="0" anchor="ctr"/>
            <a:lstStyle/>
            <a:p>
              <a:pPr algn="ctr"/>
              <a:r>
                <a:rPr lang="zh-TW" altLang="en-US" sz="2400" dirty="0">
                  <a:solidFill>
                    <a:schemeClr val="bg1"/>
                  </a:solidFill>
                  <a:ea typeface="全真中黑體" panose="02010609000101010101" pitchFamily="49" charset="-120"/>
                </a:rPr>
                <a:t>底數 </a:t>
              </a:r>
              <a:endParaRPr lang="zh-TW" altLang="en-US" sz="2400" b="1" i="1" dirty="0">
                <a:solidFill>
                  <a:schemeClr val="bg1"/>
                </a:solidFill>
                <a:latin typeface="Times New Roman" panose="02020603050405020304" pitchFamily="18" charset="0"/>
                <a:ea typeface="全真中黑體" panose="02010609000101010101" pitchFamily="49" charset="-120"/>
                <a:cs typeface="Times New Roman" panose="02020603050405020304" pitchFamily="18" charset="0"/>
              </a:endParaRPr>
            </a:p>
          </p:txBody>
        </p:sp>
        <p:sp>
          <p:nvSpPr>
            <p:cNvPr id="7" name="手繪多邊形: 圖案 6">
              <a:extLst>
                <a:ext uri="{FF2B5EF4-FFF2-40B4-BE49-F238E27FC236}">
                  <a16:creationId xmlns:a16="http://schemas.microsoft.com/office/drawing/2014/main" id="{2D84195A-7034-C442-9B53-42C24C0EF54C}"/>
                </a:ext>
              </a:extLst>
            </p:cNvPr>
            <p:cNvSpPr/>
            <p:nvPr/>
          </p:nvSpPr>
          <p:spPr>
            <a:xfrm>
              <a:off x="7245350" y="2400300"/>
              <a:ext cx="406400" cy="241300"/>
            </a:xfrm>
            <a:custGeom>
              <a:avLst/>
              <a:gdLst>
                <a:gd name="connsiteX0" fmla="*/ 406400 w 406400"/>
                <a:gd name="connsiteY0" fmla="*/ 241300 h 241300"/>
                <a:gd name="connsiteX1" fmla="*/ 171450 w 406400"/>
                <a:gd name="connsiteY1" fmla="*/ 165100 h 241300"/>
                <a:gd name="connsiteX2" fmla="*/ 0 w 406400"/>
                <a:gd name="connsiteY2" fmla="*/ 0 h 241300"/>
              </a:gdLst>
              <a:ahLst/>
              <a:cxnLst>
                <a:cxn ang="0">
                  <a:pos x="connsiteX0" y="connsiteY0"/>
                </a:cxn>
                <a:cxn ang="0">
                  <a:pos x="connsiteX1" y="connsiteY1"/>
                </a:cxn>
                <a:cxn ang="0">
                  <a:pos x="connsiteX2" y="connsiteY2"/>
                </a:cxn>
              </a:cxnLst>
              <a:rect l="l" t="t" r="r" b="b"/>
              <a:pathLst>
                <a:path w="406400" h="241300">
                  <a:moveTo>
                    <a:pt x="406400" y="241300"/>
                  </a:moveTo>
                  <a:cubicBezTo>
                    <a:pt x="322791" y="223308"/>
                    <a:pt x="239183" y="205317"/>
                    <a:pt x="171450" y="165100"/>
                  </a:cubicBezTo>
                  <a:cubicBezTo>
                    <a:pt x="103717" y="124883"/>
                    <a:pt x="51858" y="62441"/>
                    <a:pt x="0" y="0"/>
                  </a:cubicBezTo>
                </a:path>
              </a:pathLst>
            </a:custGeom>
            <a:noFill/>
            <a:ln w="19050">
              <a:solidFill>
                <a:srgbClr val="FF6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mc:AlternateContent xmlns:mc="http://schemas.openxmlformats.org/markup-compatibility/2006">
        <mc:Choice xmlns:p14="http://schemas.microsoft.com/office/powerpoint/2010/main" Requires="p14">
          <p:contentPart p14:bwMode="auto" r:id="rId3">
            <p14:nvContentPartPr>
              <p14:cNvPr id="3" name="筆跡 2">
                <a:extLst>
                  <a:ext uri="{FF2B5EF4-FFF2-40B4-BE49-F238E27FC236}">
                    <a16:creationId xmlns:a16="http://schemas.microsoft.com/office/drawing/2014/main" id="{9705C55C-4AA0-04FF-68E0-E68AA2EE3757}"/>
                  </a:ext>
                </a:extLst>
              </p14:cNvPr>
              <p14:cNvContentPartPr/>
              <p14:nvPr/>
            </p14:nvContentPartPr>
            <p14:xfrm>
              <a:off x="6606000" y="3304080"/>
              <a:ext cx="2004480" cy="435240"/>
            </p14:xfrm>
          </p:contentPart>
        </mc:Choice>
        <mc:Fallback>
          <p:pic>
            <p:nvPicPr>
              <p:cNvPr id="3" name="筆跡 2">
                <a:extLst>
                  <a:ext uri="{FF2B5EF4-FFF2-40B4-BE49-F238E27FC236}">
                    <a16:creationId xmlns:a16="http://schemas.microsoft.com/office/drawing/2014/main" id="{9705C55C-4AA0-04FF-68E0-E68AA2EE3757}"/>
                  </a:ext>
                </a:extLst>
              </p:cNvPr>
              <p:cNvPicPr/>
              <p:nvPr/>
            </p:nvPicPr>
            <p:blipFill>
              <a:blip r:embed="rId4"/>
              <a:stretch>
                <a:fillRect/>
              </a:stretch>
            </p:blipFill>
            <p:spPr>
              <a:xfrm>
                <a:off x="6596640" y="3294720"/>
                <a:ext cx="2023200" cy="453960"/>
              </a:xfrm>
              <a:prstGeom prst="rect">
                <a:avLst/>
              </a:prstGeom>
            </p:spPr>
          </p:pic>
        </mc:Fallback>
      </mc:AlternateContent>
    </p:spTree>
    <p:extLst>
      <p:ext uri="{BB962C8B-B14F-4D97-AF65-F5344CB8AC3E}">
        <p14:creationId xmlns:p14="http://schemas.microsoft.com/office/powerpoint/2010/main" val="16464017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righ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微軟正黑體" panose="020B0604030504040204" pitchFamily="34" charset="-120"/>
                <a:ea typeface="微軟正黑體" panose="020B0604030504040204" pitchFamily="34" charset="-120"/>
              </a:rPr>
              <a:t>底數為負數</a:t>
            </a:r>
          </a:p>
        </p:txBody>
      </p:sp>
      <p:sp>
        <p:nvSpPr>
          <p:cNvPr id="2" name="AutoShape 208">
            <a:extLst>
              <a:ext uri="{FF2B5EF4-FFF2-40B4-BE49-F238E27FC236}">
                <a16:creationId xmlns:a16="http://schemas.microsoft.com/office/drawing/2014/main" id="{0FE40CE3-D4B3-6384-ACEF-3E1BA00909A3}"/>
              </a:ext>
            </a:extLst>
          </p:cNvPr>
          <p:cNvSpPr>
            <a:spLocks noChangeArrowheads="1"/>
          </p:cNvSpPr>
          <p:nvPr/>
        </p:nvSpPr>
        <p:spPr bwMode="auto">
          <a:xfrm>
            <a:off x="3375540" y="1367946"/>
            <a:ext cx="5453830" cy="1078373"/>
          </a:xfrm>
          <a:prstGeom prst="roundRect">
            <a:avLst>
              <a:gd name="adj" fmla="val 6958"/>
            </a:avLst>
          </a:prstGeom>
          <a:noFill/>
          <a:ln w="28575" algn="ctr">
            <a:noFill/>
            <a:prstDash val="solid"/>
            <a:round/>
            <a:headEnd/>
            <a:tailEnd/>
          </a:ln>
          <a:effectLst/>
        </p:spPr>
        <p:txBody>
          <a:bodyPr wrap="none" lIns="0" tIns="35100" rIns="67500" bIns="35100" anchor="ctr"/>
          <a:lstStyle/>
          <a:p>
            <a:pPr algn="ctr">
              <a:lnSpc>
                <a:spcPct val="120000"/>
              </a:lnSpc>
            </a:pPr>
            <a:r>
              <a:rPr lang="en-US" altLang="zh-TW" sz="2400" dirty="0">
                <a:ea typeface="微軟正黑體" panose="020B0604030504040204" pitchFamily="34" charset="-120"/>
              </a:rPr>
              <a:t>(</a:t>
            </a:r>
            <a:r>
              <a:rPr lang="zh-TW" altLang="en-US" sz="2400" dirty="0">
                <a:ea typeface="微軟正黑體" panose="020B0604030504040204" pitchFamily="34" charset="-120"/>
              </a:rPr>
              <a:t>負數</a:t>
            </a:r>
            <a:r>
              <a:rPr lang="en-US" altLang="zh-TW" sz="2400" dirty="0">
                <a:ea typeface="微軟正黑體" panose="020B0604030504040204" pitchFamily="34" charset="-120"/>
              </a:rPr>
              <a:t>)</a:t>
            </a:r>
            <a:r>
              <a:rPr lang="zh-TW" altLang="en-US" sz="2400" baseline="50000" dirty="0">
                <a:ea typeface="微軟正黑體" panose="020B0604030504040204" pitchFamily="34" charset="-120"/>
              </a:rPr>
              <a:t>偶數</a:t>
            </a:r>
            <a:r>
              <a:rPr lang="zh-TW" altLang="en-US" sz="2400" dirty="0">
                <a:ea typeface="微軟正黑體" panose="020B0604030504040204" pitchFamily="34" charset="-120"/>
              </a:rPr>
              <a:t> </a:t>
            </a:r>
            <a:r>
              <a:rPr lang="en-US" altLang="zh-TW" sz="2400" dirty="0">
                <a:ea typeface="微軟正黑體" panose="020B0604030504040204" pitchFamily="34" charset="-120"/>
              </a:rPr>
              <a:t>=</a:t>
            </a:r>
            <a:r>
              <a:rPr lang="zh-TW" altLang="en-US" sz="2400" dirty="0">
                <a:ea typeface="微軟正黑體" panose="020B0604030504040204" pitchFamily="34" charset="-120"/>
              </a:rPr>
              <a:t> 正數；</a:t>
            </a:r>
            <a:r>
              <a:rPr lang="en-US" altLang="zh-TW" sz="2400" dirty="0">
                <a:ea typeface="微軟正黑體" panose="020B0604030504040204" pitchFamily="34" charset="-120"/>
              </a:rPr>
              <a:t>(</a:t>
            </a:r>
            <a:r>
              <a:rPr lang="zh-TW" altLang="en-US" sz="2400" dirty="0">
                <a:ea typeface="微軟正黑體" panose="020B0604030504040204" pitchFamily="34" charset="-120"/>
              </a:rPr>
              <a:t>負數</a:t>
            </a:r>
            <a:r>
              <a:rPr lang="en-US" altLang="zh-TW" sz="2400" dirty="0">
                <a:ea typeface="微軟正黑體" panose="020B0604030504040204" pitchFamily="34" charset="-120"/>
              </a:rPr>
              <a:t>)</a:t>
            </a:r>
            <a:r>
              <a:rPr lang="zh-TW" altLang="en-US" sz="2400" baseline="50000" dirty="0">
                <a:ea typeface="微軟正黑體" panose="020B0604030504040204" pitchFamily="34" charset="-120"/>
              </a:rPr>
              <a:t>奇數</a:t>
            </a:r>
            <a:r>
              <a:rPr lang="zh-TW" altLang="en-US" sz="2400" dirty="0">
                <a:ea typeface="微軟正黑體" panose="020B0604030504040204" pitchFamily="34" charset="-120"/>
              </a:rPr>
              <a:t> </a:t>
            </a:r>
            <a:r>
              <a:rPr lang="en-US" altLang="zh-TW" sz="2400" dirty="0">
                <a:ea typeface="微軟正黑體" panose="020B0604030504040204" pitchFamily="34" charset="-120"/>
              </a:rPr>
              <a:t>= </a:t>
            </a:r>
            <a:r>
              <a:rPr lang="zh-TW" altLang="en-US" sz="2400" dirty="0">
                <a:ea typeface="微軟正黑體" panose="020B0604030504040204" pitchFamily="34" charset="-120"/>
              </a:rPr>
              <a:t>負數</a:t>
            </a:r>
            <a:endParaRPr lang="en-US" altLang="zh-TW" sz="2400" dirty="0">
              <a:ea typeface="微軟正黑體" panose="020B0604030504040204" pitchFamily="34" charset="-120"/>
            </a:endParaRPr>
          </a:p>
        </p:txBody>
      </p:sp>
      <p:sp>
        <p:nvSpPr>
          <p:cNvPr id="5" name="Text Box 126">
            <a:extLst>
              <a:ext uri="{FF2B5EF4-FFF2-40B4-BE49-F238E27FC236}">
                <a16:creationId xmlns:a16="http://schemas.microsoft.com/office/drawing/2014/main" id="{D915613C-3A11-2808-53A8-1A52AFB8E812}"/>
              </a:ext>
            </a:extLst>
          </p:cNvPr>
          <p:cNvSpPr txBox="1">
            <a:spLocks noChangeArrowheads="1"/>
          </p:cNvSpPr>
          <p:nvPr/>
        </p:nvSpPr>
        <p:spPr bwMode="auto">
          <a:xfrm>
            <a:off x="3138824" y="3936870"/>
            <a:ext cx="3918668"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sym typeface="Wingdings" panose="05000000000000000000" pitchFamily="2" charset="2"/>
              </a:rPr>
              <a:t>(–2)</a:t>
            </a:r>
            <a:r>
              <a:rPr lang="en-US" altLang="zh-TW" sz="2400" b="1" baseline="50000" dirty="0">
                <a:latin typeface="+mn-lt"/>
                <a:ea typeface="微軟正黑體" panose="020B0604030504040204" pitchFamily="34" charset="-120"/>
                <a:sym typeface="Wingdings" panose="05000000000000000000" pitchFamily="2" charset="2"/>
              </a:rPr>
              <a:t>3</a:t>
            </a:r>
            <a:r>
              <a:rPr lang="en-US" altLang="zh-TW" sz="2400" b="1" dirty="0">
                <a:latin typeface="+mn-lt"/>
                <a:ea typeface="微軟正黑體" panose="020B0604030504040204" pitchFamily="34" charset="-120"/>
                <a:sym typeface="Wingdings" panose="05000000000000000000" pitchFamily="2" charset="2"/>
              </a:rPr>
              <a:t>   </a:t>
            </a:r>
          </a:p>
        </p:txBody>
      </p:sp>
      <p:sp>
        <p:nvSpPr>
          <p:cNvPr id="7" name="Text Box 126"/>
          <p:cNvSpPr txBox="1">
            <a:spLocks noChangeArrowheads="1"/>
          </p:cNvSpPr>
          <p:nvPr/>
        </p:nvSpPr>
        <p:spPr bwMode="auto">
          <a:xfrm>
            <a:off x="3135833" y="2505429"/>
            <a:ext cx="3918668"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sym typeface="Wingdings" panose="05000000000000000000" pitchFamily="2" charset="2"/>
              </a:rPr>
              <a:t>(–2)</a:t>
            </a:r>
            <a:r>
              <a:rPr lang="en-US" altLang="zh-TW" sz="2400" b="1" baseline="50000" dirty="0">
                <a:latin typeface="+mn-lt"/>
                <a:ea typeface="微軟正黑體" panose="020B0604030504040204" pitchFamily="34" charset="-120"/>
                <a:sym typeface="Wingdings" panose="05000000000000000000" pitchFamily="2" charset="2"/>
              </a:rPr>
              <a:t>4</a:t>
            </a:r>
            <a:r>
              <a:rPr lang="en-US" altLang="zh-TW" sz="2400" b="1" dirty="0">
                <a:latin typeface="+mn-lt"/>
                <a:ea typeface="微軟正黑體" panose="020B0604030504040204" pitchFamily="34" charset="-120"/>
                <a:sym typeface="Wingdings" panose="05000000000000000000" pitchFamily="2" charset="2"/>
              </a:rPr>
              <a:t>   </a:t>
            </a:r>
          </a:p>
        </p:txBody>
      </p:sp>
      <p:sp>
        <p:nvSpPr>
          <p:cNvPr id="6" name="Text Box 126">
            <a:extLst>
              <a:ext uri="{FF2B5EF4-FFF2-40B4-BE49-F238E27FC236}">
                <a16:creationId xmlns:a16="http://schemas.microsoft.com/office/drawing/2014/main" id="{8CAF0A7D-2C52-82EA-6725-3681A570A50C}"/>
              </a:ext>
            </a:extLst>
          </p:cNvPr>
          <p:cNvSpPr txBox="1">
            <a:spLocks noChangeArrowheads="1"/>
          </p:cNvSpPr>
          <p:nvPr/>
        </p:nvSpPr>
        <p:spPr bwMode="auto">
          <a:xfrm>
            <a:off x="5148320" y="2505724"/>
            <a:ext cx="3918668"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sym typeface="Wingdings" panose="05000000000000000000" pitchFamily="2" charset="2"/>
              </a:rPr>
              <a:t>=</a:t>
            </a:r>
            <a:r>
              <a:rPr lang="zh-TW" altLang="en-US" sz="2400" b="1" dirty="0">
                <a:latin typeface="+mn-lt"/>
                <a:ea typeface="微軟正黑體" panose="020B0604030504040204" pitchFamily="34" charset="-120"/>
                <a:sym typeface="Wingdings" panose="05000000000000000000" pitchFamily="2" charset="2"/>
              </a:rPr>
              <a:t> </a:t>
            </a:r>
            <a:r>
              <a:rPr lang="en-US" altLang="zh-TW" sz="2400" b="1" dirty="0">
                <a:latin typeface="+mn-lt"/>
                <a:ea typeface="微軟正黑體" panose="020B0604030504040204" pitchFamily="34" charset="-120"/>
                <a:sym typeface="Wingdings" panose="05000000000000000000" pitchFamily="2" charset="2"/>
              </a:rPr>
              <a:t>(–2)</a:t>
            </a:r>
            <a:r>
              <a:rPr lang="zh-TW" altLang="en-US" sz="2400" b="1" dirty="0">
                <a:latin typeface="+mn-lt"/>
                <a:ea typeface="微軟正黑體" panose="020B0604030504040204" pitchFamily="34" charset="-120"/>
                <a:sym typeface="Wingdings" panose="05000000000000000000" pitchFamily="2" charset="2"/>
              </a:rPr>
              <a:t> </a:t>
            </a:r>
            <a:r>
              <a:rPr lang="en-US" altLang="zh-TW" sz="2400" b="1" dirty="0">
                <a:latin typeface="+mn-lt"/>
                <a:ea typeface="微軟正黑體" panose="020B0604030504040204" pitchFamily="34" charset="-120"/>
                <a:sym typeface="Symbol" panose="05050102010706020507" pitchFamily="18" charset="2"/>
              </a:rPr>
              <a:t></a:t>
            </a:r>
            <a:r>
              <a:rPr lang="zh-TW" altLang="en-US"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Wingdings" panose="05000000000000000000" pitchFamily="2" charset="2"/>
              </a:rPr>
              <a:t>(–2)</a:t>
            </a:r>
            <a:r>
              <a:rPr lang="zh-TW" altLang="en-US" sz="2400" b="1" dirty="0">
                <a:latin typeface="+mn-lt"/>
                <a:ea typeface="微軟正黑體" panose="020B0604030504040204" pitchFamily="34" charset="-120"/>
                <a:sym typeface="Wingdings" panose="05000000000000000000" pitchFamily="2" charset="2"/>
              </a:rPr>
              <a:t> </a:t>
            </a:r>
            <a:r>
              <a:rPr lang="en-US" altLang="zh-TW" sz="2400" b="1" dirty="0">
                <a:latin typeface="+mn-lt"/>
                <a:ea typeface="微軟正黑體" panose="020B0604030504040204" pitchFamily="34" charset="-120"/>
                <a:sym typeface="Symbol" panose="05050102010706020507" pitchFamily="18" charset="2"/>
              </a:rPr>
              <a:t></a:t>
            </a:r>
            <a:r>
              <a:rPr lang="zh-TW" altLang="en-US"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Wingdings" panose="05000000000000000000" pitchFamily="2" charset="2"/>
              </a:rPr>
              <a:t>(–2)</a:t>
            </a:r>
            <a:r>
              <a:rPr lang="en-US" altLang="zh-TW" sz="2400" b="1" dirty="0">
                <a:latin typeface="+mn-lt"/>
                <a:ea typeface="微軟正黑體" panose="020B0604030504040204" pitchFamily="34" charset="-120"/>
                <a:sym typeface="Symbol" panose="05050102010706020507" pitchFamily="18" charset="2"/>
              </a:rPr>
              <a:t> </a:t>
            </a:r>
            <a:r>
              <a:rPr lang="zh-TW" altLang="en-US"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Wingdings" panose="05000000000000000000" pitchFamily="2" charset="2"/>
              </a:rPr>
              <a:t>(–2) </a:t>
            </a:r>
          </a:p>
        </p:txBody>
      </p:sp>
      <p:sp>
        <p:nvSpPr>
          <p:cNvPr id="3" name="Text Box 126">
            <a:extLst>
              <a:ext uri="{FF2B5EF4-FFF2-40B4-BE49-F238E27FC236}">
                <a16:creationId xmlns:a16="http://schemas.microsoft.com/office/drawing/2014/main" id="{10506911-96E0-44A6-4346-C9630A89ACD3}"/>
              </a:ext>
            </a:extLst>
          </p:cNvPr>
          <p:cNvSpPr txBox="1">
            <a:spLocks noChangeArrowheads="1"/>
          </p:cNvSpPr>
          <p:nvPr/>
        </p:nvSpPr>
        <p:spPr bwMode="auto">
          <a:xfrm>
            <a:off x="7810994" y="3867444"/>
            <a:ext cx="3918668" cy="498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000" b="1" dirty="0">
                <a:latin typeface="+mn-lt"/>
                <a:ea typeface="微軟正黑體" panose="020B0604030504040204" pitchFamily="34" charset="-120"/>
                <a:sym typeface="Wingdings" panose="05000000000000000000" pitchFamily="2" charset="2"/>
              </a:rPr>
              <a:t>–2</a:t>
            </a:r>
            <a:r>
              <a:rPr lang="en-US" altLang="zh-TW" sz="2000" b="1" baseline="50000" dirty="0">
                <a:latin typeface="+mn-lt"/>
                <a:ea typeface="微軟正黑體" panose="020B0604030504040204" pitchFamily="34" charset="-120"/>
                <a:sym typeface="Wingdings" panose="05000000000000000000" pitchFamily="2" charset="2"/>
              </a:rPr>
              <a:t>4</a:t>
            </a:r>
            <a:r>
              <a:rPr lang="en-US" altLang="zh-TW" sz="2000" b="1" dirty="0">
                <a:latin typeface="+mn-lt"/>
                <a:ea typeface="微軟正黑體" panose="020B0604030504040204" pitchFamily="34" charset="-120"/>
                <a:sym typeface="Wingdings" panose="05000000000000000000" pitchFamily="2" charset="2"/>
              </a:rPr>
              <a:t>   </a:t>
            </a:r>
          </a:p>
        </p:txBody>
      </p:sp>
      <p:grpSp>
        <p:nvGrpSpPr>
          <p:cNvPr id="4" name="群組 3">
            <a:extLst>
              <a:ext uri="{FF2B5EF4-FFF2-40B4-BE49-F238E27FC236}">
                <a16:creationId xmlns:a16="http://schemas.microsoft.com/office/drawing/2014/main" id="{2F0B1B4A-4462-5EE9-F0E3-3CCC5BD2AD3D}"/>
              </a:ext>
            </a:extLst>
          </p:cNvPr>
          <p:cNvGrpSpPr/>
          <p:nvPr/>
        </p:nvGrpSpPr>
        <p:grpSpPr>
          <a:xfrm>
            <a:off x="9617621" y="2521945"/>
            <a:ext cx="2108664" cy="1249023"/>
            <a:chOff x="9228477" y="2158683"/>
            <a:chExt cx="2108664" cy="1249023"/>
          </a:xfrm>
        </p:grpSpPr>
        <p:sp>
          <p:nvSpPr>
            <p:cNvPr id="10" name="語音泡泡: 橢圓形 9">
              <a:extLst>
                <a:ext uri="{FF2B5EF4-FFF2-40B4-BE49-F238E27FC236}">
                  <a16:creationId xmlns:a16="http://schemas.microsoft.com/office/drawing/2014/main" id="{049A2629-1A99-CFA8-84A1-AA30FC543269}"/>
                </a:ext>
              </a:extLst>
            </p:cNvPr>
            <p:cNvSpPr/>
            <p:nvPr/>
          </p:nvSpPr>
          <p:spPr>
            <a:xfrm rot="21212022">
              <a:off x="9441812" y="2182288"/>
              <a:ext cx="1895329" cy="1225418"/>
            </a:xfrm>
            <a:prstGeom prst="wedgeEllipseCallout">
              <a:avLst>
                <a:gd name="adj1" fmla="val -44339"/>
                <a:gd name="adj2" fmla="val 46312"/>
              </a:avLst>
            </a:prstGeom>
            <a:solidFill>
              <a:srgbClr val="F471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sz="3200" dirty="0">
                <a:solidFill>
                  <a:schemeClr val="bg1"/>
                </a:solidFill>
                <a:latin typeface="Arial" panose="020B0604020202020204" pitchFamily="34" charset="0"/>
                <a:cs typeface="Arial" panose="020B0604020202020204" pitchFamily="34" charset="0"/>
              </a:endParaRPr>
            </a:p>
          </p:txBody>
        </p:sp>
        <p:sp>
          <p:nvSpPr>
            <p:cNvPr id="11" name="文字方塊 10">
              <a:extLst>
                <a:ext uri="{FF2B5EF4-FFF2-40B4-BE49-F238E27FC236}">
                  <a16:creationId xmlns:a16="http://schemas.microsoft.com/office/drawing/2014/main" id="{ED12957C-D4B7-0731-98D4-42B54642C861}"/>
                </a:ext>
              </a:extLst>
            </p:cNvPr>
            <p:cNvSpPr txBox="1"/>
            <p:nvPr/>
          </p:nvSpPr>
          <p:spPr>
            <a:xfrm>
              <a:off x="9505720" y="2588360"/>
              <a:ext cx="1698626" cy="400110"/>
            </a:xfrm>
            <a:prstGeom prst="rect">
              <a:avLst/>
            </a:prstGeom>
            <a:noFill/>
          </p:spPr>
          <p:txBody>
            <a:bodyPr wrap="square">
              <a:spAutoFit/>
            </a:bodyPr>
            <a:lstStyle/>
            <a:p>
              <a:pPr algn="ctr"/>
              <a:r>
                <a:rPr lang="en-US" altLang="zh-TW" sz="2000" b="1" dirty="0">
                  <a:solidFill>
                    <a:schemeClr val="bg1"/>
                  </a:solidFill>
                  <a:ea typeface="微軟正黑體" panose="020B0604030504040204" pitchFamily="34" charset="-120"/>
                </a:rPr>
                <a:t> (–2)</a:t>
              </a:r>
              <a:r>
                <a:rPr lang="en-US" altLang="zh-TW" sz="2000" b="1" baseline="50000" dirty="0">
                  <a:solidFill>
                    <a:schemeClr val="bg1"/>
                  </a:solidFill>
                  <a:ea typeface="微軟正黑體" panose="020B0604030504040204" pitchFamily="34" charset="-120"/>
                </a:rPr>
                <a:t>4</a:t>
              </a:r>
              <a:r>
                <a:rPr lang="en-US" altLang="zh-TW" sz="2000" b="1" dirty="0">
                  <a:solidFill>
                    <a:schemeClr val="bg1"/>
                  </a:solidFill>
                  <a:ea typeface="微軟正黑體" panose="020B0604030504040204" pitchFamily="34" charset="-120"/>
                </a:rPr>
                <a:t> = –2</a:t>
              </a:r>
              <a:r>
                <a:rPr lang="en-US" altLang="zh-TW" sz="2000" b="1" baseline="50000" dirty="0">
                  <a:solidFill>
                    <a:schemeClr val="bg1"/>
                  </a:solidFill>
                  <a:ea typeface="微軟正黑體" panose="020B0604030504040204" pitchFamily="34" charset="-120"/>
                </a:rPr>
                <a:t>4</a:t>
              </a:r>
              <a:r>
                <a:rPr lang="zh-TW" altLang="en-US" sz="2000" b="1" dirty="0">
                  <a:solidFill>
                    <a:schemeClr val="bg1"/>
                  </a:solidFill>
                  <a:ea typeface="微軟正黑體" panose="020B0604030504040204" pitchFamily="34" charset="-120"/>
                </a:rPr>
                <a:t> </a:t>
              </a:r>
              <a:r>
                <a:rPr lang="zh-TW" altLang="en-US" sz="2000" dirty="0">
                  <a:solidFill>
                    <a:schemeClr val="bg1"/>
                  </a:solidFill>
                  <a:ea typeface="微軟正黑體" panose="020B0604030504040204" pitchFamily="34" charset="-120"/>
                </a:rPr>
                <a:t>嗎</a:t>
              </a:r>
              <a:r>
                <a:rPr lang="en-US" altLang="zh-TW" sz="2000" b="1" dirty="0">
                  <a:solidFill>
                    <a:schemeClr val="bg1"/>
                  </a:solidFill>
                  <a:ea typeface="微軟正黑體" panose="020B0604030504040204" pitchFamily="34" charset="-120"/>
                  <a:cs typeface="Times New Roman" panose="02020603050405020304" pitchFamily="18" charset="0"/>
                </a:rPr>
                <a:t>?</a:t>
              </a:r>
              <a:endParaRPr lang="zh-TW" altLang="en-US" sz="2000" b="1" dirty="0">
                <a:solidFill>
                  <a:schemeClr val="bg1"/>
                </a:solidFill>
                <a:ea typeface="微軟正黑體" panose="020B0604030504040204" pitchFamily="34" charset="-120"/>
                <a:cs typeface="Times New Roman" panose="02020603050405020304" pitchFamily="18" charset="0"/>
              </a:endParaRPr>
            </a:p>
          </p:txBody>
        </p:sp>
        <p:sp>
          <p:nvSpPr>
            <p:cNvPr id="12" name="語音泡泡: 橢圓形 11">
              <a:extLst>
                <a:ext uri="{FF2B5EF4-FFF2-40B4-BE49-F238E27FC236}">
                  <a16:creationId xmlns:a16="http://schemas.microsoft.com/office/drawing/2014/main" id="{C4E93456-9161-3DC2-951C-9EB342C3AB91}"/>
                </a:ext>
              </a:extLst>
            </p:cNvPr>
            <p:cNvSpPr/>
            <p:nvPr/>
          </p:nvSpPr>
          <p:spPr>
            <a:xfrm rot="20491136">
              <a:off x="9228477" y="2158683"/>
              <a:ext cx="596743" cy="482027"/>
            </a:xfrm>
            <a:prstGeom prst="wedgeEllipseCallout">
              <a:avLst>
                <a:gd name="adj1" fmla="val 38468"/>
                <a:gd name="adj2" fmla="val 49516"/>
              </a:avLst>
            </a:prstGeom>
            <a:solidFill>
              <a:srgbClr val="65D7FF">
                <a:alpha val="8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sz="3200" dirty="0">
                  <a:solidFill>
                    <a:schemeClr val="bg1"/>
                  </a:solidFill>
                  <a:latin typeface="Arial" panose="020B0604020202020204" pitchFamily="34" charset="0"/>
                  <a:cs typeface="Arial" panose="020B0604020202020204" pitchFamily="34" charset="0"/>
                </a:rPr>
                <a:t>?</a:t>
              </a:r>
              <a:endParaRPr lang="zh-TW" altLang="en-US" sz="3200" dirty="0">
                <a:solidFill>
                  <a:schemeClr val="bg1"/>
                </a:solidFill>
                <a:latin typeface="Arial" panose="020B0604020202020204" pitchFamily="34" charset="0"/>
                <a:cs typeface="Arial" panose="020B0604020202020204" pitchFamily="34" charset="0"/>
              </a:endParaRPr>
            </a:p>
          </p:txBody>
        </p:sp>
      </p:grpSp>
      <mc:AlternateContent xmlns:mc="http://schemas.openxmlformats.org/markup-compatibility/2006">
        <mc:Choice xmlns:p14="http://schemas.microsoft.com/office/powerpoint/2010/main" Requires="p14">
          <p:contentPart p14:bwMode="auto" r:id="rId3">
            <p14:nvContentPartPr>
              <p14:cNvPr id="8" name="筆跡 7">
                <a:extLst>
                  <a:ext uri="{FF2B5EF4-FFF2-40B4-BE49-F238E27FC236}">
                    <a16:creationId xmlns:a16="http://schemas.microsoft.com/office/drawing/2014/main" id="{3A8B1082-A22E-02AD-EE97-D6958CD988DA}"/>
                  </a:ext>
                </a:extLst>
              </p14:cNvPr>
              <p14:cNvContentPartPr/>
              <p14:nvPr/>
            </p14:nvContentPartPr>
            <p14:xfrm>
              <a:off x="4595040" y="1922040"/>
              <a:ext cx="7081200" cy="3018960"/>
            </p14:xfrm>
          </p:contentPart>
        </mc:Choice>
        <mc:Fallback>
          <p:pic>
            <p:nvPicPr>
              <p:cNvPr id="8" name="筆跡 7">
                <a:extLst>
                  <a:ext uri="{FF2B5EF4-FFF2-40B4-BE49-F238E27FC236}">
                    <a16:creationId xmlns:a16="http://schemas.microsoft.com/office/drawing/2014/main" id="{3A8B1082-A22E-02AD-EE97-D6958CD988DA}"/>
                  </a:ext>
                </a:extLst>
              </p:cNvPr>
              <p:cNvPicPr/>
              <p:nvPr/>
            </p:nvPicPr>
            <p:blipFill>
              <a:blip r:embed="rId4"/>
              <a:stretch>
                <a:fillRect/>
              </a:stretch>
            </p:blipFill>
            <p:spPr>
              <a:xfrm>
                <a:off x="4585680" y="1912680"/>
                <a:ext cx="7099920" cy="3037680"/>
              </a:xfrm>
              <a:prstGeom prst="rect">
                <a:avLst/>
              </a:prstGeom>
            </p:spPr>
          </p:pic>
        </mc:Fallback>
      </mc:AlternateContent>
    </p:spTree>
    <p:extLst>
      <p:ext uri="{BB962C8B-B14F-4D97-AF65-F5344CB8AC3E}">
        <p14:creationId xmlns:p14="http://schemas.microsoft.com/office/powerpoint/2010/main" val="24684849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en-US" altLang="zh-TW" b="1" dirty="0">
                <a:latin typeface="+mn-lt"/>
                <a:ea typeface="微軟正黑體" panose="020B0604030504040204" pitchFamily="34" charset="-120"/>
              </a:rPr>
              <a:t>10</a:t>
            </a:r>
            <a:r>
              <a:rPr lang="zh-TW" altLang="en-US" dirty="0">
                <a:latin typeface="+mn-lt"/>
                <a:ea typeface="微軟正黑體" panose="020B0604030504040204" pitchFamily="34" charset="-120"/>
              </a:rPr>
              <a:t> 的乘方</a:t>
            </a:r>
          </a:p>
        </p:txBody>
      </p:sp>
      <p:graphicFrame>
        <p:nvGraphicFramePr>
          <p:cNvPr id="5" name="表格 5">
            <a:extLst>
              <a:ext uri="{FF2B5EF4-FFF2-40B4-BE49-F238E27FC236}">
                <a16:creationId xmlns:a16="http://schemas.microsoft.com/office/drawing/2014/main" id="{FF5E66BA-895C-39D5-BF5A-66913BF668BC}"/>
              </a:ext>
            </a:extLst>
          </p:cNvPr>
          <p:cNvGraphicFramePr>
            <a:graphicFrameLocks noGrp="1"/>
          </p:cNvGraphicFramePr>
          <p:nvPr>
            <p:extLst>
              <p:ext uri="{D42A27DB-BD31-4B8C-83A1-F6EECF244321}">
                <p14:modId xmlns:p14="http://schemas.microsoft.com/office/powerpoint/2010/main" val="2125753763"/>
              </p:ext>
            </p:extLst>
          </p:nvPr>
        </p:nvGraphicFramePr>
        <p:xfrm>
          <a:off x="2032000" y="4701116"/>
          <a:ext cx="8128000" cy="1112520"/>
        </p:xfrm>
        <a:graphic>
          <a:graphicData uri="http://schemas.openxmlformats.org/drawingml/2006/table">
            <a:tbl>
              <a:tblPr firstRow="1" bandRow="1">
                <a:tableStyleId>{5C22544A-7EE6-4342-B048-85BDC9FD1C3A}</a:tableStyleId>
              </a:tblPr>
              <a:tblGrid>
                <a:gridCol w="1501775">
                  <a:extLst>
                    <a:ext uri="{9D8B030D-6E8A-4147-A177-3AD203B41FA5}">
                      <a16:colId xmlns:a16="http://schemas.microsoft.com/office/drawing/2014/main" val="4270584124"/>
                    </a:ext>
                  </a:extLst>
                </a:gridCol>
                <a:gridCol w="949325">
                  <a:extLst>
                    <a:ext uri="{9D8B030D-6E8A-4147-A177-3AD203B41FA5}">
                      <a16:colId xmlns:a16="http://schemas.microsoft.com/office/drawing/2014/main" val="3102648865"/>
                    </a:ext>
                  </a:extLst>
                </a:gridCol>
                <a:gridCol w="948267">
                  <a:extLst>
                    <a:ext uri="{9D8B030D-6E8A-4147-A177-3AD203B41FA5}">
                      <a16:colId xmlns:a16="http://schemas.microsoft.com/office/drawing/2014/main" val="1729316324"/>
                    </a:ext>
                  </a:extLst>
                </a:gridCol>
                <a:gridCol w="939800">
                  <a:extLst>
                    <a:ext uri="{9D8B030D-6E8A-4147-A177-3AD203B41FA5}">
                      <a16:colId xmlns:a16="http://schemas.microsoft.com/office/drawing/2014/main" val="434756100"/>
                    </a:ext>
                  </a:extLst>
                </a:gridCol>
                <a:gridCol w="956733">
                  <a:extLst>
                    <a:ext uri="{9D8B030D-6E8A-4147-A177-3AD203B41FA5}">
                      <a16:colId xmlns:a16="http://schemas.microsoft.com/office/drawing/2014/main" val="3656652638"/>
                    </a:ext>
                  </a:extLst>
                </a:gridCol>
                <a:gridCol w="944033">
                  <a:extLst>
                    <a:ext uri="{9D8B030D-6E8A-4147-A177-3AD203B41FA5}">
                      <a16:colId xmlns:a16="http://schemas.microsoft.com/office/drawing/2014/main" val="430589468"/>
                    </a:ext>
                  </a:extLst>
                </a:gridCol>
                <a:gridCol w="944895">
                  <a:extLst>
                    <a:ext uri="{9D8B030D-6E8A-4147-A177-3AD203B41FA5}">
                      <a16:colId xmlns:a16="http://schemas.microsoft.com/office/drawing/2014/main" val="2556347267"/>
                    </a:ext>
                  </a:extLst>
                </a:gridCol>
                <a:gridCol w="943172">
                  <a:extLst>
                    <a:ext uri="{9D8B030D-6E8A-4147-A177-3AD203B41FA5}">
                      <a16:colId xmlns:a16="http://schemas.microsoft.com/office/drawing/2014/main" val="2210522339"/>
                    </a:ext>
                  </a:extLst>
                </a:gridCol>
              </a:tblGrid>
              <a:tr h="370840">
                <a:tc>
                  <a:txBody>
                    <a:bodyPr/>
                    <a:lstStyle/>
                    <a:p>
                      <a:pPr algn="ctr"/>
                      <a:r>
                        <a:rPr lang="zh-TW" altLang="en-US" sz="1800" b="0" dirty="0">
                          <a:solidFill>
                            <a:schemeClr val="tx1"/>
                          </a:solidFill>
                          <a:latin typeface="+mn-lt"/>
                          <a:ea typeface="微軟正黑體" panose="020B0604030504040204" pitchFamily="34" charset="-120"/>
                        </a:rPr>
                        <a:t>位名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萬位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千位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百位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十位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個位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十分位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zh-TW" altLang="en-US" sz="1800" b="0" dirty="0">
                          <a:solidFill>
                            <a:schemeClr val="tx1"/>
                          </a:solidFill>
                          <a:latin typeface="+mn-lt"/>
                          <a:ea typeface="微軟正黑體" panose="020B0604030504040204" pitchFamily="34" charset="-120"/>
                        </a:rPr>
                        <a:t>百分位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94431766"/>
                  </a:ext>
                </a:extLst>
              </a:tr>
              <a:tr h="370840">
                <a:tc>
                  <a:txBody>
                    <a:bodyPr/>
                    <a:lstStyle/>
                    <a:p>
                      <a:pPr algn="ctr"/>
                      <a:r>
                        <a:rPr lang="zh-TW" altLang="en-US" sz="1800" b="0" dirty="0">
                          <a:solidFill>
                            <a:schemeClr val="tx1"/>
                          </a:solidFill>
                          <a:latin typeface="+mn-lt"/>
                          <a:ea typeface="微軟正黑體" panose="020B0604030504040204" pitchFamily="34" charset="-120"/>
                        </a:rPr>
                        <a:t>位值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altLang="zh-TW" sz="1800" b="1" dirty="0">
                          <a:solidFill>
                            <a:schemeClr val="tx1"/>
                          </a:solidFill>
                          <a:latin typeface="+mn-lt"/>
                          <a:ea typeface="微軟正黑體" panose="020B0604030504040204" pitchFamily="34" charset="-120"/>
                        </a:rPr>
                        <a:t>10000</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1000</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100</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0.1</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0.01</a:t>
                      </a:r>
                      <a:endParaRPr lang="zh-TW" altLang="en-US" sz="1800" b="1"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3587035"/>
                  </a:ext>
                </a:extLst>
              </a:tr>
              <a:tr h="370840">
                <a:tc>
                  <a:txBody>
                    <a:bodyPr/>
                    <a:lstStyle/>
                    <a:p>
                      <a:pPr algn="ctr"/>
                      <a:r>
                        <a:rPr lang="en-US" altLang="zh-TW" sz="1800" b="1" dirty="0">
                          <a:solidFill>
                            <a:schemeClr val="tx1"/>
                          </a:solidFill>
                          <a:latin typeface="+mn-lt"/>
                          <a:ea typeface="微軟正黑體" panose="020B0604030504040204" pitchFamily="34" charset="-120"/>
                        </a:rPr>
                        <a:t>10</a:t>
                      </a:r>
                      <a:r>
                        <a:rPr lang="zh-TW" altLang="en-US" sz="1800" b="0" dirty="0">
                          <a:solidFill>
                            <a:schemeClr val="tx1"/>
                          </a:solidFill>
                          <a:latin typeface="+mn-lt"/>
                          <a:ea typeface="微軟正黑體" panose="020B0604030504040204" pitchFamily="34" charset="-120"/>
                        </a:rPr>
                        <a:t> 的次方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4</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3</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2</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1</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0</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–1</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TW" sz="1800" b="1" dirty="0">
                          <a:solidFill>
                            <a:schemeClr val="tx1"/>
                          </a:solidFill>
                          <a:latin typeface="+mn-lt"/>
                          <a:ea typeface="微軟正黑體" panose="020B0604030504040204" pitchFamily="34" charset="-120"/>
                        </a:rPr>
                        <a:t>10</a:t>
                      </a:r>
                      <a:r>
                        <a:rPr lang="en-US" altLang="zh-TW" sz="1800" b="1" baseline="50000" dirty="0">
                          <a:solidFill>
                            <a:schemeClr val="tx1"/>
                          </a:solidFill>
                          <a:latin typeface="+mn-lt"/>
                          <a:ea typeface="微軟正黑體" panose="020B0604030504040204" pitchFamily="34" charset="-120"/>
                        </a:rPr>
                        <a:t>–2</a:t>
                      </a:r>
                      <a:endParaRPr lang="zh-TW" altLang="en-US" sz="1800" b="1" baseline="50000" dirty="0">
                        <a:solidFill>
                          <a:schemeClr val="tx1"/>
                        </a:solidFill>
                        <a:latin typeface="+mn-lt"/>
                        <a:ea typeface="微軟正黑體" panose="020B0604030504040204" pitchFamily="34"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238422"/>
                  </a:ext>
                </a:extLst>
              </a:tr>
            </a:tbl>
          </a:graphicData>
        </a:graphic>
      </p:graphicFrame>
      <p:sp>
        <p:nvSpPr>
          <p:cNvPr id="2" name="文字方塊 1">
            <a:extLst>
              <a:ext uri="{FF2B5EF4-FFF2-40B4-BE49-F238E27FC236}">
                <a16:creationId xmlns:a16="http://schemas.microsoft.com/office/drawing/2014/main" id="{4AB455A7-704A-0320-62B9-C844EF20DC64}"/>
              </a:ext>
            </a:extLst>
          </p:cNvPr>
          <p:cNvSpPr txBox="1"/>
          <p:nvPr/>
        </p:nvSpPr>
        <p:spPr>
          <a:xfrm>
            <a:off x="3348844" y="3231499"/>
            <a:ext cx="5509035" cy="496867"/>
          </a:xfrm>
          <a:prstGeom prst="rect">
            <a:avLst/>
          </a:prstGeom>
          <a:noFill/>
        </p:spPr>
        <p:txBody>
          <a:bodyPr wrap="square" rtlCol="0">
            <a:spAutoFit/>
          </a:bodyPr>
          <a:lstStyle/>
          <a:p>
            <a:pPr algn="ctr">
              <a:lnSpc>
                <a:spcPct val="120000"/>
              </a:lnSpc>
            </a:pPr>
            <a:r>
              <a:rPr lang="en-US" altLang="zh-TW" sz="2400" b="1" dirty="0">
                <a:ea typeface="微軟正黑體" panose="020B0604030504040204" pitchFamily="34" charset="-120"/>
              </a:rPr>
              <a:t>10</a:t>
            </a:r>
            <a:r>
              <a:rPr lang="en-US" altLang="zh-TW" sz="2400" b="1" baseline="50000" dirty="0">
                <a:ea typeface="微軟正黑體" panose="020B0604030504040204" pitchFamily="34" charset="-120"/>
              </a:rPr>
              <a:t>–2</a:t>
            </a:r>
          </a:p>
        </p:txBody>
      </p:sp>
      <p:sp>
        <p:nvSpPr>
          <p:cNvPr id="3" name="AutoShape 208">
            <a:extLst>
              <a:ext uri="{FF2B5EF4-FFF2-40B4-BE49-F238E27FC236}">
                <a16:creationId xmlns:a16="http://schemas.microsoft.com/office/drawing/2014/main" id="{212CC244-5907-4097-248B-321C497A769C}"/>
              </a:ext>
            </a:extLst>
          </p:cNvPr>
          <p:cNvSpPr>
            <a:spLocks noChangeArrowheads="1"/>
          </p:cNvSpPr>
          <p:nvPr/>
        </p:nvSpPr>
        <p:spPr bwMode="auto">
          <a:xfrm>
            <a:off x="3375540" y="1575380"/>
            <a:ext cx="6124720" cy="1078373"/>
          </a:xfrm>
          <a:prstGeom prst="roundRect">
            <a:avLst>
              <a:gd name="adj" fmla="val 6958"/>
            </a:avLst>
          </a:prstGeom>
          <a:noFill/>
          <a:ln w="28575" algn="ctr">
            <a:noFill/>
            <a:prstDash val="solid"/>
            <a:round/>
            <a:headEnd/>
            <a:tailEnd/>
          </a:ln>
          <a:effectLst/>
        </p:spPr>
        <p:txBody>
          <a:bodyPr wrap="none" lIns="360000" tIns="35100" rIns="67500" bIns="35100" anchor="ctr"/>
          <a:lstStyle/>
          <a:p>
            <a:pPr>
              <a:lnSpc>
                <a:spcPct val="120000"/>
              </a:lnSpc>
            </a:pPr>
            <a:endParaRPr lang="en-US" altLang="zh-TW" sz="2400" dirty="0">
              <a:ea typeface="微軟正黑體" panose="020B0604030504040204" pitchFamily="34" charset="-120"/>
            </a:endParaRPr>
          </a:p>
        </p:txBody>
      </p:sp>
      <p:sp>
        <p:nvSpPr>
          <p:cNvPr id="4" name="AutoShape 208">
            <a:extLst>
              <a:ext uri="{FF2B5EF4-FFF2-40B4-BE49-F238E27FC236}">
                <a16:creationId xmlns:a16="http://schemas.microsoft.com/office/drawing/2014/main" id="{10A1D129-2305-C536-E156-213AC9E56C88}"/>
              </a:ext>
            </a:extLst>
          </p:cNvPr>
          <p:cNvSpPr>
            <a:spLocks noChangeArrowheads="1"/>
          </p:cNvSpPr>
          <p:nvPr/>
        </p:nvSpPr>
        <p:spPr bwMode="auto">
          <a:xfrm>
            <a:off x="3375540" y="1539820"/>
            <a:ext cx="5453830" cy="1078373"/>
          </a:xfrm>
          <a:prstGeom prst="roundRect">
            <a:avLst>
              <a:gd name="adj" fmla="val 6958"/>
            </a:avLst>
          </a:prstGeom>
          <a:noFill/>
          <a:ln w="28575" algn="ctr">
            <a:noFill/>
            <a:prstDash val="solid"/>
            <a:round/>
            <a:headEnd/>
            <a:tailEnd/>
          </a:ln>
          <a:effectLst/>
        </p:spPr>
        <p:txBody>
          <a:bodyPr wrap="none" lIns="360000" tIns="35100" rIns="67500" bIns="35100" anchor="ctr"/>
          <a:lstStyle/>
          <a:p>
            <a:pPr>
              <a:lnSpc>
                <a:spcPct val="120000"/>
              </a:lnSpc>
            </a:pPr>
            <a:r>
              <a:rPr lang="en-US" altLang="zh-TW" sz="2400" b="1" dirty="0">
                <a:ea typeface="微軟正黑體" panose="020B0604030504040204" pitchFamily="34" charset="-120"/>
              </a:rPr>
              <a:t>(1)  10</a:t>
            </a:r>
            <a:r>
              <a:rPr lang="en-US" altLang="zh-TW" sz="2400" b="1" baseline="50000" dirty="0">
                <a:ea typeface="微軟正黑體" panose="020B0604030504040204" pitchFamily="34" charset="-120"/>
              </a:rPr>
              <a:t>0</a:t>
            </a:r>
            <a:r>
              <a:rPr lang="en-US" altLang="zh-TW" sz="2400" b="1" dirty="0">
                <a:ea typeface="微軟正黑體" panose="020B0604030504040204" pitchFamily="34" charset="-120"/>
              </a:rPr>
              <a:t> = 1</a:t>
            </a:r>
            <a:r>
              <a:rPr lang="en-US" altLang="zh-TW" sz="2400" b="1" i="1" dirty="0">
                <a:ea typeface="微軟正黑體" panose="020B0604030504040204" pitchFamily="34" charset="-120"/>
              </a:rPr>
              <a:t> </a:t>
            </a:r>
          </a:p>
          <a:p>
            <a:pPr>
              <a:lnSpc>
                <a:spcPct val="120000"/>
              </a:lnSpc>
            </a:pPr>
            <a:r>
              <a:rPr lang="en-US" altLang="zh-TW" sz="2400" b="1" dirty="0">
                <a:ea typeface="微軟正黑體" panose="020B0604030504040204" pitchFamily="34" charset="-120"/>
              </a:rPr>
              <a:t>(2)</a:t>
            </a:r>
            <a:r>
              <a:rPr lang="en-US" altLang="zh-TW" sz="2400" b="1" i="1" dirty="0">
                <a:ea typeface="微軟正黑體" panose="020B0604030504040204" pitchFamily="34" charset="-120"/>
              </a:rPr>
              <a:t>  n</a:t>
            </a:r>
            <a:r>
              <a:rPr lang="en-US" altLang="zh-TW" sz="2400" dirty="0">
                <a:ea typeface="微軟正黑體" panose="020B0604030504040204" pitchFamily="34" charset="-120"/>
              </a:rPr>
              <a:t> </a:t>
            </a:r>
            <a:r>
              <a:rPr lang="zh-TW" altLang="en-US" sz="2400" dirty="0">
                <a:ea typeface="微軟正黑體" panose="020B0604030504040204" pitchFamily="34" charset="-120"/>
              </a:rPr>
              <a:t>為正整數，則 </a:t>
            </a:r>
            <a:r>
              <a:rPr lang="en-US" altLang="zh-TW" sz="2400" b="1" dirty="0">
                <a:ea typeface="微軟正黑體" panose="020B0604030504040204" pitchFamily="34" charset="-120"/>
              </a:rPr>
              <a:t>10</a:t>
            </a:r>
            <a:r>
              <a:rPr lang="en-US" altLang="zh-TW" sz="2400" b="1" i="1" baseline="50000" dirty="0">
                <a:ea typeface="微軟正黑體" panose="020B0604030504040204" pitchFamily="34" charset="-120"/>
              </a:rPr>
              <a:t>–n</a:t>
            </a:r>
            <a:r>
              <a:rPr lang="en-US" altLang="zh-TW" sz="2400" dirty="0">
                <a:ea typeface="微軟正黑體" panose="020B0604030504040204" pitchFamily="34" charset="-120"/>
              </a:rPr>
              <a:t> =</a:t>
            </a:r>
          </a:p>
        </p:txBody>
      </p:sp>
      <p:cxnSp>
        <p:nvCxnSpPr>
          <p:cNvPr id="7" name="直線接點 6">
            <a:extLst>
              <a:ext uri="{FF2B5EF4-FFF2-40B4-BE49-F238E27FC236}">
                <a16:creationId xmlns:a16="http://schemas.microsoft.com/office/drawing/2014/main" id="{3409C435-1BCC-3187-6E56-A65EE1FB166C}"/>
              </a:ext>
            </a:extLst>
          </p:cNvPr>
          <p:cNvCxnSpPr/>
          <p:nvPr/>
        </p:nvCxnSpPr>
        <p:spPr>
          <a:xfrm>
            <a:off x="7266899" y="2321060"/>
            <a:ext cx="78377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文字方塊 7">
            <a:extLst>
              <a:ext uri="{FF2B5EF4-FFF2-40B4-BE49-F238E27FC236}">
                <a16:creationId xmlns:a16="http://schemas.microsoft.com/office/drawing/2014/main" id="{F549057A-36B2-9CF8-0EC1-E7206AF7EBAB}"/>
              </a:ext>
            </a:extLst>
          </p:cNvPr>
          <p:cNvSpPr txBox="1"/>
          <p:nvPr/>
        </p:nvSpPr>
        <p:spPr>
          <a:xfrm>
            <a:off x="7360503" y="2260219"/>
            <a:ext cx="651656" cy="496867"/>
          </a:xfrm>
          <a:prstGeom prst="rect">
            <a:avLst/>
          </a:prstGeom>
          <a:noFill/>
        </p:spPr>
        <p:txBody>
          <a:bodyPr wrap="square" rtlCol="0">
            <a:spAutoFit/>
          </a:bodyPr>
          <a:lstStyle/>
          <a:p>
            <a:pPr algn="ctr">
              <a:lnSpc>
                <a:spcPct val="120000"/>
              </a:lnSpc>
            </a:pPr>
            <a:r>
              <a:rPr lang="en-US" altLang="zh-TW" sz="2400" b="1" dirty="0">
                <a:ea typeface="微軟正黑體" panose="020B0604030504040204" pitchFamily="34" charset="-120"/>
              </a:rPr>
              <a:t>10</a:t>
            </a:r>
            <a:r>
              <a:rPr lang="en-US" altLang="zh-TW" sz="2400" b="1" i="1" baseline="50000" dirty="0">
                <a:ea typeface="微軟正黑體" panose="020B0604030504040204" pitchFamily="34" charset="-120"/>
              </a:rPr>
              <a:t>n</a:t>
            </a:r>
          </a:p>
        </p:txBody>
      </p:sp>
      <p:sp>
        <p:nvSpPr>
          <p:cNvPr id="9" name="文字方塊 8">
            <a:extLst>
              <a:ext uri="{FF2B5EF4-FFF2-40B4-BE49-F238E27FC236}">
                <a16:creationId xmlns:a16="http://schemas.microsoft.com/office/drawing/2014/main" id="{2790BA70-AD80-F141-488C-3F274A95BDC4}"/>
              </a:ext>
            </a:extLst>
          </p:cNvPr>
          <p:cNvSpPr txBox="1"/>
          <p:nvPr/>
        </p:nvSpPr>
        <p:spPr>
          <a:xfrm>
            <a:off x="7328753" y="1866519"/>
            <a:ext cx="651656" cy="496867"/>
          </a:xfrm>
          <a:prstGeom prst="rect">
            <a:avLst/>
          </a:prstGeom>
          <a:noFill/>
        </p:spPr>
        <p:txBody>
          <a:bodyPr wrap="square" rtlCol="0">
            <a:spAutoFit/>
          </a:bodyPr>
          <a:lstStyle/>
          <a:p>
            <a:pPr algn="ctr">
              <a:lnSpc>
                <a:spcPct val="120000"/>
              </a:lnSpc>
            </a:pPr>
            <a:r>
              <a:rPr lang="en-US" altLang="zh-TW" sz="2400" b="1" dirty="0">
                <a:ea typeface="微軟正黑體" panose="020B0604030504040204" pitchFamily="34" charset="-120"/>
              </a:rPr>
              <a:t>1</a:t>
            </a:r>
          </a:p>
        </p:txBody>
      </p:sp>
      <mc:AlternateContent xmlns:mc="http://schemas.openxmlformats.org/markup-compatibility/2006">
        <mc:Choice xmlns:p14="http://schemas.microsoft.com/office/powerpoint/2010/main" Requires="p14">
          <p:contentPart p14:bwMode="auto" r:id="rId3">
            <p14:nvContentPartPr>
              <p14:cNvPr id="6" name="筆跡 5">
                <a:extLst>
                  <a:ext uri="{FF2B5EF4-FFF2-40B4-BE49-F238E27FC236}">
                    <a16:creationId xmlns:a16="http://schemas.microsoft.com/office/drawing/2014/main" id="{325F7C0C-C83A-C7B8-EAA6-AFF11A587696}"/>
                  </a:ext>
                </a:extLst>
              </p14:cNvPr>
              <p14:cNvContentPartPr/>
              <p14:nvPr/>
            </p14:nvContentPartPr>
            <p14:xfrm>
              <a:off x="4806720" y="1689480"/>
              <a:ext cx="4354920" cy="4631040"/>
            </p14:xfrm>
          </p:contentPart>
        </mc:Choice>
        <mc:Fallback>
          <p:pic>
            <p:nvPicPr>
              <p:cNvPr id="6" name="筆跡 5">
                <a:extLst>
                  <a:ext uri="{FF2B5EF4-FFF2-40B4-BE49-F238E27FC236}">
                    <a16:creationId xmlns:a16="http://schemas.microsoft.com/office/drawing/2014/main" id="{325F7C0C-C83A-C7B8-EAA6-AFF11A587696}"/>
                  </a:ext>
                </a:extLst>
              </p:cNvPr>
              <p:cNvPicPr/>
              <p:nvPr/>
            </p:nvPicPr>
            <p:blipFill>
              <a:blip r:embed="rId4"/>
              <a:stretch>
                <a:fillRect/>
              </a:stretch>
            </p:blipFill>
            <p:spPr>
              <a:xfrm>
                <a:off x="4797360" y="1680120"/>
                <a:ext cx="4373640" cy="4649760"/>
              </a:xfrm>
              <a:prstGeom prst="rect">
                <a:avLst/>
              </a:prstGeom>
            </p:spPr>
          </p:pic>
        </mc:Fallback>
      </mc:AlternateContent>
    </p:spTree>
    <p:extLst>
      <p:ext uri="{BB962C8B-B14F-4D97-AF65-F5344CB8AC3E}">
        <p14:creationId xmlns:p14="http://schemas.microsoft.com/office/powerpoint/2010/main" val="401826549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微軟正黑體" panose="020B0604030504040204" pitchFamily="34" charset="-120"/>
                <a:ea typeface="微軟正黑體" panose="020B0604030504040204" pitchFamily="34" charset="-120"/>
              </a:rPr>
              <a:t>科學記號</a:t>
            </a:r>
          </a:p>
        </p:txBody>
      </p:sp>
      <p:sp>
        <p:nvSpPr>
          <p:cNvPr id="21" name="AutoShape 208"/>
          <p:cNvSpPr>
            <a:spLocks noChangeArrowheads="1"/>
          </p:cNvSpPr>
          <p:nvPr/>
        </p:nvSpPr>
        <p:spPr bwMode="auto">
          <a:xfrm>
            <a:off x="2038350" y="1560246"/>
            <a:ext cx="8134349" cy="570179"/>
          </a:xfrm>
          <a:prstGeom prst="roundRect">
            <a:avLst>
              <a:gd name="adj" fmla="val 6958"/>
            </a:avLst>
          </a:prstGeom>
          <a:noFill/>
          <a:ln w="28575" algn="ctr">
            <a:noFill/>
            <a:prstDash val="solid"/>
            <a:round/>
            <a:headEnd/>
            <a:tailEnd/>
          </a:ln>
          <a:effectLst/>
        </p:spPr>
        <p:txBody>
          <a:bodyPr wrap="none" lIns="67500" tIns="35100" rIns="67500" bIns="35100" anchor="ctr"/>
          <a:lstStyle/>
          <a:p>
            <a:pPr algn="ctr"/>
            <a:r>
              <a:rPr lang="zh-TW" altLang="en-US" sz="2400" dirty="0">
                <a:ea typeface="微軟正黑體" panose="020B0604030504040204" pitchFamily="34" charset="-120"/>
              </a:rPr>
              <a:t>  將一個正數寫成 </a:t>
            </a:r>
            <a:r>
              <a:rPr lang="en-US" altLang="zh-TW" sz="2400" b="1" i="1" dirty="0">
                <a:ea typeface="微軟正黑體" panose="020B0604030504040204" pitchFamily="34" charset="-120"/>
              </a:rPr>
              <a:t>a</a:t>
            </a:r>
            <a:r>
              <a:rPr lang="en-US" altLang="zh-TW" sz="2400" dirty="0">
                <a:ea typeface="微軟正黑體" panose="020B0604030504040204" pitchFamily="34" charset="-120"/>
              </a:rPr>
              <a:t> </a:t>
            </a:r>
            <a:r>
              <a:rPr lang="en-US" altLang="zh-TW" sz="2400" b="1" dirty="0">
                <a:ea typeface="微軟正黑體" panose="020B0604030504040204" pitchFamily="34" charset="-120"/>
                <a:sym typeface="Symbol" panose="05050102010706020507" pitchFamily="18" charset="2"/>
              </a:rPr>
              <a:t> 10</a:t>
            </a:r>
            <a:r>
              <a:rPr lang="en-US" altLang="zh-TW" sz="2400" b="1" i="1" baseline="50000" dirty="0">
                <a:ea typeface="微軟正黑體" panose="020B0604030504040204" pitchFamily="34" charset="-120"/>
                <a:sym typeface="Symbol" panose="05050102010706020507" pitchFamily="18" charset="2"/>
              </a:rPr>
              <a:t>n</a:t>
            </a:r>
            <a:r>
              <a:rPr lang="zh-TW" altLang="en-US" sz="2400" b="1" i="1" baseline="50000" dirty="0">
                <a:ea typeface="微軟正黑體" panose="020B0604030504040204" pitchFamily="34" charset="-120"/>
                <a:sym typeface="Symbol" panose="05050102010706020507" pitchFamily="18" charset="2"/>
              </a:rPr>
              <a:t> </a:t>
            </a:r>
            <a:r>
              <a:rPr lang="zh-TW" altLang="en-US" sz="2400" dirty="0">
                <a:ea typeface="微軟正黑體" panose="020B0604030504040204" pitchFamily="34" charset="-120"/>
                <a:sym typeface="Symbol" panose="05050102010706020507" pitchFamily="18" charset="2"/>
              </a:rPr>
              <a:t>的形式</a:t>
            </a:r>
            <a:r>
              <a:rPr lang="zh-TW" altLang="en-US" sz="2400" b="1" dirty="0">
                <a:ea typeface="微軟正黑體" panose="020B0604030504040204" pitchFamily="34" charset="-120"/>
                <a:sym typeface="Symbol" panose="05050102010706020507" pitchFamily="18" charset="2"/>
              </a:rPr>
              <a:t>，</a:t>
            </a:r>
            <a:r>
              <a:rPr lang="zh-TW" altLang="en-US" sz="2400" dirty="0">
                <a:ea typeface="微軟正黑體" panose="020B0604030504040204" pitchFamily="34" charset="-120"/>
                <a:sym typeface="Symbol" panose="05050102010706020507" pitchFamily="18" charset="2"/>
              </a:rPr>
              <a:t>其中 </a:t>
            </a:r>
            <a:r>
              <a:rPr lang="en-US" altLang="zh-TW" sz="2400" b="1" dirty="0">
                <a:ea typeface="微軟正黑體" panose="020B0604030504040204" pitchFamily="34" charset="-120"/>
                <a:sym typeface="Symbol" panose="05050102010706020507" pitchFamily="18" charset="2"/>
              </a:rPr>
              <a:t>1  </a:t>
            </a:r>
            <a:r>
              <a:rPr lang="en-US" altLang="zh-TW" sz="2400" b="1" i="1" dirty="0">
                <a:ea typeface="微軟正黑體" panose="020B0604030504040204" pitchFamily="34" charset="-120"/>
                <a:sym typeface="Symbol" panose="05050102010706020507" pitchFamily="18" charset="2"/>
              </a:rPr>
              <a:t>a</a:t>
            </a:r>
            <a:r>
              <a:rPr lang="en-US" altLang="zh-TW" sz="2400" b="1" dirty="0">
                <a:ea typeface="微軟正黑體" panose="020B0604030504040204" pitchFamily="34" charset="-120"/>
                <a:sym typeface="Symbol" panose="05050102010706020507" pitchFamily="18" charset="2"/>
              </a:rPr>
              <a:t> &lt; 10</a:t>
            </a:r>
            <a:r>
              <a:rPr lang="zh-TW" altLang="en-US" sz="2400" b="1" dirty="0">
                <a:ea typeface="微軟正黑體" panose="020B0604030504040204" pitchFamily="34" charset="-120"/>
                <a:sym typeface="Symbol" panose="05050102010706020507" pitchFamily="18" charset="2"/>
              </a:rPr>
              <a:t>，</a:t>
            </a:r>
            <a:r>
              <a:rPr lang="en-US" altLang="zh-TW" sz="2400" b="1" i="1" dirty="0">
                <a:ea typeface="微軟正黑體" panose="020B0604030504040204" pitchFamily="34" charset="-120"/>
                <a:sym typeface="Symbol" panose="05050102010706020507" pitchFamily="18" charset="2"/>
              </a:rPr>
              <a:t>n</a:t>
            </a:r>
            <a:r>
              <a:rPr lang="en-US" altLang="zh-TW" sz="2400" b="1" dirty="0">
                <a:ea typeface="微軟正黑體" panose="020B0604030504040204" pitchFamily="34" charset="-120"/>
                <a:sym typeface="Symbol" panose="05050102010706020507" pitchFamily="18" charset="2"/>
              </a:rPr>
              <a:t> </a:t>
            </a:r>
            <a:r>
              <a:rPr lang="zh-TW" altLang="en-US" sz="2400" dirty="0">
                <a:ea typeface="微軟正黑體" panose="020B0604030504040204" pitchFamily="34" charset="-120"/>
                <a:sym typeface="Symbol" panose="05050102010706020507" pitchFamily="18" charset="2"/>
              </a:rPr>
              <a:t>為整數</a:t>
            </a:r>
            <a:r>
              <a:rPr lang="en-US" altLang="zh-TW" sz="2400" dirty="0">
                <a:ea typeface="微軟正黑體" panose="020B0604030504040204" pitchFamily="34" charset="-120"/>
                <a:sym typeface="Symbol" panose="05050102010706020507" pitchFamily="18" charset="2"/>
              </a:rPr>
              <a:t>  </a:t>
            </a:r>
            <a:endParaRPr lang="en-US" altLang="zh-TW" sz="2400" dirty="0">
              <a:ea typeface="微軟正黑體" panose="020B0604030504040204" pitchFamily="34" charset="-120"/>
            </a:endParaRPr>
          </a:p>
        </p:txBody>
      </p:sp>
      <p:sp>
        <p:nvSpPr>
          <p:cNvPr id="4" name="Text Box 126">
            <a:extLst>
              <a:ext uri="{FF2B5EF4-FFF2-40B4-BE49-F238E27FC236}">
                <a16:creationId xmlns:a16="http://schemas.microsoft.com/office/drawing/2014/main" id="{7443AB43-BA0D-2DFE-6944-E8894E5BCCB0}"/>
              </a:ext>
            </a:extLst>
          </p:cNvPr>
          <p:cNvSpPr txBox="1">
            <a:spLocks noChangeArrowheads="1"/>
          </p:cNvSpPr>
          <p:nvPr/>
        </p:nvSpPr>
        <p:spPr bwMode="auto">
          <a:xfrm>
            <a:off x="3231555" y="2424648"/>
            <a:ext cx="5744281" cy="57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zh-TW" altLang="en-US" sz="2400" dirty="0">
                <a:latin typeface="+mn-lt"/>
                <a:ea typeface="微軟正黑體" panose="020B0604030504040204" pitchFamily="34" charset="-120"/>
              </a:rPr>
              <a:t>光速：</a:t>
            </a:r>
            <a:r>
              <a:rPr lang="en-US" altLang="zh-TW" sz="2400" b="1" dirty="0">
                <a:latin typeface="+mn-lt"/>
                <a:ea typeface="微軟正黑體" panose="020B0604030504040204" pitchFamily="34" charset="-120"/>
              </a:rPr>
              <a:t>1.08 </a:t>
            </a:r>
            <a:r>
              <a:rPr lang="en-US" altLang="zh-TW" sz="2400" b="1" dirty="0">
                <a:latin typeface="+mn-lt"/>
                <a:ea typeface="微軟正黑體" panose="020B0604030504040204" pitchFamily="34" charset="-120"/>
                <a:sym typeface="Symbol" panose="05050102010706020507" pitchFamily="18" charset="2"/>
              </a:rPr>
              <a:t></a:t>
            </a:r>
            <a:r>
              <a:rPr lang="zh-TW" altLang="en-US"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Symbol" panose="05050102010706020507" pitchFamily="18" charset="2"/>
              </a:rPr>
              <a:t>10</a:t>
            </a:r>
            <a:r>
              <a:rPr lang="en-US" altLang="zh-TW" sz="2400" b="1" baseline="50000" dirty="0">
                <a:latin typeface="+mn-lt"/>
                <a:ea typeface="微軟正黑體" panose="020B0604030504040204" pitchFamily="34" charset="-120"/>
                <a:sym typeface="Symbol" panose="05050102010706020507" pitchFamily="18" charset="2"/>
              </a:rPr>
              <a:t>9 </a:t>
            </a:r>
            <a:r>
              <a:rPr lang="zh-TW" altLang="en-US" sz="2400" b="1" baseline="50000"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rPr>
              <a:t>1080000000  </a:t>
            </a:r>
            <a:r>
              <a:rPr lang="en-US" altLang="zh-TW" b="1" i="1" dirty="0">
                <a:latin typeface="+mn-lt"/>
                <a:ea typeface="微軟正黑體" panose="020B0604030504040204" pitchFamily="34" charset="-120"/>
              </a:rPr>
              <a:t>Km </a:t>
            </a:r>
            <a:r>
              <a:rPr lang="en-US" altLang="zh-TW" sz="2000" b="1" dirty="0">
                <a:latin typeface="+mn-lt"/>
                <a:ea typeface="微軟正黑體" panose="020B0604030504040204" pitchFamily="34" charset="-120"/>
              </a:rPr>
              <a:t>/</a:t>
            </a:r>
            <a:r>
              <a:rPr lang="en-US" altLang="zh-TW" b="1" dirty="0">
                <a:latin typeface="+mn-lt"/>
                <a:ea typeface="微軟正黑體" panose="020B0604030504040204" pitchFamily="34" charset="-120"/>
              </a:rPr>
              <a:t> </a:t>
            </a:r>
            <a:r>
              <a:rPr lang="en-US" altLang="zh-TW" b="1" i="1" dirty="0">
                <a:latin typeface="+mn-lt"/>
                <a:ea typeface="微軟正黑體" panose="020B0604030504040204" pitchFamily="34" charset="-120"/>
              </a:rPr>
              <a:t>hr</a:t>
            </a:r>
            <a:r>
              <a:rPr lang="en-US" altLang="zh-TW" b="1" dirty="0">
                <a:latin typeface="+mn-lt"/>
                <a:ea typeface="微軟正黑體" panose="020B0604030504040204" pitchFamily="34" charset="-120"/>
              </a:rPr>
              <a:t> </a:t>
            </a:r>
            <a:endParaRPr lang="en-US" altLang="zh-TW" sz="2400" b="1" baseline="50000" dirty="0">
              <a:latin typeface="+mn-lt"/>
              <a:ea typeface="微軟正黑體" panose="020B0604030504040204" pitchFamily="34" charset="-120"/>
            </a:endParaRPr>
          </a:p>
        </p:txBody>
      </p:sp>
      <mc:AlternateContent xmlns:mc="http://schemas.openxmlformats.org/markup-compatibility/2006">
        <mc:Choice xmlns:p14="http://schemas.microsoft.com/office/powerpoint/2010/main" Requires="p14">
          <p:contentPart p14:bwMode="auto" r:id="rId3">
            <p14:nvContentPartPr>
              <p14:cNvPr id="2" name="筆跡 1">
                <a:extLst>
                  <a:ext uri="{FF2B5EF4-FFF2-40B4-BE49-F238E27FC236}">
                    <a16:creationId xmlns:a16="http://schemas.microsoft.com/office/drawing/2014/main" id="{D9F08BDE-2D24-D0A2-B117-882C15F858B4}"/>
                  </a:ext>
                </a:extLst>
              </p14:cNvPr>
              <p14:cNvContentPartPr/>
              <p14:nvPr/>
            </p14:nvContentPartPr>
            <p14:xfrm>
              <a:off x="4545360" y="2057040"/>
              <a:ext cx="3893040" cy="1586880"/>
            </p14:xfrm>
          </p:contentPart>
        </mc:Choice>
        <mc:Fallback>
          <p:pic>
            <p:nvPicPr>
              <p:cNvPr id="2" name="筆跡 1">
                <a:extLst>
                  <a:ext uri="{FF2B5EF4-FFF2-40B4-BE49-F238E27FC236}">
                    <a16:creationId xmlns:a16="http://schemas.microsoft.com/office/drawing/2014/main" id="{D9F08BDE-2D24-D0A2-B117-882C15F858B4}"/>
                  </a:ext>
                </a:extLst>
              </p:cNvPr>
              <p:cNvPicPr/>
              <p:nvPr/>
            </p:nvPicPr>
            <p:blipFill>
              <a:blip r:embed="rId4"/>
              <a:stretch>
                <a:fillRect/>
              </a:stretch>
            </p:blipFill>
            <p:spPr>
              <a:xfrm>
                <a:off x="4536000" y="2047680"/>
                <a:ext cx="3911760" cy="1605600"/>
              </a:xfrm>
              <a:prstGeom prst="rect">
                <a:avLst/>
              </a:prstGeom>
            </p:spPr>
          </p:pic>
        </mc:Fallback>
      </mc:AlternateContent>
    </p:spTree>
    <p:extLst>
      <p:ext uri="{BB962C8B-B14F-4D97-AF65-F5344CB8AC3E}">
        <p14:creationId xmlns:p14="http://schemas.microsoft.com/office/powerpoint/2010/main" val="20216011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微軟正黑體" panose="020B0604030504040204" pitchFamily="34" charset="-120"/>
                <a:ea typeface="微軟正黑體" panose="020B0604030504040204" pitchFamily="34" charset="-120"/>
              </a:rPr>
              <a:t>如何寫成科學記號</a:t>
            </a:r>
          </a:p>
        </p:txBody>
      </p:sp>
      <p:sp>
        <p:nvSpPr>
          <p:cNvPr id="6" name="Text Box 126">
            <a:extLst>
              <a:ext uri="{FF2B5EF4-FFF2-40B4-BE49-F238E27FC236}">
                <a16:creationId xmlns:a16="http://schemas.microsoft.com/office/drawing/2014/main" id="{72978842-FC2C-8DDF-5DE4-55AF67C4FA9A}"/>
              </a:ext>
            </a:extLst>
          </p:cNvPr>
          <p:cNvSpPr txBox="1">
            <a:spLocks noChangeArrowheads="1"/>
          </p:cNvSpPr>
          <p:nvPr/>
        </p:nvSpPr>
        <p:spPr bwMode="auto">
          <a:xfrm>
            <a:off x="3183099" y="3273523"/>
            <a:ext cx="6096000"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0.0000003201</a:t>
            </a:r>
          </a:p>
        </p:txBody>
      </p:sp>
      <p:sp>
        <p:nvSpPr>
          <p:cNvPr id="4" name="Text Box 126">
            <a:extLst>
              <a:ext uri="{FF2B5EF4-FFF2-40B4-BE49-F238E27FC236}">
                <a16:creationId xmlns:a16="http://schemas.microsoft.com/office/drawing/2014/main" id="{7443AB43-BA0D-2DFE-6944-E8894E5BCCB0}"/>
              </a:ext>
            </a:extLst>
          </p:cNvPr>
          <p:cNvSpPr txBox="1">
            <a:spLocks noChangeArrowheads="1"/>
          </p:cNvSpPr>
          <p:nvPr/>
        </p:nvSpPr>
        <p:spPr bwMode="auto">
          <a:xfrm>
            <a:off x="3786230" y="1512705"/>
            <a:ext cx="4628302" cy="57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1080000000</a:t>
            </a:r>
          </a:p>
        </p:txBody>
      </p:sp>
      <p:sp>
        <p:nvSpPr>
          <p:cNvPr id="8" name="矩形: 圓角 7">
            <a:extLst>
              <a:ext uri="{FF2B5EF4-FFF2-40B4-BE49-F238E27FC236}">
                <a16:creationId xmlns:a16="http://schemas.microsoft.com/office/drawing/2014/main" id="{D7334931-E488-115B-A0E1-63C272C16E0C}"/>
              </a:ext>
            </a:extLst>
          </p:cNvPr>
          <p:cNvSpPr/>
          <p:nvPr/>
        </p:nvSpPr>
        <p:spPr>
          <a:xfrm>
            <a:off x="9344417" y="2091518"/>
            <a:ext cx="2267210" cy="594840"/>
          </a:xfrm>
          <a:prstGeom prst="roundRect">
            <a:avLst>
              <a:gd name="adj" fmla="val 6314"/>
            </a:avLst>
          </a:prstGeom>
          <a:solidFill>
            <a:srgbClr val="FFFFCC"/>
          </a:solidFill>
          <a:ln w="12700">
            <a:solidFill>
              <a:srgbClr val="FF6000"/>
            </a:solidFill>
          </a:ln>
        </p:spPr>
        <p:style>
          <a:lnRef idx="2">
            <a:schemeClr val="accent1">
              <a:shade val="50000"/>
            </a:schemeClr>
          </a:lnRef>
          <a:fillRef idx="1">
            <a:schemeClr val="accent1"/>
          </a:fillRef>
          <a:effectRef idx="0">
            <a:schemeClr val="accent1"/>
          </a:effectRef>
          <a:fontRef idx="minor">
            <a:schemeClr val="lt1"/>
          </a:fontRef>
        </p:style>
        <p:txBody>
          <a:bodyPr lIns="216000" rIns="108000" bIns="46800" rtlCol="0" anchor="ctr"/>
          <a:lstStyle/>
          <a:p>
            <a:pPr>
              <a:lnSpc>
                <a:spcPct val="130000"/>
              </a:lnSpc>
            </a:pPr>
            <a:r>
              <a:rPr lang="en-US" altLang="zh-TW" b="1" i="1" dirty="0">
                <a:solidFill>
                  <a:schemeClr val="tx1"/>
                </a:solidFill>
                <a:ea typeface="微軟正黑體" panose="020B0604030504040204" pitchFamily="34" charset="-120"/>
                <a:sym typeface="Symbol" panose="05050102010706020507" pitchFamily="18" charset="2"/>
              </a:rPr>
              <a:t>a</a:t>
            </a:r>
            <a:r>
              <a:rPr lang="en-US" altLang="zh-TW" b="1" dirty="0">
                <a:solidFill>
                  <a:schemeClr val="tx1"/>
                </a:solidFill>
                <a:ea typeface="微軟正黑體" panose="020B0604030504040204" pitchFamily="34" charset="-120"/>
                <a:sym typeface="Symbol" panose="05050102010706020507" pitchFamily="18" charset="2"/>
              </a:rPr>
              <a:t>  10</a:t>
            </a:r>
            <a:r>
              <a:rPr lang="en-US" altLang="zh-TW" b="1" i="1" baseline="50000" dirty="0">
                <a:solidFill>
                  <a:schemeClr val="tx1"/>
                </a:solidFill>
                <a:ea typeface="微軟正黑體" panose="020B0604030504040204" pitchFamily="34" charset="-120"/>
                <a:sym typeface="Symbol" panose="05050102010706020507" pitchFamily="18" charset="2"/>
              </a:rPr>
              <a:t>n</a:t>
            </a:r>
            <a:r>
              <a:rPr lang="zh-TW" altLang="en-US" b="1" dirty="0">
                <a:solidFill>
                  <a:schemeClr val="tx1"/>
                </a:solidFill>
                <a:ea typeface="微軟正黑體" panose="020B0604030504040204" pitchFamily="34" charset="-120"/>
                <a:sym typeface="Symbol" panose="05050102010706020507" pitchFamily="18" charset="2"/>
              </a:rPr>
              <a:t>，</a:t>
            </a:r>
            <a:r>
              <a:rPr lang="en-US" altLang="zh-TW" b="1" dirty="0">
                <a:solidFill>
                  <a:schemeClr val="tx1"/>
                </a:solidFill>
                <a:ea typeface="微軟正黑體" panose="020B0604030504040204" pitchFamily="34" charset="-120"/>
                <a:sym typeface="Symbol" panose="05050102010706020507" pitchFamily="18" charset="2"/>
              </a:rPr>
              <a:t>1 </a:t>
            </a:r>
            <a:r>
              <a:rPr lang="en-US" altLang="zh-TW" b="1" i="1" dirty="0">
                <a:solidFill>
                  <a:schemeClr val="tx1"/>
                </a:solidFill>
                <a:ea typeface="微軟正黑體" panose="020B0604030504040204" pitchFamily="34" charset="-120"/>
                <a:sym typeface="Symbol" panose="05050102010706020507" pitchFamily="18" charset="2"/>
              </a:rPr>
              <a:t> a </a:t>
            </a:r>
            <a:r>
              <a:rPr lang="en-US" altLang="zh-TW" b="1" dirty="0">
                <a:solidFill>
                  <a:schemeClr val="tx1"/>
                </a:solidFill>
                <a:ea typeface="微軟正黑體" panose="020B0604030504040204" pitchFamily="34" charset="-120"/>
                <a:sym typeface="Symbol" panose="05050102010706020507" pitchFamily="18" charset="2"/>
              </a:rPr>
              <a:t>&lt; 10</a:t>
            </a:r>
            <a:endParaRPr lang="en-US" altLang="zh-TW" b="1" i="1" u="sng" dirty="0">
              <a:solidFill>
                <a:srgbClr val="FF0000"/>
              </a:solidFill>
              <a:ea typeface="微軟正黑體" panose="020B0604030504040204" pitchFamily="34" charset="-120"/>
              <a:sym typeface="Symbol" panose="05050102010706020507" pitchFamily="18" charset="2"/>
            </a:endParaRPr>
          </a:p>
        </p:txBody>
      </p:sp>
      <mc:AlternateContent xmlns:mc="http://schemas.openxmlformats.org/markup-compatibility/2006">
        <mc:Choice xmlns:p14="http://schemas.microsoft.com/office/powerpoint/2010/main" Requires="p14">
          <p:contentPart p14:bwMode="auto" r:id="rId3">
            <p14:nvContentPartPr>
              <p14:cNvPr id="2" name="筆跡 1">
                <a:extLst>
                  <a:ext uri="{FF2B5EF4-FFF2-40B4-BE49-F238E27FC236}">
                    <a16:creationId xmlns:a16="http://schemas.microsoft.com/office/drawing/2014/main" id="{8803561F-EA0B-B0A7-EA30-C0F2B9149EA4}"/>
                  </a:ext>
                </a:extLst>
              </p14:cNvPr>
              <p14:cNvContentPartPr/>
              <p14:nvPr/>
            </p14:nvContentPartPr>
            <p14:xfrm>
              <a:off x="4990320" y="1109520"/>
              <a:ext cx="4829400" cy="3515400"/>
            </p14:xfrm>
          </p:contentPart>
        </mc:Choice>
        <mc:Fallback>
          <p:pic>
            <p:nvPicPr>
              <p:cNvPr id="2" name="筆跡 1">
                <a:extLst>
                  <a:ext uri="{FF2B5EF4-FFF2-40B4-BE49-F238E27FC236}">
                    <a16:creationId xmlns:a16="http://schemas.microsoft.com/office/drawing/2014/main" id="{8803561F-EA0B-B0A7-EA30-C0F2B9149EA4}"/>
                  </a:ext>
                </a:extLst>
              </p:cNvPr>
              <p:cNvPicPr/>
              <p:nvPr/>
            </p:nvPicPr>
            <p:blipFill>
              <a:blip r:embed="rId4"/>
              <a:stretch>
                <a:fillRect/>
              </a:stretch>
            </p:blipFill>
            <p:spPr>
              <a:xfrm>
                <a:off x="4980960" y="1100160"/>
                <a:ext cx="4848120" cy="3534120"/>
              </a:xfrm>
              <a:prstGeom prst="rect">
                <a:avLst/>
              </a:prstGeom>
            </p:spPr>
          </p:pic>
        </mc:Fallback>
      </mc:AlternateContent>
    </p:spTree>
    <p:extLst>
      <p:ext uri="{BB962C8B-B14F-4D97-AF65-F5344CB8AC3E}">
        <p14:creationId xmlns:p14="http://schemas.microsoft.com/office/powerpoint/2010/main" val="187021482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mn-lt"/>
                <a:ea typeface="微軟正黑體" panose="020B0604030504040204" pitchFamily="34" charset="-120"/>
              </a:rPr>
              <a:t>科學記號與位數</a:t>
            </a:r>
          </a:p>
        </p:txBody>
      </p:sp>
      <p:sp>
        <p:nvSpPr>
          <p:cNvPr id="2" name="AutoShape 208">
            <a:extLst>
              <a:ext uri="{FF2B5EF4-FFF2-40B4-BE49-F238E27FC236}">
                <a16:creationId xmlns:a16="http://schemas.microsoft.com/office/drawing/2014/main" id="{6FB15F0B-10B6-45D5-F089-05992A6BDEC3}"/>
              </a:ext>
            </a:extLst>
          </p:cNvPr>
          <p:cNvSpPr>
            <a:spLocks noChangeArrowheads="1"/>
          </p:cNvSpPr>
          <p:nvPr/>
        </p:nvSpPr>
        <p:spPr bwMode="auto">
          <a:xfrm>
            <a:off x="3375540" y="1508705"/>
            <a:ext cx="6124720" cy="1078373"/>
          </a:xfrm>
          <a:prstGeom prst="roundRect">
            <a:avLst>
              <a:gd name="adj" fmla="val 6958"/>
            </a:avLst>
          </a:prstGeom>
          <a:noFill/>
          <a:ln w="28575" algn="ctr">
            <a:noFill/>
            <a:prstDash val="solid"/>
            <a:round/>
            <a:headEnd/>
            <a:tailEnd/>
          </a:ln>
          <a:effectLst/>
        </p:spPr>
        <p:txBody>
          <a:bodyPr wrap="none" lIns="360000" tIns="35100" rIns="67500" bIns="35100" anchor="ctr"/>
          <a:lstStyle/>
          <a:p>
            <a:pPr>
              <a:lnSpc>
                <a:spcPct val="120000"/>
              </a:lnSpc>
            </a:pPr>
            <a:endParaRPr lang="en-US" altLang="zh-TW" sz="2400" dirty="0">
              <a:ea typeface="微軟正黑體" panose="020B0604030504040204" pitchFamily="34" charset="-120"/>
            </a:endParaRPr>
          </a:p>
        </p:txBody>
      </p:sp>
      <p:sp>
        <p:nvSpPr>
          <p:cNvPr id="4" name="AutoShape 208">
            <a:extLst>
              <a:ext uri="{FF2B5EF4-FFF2-40B4-BE49-F238E27FC236}">
                <a16:creationId xmlns:a16="http://schemas.microsoft.com/office/drawing/2014/main" id="{E3759969-6B8B-A1C2-3ADE-D07712733426}"/>
              </a:ext>
            </a:extLst>
          </p:cNvPr>
          <p:cNvSpPr>
            <a:spLocks noChangeArrowheads="1"/>
          </p:cNvSpPr>
          <p:nvPr/>
        </p:nvSpPr>
        <p:spPr bwMode="auto">
          <a:xfrm>
            <a:off x="1938800" y="1523945"/>
            <a:ext cx="8314015" cy="1078373"/>
          </a:xfrm>
          <a:prstGeom prst="roundRect">
            <a:avLst>
              <a:gd name="adj" fmla="val 6958"/>
            </a:avLst>
          </a:prstGeom>
          <a:noFill/>
          <a:ln w="28575" algn="ctr">
            <a:noFill/>
            <a:prstDash val="solid"/>
            <a:round/>
            <a:headEnd/>
            <a:tailEnd/>
          </a:ln>
          <a:effectLst/>
        </p:spPr>
        <p:txBody>
          <a:bodyPr wrap="none" lIns="360000" tIns="35100" rIns="67500" bIns="35100" anchor="ctr"/>
          <a:lstStyle/>
          <a:p>
            <a:pPr marL="457200" indent="-457200">
              <a:lnSpc>
                <a:spcPct val="120000"/>
              </a:lnSpc>
              <a:buAutoNum type="arabicPeriod"/>
            </a:pPr>
            <a:r>
              <a:rPr lang="en-US" altLang="zh-TW" sz="2400" b="1" dirty="0">
                <a:ea typeface="微軟正黑體" panose="020B0604030504040204" pitchFamily="34" charset="-120"/>
              </a:rPr>
              <a:t> </a:t>
            </a:r>
            <a:r>
              <a:rPr lang="en-US" altLang="zh-TW" sz="2400" b="1" i="1" dirty="0">
                <a:ea typeface="微軟正黑體" panose="020B0604030504040204" pitchFamily="34" charset="-120"/>
              </a:rPr>
              <a:t>n</a:t>
            </a:r>
            <a:r>
              <a:rPr lang="en-US" altLang="zh-TW" sz="2400" dirty="0">
                <a:ea typeface="微軟正黑體" panose="020B0604030504040204" pitchFamily="34" charset="-120"/>
              </a:rPr>
              <a:t> </a:t>
            </a:r>
            <a:r>
              <a:rPr lang="zh-TW" altLang="en-US" sz="2400" dirty="0">
                <a:ea typeface="微軟正黑體" panose="020B0604030504040204" pitchFamily="34" charset="-120"/>
              </a:rPr>
              <a:t>為正整數，則 </a:t>
            </a:r>
            <a:r>
              <a:rPr lang="en-US" altLang="zh-TW" sz="2400" b="1" i="1" dirty="0">
                <a:ea typeface="微軟正黑體" panose="020B0604030504040204" pitchFamily="34" charset="-120"/>
              </a:rPr>
              <a:t>a </a:t>
            </a:r>
            <a:r>
              <a:rPr lang="en-US" altLang="zh-TW" sz="2400" b="1" dirty="0">
                <a:ea typeface="微軟正黑體" panose="020B0604030504040204" pitchFamily="34" charset="-120"/>
                <a:sym typeface="Symbol" panose="05050102010706020507" pitchFamily="18" charset="2"/>
              </a:rPr>
              <a:t> </a:t>
            </a:r>
            <a:r>
              <a:rPr lang="en-US" altLang="zh-TW" sz="2400" b="1" dirty="0">
                <a:ea typeface="微軟正黑體" panose="020B0604030504040204" pitchFamily="34" charset="-120"/>
              </a:rPr>
              <a:t>10</a:t>
            </a:r>
            <a:r>
              <a:rPr lang="en-US" altLang="zh-TW" sz="2400" b="1" i="1" baseline="50000" dirty="0">
                <a:ea typeface="微軟正黑體" panose="020B0604030504040204" pitchFamily="34" charset="-120"/>
              </a:rPr>
              <a:t>n</a:t>
            </a:r>
            <a:r>
              <a:rPr lang="zh-TW" altLang="en-US" sz="2400" b="1" i="1" baseline="50000" dirty="0">
                <a:ea typeface="微軟正黑體" panose="020B0604030504040204" pitchFamily="34" charset="-120"/>
              </a:rPr>
              <a:t> </a:t>
            </a:r>
            <a:r>
              <a:rPr lang="zh-TW" altLang="en-US" sz="2400" dirty="0">
                <a:ea typeface="微軟正黑體" panose="020B0604030504040204" pitchFamily="34" charset="-120"/>
              </a:rPr>
              <a:t>為 </a:t>
            </a:r>
            <a:r>
              <a:rPr lang="en-US" altLang="zh-TW" sz="2400" dirty="0">
                <a:ea typeface="微軟正黑體" panose="020B0604030504040204" pitchFamily="34" charset="-120"/>
              </a:rPr>
              <a:t>(</a:t>
            </a:r>
            <a:r>
              <a:rPr lang="en-US" altLang="zh-TW" sz="2400" b="1" i="1" dirty="0">
                <a:ea typeface="微軟正黑體" panose="020B0604030504040204" pitchFamily="34" charset="-120"/>
              </a:rPr>
              <a:t>n</a:t>
            </a:r>
            <a:r>
              <a:rPr lang="en-US" altLang="zh-TW" sz="2400" b="1" dirty="0">
                <a:ea typeface="微軟正黑體" panose="020B0604030504040204" pitchFamily="34" charset="-120"/>
              </a:rPr>
              <a:t> + 1) </a:t>
            </a:r>
            <a:r>
              <a:rPr lang="zh-TW" altLang="en-US" sz="2400" dirty="0">
                <a:ea typeface="微軟正黑體" panose="020B0604030504040204" pitchFamily="34" charset="-120"/>
              </a:rPr>
              <a:t>位數</a:t>
            </a:r>
            <a:endParaRPr lang="en-US" altLang="zh-TW" sz="2400" dirty="0">
              <a:ea typeface="微軟正黑體" panose="020B0604030504040204" pitchFamily="34" charset="-120"/>
            </a:endParaRPr>
          </a:p>
          <a:p>
            <a:pPr marL="457200" indent="-457200">
              <a:lnSpc>
                <a:spcPct val="120000"/>
              </a:lnSpc>
              <a:buAutoNum type="arabicPeriod"/>
            </a:pPr>
            <a:r>
              <a:rPr lang="en-US" altLang="zh-TW" sz="2400" b="1" dirty="0">
                <a:ea typeface="微軟正黑體" panose="020B0604030504040204" pitchFamily="34" charset="-120"/>
              </a:rPr>
              <a:t> </a:t>
            </a:r>
            <a:r>
              <a:rPr lang="en-US" altLang="zh-TW" sz="2400" b="1" i="1" dirty="0">
                <a:ea typeface="微軟正黑體" panose="020B0604030504040204" pitchFamily="34" charset="-120"/>
              </a:rPr>
              <a:t>n</a:t>
            </a:r>
            <a:r>
              <a:rPr lang="en-US" altLang="zh-TW" sz="2400" dirty="0">
                <a:ea typeface="微軟正黑體" panose="020B0604030504040204" pitchFamily="34" charset="-120"/>
              </a:rPr>
              <a:t> </a:t>
            </a:r>
            <a:r>
              <a:rPr lang="zh-TW" altLang="en-US" sz="2400" dirty="0">
                <a:ea typeface="微軟正黑體" panose="020B0604030504040204" pitchFamily="34" charset="-120"/>
              </a:rPr>
              <a:t>為正整數，則 </a:t>
            </a:r>
            <a:r>
              <a:rPr lang="en-US" altLang="zh-TW" sz="2400" b="1" i="1" dirty="0">
                <a:ea typeface="微軟正黑體" panose="020B0604030504040204" pitchFamily="34" charset="-120"/>
              </a:rPr>
              <a:t>a</a:t>
            </a:r>
            <a:r>
              <a:rPr lang="en-US" altLang="zh-TW" sz="2400" b="1" dirty="0">
                <a:ea typeface="微軟正黑體" panose="020B0604030504040204" pitchFamily="34" charset="-120"/>
              </a:rPr>
              <a:t> </a:t>
            </a:r>
            <a:r>
              <a:rPr lang="en-US" altLang="zh-TW" sz="2400" b="1" dirty="0">
                <a:ea typeface="微軟正黑體" panose="020B0604030504040204" pitchFamily="34" charset="-120"/>
                <a:sym typeface="Symbol" panose="05050102010706020507" pitchFamily="18" charset="2"/>
              </a:rPr>
              <a:t> </a:t>
            </a:r>
            <a:r>
              <a:rPr lang="en-US" altLang="zh-TW" sz="2400" b="1" dirty="0">
                <a:ea typeface="微軟正黑體" panose="020B0604030504040204" pitchFamily="34" charset="-120"/>
              </a:rPr>
              <a:t>10</a:t>
            </a:r>
            <a:r>
              <a:rPr lang="en-US" altLang="zh-TW" sz="2400" b="1" baseline="50000" dirty="0">
                <a:ea typeface="微軟正黑體" panose="020B0604030504040204" pitchFamily="34" charset="-120"/>
              </a:rPr>
              <a:t>–</a:t>
            </a:r>
            <a:r>
              <a:rPr lang="en-US" altLang="zh-TW" sz="2400" b="1" i="1" baseline="50000" dirty="0">
                <a:ea typeface="微軟正黑體" panose="020B0604030504040204" pitchFamily="34" charset="-120"/>
              </a:rPr>
              <a:t>n</a:t>
            </a:r>
            <a:r>
              <a:rPr lang="zh-TW" altLang="en-US" sz="2400" b="1" i="1" baseline="50000" dirty="0">
                <a:ea typeface="微軟正黑體" panose="020B0604030504040204" pitchFamily="34" charset="-120"/>
              </a:rPr>
              <a:t> </a:t>
            </a:r>
            <a:r>
              <a:rPr lang="zh-TW" altLang="en-US" sz="2400" dirty="0">
                <a:ea typeface="微軟正黑體" panose="020B0604030504040204" pitchFamily="34" charset="-120"/>
              </a:rPr>
              <a:t>從小數點後第</a:t>
            </a:r>
            <a:r>
              <a:rPr lang="zh-TW" altLang="en-US" sz="2400" i="1" dirty="0">
                <a:ea typeface="微軟正黑體" panose="020B0604030504040204" pitchFamily="34" charset="-120"/>
              </a:rPr>
              <a:t> </a:t>
            </a:r>
            <a:r>
              <a:rPr lang="en-US" altLang="zh-TW" sz="2400" b="1" i="1" dirty="0">
                <a:ea typeface="微軟正黑體" panose="020B0604030504040204" pitchFamily="34" charset="-120"/>
              </a:rPr>
              <a:t>n </a:t>
            </a:r>
            <a:r>
              <a:rPr lang="zh-TW" altLang="en-US" sz="2400" dirty="0">
                <a:ea typeface="微軟正黑體" panose="020B0604030504040204" pitchFamily="34" charset="-120"/>
              </a:rPr>
              <a:t>位開始不是 </a:t>
            </a:r>
            <a:r>
              <a:rPr lang="en-US" altLang="zh-TW" sz="2400" b="1" dirty="0">
                <a:ea typeface="微軟正黑體" panose="020B0604030504040204" pitchFamily="34" charset="-120"/>
              </a:rPr>
              <a:t>0</a:t>
            </a:r>
          </a:p>
        </p:txBody>
      </p:sp>
      <p:sp>
        <p:nvSpPr>
          <p:cNvPr id="6" name="Text Box 126">
            <a:extLst>
              <a:ext uri="{FF2B5EF4-FFF2-40B4-BE49-F238E27FC236}">
                <a16:creationId xmlns:a16="http://schemas.microsoft.com/office/drawing/2014/main" id="{11084D0E-E39B-5D68-758D-6821E01BD9C5}"/>
              </a:ext>
            </a:extLst>
          </p:cNvPr>
          <p:cNvSpPr txBox="1">
            <a:spLocks noChangeArrowheads="1"/>
          </p:cNvSpPr>
          <p:nvPr/>
        </p:nvSpPr>
        <p:spPr bwMode="auto">
          <a:xfrm>
            <a:off x="3057033" y="4165425"/>
            <a:ext cx="6096000"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3.201</a:t>
            </a:r>
            <a:r>
              <a:rPr lang="en-US" altLang="zh-TW" sz="2400" b="1" dirty="0">
                <a:latin typeface="+mn-lt"/>
                <a:ea typeface="微軟正黑體" panose="020B0604030504040204" pitchFamily="34" charset="-120"/>
                <a:sym typeface="Symbol" panose="05050102010706020507" pitchFamily="18" charset="2"/>
              </a:rPr>
              <a:t>  10</a:t>
            </a:r>
            <a:r>
              <a:rPr lang="en-US" altLang="zh-TW" sz="2400" b="1" baseline="50000" dirty="0">
                <a:latin typeface="+mn-lt"/>
                <a:ea typeface="微軟正黑體" panose="020B0604030504040204" pitchFamily="34" charset="-120"/>
                <a:sym typeface="Symbol" panose="05050102010706020507" pitchFamily="18" charset="2"/>
              </a:rPr>
              <a:t>–7</a:t>
            </a:r>
            <a:r>
              <a:rPr lang="en-US" altLang="zh-TW" sz="2400" b="1" dirty="0">
                <a:latin typeface="+mn-lt"/>
                <a:ea typeface="微軟正黑體" panose="020B0604030504040204" pitchFamily="34" charset="-120"/>
              </a:rPr>
              <a:t> = 0.0000003201</a:t>
            </a:r>
          </a:p>
        </p:txBody>
      </p:sp>
      <p:sp>
        <p:nvSpPr>
          <p:cNvPr id="8" name="Text Box 126">
            <a:extLst>
              <a:ext uri="{FF2B5EF4-FFF2-40B4-BE49-F238E27FC236}">
                <a16:creationId xmlns:a16="http://schemas.microsoft.com/office/drawing/2014/main" id="{9B77904A-A0B9-D73B-9316-EB455B3EB8D8}"/>
              </a:ext>
            </a:extLst>
          </p:cNvPr>
          <p:cNvSpPr txBox="1">
            <a:spLocks noChangeArrowheads="1"/>
          </p:cNvSpPr>
          <p:nvPr/>
        </p:nvSpPr>
        <p:spPr bwMode="auto">
          <a:xfrm>
            <a:off x="3786230" y="2879225"/>
            <a:ext cx="4628302" cy="57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1.08 </a:t>
            </a:r>
            <a:r>
              <a:rPr lang="en-US" altLang="zh-TW" sz="2400" b="1" dirty="0">
                <a:latin typeface="+mn-lt"/>
                <a:ea typeface="微軟正黑體" panose="020B0604030504040204" pitchFamily="34" charset="-120"/>
                <a:sym typeface="Symbol" panose="05050102010706020507" pitchFamily="18" charset="2"/>
              </a:rPr>
              <a:t></a:t>
            </a:r>
            <a:r>
              <a:rPr lang="zh-TW" altLang="en-US" sz="2400" b="1"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sym typeface="Symbol" panose="05050102010706020507" pitchFamily="18" charset="2"/>
              </a:rPr>
              <a:t>10</a:t>
            </a:r>
            <a:r>
              <a:rPr lang="en-US" altLang="zh-TW" sz="2400" b="1" baseline="50000" dirty="0">
                <a:latin typeface="+mn-lt"/>
                <a:ea typeface="微軟正黑體" panose="020B0604030504040204" pitchFamily="34" charset="-120"/>
                <a:sym typeface="Symbol" panose="05050102010706020507" pitchFamily="18" charset="2"/>
              </a:rPr>
              <a:t>9</a:t>
            </a:r>
            <a:r>
              <a:rPr lang="zh-TW" altLang="en-US" sz="2400" b="1" baseline="50000" dirty="0">
                <a:latin typeface="+mn-lt"/>
                <a:ea typeface="微軟正黑體" panose="020B0604030504040204" pitchFamily="34" charset="-120"/>
                <a:sym typeface="Symbol" panose="05050102010706020507" pitchFamily="18" charset="2"/>
              </a:rPr>
              <a:t> </a:t>
            </a:r>
            <a:r>
              <a:rPr lang="en-US" altLang="zh-TW" sz="2400" b="1" dirty="0">
                <a:latin typeface="+mn-lt"/>
                <a:ea typeface="微軟正黑體" panose="020B0604030504040204" pitchFamily="34" charset="-120"/>
              </a:rPr>
              <a:t>=</a:t>
            </a:r>
            <a:r>
              <a:rPr lang="zh-TW" altLang="en-US" sz="2400" b="1" dirty="0">
                <a:latin typeface="+mn-lt"/>
                <a:ea typeface="微軟正黑體" panose="020B0604030504040204" pitchFamily="34" charset="-120"/>
              </a:rPr>
              <a:t> </a:t>
            </a:r>
            <a:r>
              <a:rPr lang="en-US" altLang="zh-TW" sz="2400" b="1" dirty="0">
                <a:latin typeface="+mn-lt"/>
                <a:ea typeface="微軟正黑體" panose="020B0604030504040204" pitchFamily="34" charset="-120"/>
              </a:rPr>
              <a:t>1080000000</a:t>
            </a:r>
          </a:p>
        </p:txBody>
      </p:sp>
      <p:grpSp>
        <p:nvGrpSpPr>
          <p:cNvPr id="5" name="群組 4">
            <a:extLst>
              <a:ext uri="{FF2B5EF4-FFF2-40B4-BE49-F238E27FC236}">
                <a16:creationId xmlns:a16="http://schemas.microsoft.com/office/drawing/2014/main" id="{2F905618-0E96-9776-556F-402367CD34C2}"/>
              </a:ext>
            </a:extLst>
          </p:cNvPr>
          <p:cNvGrpSpPr/>
          <p:nvPr/>
        </p:nvGrpSpPr>
        <p:grpSpPr>
          <a:xfrm>
            <a:off x="9760373" y="4506263"/>
            <a:ext cx="2209800" cy="1954720"/>
            <a:chOff x="9326880" y="3387634"/>
            <a:chExt cx="2209800" cy="1954720"/>
          </a:xfrm>
        </p:grpSpPr>
        <p:sp>
          <p:nvSpPr>
            <p:cNvPr id="7" name="矩形: 圓角 6">
              <a:extLst>
                <a:ext uri="{FF2B5EF4-FFF2-40B4-BE49-F238E27FC236}">
                  <a16:creationId xmlns:a16="http://schemas.microsoft.com/office/drawing/2014/main" id="{F8A7ADE6-B3D4-368F-6A0A-0EA42E8A2D0D}"/>
                </a:ext>
              </a:extLst>
            </p:cNvPr>
            <p:cNvSpPr/>
            <p:nvPr/>
          </p:nvSpPr>
          <p:spPr>
            <a:xfrm>
              <a:off x="9326880" y="3387634"/>
              <a:ext cx="2209800" cy="1954242"/>
            </a:xfrm>
            <a:prstGeom prst="roundRect">
              <a:avLst>
                <a:gd name="adj" fmla="val 6314"/>
              </a:avLst>
            </a:prstGeom>
            <a:solidFill>
              <a:srgbClr val="FFFFCC"/>
            </a:solidFill>
            <a:ln w="12700">
              <a:solidFill>
                <a:srgbClr val="FF6000"/>
              </a:solidFill>
            </a:ln>
          </p:spPr>
          <p:style>
            <a:lnRef idx="2">
              <a:schemeClr val="accent1">
                <a:shade val="50000"/>
              </a:schemeClr>
            </a:lnRef>
            <a:fillRef idx="1">
              <a:schemeClr val="accent1"/>
            </a:fillRef>
            <a:effectRef idx="0">
              <a:schemeClr val="accent1"/>
            </a:effectRef>
            <a:fontRef idx="minor">
              <a:schemeClr val="lt1"/>
            </a:fontRef>
          </p:style>
          <p:txBody>
            <a:bodyPr lIns="216000" rIns="108000" rtlCol="0" anchor="ctr"/>
            <a:lstStyle/>
            <a:p>
              <a:pPr>
                <a:lnSpc>
                  <a:spcPct val="130000"/>
                </a:lnSpc>
              </a:pPr>
              <a:r>
                <a:rPr lang="en-US" altLang="zh-TW" b="1" dirty="0">
                  <a:solidFill>
                    <a:schemeClr val="tx1"/>
                  </a:solidFill>
                  <a:ea typeface="微軟正黑體" panose="020B0604030504040204" pitchFamily="34" charset="-120"/>
                  <a:sym typeface="Symbol" panose="05050102010706020507" pitchFamily="18" charset="2"/>
                </a:rPr>
                <a:t>1.08  10</a:t>
              </a:r>
              <a:r>
                <a:rPr lang="en-US" altLang="zh-TW" b="1" baseline="50000" dirty="0">
                  <a:solidFill>
                    <a:schemeClr val="tx1"/>
                  </a:solidFill>
                  <a:ea typeface="微軟正黑體" panose="020B0604030504040204" pitchFamily="34" charset="-120"/>
                  <a:sym typeface="Symbol" panose="05050102010706020507" pitchFamily="18" charset="2"/>
                </a:rPr>
                <a:t>9</a:t>
              </a:r>
            </a:p>
            <a:p>
              <a:pPr>
                <a:lnSpc>
                  <a:spcPct val="200000"/>
                </a:lnSpc>
              </a:pPr>
              <a:r>
                <a:rPr lang="en-US" altLang="zh-TW" b="1" dirty="0">
                  <a:solidFill>
                    <a:schemeClr val="tx1"/>
                  </a:solidFill>
                  <a:ea typeface="微軟正黑體" panose="020B0604030504040204" pitchFamily="34" charset="-120"/>
                  <a:sym typeface="Symbol" panose="05050102010706020507" pitchFamily="18" charset="2"/>
                </a:rPr>
                <a:t> </a:t>
              </a:r>
              <a:br>
                <a:rPr lang="en-US" altLang="zh-TW" b="1" dirty="0">
                  <a:solidFill>
                    <a:schemeClr val="tx1"/>
                  </a:solidFill>
                  <a:ea typeface="微軟正黑體" panose="020B0604030504040204" pitchFamily="34" charset="-120"/>
                  <a:sym typeface="Symbol" panose="05050102010706020507" pitchFamily="18" charset="2"/>
                </a:rPr>
              </a:br>
              <a:r>
                <a:rPr lang="en-US" altLang="zh-TW" b="1" dirty="0">
                  <a:solidFill>
                    <a:schemeClr val="tx1"/>
                  </a:solidFill>
                  <a:ea typeface="微軟正黑體" panose="020B0604030504040204" pitchFamily="34" charset="-120"/>
                  <a:sym typeface="Symbol" panose="05050102010706020507" pitchFamily="18" charset="2"/>
                </a:rPr>
                <a:t>3.201  10</a:t>
              </a:r>
              <a:r>
                <a:rPr lang="en-US" altLang="zh-TW" b="1" baseline="50000" dirty="0">
                  <a:solidFill>
                    <a:schemeClr val="tx1"/>
                  </a:solidFill>
                  <a:ea typeface="微軟正黑體" panose="020B0604030504040204" pitchFamily="34" charset="-120"/>
                  <a:sym typeface="Symbol" panose="05050102010706020507" pitchFamily="18" charset="2"/>
                </a:rPr>
                <a:t>–7</a:t>
              </a:r>
              <a:endParaRPr lang="en-US" altLang="zh-TW" b="1" i="1" u="sng" baseline="50000" dirty="0">
                <a:solidFill>
                  <a:srgbClr val="FF0000"/>
                </a:solidFill>
                <a:ea typeface="微軟正黑體" panose="020B0604030504040204" pitchFamily="34" charset="-120"/>
                <a:sym typeface="Symbol" panose="05050102010706020507" pitchFamily="18" charset="2"/>
              </a:endParaRPr>
            </a:p>
          </p:txBody>
        </p:sp>
        <p:sp>
          <p:nvSpPr>
            <p:cNvPr id="9" name="橢圓 8">
              <a:extLst>
                <a:ext uri="{FF2B5EF4-FFF2-40B4-BE49-F238E27FC236}">
                  <a16:creationId xmlns:a16="http://schemas.microsoft.com/office/drawing/2014/main" id="{76675A32-54D0-B4ED-10EA-B4C1B967A94D}"/>
                </a:ext>
              </a:extLst>
            </p:cNvPr>
            <p:cNvSpPr/>
            <p:nvPr/>
          </p:nvSpPr>
          <p:spPr>
            <a:xfrm>
              <a:off x="10377805" y="3666489"/>
              <a:ext cx="225425" cy="225425"/>
            </a:xfrm>
            <a:prstGeom prst="ellipse">
              <a:avLst/>
            </a:prstGeom>
            <a:noFill/>
            <a:ln w="22225">
              <a:solidFill>
                <a:srgbClr val="FF6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0" name="直線單箭頭接點 9">
              <a:extLst>
                <a:ext uri="{FF2B5EF4-FFF2-40B4-BE49-F238E27FC236}">
                  <a16:creationId xmlns:a16="http://schemas.microsoft.com/office/drawing/2014/main" id="{2FC31B6B-ABC9-338B-08FA-31AD58B7596D}"/>
                </a:ext>
              </a:extLst>
            </p:cNvPr>
            <p:cNvCxnSpPr>
              <a:stCxn id="9" idx="0"/>
            </p:cNvCxnSpPr>
            <p:nvPr/>
          </p:nvCxnSpPr>
          <p:spPr>
            <a:xfrm flipH="1" flipV="1">
              <a:off x="10485120" y="3500120"/>
              <a:ext cx="5398" cy="166369"/>
            </a:xfrm>
            <a:prstGeom prst="straightConnector1">
              <a:avLst/>
            </a:prstGeom>
            <a:ln w="22225">
              <a:solidFill>
                <a:srgbClr val="FF6000"/>
              </a:solidFill>
              <a:tailEnd type="none"/>
            </a:ln>
          </p:spPr>
          <p:style>
            <a:lnRef idx="1">
              <a:schemeClr val="accent1"/>
            </a:lnRef>
            <a:fillRef idx="0">
              <a:schemeClr val="accent1"/>
            </a:fillRef>
            <a:effectRef idx="0">
              <a:schemeClr val="accent1"/>
            </a:effectRef>
            <a:fontRef idx="minor">
              <a:schemeClr val="tx1"/>
            </a:fontRef>
          </p:style>
        </p:cxnSp>
        <p:cxnSp>
          <p:nvCxnSpPr>
            <p:cNvPr id="11" name="直線接點 10">
              <a:extLst>
                <a:ext uri="{FF2B5EF4-FFF2-40B4-BE49-F238E27FC236}">
                  <a16:creationId xmlns:a16="http://schemas.microsoft.com/office/drawing/2014/main" id="{E86C82B0-0EB2-C957-D6E9-6FB687652B52}"/>
                </a:ext>
              </a:extLst>
            </p:cNvPr>
            <p:cNvCxnSpPr/>
            <p:nvPr/>
          </p:nvCxnSpPr>
          <p:spPr>
            <a:xfrm flipH="1">
              <a:off x="9636760" y="3510280"/>
              <a:ext cx="853440" cy="0"/>
            </a:xfrm>
            <a:prstGeom prst="line">
              <a:avLst/>
            </a:prstGeom>
            <a:ln w="22225">
              <a:solidFill>
                <a:srgbClr val="FF6000"/>
              </a:solidFill>
            </a:ln>
          </p:spPr>
          <p:style>
            <a:lnRef idx="1">
              <a:schemeClr val="accent1"/>
            </a:lnRef>
            <a:fillRef idx="0">
              <a:schemeClr val="accent1"/>
            </a:fillRef>
            <a:effectRef idx="0">
              <a:schemeClr val="accent1"/>
            </a:effectRef>
            <a:fontRef idx="minor">
              <a:schemeClr val="tx1"/>
            </a:fontRef>
          </p:style>
        </p:cxnSp>
        <p:cxnSp>
          <p:nvCxnSpPr>
            <p:cNvPr id="12" name="直線單箭頭接點 11">
              <a:extLst>
                <a:ext uri="{FF2B5EF4-FFF2-40B4-BE49-F238E27FC236}">
                  <a16:creationId xmlns:a16="http://schemas.microsoft.com/office/drawing/2014/main" id="{2EA9D9E0-DAFE-5AE8-C7E5-13478A6FD626}"/>
                </a:ext>
              </a:extLst>
            </p:cNvPr>
            <p:cNvCxnSpPr/>
            <p:nvPr/>
          </p:nvCxnSpPr>
          <p:spPr>
            <a:xfrm>
              <a:off x="9636760" y="3505200"/>
              <a:ext cx="0" cy="269240"/>
            </a:xfrm>
            <a:prstGeom prst="straightConnector1">
              <a:avLst/>
            </a:prstGeom>
            <a:ln w="22225">
              <a:solidFill>
                <a:srgbClr val="FF6000"/>
              </a:solidFill>
              <a:tailEnd type="triangle"/>
            </a:ln>
          </p:spPr>
          <p:style>
            <a:lnRef idx="1">
              <a:schemeClr val="accent1"/>
            </a:lnRef>
            <a:fillRef idx="0">
              <a:schemeClr val="accent1"/>
            </a:fillRef>
            <a:effectRef idx="0">
              <a:schemeClr val="accent1"/>
            </a:effectRef>
            <a:fontRef idx="minor">
              <a:schemeClr val="tx1"/>
            </a:fontRef>
          </p:style>
        </p:cxnSp>
        <p:sp>
          <p:nvSpPr>
            <p:cNvPr id="13" name="文字方塊 12">
              <a:extLst>
                <a:ext uri="{FF2B5EF4-FFF2-40B4-BE49-F238E27FC236}">
                  <a16:creationId xmlns:a16="http://schemas.microsoft.com/office/drawing/2014/main" id="{F79B351E-1E53-AF22-689B-CCE71A774047}"/>
                </a:ext>
              </a:extLst>
            </p:cNvPr>
            <p:cNvSpPr txBox="1"/>
            <p:nvPr/>
          </p:nvSpPr>
          <p:spPr>
            <a:xfrm>
              <a:off x="10104120" y="3972560"/>
              <a:ext cx="1117600" cy="338554"/>
            </a:xfrm>
            <a:prstGeom prst="rect">
              <a:avLst/>
            </a:prstGeom>
            <a:noFill/>
          </p:spPr>
          <p:txBody>
            <a:bodyPr wrap="square" rtlCol="0">
              <a:spAutoFit/>
            </a:bodyPr>
            <a:lstStyle/>
            <a:p>
              <a:r>
                <a:rPr lang="zh-TW" altLang="en-US" sz="1600" dirty="0">
                  <a:solidFill>
                    <a:srgbClr val="FF6000"/>
                  </a:solidFill>
                </a:rPr>
                <a:t>第 </a:t>
              </a:r>
              <a:r>
                <a:rPr lang="en-US" altLang="zh-TW" sz="1600" b="1" dirty="0">
                  <a:solidFill>
                    <a:srgbClr val="FF6000"/>
                  </a:solidFill>
                </a:rPr>
                <a:t>9 + 1 </a:t>
              </a:r>
              <a:r>
                <a:rPr lang="zh-TW" altLang="en-US" sz="1600" dirty="0">
                  <a:solidFill>
                    <a:srgbClr val="FF6000"/>
                  </a:solidFill>
                </a:rPr>
                <a:t>位</a:t>
              </a:r>
            </a:p>
          </p:txBody>
        </p:sp>
        <p:cxnSp>
          <p:nvCxnSpPr>
            <p:cNvPr id="14" name="直線接點 13">
              <a:extLst>
                <a:ext uri="{FF2B5EF4-FFF2-40B4-BE49-F238E27FC236}">
                  <a16:creationId xmlns:a16="http://schemas.microsoft.com/office/drawing/2014/main" id="{29484990-EBF1-1F26-EE76-854E030FB2AD}"/>
                </a:ext>
              </a:extLst>
            </p:cNvPr>
            <p:cNvCxnSpPr/>
            <p:nvPr/>
          </p:nvCxnSpPr>
          <p:spPr>
            <a:xfrm>
              <a:off x="9636760" y="4003040"/>
              <a:ext cx="0" cy="142240"/>
            </a:xfrm>
            <a:prstGeom prst="line">
              <a:avLst/>
            </a:prstGeom>
            <a:ln w="22225">
              <a:solidFill>
                <a:srgbClr val="FF6000"/>
              </a:solidFill>
            </a:ln>
          </p:spPr>
          <p:style>
            <a:lnRef idx="1">
              <a:schemeClr val="accent1"/>
            </a:lnRef>
            <a:fillRef idx="0">
              <a:schemeClr val="accent1"/>
            </a:fillRef>
            <a:effectRef idx="0">
              <a:schemeClr val="accent1"/>
            </a:effectRef>
            <a:fontRef idx="minor">
              <a:schemeClr val="tx1"/>
            </a:fontRef>
          </p:style>
        </p:cxnSp>
        <p:cxnSp>
          <p:nvCxnSpPr>
            <p:cNvPr id="15" name="直線單箭頭接點 14">
              <a:extLst>
                <a:ext uri="{FF2B5EF4-FFF2-40B4-BE49-F238E27FC236}">
                  <a16:creationId xmlns:a16="http://schemas.microsoft.com/office/drawing/2014/main" id="{0D367200-A382-E98F-26DC-D717AC7F1291}"/>
                </a:ext>
              </a:extLst>
            </p:cNvPr>
            <p:cNvCxnSpPr/>
            <p:nvPr/>
          </p:nvCxnSpPr>
          <p:spPr>
            <a:xfrm>
              <a:off x="9621520" y="4135120"/>
              <a:ext cx="553720" cy="0"/>
            </a:xfrm>
            <a:prstGeom prst="straightConnector1">
              <a:avLst/>
            </a:prstGeom>
            <a:ln w="22225">
              <a:solidFill>
                <a:srgbClr val="FF6000"/>
              </a:solidFill>
              <a:tailEnd type="triangle"/>
            </a:ln>
          </p:spPr>
          <p:style>
            <a:lnRef idx="1">
              <a:schemeClr val="accent1"/>
            </a:lnRef>
            <a:fillRef idx="0">
              <a:schemeClr val="accent1"/>
            </a:fillRef>
            <a:effectRef idx="0">
              <a:schemeClr val="accent1"/>
            </a:effectRef>
            <a:fontRef idx="minor">
              <a:schemeClr val="tx1"/>
            </a:fontRef>
          </p:style>
        </p:cxnSp>
        <p:sp>
          <p:nvSpPr>
            <p:cNvPr id="16" name="橢圓 15">
              <a:extLst>
                <a:ext uri="{FF2B5EF4-FFF2-40B4-BE49-F238E27FC236}">
                  <a16:creationId xmlns:a16="http://schemas.microsoft.com/office/drawing/2014/main" id="{D2E16EDA-8688-ED7C-E477-D9B4FF754976}"/>
                </a:ext>
              </a:extLst>
            </p:cNvPr>
            <p:cNvSpPr/>
            <p:nvPr/>
          </p:nvSpPr>
          <p:spPr>
            <a:xfrm>
              <a:off x="10526395" y="4704397"/>
              <a:ext cx="225425" cy="225425"/>
            </a:xfrm>
            <a:prstGeom prst="ellipse">
              <a:avLst/>
            </a:prstGeom>
            <a:noFill/>
            <a:ln w="22225">
              <a:solidFill>
                <a:srgbClr val="3399FF"/>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7" name="直線單箭頭接點 16">
              <a:extLst>
                <a:ext uri="{FF2B5EF4-FFF2-40B4-BE49-F238E27FC236}">
                  <a16:creationId xmlns:a16="http://schemas.microsoft.com/office/drawing/2014/main" id="{68C08B1B-5496-D8EB-4D22-BF586FDD86D7}"/>
                </a:ext>
              </a:extLst>
            </p:cNvPr>
            <p:cNvCxnSpPr/>
            <p:nvPr/>
          </p:nvCxnSpPr>
          <p:spPr>
            <a:xfrm flipH="1" flipV="1">
              <a:off x="10631178" y="4536440"/>
              <a:ext cx="5398" cy="166369"/>
            </a:xfrm>
            <a:prstGeom prst="straightConnector1">
              <a:avLst/>
            </a:prstGeom>
            <a:ln w="22225">
              <a:solidFill>
                <a:srgbClr val="3399FF"/>
              </a:solidFill>
              <a:tailEnd type="none"/>
            </a:ln>
          </p:spPr>
          <p:style>
            <a:lnRef idx="1">
              <a:schemeClr val="accent1"/>
            </a:lnRef>
            <a:fillRef idx="0">
              <a:schemeClr val="accent1"/>
            </a:fillRef>
            <a:effectRef idx="0">
              <a:schemeClr val="accent1"/>
            </a:effectRef>
            <a:fontRef idx="minor">
              <a:schemeClr val="tx1"/>
            </a:fontRef>
          </p:style>
        </p:cxnSp>
        <p:cxnSp>
          <p:nvCxnSpPr>
            <p:cNvPr id="18" name="直線接點 17">
              <a:extLst>
                <a:ext uri="{FF2B5EF4-FFF2-40B4-BE49-F238E27FC236}">
                  <a16:creationId xmlns:a16="http://schemas.microsoft.com/office/drawing/2014/main" id="{5368C879-3CBB-56C0-BEE0-F9FBA043E993}"/>
                </a:ext>
              </a:extLst>
            </p:cNvPr>
            <p:cNvCxnSpPr>
              <a:cxnSpLocks/>
            </p:cNvCxnSpPr>
            <p:nvPr/>
          </p:nvCxnSpPr>
          <p:spPr>
            <a:xfrm flipH="1">
              <a:off x="9636760" y="4546600"/>
              <a:ext cx="994418" cy="0"/>
            </a:xfrm>
            <a:prstGeom prst="line">
              <a:avLst/>
            </a:prstGeom>
            <a:ln w="22225">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19" name="直線單箭頭接點 18">
              <a:extLst>
                <a:ext uri="{FF2B5EF4-FFF2-40B4-BE49-F238E27FC236}">
                  <a16:creationId xmlns:a16="http://schemas.microsoft.com/office/drawing/2014/main" id="{F68EDB9F-6456-C8DA-6228-8FC6AD282C0D}"/>
                </a:ext>
              </a:extLst>
            </p:cNvPr>
            <p:cNvCxnSpPr/>
            <p:nvPr/>
          </p:nvCxnSpPr>
          <p:spPr>
            <a:xfrm>
              <a:off x="9636760" y="4541520"/>
              <a:ext cx="0" cy="269240"/>
            </a:xfrm>
            <a:prstGeom prst="straightConnector1">
              <a:avLst/>
            </a:prstGeom>
            <a:ln w="22225">
              <a:solidFill>
                <a:srgbClr val="3399FF"/>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接點 19">
              <a:extLst>
                <a:ext uri="{FF2B5EF4-FFF2-40B4-BE49-F238E27FC236}">
                  <a16:creationId xmlns:a16="http://schemas.microsoft.com/office/drawing/2014/main" id="{32BE67AE-FAC9-5C61-4603-0D2AE7C2CD29}"/>
                </a:ext>
              </a:extLst>
            </p:cNvPr>
            <p:cNvCxnSpPr>
              <a:cxnSpLocks/>
            </p:cNvCxnSpPr>
            <p:nvPr/>
          </p:nvCxnSpPr>
          <p:spPr>
            <a:xfrm>
              <a:off x="9631680" y="5029200"/>
              <a:ext cx="0" cy="142240"/>
            </a:xfrm>
            <a:prstGeom prst="line">
              <a:avLst/>
            </a:prstGeom>
            <a:ln w="22225">
              <a:solidFill>
                <a:srgbClr val="3399FF"/>
              </a:solidFill>
            </a:ln>
          </p:spPr>
          <p:style>
            <a:lnRef idx="1">
              <a:schemeClr val="accent1"/>
            </a:lnRef>
            <a:fillRef idx="0">
              <a:schemeClr val="accent1"/>
            </a:fillRef>
            <a:effectRef idx="0">
              <a:schemeClr val="accent1"/>
            </a:effectRef>
            <a:fontRef idx="minor">
              <a:schemeClr val="tx1"/>
            </a:fontRef>
          </p:style>
        </p:cxnSp>
        <p:cxnSp>
          <p:nvCxnSpPr>
            <p:cNvPr id="21" name="直線單箭頭接點 20">
              <a:extLst>
                <a:ext uri="{FF2B5EF4-FFF2-40B4-BE49-F238E27FC236}">
                  <a16:creationId xmlns:a16="http://schemas.microsoft.com/office/drawing/2014/main" id="{6E5B9E8B-BE76-6679-A5B4-802ABF99DF5A}"/>
                </a:ext>
              </a:extLst>
            </p:cNvPr>
            <p:cNvCxnSpPr>
              <a:cxnSpLocks/>
            </p:cNvCxnSpPr>
            <p:nvPr/>
          </p:nvCxnSpPr>
          <p:spPr>
            <a:xfrm>
              <a:off x="9616440" y="5161280"/>
              <a:ext cx="233680" cy="0"/>
            </a:xfrm>
            <a:prstGeom prst="straightConnector1">
              <a:avLst/>
            </a:prstGeom>
            <a:ln w="22225">
              <a:solidFill>
                <a:srgbClr val="3399FF"/>
              </a:solidFill>
              <a:tailEnd type="triangle"/>
            </a:ln>
          </p:spPr>
          <p:style>
            <a:lnRef idx="1">
              <a:schemeClr val="accent1"/>
            </a:lnRef>
            <a:fillRef idx="0">
              <a:schemeClr val="accent1"/>
            </a:fillRef>
            <a:effectRef idx="0">
              <a:schemeClr val="accent1"/>
            </a:effectRef>
            <a:fontRef idx="minor">
              <a:schemeClr val="tx1"/>
            </a:fontRef>
          </p:style>
        </p:cxnSp>
        <p:sp>
          <p:nvSpPr>
            <p:cNvPr id="22" name="文字方塊 21">
              <a:extLst>
                <a:ext uri="{FF2B5EF4-FFF2-40B4-BE49-F238E27FC236}">
                  <a16:creationId xmlns:a16="http://schemas.microsoft.com/office/drawing/2014/main" id="{1EC17D7A-63E8-C705-44CD-283BBAC160B2}"/>
                </a:ext>
              </a:extLst>
            </p:cNvPr>
            <p:cNvSpPr txBox="1"/>
            <p:nvPr/>
          </p:nvSpPr>
          <p:spPr>
            <a:xfrm>
              <a:off x="9794240" y="5003800"/>
              <a:ext cx="1635760" cy="338554"/>
            </a:xfrm>
            <a:prstGeom prst="rect">
              <a:avLst/>
            </a:prstGeom>
            <a:noFill/>
          </p:spPr>
          <p:txBody>
            <a:bodyPr wrap="square" rtlCol="0">
              <a:spAutoFit/>
            </a:bodyPr>
            <a:lstStyle/>
            <a:p>
              <a:r>
                <a:rPr lang="zh-TW" altLang="en-US" sz="1600" dirty="0">
                  <a:solidFill>
                    <a:srgbClr val="3399FF"/>
                  </a:solidFill>
                </a:rPr>
                <a:t>小數點後第 </a:t>
              </a:r>
              <a:r>
                <a:rPr lang="en-US" altLang="zh-TW" sz="1600" b="1" dirty="0">
                  <a:solidFill>
                    <a:srgbClr val="3399FF"/>
                  </a:solidFill>
                </a:rPr>
                <a:t>7 </a:t>
              </a:r>
              <a:r>
                <a:rPr lang="zh-TW" altLang="en-US" sz="1600" dirty="0">
                  <a:solidFill>
                    <a:srgbClr val="3399FF"/>
                  </a:solidFill>
                </a:rPr>
                <a:t>位</a:t>
              </a:r>
            </a:p>
          </p:txBody>
        </p:sp>
      </p:grpSp>
      <mc:AlternateContent xmlns:mc="http://schemas.openxmlformats.org/markup-compatibility/2006">
        <mc:Choice xmlns:p14="http://schemas.microsoft.com/office/powerpoint/2010/main" Requires="p14">
          <p:contentPart p14:bwMode="auto" r:id="rId3">
            <p14:nvContentPartPr>
              <p14:cNvPr id="3" name="筆跡 2">
                <a:extLst>
                  <a:ext uri="{FF2B5EF4-FFF2-40B4-BE49-F238E27FC236}">
                    <a16:creationId xmlns:a16="http://schemas.microsoft.com/office/drawing/2014/main" id="{F4D777E5-F995-A0B1-FDA8-DC7192518C6B}"/>
                  </a:ext>
                </a:extLst>
              </p14:cNvPr>
              <p14:cNvContentPartPr/>
              <p14:nvPr/>
            </p14:nvContentPartPr>
            <p14:xfrm>
              <a:off x="4329720" y="2837160"/>
              <a:ext cx="6811560" cy="3314880"/>
            </p14:xfrm>
          </p:contentPart>
        </mc:Choice>
        <mc:Fallback>
          <p:pic>
            <p:nvPicPr>
              <p:cNvPr id="3" name="筆跡 2">
                <a:extLst>
                  <a:ext uri="{FF2B5EF4-FFF2-40B4-BE49-F238E27FC236}">
                    <a16:creationId xmlns:a16="http://schemas.microsoft.com/office/drawing/2014/main" id="{F4D777E5-F995-A0B1-FDA8-DC7192518C6B}"/>
                  </a:ext>
                </a:extLst>
              </p:cNvPr>
              <p:cNvPicPr/>
              <p:nvPr/>
            </p:nvPicPr>
            <p:blipFill>
              <a:blip r:embed="rId4"/>
              <a:stretch>
                <a:fillRect/>
              </a:stretch>
            </p:blipFill>
            <p:spPr>
              <a:xfrm>
                <a:off x="4320360" y="2827800"/>
                <a:ext cx="6830280" cy="3333600"/>
              </a:xfrm>
              <a:prstGeom prst="rect">
                <a:avLst/>
              </a:prstGeom>
            </p:spPr>
          </p:pic>
        </mc:Fallback>
      </mc:AlternateContent>
    </p:spTree>
    <p:extLst>
      <p:ext uri="{BB962C8B-B14F-4D97-AF65-F5344CB8AC3E}">
        <p14:creationId xmlns:p14="http://schemas.microsoft.com/office/powerpoint/2010/main" val="214156314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mn-lt"/>
                <a:ea typeface="微軟正黑體" panose="020B0604030504040204" pitchFamily="34" charset="-120"/>
              </a:rPr>
              <a:t>科學記號比大小</a:t>
            </a:r>
          </a:p>
        </p:txBody>
      </p:sp>
      <p:sp>
        <p:nvSpPr>
          <p:cNvPr id="2" name="AutoShape 208">
            <a:extLst>
              <a:ext uri="{FF2B5EF4-FFF2-40B4-BE49-F238E27FC236}">
                <a16:creationId xmlns:a16="http://schemas.microsoft.com/office/drawing/2014/main" id="{6FB15F0B-10B6-45D5-F089-05992A6BDEC3}"/>
              </a:ext>
            </a:extLst>
          </p:cNvPr>
          <p:cNvSpPr>
            <a:spLocks noChangeArrowheads="1"/>
          </p:cNvSpPr>
          <p:nvPr/>
        </p:nvSpPr>
        <p:spPr bwMode="auto">
          <a:xfrm>
            <a:off x="3375540" y="1508705"/>
            <a:ext cx="6124720" cy="1078373"/>
          </a:xfrm>
          <a:prstGeom prst="roundRect">
            <a:avLst>
              <a:gd name="adj" fmla="val 6958"/>
            </a:avLst>
          </a:prstGeom>
          <a:noFill/>
          <a:ln w="28575" algn="ctr">
            <a:noFill/>
            <a:prstDash val="solid"/>
            <a:round/>
            <a:headEnd/>
            <a:tailEnd/>
          </a:ln>
          <a:effectLst/>
        </p:spPr>
        <p:txBody>
          <a:bodyPr wrap="none" lIns="360000" tIns="35100" rIns="67500" bIns="35100" anchor="ctr"/>
          <a:lstStyle/>
          <a:p>
            <a:pPr>
              <a:lnSpc>
                <a:spcPct val="120000"/>
              </a:lnSpc>
            </a:pPr>
            <a:endParaRPr lang="en-US" altLang="zh-TW" sz="2400" dirty="0">
              <a:ea typeface="微軟正黑體" panose="020B0604030504040204" pitchFamily="34" charset="-120"/>
            </a:endParaRPr>
          </a:p>
        </p:txBody>
      </p:sp>
      <p:sp>
        <p:nvSpPr>
          <p:cNvPr id="4" name="AutoShape 208">
            <a:extLst>
              <a:ext uri="{FF2B5EF4-FFF2-40B4-BE49-F238E27FC236}">
                <a16:creationId xmlns:a16="http://schemas.microsoft.com/office/drawing/2014/main" id="{E3759969-6B8B-A1C2-3ADE-D07712733426}"/>
              </a:ext>
            </a:extLst>
          </p:cNvPr>
          <p:cNvSpPr>
            <a:spLocks noChangeArrowheads="1"/>
          </p:cNvSpPr>
          <p:nvPr/>
        </p:nvSpPr>
        <p:spPr bwMode="auto">
          <a:xfrm>
            <a:off x="2169658" y="1314439"/>
            <a:ext cx="7871491" cy="1078373"/>
          </a:xfrm>
          <a:prstGeom prst="roundRect">
            <a:avLst>
              <a:gd name="adj" fmla="val 6958"/>
            </a:avLst>
          </a:prstGeom>
          <a:noFill/>
          <a:ln w="28575" algn="ctr">
            <a:noFill/>
            <a:prstDash val="solid"/>
            <a:round/>
            <a:headEnd/>
            <a:tailEnd/>
          </a:ln>
          <a:effectLst/>
        </p:spPr>
        <p:txBody>
          <a:bodyPr wrap="none" lIns="0" tIns="35100" rIns="0" bIns="35100" anchor="ctr"/>
          <a:lstStyle/>
          <a:p>
            <a:pPr algn="ctr">
              <a:lnSpc>
                <a:spcPct val="120000"/>
              </a:lnSpc>
            </a:pPr>
            <a:r>
              <a:rPr lang="zh-TW" altLang="en-US" sz="2400" dirty="0">
                <a:ea typeface="微軟正黑體" panose="020B0604030504040204" pitchFamily="34" charset="-120"/>
              </a:rPr>
              <a:t>先比較指數，若指數相同，則比較前面的數字。</a:t>
            </a:r>
            <a:endParaRPr lang="en-US" altLang="zh-TW" sz="2400" dirty="0">
              <a:ea typeface="微軟正黑體" panose="020B0604030504040204" pitchFamily="34" charset="-120"/>
            </a:endParaRPr>
          </a:p>
        </p:txBody>
      </p:sp>
      <p:sp>
        <p:nvSpPr>
          <p:cNvPr id="5" name="Text Box 126">
            <a:extLst>
              <a:ext uri="{FF2B5EF4-FFF2-40B4-BE49-F238E27FC236}">
                <a16:creationId xmlns:a16="http://schemas.microsoft.com/office/drawing/2014/main" id="{27A6AD3B-BF4C-B422-0AB5-D607D9CCDDE3}"/>
              </a:ext>
            </a:extLst>
          </p:cNvPr>
          <p:cNvSpPr txBox="1">
            <a:spLocks noChangeArrowheads="1"/>
          </p:cNvSpPr>
          <p:nvPr/>
        </p:nvSpPr>
        <p:spPr bwMode="auto">
          <a:xfrm>
            <a:off x="3042253" y="2462230"/>
            <a:ext cx="6096000"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3.201 </a:t>
            </a:r>
            <a:r>
              <a:rPr lang="en-US" altLang="zh-TW" sz="2400" b="1" dirty="0">
                <a:latin typeface="+mn-lt"/>
                <a:ea typeface="微軟正黑體" panose="020B0604030504040204" pitchFamily="34" charset="-120"/>
                <a:sym typeface="Symbol" panose="05050102010706020507" pitchFamily="18" charset="2"/>
              </a:rPr>
              <a:t> 10</a:t>
            </a:r>
            <a:r>
              <a:rPr lang="en-US" altLang="zh-TW" sz="2400" b="1" baseline="50000" dirty="0">
                <a:latin typeface="+mn-lt"/>
                <a:ea typeface="微軟正黑體" panose="020B0604030504040204" pitchFamily="34" charset="-120"/>
                <a:sym typeface="Symbol" panose="05050102010706020507" pitchFamily="18" charset="2"/>
              </a:rPr>
              <a:t>9 </a:t>
            </a:r>
            <a:r>
              <a:rPr lang="en-US" altLang="zh-TW" sz="2400" b="1" dirty="0">
                <a:latin typeface="+mn-lt"/>
                <a:ea typeface="微軟正黑體" panose="020B0604030504040204" pitchFamily="34" charset="-120"/>
                <a:sym typeface="Symbol" panose="05050102010706020507" pitchFamily="18" charset="2"/>
              </a:rPr>
              <a:t>         2.55  10</a:t>
            </a:r>
            <a:r>
              <a:rPr lang="en-US" altLang="zh-TW" sz="2400" b="1" baseline="50000" dirty="0">
                <a:latin typeface="+mn-lt"/>
                <a:ea typeface="微軟正黑體" panose="020B0604030504040204" pitchFamily="34" charset="-120"/>
                <a:sym typeface="Symbol" panose="05050102010706020507" pitchFamily="18" charset="2"/>
              </a:rPr>
              <a:t>10</a:t>
            </a:r>
            <a:endParaRPr lang="en-US" altLang="zh-TW" sz="2400" b="1" baseline="50000" dirty="0">
              <a:latin typeface="+mn-lt"/>
              <a:ea typeface="微軟正黑體" panose="020B0604030504040204" pitchFamily="34" charset="-120"/>
            </a:endParaRPr>
          </a:p>
        </p:txBody>
      </p:sp>
      <p:sp>
        <p:nvSpPr>
          <p:cNvPr id="6" name="Text Box 126">
            <a:extLst>
              <a:ext uri="{FF2B5EF4-FFF2-40B4-BE49-F238E27FC236}">
                <a16:creationId xmlns:a16="http://schemas.microsoft.com/office/drawing/2014/main" id="{11084D0E-E39B-5D68-758D-6821E01BD9C5}"/>
              </a:ext>
            </a:extLst>
          </p:cNvPr>
          <p:cNvSpPr txBox="1">
            <a:spLocks noChangeArrowheads="1"/>
          </p:cNvSpPr>
          <p:nvPr/>
        </p:nvSpPr>
        <p:spPr bwMode="auto">
          <a:xfrm>
            <a:off x="3036713" y="4165425"/>
            <a:ext cx="6096000" cy="579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50000"/>
              </a:lnSpc>
            </a:pPr>
            <a:r>
              <a:rPr lang="en-US" altLang="zh-TW" sz="2400" b="1" dirty="0">
                <a:latin typeface="+mn-lt"/>
                <a:ea typeface="微軟正黑體" panose="020B0604030504040204" pitchFamily="34" charset="-120"/>
              </a:rPr>
              <a:t>3.201</a:t>
            </a:r>
            <a:r>
              <a:rPr lang="en-US" altLang="zh-TW" sz="2400" b="1" dirty="0">
                <a:latin typeface="+mn-lt"/>
                <a:ea typeface="微軟正黑體" panose="020B0604030504040204" pitchFamily="34" charset="-120"/>
                <a:sym typeface="Symbol" panose="05050102010706020507" pitchFamily="18" charset="2"/>
              </a:rPr>
              <a:t>  10</a:t>
            </a:r>
            <a:r>
              <a:rPr lang="en-US" altLang="zh-TW" sz="2400" b="1" baseline="50000" dirty="0">
                <a:latin typeface="+mn-lt"/>
                <a:ea typeface="微軟正黑體" panose="020B0604030504040204" pitchFamily="34" charset="-120"/>
                <a:sym typeface="Symbol" panose="05050102010706020507" pitchFamily="18" charset="2"/>
              </a:rPr>
              <a:t>–7</a:t>
            </a:r>
            <a:r>
              <a:rPr lang="en-US" altLang="zh-TW" sz="2400" b="1" dirty="0">
                <a:latin typeface="+mn-lt"/>
                <a:ea typeface="微軟正黑體" panose="020B0604030504040204" pitchFamily="34" charset="-120"/>
              </a:rPr>
              <a:t>        2.55</a:t>
            </a:r>
            <a:r>
              <a:rPr lang="en-US" altLang="zh-TW" sz="2400" b="1" dirty="0">
                <a:latin typeface="+mn-lt"/>
                <a:ea typeface="微軟正黑體" panose="020B0604030504040204" pitchFamily="34" charset="-120"/>
                <a:sym typeface="Symbol" panose="05050102010706020507" pitchFamily="18" charset="2"/>
              </a:rPr>
              <a:t>  10</a:t>
            </a:r>
            <a:r>
              <a:rPr lang="en-US" altLang="zh-TW" sz="2400" b="1" baseline="50000" dirty="0">
                <a:latin typeface="+mn-lt"/>
                <a:ea typeface="微軟正黑體" panose="020B0604030504040204" pitchFamily="34" charset="-120"/>
                <a:sym typeface="Symbol" panose="05050102010706020507" pitchFamily="18" charset="2"/>
              </a:rPr>
              <a:t>–7</a:t>
            </a:r>
            <a:r>
              <a:rPr lang="en-US" altLang="zh-TW" sz="2400" b="1" dirty="0">
                <a:latin typeface="+mn-lt"/>
                <a:ea typeface="微軟正黑體" panose="020B0604030504040204" pitchFamily="34" charset="-120"/>
              </a:rPr>
              <a:t> </a:t>
            </a:r>
          </a:p>
        </p:txBody>
      </p:sp>
      <mc:AlternateContent xmlns:mc="http://schemas.openxmlformats.org/markup-compatibility/2006">
        <mc:Choice xmlns:p14="http://schemas.microsoft.com/office/powerpoint/2010/main" Requires="p14">
          <p:contentPart p14:bwMode="auto" r:id="rId3">
            <p14:nvContentPartPr>
              <p14:cNvPr id="3" name="筆跡 2">
                <a:extLst>
                  <a:ext uri="{FF2B5EF4-FFF2-40B4-BE49-F238E27FC236}">
                    <a16:creationId xmlns:a16="http://schemas.microsoft.com/office/drawing/2014/main" id="{AA739C63-7AE9-8295-95D3-C872B3E56FE8}"/>
                  </a:ext>
                </a:extLst>
              </p14:cNvPr>
              <p14:cNvContentPartPr/>
              <p14:nvPr/>
            </p14:nvContentPartPr>
            <p14:xfrm>
              <a:off x="3802680" y="889200"/>
              <a:ext cx="4231080" cy="3908520"/>
            </p14:xfrm>
          </p:contentPart>
        </mc:Choice>
        <mc:Fallback>
          <p:pic>
            <p:nvPicPr>
              <p:cNvPr id="3" name="筆跡 2">
                <a:extLst>
                  <a:ext uri="{FF2B5EF4-FFF2-40B4-BE49-F238E27FC236}">
                    <a16:creationId xmlns:a16="http://schemas.microsoft.com/office/drawing/2014/main" id="{AA739C63-7AE9-8295-95D3-C872B3E56FE8}"/>
                  </a:ext>
                </a:extLst>
              </p:cNvPr>
              <p:cNvPicPr/>
              <p:nvPr/>
            </p:nvPicPr>
            <p:blipFill>
              <a:blip r:embed="rId4"/>
              <a:stretch>
                <a:fillRect/>
              </a:stretch>
            </p:blipFill>
            <p:spPr>
              <a:xfrm>
                <a:off x="3793320" y="879840"/>
                <a:ext cx="4249800" cy="3927240"/>
              </a:xfrm>
              <a:prstGeom prst="rect">
                <a:avLst/>
              </a:prstGeom>
            </p:spPr>
          </p:pic>
        </mc:Fallback>
      </mc:AlternateContent>
    </p:spTree>
    <p:extLst>
      <p:ext uri="{BB962C8B-B14F-4D97-AF65-F5344CB8AC3E}">
        <p14:creationId xmlns:p14="http://schemas.microsoft.com/office/powerpoint/2010/main" val="223143052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標題 22"/>
          <p:cNvSpPr>
            <a:spLocks noGrp="1"/>
          </p:cNvSpPr>
          <p:nvPr>
            <p:ph type="title"/>
          </p:nvPr>
        </p:nvSpPr>
        <p:spPr/>
        <p:txBody>
          <a:bodyPr>
            <a:normAutofit/>
          </a:bodyPr>
          <a:lstStyle/>
          <a:p>
            <a:r>
              <a:rPr lang="zh-TW" altLang="en-US" dirty="0">
                <a:latin typeface="微軟正黑體" panose="020B0604030504040204" pitchFamily="34" charset="-120"/>
                <a:ea typeface="微軟正黑體" panose="020B0604030504040204" pitchFamily="34" charset="-120"/>
              </a:rPr>
              <a:t>重點整理</a:t>
            </a:r>
          </a:p>
        </p:txBody>
      </p:sp>
      <p:sp>
        <p:nvSpPr>
          <p:cNvPr id="3" name="文字方塊 2">
            <a:extLst>
              <a:ext uri="{FF2B5EF4-FFF2-40B4-BE49-F238E27FC236}">
                <a16:creationId xmlns:a16="http://schemas.microsoft.com/office/drawing/2014/main" id="{29D1CD57-A596-4E55-9C34-5944BED0E346}"/>
              </a:ext>
            </a:extLst>
          </p:cNvPr>
          <p:cNvSpPr txBox="1"/>
          <p:nvPr/>
        </p:nvSpPr>
        <p:spPr>
          <a:xfrm>
            <a:off x="1108430" y="2314784"/>
            <a:ext cx="3037114" cy="797782"/>
          </a:xfrm>
          <a:prstGeom prst="rect">
            <a:avLst/>
          </a:prstGeom>
          <a:noFill/>
        </p:spPr>
        <p:txBody>
          <a:bodyPr wrap="square" lIns="216000" rtlCol="0">
            <a:spAutoFit/>
          </a:bodyPr>
          <a:lstStyle/>
          <a:p>
            <a:pPr>
              <a:lnSpc>
                <a:spcPct val="120000"/>
              </a:lnSpc>
            </a:pPr>
            <a:r>
              <a:rPr lang="en-US" altLang="zh-TW" sz="2000" b="1" dirty="0">
                <a:ea typeface="微軟正黑體" panose="020B0604030504040204" pitchFamily="34" charset="-120"/>
              </a:rPr>
              <a:t>1. </a:t>
            </a:r>
            <a:r>
              <a:rPr lang="zh-TW" altLang="en-US" sz="2000" dirty="0">
                <a:ea typeface="微軟正黑體" panose="020B0604030504040204" pitchFamily="34" charset="-120"/>
              </a:rPr>
              <a:t>定義：</a:t>
            </a:r>
            <a:br>
              <a:rPr lang="en-US" altLang="zh-TW" sz="2000" b="1" dirty="0">
                <a:ea typeface="微軟正黑體" panose="020B0604030504040204" pitchFamily="34" charset="-120"/>
              </a:rPr>
            </a:br>
            <a:r>
              <a:rPr lang="en-US" altLang="zh-TW" sz="2000" b="1" dirty="0">
                <a:ea typeface="微軟正黑體" panose="020B0604030504040204" pitchFamily="34" charset="-120"/>
              </a:rPr>
              <a:t>    </a:t>
            </a:r>
            <a:r>
              <a:rPr lang="en-US" altLang="zh-TW" sz="2000" b="1" i="1" dirty="0">
                <a:ea typeface="微軟正黑體" panose="020B0604030504040204" pitchFamily="34" charset="-120"/>
              </a:rPr>
              <a:t>a</a:t>
            </a:r>
            <a:r>
              <a:rPr lang="en-US" altLang="zh-TW" sz="2000" b="1" dirty="0">
                <a:ea typeface="微軟正黑體" panose="020B0604030504040204" pitchFamily="34" charset="-120"/>
              </a:rPr>
              <a:t> </a:t>
            </a:r>
            <a:r>
              <a:rPr lang="en-US" altLang="zh-TW" sz="2000" b="1" dirty="0">
                <a:ea typeface="微軟正黑體" panose="020B0604030504040204" pitchFamily="34" charset="-120"/>
                <a:sym typeface="Symbol" panose="05050102010706020507" pitchFamily="18" charset="2"/>
              </a:rPr>
              <a:t></a:t>
            </a:r>
            <a:r>
              <a:rPr lang="en-US" altLang="zh-TW" sz="2000" b="1" i="1" dirty="0">
                <a:ea typeface="微軟正黑體" panose="020B0604030504040204" pitchFamily="34" charset="-120"/>
              </a:rPr>
              <a:t> a</a:t>
            </a:r>
            <a:r>
              <a:rPr lang="en-US" altLang="zh-TW" sz="2000" b="1" dirty="0">
                <a:ea typeface="微軟正黑體" panose="020B0604030504040204" pitchFamily="34" charset="-120"/>
                <a:sym typeface="Symbol" panose="05050102010706020507" pitchFamily="18" charset="2"/>
              </a:rPr>
              <a:t> </a:t>
            </a:r>
            <a:r>
              <a:rPr lang="en-US" altLang="zh-TW" sz="2000" b="1" i="1" dirty="0">
                <a:ea typeface="微軟正黑體" panose="020B0604030504040204" pitchFamily="34" charset="-120"/>
              </a:rPr>
              <a:t> …</a:t>
            </a:r>
            <a:r>
              <a:rPr lang="en-US" altLang="zh-TW" sz="2000" b="1" dirty="0">
                <a:ea typeface="微軟正黑體" panose="020B0604030504040204" pitchFamily="34" charset="-120"/>
                <a:sym typeface="Symbol" panose="05050102010706020507" pitchFamily="18" charset="2"/>
              </a:rPr>
              <a:t> </a:t>
            </a:r>
            <a:r>
              <a:rPr lang="en-US" altLang="zh-TW" sz="2000" b="1" i="1" dirty="0">
                <a:ea typeface="微軟正黑體" panose="020B0604030504040204" pitchFamily="34" charset="-120"/>
              </a:rPr>
              <a:t> a = a</a:t>
            </a:r>
            <a:r>
              <a:rPr lang="en-US" altLang="zh-TW" sz="2000" b="1" i="1" baseline="50000" dirty="0">
                <a:ea typeface="微軟正黑體" panose="020B0604030504040204" pitchFamily="34" charset="-120"/>
              </a:rPr>
              <a:t>n</a:t>
            </a:r>
            <a:endParaRPr lang="en-US" altLang="zh-TW" sz="2000" b="1" baseline="50000" dirty="0">
              <a:ea typeface="微軟正黑體" panose="020B0604030504040204" pitchFamily="34" charset="-120"/>
            </a:endParaRPr>
          </a:p>
        </p:txBody>
      </p:sp>
      <p:cxnSp>
        <p:nvCxnSpPr>
          <p:cNvPr id="17" name="直線接點 16">
            <a:extLst>
              <a:ext uri="{FF2B5EF4-FFF2-40B4-BE49-F238E27FC236}">
                <a16:creationId xmlns:a16="http://schemas.microsoft.com/office/drawing/2014/main" id="{52BCF4ED-BBA8-ABA5-2B77-474B44A985A1}"/>
              </a:ext>
            </a:extLst>
          </p:cNvPr>
          <p:cNvCxnSpPr>
            <a:cxnSpLocks/>
          </p:cNvCxnSpPr>
          <p:nvPr/>
        </p:nvCxnSpPr>
        <p:spPr>
          <a:xfrm>
            <a:off x="5051354" y="1614687"/>
            <a:ext cx="0" cy="4083745"/>
          </a:xfrm>
          <a:prstGeom prst="line">
            <a:avLst/>
          </a:prstGeom>
          <a:ln w="12700">
            <a:solidFill>
              <a:schemeClr val="bg1">
                <a:lumMod val="85000"/>
              </a:schemeClr>
            </a:solidFill>
            <a:prstDash val="solid"/>
          </a:ln>
        </p:spPr>
        <p:style>
          <a:lnRef idx="1">
            <a:schemeClr val="accent1"/>
          </a:lnRef>
          <a:fillRef idx="0">
            <a:schemeClr val="accent1"/>
          </a:fillRef>
          <a:effectRef idx="0">
            <a:schemeClr val="accent1"/>
          </a:effectRef>
          <a:fontRef idx="minor">
            <a:schemeClr val="tx1"/>
          </a:fontRef>
        </p:style>
      </p:cxnSp>
      <p:sp>
        <p:nvSpPr>
          <p:cNvPr id="6" name="矩形: 圓角 5">
            <a:extLst>
              <a:ext uri="{FF2B5EF4-FFF2-40B4-BE49-F238E27FC236}">
                <a16:creationId xmlns:a16="http://schemas.microsoft.com/office/drawing/2014/main" id="{3CB2550B-440B-3176-93A2-D20EFC54D474}"/>
              </a:ext>
            </a:extLst>
          </p:cNvPr>
          <p:cNvSpPr/>
          <p:nvPr/>
        </p:nvSpPr>
        <p:spPr>
          <a:xfrm>
            <a:off x="2142551" y="1632412"/>
            <a:ext cx="948913" cy="441476"/>
          </a:xfrm>
          <a:prstGeom prst="roundRect">
            <a:avLst>
              <a:gd name="adj" fmla="val 16667"/>
            </a:avLst>
          </a:prstGeom>
          <a:solidFill>
            <a:schemeClr val="bg1">
              <a:lumMod val="85000"/>
            </a:schemeClr>
          </a:solidFill>
          <a:ln w="19050">
            <a:solidFill>
              <a:schemeClr val="bg1">
                <a:lumMod val="6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a:solidFill>
                  <a:schemeClr val="tx1"/>
                </a:solidFill>
                <a:latin typeface="微軟正黑體" panose="020B0604030504040204" pitchFamily="34" charset="-120"/>
                <a:ea typeface="微軟正黑體" panose="020B0604030504040204" pitchFamily="34" charset="-120"/>
              </a:rPr>
              <a:t>乘方</a:t>
            </a:r>
          </a:p>
        </p:txBody>
      </p:sp>
      <p:sp>
        <p:nvSpPr>
          <p:cNvPr id="8" name="矩形: 圓角 7">
            <a:extLst>
              <a:ext uri="{FF2B5EF4-FFF2-40B4-BE49-F238E27FC236}">
                <a16:creationId xmlns:a16="http://schemas.microsoft.com/office/drawing/2014/main" id="{5FC34968-ACC2-A78C-DC99-A5353E9F8B51}"/>
              </a:ext>
            </a:extLst>
          </p:cNvPr>
          <p:cNvSpPr/>
          <p:nvPr/>
        </p:nvSpPr>
        <p:spPr>
          <a:xfrm>
            <a:off x="6585757" y="1632411"/>
            <a:ext cx="2499436" cy="441476"/>
          </a:xfrm>
          <a:prstGeom prst="roundRect">
            <a:avLst>
              <a:gd name="adj" fmla="val 16667"/>
            </a:avLst>
          </a:prstGeom>
          <a:solidFill>
            <a:schemeClr val="bg1">
              <a:lumMod val="85000"/>
            </a:schemeClr>
          </a:solidFill>
          <a:ln w="19050">
            <a:solidFill>
              <a:schemeClr val="bg1">
                <a:lumMod val="65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a:solidFill>
                  <a:schemeClr val="tx1"/>
                </a:solidFill>
                <a:latin typeface="微軟正黑體" panose="020B0604030504040204" pitchFamily="34" charset="-120"/>
                <a:ea typeface="微軟正黑體" panose="020B0604030504040204" pitchFamily="34" charset="-120"/>
              </a:rPr>
              <a:t>科學記號表示法</a:t>
            </a:r>
          </a:p>
        </p:txBody>
      </p:sp>
      <p:sp>
        <p:nvSpPr>
          <p:cNvPr id="76" name="文字方塊 75">
            <a:extLst>
              <a:ext uri="{FF2B5EF4-FFF2-40B4-BE49-F238E27FC236}">
                <a16:creationId xmlns:a16="http://schemas.microsoft.com/office/drawing/2014/main" id="{99CB92E7-502E-5AA8-7ADC-A67D992F5BBE}"/>
              </a:ext>
            </a:extLst>
          </p:cNvPr>
          <p:cNvSpPr txBox="1"/>
          <p:nvPr/>
        </p:nvSpPr>
        <p:spPr>
          <a:xfrm>
            <a:off x="1108557" y="3761844"/>
            <a:ext cx="3249845" cy="429413"/>
          </a:xfrm>
          <a:prstGeom prst="rect">
            <a:avLst/>
          </a:prstGeom>
          <a:noFill/>
        </p:spPr>
        <p:txBody>
          <a:bodyPr wrap="square" lIns="216000" rtlCol="0">
            <a:spAutoFit/>
          </a:bodyPr>
          <a:lstStyle/>
          <a:p>
            <a:pPr>
              <a:lnSpc>
                <a:spcPct val="120000"/>
              </a:lnSpc>
            </a:pPr>
            <a:r>
              <a:rPr lang="en-US" altLang="zh-TW" sz="2000" b="1" dirty="0">
                <a:ea typeface="微軟正黑體" panose="020B0604030504040204" pitchFamily="34" charset="-120"/>
              </a:rPr>
              <a:t>2.     </a:t>
            </a:r>
          </a:p>
        </p:txBody>
      </p:sp>
      <p:sp>
        <p:nvSpPr>
          <p:cNvPr id="24" name="文字方塊 23">
            <a:extLst>
              <a:ext uri="{FF2B5EF4-FFF2-40B4-BE49-F238E27FC236}">
                <a16:creationId xmlns:a16="http://schemas.microsoft.com/office/drawing/2014/main" id="{14DADBF1-CFFE-BB50-33AB-25C610DAF9DE}"/>
              </a:ext>
            </a:extLst>
          </p:cNvPr>
          <p:cNvSpPr txBox="1"/>
          <p:nvPr/>
        </p:nvSpPr>
        <p:spPr>
          <a:xfrm>
            <a:off x="5559665" y="2311398"/>
            <a:ext cx="5960602" cy="428451"/>
          </a:xfrm>
          <a:prstGeom prst="rect">
            <a:avLst/>
          </a:prstGeom>
          <a:noFill/>
        </p:spPr>
        <p:txBody>
          <a:bodyPr wrap="square" lIns="108000" rtlCol="0">
            <a:spAutoFit/>
          </a:bodyPr>
          <a:lstStyle/>
          <a:p>
            <a:pPr>
              <a:lnSpc>
                <a:spcPct val="120000"/>
              </a:lnSpc>
            </a:pPr>
            <a:r>
              <a:rPr lang="en-US" altLang="zh-TW" sz="2000" b="1" dirty="0">
                <a:ea typeface="微軟正黑體" panose="020B0604030504040204" pitchFamily="34" charset="-120"/>
              </a:rPr>
              <a:t>1. </a:t>
            </a:r>
            <a:r>
              <a:rPr lang="zh-TW" altLang="en-US" sz="2000" dirty="0">
                <a:ea typeface="微軟正黑體" panose="020B0604030504040204" pitchFamily="34" charset="-120"/>
              </a:rPr>
              <a:t>正數可表達為</a:t>
            </a:r>
            <a:r>
              <a:rPr lang="zh-TW" altLang="en-US" sz="2000" b="1" i="1" dirty="0">
                <a:ea typeface="微軟正黑體" panose="020B0604030504040204" pitchFamily="34" charset="-120"/>
              </a:rPr>
              <a:t> </a:t>
            </a:r>
            <a:r>
              <a:rPr lang="en-US" altLang="zh-TW" sz="2000" b="1" i="1" dirty="0">
                <a:ea typeface="微軟正黑體" panose="020B0604030504040204" pitchFamily="34" charset="-120"/>
              </a:rPr>
              <a:t>a </a:t>
            </a:r>
            <a:r>
              <a:rPr lang="en-US" altLang="zh-TW" sz="2000" b="1" dirty="0">
                <a:ea typeface="微軟正黑體" panose="020B0604030504040204" pitchFamily="34" charset="-120"/>
                <a:sym typeface="Symbol" panose="05050102010706020507" pitchFamily="18" charset="2"/>
              </a:rPr>
              <a:t> 10</a:t>
            </a:r>
            <a:r>
              <a:rPr lang="en-US" altLang="zh-TW" sz="2000" b="1" i="1" baseline="50000" dirty="0">
                <a:ea typeface="微軟正黑體" panose="020B0604030504040204" pitchFamily="34" charset="-120"/>
                <a:sym typeface="Symbol" panose="05050102010706020507" pitchFamily="18" charset="2"/>
              </a:rPr>
              <a:t>n</a:t>
            </a:r>
            <a:r>
              <a:rPr lang="zh-TW" altLang="en-US" sz="2000" dirty="0">
                <a:ea typeface="微軟正黑體" panose="020B0604030504040204" pitchFamily="34" charset="-120"/>
                <a:sym typeface="Symbol" panose="05050102010706020507" pitchFamily="18" charset="2"/>
              </a:rPr>
              <a:t>，其中 </a:t>
            </a:r>
            <a:r>
              <a:rPr lang="en-US" altLang="zh-TW" sz="2000" b="1" dirty="0">
                <a:ea typeface="微軟正黑體" panose="020B0604030504040204" pitchFamily="34" charset="-120"/>
                <a:sym typeface="Symbol" panose="05050102010706020507" pitchFamily="18" charset="2"/>
              </a:rPr>
              <a:t>1 </a:t>
            </a:r>
            <a:r>
              <a:rPr lang="en-US" altLang="zh-TW" sz="2000" dirty="0">
                <a:ea typeface="微軟正黑體" panose="020B0604030504040204" pitchFamily="34" charset="-120"/>
                <a:sym typeface="Symbol" panose="05050102010706020507" pitchFamily="18" charset="2"/>
              </a:rPr>
              <a:t> </a:t>
            </a:r>
            <a:r>
              <a:rPr lang="en-US" altLang="zh-TW" sz="2000" b="1" i="1" dirty="0">
                <a:ea typeface="微軟正黑體" panose="020B0604030504040204" pitchFamily="34" charset="-120"/>
                <a:sym typeface="Symbol" panose="05050102010706020507" pitchFamily="18" charset="2"/>
              </a:rPr>
              <a:t>a </a:t>
            </a:r>
            <a:r>
              <a:rPr lang="en-US" altLang="zh-TW" sz="2000" b="1" dirty="0">
                <a:ea typeface="微軟正黑體" panose="020B0604030504040204" pitchFamily="34" charset="-120"/>
                <a:sym typeface="Symbol" panose="05050102010706020507" pitchFamily="18" charset="2"/>
              </a:rPr>
              <a:t>&lt; 10</a:t>
            </a:r>
            <a:r>
              <a:rPr lang="zh-TW" altLang="en-US" sz="2000" dirty="0">
                <a:ea typeface="微軟正黑體" panose="020B0604030504040204" pitchFamily="34" charset="-120"/>
                <a:sym typeface="Symbol" panose="05050102010706020507" pitchFamily="18" charset="2"/>
              </a:rPr>
              <a:t>，</a:t>
            </a:r>
            <a:r>
              <a:rPr lang="en-US" altLang="zh-TW" sz="2000" b="1" i="1" dirty="0">
                <a:ea typeface="微軟正黑體" panose="020B0604030504040204" pitchFamily="34" charset="-120"/>
                <a:sym typeface="Symbol" panose="05050102010706020507" pitchFamily="18" charset="2"/>
              </a:rPr>
              <a:t>n</a:t>
            </a:r>
            <a:r>
              <a:rPr lang="en-US" altLang="zh-TW" sz="2000" dirty="0">
                <a:ea typeface="微軟正黑體" panose="020B0604030504040204" pitchFamily="34" charset="-120"/>
                <a:sym typeface="Symbol" panose="05050102010706020507" pitchFamily="18" charset="2"/>
              </a:rPr>
              <a:t> </a:t>
            </a:r>
            <a:r>
              <a:rPr lang="zh-TW" altLang="en-US" sz="2000" dirty="0">
                <a:ea typeface="微軟正黑體" panose="020B0604030504040204" pitchFamily="34" charset="-120"/>
                <a:sym typeface="Symbol" panose="05050102010706020507" pitchFamily="18" charset="2"/>
              </a:rPr>
              <a:t>為整數</a:t>
            </a:r>
            <a:endParaRPr lang="en-US" altLang="zh-TW" sz="2000" dirty="0">
              <a:ea typeface="微軟正黑體" panose="020B0604030504040204" pitchFamily="34" charset="-120"/>
            </a:endParaRPr>
          </a:p>
        </p:txBody>
      </p:sp>
      <p:sp>
        <p:nvSpPr>
          <p:cNvPr id="13" name="左大括弧 12">
            <a:extLst>
              <a:ext uri="{FF2B5EF4-FFF2-40B4-BE49-F238E27FC236}">
                <a16:creationId xmlns:a16="http://schemas.microsoft.com/office/drawing/2014/main" id="{9DC588B8-7573-8560-30A3-EE1142CECDAE}"/>
              </a:ext>
            </a:extLst>
          </p:cNvPr>
          <p:cNvSpPr/>
          <p:nvPr/>
        </p:nvSpPr>
        <p:spPr>
          <a:xfrm rot="16200000">
            <a:off x="2187024" y="2539160"/>
            <a:ext cx="157271" cy="1267982"/>
          </a:xfrm>
          <a:prstGeom prst="leftBrace">
            <a:avLst>
              <a:gd name="adj1" fmla="val 135347"/>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15" name="文字方塊 14">
            <a:extLst>
              <a:ext uri="{FF2B5EF4-FFF2-40B4-BE49-F238E27FC236}">
                <a16:creationId xmlns:a16="http://schemas.microsoft.com/office/drawing/2014/main" id="{CEF17479-77D4-CB3A-FD66-9B083F0B62C6}"/>
              </a:ext>
            </a:extLst>
          </p:cNvPr>
          <p:cNvSpPr txBox="1"/>
          <p:nvPr/>
        </p:nvSpPr>
        <p:spPr>
          <a:xfrm>
            <a:off x="1952909" y="3195583"/>
            <a:ext cx="671054" cy="361830"/>
          </a:xfrm>
          <a:prstGeom prst="rect">
            <a:avLst/>
          </a:prstGeom>
          <a:noFill/>
        </p:spPr>
        <p:txBody>
          <a:bodyPr wrap="square" lIns="0" rtlCol="0">
            <a:spAutoFit/>
          </a:bodyPr>
          <a:lstStyle/>
          <a:p>
            <a:pPr algn="ctr">
              <a:lnSpc>
                <a:spcPct val="120000"/>
              </a:lnSpc>
            </a:pPr>
            <a:r>
              <a:rPr lang="zh-TW" altLang="en-US" sz="1600" dirty="0">
                <a:ea typeface="微軟正黑體" panose="020B0604030504040204" pitchFamily="34" charset="-120"/>
              </a:rPr>
              <a:t> </a:t>
            </a:r>
            <a:r>
              <a:rPr lang="en-US" altLang="zh-TW" sz="1600" b="1" i="1" dirty="0">
                <a:ea typeface="微軟正黑體" panose="020B0604030504040204" pitchFamily="34" charset="-120"/>
              </a:rPr>
              <a:t>n</a:t>
            </a:r>
            <a:r>
              <a:rPr lang="en-US" altLang="zh-TW" sz="1600" dirty="0">
                <a:ea typeface="微軟正黑體" panose="020B0604030504040204" pitchFamily="34" charset="-120"/>
              </a:rPr>
              <a:t> </a:t>
            </a:r>
            <a:r>
              <a:rPr lang="zh-TW" altLang="en-US" sz="1600" dirty="0">
                <a:ea typeface="微軟正黑體" panose="020B0604030504040204" pitchFamily="34" charset="-120"/>
              </a:rPr>
              <a:t>個</a:t>
            </a:r>
            <a:endParaRPr lang="en-US" altLang="zh-TW" sz="1600" dirty="0">
              <a:ea typeface="微軟正黑體" panose="020B0604030504040204" pitchFamily="34" charset="-120"/>
            </a:endParaRPr>
          </a:p>
        </p:txBody>
      </p:sp>
      <p:sp>
        <p:nvSpPr>
          <p:cNvPr id="19" name="圓角矩形 85">
            <a:extLst>
              <a:ext uri="{FF2B5EF4-FFF2-40B4-BE49-F238E27FC236}">
                <a16:creationId xmlns:a16="http://schemas.microsoft.com/office/drawing/2014/main" id="{69A404CC-46E8-2FD2-5144-C66A68D4286B}"/>
              </a:ext>
            </a:extLst>
          </p:cNvPr>
          <p:cNvSpPr/>
          <p:nvPr/>
        </p:nvSpPr>
        <p:spPr>
          <a:xfrm>
            <a:off x="3736431" y="2327218"/>
            <a:ext cx="706536" cy="398550"/>
          </a:xfrm>
          <a:prstGeom prst="roundRect">
            <a:avLst>
              <a:gd name="adj" fmla="val 8571"/>
            </a:avLst>
          </a:prstGeom>
          <a:solidFill>
            <a:srgbClr val="FF6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bIns="57600" rtlCol="0" anchor="ctr" anchorCtr="1"/>
          <a:lstStyle/>
          <a:p>
            <a:pPr algn="ctr"/>
            <a:r>
              <a:rPr lang="zh-TW" altLang="en-US" sz="1600" dirty="0">
                <a:solidFill>
                  <a:schemeClr val="bg1"/>
                </a:solidFill>
                <a:ea typeface="全真中黑體" panose="02010609000101010101" pitchFamily="49" charset="-120"/>
              </a:rPr>
              <a:t>指數 </a:t>
            </a:r>
            <a:endParaRPr lang="zh-TW" altLang="en-US" sz="1600" b="1" i="1" dirty="0">
              <a:solidFill>
                <a:schemeClr val="bg1"/>
              </a:solidFill>
              <a:latin typeface="Times New Roman" panose="02020603050405020304" pitchFamily="18" charset="0"/>
              <a:ea typeface="全真中黑體" panose="02010609000101010101" pitchFamily="49" charset="-120"/>
              <a:cs typeface="Times New Roman" panose="02020603050405020304" pitchFamily="18" charset="0"/>
            </a:endParaRPr>
          </a:p>
        </p:txBody>
      </p:sp>
      <p:sp>
        <p:nvSpPr>
          <p:cNvPr id="30" name="文字方塊 29">
            <a:extLst>
              <a:ext uri="{FF2B5EF4-FFF2-40B4-BE49-F238E27FC236}">
                <a16:creationId xmlns:a16="http://schemas.microsoft.com/office/drawing/2014/main" id="{1E3AB7F5-CC49-A7B9-AA3F-A0E93366D1C1}"/>
              </a:ext>
            </a:extLst>
          </p:cNvPr>
          <p:cNvSpPr txBox="1"/>
          <p:nvPr/>
        </p:nvSpPr>
        <p:spPr>
          <a:xfrm>
            <a:off x="1362569" y="3760382"/>
            <a:ext cx="2269475" cy="429156"/>
          </a:xfrm>
          <a:prstGeom prst="rect">
            <a:avLst/>
          </a:prstGeom>
          <a:noFill/>
        </p:spPr>
        <p:txBody>
          <a:bodyPr wrap="square" lIns="216000" rtlCol="0">
            <a:spAutoFit/>
          </a:bodyPr>
          <a:lstStyle/>
          <a:p>
            <a:pPr>
              <a:lnSpc>
                <a:spcPct val="120000"/>
              </a:lnSpc>
            </a:pPr>
            <a:r>
              <a:rPr lang="en-US" altLang="zh-TW" sz="2000" b="1" dirty="0">
                <a:ea typeface="微軟正黑體" panose="020B0604030504040204" pitchFamily="34" charset="-120"/>
              </a:rPr>
              <a:t>(</a:t>
            </a:r>
            <a:r>
              <a:rPr lang="zh-TW" altLang="en-US" sz="2000" dirty="0">
                <a:ea typeface="微軟正黑體" panose="020B0604030504040204" pitchFamily="34" charset="-120"/>
              </a:rPr>
              <a:t>負數</a:t>
            </a:r>
            <a:r>
              <a:rPr lang="en-US" altLang="zh-TW" sz="2000" b="1" dirty="0">
                <a:ea typeface="微軟正黑體" panose="020B0604030504040204" pitchFamily="34" charset="-120"/>
              </a:rPr>
              <a:t>)</a:t>
            </a:r>
            <a:r>
              <a:rPr lang="zh-TW" altLang="en-US" sz="2000" baseline="50000" dirty="0">
                <a:ea typeface="微軟正黑體" panose="020B0604030504040204" pitchFamily="34" charset="-120"/>
              </a:rPr>
              <a:t>偶數</a:t>
            </a:r>
            <a:r>
              <a:rPr lang="zh-TW" altLang="en-US" sz="2000" dirty="0">
                <a:ea typeface="微軟正黑體" panose="020B0604030504040204" pitchFamily="34" charset="-120"/>
              </a:rPr>
              <a:t> </a:t>
            </a:r>
            <a:r>
              <a:rPr lang="en-US" altLang="zh-TW" sz="2000" dirty="0">
                <a:ea typeface="微軟正黑體" panose="020B0604030504040204" pitchFamily="34" charset="-120"/>
              </a:rPr>
              <a:t>=</a:t>
            </a:r>
            <a:r>
              <a:rPr lang="zh-TW" altLang="en-US" sz="2000" dirty="0">
                <a:ea typeface="微軟正黑體" panose="020B0604030504040204" pitchFamily="34" charset="-120"/>
              </a:rPr>
              <a:t> 正數</a:t>
            </a:r>
            <a:endParaRPr lang="en-US" altLang="zh-TW" sz="2000" dirty="0">
              <a:ea typeface="微軟正黑體" panose="020B0604030504040204" pitchFamily="34" charset="-120"/>
            </a:endParaRPr>
          </a:p>
        </p:txBody>
      </p:sp>
      <p:sp>
        <p:nvSpPr>
          <p:cNvPr id="31" name="文字方塊 30">
            <a:extLst>
              <a:ext uri="{FF2B5EF4-FFF2-40B4-BE49-F238E27FC236}">
                <a16:creationId xmlns:a16="http://schemas.microsoft.com/office/drawing/2014/main" id="{CA86E5B6-5287-47D1-EA3E-12535FF69030}"/>
              </a:ext>
            </a:extLst>
          </p:cNvPr>
          <p:cNvSpPr txBox="1"/>
          <p:nvPr/>
        </p:nvSpPr>
        <p:spPr>
          <a:xfrm>
            <a:off x="1360731" y="4199222"/>
            <a:ext cx="2269475" cy="429156"/>
          </a:xfrm>
          <a:prstGeom prst="rect">
            <a:avLst/>
          </a:prstGeom>
          <a:noFill/>
        </p:spPr>
        <p:txBody>
          <a:bodyPr wrap="square" lIns="216000" rtlCol="0">
            <a:spAutoFit/>
          </a:bodyPr>
          <a:lstStyle/>
          <a:p>
            <a:pPr>
              <a:lnSpc>
                <a:spcPct val="120000"/>
              </a:lnSpc>
            </a:pPr>
            <a:r>
              <a:rPr lang="en-US" altLang="zh-TW" sz="2000" b="1" dirty="0">
                <a:ea typeface="微軟正黑體" panose="020B0604030504040204" pitchFamily="34" charset="-120"/>
              </a:rPr>
              <a:t>(</a:t>
            </a:r>
            <a:r>
              <a:rPr lang="zh-TW" altLang="en-US" sz="2000" dirty="0">
                <a:ea typeface="微軟正黑體" panose="020B0604030504040204" pitchFamily="34" charset="-120"/>
              </a:rPr>
              <a:t>負數</a:t>
            </a:r>
            <a:r>
              <a:rPr lang="en-US" altLang="zh-TW" sz="2000" b="1" dirty="0">
                <a:ea typeface="微軟正黑體" panose="020B0604030504040204" pitchFamily="34" charset="-120"/>
              </a:rPr>
              <a:t>)</a:t>
            </a:r>
            <a:r>
              <a:rPr lang="zh-TW" altLang="en-US" sz="2000" baseline="50000" dirty="0">
                <a:ea typeface="微軟正黑體" panose="020B0604030504040204" pitchFamily="34" charset="-120"/>
              </a:rPr>
              <a:t>奇數</a:t>
            </a:r>
            <a:r>
              <a:rPr lang="zh-TW" altLang="en-US" sz="2000" dirty="0">
                <a:ea typeface="微軟正黑體" panose="020B0604030504040204" pitchFamily="34" charset="-120"/>
              </a:rPr>
              <a:t> </a:t>
            </a:r>
            <a:r>
              <a:rPr lang="en-US" altLang="zh-TW" sz="2000" dirty="0">
                <a:ea typeface="微軟正黑體" panose="020B0604030504040204" pitchFamily="34" charset="-120"/>
              </a:rPr>
              <a:t>=</a:t>
            </a:r>
            <a:r>
              <a:rPr lang="zh-TW" altLang="en-US" sz="2000" dirty="0">
                <a:ea typeface="微軟正黑體" panose="020B0604030504040204" pitchFamily="34" charset="-120"/>
              </a:rPr>
              <a:t> 負數</a:t>
            </a:r>
            <a:endParaRPr lang="en-US" altLang="zh-TW" sz="2000" dirty="0">
              <a:ea typeface="微軟正黑體" panose="020B0604030504040204" pitchFamily="34" charset="-120"/>
            </a:endParaRPr>
          </a:p>
        </p:txBody>
      </p:sp>
      <p:sp>
        <p:nvSpPr>
          <p:cNvPr id="32" name="手繪多邊形: 圖案 31">
            <a:extLst>
              <a:ext uri="{FF2B5EF4-FFF2-40B4-BE49-F238E27FC236}">
                <a16:creationId xmlns:a16="http://schemas.microsoft.com/office/drawing/2014/main" id="{A2ED25F6-B364-3100-61D6-4EAB8D75141C}"/>
              </a:ext>
            </a:extLst>
          </p:cNvPr>
          <p:cNvSpPr/>
          <p:nvPr/>
        </p:nvSpPr>
        <p:spPr>
          <a:xfrm>
            <a:off x="3487191" y="2520950"/>
            <a:ext cx="301625" cy="219075"/>
          </a:xfrm>
          <a:custGeom>
            <a:avLst/>
            <a:gdLst>
              <a:gd name="connsiteX0" fmla="*/ 301625 w 301625"/>
              <a:gd name="connsiteY0" fmla="*/ 0 h 219075"/>
              <a:gd name="connsiteX1" fmla="*/ 117475 w 301625"/>
              <a:gd name="connsiteY1" fmla="*/ 44450 h 219075"/>
              <a:gd name="connsiteX2" fmla="*/ 0 w 301625"/>
              <a:gd name="connsiteY2" fmla="*/ 219075 h 219075"/>
            </a:gdLst>
            <a:ahLst/>
            <a:cxnLst>
              <a:cxn ang="0">
                <a:pos x="connsiteX0" y="connsiteY0"/>
              </a:cxn>
              <a:cxn ang="0">
                <a:pos x="connsiteX1" y="connsiteY1"/>
              </a:cxn>
              <a:cxn ang="0">
                <a:pos x="connsiteX2" y="connsiteY2"/>
              </a:cxn>
            </a:cxnLst>
            <a:rect l="l" t="t" r="r" b="b"/>
            <a:pathLst>
              <a:path w="301625" h="219075">
                <a:moveTo>
                  <a:pt x="301625" y="0"/>
                </a:moveTo>
                <a:cubicBezTo>
                  <a:pt x="234685" y="3968"/>
                  <a:pt x="167746" y="7937"/>
                  <a:pt x="117475" y="44450"/>
                </a:cubicBezTo>
                <a:cubicBezTo>
                  <a:pt x="67204" y="80963"/>
                  <a:pt x="33602" y="150019"/>
                  <a:pt x="0" y="219075"/>
                </a:cubicBezTo>
              </a:path>
            </a:pathLst>
          </a:custGeom>
          <a:noFill/>
          <a:ln w="15875">
            <a:solidFill>
              <a:srgbClr val="FF6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7" name="文字方塊 36">
            <a:extLst>
              <a:ext uri="{FF2B5EF4-FFF2-40B4-BE49-F238E27FC236}">
                <a16:creationId xmlns:a16="http://schemas.microsoft.com/office/drawing/2014/main" id="{0623925D-4FE1-37E6-50C9-784A7C724FCC}"/>
              </a:ext>
            </a:extLst>
          </p:cNvPr>
          <p:cNvSpPr txBox="1"/>
          <p:nvPr/>
        </p:nvSpPr>
        <p:spPr>
          <a:xfrm>
            <a:off x="1106719" y="4812683"/>
            <a:ext cx="3249845" cy="1068049"/>
          </a:xfrm>
          <a:prstGeom prst="rect">
            <a:avLst/>
          </a:prstGeom>
          <a:noFill/>
        </p:spPr>
        <p:txBody>
          <a:bodyPr wrap="square" lIns="216000" rtlCol="0">
            <a:spAutoFit/>
          </a:bodyPr>
          <a:lstStyle/>
          <a:p>
            <a:pPr>
              <a:lnSpc>
                <a:spcPct val="170000"/>
              </a:lnSpc>
            </a:pPr>
            <a:r>
              <a:rPr lang="en-US" altLang="zh-TW" sz="2000" b="1" dirty="0">
                <a:ea typeface="微軟正黑體" panose="020B0604030504040204" pitchFamily="34" charset="-120"/>
              </a:rPr>
              <a:t>3. 10</a:t>
            </a:r>
            <a:r>
              <a:rPr lang="en-US" altLang="zh-TW" sz="2000" b="1" baseline="50000" dirty="0">
                <a:ea typeface="微軟正黑體" panose="020B0604030504040204" pitchFamily="34" charset="-120"/>
              </a:rPr>
              <a:t>0</a:t>
            </a:r>
            <a:r>
              <a:rPr lang="zh-TW" altLang="en-US" sz="2000" b="1" dirty="0">
                <a:ea typeface="微軟正黑體" panose="020B0604030504040204" pitchFamily="34" charset="-120"/>
              </a:rPr>
              <a:t> </a:t>
            </a:r>
            <a:r>
              <a:rPr lang="en-US" altLang="zh-TW" sz="2000" b="1" dirty="0">
                <a:ea typeface="微軟正黑體" panose="020B0604030504040204" pitchFamily="34" charset="-120"/>
              </a:rPr>
              <a:t>=</a:t>
            </a:r>
            <a:r>
              <a:rPr lang="zh-TW" altLang="en-US" sz="2000" b="1" dirty="0">
                <a:ea typeface="微軟正黑體" panose="020B0604030504040204" pitchFamily="34" charset="-120"/>
              </a:rPr>
              <a:t> </a:t>
            </a:r>
            <a:r>
              <a:rPr lang="en-US" altLang="zh-TW" sz="2000" b="1" dirty="0">
                <a:ea typeface="微軟正黑體" panose="020B0604030504040204" pitchFamily="34" charset="-120"/>
              </a:rPr>
              <a:t>1</a:t>
            </a:r>
            <a:br>
              <a:rPr lang="en-US" altLang="zh-TW" sz="2000" b="1" dirty="0">
                <a:ea typeface="微軟正黑體" panose="020B0604030504040204" pitchFamily="34" charset="-120"/>
              </a:rPr>
            </a:br>
            <a:r>
              <a:rPr lang="en-US" altLang="zh-TW" sz="2000" b="1" dirty="0">
                <a:ea typeface="微軟正黑體" panose="020B0604030504040204" pitchFamily="34" charset="-120"/>
              </a:rPr>
              <a:t>    10</a:t>
            </a:r>
            <a:r>
              <a:rPr lang="en-US" altLang="zh-TW" sz="2000" b="1" baseline="50000" dirty="0">
                <a:ea typeface="微軟正黑體" panose="020B0604030504040204" pitchFamily="34" charset="-120"/>
              </a:rPr>
              <a:t>–</a:t>
            </a:r>
            <a:r>
              <a:rPr lang="en-US" altLang="zh-TW" sz="2000" b="1" i="1" baseline="50000" dirty="0">
                <a:ea typeface="微軟正黑體" panose="020B0604030504040204" pitchFamily="34" charset="-120"/>
              </a:rPr>
              <a:t>n</a:t>
            </a:r>
            <a:r>
              <a:rPr lang="en-US" altLang="zh-TW" sz="2000" b="1" dirty="0">
                <a:ea typeface="微軟正黑體" panose="020B0604030504040204" pitchFamily="34" charset="-120"/>
              </a:rPr>
              <a:t> = </a:t>
            </a:r>
          </a:p>
        </p:txBody>
      </p:sp>
      <p:cxnSp>
        <p:nvCxnSpPr>
          <p:cNvPr id="40" name="直線接點 39">
            <a:extLst>
              <a:ext uri="{FF2B5EF4-FFF2-40B4-BE49-F238E27FC236}">
                <a16:creationId xmlns:a16="http://schemas.microsoft.com/office/drawing/2014/main" id="{72F60307-C3DE-6D32-6087-B7D383FC818C}"/>
              </a:ext>
            </a:extLst>
          </p:cNvPr>
          <p:cNvCxnSpPr/>
          <p:nvPr/>
        </p:nvCxnSpPr>
        <p:spPr>
          <a:xfrm>
            <a:off x="2307889" y="5673075"/>
            <a:ext cx="6059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 Box 126">
            <a:extLst>
              <a:ext uri="{FF2B5EF4-FFF2-40B4-BE49-F238E27FC236}">
                <a16:creationId xmlns:a16="http://schemas.microsoft.com/office/drawing/2014/main" id="{5E4A5AFC-F3B9-824D-4186-DDA9C902791F}"/>
              </a:ext>
            </a:extLst>
          </p:cNvPr>
          <p:cNvSpPr txBox="1">
            <a:spLocks noChangeArrowheads="1"/>
          </p:cNvSpPr>
          <p:nvPr/>
        </p:nvSpPr>
        <p:spPr bwMode="auto">
          <a:xfrm>
            <a:off x="2291838" y="5643952"/>
            <a:ext cx="632996"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20000"/>
              </a:lnSpc>
            </a:pPr>
            <a:r>
              <a:rPr lang="en-US" altLang="zh-TW" b="1" dirty="0">
                <a:latin typeface="Times New Roman" panose="02020603050405020304" pitchFamily="18" charset="0"/>
                <a:ea typeface="全真中黑體" panose="02010609000101010101" pitchFamily="49" charset="-120"/>
              </a:rPr>
              <a:t>10</a:t>
            </a:r>
            <a:r>
              <a:rPr lang="en-US" altLang="zh-TW" b="1" i="1" baseline="50000" dirty="0">
                <a:latin typeface="Times New Roman" panose="02020603050405020304" pitchFamily="18" charset="0"/>
                <a:ea typeface="全真中黑體" panose="02010609000101010101" pitchFamily="49" charset="-120"/>
              </a:rPr>
              <a:t>n</a:t>
            </a:r>
          </a:p>
        </p:txBody>
      </p:sp>
      <p:sp>
        <p:nvSpPr>
          <p:cNvPr id="43" name="Text Box 126">
            <a:extLst>
              <a:ext uri="{FF2B5EF4-FFF2-40B4-BE49-F238E27FC236}">
                <a16:creationId xmlns:a16="http://schemas.microsoft.com/office/drawing/2014/main" id="{F55583D7-9930-3900-3DB3-8B8B4478FB8F}"/>
              </a:ext>
            </a:extLst>
          </p:cNvPr>
          <p:cNvSpPr txBox="1">
            <a:spLocks noChangeArrowheads="1"/>
          </p:cNvSpPr>
          <p:nvPr/>
        </p:nvSpPr>
        <p:spPr bwMode="auto">
          <a:xfrm>
            <a:off x="2267968" y="5278560"/>
            <a:ext cx="632996"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kumimoji="1">
                <a:solidFill>
                  <a:schemeClr val="tx1"/>
                </a:solidFill>
                <a:latin typeface="Arial" panose="020B0604020202020204" pitchFamily="34" charset="0"/>
                <a:ea typeface="新細明體" panose="02020500000000000000" pitchFamily="18" charset="-120"/>
              </a:defRPr>
            </a:lvl1pPr>
            <a:lvl2pPr marL="800100" indent="-342900">
              <a:defRPr kumimoji="1">
                <a:solidFill>
                  <a:schemeClr val="tx1"/>
                </a:solidFill>
                <a:latin typeface="Arial" panose="020B0604020202020204" pitchFamily="34" charset="0"/>
                <a:ea typeface="新細明體" panose="02020500000000000000" pitchFamily="18" charset="-120"/>
              </a:defRPr>
            </a:lvl2pPr>
            <a:lvl3pPr marL="1257300" indent="-342900">
              <a:defRPr kumimoji="1">
                <a:solidFill>
                  <a:schemeClr val="tx1"/>
                </a:solidFill>
                <a:latin typeface="Arial" panose="020B0604020202020204" pitchFamily="34" charset="0"/>
                <a:ea typeface="新細明體" panose="02020500000000000000" pitchFamily="18" charset="-120"/>
              </a:defRPr>
            </a:lvl3pPr>
            <a:lvl4pPr marL="1714500" indent="-342900">
              <a:defRPr kumimoji="1">
                <a:solidFill>
                  <a:schemeClr val="tx1"/>
                </a:solidFill>
                <a:latin typeface="Arial" panose="020B0604020202020204" pitchFamily="34" charset="0"/>
                <a:ea typeface="新細明體" panose="02020500000000000000" pitchFamily="18" charset="-120"/>
              </a:defRPr>
            </a:lvl4pPr>
            <a:lvl5pPr marL="2171700" indent="-342900">
              <a:defRPr kumimoji="1">
                <a:solidFill>
                  <a:schemeClr val="tx1"/>
                </a:solidFill>
                <a:latin typeface="Arial" panose="020B0604020202020204" pitchFamily="34" charset="0"/>
                <a:ea typeface="新細明體" panose="02020500000000000000" pitchFamily="18" charset="-120"/>
              </a:defRPr>
            </a:lvl5pPr>
            <a:lvl6pPr marL="26289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30861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5433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4000500" indent="-342900" fontAlgn="base">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ctr">
              <a:lnSpc>
                <a:spcPct val="120000"/>
              </a:lnSpc>
            </a:pPr>
            <a:r>
              <a:rPr lang="en-US" altLang="zh-TW" b="1" dirty="0">
                <a:latin typeface="Times New Roman" panose="02020603050405020304" pitchFamily="18" charset="0"/>
                <a:ea typeface="全真中黑體" panose="02010609000101010101" pitchFamily="49" charset="-120"/>
              </a:rPr>
              <a:t>1</a:t>
            </a:r>
            <a:endParaRPr lang="en-US" altLang="zh-TW" b="1" i="1" baseline="50000" dirty="0">
              <a:latin typeface="Times New Roman" panose="02020603050405020304" pitchFamily="18" charset="0"/>
              <a:ea typeface="全真中黑體" panose="02010609000101010101" pitchFamily="49" charset="-120"/>
            </a:endParaRPr>
          </a:p>
        </p:txBody>
      </p:sp>
      <p:sp>
        <p:nvSpPr>
          <p:cNvPr id="51" name="文字方塊 50">
            <a:extLst>
              <a:ext uri="{FF2B5EF4-FFF2-40B4-BE49-F238E27FC236}">
                <a16:creationId xmlns:a16="http://schemas.microsoft.com/office/drawing/2014/main" id="{5BA30EB3-D894-6E91-EDFA-104A311AAE2B}"/>
              </a:ext>
            </a:extLst>
          </p:cNvPr>
          <p:cNvSpPr txBox="1"/>
          <p:nvPr/>
        </p:nvSpPr>
        <p:spPr>
          <a:xfrm>
            <a:off x="5568844" y="3026156"/>
            <a:ext cx="5362696" cy="1167114"/>
          </a:xfrm>
          <a:prstGeom prst="rect">
            <a:avLst/>
          </a:prstGeom>
          <a:noFill/>
        </p:spPr>
        <p:txBody>
          <a:bodyPr wrap="square" lIns="108000" rtlCol="0">
            <a:spAutoFit/>
          </a:bodyPr>
          <a:lstStyle/>
          <a:p>
            <a:pPr>
              <a:lnSpc>
                <a:spcPct val="120000"/>
              </a:lnSpc>
            </a:pPr>
            <a:r>
              <a:rPr lang="en-US" altLang="zh-TW" sz="2000" b="1" dirty="0">
                <a:ea typeface="微軟正黑體" panose="020B0604030504040204" pitchFamily="34" charset="-120"/>
              </a:rPr>
              <a:t>2.  </a:t>
            </a:r>
            <a:r>
              <a:rPr lang="zh-TW" altLang="en-US" sz="2000" dirty="0">
                <a:ea typeface="微軟正黑體" panose="020B0604030504040204" pitchFamily="34" charset="-120"/>
              </a:rPr>
              <a:t>科學記號與位數： </a:t>
            </a:r>
            <a:r>
              <a:rPr lang="en-US" altLang="zh-TW" sz="1600" b="1" dirty="0">
                <a:ea typeface="微軟正黑體" panose="020B0604030504040204" pitchFamily="34" charset="-120"/>
              </a:rPr>
              <a:t>(</a:t>
            </a:r>
            <a:r>
              <a:rPr lang="en-US" altLang="zh-TW" sz="1600" b="1" i="1" dirty="0">
                <a:ea typeface="微軟正黑體" panose="020B0604030504040204" pitchFamily="34" charset="-120"/>
              </a:rPr>
              <a:t>n</a:t>
            </a:r>
            <a:r>
              <a:rPr lang="en-US" altLang="zh-TW" sz="1600" dirty="0">
                <a:ea typeface="微軟正黑體" panose="020B0604030504040204" pitchFamily="34" charset="-120"/>
              </a:rPr>
              <a:t> </a:t>
            </a:r>
            <a:r>
              <a:rPr lang="zh-TW" altLang="en-US" sz="1600" dirty="0">
                <a:ea typeface="微軟正黑體" panose="020B0604030504040204" pitchFamily="34" charset="-120"/>
              </a:rPr>
              <a:t>為正整數</a:t>
            </a:r>
            <a:r>
              <a:rPr lang="en-US" altLang="zh-TW" sz="1600" b="1" dirty="0">
                <a:ea typeface="微軟正黑體" panose="020B0604030504040204" pitchFamily="34" charset="-120"/>
              </a:rPr>
              <a:t>)</a:t>
            </a:r>
            <a:br>
              <a:rPr lang="en-US" altLang="zh-TW" sz="2000" b="1" dirty="0">
                <a:ea typeface="微軟正黑體" panose="020B0604030504040204" pitchFamily="34" charset="-120"/>
              </a:rPr>
            </a:br>
            <a:r>
              <a:rPr lang="zh-TW" altLang="en-US" sz="2000" b="1" dirty="0">
                <a:ea typeface="微軟正黑體" panose="020B0604030504040204" pitchFamily="34" charset="-120"/>
              </a:rPr>
              <a:t>     </a:t>
            </a:r>
            <a:r>
              <a:rPr lang="en-US" altLang="zh-TW" sz="2000" b="1" dirty="0">
                <a:ea typeface="微軟正黑體" panose="020B0604030504040204" pitchFamily="34" charset="-120"/>
              </a:rPr>
              <a:t>(1) </a:t>
            </a:r>
            <a:r>
              <a:rPr lang="en-US" altLang="zh-TW" sz="2000" b="1" i="1" dirty="0">
                <a:ea typeface="微軟正黑體" panose="020B0604030504040204" pitchFamily="34" charset="-120"/>
              </a:rPr>
              <a:t>a</a:t>
            </a:r>
            <a:r>
              <a:rPr lang="en-US" altLang="zh-TW" sz="2000" b="1" dirty="0">
                <a:ea typeface="微軟正黑體" panose="020B0604030504040204" pitchFamily="34" charset="-120"/>
              </a:rPr>
              <a:t> </a:t>
            </a:r>
            <a:r>
              <a:rPr lang="en-US" altLang="zh-TW" sz="2000" b="1" dirty="0">
                <a:ea typeface="微軟正黑體" panose="020B0604030504040204" pitchFamily="34" charset="-120"/>
                <a:sym typeface="Symbol" panose="05050102010706020507" pitchFamily="18" charset="2"/>
              </a:rPr>
              <a:t> 10</a:t>
            </a:r>
            <a:r>
              <a:rPr lang="en-US" altLang="zh-TW" sz="2000" b="1" i="1" baseline="50000" dirty="0">
                <a:ea typeface="微軟正黑體" panose="020B0604030504040204" pitchFamily="34" charset="-120"/>
                <a:sym typeface="Symbol" panose="05050102010706020507" pitchFamily="18" charset="2"/>
              </a:rPr>
              <a:t>n</a:t>
            </a:r>
            <a:r>
              <a:rPr lang="en-US" altLang="zh-TW" sz="2000" b="1" dirty="0">
                <a:ea typeface="微軟正黑體" panose="020B0604030504040204" pitchFamily="34" charset="-120"/>
                <a:sym typeface="Symbol" panose="05050102010706020507" pitchFamily="18" charset="2"/>
              </a:rPr>
              <a:t> </a:t>
            </a:r>
            <a:r>
              <a:rPr lang="zh-TW" altLang="en-US" sz="2000" dirty="0">
                <a:ea typeface="微軟正黑體" panose="020B0604030504040204" pitchFamily="34" charset="-120"/>
                <a:sym typeface="Symbol" panose="05050102010706020507" pitchFamily="18" charset="2"/>
              </a:rPr>
              <a:t>為</a:t>
            </a:r>
            <a:r>
              <a:rPr lang="zh-TW" altLang="en-US" sz="2000" b="1" dirty="0">
                <a:ea typeface="微軟正黑體" panose="020B0604030504040204" pitchFamily="34" charset="-120"/>
                <a:sym typeface="Symbol" panose="05050102010706020507" pitchFamily="18" charset="2"/>
              </a:rPr>
              <a:t> </a:t>
            </a:r>
            <a:r>
              <a:rPr lang="en-US" altLang="zh-TW" sz="2000" b="1" dirty="0">
                <a:ea typeface="微軟正黑體" panose="020B0604030504040204" pitchFamily="34" charset="-120"/>
                <a:sym typeface="Symbol" panose="05050102010706020507" pitchFamily="18" charset="2"/>
              </a:rPr>
              <a:t>(</a:t>
            </a:r>
            <a:r>
              <a:rPr lang="en-US" altLang="zh-TW" sz="2000" b="1" i="1" dirty="0">
                <a:ea typeface="微軟正黑體" panose="020B0604030504040204" pitchFamily="34" charset="-120"/>
                <a:sym typeface="Symbol" panose="05050102010706020507" pitchFamily="18" charset="2"/>
              </a:rPr>
              <a:t>n</a:t>
            </a:r>
            <a:r>
              <a:rPr lang="en-US" altLang="zh-TW" sz="2000" b="1" dirty="0">
                <a:ea typeface="微軟正黑體" panose="020B0604030504040204" pitchFamily="34" charset="-120"/>
                <a:sym typeface="Symbol" panose="05050102010706020507" pitchFamily="18" charset="2"/>
              </a:rPr>
              <a:t> + 1) </a:t>
            </a:r>
            <a:r>
              <a:rPr lang="zh-TW" altLang="en-US" sz="2000" dirty="0">
                <a:ea typeface="微軟正黑體" panose="020B0604030504040204" pitchFamily="34" charset="-120"/>
                <a:sym typeface="Symbol" panose="05050102010706020507" pitchFamily="18" charset="2"/>
              </a:rPr>
              <a:t>位數</a:t>
            </a:r>
            <a:endParaRPr lang="en-US" altLang="zh-TW" sz="2000" dirty="0">
              <a:ea typeface="微軟正黑體" panose="020B0604030504040204" pitchFamily="34" charset="-120"/>
              <a:sym typeface="Symbol" panose="05050102010706020507" pitchFamily="18" charset="2"/>
            </a:endParaRPr>
          </a:p>
          <a:p>
            <a:pPr>
              <a:lnSpc>
                <a:spcPct val="120000"/>
              </a:lnSpc>
            </a:pPr>
            <a:r>
              <a:rPr lang="en-US" altLang="zh-TW" sz="2000" dirty="0">
                <a:ea typeface="微軟正黑體" panose="020B0604030504040204" pitchFamily="34" charset="-120"/>
              </a:rPr>
              <a:t>     </a:t>
            </a:r>
            <a:r>
              <a:rPr lang="en-US" altLang="zh-TW" sz="2000" b="1" dirty="0">
                <a:ea typeface="微軟正黑體" panose="020B0604030504040204" pitchFamily="34" charset="-120"/>
              </a:rPr>
              <a:t>(2)</a:t>
            </a:r>
            <a:r>
              <a:rPr lang="en-US" altLang="zh-TW" sz="2000" i="1" dirty="0">
                <a:ea typeface="微軟正黑體" panose="020B0604030504040204" pitchFamily="34" charset="-120"/>
              </a:rPr>
              <a:t> </a:t>
            </a:r>
            <a:r>
              <a:rPr lang="en-US" altLang="zh-TW" sz="2000" b="1" i="1" dirty="0">
                <a:ea typeface="微軟正黑體" panose="020B0604030504040204" pitchFamily="34" charset="-120"/>
              </a:rPr>
              <a:t>a </a:t>
            </a:r>
            <a:r>
              <a:rPr lang="en-US" altLang="zh-TW" sz="2000" b="1" dirty="0">
                <a:ea typeface="微軟正黑體" panose="020B0604030504040204" pitchFamily="34" charset="-120"/>
                <a:sym typeface="Symbol" panose="05050102010706020507" pitchFamily="18" charset="2"/>
              </a:rPr>
              <a:t> 10</a:t>
            </a:r>
            <a:r>
              <a:rPr lang="en-US" altLang="zh-TW" sz="2000" b="1" i="1" baseline="50000" dirty="0">
                <a:ea typeface="微軟正黑體" panose="020B0604030504040204" pitchFamily="34" charset="-120"/>
                <a:sym typeface="Symbol" panose="05050102010706020507" pitchFamily="18" charset="2"/>
              </a:rPr>
              <a:t>–n </a:t>
            </a:r>
            <a:r>
              <a:rPr lang="zh-TW" altLang="en-US" sz="2000" dirty="0">
                <a:ea typeface="微軟正黑體" panose="020B0604030504040204" pitchFamily="34" charset="-120"/>
                <a:sym typeface="Symbol" panose="05050102010706020507" pitchFamily="18" charset="2"/>
              </a:rPr>
              <a:t>小數點後第 </a:t>
            </a:r>
            <a:r>
              <a:rPr lang="en-US" altLang="zh-TW" sz="2000" b="1" i="1" dirty="0">
                <a:ea typeface="微軟正黑體" panose="020B0604030504040204" pitchFamily="34" charset="-120"/>
                <a:sym typeface="Symbol" panose="05050102010706020507" pitchFamily="18" charset="2"/>
              </a:rPr>
              <a:t>n </a:t>
            </a:r>
            <a:r>
              <a:rPr lang="zh-TW" altLang="en-US" sz="2000" dirty="0">
                <a:ea typeface="微軟正黑體" panose="020B0604030504040204" pitchFamily="34" charset="-120"/>
                <a:sym typeface="Symbol" panose="05050102010706020507" pitchFamily="18" charset="2"/>
              </a:rPr>
              <a:t>位開始不為 </a:t>
            </a:r>
            <a:r>
              <a:rPr lang="en-US" altLang="zh-TW" sz="2000" b="1" dirty="0">
                <a:ea typeface="微軟正黑體" panose="020B0604030504040204" pitchFamily="34" charset="-120"/>
                <a:sym typeface="Symbol" panose="05050102010706020507" pitchFamily="18" charset="2"/>
              </a:rPr>
              <a:t>0</a:t>
            </a:r>
            <a:endParaRPr lang="en-US" altLang="zh-TW" sz="2000" b="1" dirty="0">
              <a:ea typeface="微軟正黑體" panose="020B0604030504040204" pitchFamily="34" charset="-120"/>
            </a:endParaRPr>
          </a:p>
        </p:txBody>
      </p:sp>
      <p:sp>
        <p:nvSpPr>
          <p:cNvPr id="54" name="文字方塊 53">
            <a:extLst>
              <a:ext uri="{FF2B5EF4-FFF2-40B4-BE49-F238E27FC236}">
                <a16:creationId xmlns:a16="http://schemas.microsoft.com/office/drawing/2014/main" id="{5900F0D3-6E8F-70D8-5F65-334C0E31B190}"/>
              </a:ext>
            </a:extLst>
          </p:cNvPr>
          <p:cNvSpPr txBox="1"/>
          <p:nvPr/>
        </p:nvSpPr>
        <p:spPr>
          <a:xfrm>
            <a:off x="5567005" y="4512825"/>
            <a:ext cx="6015393" cy="1167114"/>
          </a:xfrm>
          <a:prstGeom prst="rect">
            <a:avLst/>
          </a:prstGeom>
          <a:noFill/>
        </p:spPr>
        <p:txBody>
          <a:bodyPr wrap="square" lIns="108000" rtlCol="0">
            <a:spAutoFit/>
          </a:bodyPr>
          <a:lstStyle/>
          <a:p>
            <a:pPr>
              <a:lnSpc>
                <a:spcPct val="120000"/>
              </a:lnSpc>
              <a:spcBef>
                <a:spcPts val="2400"/>
              </a:spcBef>
            </a:pPr>
            <a:r>
              <a:rPr lang="en-US" altLang="zh-TW" sz="2000" b="1" dirty="0">
                <a:ea typeface="微軟正黑體" panose="020B0604030504040204" pitchFamily="34" charset="-120"/>
              </a:rPr>
              <a:t>3.  </a:t>
            </a:r>
            <a:r>
              <a:rPr lang="zh-TW" altLang="en-US" sz="2000" dirty="0">
                <a:ea typeface="微軟正黑體" panose="020B0604030504040204" pitchFamily="34" charset="-120"/>
              </a:rPr>
              <a:t>利用科學記號比較大小</a:t>
            </a:r>
            <a:br>
              <a:rPr lang="en-US" altLang="zh-TW" sz="2000" dirty="0">
                <a:ea typeface="微軟正黑體" panose="020B0604030504040204" pitchFamily="34" charset="-120"/>
              </a:rPr>
            </a:br>
            <a:r>
              <a:rPr lang="zh-TW" altLang="en-US" sz="2000" dirty="0">
                <a:ea typeface="微軟正黑體" panose="020B0604030504040204" pitchFamily="34" charset="-120"/>
              </a:rPr>
              <a:t>     </a:t>
            </a:r>
            <a:r>
              <a:rPr lang="en-US" altLang="zh-TW" sz="2000" b="1" dirty="0">
                <a:ea typeface="微軟正黑體" panose="020B0604030504040204" pitchFamily="34" charset="-120"/>
              </a:rPr>
              <a:t> </a:t>
            </a:r>
            <a:r>
              <a:rPr lang="en-US" altLang="zh-TW" sz="2000" b="1" dirty="0">
                <a:latin typeface="+mn-lt"/>
                <a:ea typeface="微軟正黑體" panose="020B0604030504040204" pitchFamily="34" charset="-120"/>
              </a:rPr>
              <a:t>3.201 </a:t>
            </a:r>
            <a:r>
              <a:rPr lang="en-US" altLang="zh-TW" sz="2000" b="1" dirty="0">
                <a:latin typeface="+mn-lt"/>
                <a:ea typeface="微軟正黑體" panose="020B0604030504040204" pitchFamily="34" charset="-120"/>
                <a:sym typeface="Symbol" panose="05050102010706020507" pitchFamily="18" charset="2"/>
              </a:rPr>
              <a:t> 10</a:t>
            </a:r>
            <a:r>
              <a:rPr lang="en-US" altLang="zh-TW" sz="2000" b="1" baseline="50000" dirty="0">
                <a:latin typeface="+mn-lt"/>
                <a:ea typeface="微軟正黑體" panose="020B0604030504040204" pitchFamily="34" charset="-120"/>
                <a:sym typeface="Symbol" panose="05050102010706020507" pitchFamily="18" charset="2"/>
              </a:rPr>
              <a:t>9 </a:t>
            </a:r>
            <a:r>
              <a:rPr lang="en-US" altLang="zh-TW" sz="2000" b="1" dirty="0">
                <a:latin typeface="+mn-lt"/>
                <a:ea typeface="微軟正黑體" panose="020B0604030504040204" pitchFamily="34" charset="-120"/>
                <a:sym typeface="Symbol" panose="05050102010706020507" pitchFamily="18" charset="2"/>
              </a:rPr>
              <a:t> </a:t>
            </a:r>
            <a:r>
              <a:rPr lang="en-US" altLang="zh-TW" sz="2000" b="1" dirty="0">
                <a:solidFill>
                  <a:srgbClr val="FF6000"/>
                </a:solidFill>
                <a:latin typeface="+mn-lt"/>
                <a:ea typeface="微軟正黑體" panose="020B0604030504040204" pitchFamily="34" charset="-120"/>
                <a:sym typeface="Symbol" panose="05050102010706020507" pitchFamily="18" charset="2"/>
              </a:rPr>
              <a:t>&lt;</a:t>
            </a:r>
            <a:r>
              <a:rPr lang="zh-TW" altLang="en-US" sz="2000" b="1" dirty="0">
                <a:latin typeface="+mn-lt"/>
                <a:ea typeface="微軟正黑體" panose="020B0604030504040204" pitchFamily="34" charset="-120"/>
                <a:sym typeface="Symbol" panose="05050102010706020507" pitchFamily="18" charset="2"/>
              </a:rPr>
              <a:t> </a:t>
            </a:r>
            <a:r>
              <a:rPr lang="en-US" altLang="zh-TW" sz="2000" b="1" dirty="0">
                <a:latin typeface="+mn-lt"/>
                <a:ea typeface="微軟正黑體" panose="020B0604030504040204" pitchFamily="34" charset="-120"/>
                <a:sym typeface="Symbol" panose="05050102010706020507" pitchFamily="18" charset="2"/>
              </a:rPr>
              <a:t>2.55  10</a:t>
            </a:r>
            <a:r>
              <a:rPr lang="en-US" altLang="zh-TW" sz="2000" b="1" baseline="50000" dirty="0">
                <a:latin typeface="+mn-lt"/>
                <a:ea typeface="微軟正黑體" panose="020B0604030504040204" pitchFamily="34" charset="-120"/>
                <a:sym typeface="Symbol" panose="05050102010706020507" pitchFamily="18" charset="2"/>
              </a:rPr>
              <a:t>10  </a:t>
            </a:r>
            <a:r>
              <a:rPr lang="en-US" altLang="zh-TW" sz="2000" b="1" dirty="0">
                <a:latin typeface="+mn-lt"/>
                <a:ea typeface="微軟正黑體" panose="020B0604030504040204" pitchFamily="34" charset="-120"/>
                <a:sym typeface="Symbol" panose="05050102010706020507" pitchFamily="18" charset="2"/>
              </a:rPr>
              <a:t>  </a:t>
            </a:r>
            <a:r>
              <a:rPr lang="en-US" altLang="zh-TW" dirty="0">
                <a:solidFill>
                  <a:srgbClr val="FF6000"/>
                </a:solidFill>
                <a:latin typeface="+mn-lt"/>
                <a:ea typeface="微軟正黑體" panose="020B0604030504040204" pitchFamily="34" charset="-120"/>
                <a:sym typeface="Symbol" panose="05050102010706020507" pitchFamily="18" charset="2"/>
              </a:rPr>
              <a:t>(</a:t>
            </a:r>
            <a:r>
              <a:rPr lang="zh-TW" altLang="en-US" dirty="0">
                <a:solidFill>
                  <a:srgbClr val="FF6000"/>
                </a:solidFill>
                <a:latin typeface="+mn-lt"/>
                <a:ea typeface="微軟正黑體" panose="020B0604030504040204" pitchFamily="34" charset="-120"/>
                <a:sym typeface="Symbol" panose="05050102010706020507" pitchFamily="18" charset="2"/>
              </a:rPr>
              <a:t>比較指數</a:t>
            </a:r>
            <a:r>
              <a:rPr lang="en-US" altLang="zh-TW" dirty="0">
                <a:solidFill>
                  <a:srgbClr val="FF6000"/>
                </a:solidFill>
                <a:latin typeface="+mn-lt"/>
                <a:ea typeface="微軟正黑體" panose="020B0604030504040204" pitchFamily="34" charset="-120"/>
                <a:sym typeface="Symbol" panose="05050102010706020507" pitchFamily="18" charset="2"/>
              </a:rPr>
              <a:t>)</a:t>
            </a:r>
            <a:endParaRPr lang="en-US" altLang="zh-TW" baseline="50000" dirty="0">
              <a:solidFill>
                <a:srgbClr val="FF6000"/>
              </a:solidFill>
              <a:latin typeface="+mn-lt"/>
              <a:ea typeface="微軟正黑體" panose="020B0604030504040204" pitchFamily="34" charset="-120"/>
            </a:endParaRPr>
          </a:p>
          <a:p>
            <a:pPr>
              <a:lnSpc>
                <a:spcPct val="120000"/>
              </a:lnSpc>
            </a:pPr>
            <a:r>
              <a:rPr lang="zh-TW" altLang="en-US" sz="2000" b="1" dirty="0">
                <a:ea typeface="微軟正黑體" panose="020B0604030504040204" pitchFamily="34" charset="-120"/>
              </a:rPr>
              <a:t>      </a:t>
            </a:r>
            <a:r>
              <a:rPr lang="en-US" altLang="zh-TW" sz="2000" b="1" dirty="0">
                <a:solidFill>
                  <a:srgbClr val="FF6000"/>
                </a:solidFill>
                <a:latin typeface="+mn-lt"/>
                <a:ea typeface="微軟正黑體" panose="020B0604030504040204" pitchFamily="34" charset="-120"/>
              </a:rPr>
              <a:t>3.201</a:t>
            </a:r>
            <a:r>
              <a:rPr lang="en-US" altLang="zh-TW" sz="2000" b="1" dirty="0">
                <a:latin typeface="+mn-lt"/>
                <a:ea typeface="微軟正黑體" panose="020B0604030504040204" pitchFamily="34" charset="-120"/>
                <a:sym typeface="Symbol" panose="05050102010706020507" pitchFamily="18" charset="2"/>
              </a:rPr>
              <a:t>  10</a:t>
            </a:r>
            <a:r>
              <a:rPr lang="en-US" altLang="zh-TW" sz="2000" b="1" baseline="50000" dirty="0">
                <a:latin typeface="+mn-lt"/>
                <a:ea typeface="微軟正黑體" panose="020B0604030504040204" pitchFamily="34" charset="-120"/>
                <a:sym typeface="Symbol" panose="05050102010706020507" pitchFamily="18" charset="2"/>
              </a:rPr>
              <a:t>–7</a:t>
            </a:r>
            <a:r>
              <a:rPr lang="en-US" altLang="zh-TW" sz="2000" b="1" dirty="0">
                <a:latin typeface="+mn-lt"/>
                <a:ea typeface="微軟正黑體" panose="020B0604030504040204" pitchFamily="34" charset="-120"/>
              </a:rPr>
              <a:t> </a:t>
            </a:r>
            <a:r>
              <a:rPr lang="en-US" altLang="zh-TW" sz="2000" b="1" dirty="0">
                <a:solidFill>
                  <a:srgbClr val="FF6000"/>
                </a:solidFill>
                <a:latin typeface="+mn-lt"/>
                <a:ea typeface="微軟正黑體" panose="020B0604030504040204" pitchFamily="34" charset="-120"/>
              </a:rPr>
              <a:t>&gt; 2.55</a:t>
            </a:r>
            <a:r>
              <a:rPr lang="en-US" altLang="zh-TW" sz="2000" b="1" dirty="0">
                <a:solidFill>
                  <a:srgbClr val="FF6000"/>
                </a:solidFill>
                <a:latin typeface="+mn-lt"/>
                <a:ea typeface="微軟正黑體" panose="020B0604030504040204" pitchFamily="34" charset="-120"/>
                <a:sym typeface="Symbol" panose="05050102010706020507" pitchFamily="18" charset="2"/>
              </a:rPr>
              <a:t> </a:t>
            </a:r>
            <a:r>
              <a:rPr lang="en-US" altLang="zh-TW" sz="2000" b="1" dirty="0">
                <a:latin typeface="+mn-lt"/>
                <a:ea typeface="微軟正黑體" panose="020B0604030504040204" pitchFamily="34" charset="-120"/>
                <a:sym typeface="Symbol" panose="05050102010706020507" pitchFamily="18" charset="2"/>
              </a:rPr>
              <a:t> 10</a:t>
            </a:r>
            <a:r>
              <a:rPr lang="en-US" altLang="zh-TW" sz="2000" b="1" baseline="50000" dirty="0">
                <a:latin typeface="+mn-lt"/>
                <a:ea typeface="微軟正黑體" panose="020B0604030504040204" pitchFamily="34" charset="-120"/>
                <a:sym typeface="Symbol" panose="05050102010706020507" pitchFamily="18" charset="2"/>
              </a:rPr>
              <a:t>–7</a:t>
            </a:r>
            <a:r>
              <a:rPr lang="en-US" altLang="zh-TW" sz="2000" b="1" dirty="0">
                <a:latin typeface="+mn-lt"/>
                <a:ea typeface="微軟正黑體" panose="020B0604030504040204" pitchFamily="34" charset="-120"/>
              </a:rPr>
              <a:t> </a:t>
            </a:r>
            <a:r>
              <a:rPr lang="zh-TW" altLang="en-US" sz="2000" b="1" dirty="0">
                <a:latin typeface="+mn-lt"/>
                <a:ea typeface="微軟正黑體" panose="020B0604030504040204" pitchFamily="34" charset="-120"/>
              </a:rPr>
              <a:t>  </a:t>
            </a:r>
            <a:r>
              <a:rPr lang="en-US" altLang="zh-TW" dirty="0">
                <a:solidFill>
                  <a:srgbClr val="FF6000"/>
                </a:solidFill>
                <a:latin typeface="+mn-lt"/>
                <a:ea typeface="微軟正黑體" panose="020B0604030504040204" pitchFamily="34" charset="-120"/>
                <a:sym typeface="Symbol" panose="05050102010706020507" pitchFamily="18" charset="2"/>
              </a:rPr>
              <a:t>(</a:t>
            </a:r>
            <a:r>
              <a:rPr lang="zh-TW" altLang="en-US" dirty="0">
                <a:solidFill>
                  <a:srgbClr val="FF6000"/>
                </a:solidFill>
                <a:latin typeface="+mn-lt"/>
                <a:ea typeface="微軟正黑體" panose="020B0604030504040204" pitchFamily="34" charset="-120"/>
                <a:sym typeface="Symbol" panose="05050102010706020507" pitchFamily="18" charset="2"/>
              </a:rPr>
              <a:t>指數相同，比前面數字</a:t>
            </a:r>
            <a:r>
              <a:rPr lang="en-US" altLang="zh-TW" dirty="0">
                <a:solidFill>
                  <a:srgbClr val="FF6000"/>
                </a:solidFill>
                <a:latin typeface="+mn-lt"/>
                <a:ea typeface="微軟正黑體" panose="020B0604030504040204" pitchFamily="34" charset="-120"/>
                <a:sym typeface="Symbol" panose="05050102010706020507" pitchFamily="18" charset="2"/>
              </a:rPr>
              <a:t>)</a:t>
            </a:r>
            <a:endParaRPr lang="en-US" altLang="zh-TW" baseline="50000" dirty="0">
              <a:solidFill>
                <a:srgbClr val="FF6000"/>
              </a:solidFill>
              <a:latin typeface="+mn-lt"/>
              <a:ea typeface="微軟正黑體" panose="020B0604030504040204" pitchFamily="34" charset="-120"/>
            </a:endParaRPr>
          </a:p>
        </p:txBody>
      </p:sp>
      <p:sp>
        <p:nvSpPr>
          <p:cNvPr id="5" name="手繪多邊形: 圖案 4">
            <a:extLst>
              <a:ext uri="{FF2B5EF4-FFF2-40B4-BE49-F238E27FC236}">
                <a16:creationId xmlns:a16="http://schemas.microsoft.com/office/drawing/2014/main" id="{07769757-AB39-7194-2908-A309BB72C32B}"/>
              </a:ext>
            </a:extLst>
          </p:cNvPr>
          <p:cNvSpPr/>
          <p:nvPr/>
        </p:nvSpPr>
        <p:spPr>
          <a:xfrm>
            <a:off x="3379239" y="3067050"/>
            <a:ext cx="301625" cy="212725"/>
          </a:xfrm>
          <a:custGeom>
            <a:avLst/>
            <a:gdLst>
              <a:gd name="connsiteX0" fmla="*/ 301625 w 301625"/>
              <a:gd name="connsiteY0" fmla="*/ 212725 h 212725"/>
              <a:gd name="connsiteX1" fmla="*/ 117475 w 301625"/>
              <a:gd name="connsiteY1" fmla="*/ 168275 h 212725"/>
              <a:gd name="connsiteX2" fmla="*/ 0 w 301625"/>
              <a:gd name="connsiteY2" fmla="*/ 0 h 212725"/>
            </a:gdLst>
            <a:ahLst/>
            <a:cxnLst>
              <a:cxn ang="0">
                <a:pos x="connsiteX0" y="connsiteY0"/>
              </a:cxn>
              <a:cxn ang="0">
                <a:pos x="connsiteX1" y="connsiteY1"/>
              </a:cxn>
              <a:cxn ang="0">
                <a:pos x="connsiteX2" y="connsiteY2"/>
              </a:cxn>
            </a:cxnLst>
            <a:rect l="l" t="t" r="r" b="b"/>
            <a:pathLst>
              <a:path w="301625" h="212725">
                <a:moveTo>
                  <a:pt x="301625" y="212725"/>
                </a:moveTo>
                <a:cubicBezTo>
                  <a:pt x="234685" y="208227"/>
                  <a:pt x="167746" y="203729"/>
                  <a:pt x="117475" y="168275"/>
                </a:cubicBezTo>
                <a:cubicBezTo>
                  <a:pt x="67204" y="132821"/>
                  <a:pt x="33602" y="66410"/>
                  <a:pt x="0" y="0"/>
                </a:cubicBezTo>
              </a:path>
            </a:pathLst>
          </a:custGeom>
          <a:noFill/>
          <a:ln w="19050">
            <a:solidFill>
              <a:srgbClr val="FF6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圓角矩形 85">
            <a:extLst>
              <a:ext uri="{FF2B5EF4-FFF2-40B4-BE49-F238E27FC236}">
                <a16:creationId xmlns:a16="http://schemas.microsoft.com/office/drawing/2014/main" id="{1C2FA4CB-398D-7B79-103B-E64010EFD7F9}"/>
              </a:ext>
            </a:extLst>
          </p:cNvPr>
          <p:cNvSpPr/>
          <p:nvPr/>
        </p:nvSpPr>
        <p:spPr>
          <a:xfrm>
            <a:off x="3644155" y="3078331"/>
            <a:ext cx="706536" cy="398550"/>
          </a:xfrm>
          <a:prstGeom prst="roundRect">
            <a:avLst>
              <a:gd name="adj" fmla="val 8571"/>
            </a:avLst>
          </a:prstGeom>
          <a:solidFill>
            <a:srgbClr val="FF6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bIns="57600" rtlCol="0" anchor="ctr" anchorCtr="1"/>
          <a:lstStyle/>
          <a:p>
            <a:pPr algn="ctr"/>
            <a:r>
              <a:rPr lang="zh-TW" altLang="en-US" sz="1600" dirty="0">
                <a:solidFill>
                  <a:schemeClr val="bg1"/>
                </a:solidFill>
                <a:ea typeface="全真中黑體" panose="02010609000101010101" pitchFamily="49" charset="-120"/>
              </a:rPr>
              <a:t>底數 </a:t>
            </a:r>
            <a:endParaRPr lang="zh-TW" altLang="en-US" sz="1600" b="1" i="1" dirty="0">
              <a:solidFill>
                <a:schemeClr val="bg1"/>
              </a:solidFill>
              <a:latin typeface="Times New Roman" panose="02020603050405020304" pitchFamily="18" charset="0"/>
              <a:ea typeface="全真中黑體" panose="02010609000101010101" pitchFamily="49" charset="-120"/>
              <a:cs typeface="Times New Roman" panose="02020603050405020304" pitchFamily="18" charset="0"/>
            </a:endParaRPr>
          </a:p>
        </p:txBody>
      </p:sp>
      <p:sp>
        <p:nvSpPr>
          <p:cNvPr id="9" name="橢圓 8">
            <a:extLst>
              <a:ext uri="{FF2B5EF4-FFF2-40B4-BE49-F238E27FC236}">
                <a16:creationId xmlns:a16="http://schemas.microsoft.com/office/drawing/2014/main" id="{0871C2C3-2FF3-742A-32E5-D72B83B62BD4}"/>
              </a:ext>
            </a:extLst>
          </p:cNvPr>
          <p:cNvSpPr/>
          <p:nvPr/>
        </p:nvSpPr>
        <p:spPr>
          <a:xfrm>
            <a:off x="7091680" y="4892040"/>
            <a:ext cx="213360" cy="213360"/>
          </a:xfrm>
          <a:prstGeom prst="ellipse">
            <a:avLst/>
          </a:prstGeom>
          <a:noFill/>
          <a:ln w="19050">
            <a:solidFill>
              <a:srgbClr val="FF6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橢圓 9">
            <a:extLst>
              <a:ext uri="{FF2B5EF4-FFF2-40B4-BE49-F238E27FC236}">
                <a16:creationId xmlns:a16="http://schemas.microsoft.com/office/drawing/2014/main" id="{9D2B089C-67D1-36FC-5EE0-09E3CE75233C}"/>
              </a:ext>
            </a:extLst>
          </p:cNvPr>
          <p:cNvSpPr/>
          <p:nvPr/>
        </p:nvSpPr>
        <p:spPr>
          <a:xfrm>
            <a:off x="8495162" y="4907280"/>
            <a:ext cx="213360" cy="213360"/>
          </a:xfrm>
          <a:prstGeom prst="ellipse">
            <a:avLst/>
          </a:prstGeom>
          <a:noFill/>
          <a:ln w="19050">
            <a:solidFill>
              <a:srgbClr val="FF6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mc:AlternateContent xmlns:mc="http://schemas.openxmlformats.org/markup-compatibility/2006">
        <mc:Choice xmlns:p14="http://schemas.microsoft.com/office/powerpoint/2010/main" Requires="p14">
          <p:contentPart p14:bwMode="auto" r:id="rId3">
            <p14:nvContentPartPr>
              <p14:cNvPr id="11" name="筆跡 10">
                <a:extLst>
                  <a:ext uri="{FF2B5EF4-FFF2-40B4-BE49-F238E27FC236}">
                    <a16:creationId xmlns:a16="http://schemas.microsoft.com/office/drawing/2014/main" id="{56F4C854-AFDC-3B9A-5B39-F5C4C9641383}"/>
                  </a:ext>
                </a:extLst>
              </p14:cNvPr>
              <p14:cNvContentPartPr/>
              <p14:nvPr/>
            </p14:nvContentPartPr>
            <p14:xfrm>
              <a:off x="2017440" y="2304720"/>
              <a:ext cx="8213040" cy="3252960"/>
            </p14:xfrm>
          </p:contentPart>
        </mc:Choice>
        <mc:Fallback>
          <p:pic>
            <p:nvPicPr>
              <p:cNvPr id="11" name="筆跡 10">
                <a:extLst>
                  <a:ext uri="{FF2B5EF4-FFF2-40B4-BE49-F238E27FC236}">
                    <a16:creationId xmlns:a16="http://schemas.microsoft.com/office/drawing/2014/main" id="{56F4C854-AFDC-3B9A-5B39-F5C4C9641383}"/>
                  </a:ext>
                </a:extLst>
              </p:cNvPr>
              <p:cNvPicPr/>
              <p:nvPr/>
            </p:nvPicPr>
            <p:blipFill>
              <a:blip r:embed="rId4"/>
              <a:stretch>
                <a:fillRect/>
              </a:stretch>
            </p:blipFill>
            <p:spPr>
              <a:xfrm>
                <a:off x="2008080" y="2295360"/>
                <a:ext cx="8231760" cy="3271680"/>
              </a:xfrm>
              <a:prstGeom prst="rect">
                <a:avLst/>
              </a:prstGeom>
            </p:spPr>
          </p:pic>
        </mc:Fallback>
      </mc:AlternateContent>
    </p:spTree>
    <p:extLst>
      <p:ext uri="{BB962C8B-B14F-4D97-AF65-F5344CB8AC3E}">
        <p14:creationId xmlns:p14="http://schemas.microsoft.com/office/powerpoint/2010/main" val="19557879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訂 2">
      <a:majorFont>
        <a:latin typeface="Calibri Light"/>
        <a:ea typeface="Noto Sans Mono CJK TC Regular"/>
        <a:cs typeface=""/>
      </a:majorFont>
      <a:minorFont>
        <a:latin typeface="Times New Roman"/>
        <a:ea typeface="Noto Sans Mono CJK TC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headEnd type="none" w="med" len="med"/>
          <a:tailEnd type="none" w="med" len="med"/>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20162</TotalTime>
  <Words>2162</Words>
  <Application>Microsoft Office PowerPoint</Application>
  <PresentationFormat>寬螢幕</PresentationFormat>
  <Paragraphs>270</Paragraphs>
  <Slides>8</Slides>
  <Notes>8</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8</vt:i4>
      </vt:variant>
    </vt:vector>
  </HeadingPairs>
  <TitlesOfParts>
    <vt:vector size="15" baseType="lpstr">
      <vt:lpstr>Helvetica Neue</vt:lpstr>
      <vt:lpstr>微軟正黑體</vt:lpstr>
      <vt:lpstr>Arial</vt:lpstr>
      <vt:lpstr>Calibri</vt:lpstr>
      <vt:lpstr>Calibri Light</vt:lpstr>
      <vt:lpstr>Times New Roman</vt:lpstr>
      <vt:lpstr>Office 佈景主題</vt:lpstr>
      <vt:lpstr>乘方</vt:lpstr>
      <vt:lpstr>底數為負數</vt:lpstr>
      <vt:lpstr>10 的乘方</vt:lpstr>
      <vt:lpstr>科學記號</vt:lpstr>
      <vt:lpstr>如何寫成科學記號</vt:lpstr>
      <vt:lpstr>科學記號與位數</vt:lpstr>
      <vt:lpstr>科學記號比大小</vt:lpstr>
      <vt:lpstr>重點整理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顧震宇</dc:creator>
  <cp:lastModifiedBy>代數白痴 顧</cp:lastModifiedBy>
  <cp:revision>1110</cp:revision>
  <dcterms:created xsi:type="dcterms:W3CDTF">2015-07-26T15:18:38Z</dcterms:created>
  <dcterms:modified xsi:type="dcterms:W3CDTF">2023-07-25T02:58:29Z</dcterms:modified>
</cp:coreProperties>
</file>