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ink/ink2.xml" ContentType="application/inkml+xml"/>
  <Override PartName="/ppt/notesSlides/notesSlide3.xml" ContentType="application/vnd.openxmlformats-officedocument.presentationml.notesSlide+xml"/>
  <Override PartName="/ppt/ink/ink3.xml" ContentType="application/inkml+xml"/>
  <Override PartName="/ppt/notesSlides/notesSlide4.xml" ContentType="application/vnd.openxmlformats-officedocument.presentationml.notesSlide+xml"/>
  <Override PartName="/ppt/ink/ink4.xml" ContentType="application/inkml+xml"/>
  <Override PartName="/ppt/notesSlides/notesSlide5.xml" ContentType="application/vnd.openxmlformats-officedocument.presentationml.notesSlide+xml"/>
  <Override PartName="/ppt/ink/ink5.xml" ContentType="application/inkml+xml"/>
  <Override PartName="/ppt/notesSlides/notesSlide6.xml" ContentType="application/vnd.openxmlformats-officedocument.presentationml.notesSlide+xml"/>
  <Override PartName="/ppt/ink/ink6.xml" ContentType="application/inkml+xml"/>
  <Override PartName="/ppt/notesSlides/notesSlide7.xml" ContentType="application/vnd.openxmlformats-officedocument.presentationml.notesSlide+xml"/>
  <Override PartName="/ppt/ink/ink7.xml" ContentType="application/inkml+xml"/>
  <Override PartName="/ppt/notesSlides/notesSlide8.xml" ContentType="application/vnd.openxmlformats-officedocument.presentationml.notesSlide+xml"/>
  <Override PartName="/ppt/ink/ink8.xml" ContentType="application/inkml+xml"/>
  <Override PartName="/ppt/notesSlides/notesSlide9.xml" ContentType="application/vnd.openxmlformats-officedocument.presentationml.notesSlide+xml"/>
  <Override PartName="/ppt/ink/ink9.xml" ContentType="application/inkml+xml"/>
  <Override PartName="/ppt/notesSlides/notesSlide10.xml" ContentType="application/vnd.openxmlformats-officedocument.presentationml.notesSlide+xml"/>
  <Override PartName="/ppt/ink/ink10.xml" ContentType="application/inkml+xml"/>
  <Override PartName="/ppt/notesSlides/notesSlide11.xml" ContentType="application/vnd.openxmlformats-officedocument.presentationml.notesSlide+xml"/>
  <Override PartName="/ppt/ink/ink1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83" r:id="rId2"/>
    <p:sldId id="384" r:id="rId3"/>
    <p:sldId id="397" r:id="rId4"/>
    <p:sldId id="398" r:id="rId5"/>
    <p:sldId id="399" r:id="rId6"/>
    <p:sldId id="388" r:id="rId7"/>
    <p:sldId id="400" r:id="rId8"/>
    <p:sldId id="395" r:id="rId9"/>
    <p:sldId id="383" r:id="rId10"/>
    <p:sldId id="401" r:id="rId11"/>
    <p:sldId id="402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3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66FF"/>
    <a:srgbClr val="FFFFCC"/>
    <a:srgbClr val="FF00FF"/>
    <a:srgbClr val="3399FF"/>
    <a:srgbClr val="ADDB7B"/>
    <a:srgbClr val="FFFF99"/>
    <a:srgbClr val="6666FF"/>
    <a:srgbClr val="FFCC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CE491D-1C1C-49D3-8D7E-188914F4559D}" v="328" dt="2023-07-27T06:04:16.4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8" autoAdjust="0"/>
    <p:restoredTop sz="68778" autoAdjust="0"/>
  </p:normalViewPr>
  <p:slideViewPr>
    <p:cSldViewPr snapToGrid="0">
      <p:cViewPr varScale="1">
        <p:scale>
          <a:sx n="55" d="100"/>
          <a:sy n="55" d="100"/>
        </p:scale>
        <p:origin x="1068" y="32"/>
      </p:cViewPr>
      <p:guideLst>
        <p:guide pos="3840"/>
        <p:guide orient="horz" pos="2341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FDCE491D-1C1C-49D3-8D7E-188914F4559D}"/>
    <pc:docChg chg="undo custSel addSld modSld">
      <pc:chgData name="代數白痴 顧" userId="316db6a4f7ef8138" providerId="LiveId" clId="{FDCE491D-1C1C-49D3-8D7E-188914F4559D}" dt="2023-07-27T06:11:12.875" v="6232" actId="20577"/>
      <pc:docMkLst>
        <pc:docMk/>
      </pc:docMkLst>
      <pc:sldChg chg="addSp delSp modSp mod">
        <pc:chgData name="代數白痴 顧" userId="316db6a4f7ef8138" providerId="LiveId" clId="{FDCE491D-1C1C-49D3-8D7E-188914F4559D}" dt="2023-07-27T05:09:54.092" v="12"/>
        <pc:sldMkLst>
          <pc:docMk/>
          <pc:sldMk cId="1646401756" sldId="283"/>
        </pc:sldMkLst>
        <pc:spChg chg="add del mod">
          <ac:chgData name="代數白痴 顧" userId="316db6a4f7ef8138" providerId="LiveId" clId="{FDCE491D-1C1C-49D3-8D7E-188914F4559D}" dt="2023-07-27T05:09:54.092" v="12"/>
          <ac:spMkLst>
            <pc:docMk/>
            <pc:sldMk cId="1646401756" sldId="283"/>
            <ac:spMk id="14" creationId="{28C08D0A-34E0-AE73-33B8-3CC61B2AE019}"/>
          </ac:spMkLst>
        </pc:spChg>
        <pc:inkChg chg="del">
          <ac:chgData name="代數白痴 顧" userId="316db6a4f7ef8138" providerId="LiveId" clId="{FDCE491D-1C1C-49D3-8D7E-188914F4559D}" dt="2023-07-27T05:09:17.574" v="8" actId="478"/>
          <ac:inkMkLst>
            <pc:docMk/>
            <pc:sldMk cId="1646401756" sldId="283"/>
            <ac:inkMk id="11" creationId="{B98AA527-D721-AAC4-5865-94F4F02D9908}"/>
          </ac:inkMkLst>
        </pc:inkChg>
        <pc:cxnChg chg="add del mod">
          <ac:chgData name="代數白痴 顧" userId="316db6a4f7ef8138" providerId="LiveId" clId="{FDCE491D-1C1C-49D3-8D7E-188914F4559D}" dt="2023-07-27T05:09:54.092" v="12"/>
          <ac:cxnSpMkLst>
            <pc:docMk/>
            <pc:sldMk cId="1646401756" sldId="283"/>
            <ac:cxnSpMk id="4" creationId="{42DD335A-A93C-44EC-270C-E87283F0CA05}"/>
          </ac:cxnSpMkLst>
        </pc:cxnChg>
      </pc:sldChg>
      <pc:sldChg chg="addSp delSp modSp mod modNotesTx">
        <pc:chgData name="代數白痴 顧" userId="316db6a4f7ef8138" providerId="LiveId" clId="{FDCE491D-1C1C-49D3-8D7E-188914F4559D}" dt="2023-07-27T06:11:12.875" v="6232" actId="20577"/>
        <pc:sldMkLst>
          <pc:docMk/>
          <pc:sldMk cId="195578799" sldId="383"/>
        </pc:sldMkLst>
        <pc:spChg chg="add del mod">
          <ac:chgData name="代數白痴 顧" userId="316db6a4f7ef8138" providerId="LiveId" clId="{FDCE491D-1C1C-49D3-8D7E-188914F4559D}" dt="2023-07-27T06:11:09.230" v="6231" actId="478"/>
          <ac:spMkLst>
            <pc:docMk/>
            <pc:sldMk cId="195578799" sldId="383"/>
            <ac:spMk id="2" creationId="{24CFE337-09A2-0A08-A85C-F7CD8D91D55A}"/>
          </ac:spMkLst>
        </pc:spChg>
        <pc:spChg chg="add del mod">
          <ac:chgData name="代數白痴 顧" userId="316db6a4f7ef8138" providerId="LiveId" clId="{FDCE491D-1C1C-49D3-8D7E-188914F4559D}" dt="2023-07-27T05:44:09.343" v="3120" actId="478"/>
          <ac:spMkLst>
            <pc:docMk/>
            <pc:sldMk cId="195578799" sldId="383"/>
            <ac:spMk id="5" creationId="{6C92323B-295C-8DD9-AA4E-FCFB4B682ED3}"/>
          </ac:spMkLst>
        </pc:spChg>
        <pc:spChg chg="mod">
          <ac:chgData name="代數白痴 顧" userId="316db6a4f7ef8138" providerId="LiveId" clId="{FDCE491D-1C1C-49D3-8D7E-188914F4559D}" dt="2023-07-27T05:44:00.532" v="3117" actId="14100"/>
          <ac:spMkLst>
            <pc:docMk/>
            <pc:sldMk cId="195578799" sldId="383"/>
            <ac:spMk id="14" creationId="{13B8368B-4AC8-654E-6251-61D877C8BE92}"/>
          </ac:spMkLst>
        </pc:spChg>
        <pc:spChg chg="add mod">
          <ac:chgData name="代數白痴 顧" userId="316db6a4f7ef8138" providerId="LiveId" clId="{FDCE491D-1C1C-49D3-8D7E-188914F4559D}" dt="2023-07-27T05:54:00.890" v="3778" actId="14100"/>
          <ac:spMkLst>
            <pc:docMk/>
            <pc:sldMk cId="195578799" sldId="383"/>
            <ac:spMk id="15" creationId="{314E6145-CA07-0C9B-3465-1BFE543ED508}"/>
          </ac:spMkLst>
        </pc:spChg>
        <pc:spChg chg="mod">
          <ac:chgData name="代數白痴 顧" userId="316db6a4f7ef8138" providerId="LiveId" clId="{FDCE491D-1C1C-49D3-8D7E-188914F4559D}" dt="2023-07-27T05:44:15.091" v="3121" actId="14100"/>
          <ac:spMkLst>
            <pc:docMk/>
            <pc:sldMk cId="195578799" sldId="383"/>
            <ac:spMk id="16" creationId="{FD45B72E-9180-35FB-E096-9F11F2FA1379}"/>
          </ac:spMkLst>
        </pc:spChg>
        <pc:spChg chg="mod">
          <ac:chgData name="代數白痴 顧" userId="316db6a4f7ef8138" providerId="LiveId" clId="{FDCE491D-1C1C-49D3-8D7E-188914F4559D}" dt="2023-07-27T06:11:12.875" v="6232" actId="20577"/>
          <ac:spMkLst>
            <pc:docMk/>
            <pc:sldMk cId="195578799" sldId="383"/>
            <ac:spMk id="42" creationId="{39D1D5E0-4B92-BCB5-182E-479C2D0026A6}"/>
          </ac:spMkLst>
        </pc:spChg>
        <pc:spChg chg="mod">
          <ac:chgData name="代數白痴 顧" userId="316db6a4f7ef8138" providerId="LiveId" clId="{FDCE491D-1C1C-49D3-8D7E-188914F4559D}" dt="2023-07-27T05:50:12.659" v="3451" actId="1076"/>
          <ac:spMkLst>
            <pc:docMk/>
            <pc:sldMk cId="195578799" sldId="383"/>
            <ac:spMk id="50" creationId="{7B44A27B-2ADF-07E3-E6FA-977F535690B9}"/>
          </ac:spMkLst>
        </pc:spChg>
        <pc:spChg chg="mod">
          <ac:chgData name="代數白痴 顧" userId="316db6a4f7ef8138" providerId="LiveId" clId="{FDCE491D-1C1C-49D3-8D7E-188914F4559D}" dt="2023-07-27T05:50:12.659" v="3451" actId="1076"/>
          <ac:spMkLst>
            <pc:docMk/>
            <pc:sldMk cId="195578799" sldId="383"/>
            <ac:spMk id="55" creationId="{E14C91F5-A49B-CACB-252A-94971901E8B9}"/>
          </ac:spMkLst>
        </pc:spChg>
        <pc:spChg chg="mod">
          <ac:chgData name="代數白痴 顧" userId="316db6a4f7ef8138" providerId="LiveId" clId="{FDCE491D-1C1C-49D3-8D7E-188914F4559D}" dt="2023-07-27T05:53:09.187" v="3737" actId="1076"/>
          <ac:spMkLst>
            <pc:docMk/>
            <pc:sldMk cId="195578799" sldId="383"/>
            <ac:spMk id="56" creationId="{B56DC208-3C8B-C2F6-CCD3-23FF9944ED07}"/>
          </ac:spMkLst>
        </pc:spChg>
        <pc:spChg chg="mod">
          <ac:chgData name="代數白痴 顧" userId="316db6a4f7ef8138" providerId="LiveId" clId="{FDCE491D-1C1C-49D3-8D7E-188914F4559D}" dt="2023-07-27T05:50:12.659" v="3451" actId="1076"/>
          <ac:spMkLst>
            <pc:docMk/>
            <pc:sldMk cId="195578799" sldId="383"/>
            <ac:spMk id="59" creationId="{8845BD38-8FF3-D101-4983-F9736C4EE064}"/>
          </ac:spMkLst>
        </pc:spChg>
        <pc:spChg chg="mod">
          <ac:chgData name="代數白痴 顧" userId="316db6a4f7ef8138" providerId="LiveId" clId="{FDCE491D-1C1C-49D3-8D7E-188914F4559D}" dt="2023-07-27T05:46:08.506" v="3213" actId="20577"/>
          <ac:spMkLst>
            <pc:docMk/>
            <pc:sldMk cId="195578799" sldId="383"/>
            <ac:spMk id="76" creationId="{99CB92E7-502E-5AA8-7ADC-A67D992F5BBE}"/>
          </ac:spMkLst>
        </pc:spChg>
        <pc:inkChg chg="del">
          <ac:chgData name="代數白痴 顧" userId="316db6a4f7ef8138" providerId="LiveId" clId="{FDCE491D-1C1C-49D3-8D7E-188914F4559D}" dt="2023-07-27T05:43:47.799" v="3115" actId="478"/>
          <ac:inkMkLst>
            <pc:docMk/>
            <pc:sldMk cId="195578799" sldId="383"/>
            <ac:inkMk id="4" creationId="{60BA82C6-D64B-EDAA-20D5-47821D0073E0}"/>
          </ac:inkMkLst>
        </pc:inkChg>
        <pc:cxnChg chg="add mod">
          <ac:chgData name="代數白痴 顧" userId="316db6a4f7ef8138" providerId="LiveId" clId="{FDCE491D-1C1C-49D3-8D7E-188914F4559D}" dt="2023-07-27T05:52:59.785" v="3736" actId="692"/>
          <ac:cxnSpMkLst>
            <pc:docMk/>
            <pc:sldMk cId="195578799" sldId="383"/>
            <ac:cxnSpMk id="8" creationId="{D5587B46-15C9-E1BC-04FF-5126895DB4D7}"/>
          </ac:cxnSpMkLst>
        </pc:cxnChg>
        <pc:cxnChg chg="add mod">
          <ac:chgData name="代數白痴 顧" userId="316db6a4f7ef8138" providerId="LiveId" clId="{FDCE491D-1C1C-49D3-8D7E-188914F4559D}" dt="2023-07-27T05:52:59.785" v="3736" actId="692"/>
          <ac:cxnSpMkLst>
            <pc:docMk/>
            <pc:sldMk cId="195578799" sldId="383"/>
            <ac:cxnSpMk id="9" creationId="{9B9B0370-1E35-3684-EC77-755070FA4DB3}"/>
          </ac:cxnSpMkLst>
        </pc:cxnChg>
        <pc:cxnChg chg="mod">
          <ac:chgData name="代數白痴 顧" userId="316db6a4f7ef8138" providerId="LiveId" clId="{FDCE491D-1C1C-49D3-8D7E-188914F4559D}" dt="2023-07-27T05:50:12.659" v="3451" actId="1076"/>
          <ac:cxnSpMkLst>
            <pc:docMk/>
            <pc:sldMk cId="195578799" sldId="383"/>
            <ac:cxnSpMk id="53" creationId="{EF2EA71B-8D5C-1D48-87C7-97A250F15EBD}"/>
          </ac:cxnSpMkLst>
        </pc:cxnChg>
        <pc:cxnChg chg="mod">
          <ac:chgData name="代數白痴 顧" userId="316db6a4f7ef8138" providerId="LiveId" clId="{FDCE491D-1C1C-49D3-8D7E-188914F4559D}" dt="2023-07-27T05:50:12.659" v="3451" actId="1076"/>
          <ac:cxnSpMkLst>
            <pc:docMk/>
            <pc:sldMk cId="195578799" sldId="383"/>
            <ac:cxnSpMk id="61" creationId="{1B97ABCF-2172-5258-776B-C3AD3B902F5A}"/>
          </ac:cxnSpMkLst>
        </pc:cxnChg>
        <pc:cxnChg chg="mod">
          <ac:chgData name="代數白痴 顧" userId="316db6a4f7ef8138" providerId="LiveId" clId="{FDCE491D-1C1C-49D3-8D7E-188914F4559D}" dt="2023-07-27T05:53:23.483" v="3743" actId="14100"/>
          <ac:cxnSpMkLst>
            <pc:docMk/>
            <pc:sldMk cId="195578799" sldId="383"/>
            <ac:cxnSpMk id="63" creationId="{7D15996A-06C1-E54D-E73B-603D99FAEB4E}"/>
          </ac:cxnSpMkLst>
        </pc:cxnChg>
        <pc:cxnChg chg="mod">
          <ac:chgData name="代數白痴 顧" userId="316db6a4f7ef8138" providerId="LiveId" clId="{FDCE491D-1C1C-49D3-8D7E-188914F4559D}" dt="2023-07-27T05:53:30.404" v="3745" actId="14100"/>
          <ac:cxnSpMkLst>
            <pc:docMk/>
            <pc:sldMk cId="195578799" sldId="383"/>
            <ac:cxnSpMk id="65" creationId="{938D1085-70B6-4650-F8D0-74086857F505}"/>
          </ac:cxnSpMkLst>
        </pc:cxnChg>
      </pc:sldChg>
      <pc:sldChg chg="addSp delSp modSp mod modAnim modNotesTx">
        <pc:chgData name="代數白痴 顧" userId="316db6a4f7ef8138" providerId="LiveId" clId="{FDCE491D-1C1C-49D3-8D7E-188914F4559D}" dt="2023-07-27T06:10:37.735" v="6216" actId="478"/>
        <pc:sldMkLst>
          <pc:docMk/>
          <pc:sldMk cId="246848493" sldId="384"/>
        </pc:sldMkLst>
        <pc:spChg chg="add mod">
          <ac:chgData name="代數白痴 顧" userId="316db6a4f7ef8138" providerId="LiveId" clId="{FDCE491D-1C1C-49D3-8D7E-188914F4559D}" dt="2023-07-27T05:11:55.343" v="53" actId="1035"/>
          <ac:spMkLst>
            <pc:docMk/>
            <pc:sldMk cId="246848493" sldId="384"/>
            <ac:spMk id="4" creationId="{6373E597-E83F-75B5-5181-D18157B7F175}"/>
          </ac:spMkLst>
        </pc:spChg>
        <pc:spChg chg="add mod">
          <ac:chgData name="代數白痴 顧" userId="316db6a4f7ef8138" providerId="LiveId" clId="{FDCE491D-1C1C-49D3-8D7E-188914F4559D}" dt="2023-07-27T05:14:24.706" v="128" actId="1036"/>
          <ac:spMkLst>
            <pc:docMk/>
            <pc:sldMk cId="246848493" sldId="384"/>
            <ac:spMk id="5" creationId="{06103DDF-98A5-6407-032C-F9E5A723AF3B}"/>
          </ac:spMkLst>
        </pc:spChg>
        <pc:spChg chg="add del mod">
          <ac:chgData name="代數白痴 顧" userId="316db6a4f7ef8138" providerId="LiveId" clId="{FDCE491D-1C1C-49D3-8D7E-188914F4559D}" dt="2023-07-27T06:10:37.735" v="6216" actId="478"/>
          <ac:spMkLst>
            <pc:docMk/>
            <pc:sldMk cId="246848493" sldId="384"/>
            <ac:spMk id="6" creationId="{814AEAD9-2DB5-762E-1A57-0AAB2BB795CC}"/>
          </ac:spMkLst>
        </pc:spChg>
        <pc:spChg chg="add mod">
          <ac:chgData name="代數白痴 顧" userId="316db6a4f7ef8138" providerId="LiveId" clId="{FDCE491D-1C1C-49D3-8D7E-188914F4559D}" dt="2023-07-27T05:17:13.931" v="161" actId="165"/>
          <ac:spMkLst>
            <pc:docMk/>
            <pc:sldMk cId="246848493" sldId="384"/>
            <ac:spMk id="7" creationId="{DB6B60B4-320D-74F5-9E4B-AA9029814BA3}"/>
          </ac:spMkLst>
        </pc:spChg>
        <pc:spChg chg="mod">
          <ac:chgData name="代數白痴 顧" userId="316db6a4f7ef8138" providerId="LiveId" clId="{FDCE491D-1C1C-49D3-8D7E-188914F4559D}" dt="2023-07-27T05:17:13.931" v="161" actId="165"/>
          <ac:spMkLst>
            <pc:docMk/>
            <pc:sldMk cId="246848493" sldId="384"/>
            <ac:spMk id="8" creationId="{17FB5F41-1ABE-18B2-EB89-59AE136A8577}"/>
          </ac:spMkLst>
        </pc:spChg>
        <pc:spChg chg="mod">
          <ac:chgData name="代數白痴 顧" userId="316db6a4f7ef8138" providerId="LiveId" clId="{FDCE491D-1C1C-49D3-8D7E-188914F4559D}" dt="2023-07-27T05:15:01.869" v="138" actId="1076"/>
          <ac:spMkLst>
            <pc:docMk/>
            <pc:sldMk cId="246848493" sldId="384"/>
            <ac:spMk id="9" creationId="{55E662D8-49EA-3110-359E-AA6E9609B90E}"/>
          </ac:spMkLst>
        </pc:spChg>
        <pc:spChg chg="add del mod">
          <ac:chgData name="代數白痴 顧" userId="316db6a4f7ef8138" providerId="LiveId" clId="{FDCE491D-1C1C-49D3-8D7E-188914F4559D}" dt="2023-07-27T05:15:58.446" v="151" actId="478"/>
          <ac:spMkLst>
            <pc:docMk/>
            <pc:sldMk cId="246848493" sldId="384"/>
            <ac:spMk id="10" creationId="{AF13B578-297C-BA90-12F6-42362604408C}"/>
          </ac:spMkLst>
        </pc:spChg>
        <pc:spChg chg="add del mod">
          <ac:chgData name="代數白痴 顧" userId="316db6a4f7ef8138" providerId="LiveId" clId="{FDCE491D-1C1C-49D3-8D7E-188914F4559D}" dt="2023-07-27T05:15:56.202" v="150" actId="478"/>
          <ac:spMkLst>
            <pc:docMk/>
            <pc:sldMk cId="246848493" sldId="384"/>
            <ac:spMk id="13" creationId="{FABA15A8-3B54-AC5D-D04B-761A64D1D193}"/>
          </ac:spMkLst>
        </pc:spChg>
        <pc:spChg chg="mod">
          <ac:chgData name="代數白痴 顧" userId="316db6a4f7ef8138" providerId="LiveId" clId="{FDCE491D-1C1C-49D3-8D7E-188914F4559D}" dt="2023-07-27T05:15:19.892" v="148" actId="1076"/>
          <ac:spMkLst>
            <pc:docMk/>
            <pc:sldMk cId="246848493" sldId="384"/>
            <ac:spMk id="19" creationId="{64DD2BB6-CD0E-5A97-4434-9F0160876495}"/>
          </ac:spMkLst>
        </pc:spChg>
        <pc:spChg chg="del mod">
          <ac:chgData name="代數白痴 顧" userId="316db6a4f7ef8138" providerId="LiveId" clId="{FDCE491D-1C1C-49D3-8D7E-188914F4559D}" dt="2023-07-27T05:15:07.253" v="139" actId="478"/>
          <ac:spMkLst>
            <pc:docMk/>
            <pc:sldMk cId="246848493" sldId="384"/>
            <ac:spMk id="20" creationId="{78C03804-396E-6C0C-39CC-A5CA0C3453EB}"/>
          </ac:spMkLst>
        </pc:spChg>
        <pc:spChg chg="mod">
          <ac:chgData name="代數白痴 顧" userId="316db6a4f7ef8138" providerId="LiveId" clId="{FDCE491D-1C1C-49D3-8D7E-188914F4559D}" dt="2023-07-27T05:12:04.740" v="55" actId="20577"/>
          <ac:spMkLst>
            <pc:docMk/>
            <pc:sldMk cId="246848493" sldId="384"/>
            <ac:spMk id="23" creationId="{00000000-0000-0000-0000-000000000000}"/>
          </ac:spMkLst>
        </pc:spChg>
        <pc:grpChg chg="add mod topLvl">
          <ac:chgData name="代數白痴 顧" userId="316db6a4f7ef8138" providerId="LiveId" clId="{FDCE491D-1C1C-49D3-8D7E-188914F4559D}" dt="2023-07-27T05:17:13.931" v="161" actId="165"/>
          <ac:grpSpMkLst>
            <pc:docMk/>
            <pc:sldMk cId="246848493" sldId="384"/>
            <ac:grpSpMk id="17" creationId="{7A7AEC03-A6E6-A432-427B-1E37D6AE3488}"/>
          </ac:grpSpMkLst>
        </pc:grpChg>
        <pc:grpChg chg="add del mod">
          <ac:chgData name="代數白痴 顧" userId="316db6a4f7ef8138" providerId="LiveId" clId="{FDCE491D-1C1C-49D3-8D7E-188914F4559D}" dt="2023-07-27T05:17:13.931" v="161" actId="165"/>
          <ac:grpSpMkLst>
            <pc:docMk/>
            <pc:sldMk cId="246848493" sldId="384"/>
            <ac:grpSpMk id="18" creationId="{3EA3E84F-78A2-45B7-A467-47F1D470283F}"/>
          </ac:grpSpMkLst>
        </pc:grpChg>
        <pc:inkChg chg="del">
          <ac:chgData name="代數白痴 顧" userId="316db6a4f7ef8138" providerId="LiveId" clId="{FDCE491D-1C1C-49D3-8D7E-188914F4559D}" dt="2023-07-27T05:09:30.716" v="9" actId="478"/>
          <ac:inkMkLst>
            <pc:docMk/>
            <pc:sldMk cId="246848493" sldId="384"/>
            <ac:inkMk id="3" creationId="{1DE001BD-E444-1C16-9B4A-8506417FAD34}"/>
          </ac:inkMkLst>
        </pc:inkChg>
        <pc:cxnChg chg="add mod topLvl">
          <ac:chgData name="代數白痴 顧" userId="316db6a4f7ef8138" providerId="LiveId" clId="{FDCE491D-1C1C-49D3-8D7E-188914F4559D}" dt="2023-07-27T05:17:13.931" v="161" actId="165"/>
          <ac:cxnSpMkLst>
            <pc:docMk/>
            <pc:sldMk cId="246848493" sldId="384"/>
            <ac:cxnSpMk id="2" creationId="{E3EB7373-8FC5-C31A-0EFF-2F8BB6DBEF84}"/>
          </ac:cxnSpMkLst>
        </pc:cxnChg>
        <pc:cxnChg chg="add del mod">
          <ac:chgData name="代數白痴 顧" userId="316db6a4f7ef8138" providerId="LiveId" clId="{FDCE491D-1C1C-49D3-8D7E-188914F4559D}" dt="2023-07-27T06:10:35.173" v="6213" actId="478"/>
          <ac:cxnSpMkLst>
            <pc:docMk/>
            <pc:sldMk cId="246848493" sldId="384"/>
            <ac:cxnSpMk id="12" creationId="{ED53F478-17ED-598D-FB52-FB1F7F123D95}"/>
          </ac:cxnSpMkLst>
        </pc:cxnChg>
        <pc:cxnChg chg="add del mod">
          <ac:chgData name="代數白痴 顧" userId="316db6a4f7ef8138" providerId="LiveId" clId="{FDCE491D-1C1C-49D3-8D7E-188914F4559D}" dt="2023-07-27T06:10:36.212" v="6214" actId="478"/>
          <ac:cxnSpMkLst>
            <pc:docMk/>
            <pc:sldMk cId="246848493" sldId="384"/>
            <ac:cxnSpMk id="14" creationId="{FA8DABC4-5BF3-37E5-4B52-860F2C4DCBE1}"/>
          </ac:cxnSpMkLst>
        </pc:cxnChg>
        <pc:cxnChg chg="add del mod">
          <ac:chgData name="代數白痴 顧" userId="316db6a4f7ef8138" providerId="LiveId" clId="{FDCE491D-1C1C-49D3-8D7E-188914F4559D}" dt="2023-07-27T06:10:37.004" v="6215" actId="478"/>
          <ac:cxnSpMkLst>
            <pc:docMk/>
            <pc:sldMk cId="246848493" sldId="384"/>
            <ac:cxnSpMk id="16" creationId="{BF884FE0-2D6A-8AAA-5481-1ABB1E578B2D}"/>
          </ac:cxnSpMkLst>
        </pc:cxnChg>
      </pc:sldChg>
      <pc:sldChg chg="addSp delSp modSp mod delAnim modAnim modNotesTx">
        <pc:chgData name="代數白痴 顧" userId="316db6a4f7ef8138" providerId="LiveId" clId="{FDCE491D-1C1C-49D3-8D7E-188914F4559D}" dt="2023-07-27T06:11:02.701" v="6228" actId="478"/>
        <pc:sldMkLst>
          <pc:docMk/>
          <pc:sldMk cId="202160114" sldId="388"/>
        </pc:sldMkLst>
        <pc:spChg chg="mod">
          <ac:chgData name="代數白痴 顧" userId="316db6a4f7ef8138" providerId="LiveId" clId="{FDCE491D-1C1C-49D3-8D7E-188914F4559D}" dt="2023-07-27T05:34:57.425" v="2185" actId="1037"/>
          <ac:spMkLst>
            <pc:docMk/>
            <pc:sldMk cId="202160114" sldId="388"/>
            <ac:spMk id="2" creationId="{6C58AC49-706B-AC42-8DD0-AD59B372706A}"/>
          </ac:spMkLst>
        </pc:spChg>
        <pc:spChg chg="add mod">
          <ac:chgData name="代數白痴 顧" userId="316db6a4f7ef8138" providerId="LiveId" clId="{FDCE491D-1C1C-49D3-8D7E-188914F4559D}" dt="2023-07-27T05:36:59.988" v="2212" actId="164"/>
          <ac:spMkLst>
            <pc:docMk/>
            <pc:sldMk cId="202160114" sldId="388"/>
            <ac:spMk id="3" creationId="{740A884B-C9E9-F42D-5964-DDE642A8BFD9}"/>
          </ac:spMkLst>
        </pc:spChg>
        <pc:spChg chg="add del mod">
          <ac:chgData name="代數白痴 顧" userId="316db6a4f7ef8138" providerId="LiveId" clId="{FDCE491D-1C1C-49D3-8D7E-188914F4559D}" dt="2023-07-27T06:11:01.758" v="6227" actId="478"/>
          <ac:spMkLst>
            <pc:docMk/>
            <pc:sldMk cId="202160114" sldId="388"/>
            <ac:spMk id="4" creationId="{92CAA4B8-16E2-DEAA-B4A0-F1A5589E0363}"/>
          </ac:spMkLst>
        </pc:spChg>
        <pc:spChg chg="del mod">
          <ac:chgData name="代數白痴 顧" userId="316db6a4f7ef8138" providerId="LiveId" clId="{FDCE491D-1C1C-49D3-8D7E-188914F4559D}" dt="2023-07-27T05:32:32.950" v="1860" actId="478"/>
          <ac:spMkLst>
            <pc:docMk/>
            <pc:sldMk cId="202160114" sldId="388"/>
            <ac:spMk id="5" creationId="{7A5C61D4-E99A-D58A-9DA5-09A546931795}"/>
          </ac:spMkLst>
        </pc:spChg>
        <pc:spChg chg="add mod">
          <ac:chgData name="代數白痴 顧" userId="316db6a4f7ef8138" providerId="LiveId" clId="{FDCE491D-1C1C-49D3-8D7E-188914F4559D}" dt="2023-07-27T05:33:51.040" v="1920" actId="1035"/>
          <ac:spMkLst>
            <pc:docMk/>
            <pc:sldMk cId="202160114" sldId="388"/>
            <ac:spMk id="10" creationId="{7342F4AE-3B37-EE6F-3FBB-430CAE85A37B}"/>
          </ac:spMkLst>
        </pc:spChg>
        <pc:spChg chg="add del mod">
          <ac:chgData name="代數白痴 顧" userId="316db6a4f7ef8138" providerId="LiveId" clId="{FDCE491D-1C1C-49D3-8D7E-188914F4559D}" dt="2023-07-27T05:34:49.367" v="2165" actId="478"/>
          <ac:spMkLst>
            <pc:docMk/>
            <pc:sldMk cId="202160114" sldId="388"/>
            <ac:spMk id="11" creationId="{7C3486D3-0969-A8BC-CFC0-08C62C662EB3}"/>
          </ac:spMkLst>
        </pc:spChg>
        <pc:spChg chg="del mod topLvl">
          <ac:chgData name="代數白痴 顧" userId="316db6a4f7ef8138" providerId="LiveId" clId="{FDCE491D-1C1C-49D3-8D7E-188914F4559D}" dt="2023-07-27T05:36:01.633" v="2199" actId="478"/>
          <ac:spMkLst>
            <pc:docMk/>
            <pc:sldMk cId="202160114" sldId="388"/>
            <ac:spMk id="13" creationId="{74540296-B234-9B13-9E30-DC96521793E9}"/>
          </ac:spMkLst>
        </pc:spChg>
        <pc:spChg chg="mod topLvl">
          <ac:chgData name="代數白痴 顧" userId="316db6a4f7ef8138" providerId="LiveId" clId="{FDCE491D-1C1C-49D3-8D7E-188914F4559D}" dt="2023-07-27T05:36:59.988" v="2212" actId="164"/>
          <ac:spMkLst>
            <pc:docMk/>
            <pc:sldMk cId="202160114" sldId="388"/>
            <ac:spMk id="14" creationId="{AB131CBF-9086-7963-39B9-0FB73889C522}"/>
          </ac:spMkLst>
        </pc:spChg>
        <pc:grpChg chg="add del mod">
          <ac:chgData name="代數白痴 顧" userId="316db6a4f7ef8138" providerId="LiveId" clId="{FDCE491D-1C1C-49D3-8D7E-188914F4559D}" dt="2023-07-27T05:35:11.103" v="2188" actId="165"/>
          <ac:grpSpMkLst>
            <pc:docMk/>
            <pc:sldMk cId="202160114" sldId="388"/>
            <ac:grpSpMk id="12" creationId="{583B9283-4BCB-5DF5-9476-02E900DF3980}"/>
          </ac:grpSpMkLst>
        </pc:grpChg>
        <pc:grpChg chg="add mod">
          <ac:chgData name="代數白痴 顧" userId="316db6a4f7ef8138" providerId="LiveId" clId="{FDCE491D-1C1C-49D3-8D7E-188914F4559D}" dt="2023-07-27T05:36:59.988" v="2212" actId="164"/>
          <ac:grpSpMkLst>
            <pc:docMk/>
            <pc:sldMk cId="202160114" sldId="388"/>
            <ac:grpSpMk id="19" creationId="{89A28757-2055-98FE-89A7-2DAE52E4756D}"/>
          </ac:grpSpMkLst>
        </pc:grpChg>
        <pc:inkChg chg="del">
          <ac:chgData name="代數白痴 顧" userId="316db6a4f7ef8138" providerId="LiveId" clId="{FDCE491D-1C1C-49D3-8D7E-188914F4559D}" dt="2023-07-27T05:32:20.980" v="1853" actId="478"/>
          <ac:inkMkLst>
            <pc:docMk/>
            <pc:sldMk cId="202160114" sldId="388"/>
            <ac:inkMk id="6" creationId="{CDC09E24-5349-CC9E-DE1C-D6FCD773896F}"/>
          </ac:inkMkLst>
        </pc:inkChg>
        <pc:cxnChg chg="add del mod">
          <ac:chgData name="代數白痴 顧" userId="316db6a4f7ef8138" providerId="LiveId" clId="{FDCE491D-1C1C-49D3-8D7E-188914F4559D}" dt="2023-07-27T05:35:27.411" v="2196" actId="478"/>
          <ac:cxnSpMkLst>
            <pc:docMk/>
            <pc:sldMk cId="202160114" sldId="388"/>
            <ac:cxnSpMk id="7" creationId="{4AB95621-2545-DE4E-17E5-5ECDE64236AA}"/>
          </ac:cxnSpMkLst>
        </pc:cxnChg>
        <pc:cxnChg chg="add del mod">
          <ac:chgData name="代數白痴 顧" userId="316db6a4f7ef8138" providerId="LiveId" clId="{FDCE491D-1C1C-49D3-8D7E-188914F4559D}" dt="2023-07-27T05:35:29.435" v="2197" actId="478"/>
          <ac:cxnSpMkLst>
            <pc:docMk/>
            <pc:sldMk cId="202160114" sldId="388"/>
            <ac:cxnSpMk id="8" creationId="{E5A0F9ED-0988-1CAB-CD14-E302D481C2D3}"/>
          </ac:cxnSpMkLst>
        </pc:cxnChg>
        <pc:cxnChg chg="add del mod">
          <ac:chgData name="代數白痴 顧" userId="316db6a4f7ef8138" providerId="LiveId" clId="{FDCE491D-1C1C-49D3-8D7E-188914F4559D}" dt="2023-07-27T06:11:02.701" v="6228" actId="478"/>
          <ac:cxnSpMkLst>
            <pc:docMk/>
            <pc:sldMk cId="202160114" sldId="388"/>
            <ac:cxnSpMk id="9" creationId="{76B4B937-35AD-49F3-A0B2-B3EAAE5B4025}"/>
          </ac:cxnSpMkLst>
        </pc:cxnChg>
        <pc:cxnChg chg="add mod">
          <ac:chgData name="代數白痴 顧" userId="316db6a4f7ef8138" providerId="LiveId" clId="{FDCE491D-1C1C-49D3-8D7E-188914F4559D}" dt="2023-07-27T05:33:29.575" v="1892"/>
          <ac:cxnSpMkLst>
            <pc:docMk/>
            <pc:sldMk cId="202160114" sldId="388"/>
            <ac:cxnSpMk id="15" creationId="{58FA64FB-3C4D-B8EB-B4F5-A9F2D0387034}"/>
          </ac:cxnSpMkLst>
        </pc:cxnChg>
        <pc:cxnChg chg="add del">
          <ac:chgData name="代數白痴 顧" userId="316db6a4f7ef8138" providerId="LiveId" clId="{FDCE491D-1C1C-49D3-8D7E-188914F4559D}" dt="2023-07-27T05:36:26.746" v="2204" actId="478"/>
          <ac:cxnSpMkLst>
            <pc:docMk/>
            <pc:sldMk cId="202160114" sldId="388"/>
            <ac:cxnSpMk id="17" creationId="{1BD0B1FC-B433-6428-F485-259A7042F9F5}"/>
          </ac:cxnSpMkLst>
        </pc:cxnChg>
        <pc:cxnChg chg="add del mod">
          <ac:chgData name="代數白痴 顧" userId="316db6a4f7ef8138" providerId="LiveId" clId="{FDCE491D-1C1C-49D3-8D7E-188914F4559D}" dt="2023-07-27T05:36:39.419" v="2211" actId="478"/>
          <ac:cxnSpMkLst>
            <pc:docMk/>
            <pc:sldMk cId="202160114" sldId="388"/>
            <ac:cxnSpMk id="18" creationId="{942C7D78-2DC6-35C0-A219-463DEE293B95}"/>
          </ac:cxnSpMkLst>
        </pc:cxnChg>
      </pc:sldChg>
      <pc:sldChg chg="addSp delSp modSp mod modAnim modNotesTx">
        <pc:chgData name="代數白痴 顧" userId="316db6a4f7ef8138" providerId="LiveId" clId="{FDCE491D-1C1C-49D3-8D7E-188914F4559D}" dt="2023-07-27T05:52:13.806" v="3703" actId="1037"/>
        <pc:sldMkLst>
          <pc:docMk/>
          <pc:sldMk cId="1870214828" sldId="395"/>
        </pc:sldMkLst>
        <pc:spChg chg="mod">
          <ac:chgData name="代數白痴 顧" userId="316db6a4f7ef8138" providerId="LiveId" clId="{FDCE491D-1C1C-49D3-8D7E-188914F4559D}" dt="2023-07-27T05:41:57.137" v="3021" actId="1038"/>
          <ac:spMkLst>
            <pc:docMk/>
            <pc:sldMk cId="1870214828" sldId="395"/>
            <ac:spMk id="3" creationId="{EE736FBB-AD2A-AF43-ED71-16D80CB1C28E}"/>
          </ac:spMkLst>
        </pc:spChg>
        <pc:spChg chg="add mod">
          <ac:chgData name="代數白痴 顧" userId="316db6a4f7ef8138" providerId="LiveId" clId="{FDCE491D-1C1C-49D3-8D7E-188914F4559D}" dt="2023-07-27T05:52:13.806" v="3703" actId="1037"/>
          <ac:spMkLst>
            <pc:docMk/>
            <pc:sldMk cId="1870214828" sldId="395"/>
            <ac:spMk id="4" creationId="{DCC92129-02ED-0F68-AD50-D3A6E056FB71}"/>
          </ac:spMkLst>
        </pc:spChg>
        <pc:spChg chg="mod">
          <ac:chgData name="代數白痴 顧" userId="316db6a4f7ef8138" providerId="LiveId" clId="{FDCE491D-1C1C-49D3-8D7E-188914F4559D}" dt="2023-07-27T05:42:38.720" v="3047" actId="1036"/>
          <ac:spMkLst>
            <pc:docMk/>
            <pc:sldMk cId="1870214828" sldId="395"/>
            <ac:spMk id="13" creationId="{D57C1D39-ACFF-7ADB-C261-05CF7F222907}"/>
          </ac:spMkLst>
        </pc:spChg>
        <pc:inkChg chg="del">
          <ac:chgData name="代數白痴 顧" userId="316db6a4f7ef8138" providerId="LiveId" clId="{FDCE491D-1C1C-49D3-8D7E-188914F4559D}" dt="2023-07-27T05:42:19.438" v="3022" actId="478"/>
          <ac:inkMkLst>
            <pc:docMk/>
            <pc:sldMk cId="1870214828" sldId="395"/>
            <ac:inkMk id="2" creationId="{68826165-F62B-35C1-E3F8-E97725808AB0}"/>
          </ac:inkMkLst>
        </pc:inkChg>
      </pc:sldChg>
      <pc:sldChg chg="addSp delSp modSp mod">
        <pc:chgData name="代數白痴 顧" userId="316db6a4f7ef8138" providerId="LiveId" clId="{FDCE491D-1C1C-49D3-8D7E-188914F4559D}" dt="2023-07-27T06:10:42.577" v="6218" actId="478"/>
        <pc:sldMkLst>
          <pc:docMk/>
          <pc:sldMk cId="3051343562" sldId="397"/>
        </pc:sldMkLst>
        <pc:spChg chg="add del mod">
          <ac:chgData name="代數白痴 顧" userId="316db6a4f7ef8138" providerId="LiveId" clId="{FDCE491D-1C1C-49D3-8D7E-188914F4559D}" dt="2023-07-27T05:22:16.911" v="869" actId="478"/>
          <ac:spMkLst>
            <pc:docMk/>
            <pc:sldMk cId="3051343562" sldId="397"/>
            <ac:spMk id="3" creationId="{7BE90DE4-A9A3-69EF-AA83-A4C50AD2A6D5}"/>
          </ac:spMkLst>
        </pc:spChg>
        <pc:spChg chg="add del mod">
          <ac:chgData name="代數白痴 顧" userId="316db6a4f7ef8138" providerId="LiveId" clId="{FDCE491D-1C1C-49D3-8D7E-188914F4559D}" dt="2023-07-27T06:10:42.577" v="6218" actId="478"/>
          <ac:spMkLst>
            <pc:docMk/>
            <pc:sldMk cId="3051343562" sldId="397"/>
            <ac:spMk id="4" creationId="{0E135A47-C2CE-955C-891D-944962D814B7}"/>
          </ac:spMkLst>
        </pc:spChg>
        <pc:spChg chg="add del mod">
          <ac:chgData name="代數白痴 顧" userId="316db6a4f7ef8138" providerId="LiveId" clId="{FDCE491D-1C1C-49D3-8D7E-188914F4559D}" dt="2023-07-27T06:10:42.085" v="6217" actId="478"/>
          <ac:spMkLst>
            <pc:docMk/>
            <pc:sldMk cId="3051343562" sldId="397"/>
            <ac:spMk id="5" creationId="{66243930-AC1E-0565-1BCD-EAF9B0FA8BC6}"/>
          </ac:spMkLst>
        </pc:spChg>
        <pc:spChg chg="mod">
          <ac:chgData name="代數白痴 顧" userId="316db6a4f7ef8138" providerId="LiveId" clId="{FDCE491D-1C1C-49D3-8D7E-188914F4559D}" dt="2023-07-27T05:22:24.342" v="881" actId="1036"/>
          <ac:spMkLst>
            <pc:docMk/>
            <pc:sldMk cId="3051343562" sldId="397"/>
            <ac:spMk id="8" creationId="{17FB5F41-1ABE-18B2-EB89-59AE136A8577}"/>
          </ac:spMkLst>
        </pc:spChg>
        <pc:spChg chg="mod">
          <ac:chgData name="代數白痴 顧" userId="316db6a4f7ef8138" providerId="LiveId" clId="{FDCE491D-1C1C-49D3-8D7E-188914F4559D}" dt="2023-07-27T05:22:30.056" v="894" actId="1036"/>
          <ac:spMkLst>
            <pc:docMk/>
            <pc:sldMk cId="3051343562" sldId="397"/>
            <ac:spMk id="9" creationId="{55E662D8-49EA-3110-359E-AA6E9609B90E}"/>
          </ac:spMkLst>
        </pc:spChg>
        <pc:spChg chg="mod">
          <ac:chgData name="代數白痴 顧" userId="316db6a4f7ef8138" providerId="LiveId" clId="{FDCE491D-1C1C-49D3-8D7E-188914F4559D}" dt="2023-07-27T05:21:11.794" v="842" actId="1036"/>
          <ac:spMkLst>
            <pc:docMk/>
            <pc:sldMk cId="3051343562" sldId="397"/>
            <ac:spMk id="19" creationId="{64DD2BB6-CD0E-5A97-4434-9F0160876495}"/>
          </ac:spMkLst>
        </pc:spChg>
        <pc:spChg chg="mod">
          <ac:chgData name="代數白痴 顧" userId="316db6a4f7ef8138" providerId="LiveId" clId="{FDCE491D-1C1C-49D3-8D7E-188914F4559D}" dt="2023-07-27T05:56:29.290" v="3785" actId="20577"/>
          <ac:spMkLst>
            <pc:docMk/>
            <pc:sldMk cId="3051343562" sldId="397"/>
            <ac:spMk id="23" creationId="{00000000-0000-0000-0000-000000000000}"/>
          </ac:spMkLst>
        </pc:spChg>
        <pc:inkChg chg="del">
          <ac:chgData name="代數白痴 顧" userId="316db6a4f7ef8138" providerId="LiveId" clId="{FDCE491D-1C1C-49D3-8D7E-188914F4559D}" dt="2023-07-27T05:20:59.403" v="815" actId="478"/>
          <ac:inkMkLst>
            <pc:docMk/>
            <pc:sldMk cId="3051343562" sldId="397"/>
            <ac:inkMk id="2" creationId="{6ECD0DDC-2CCF-3039-7132-B6AADB9C57F4}"/>
          </ac:inkMkLst>
        </pc:inkChg>
      </pc:sldChg>
      <pc:sldChg chg="addSp delSp modSp mod modAnim modNotesTx">
        <pc:chgData name="代數白痴 顧" userId="316db6a4f7ef8138" providerId="LiveId" clId="{FDCE491D-1C1C-49D3-8D7E-188914F4559D}" dt="2023-07-27T06:10:54.898" v="6224" actId="478"/>
        <pc:sldMkLst>
          <pc:docMk/>
          <pc:sldMk cId="3137580123" sldId="398"/>
        </pc:sldMkLst>
        <pc:spChg chg="add del mod">
          <ac:chgData name="代數白痴 顧" userId="316db6a4f7ef8138" providerId="LiveId" clId="{FDCE491D-1C1C-49D3-8D7E-188914F4559D}" dt="2023-07-27T06:10:54.898" v="6224" actId="478"/>
          <ac:spMkLst>
            <pc:docMk/>
            <pc:sldMk cId="3137580123" sldId="398"/>
            <ac:spMk id="2" creationId="{AAACC711-0121-0359-4FB3-51ED48E04DA6}"/>
          </ac:spMkLst>
        </pc:spChg>
        <pc:spChg chg="del">
          <ac:chgData name="代數白痴 顧" userId="316db6a4f7ef8138" providerId="LiveId" clId="{FDCE491D-1C1C-49D3-8D7E-188914F4559D}" dt="2023-07-27T05:22:58.880" v="896" actId="478"/>
          <ac:spMkLst>
            <pc:docMk/>
            <pc:sldMk cId="3137580123" sldId="398"/>
            <ac:spMk id="3" creationId="{3360DEB4-DCBC-05F9-2E03-37B8CEE86EB6}"/>
          </ac:spMkLst>
        </pc:spChg>
        <pc:spChg chg="del">
          <ac:chgData name="代數白痴 顧" userId="316db6a4f7ef8138" providerId="LiveId" clId="{FDCE491D-1C1C-49D3-8D7E-188914F4559D}" dt="2023-07-27T05:22:58.880" v="896" actId="478"/>
          <ac:spMkLst>
            <pc:docMk/>
            <pc:sldMk cId="3137580123" sldId="398"/>
            <ac:spMk id="4" creationId="{582EBD57-0857-D05A-B4FD-4B1B154E9254}"/>
          </ac:spMkLst>
        </pc:spChg>
        <pc:spChg chg="del">
          <ac:chgData name="代數白痴 顧" userId="316db6a4f7ef8138" providerId="LiveId" clId="{FDCE491D-1C1C-49D3-8D7E-188914F4559D}" dt="2023-07-27T05:22:58.880" v="896" actId="478"/>
          <ac:spMkLst>
            <pc:docMk/>
            <pc:sldMk cId="3137580123" sldId="398"/>
            <ac:spMk id="5" creationId="{3A93D767-B553-934E-5576-67DE3C86A3BF}"/>
          </ac:spMkLst>
        </pc:spChg>
        <pc:spChg chg="del mod">
          <ac:chgData name="代數白痴 顧" userId="316db6a4f7ef8138" providerId="LiveId" clId="{FDCE491D-1C1C-49D3-8D7E-188914F4559D}" dt="2023-07-27T05:25:22.623" v="1025" actId="478"/>
          <ac:spMkLst>
            <pc:docMk/>
            <pc:sldMk cId="3137580123" sldId="398"/>
            <ac:spMk id="8" creationId="{17FB5F41-1ABE-18B2-EB89-59AE136A8577}"/>
          </ac:spMkLst>
        </pc:spChg>
        <pc:spChg chg="mod">
          <ac:chgData name="代數白痴 顧" userId="316db6a4f7ef8138" providerId="LiveId" clId="{FDCE491D-1C1C-49D3-8D7E-188914F4559D}" dt="2023-07-27T05:25:09.559" v="988" actId="1036"/>
          <ac:spMkLst>
            <pc:docMk/>
            <pc:sldMk cId="3137580123" sldId="398"/>
            <ac:spMk id="9" creationId="{55E662D8-49EA-3110-359E-AA6E9609B90E}"/>
          </ac:spMkLst>
        </pc:spChg>
        <pc:spChg chg="add mod">
          <ac:chgData name="代數白痴 顧" userId="316db6a4f7ef8138" providerId="LiveId" clId="{FDCE491D-1C1C-49D3-8D7E-188914F4559D}" dt="2023-07-27T05:23:40.707" v="905" actId="20577"/>
          <ac:spMkLst>
            <pc:docMk/>
            <pc:sldMk cId="3137580123" sldId="398"/>
            <ac:spMk id="12" creationId="{8D7BB96F-5CE5-CE01-C5D9-7AA9E088F8C4}"/>
          </ac:spMkLst>
        </pc:spChg>
        <pc:spChg chg="add del mod">
          <ac:chgData name="代數白痴 顧" userId="316db6a4f7ef8138" providerId="LiveId" clId="{FDCE491D-1C1C-49D3-8D7E-188914F4559D}" dt="2023-07-27T06:10:46.731" v="6220" actId="478"/>
          <ac:spMkLst>
            <pc:docMk/>
            <pc:sldMk cId="3137580123" sldId="398"/>
            <ac:spMk id="13" creationId="{235DB2B4-37FF-F097-133B-6072971EB52D}"/>
          </ac:spMkLst>
        </pc:spChg>
        <pc:spChg chg="mod">
          <ac:chgData name="代數白痴 顧" userId="316db6a4f7ef8138" providerId="LiveId" clId="{FDCE491D-1C1C-49D3-8D7E-188914F4559D}" dt="2023-07-27T05:25:29.390" v="1031" actId="20577"/>
          <ac:spMkLst>
            <pc:docMk/>
            <pc:sldMk cId="3137580123" sldId="398"/>
            <ac:spMk id="15" creationId="{49237304-96D6-F42C-DA0A-32E5B0C6F944}"/>
          </ac:spMkLst>
        </pc:spChg>
        <pc:spChg chg="mod">
          <ac:chgData name="代數白痴 顧" userId="316db6a4f7ef8138" providerId="LiveId" clId="{FDCE491D-1C1C-49D3-8D7E-188914F4559D}" dt="2023-07-27T05:24:10.855" v="938" actId="113"/>
          <ac:spMkLst>
            <pc:docMk/>
            <pc:sldMk cId="3137580123" sldId="398"/>
            <ac:spMk id="16" creationId="{73028D0D-C065-1B4A-7B24-DB2334AB6E18}"/>
          </ac:spMkLst>
        </pc:spChg>
        <pc:spChg chg="mod">
          <ac:chgData name="代數白痴 顧" userId="316db6a4f7ef8138" providerId="LiveId" clId="{FDCE491D-1C1C-49D3-8D7E-188914F4559D}" dt="2023-07-27T05:25:18.277" v="1024" actId="1036"/>
          <ac:spMkLst>
            <pc:docMk/>
            <pc:sldMk cId="3137580123" sldId="398"/>
            <ac:spMk id="19" creationId="{64DD2BB6-CD0E-5A97-4434-9F0160876495}"/>
          </ac:spMkLst>
        </pc:spChg>
        <pc:spChg chg="mod">
          <ac:chgData name="代數白痴 顧" userId="316db6a4f7ef8138" providerId="LiveId" clId="{FDCE491D-1C1C-49D3-8D7E-188914F4559D}" dt="2023-07-27T05:56:37.033" v="3788" actId="20577"/>
          <ac:spMkLst>
            <pc:docMk/>
            <pc:sldMk cId="3137580123" sldId="398"/>
            <ac:spMk id="23" creationId="{00000000-0000-0000-0000-000000000000}"/>
          </ac:spMkLst>
        </pc:spChg>
        <pc:grpChg chg="add mod">
          <ac:chgData name="代數白痴 顧" userId="316db6a4f7ef8138" providerId="LiveId" clId="{FDCE491D-1C1C-49D3-8D7E-188914F4559D}" dt="2023-07-27T05:23:37.783" v="904"/>
          <ac:grpSpMkLst>
            <pc:docMk/>
            <pc:sldMk cId="3137580123" sldId="398"/>
            <ac:grpSpMk id="14" creationId="{B041DCE3-B02C-07B0-ED4F-82885830965F}"/>
          </ac:grpSpMkLst>
        </pc:grpChg>
        <pc:inkChg chg="del">
          <ac:chgData name="代數白痴 顧" userId="316db6a4f7ef8138" providerId="LiveId" clId="{FDCE491D-1C1C-49D3-8D7E-188914F4559D}" dt="2023-07-27T05:22:56.853" v="895" actId="478"/>
          <ac:inkMkLst>
            <pc:docMk/>
            <pc:sldMk cId="3137580123" sldId="398"/>
            <ac:inkMk id="6" creationId="{B8A796DA-C7E5-AF79-8D54-F78D60DB086F}"/>
          </ac:inkMkLst>
        </pc:inkChg>
        <pc:cxnChg chg="add del mod">
          <ac:chgData name="代數白痴 顧" userId="316db6a4f7ef8138" providerId="LiveId" clId="{FDCE491D-1C1C-49D3-8D7E-188914F4559D}" dt="2023-07-27T06:10:50.959" v="6222" actId="478"/>
          <ac:cxnSpMkLst>
            <pc:docMk/>
            <pc:sldMk cId="3137580123" sldId="398"/>
            <ac:cxnSpMk id="7" creationId="{4E8CD2B8-01BF-BC1E-92EC-EA3C51213219}"/>
          </ac:cxnSpMkLst>
        </pc:cxnChg>
        <pc:cxnChg chg="add del mod">
          <ac:chgData name="代數白痴 顧" userId="316db6a4f7ef8138" providerId="LiveId" clId="{FDCE491D-1C1C-49D3-8D7E-188914F4559D}" dt="2023-07-27T06:10:51.831" v="6223" actId="478"/>
          <ac:cxnSpMkLst>
            <pc:docMk/>
            <pc:sldMk cId="3137580123" sldId="398"/>
            <ac:cxnSpMk id="10" creationId="{678207DC-5EF6-A7CC-6F9C-C5D21CFCC964}"/>
          </ac:cxnSpMkLst>
        </pc:cxnChg>
        <pc:cxnChg chg="add del mod">
          <ac:chgData name="代數白痴 顧" userId="316db6a4f7ef8138" providerId="LiveId" clId="{FDCE491D-1C1C-49D3-8D7E-188914F4559D}" dt="2023-07-27T06:10:50.012" v="6221" actId="478"/>
          <ac:cxnSpMkLst>
            <pc:docMk/>
            <pc:sldMk cId="3137580123" sldId="398"/>
            <ac:cxnSpMk id="11" creationId="{F86835DE-D791-F80F-6768-CD258455716F}"/>
          </ac:cxnSpMkLst>
        </pc:cxnChg>
        <pc:cxnChg chg="add mod">
          <ac:chgData name="代數白痴 顧" userId="316db6a4f7ef8138" providerId="LiveId" clId="{FDCE491D-1C1C-49D3-8D7E-188914F4559D}" dt="2023-07-27T05:26:41.539" v="1169"/>
          <ac:cxnSpMkLst>
            <pc:docMk/>
            <pc:sldMk cId="3137580123" sldId="398"/>
            <ac:cxnSpMk id="17" creationId="{FD573561-BA9A-C796-FAA5-A2DFEA842C7B}"/>
          </ac:cxnSpMkLst>
        </pc:cxnChg>
      </pc:sldChg>
      <pc:sldChg chg="addSp delSp modSp mod modAnim modNotesTx">
        <pc:chgData name="代數白痴 顧" userId="316db6a4f7ef8138" providerId="LiveId" clId="{FDCE491D-1C1C-49D3-8D7E-188914F4559D}" dt="2023-07-27T06:10:57.825" v="6226" actId="478"/>
        <pc:sldMkLst>
          <pc:docMk/>
          <pc:sldMk cId="2264850343" sldId="399"/>
        </pc:sldMkLst>
        <pc:spChg chg="add del mod">
          <ac:chgData name="代數白痴 顧" userId="316db6a4f7ef8138" providerId="LiveId" clId="{FDCE491D-1C1C-49D3-8D7E-188914F4559D}" dt="2023-07-27T06:10:57.825" v="6226" actId="478"/>
          <ac:spMkLst>
            <pc:docMk/>
            <pc:sldMk cId="2264850343" sldId="399"/>
            <ac:spMk id="3" creationId="{A4D70B2E-98E2-1D56-6B8C-8BCE2BCD9DCB}"/>
          </ac:spMkLst>
        </pc:spChg>
        <pc:spChg chg="del">
          <ac:chgData name="代數白痴 顧" userId="316db6a4f7ef8138" providerId="LiveId" clId="{FDCE491D-1C1C-49D3-8D7E-188914F4559D}" dt="2023-07-27T05:29:03.714" v="1632" actId="478"/>
          <ac:spMkLst>
            <pc:docMk/>
            <pc:sldMk cId="2264850343" sldId="399"/>
            <ac:spMk id="4" creationId="{733EDA99-485A-C9A2-B92B-185016E4A4BA}"/>
          </ac:spMkLst>
        </pc:spChg>
        <pc:spChg chg="del">
          <ac:chgData name="代數白痴 顧" userId="316db6a4f7ef8138" providerId="LiveId" clId="{FDCE491D-1C1C-49D3-8D7E-188914F4559D}" dt="2023-07-27T05:29:03.714" v="1632" actId="478"/>
          <ac:spMkLst>
            <pc:docMk/>
            <pc:sldMk cId="2264850343" sldId="399"/>
            <ac:spMk id="5" creationId="{53317417-3C98-F3FC-4468-6C9ED896DECD}"/>
          </ac:spMkLst>
        </pc:spChg>
        <pc:spChg chg="del">
          <ac:chgData name="代數白痴 顧" userId="316db6a4f7ef8138" providerId="LiveId" clId="{FDCE491D-1C1C-49D3-8D7E-188914F4559D}" dt="2023-07-27T05:29:05.394" v="1633" actId="478"/>
          <ac:spMkLst>
            <pc:docMk/>
            <pc:sldMk cId="2264850343" sldId="399"/>
            <ac:spMk id="6" creationId="{9BB9B787-953B-9FD7-7269-E99E376879D1}"/>
          </ac:spMkLst>
        </pc:spChg>
        <pc:spChg chg="add del mod">
          <ac:chgData name="代數白痴 顧" userId="316db6a4f7ef8138" providerId="LiveId" clId="{FDCE491D-1C1C-49D3-8D7E-188914F4559D}" dt="2023-07-27T06:10:57.328" v="6225" actId="478"/>
          <ac:spMkLst>
            <pc:docMk/>
            <pc:sldMk cId="2264850343" sldId="399"/>
            <ac:spMk id="7" creationId="{7CDD062F-4A57-6F2D-A6B7-E3CD288FECFE}"/>
          </ac:spMkLst>
        </pc:spChg>
        <pc:spChg chg="mod">
          <ac:chgData name="代數白痴 顧" userId="316db6a4f7ef8138" providerId="LiveId" clId="{FDCE491D-1C1C-49D3-8D7E-188914F4559D}" dt="2023-07-27T05:29:26.870" v="1652" actId="1036"/>
          <ac:spMkLst>
            <pc:docMk/>
            <pc:sldMk cId="2264850343" sldId="399"/>
            <ac:spMk id="9" creationId="{55E662D8-49EA-3110-359E-AA6E9609B90E}"/>
          </ac:spMkLst>
        </pc:spChg>
        <pc:spChg chg="add mod">
          <ac:chgData name="代數白痴 顧" userId="316db6a4f7ef8138" providerId="LiveId" clId="{FDCE491D-1C1C-49D3-8D7E-188914F4559D}" dt="2023-07-27T05:31:20.821" v="1771" actId="20577"/>
          <ac:spMkLst>
            <pc:docMk/>
            <pc:sldMk cId="2264850343" sldId="399"/>
            <ac:spMk id="10" creationId="{9C1F9CA6-2FE0-7170-DCD7-F329E44AC7CE}"/>
          </ac:spMkLst>
        </pc:spChg>
        <pc:spChg chg="del">
          <ac:chgData name="代數白痴 顧" userId="316db6a4f7ef8138" providerId="LiveId" clId="{FDCE491D-1C1C-49D3-8D7E-188914F4559D}" dt="2023-07-27T05:29:03.714" v="1632" actId="478"/>
          <ac:spMkLst>
            <pc:docMk/>
            <pc:sldMk cId="2264850343" sldId="399"/>
            <ac:spMk id="11" creationId="{85778354-EC16-B048-9D45-2CB58FD25CF6}"/>
          </ac:spMkLst>
        </pc:spChg>
        <pc:spChg chg="mod">
          <ac:chgData name="代數白痴 顧" userId="316db6a4f7ef8138" providerId="LiveId" clId="{FDCE491D-1C1C-49D3-8D7E-188914F4559D}" dt="2023-07-27T05:56:45.595" v="3791" actId="20577"/>
          <ac:spMkLst>
            <pc:docMk/>
            <pc:sldMk cId="2264850343" sldId="399"/>
            <ac:spMk id="23" creationId="{00000000-0000-0000-0000-000000000000}"/>
          </ac:spMkLst>
        </pc:spChg>
        <pc:inkChg chg="del">
          <ac:chgData name="代數白痴 顧" userId="316db6a4f7ef8138" providerId="LiveId" clId="{FDCE491D-1C1C-49D3-8D7E-188914F4559D}" dt="2023-07-27T05:29:00.284" v="1631" actId="478"/>
          <ac:inkMkLst>
            <pc:docMk/>
            <pc:sldMk cId="2264850343" sldId="399"/>
            <ac:inkMk id="2" creationId="{32E6B33A-D366-FC3A-F87E-8110F282568E}"/>
          </ac:inkMkLst>
        </pc:inkChg>
      </pc:sldChg>
      <pc:sldChg chg="addSp delSp modSp mod">
        <pc:chgData name="代數白痴 顧" userId="316db6a4f7ef8138" providerId="LiveId" clId="{FDCE491D-1C1C-49D3-8D7E-188914F4559D}" dt="2023-07-27T06:11:05.314" v="6230" actId="478"/>
        <pc:sldMkLst>
          <pc:docMk/>
          <pc:sldMk cId="1413696854" sldId="400"/>
        </pc:sldMkLst>
        <pc:spChg chg="add del mod">
          <ac:chgData name="代數白痴 顧" userId="316db6a4f7ef8138" providerId="LiveId" clId="{FDCE491D-1C1C-49D3-8D7E-188914F4559D}" dt="2023-07-27T06:11:05.314" v="6230" actId="478"/>
          <ac:spMkLst>
            <pc:docMk/>
            <pc:sldMk cId="1413696854" sldId="400"/>
            <ac:spMk id="2" creationId="{74E62F21-64D6-E503-07E4-945915A35A1B}"/>
          </ac:spMkLst>
        </pc:spChg>
        <pc:spChg chg="add del mod">
          <ac:chgData name="代數白痴 顧" userId="316db6a4f7ef8138" providerId="LiveId" clId="{FDCE491D-1C1C-49D3-8D7E-188914F4559D}" dt="2023-07-27T06:11:04.801" v="6229" actId="478"/>
          <ac:spMkLst>
            <pc:docMk/>
            <pc:sldMk cId="1413696854" sldId="400"/>
            <ac:spMk id="5" creationId="{AEE5963C-3DBB-218B-81EF-18EA37494B23}"/>
          </ac:spMkLst>
        </pc:spChg>
        <pc:spChg chg="mod">
          <ac:chgData name="代數白痴 顧" userId="316db6a4f7ef8138" providerId="LiveId" clId="{FDCE491D-1C1C-49D3-8D7E-188914F4559D}" dt="2023-07-27T01:24:38.059" v="1" actId="14100"/>
          <ac:spMkLst>
            <pc:docMk/>
            <pc:sldMk cId="1413696854" sldId="400"/>
            <ac:spMk id="14" creationId="{B47111FB-CC76-C5A4-8989-E029D2A4C79E}"/>
          </ac:spMkLst>
        </pc:spChg>
        <pc:inkChg chg="del">
          <ac:chgData name="代數白痴 顧" userId="316db6a4f7ef8138" providerId="LiveId" clId="{FDCE491D-1C1C-49D3-8D7E-188914F4559D}" dt="2023-07-27T05:40:51.372" v="2970" actId="478"/>
          <ac:inkMkLst>
            <pc:docMk/>
            <pc:sldMk cId="1413696854" sldId="400"/>
            <ac:inkMk id="15" creationId="{A4B6EF68-DA3D-84D9-756B-B64CA1DD9CBB}"/>
          </ac:inkMkLst>
        </pc:inkChg>
      </pc:sldChg>
      <pc:sldChg chg="delSp modSp add mod modAnim modNotesTx">
        <pc:chgData name="代數白痴 顧" userId="316db6a4f7ef8138" providerId="LiveId" clId="{FDCE491D-1C1C-49D3-8D7E-188914F4559D}" dt="2023-07-27T06:03:53.047" v="5084" actId="20577"/>
        <pc:sldMkLst>
          <pc:docMk/>
          <pc:sldMk cId="895683224" sldId="401"/>
        </pc:sldMkLst>
        <pc:spChg chg="del">
          <ac:chgData name="代數白痴 顧" userId="316db6a4f7ef8138" providerId="LiveId" clId="{FDCE491D-1C1C-49D3-8D7E-188914F4559D}" dt="2023-07-27T05:58:05.582" v="3816" actId="478"/>
          <ac:spMkLst>
            <pc:docMk/>
            <pc:sldMk cId="895683224" sldId="401"/>
            <ac:spMk id="2" creationId="{AAACC711-0121-0359-4FB3-51ED48E04DA6}"/>
          </ac:spMkLst>
        </pc:spChg>
        <pc:spChg chg="del">
          <ac:chgData name="代數白痴 顧" userId="316db6a4f7ef8138" providerId="LiveId" clId="{FDCE491D-1C1C-49D3-8D7E-188914F4559D}" dt="2023-07-27T05:58:11.703" v="3820" actId="478"/>
          <ac:spMkLst>
            <pc:docMk/>
            <pc:sldMk cId="895683224" sldId="401"/>
            <ac:spMk id="9" creationId="{55E662D8-49EA-3110-359E-AA6E9609B90E}"/>
          </ac:spMkLst>
        </pc:spChg>
        <pc:spChg chg="del">
          <ac:chgData name="代數白痴 顧" userId="316db6a4f7ef8138" providerId="LiveId" clId="{FDCE491D-1C1C-49D3-8D7E-188914F4559D}" dt="2023-07-27T05:58:05.582" v="3816" actId="478"/>
          <ac:spMkLst>
            <pc:docMk/>
            <pc:sldMk cId="895683224" sldId="401"/>
            <ac:spMk id="12" creationId="{8D7BB96F-5CE5-CE01-C5D9-7AA9E088F8C4}"/>
          </ac:spMkLst>
        </pc:spChg>
        <pc:spChg chg="del">
          <ac:chgData name="代數白痴 顧" userId="316db6a4f7ef8138" providerId="LiveId" clId="{FDCE491D-1C1C-49D3-8D7E-188914F4559D}" dt="2023-07-27T05:58:05.582" v="3816" actId="478"/>
          <ac:spMkLst>
            <pc:docMk/>
            <pc:sldMk cId="895683224" sldId="401"/>
            <ac:spMk id="13" creationId="{235DB2B4-37FF-F097-133B-6072971EB52D}"/>
          </ac:spMkLst>
        </pc:spChg>
        <pc:spChg chg="mod">
          <ac:chgData name="代數白痴 顧" userId="316db6a4f7ef8138" providerId="LiveId" clId="{FDCE491D-1C1C-49D3-8D7E-188914F4559D}" dt="2023-07-27T05:58:26.255" v="3829" actId="1036"/>
          <ac:spMkLst>
            <pc:docMk/>
            <pc:sldMk cId="895683224" sldId="401"/>
            <ac:spMk id="19" creationId="{64DD2BB6-CD0E-5A97-4434-9F0160876495}"/>
          </ac:spMkLst>
        </pc:spChg>
        <pc:spChg chg="mod">
          <ac:chgData name="代數白痴 顧" userId="316db6a4f7ef8138" providerId="LiveId" clId="{FDCE491D-1C1C-49D3-8D7E-188914F4559D}" dt="2023-07-27T05:57:51.426" v="3814" actId="20577"/>
          <ac:spMkLst>
            <pc:docMk/>
            <pc:sldMk cId="895683224" sldId="401"/>
            <ac:spMk id="23" creationId="{00000000-0000-0000-0000-000000000000}"/>
          </ac:spMkLst>
        </pc:spChg>
        <pc:grpChg chg="del">
          <ac:chgData name="代數白痴 顧" userId="316db6a4f7ef8138" providerId="LiveId" clId="{FDCE491D-1C1C-49D3-8D7E-188914F4559D}" dt="2023-07-27T05:58:05.582" v="3816" actId="478"/>
          <ac:grpSpMkLst>
            <pc:docMk/>
            <pc:sldMk cId="895683224" sldId="401"/>
            <ac:grpSpMk id="14" creationId="{B041DCE3-B02C-07B0-ED4F-82885830965F}"/>
          </ac:grpSpMkLst>
        </pc:grpChg>
        <pc:cxnChg chg="del">
          <ac:chgData name="代數白痴 顧" userId="316db6a4f7ef8138" providerId="LiveId" clId="{FDCE491D-1C1C-49D3-8D7E-188914F4559D}" dt="2023-07-27T05:58:08.288" v="3817" actId="478"/>
          <ac:cxnSpMkLst>
            <pc:docMk/>
            <pc:sldMk cId="895683224" sldId="401"/>
            <ac:cxnSpMk id="7" creationId="{4E8CD2B8-01BF-BC1E-92EC-EA3C51213219}"/>
          </ac:cxnSpMkLst>
        </pc:cxnChg>
        <pc:cxnChg chg="del">
          <ac:chgData name="代數白痴 顧" userId="316db6a4f7ef8138" providerId="LiveId" clId="{FDCE491D-1C1C-49D3-8D7E-188914F4559D}" dt="2023-07-27T05:58:17.173" v="3822" actId="478"/>
          <ac:cxnSpMkLst>
            <pc:docMk/>
            <pc:sldMk cId="895683224" sldId="401"/>
            <ac:cxnSpMk id="10" creationId="{678207DC-5EF6-A7CC-6F9C-C5D21CFCC964}"/>
          </ac:cxnSpMkLst>
        </pc:cxnChg>
        <pc:cxnChg chg="del">
          <ac:chgData name="代數白痴 顧" userId="316db6a4f7ef8138" providerId="LiveId" clId="{FDCE491D-1C1C-49D3-8D7E-188914F4559D}" dt="2023-07-27T05:58:05.582" v="3816" actId="478"/>
          <ac:cxnSpMkLst>
            <pc:docMk/>
            <pc:sldMk cId="895683224" sldId="401"/>
            <ac:cxnSpMk id="11" creationId="{F86835DE-D791-F80F-6768-CD258455716F}"/>
          </ac:cxnSpMkLst>
        </pc:cxnChg>
        <pc:cxnChg chg="del mod">
          <ac:chgData name="代數白痴 顧" userId="316db6a4f7ef8138" providerId="LiveId" clId="{FDCE491D-1C1C-49D3-8D7E-188914F4559D}" dt="2023-07-27T05:58:09.122" v="3819" actId="478"/>
          <ac:cxnSpMkLst>
            <pc:docMk/>
            <pc:sldMk cId="895683224" sldId="401"/>
            <ac:cxnSpMk id="17" creationId="{FD573561-BA9A-C796-FAA5-A2DFEA842C7B}"/>
          </ac:cxnSpMkLst>
        </pc:cxnChg>
      </pc:sldChg>
      <pc:sldChg chg="modSp add mod modNotesTx">
        <pc:chgData name="代數白痴 顧" userId="316db6a4f7ef8138" providerId="LiveId" clId="{FDCE491D-1C1C-49D3-8D7E-188914F4559D}" dt="2023-07-27T06:10:08.250" v="6212" actId="20577"/>
        <pc:sldMkLst>
          <pc:docMk/>
          <pc:sldMk cId="193046396" sldId="402"/>
        </pc:sldMkLst>
        <pc:spChg chg="mod">
          <ac:chgData name="代數白痴 顧" userId="316db6a4f7ef8138" providerId="LiveId" clId="{FDCE491D-1C1C-49D3-8D7E-188914F4559D}" dt="2023-07-27T06:04:26.830" v="5090" actId="20577"/>
          <ac:spMkLst>
            <pc:docMk/>
            <pc:sldMk cId="193046396" sldId="402"/>
            <ac:spMk id="19" creationId="{64DD2BB6-CD0E-5A97-4434-9F0160876495}"/>
          </ac:spMkLst>
        </pc:spChg>
        <pc:spChg chg="mod">
          <ac:chgData name="代數白痴 顧" userId="316db6a4f7ef8138" providerId="LiveId" clId="{FDCE491D-1C1C-49D3-8D7E-188914F4559D}" dt="2023-07-27T06:04:23.609" v="5088" actId="20577"/>
          <ac:spMkLst>
            <pc:docMk/>
            <pc:sldMk cId="193046396" sldId="402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3E56D337-88F9-4DB4-BB36-B6C7EFDBA6CA}"/>
    <pc:docChg chg="undo custSel addSld delSld modSld">
      <pc:chgData name="代數白痴 顧" userId="316db6a4f7ef8138" providerId="LiveId" clId="{3E56D337-88F9-4DB4-BB36-B6C7EFDBA6CA}" dt="2023-07-21T02:47:27.228" v="6627" actId="20577"/>
      <pc:docMkLst>
        <pc:docMk/>
      </pc:docMkLst>
      <pc:sldChg chg="addSp delSp modSp mod modTransition modAnim modNotesTx">
        <pc:chgData name="代數白痴 顧" userId="316db6a4f7ef8138" providerId="LiveId" clId="{3E56D337-88F9-4DB4-BB36-B6C7EFDBA6CA}" dt="2023-07-21T02:30:44.122" v="5273" actId="20577"/>
        <pc:sldMkLst>
          <pc:docMk/>
          <pc:sldMk cId="1646401756" sldId="283"/>
        </pc:sldMkLst>
        <pc:spChg chg="mod">
          <ac:chgData name="代數白痴 顧" userId="316db6a4f7ef8138" providerId="LiveId" clId="{3E56D337-88F9-4DB4-BB36-B6C7EFDBA6CA}" dt="2023-07-21T00:50:41.503" v="2" actId="692"/>
          <ac:spMkLst>
            <pc:docMk/>
            <pc:sldMk cId="1646401756" sldId="283"/>
            <ac:spMk id="2" creationId="{C92DDF62-1C20-932B-114B-EE0009DAE142}"/>
          </ac:spMkLst>
        </pc:spChg>
        <pc:spChg chg="add del mod">
          <ac:chgData name="代數白痴 顧" userId="316db6a4f7ef8138" providerId="LiveId" clId="{3E56D337-88F9-4DB4-BB36-B6C7EFDBA6CA}" dt="2023-07-21T00:51:41.717" v="6" actId="478"/>
          <ac:spMkLst>
            <pc:docMk/>
            <pc:sldMk cId="1646401756" sldId="283"/>
            <ac:spMk id="3" creationId="{EECE3D6E-6734-48B7-F07D-7452CB975483}"/>
          </ac:spMkLst>
        </pc:spChg>
        <pc:spChg chg="add del mod">
          <ac:chgData name="代數白痴 顧" userId="316db6a4f7ef8138" providerId="LiveId" clId="{3E56D337-88F9-4DB4-BB36-B6C7EFDBA6CA}" dt="2023-07-21T00:57:21.047" v="98" actId="478"/>
          <ac:spMkLst>
            <pc:docMk/>
            <pc:sldMk cId="1646401756" sldId="283"/>
            <ac:spMk id="4" creationId="{7443AB43-BA0D-2DFE-6944-E8894E5BCCB0}"/>
          </ac:spMkLst>
        </pc:spChg>
        <pc:spChg chg="mod">
          <ac:chgData name="代數白痴 顧" userId="316db6a4f7ef8138" providerId="LiveId" clId="{3E56D337-88F9-4DB4-BB36-B6C7EFDBA6CA}" dt="2023-07-21T00:50:26.461" v="0" actId="207"/>
          <ac:spMkLst>
            <pc:docMk/>
            <pc:sldMk cId="1646401756" sldId="283"/>
            <ac:spMk id="5" creationId="{BDC1A363-40BF-B891-8FBF-3C2924C9C4E4}"/>
          </ac:spMkLst>
        </pc:spChg>
        <pc:spChg chg="add mod">
          <ac:chgData name="代數白痴 顧" userId="316db6a4f7ef8138" providerId="LiveId" clId="{3E56D337-88F9-4DB4-BB36-B6C7EFDBA6CA}" dt="2023-07-21T00:52:35.915" v="30" actId="164"/>
          <ac:spMkLst>
            <pc:docMk/>
            <pc:sldMk cId="1646401756" sldId="283"/>
            <ac:spMk id="7" creationId="{2D84195A-7034-C442-9B53-42C24C0EF54C}"/>
          </ac:spMkLst>
        </pc:spChg>
        <pc:spChg chg="add del mod">
          <ac:chgData name="代數白痴 顧" userId="316db6a4f7ef8138" providerId="LiveId" clId="{3E56D337-88F9-4DB4-BB36-B6C7EFDBA6CA}" dt="2023-07-21T00:57:15.609" v="95" actId="478"/>
          <ac:spMkLst>
            <pc:docMk/>
            <pc:sldMk cId="1646401756" sldId="283"/>
            <ac:spMk id="10" creationId="{F9EF07B4-87FF-1E50-BB24-73F27CA1AAFF}"/>
          </ac:spMkLst>
        </pc:spChg>
        <pc:spChg chg="mod">
          <ac:chgData name="代數白痴 顧" userId="316db6a4f7ef8138" providerId="LiveId" clId="{3E56D337-88F9-4DB4-BB36-B6C7EFDBA6CA}" dt="2023-07-21T00:56:01.319" v="37" actId="113"/>
          <ac:spMkLst>
            <pc:docMk/>
            <pc:sldMk cId="1646401756" sldId="283"/>
            <ac:spMk id="11" creationId="{78ECC8FD-1BFB-383A-983D-2FCAFB2E7C15}"/>
          </ac:spMkLst>
        </pc:spChg>
        <pc:spChg chg="mod">
          <ac:chgData name="代數白痴 顧" userId="316db6a4f7ef8138" providerId="LiveId" clId="{3E56D337-88F9-4DB4-BB36-B6C7EFDBA6CA}" dt="2023-07-21T00:55:33.683" v="35" actId="14100"/>
          <ac:spMkLst>
            <pc:docMk/>
            <pc:sldMk cId="1646401756" sldId="283"/>
            <ac:spMk id="13" creationId="{4646E347-D3BD-B1C4-571C-235EFA92E3CB}"/>
          </ac:spMkLst>
        </pc:spChg>
        <pc:spChg chg="mod">
          <ac:chgData name="代數白痴 顧" userId="316db6a4f7ef8138" providerId="LiveId" clId="{3E56D337-88F9-4DB4-BB36-B6C7EFDBA6CA}" dt="2023-07-21T00:50:29.370" v="1" actId="207"/>
          <ac:spMkLst>
            <pc:docMk/>
            <pc:sldMk cId="1646401756" sldId="283"/>
            <ac:spMk id="21" creationId="{00000000-0000-0000-0000-000000000000}"/>
          </ac:spMkLst>
        </pc:spChg>
        <pc:grpChg chg="add mod">
          <ac:chgData name="代數白痴 顧" userId="316db6a4f7ef8138" providerId="LiveId" clId="{3E56D337-88F9-4DB4-BB36-B6C7EFDBA6CA}" dt="2023-07-21T00:52:35.915" v="30" actId="164"/>
          <ac:grpSpMkLst>
            <pc:docMk/>
            <pc:sldMk cId="1646401756" sldId="283"/>
            <ac:grpSpMk id="8" creationId="{4ADC3345-752B-CDA3-810A-22727F14BCB4}"/>
          </ac:grpSpMkLst>
        </pc:grpChg>
        <pc:inkChg chg="del">
          <ac:chgData name="代數白痴 顧" userId="316db6a4f7ef8138" providerId="LiveId" clId="{3E56D337-88F9-4DB4-BB36-B6C7EFDBA6CA}" dt="2023-07-21T00:51:50.369" v="24" actId="478"/>
          <ac:inkMkLst>
            <pc:docMk/>
            <pc:sldMk cId="1646401756" sldId="283"/>
            <ac:inkMk id="6" creationId="{0C94BB7D-133D-3F71-083B-910D7060477E}"/>
          </ac:inkMkLst>
        </pc:inkChg>
        <pc:cxnChg chg="add del mod">
          <ac:chgData name="代數白痴 顧" userId="316db6a4f7ef8138" providerId="LiveId" clId="{3E56D337-88F9-4DB4-BB36-B6C7EFDBA6CA}" dt="2023-07-21T00:57:16.910" v="96" actId="478"/>
          <ac:cxnSpMkLst>
            <pc:docMk/>
            <pc:sldMk cId="1646401756" sldId="283"/>
            <ac:cxnSpMk id="15" creationId="{40EC3EE7-4A04-4EB5-7986-9C98353A51AF}"/>
          </ac:cxnSpMkLst>
        </pc:cxnChg>
      </pc:sldChg>
      <pc:sldChg chg="delSp modSp mod modTransition modNotesTx">
        <pc:chgData name="代數白痴 顧" userId="316db6a4f7ef8138" providerId="LiveId" clId="{3E56D337-88F9-4DB4-BB36-B6C7EFDBA6CA}" dt="2023-07-21T02:47:27.228" v="6627" actId="20577"/>
        <pc:sldMkLst>
          <pc:docMk/>
          <pc:sldMk cId="4018265498" sldId="380"/>
        </pc:sldMkLst>
        <pc:spChg chg="mod">
          <ac:chgData name="代數白痴 顧" userId="316db6a4f7ef8138" providerId="LiveId" clId="{3E56D337-88F9-4DB4-BB36-B6C7EFDBA6CA}" dt="2023-07-21T02:33:50.050" v="5566" actId="20577"/>
          <ac:spMkLst>
            <pc:docMk/>
            <pc:sldMk cId="4018265498" sldId="380"/>
            <ac:spMk id="4" creationId="{10A1D129-2305-C536-E156-213AC9E56C88}"/>
          </ac:spMkLst>
        </pc:spChg>
        <pc:spChg chg="mod">
          <ac:chgData name="代數白痴 顧" userId="316db6a4f7ef8138" providerId="LiveId" clId="{3E56D337-88F9-4DB4-BB36-B6C7EFDBA6CA}" dt="2023-07-21T02:34:00.534" v="5592" actId="1036"/>
          <ac:spMkLst>
            <pc:docMk/>
            <pc:sldMk cId="4018265498" sldId="380"/>
            <ac:spMk id="8" creationId="{F549057A-36B2-9CF8-0EC1-E7206AF7EBAB}"/>
          </ac:spMkLst>
        </pc:spChg>
        <pc:spChg chg="mod">
          <ac:chgData name="代數白痴 顧" userId="316db6a4f7ef8138" providerId="LiveId" clId="{3E56D337-88F9-4DB4-BB36-B6C7EFDBA6CA}" dt="2023-07-21T02:34:00.534" v="5592" actId="1036"/>
          <ac:spMkLst>
            <pc:docMk/>
            <pc:sldMk cId="4018265498" sldId="380"/>
            <ac:spMk id="9" creationId="{2790BA70-AD80-F141-488C-3F274A95BDC4}"/>
          </ac:spMkLst>
        </pc:spChg>
        <pc:graphicFrameChg chg="modGraphic">
          <ac:chgData name="代數白痴 顧" userId="316db6a4f7ef8138" providerId="LiveId" clId="{3E56D337-88F9-4DB4-BB36-B6C7EFDBA6CA}" dt="2023-07-21T01:04:55.519" v="302" actId="207"/>
          <ac:graphicFrameMkLst>
            <pc:docMk/>
            <pc:sldMk cId="4018265498" sldId="380"/>
            <ac:graphicFrameMk id="5" creationId="{FF5E66BA-895C-39D5-BF5A-66913BF668BC}"/>
          </ac:graphicFrameMkLst>
        </pc:graphicFrameChg>
        <pc:inkChg chg="del">
          <ac:chgData name="代數白痴 顧" userId="316db6a4f7ef8138" providerId="LiveId" clId="{3E56D337-88F9-4DB4-BB36-B6C7EFDBA6CA}" dt="2023-07-21T01:04:26.063" v="300" actId="478"/>
          <ac:inkMkLst>
            <pc:docMk/>
            <pc:sldMk cId="4018265498" sldId="380"/>
            <ac:inkMk id="12" creationId="{6DA433C4-21B8-B527-B77D-BA5AD901AEF0}"/>
          </ac:inkMkLst>
        </pc:inkChg>
        <pc:cxnChg chg="mod">
          <ac:chgData name="代數白痴 顧" userId="316db6a4f7ef8138" providerId="LiveId" clId="{3E56D337-88F9-4DB4-BB36-B6C7EFDBA6CA}" dt="2023-07-21T02:34:00.534" v="5592" actId="1036"/>
          <ac:cxnSpMkLst>
            <pc:docMk/>
            <pc:sldMk cId="4018265498" sldId="380"/>
            <ac:cxnSpMk id="7" creationId="{3409C435-1BCC-3187-6E56-A65EE1FB166C}"/>
          </ac:cxnSpMkLst>
        </pc:cxnChg>
      </pc:sldChg>
      <pc:sldChg chg="addSp delSp modSp mod modTransition">
        <pc:chgData name="代數白痴 顧" userId="316db6a4f7ef8138" providerId="LiveId" clId="{3E56D337-88F9-4DB4-BB36-B6C7EFDBA6CA}" dt="2023-07-21T02:27:24.845" v="4908" actId="478"/>
        <pc:sldMkLst>
          <pc:docMk/>
          <pc:sldMk cId="195578799" sldId="383"/>
        </pc:sldMkLst>
        <pc:spChg chg="add mod">
          <ac:chgData name="代數白痴 顧" userId="316db6a4f7ef8138" providerId="LiveId" clId="{3E56D337-88F9-4DB4-BB36-B6C7EFDBA6CA}" dt="2023-07-21T02:25:16.725" v="4859" actId="1076"/>
          <ac:spMkLst>
            <pc:docMk/>
            <pc:sldMk cId="195578799" sldId="383"/>
            <ac:spMk id="2" creationId="{B2EDF951-C03F-E398-A3A4-B5B4C28DFDD9}"/>
          </ac:spMkLst>
        </pc:spChg>
        <pc:spChg chg="mod">
          <ac:chgData name="代數白痴 顧" userId="316db6a4f7ef8138" providerId="LiveId" clId="{3E56D337-88F9-4DB4-BB36-B6C7EFDBA6CA}" dt="2023-07-21T02:25:49.399" v="4865" actId="207"/>
          <ac:spMkLst>
            <pc:docMk/>
            <pc:sldMk cId="195578799" sldId="383"/>
            <ac:spMk id="3" creationId="{29D1CD57-A596-4E55-9C34-5944BED0E346}"/>
          </ac:spMkLst>
        </pc:spChg>
        <pc:spChg chg="add mod">
          <ac:chgData name="代數白痴 顧" userId="316db6a4f7ef8138" providerId="LiveId" clId="{3E56D337-88F9-4DB4-BB36-B6C7EFDBA6CA}" dt="2023-07-21T02:25:39.021" v="4864" actId="692"/>
          <ac:spMkLst>
            <pc:docMk/>
            <pc:sldMk cId="195578799" sldId="383"/>
            <ac:spMk id="5" creationId="{07769757-AB39-7194-2908-A309BB72C32B}"/>
          </ac:spMkLst>
        </pc:spChg>
        <pc:spChg chg="add del mod">
          <ac:chgData name="代數白痴 顧" userId="316db6a4f7ef8138" providerId="LiveId" clId="{3E56D337-88F9-4DB4-BB36-B6C7EFDBA6CA}" dt="2023-07-21T02:27:23.976" v="4907" actId="478"/>
          <ac:spMkLst>
            <pc:docMk/>
            <pc:sldMk cId="195578799" sldId="383"/>
            <ac:spMk id="7" creationId="{2DE22BED-4994-BC9E-FBB4-0276E694564A}"/>
          </ac:spMkLst>
        </pc:spChg>
        <pc:spChg chg="add del mod">
          <ac:chgData name="代數白痴 顧" userId="316db6a4f7ef8138" providerId="LiveId" clId="{3E56D337-88F9-4DB4-BB36-B6C7EFDBA6CA}" dt="2023-07-21T02:27:24.845" v="4908" actId="478"/>
          <ac:spMkLst>
            <pc:docMk/>
            <pc:sldMk cId="195578799" sldId="383"/>
            <ac:spMk id="9" creationId="{B211AAC1-7DED-468A-A786-1CC87072199F}"/>
          </ac:spMkLst>
        </pc:spChg>
        <pc:spChg chg="mod">
          <ac:chgData name="代數白痴 顧" userId="316db6a4f7ef8138" providerId="LiveId" clId="{3E56D337-88F9-4DB4-BB36-B6C7EFDBA6CA}" dt="2023-07-21T02:25:58.800" v="4868" actId="692"/>
          <ac:spMkLst>
            <pc:docMk/>
            <pc:sldMk cId="195578799" sldId="383"/>
            <ac:spMk id="13" creationId="{9DC588B8-7573-8560-30A3-EE1142CECDAE}"/>
          </ac:spMkLst>
        </pc:spChg>
        <pc:spChg chg="mod">
          <ac:chgData name="代數白痴 顧" userId="316db6a4f7ef8138" providerId="LiveId" clId="{3E56D337-88F9-4DB4-BB36-B6C7EFDBA6CA}" dt="2023-07-21T02:25:52.199" v="4866" actId="207"/>
          <ac:spMkLst>
            <pc:docMk/>
            <pc:sldMk cId="195578799" sldId="383"/>
            <ac:spMk id="15" creationId="{CEF17479-77D4-CB3A-FD66-9B083F0B62C6}"/>
          </ac:spMkLst>
        </pc:spChg>
        <pc:spChg chg="mod">
          <ac:chgData name="代數白痴 顧" userId="316db6a4f7ef8138" providerId="LiveId" clId="{3E56D337-88F9-4DB4-BB36-B6C7EFDBA6CA}" dt="2023-07-21T02:24:59.724" v="4850" actId="14100"/>
          <ac:spMkLst>
            <pc:docMk/>
            <pc:sldMk cId="195578799" sldId="383"/>
            <ac:spMk id="19" creationId="{69A404CC-46E8-2FD2-5144-C66A68D4286B}"/>
          </ac:spMkLst>
        </pc:spChg>
        <pc:spChg chg="del">
          <ac:chgData name="代數白痴 顧" userId="316db6a4f7ef8138" providerId="LiveId" clId="{3E56D337-88F9-4DB4-BB36-B6C7EFDBA6CA}" dt="2023-07-21T02:25:05.027" v="4851" actId="478"/>
          <ac:spMkLst>
            <pc:docMk/>
            <pc:sldMk cId="195578799" sldId="383"/>
            <ac:spMk id="20" creationId="{58E2CE25-E1E4-E984-E06D-DC5A21086843}"/>
          </ac:spMkLst>
        </pc:spChg>
        <pc:spChg chg="mod">
          <ac:chgData name="代數白痴 顧" userId="316db6a4f7ef8138" providerId="LiveId" clId="{3E56D337-88F9-4DB4-BB36-B6C7EFDBA6CA}" dt="2023-07-21T02:26:16.831" v="4872" actId="1036"/>
          <ac:spMkLst>
            <pc:docMk/>
            <pc:sldMk cId="195578799" sldId="383"/>
            <ac:spMk id="51" creationId="{5BA30EB3-D894-6E91-EDFA-104A311AAE2B}"/>
          </ac:spMkLst>
        </pc:spChg>
        <pc:spChg chg="mod">
          <ac:chgData name="代數白痴 顧" userId="316db6a4f7ef8138" providerId="LiveId" clId="{3E56D337-88F9-4DB4-BB36-B6C7EFDBA6CA}" dt="2023-07-21T02:27:14.927" v="4906" actId="1035"/>
          <ac:spMkLst>
            <pc:docMk/>
            <pc:sldMk cId="195578799" sldId="383"/>
            <ac:spMk id="54" creationId="{5900F0D3-6E8F-70D8-5F65-334C0E31B190}"/>
          </ac:spMkLst>
        </pc:spChg>
        <pc:inkChg chg="del">
          <ac:chgData name="代數白痴 顧" userId="316db6a4f7ef8138" providerId="LiveId" clId="{3E56D337-88F9-4DB4-BB36-B6C7EFDBA6CA}" dt="2023-07-21T02:26:02.330" v="4869" actId="478"/>
          <ac:inkMkLst>
            <pc:docMk/>
            <pc:sldMk cId="195578799" sldId="383"/>
            <ac:inkMk id="4" creationId="{D46BEA08-2A01-CA3B-EDCC-F28680F741EE}"/>
          </ac:inkMkLst>
        </pc:inkChg>
      </pc:sldChg>
      <pc:sldChg chg="addSp delSp modSp mod modTransition modAnim modNotesTx">
        <pc:chgData name="代數白痴 顧" userId="316db6a4f7ef8138" providerId="LiveId" clId="{3E56D337-88F9-4DB4-BB36-B6C7EFDBA6CA}" dt="2023-07-21T02:33:11.407" v="5502" actId="20577"/>
        <pc:sldMkLst>
          <pc:docMk/>
          <pc:sldMk cId="246848493" sldId="384"/>
        </pc:sldMkLst>
        <pc:spChg chg="mod">
          <ac:chgData name="代數白痴 顧" userId="316db6a4f7ef8138" providerId="LiveId" clId="{3E56D337-88F9-4DB4-BB36-B6C7EFDBA6CA}" dt="2023-07-21T01:01:58.926" v="209" actId="1035"/>
          <ac:spMkLst>
            <pc:docMk/>
            <pc:sldMk cId="246848493" sldId="384"/>
            <ac:spMk id="2" creationId="{0FE40CE3-D4B3-6384-ACEF-3E1BA00909A3}"/>
          </ac:spMkLst>
        </pc:spChg>
        <pc:spChg chg="mod">
          <ac:chgData name="代數白痴 顧" userId="316db6a4f7ef8138" providerId="LiveId" clId="{3E56D337-88F9-4DB4-BB36-B6C7EFDBA6CA}" dt="2023-07-21T01:04:10.284" v="295" actId="1076"/>
          <ac:spMkLst>
            <pc:docMk/>
            <pc:sldMk cId="246848493" sldId="384"/>
            <ac:spMk id="3" creationId="{10506911-96E0-44A6-4346-C9630A89ACD3}"/>
          </ac:spMkLst>
        </pc:spChg>
        <pc:spChg chg="mod">
          <ac:chgData name="代數白痴 顧" userId="316db6a4f7ef8138" providerId="LiveId" clId="{3E56D337-88F9-4DB4-BB36-B6C7EFDBA6CA}" dt="2023-07-21T01:04:18.116" v="299" actId="1036"/>
          <ac:spMkLst>
            <pc:docMk/>
            <pc:sldMk cId="246848493" sldId="384"/>
            <ac:spMk id="5" creationId="{D915613C-3A11-2808-53A8-1A52AFB8E812}"/>
          </ac:spMkLst>
        </pc:spChg>
        <pc:spChg chg="mod topLvl">
          <ac:chgData name="代數白痴 顧" userId="316db6a4f7ef8138" providerId="LiveId" clId="{3E56D337-88F9-4DB4-BB36-B6C7EFDBA6CA}" dt="2023-07-21T01:02:16.674" v="233" actId="1035"/>
          <ac:spMkLst>
            <pc:docMk/>
            <pc:sldMk cId="246848493" sldId="384"/>
            <ac:spMk id="6" creationId="{8CAF0A7D-2C52-82EA-6725-3681A570A50C}"/>
          </ac:spMkLst>
        </pc:spChg>
        <pc:spChg chg="mod topLvl">
          <ac:chgData name="代數白痴 顧" userId="316db6a4f7ef8138" providerId="LiveId" clId="{3E56D337-88F9-4DB4-BB36-B6C7EFDBA6CA}" dt="2023-07-21T01:02:16.674" v="233" actId="1035"/>
          <ac:spMkLst>
            <pc:docMk/>
            <pc:sldMk cId="246848493" sldId="384"/>
            <ac:spMk id="7" creationId="{00000000-0000-0000-0000-000000000000}"/>
          </ac:spMkLst>
        </pc:spChg>
        <pc:spChg chg="mod">
          <ac:chgData name="代數白痴 顧" userId="316db6a4f7ef8138" providerId="LiveId" clId="{3E56D337-88F9-4DB4-BB36-B6C7EFDBA6CA}" dt="2023-07-21T01:04:02.268" v="293" actId="1076"/>
          <ac:spMkLst>
            <pc:docMk/>
            <pc:sldMk cId="246848493" sldId="384"/>
            <ac:spMk id="10" creationId="{049A2629-1A99-CFA8-84A1-AA30FC543269}"/>
          </ac:spMkLst>
        </pc:spChg>
        <pc:spChg chg="mod">
          <ac:chgData name="代數白痴 顧" userId="316db6a4f7ef8138" providerId="LiveId" clId="{3E56D337-88F9-4DB4-BB36-B6C7EFDBA6CA}" dt="2023-07-21T01:04:02.268" v="293" actId="1076"/>
          <ac:spMkLst>
            <pc:docMk/>
            <pc:sldMk cId="246848493" sldId="384"/>
            <ac:spMk id="11" creationId="{ED12957C-D4B7-0731-98D4-42B54642C861}"/>
          </ac:spMkLst>
        </pc:spChg>
        <pc:spChg chg="mod">
          <ac:chgData name="代數白痴 顧" userId="316db6a4f7ef8138" providerId="LiveId" clId="{3E56D337-88F9-4DB4-BB36-B6C7EFDBA6CA}" dt="2023-07-21T01:04:02.268" v="293" actId="1076"/>
          <ac:spMkLst>
            <pc:docMk/>
            <pc:sldMk cId="246848493" sldId="384"/>
            <ac:spMk id="12" creationId="{C4E93456-9161-3DC2-951C-9EB342C3AB91}"/>
          </ac:spMkLst>
        </pc:spChg>
        <pc:spChg chg="add del mod">
          <ac:chgData name="代數白痴 顧" userId="316db6a4f7ef8138" providerId="LiveId" clId="{3E56D337-88F9-4DB4-BB36-B6C7EFDBA6CA}" dt="2023-07-21T01:02:24.608" v="235" actId="478"/>
          <ac:spMkLst>
            <pc:docMk/>
            <pc:sldMk cId="246848493" sldId="384"/>
            <ac:spMk id="14" creationId="{A36C9A06-CA8E-95A2-0601-8383DF49187A}"/>
          </ac:spMkLst>
        </pc:spChg>
        <pc:spChg chg="add del mod">
          <ac:chgData name="代數白痴 顧" userId="316db6a4f7ef8138" providerId="LiveId" clId="{3E56D337-88F9-4DB4-BB36-B6C7EFDBA6CA}" dt="2023-07-21T01:02:22.592" v="234" actId="478"/>
          <ac:spMkLst>
            <pc:docMk/>
            <pc:sldMk cId="246848493" sldId="384"/>
            <ac:spMk id="16" creationId="{A6DAB9E0-F79E-2F4F-EB21-6D7DBF172066}"/>
          </ac:spMkLst>
        </pc:spChg>
        <pc:grpChg chg="mod">
          <ac:chgData name="代數白痴 顧" userId="316db6a4f7ef8138" providerId="LiveId" clId="{3E56D337-88F9-4DB4-BB36-B6C7EFDBA6CA}" dt="2023-07-21T01:04:02.268" v="293" actId="1076"/>
          <ac:grpSpMkLst>
            <pc:docMk/>
            <pc:sldMk cId="246848493" sldId="384"/>
            <ac:grpSpMk id="4" creationId="{2F0B1B4A-4462-5EE9-F0E3-3CCC5BD2AD3D}"/>
          </ac:grpSpMkLst>
        </pc:grpChg>
        <pc:grpChg chg="add del mod">
          <ac:chgData name="代數白痴 顧" userId="316db6a4f7ef8138" providerId="LiveId" clId="{3E56D337-88F9-4DB4-BB36-B6C7EFDBA6CA}" dt="2023-07-21T01:00:25.413" v="192" actId="165"/>
          <ac:grpSpMkLst>
            <pc:docMk/>
            <pc:sldMk cId="246848493" sldId="384"/>
            <ac:grpSpMk id="8" creationId="{9D617B61-902E-811C-35EA-CE800B574965}"/>
          </ac:grpSpMkLst>
        </pc:grpChg>
        <pc:inkChg chg="del">
          <ac:chgData name="代數白痴 顧" userId="316db6a4f7ef8138" providerId="LiveId" clId="{3E56D337-88F9-4DB4-BB36-B6C7EFDBA6CA}" dt="2023-07-21T00:58:44.851" v="114" actId="478"/>
          <ac:inkMkLst>
            <pc:docMk/>
            <pc:sldMk cId="246848493" sldId="384"/>
            <ac:inkMk id="15" creationId="{642B3B61-0447-E4E2-EC22-A3D8145D8DF9}"/>
          </ac:inkMkLst>
        </pc:inkChg>
        <pc:cxnChg chg="add del mod">
          <ac:chgData name="代數白痴 顧" userId="316db6a4f7ef8138" providerId="LiveId" clId="{3E56D337-88F9-4DB4-BB36-B6C7EFDBA6CA}" dt="2023-07-21T01:02:58.345" v="239" actId="478"/>
          <ac:cxnSpMkLst>
            <pc:docMk/>
            <pc:sldMk cId="246848493" sldId="384"/>
            <ac:cxnSpMk id="13" creationId="{8F012015-2E08-5121-29E3-344281AE3446}"/>
          </ac:cxnSpMkLst>
        </pc:cxnChg>
      </pc:sldChg>
      <pc:sldChg chg="addSp delSp modSp mod modTransition modNotesTx">
        <pc:chgData name="代數白痴 顧" userId="316db6a4f7ef8138" providerId="LiveId" clId="{3E56D337-88F9-4DB4-BB36-B6C7EFDBA6CA}" dt="2023-07-21T02:23:02.748" v="4842" actId="20577"/>
        <pc:sldMkLst>
          <pc:docMk/>
          <pc:sldMk cId="2141563144" sldId="387"/>
        </pc:sldMkLst>
        <pc:spChg chg="add del mod">
          <ac:chgData name="代數白痴 顧" userId="316db6a4f7ef8138" providerId="LiveId" clId="{3E56D337-88F9-4DB4-BB36-B6C7EFDBA6CA}" dt="2023-07-21T02:21:03.480" v="4684"/>
          <ac:spMkLst>
            <pc:docMk/>
            <pc:sldMk cId="2141563144" sldId="387"/>
            <ac:spMk id="3" creationId="{F1153BB2-A280-2EB5-C807-9E43FFBEB049}"/>
          </ac:spMkLst>
        </pc:spChg>
        <pc:spChg chg="add del">
          <ac:chgData name="代數白痴 顧" userId="316db6a4f7ef8138" providerId="LiveId" clId="{3E56D337-88F9-4DB4-BB36-B6C7EFDBA6CA}" dt="2023-07-21T02:21:17.907" v="4719" actId="478"/>
          <ac:spMkLst>
            <pc:docMk/>
            <pc:sldMk cId="2141563144" sldId="387"/>
            <ac:spMk id="5" creationId="{27A6AD3B-BF4C-B422-0AB5-D607D9CCDDE3}"/>
          </ac:spMkLst>
        </pc:spChg>
        <pc:spChg chg="add mod">
          <ac:chgData name="代數白痴 顧" userId="316db6a4f7ef8138" providerId="LiveId" clId="{3E56D337-88F9-4DB4-BB36-B6C7EFDBA6CA}" dt="2023-07-21T02:21:15.410" v="4718" actId="1036"/>
          <ac:spMkLst>
            <pc:docMk/>
            <pc:sldMk cId="2141563144" sldId="387"/>
            <ac:spMk id="8" creationId="{9B77904A-A0B9-D73B-9316-EB455B3EB8D8}"/>
          </ac:spMkLst>
        </pc:spChg>
        <pc:inkChg chg="del">
          <ac:chgData name="代數白痴 顧" userId="316db6a4f7ef8138" providerId="LiveId" clId="{3E56D337-88F9-4DB4-BB36-B6C7EFDBA6CA}" dt="2023-07-21T01:09:35.854" v="479" actId="478"/>
          <ac:inkMkLst>
            <pc:docMk/>
            <pc:sldMk cId="2141563144" sldId="387"/>
            <ac:inkMk id="7" creationId="{465D24E2-8DA2-6F37-C3BC-815221B53CB9}"/>
          </ac:inkMkLst>
        </pc:inkChg>
      </pc:sldChg>
      <pc:sldChg chg="addSp delSp modSp mod modTransition modAnim modNotesTx">
        <pc:chgData name="代數白痴 顧" userId="316db6a4f7ef8138" providerId="LiveId" clId="{3E56D337-88F9-4DB4-BB36-B6C7EFDBA6CA}" dt="2023-07-21T02:44:00.178" v="6502" actId="1076"/>
        <pc:sldMkLst>
          <pc:docMk/>
          <pc:sldMk cId="202160114" sldId="388"/>
        </pc:sldMkLst>
        <pc:spChg chg="add del mod">
          <ac:chgData name="代數白痴 顧" userId="316db6a4f7ef8138" providerId="LiveId" clId="{3E56D337-88F9-4DB4-BB36-B6C7EFDBA6CA}" dt="2023-07-21T01:11:02.231" v="481" actId="478"/>
          <ac:spMkLst>
            <pc:docMk/>
            <pc:sldMk cId="202160114" sldId="388"/>
            <ac:spMk id="2" creationId="{84AB5499-BAAB-0A73-A7DE-8724086FDD3A}"/>
          </ac:spMkLst>
        </pc:spChg>
        <pc:spChg chg="mod">
          <ac:chgData name="代數白痴 顧" userId="316db6a4f7ef8138" providerId="LiveId" clId="{3E56D337-88F9-4DB4-BB36-B6C7EFDBA6CA}" dt="2023-07-21T01:38:03.855" v="1958" actId="1038"/>
          <ac:spMkLst>
            <pc:docMk/>
            <pc:sldMk cId="202160114" sldId="388"/>
            <ac:spMk id="4" creationId="{7443AB43-BA0D-2DFE-6944-E8894E5BCCB0}"/>
          </ac:spMkLst>
        </pc:spChg>
        <pc:spChg chg="add del mod">
          <ac:chgData name="代數白痴 顧" userId="316db6a4f7ef8138" providerId="LiveId" clId="{3E56D337-88F9-4DB4-BB36-B6C7EFDBA6CA}" dt="2023-07-21T01:11:01.129" v="480" actId="478"/>
          <ac:spMkLst>
            <pc:docMk/>
            <pc:sldMk cId="202160114" sldId="388"/>
            <ac:spMk id="5" creationId="{29A6758D-C2FD-156B-9FCA-0D7AB20F4F10}"/>
          </ac:spMkLst>
        </pc:spChg>
        <pc:spChg chg="del mod">
          <ac:chgData name="代數白痴 顧" userId="316db6a4f7ef8138" providerId="LiveId" clId="{3E56D337-88F9-4DB4-BB36-B6C7EFDBA6CA}" dt="2023-07-21T01:31:03.133" v="1412" actId="478"/>
          <ac:spMkLst>
            <pc:docMk/>
            <pc:sldMk cId="202160114" sldId="388"/>
            <ac:spMk id="6" creationId="{72978842-FC2C-8DDF-5DE4-55AF67C4FA9A}"/>
          </ac:spMkLst>
        </pc:spChg>
        <pc:spChg chg="add del mod">
          <ac:chgData name="代數白痴 顧" userId="316db6a4f7ef8138" providerId="LiveId" clId="{3E56D337-88F9-4DB4-BB36-B6C7EFDBA6CA}" dt="2023-07-21T01:19:24.952" v="1061" actId="478"/>
          <ac:spMkLst>
            <pc:docMk/>
            <pc:sldMk cId="202160114" sldId="388"/>
            <ac:spMk id="7" creationId="{DB6DE545-7BF5-4AD7-4007-811CB538A0AE}"/>
          </ac:spMkLst>
        </pc:spChg>
        <pc:spChg chg="add del mod">
          <ac:chgData name="代數白痴 顧" userId="316db6a4f7ef8138" providerId="LiveId" clId="{3E56D337-88F9-4DB4-BB36-B6C7EFDBA6CA}" dt="2023-07-21T01:31:03.133" v="1412" actId="478"/>
          <ac:spMkLst>
            <pc:docMk/>
            <pc:sldMk cId="202160114" sldId="388"/>
            <ac:spMk id="9" creationId="{7278D459-ADB6-D818-DC5A-27F0A7702D11}"/>
          </ac:spMkLst>
        </pc:spChg>
        <pc:spChg chg="add del mod">
          <ac:chgData name="代數白痴 顧" userId="316db6a4f7ef8138" providerId="LiveId" clId="{3E56D337-88F9-4DB4-BB36-B6C7EFDBA6CA}" dt="2023-07-21T01:31:03.133" v="1412" actId="478"/>
          <ac:spMkLst>
            <pc:docMk/>
            <pc:sldMk cId="202160114" sldId="388"/>
            <ac:spMk id="10" creationId="{3F05C2B1-5E35-5A6E-CCB0-B66E84F5B5BD}"/>
          </ac:spMkLst>
        </pc:spChg>
        <pc:spChg chg="add del mod">
          <ac:chgData name="代數白痴 顧" userId="316db6a4f7ef8138" providerId="LiveId" clId="{3E56D337-88F9-4DB4-BB36-B6C7EFDBA6CA}" dt="2023-07-21T01:34:28.090" v="1542" actId="478"/>
          <ac:spMkLst>
            <pc:docMk/>
            <pc:sldMk cId="202160114" sldId="388"/>
            <ac:spMk id="11" creationId="{2B571526-D4DA-D733-88A8-E2F082A44D42}"/>
          </ac:spMkLst>
        </pc:spChg>
        <pc:spChg chg="add mod">
          <ac:chgData name="代數白痴 顧" userId="316db6a4f7ef8138" providerId="LiveId" clId="{3E56D337-88F9-4DB4-BB36-B6C7EFDBA6CA}" dt="2023-07-21T01:38:03.855" v="1958" actId="1038"/>
          <ac:spMkLst>
            <pc:docMk/>
            <pc:sldMk cId="202160114" sldId="388"/>
            <ac:spMk id="12" creationId="{F0521B20-D4C9-DC5E-1DFE-83F900213170}"/>
          </ac:spMkLst>
        </pc:spChg>
        <pc:spChg chg="add mod">
          <ac:chgData name="代數白痴 顧" userId="316db6a4f7ef8138" providerId="LiveId" clId="{3E56D337-88F9-4DB4-BB36-B6C7EFDBA6CA}" dt="2023-07-21T02:44:00.178" v="6502" actId="1076"/>
          <ac:spMkLst>
            <pc:docMk/>
            <pc:sldMk cId="202160114" sldId="388"/>
            <ac:spMk id="14" creationId="{EFF2D953-2829-2686-CBE3-257049FF5A62}"/>
          </ac:spMkLst>
        </pc:spChg>
        <pc:spChg chg="mod">
          <ac:chgData name="代數白痴 顧" userId="316db6a4f7ef8138" providerId="LiveId" clId="{3E56D337-88F9-4DB4-BB36-B6C7EFDBA6CA}" dt="2023-07-21T01:05:59.934" v="359" actId="20577"/>
          <ac:spMkLst>
            <pc:docMk/>
            <pc:sldMk cId="202160114" sldId="388"/>
            <ac:spMk id="21" creationId="{00000000-0000-0000-0000-000000000000}"/>
          </ac:spMkLst>
        </pc:spChg>
        <pc:grpChg chg="add del mod">
          <ac:chgData name="代數白痴 顧" userId="316db6a4f7ef8138" providerId="LiveId" clId="{3E56D337-88F9-4DB4-BB36-B6C7EFDBA6CA}" dt="2023-07-21T01:19:24.952" v="1061" actId="478"/>
          <ac:grpSpMkLst>
            <pc:docMk/>
            <pc:sldMk cId="202160114" sldId="388"/>
            <ac:grpSpMk id="8" creationId="{7D7B2B02-7A04-3C94-45F2-E6F1792F6E0E}"/>
          </ac:grpSpMkLst>
        </pc:grpChg>
        <pc:grpChg chg="add mod">
          <ac:chgData name="代數白痴 顧" userId="316db6a4f7ef8138" providerId="LiveId" clId="{3E56D337-88F9-4DB4-BB36-B6C7EFDBA6CA}" dt="2023-07-21T01:38:03.855" v="1958" actId="1038"/>
          <ac:grpSpMkLst>
            <pc:docMk/>
            <pc:sldMk cId="202160114" sldId="388"/>
            <ac:grpSpMk id="13" creationId="{6C085DA5-8AF0-9C24-1F06-5D39C8FD468A}"/>
          </ac:grpSpMkLst>
        </pc:grpChg>
        <pc:inkChg chg="del">
          <ac:chgData name="代數白痴 顧" userId="316db6a4f7ef8138" providerId="LiveId" clId="{3E56D337-88F9-4DB4-BB36-B6C7EFDBA6CA}" dt="2023-07-21T01:05:18.075" v="303" actId="478"/>
          <ac:inkMkLst>
            <pc:docMk/>
            <pc:sldMk cId="202160114" sldId="388"/>
            <ac:inkMk id="3" creationId="{F8AA9D51-89CA-1A8E-B6EB-9466AC276D9E}"/>
          </ac:inkMkLst>
        </pc:inkChg>
      </pc:sldChg>
      <pc:sldChg chg="delSp mod modTransition">
        <pc:chgData name="代數白痴 顧" userId="316db6a4f7ef8138" providerId="LiveId" clId="{3E56D337-88F9-4DB4-BB36-B6C7EFDBA6CA}" dt="2023-07-21T02:23:41.973" v="4843" actId="478"/>
        <pc:sldMkLst>
          <pc:docMk/>
          <pc:sldMk cId="2231430522" sldId="389"/>
        </pc:sldMkLst>
        <pc:inkChg chg="del">
          <ac:chgData name="代數白痴 顧" userId="316db6a4f7ef8138" providerId="LiveId" clId="{3E56D337-88F9-4DB4-BB36-B6C7EFDBA6CA}" dt="2023-07-21T02:23:41.973" v="4843" actId="478"/>
          <ac:inkMkLst>
            <pc:docMk/>
            <pc:sldMk cId="2231430522" sldId="389"/>
            <ac:inkMk id="8" creationId="{32B9854B-F196-0148-FA0E-5F35ADB3209A}"/>
          </ac:inkMkLst>
        </pc:inkChg>
      </pc:sldChg>
      <pc:sldChg chg="del modTransition">
        <pc:chgData name="代數白痴 顧" userId="316db6a4f7ef8138" providerId="LiveId" clId="{3E56D337-88F9-4DB4-BB36-B6C7EFDBA6CA}" dt="2023-07-21T02:45:15.203" v="6503" actId="2696"/>
        <pc:sldMkLst>
          <pc:docMk/>
          <pc:sldMk cId="2495794367" sldId="391"/>
        </pc:sldMkLst>
      </pc:sldChg>
      <pc:sldChg chg="del modTransition">
        <pc:chgData name="代數白痴 顧" userId="316db6a4f7ef8138" providerId="LiveId" clId="{3E56D337-88F9-4DB4-BB36-B6C7EFDBA6CA}" dt="2023-07-21T02:45:15.203" v="6503" actId="2696"/>
        <pc:sldMkLst>
          <pc:docMk/>
          <pc:sldMk cId="1306626716" sldId="392"/>
        </pc:sldMkLst>
      </pc:sldChg>
      <pc:sldChg chg="del modTransition">
        <pc:chgData name="代數白痴 顧" userId="316db6a4f7ef8138" providerId="LiveId" clId="{3E56D337-88F9-4DB4-BB36-B6C7EFDBA6CA}" dt="2023-07-21T02:45:17.618" v="6504" actId="2696"/>
        <pc:sldMkLst>
          <pc:docMk/>
          <pc:sldMk cId="183952278" sldId="393"/>
        </pc:sldMkLst>
      </pc:sldChg>
      <pc:sldChg chg="delSp modSp del mod modTransition">
        <pc:chgData name="代數白痴 顧" userId="316db6a4f7ef8138" providerId="LiveId" clId="{3E56D337-88F9-4DB4-BB36-B6C7EFDBA6CA}" dt="2023-07-21T02:45:15.203" v="6503" actId="2696"/>
        <pc:sldMkLst>
          <pc:docMk/>
          <pc:sldMk cId="2984073622" sldId="394"/>
        </pc:sldMkLst>
        <pc:spChg chg="mod">
          <ac:chgData name="代數白痴 顧" userId="316db6a4f7ef8138" providerId="LiveId" clId="{3E56D337-88F9-4DB4-BB36-B6C7EFDBA6CA}" dt="2023-07-21T02:24:02.630" v="4847" actId="20577"/>
          <ac:spMkLst>
            <pc:docMk/>
            <pc:sldMk cId="2984073622" sldId="394"/>
            <ac:spMk id="24" creationId="{14DADBF1-CFFE-BB50-33AB-25C610DAF9DE}"/>
          </ac:spMkLst>
        </pc:spChg>
        <pc:inkChg chg="del">
          <ac:chgData name="代數白痴 顧" userId="316db6a4f7ef8138" providerId="LiveId" clId="{3E56D337-88F9-4DB4-BB36-B6C7EFDBA6CA}" dt="2023-07-21T02:23:56.046" v="4844" actId="478"/>
          <ac:inkMkLst>
            <pc:docMk/>
            <pc:sldMk cId="2984073622" sldId="394"/>
            <ac:inkMk id="2" creationId="{0013CE15-5FD7-9754-BD7B-FE0C1F47539D}"/>
          </ac:inkMkLst>
        </pc:inkChg>
      </pc:sldChg>
      <pc:sldChg chg="addSp delSp modSp add mod modAnim modNotesTx">
        <pc:chgData name="代數白痴 顧" userId="316db6a4f7ef8138" providerId="LiveId" clId="{3E56D337-88F9-4DB4-BB36-B6C7EFDBA6CA}" dt="2023-07-21T02:41:45.401" v="6471" actId="1037"/>
        <pc:sldMkLst>
          <pc:docMk/>
          <pc:sldMk cId="1870214828" sldId="395"/>
        </pc:sldMkLst>
        <pc:spChg chg="add mod">
          <ac:chgData name="代數白痴 顧" userId="316db6a4f7ef8138" providerId="LiveId" clId="{3E56D337-88F9-4DB4-BB36-B6C7EFDBA6CA}" dt="2023-07-21T02:41:45.401" v="6471" actId="1037"/>
          <ac:spMkLst>
            <pc:docMk/>
            <pc:sldMk cId="1870214828" sldId="395"/>
            <ac:spMk id="2" creationId="{FE97DD21-6F84-AE82-45B3-3178F549EA13}"/>
          </ac:spMkLst>
        </pc:spChg>
        <pc:spChg chg="mod">
          <ac:chgData name="代數白痴 顧" userId="316db6a4f7ef8138" providerId="LiveId" clId="{3E56D337-88F9-4DB4-BB36-B6C7EFDBA6CA}" dt="2023-07-21T02:06:16.374" v="2907" actId="1036"/>
          <ac:spMkLst>
            <pc:docMk/>
            <pc:sldMk cId="1870214828" sldId="395"/>
            <ac:spMk id="4" creationId="{7443AB43-BA0D-2DFE-6944-E8894E5BCCB0}"/>
          </ac:spMkLst>
        </pc:spChg>
        <pc:spChg chg="mod">
          <ac:chgData name="代數白痴 顧" userId="316db6a4f7ef8138" providerId="LiveId" clId="{3E56D337-88F9-4DB4-BB36-B6C7EFDBA6CA}" dt="2023-07-21T02:11:18.157" v="3300" actId="1035"/>
          <ac:spMkLst>
            <pc:docMk/>
            <pc:sldMk cId="1870214828" sldId="395"/>
            <ac:spMk id="6" creationId="{72978842-FC2C-8DDF-5DE4-55AF67C4FA9A}"/>
          </ac:spMkLst>
        </pc:spChg>
        <pc:spChg chg="mod">
          <ac:chgData name="代數白痴 顧" userId="316db6a4f7ef8138" providerId="LiveId" clId="{3E56D337-88F9-4DB4-BB36-B6C7EFDBA6CA}" dt="2023-07-21T02:06:16.374" v="2907" actId="1036"/>
          <ac:spMkLst>
            <pc:docMk/>
            <pc:sldMk cId="1870214828" sldId="395"/>
            <ac:spMk id="9" creationId="{7278D459-ADB6-D818-DC5A-27F0A7702D11}"/>
          </ac:spMkLst>
        </pc:spChg>
        <pc:spChg chg="del">
          <ac:chgData name="代數白痴 顧" userId="316db6a4f7ef8138" providerId="LiveId" clId="{3E56D337-88F9-4DB4-BB36-B6C7EFDBA6CA}" dt="2023-07-21T02:05:19.946" v="2766" actId="478"/>
          <ac:spMkLst>
            <pc:docMk/>
            <pc:sldMk cId="1870214828" sldId="395"/>
            <ac:spMk id="10" creationId="{3F05C2B1-5E35-5A6E-CCB0-B66E84F5B5BD}"/>
          </ac:spMkLst>
        </pc:spChg>
        <pc:spChg chg="del">
          <ac:chgData name="代數白痴 顧" userId="316db6a4f7ef8138" providerId="LiveId" clId="{3E56D337-88F9-4DB4-BB36-B6C7EFDBA6CA}" dt="2023-07-21T02:04:52.516" v="2750" actId="478"/>
          <ac:spMkLst>
            <pc:docMk/>
            <pc:sldMk cId="1870214828" sldId="395"/>
            <ac:spMk id="21" creationId="{00000000-0000-0000-0000-000000000000}"/>
          </ac:spMkLst>
        </pc:spChg>
        <pc:spChg chg="mod">
          <ac:chgData name="代數白痴 顧" userId="316db6a4f7ef8138" providerId="LiveId" clId="{3E56D337-88F9-4DB4-BB36-B6C7EFDBA6CA}" dt="2023-07-21T02:04:48.067" v="2749" actId="20577"/>
          <ac:spMkLst>
            <pc:docMk/>
            <pc:sldMk cId="1870214828" sldId="395"/>
            <ac:spMk id="23" creationId="{00000000-0000-0000-0000-000000000000}"/>
          </ac:spMkLst>
        </pc:spChg>
      </pc:sldChg>
      <pc:sldChg chg="delSp modSp add mod">
        <pc:chgData name="代數白痴 顧" userId="316db6a4f7ef8138" providerId="LiveId" clId="{3E56D337-88F9-4DB4-BB36-B6C7EFDBA6CA}" dt="2023-07-21T02:46:10.477" v="6508" actId="1037"/>
        <pc:sldMkLst>
          <pc:docMk/>
          <pc:sldMk cId="2800213699" sldId="396"/>
        </pc:sldMkLst>
        <pc:spChg chg="mod">
          <ac:chgData name="代數白痴 顧" userId="316db6a4f7ef8138" providerId="LiveId" clId="{3E56D337-88F9-4DB4-BB36-B6C7EFDBA6CA}" dt="2023-07-21T02:27:58.195" v="4927" actId="1038"/>
          <ac:spMkLst>
            <pc:docMk/>
            <pc:sldMk cId="2800213699" sldId="396"/>
            <ac:spMk id="2" creationId="{B2EDF951-C03F-E398-A3A4-B5B4C28DFDD9}"/>
          </ac:spMkLst>
        </pc:spChg>
        <pc:spChg chg="mod">
          <ac:chgData name="代數白痴 顧" userId="316db6a4f7ef8138" providerId="LiveId" clId="{3E56D337-88F9-4DB4-BB36-B6C7EFDBA6CA}" dt="2023-07-21T02:27:58.195" v="4927" actId="1038"/>
          <ac:spMkLst>
            <pc:docMk/>
            <pc:sldMk cId="2800213699" sldId="396"/>
            <ac:spMk id="3" creationId="{29D1CD57-A596-4E55-9C34-5944BED0E346}"/>
          </ac:spMkLst>
        </pc:spChg>
        <pc:spChg chg="mod">
          <ac:chgData name="代數白痴 顧" userId="316db6a4f7ef8138" providerId="LiveId" clId="{3E56D337-88F9-4DB4-BB36-B6C7EFDBA6CA}" dt="2023-07-21T02:27:58.195" v="4927" actId="1038"/>
          <ac:spMkLst>
            <pc:docMk/>
            <pc:sldMk cId="2800213699" sldId="396"/>
            <ac:spMk id="5" creationId="{07769757-AB39-7194-2908-A309BB72C32B}"/>
          </ac:spMkLst>
        </pc:spChg>
        <pc:spChg chg="mod">
          <ac:chgData name="代數白痴 顧" userId="316db6a4f7ef8138" providerId="LiveId" clId="{3E56D337-88F9-4DB4-BB36-B6C7EFDBA6CA}" dt="2023-07-21T02:27:58.195" v="4927" actId="1038"/>
          <ac:spMkLst>
            <pc:docMk/>
            <pc:sldMk cId="2800213699" sldId="396"/>
            <ac:spMk id="6" creationId="{3CB2550B-440B-3176-93A2-D20EFC54D474}"/>
          </ac:spMkLst>
        </pc:spChg>
        <pc:spChg chg="mod">
          <ac:chgData name="代數白痴 顧" userId="316db6a4f7ef8138" providerId="LiveId" clId="{3E56D337-88F9-4DB4-BB36-B6C7EFDBA6CA}" dt="2023-07-21T02:46:10.477" v="6508" actId="1037"/>
          <ac:spMkLst>
            <pc:docMk/>
            <pc:sldMk cId="2800213699" sldId="396"/>
            <ac:spMk id="8" creationId="{5FC34968-ACC2-A78C-DC99-A5353E9F8B51}"/>
          </ac:spMkLst>
        </pc:spChg>
        <pc:spChg chg="mod">
          <ac:chgData name="代數白痴 顧" userId="316db6a4f7ef8138" providerId="LiveId" clId="{3E56D337-88F9-4DB4-BB36-B6C7EFDBA6CA}" dt="2023-07-21T02:27:58.195" v="4927" actId="1038"/>
          <ac:spMkLst>
            <pc:docMk/>
            <pc:sldMk cId="2800213699" sldId="396"/>
            <ac:spMk id="13" creationId="{9DC588B8-7573-8560-30A3-EE1142CECDAE}"/>
          </ac:spMkLst>
        </pc:spChg>
        <pc:spChg chg="mod">
          <ac:chgData name="代數白痴 顧" userId="316db6a4f7ef8138" providerId="LiveId" clId="{3E56D337-88F9-4DB4-BB36-B6C7EFDBA6CA}" dt="2023-07-21T02:27:58.195" v="4927" actId="1038"/>
          <ac:spMkLst>
            <pc:docMk/>
            <pc:sldMk cId="2800213699" sldId="396"/>
            <ac:spMk id="15" creationId="{CEF17479-77D4-CB3A-FD66-9B083F0B62C6}"/>
          </ac:spMkLst>
        </pc:spChg>
        <pc:spChg chg="mod">
          <ac:chgData name="代數白痴 顧" userId="316db6a4f7ef8138" providerId="LiveId" clId="{3E56D337-88F9-4DB4-BB36-B6C7EFDBA6CA}" dt="2023-07-21T02:27:58.195" v="4927" actId="1038"/>
          <ac:spMkLst>
            <pc:docMk/>
            <pc:sldMk cId="2800213699" sldId="396"/>
            <ac:spMk id="19" creationId="{69A404CC-46E8-2FD2-5144-C66A68D4286B}"/>
          </ac:spMkLst>
        </pc:spChg>
        <pc:spChg chg="mod">
          <ac:chgData name="代數白痴 顧" userId="316db6a4f7ef8138" providerId="LiveId" clId="{3E56D337-88F9-4DB4-BB36-B6C7EFDBA6CA}" dt="2023-07-21T02:46:10.477" v="6508" actId="1037"/>
          <ac:spMkLst>
            <pc:docMk/>
            <pc:sldMk cId="2800213699" sldId="396"/>
            <ac:spMk id="24" creationId="{14DADBF1-CFFE-BB50-33AB-25C610DAF9DE}"/>
          </ac:spMkLst>
        </pc:spChg>
        <pc:spChg chg="mod">
          <ac:chgData name="代數白痴 顧" userId="316db6a4f7ef8138" providerId="LiveId" clId="{3E56D337-88F9-4DB4-BB36-B6C7EFDBA6CA}" dt="2023-07-21T02:28:21.140" v="4944" actId="1036"/>
          <ac:spMkLst>
            <pc:docMk/>
            <pc:sldMk cId="2800213699" sldId="396"/>
            <ac:spMk id="30" creationId="{1E3AB7F5-CC49-A7B9-AA3F-A0E93366D1C1}"/>
          </ac:spMkLst>
        </pc:spChg>
        <pc:spChg chg="mod">
          <ac:chgData name="代數白痴 顧" userId="316db6a4f7ef8138" providerId="LiveId" clId="{3E56D337-88F9-4DB4-BB36-B6C7EFDBA6CA}" dt="2023-07-21T02:28:21.140" v="4944" actId="1036"/>
          <ac:spMkLst>
            <pc:docMk/>
            <pc:sldMk cId="2800213699" sldId="396"/>
            <ac:spMk id="31" creationId="{CA86E5B6-5287-47D1-EA3E-12535FF69030}"/>
          </ac:spMkLst>
        </pc:spChg>
        <pc:spChg chg="mod">
          <ac:chgData name="代數白痴 顧" userId="316db6a4f7ef8138" providerId="LiveId" clId="{3E56D337-88F9-4DB4-BB36-B6C7EFDBA6CA}" dt="2023-07-21T02:27:58.195" v="4927" actId="1038"/>
          <ac:spMkLst>
            <pc:docMk/>
            <pc:sldMk cId="2800213699" sldId="396"/>
            <ac:spMk id="32" creationId="{A2ED25F6-B364-3100-61D6-4EAB8D75141C}"/>
          </ac:spMkLst>
        </pc:spChg>
        <pc:spChg chg="mod">
          <ac:chgData name="代數白痴 顧" userId="316db6a4f7ef8138" providerId="LiveId" clId="{3E56D337-88F9-4DB4-BB36-B6C7EFDBA6CA}" dt="2023-07-21T02:28:21.140" v="4944" actId="1036"/>
          <ac:spMkLst>
            <pc:docMk/>
            <pc:sldMk cId="2800213699" sldId="396"/>
            <ac:spMk id="37" creationId="{0623925D-4FE1-37E6-50C9-784A7C724FCC}"/>
          </ac:spMkLst>
        </pc:spChg>
        <pc:spChg chg="mod">
          <ac:chgData name="代數白痴 顧" userId="316db6a4f7ef8138" providerId="LiveId" clId="{3E56D337-88F9-4DB4-BB36-B6C7EFDBA6CA}" dt="2023-07-21T02:28:21.140" v="4944" actId="1036"/>
          <ac:spMkLst>
            <pc:docMk/>
            <pc:sldMk cId="2800213699" sldId="396"/>
            <ac:spMk id="41" creationId="{5E4A5AFC-F3B9-824D-4186-DDA9C902791F}"/>
          </ac:spMkLst>
        </pc:spChg>
        <pc:spChg chg="mod">
          <ac:chgData name="代數白痴 顧" userId="316db6a4f7ef8138" providerId="LiveId" clId="{3E56D337-88F9-4DB4-BB36-B6C7EFDBA6CA}" dt="2023-07-21T02:28:21.140" v="4944" actId="1036"/>
          <ac:spMkLst>
            <pc:docMk/>
            <pc:sldMk cId="2800213699" sldId="396"/>
            <ac:spMk id="43" creationId="{F55583D7-9930-3900-3DB3-8B8B4478FB8F}"/>
          </ac:spMkLst>
        </pc:spChg>
        <pc:spChg chg="mod">
          <ac:chgData name="代數白痴 顧" userId="316db6a4f7ef8138" providerId="LiveId" clId="{3E56D337-88F9-4DB4-BB36-B6C7EFDBA6CA}" dt="2023-07-21T02:46:10.477" v="6508" actId="1037"/>
          <ac:spMkLst>
            <pc:docMk/>
            <pc:sldMk cId="2800213699" sldId="396"/>
            <ac:spMk id="51" creationId="{5BA30EB3-D894-6E91-EDFA-104A311AAE2B}"/>
          </ac:spMkLst>
        </pc:spChg>
        <pc:spChg chg="mod">
          <ac:chgData name="代數白痴 顧" userId="316db6a4f7ef8138" providerId="LiveId" clId="{3E56D337-88F9-4DB4-BB36-B6C7EFDBA6CA}" dt="2023-07-21T02:46:10.477" v="6508" actId="1037"/>
          <ac:spMkLst>
            <pc:docMk/>
            <pc:sldMk cId="2800213699" sldId="396"/>
            <ac:spMk id="54" creationId="{5900F0D3-6E8F-70D8-5F65-334C0E31B190}"/>
          </ac:spMkLst>
        </pc:spChg>
        <pc:spChg chg="mod">
          <ac:chgData name="代數白痴 顧" userId="316db6a4f7ef8138" providerId="LiveId" clId="{3E56D337-88F9-4DB4-BB36-B6C7EFDBA6CA}" dt="2023-07-21T02:28:21.140" v="4944" actId="1036"/>
          <ac:spMkLst>
            <pc:docMk/>
            <pc:sldMk cId="2800213699" sldId="396"/>
            <ac:spMk id="76" creationId="{99CB92E7-502E-5AA8-7ADC-A67D992F5BBE}"/>
          </ac:spMkLst>
        </pc:spChg>
        <pc:cxnChg chg="del mod">
          <ac:chgData name="代數白痴 顧" userId="316db6a4f7ef8138" providerId="LiveId" clId="{3E56D337-88F9-4DB4-BB36-B6C7EFDBA6CA}" dt="2023-07-21T02:28:03.284" v="4928" actId="478"/>
          <ac:cxnSpMkLst>
            <pc:docMk/>
            <pc:sldMk cId="2800213699" sldId="396"/>
            <ac:cxnSpMk id="17" creationId="{52BCF4ED-BBA8-ABA5-2B77-474B44A985A1}"/>
          </ac:cxnSpMkLst>
        </pc:cxnChg>
        <pc:cxnChg chg="mod">
          <ac:chgData name="代數白痴 顧" userId="316db6a4f7ef8138" providerId="LiveId" clId="{3E56D337-88F9-4DB4-BB36-B6C7EFDBA6CA}" dt="2023-07-21T02:28:21.140" v="4944" actId="1036"/>
          <ac:cxnSpMkLst>
            <pc:docMk/>
            <pc:sldMk cId="2800213699" sldId="396"/>
            <ac:cxnSpMk id="40" creationId="{72F60307-C3DE-6D32-6087-B7D383FC818C}"/>
          </ac:cxnSpMkLst>
        </pc:cxnChg>
      </pc:sldChg>
    </pc:docChg>
  </pc:docChgLst>
  <pc:docChgLst>
    <pc:chgData name="代數白痴 顧" userId="316db6a4f7ef8138" providerId="LiveId" clId="{7DECDBC5-616A-4683-823C-D066F1593F2A}"/>
    <pc:docChg chg="undo custSel addSld delSld modSld sldOrd">
      <pc:chgData name="代數白痴 顧" userId="316db6a4f7ef8138" providerId="LiveId" clId="{7DECDBC5-616A-4683-823C-D066F1593F2A}" dt="2023-07-24T00:06:03.267" v="15821" actId="478"/>
      <pc:docMkLst>
        <pc:docMk/>
      </pc:docMkLst>
      <pc:sldChg chg="addSp delSp modSp mod modAnim modNotesTx">
        <pc:chgData name="代數白痴 顧" userId="316db6a4f7ef8138" providerId="LiveId" clId="{7DECDBC5-616A-4683-823C-D066F1593F2A}" dt="2023-07-22T06:51:25.981" v="10587"/>
        <pc:sldMkLst>
          <pc:docMk/>
          <pc:sldMk cId="1646401756" sldId="283"/>
        </pc:sldMkLst>
        <pc:spChg chg="add mod">
          <ac:chgData name="代數白痴 顧" userId="316db6a4f7ef8138" providerId="LiveId" clId="{7DECDBC5-616A-4683-823C-D066F1593F2A}" dt="2023-07-22T01:49:41.646" v="388" actId="114"/>
          <ac:spMkLst>
            <pc:docMk/>
            <pc:sldMk cId="1646401756" sldId="283"/>
            <ac:spMk id="2" creationId="{9AE78BAE-3442-4D21-B03D-C302B51A671D}"/>
          </ac:spMkLst>
        </pc:spChg>
        <pc:spChg chg="del">
          <ac:chgData name="代數白痴 顧" userId="316db6a4f7ef8138" providerId="LiveId" clId="{7DECDBC5-616A-4683-823C-D066F1593F2A}" dt="2023-07-21T03:43:18.936" v="158" actId="478"/>
          <ac:spMkLst>
            <pc:docMk/>
            <pc:sldMk cId="1646401756" sldId="283"/>
            <ac:spMk id="2" creationId="{C92DDF62-1C20-932B-114B-EE0009DAE142}"/>
          </ac:spMkLst>
        </pc:spChg>
        <pc:spChg chg="add mod">
          <ac:chgData name="代數白痴 顧" userId="316db6a4f7ef8138" providerId="LiveId" clId="{7DECDBC5-616A-4683-823C-D066F1593F2A}" dt="2023-07-22T01:58:09.341" v="850" actId="1035"/>
          <ac:spMkLst>
            <pc:docMk/>
            <pc:sldMk cId="1646401756" sldId="283"/>
            <ac:spMk id="3" creationId="{154A9A89-19C9-602D-8AED-1E02C14F8D07}"/>
          </ac:spMkLst>
        </pc:spChg>
        <pc:spChg chg="del">
          <ac:chgData name="代數白痴 顧" userId="316db6a4f7ef8138" providerId="LiveId" clId="{7DECDBC5-616A-4683-823C-D066F1593F2A}" dt="2023-07-21T03:43:18.936" v="158" actId="478"/>
          <ac:spMkLst>
            <pc:docMk/>
            <pc:sldMk cId="1646401756" sldId="283"/>
            <ac:spMk id="4" creationId="{7443AB43-BA0D-2DFE-6944-E8894E5BCCB0}"/>
          </ac:spMkLst>
        </pc:spChg>
        <pc:spChg chg="del">
          <ac:chgData name="代數白痴 顧" userId="316db6a4f7ef8138" providerId="LiveId" clId="{7DECDBC5-616A-4683-823C-D066F1593F2A}" dt="2023-07-21T03:43:18.936" v="158" actId="478"/>
          <ac:spMkLst>
            <pc:docMk/>
            <pc:sldMk cId="1646401756" sldId="283"/>
            <ac:spMk id="5" creationId="{BDC1A363-40BF-B891-8FBF-3C2924C9C4E4}"/>
          </ac:spMkLst>
        </pc:spChg>
        <pc:spChg chg="add mod">
          <ac:chgData name="代數白痴 顧" userId="316db6a4f7ef8138" providerId="LiveId" clId="{7DECDBC5-616A-4683-823C-D066F1593F2A}" dt="2023-07-22T01:58:09.341" v="850" actId="1035"/>
          <ac:spMkLst>
            <pc:docMk/>
            <pc:sldMk cId="1646401756" sldId="283"/>
            <ac:spMk id="6" creationId="{EABB5714-B29A-3556-A837-D8171C0DF76A}"/>
          </ac:spMkLst>
        </pc:spChg>
        <pc:spChg chg="add mod topLvl">
          <ac:chgData name="代數白痴 顧" userId="316db6a4f7ef8138" providerId="LiveId" clId="{7DECDBC5-616A-4683-823C-D066F1593F2A}" dt="2023-07-22T06:50:24.490" v="10561" actId="164"/>
          <ac:spMkLst>
            <pc:docMk/>
            <pc:sldMk cId="1646401756" sldId="283"/>
            <ac:spMk id="9" creationId="{B822C4F8-CC66-B677-112E-50167D39FC89}"/>
          </ac:spMkLst>
        </pc:spChg>
        <pc:spChg chg="add mod">
          <ac:chgData name="代數白痴 顧" userId="316db6a4f7ef8138" providerId="LiveId" clId="{7DECDBC5-616A-4683-823C-D066F1593F2A}" dt="2023-07-22T06:51:19.137" v="10586" actId="1038"/>
          <ac:spMkLst>
            <pc:docMk/>
            <pc:sldMk cId="1646401756" sldId="283"/>
            <ac:spMk id="10" creationId="{1DD5638A-20D6-BFBF-B731-2C1AA2DB8D38}"/>
          </ac:spMkLst>
        </pc:spChg>
        <pc:spChg chg="del mod">
          <ac:chgData name="代數白痴 顧" userId="316db6a4f7ef8138" providerId="LiveId" clId="{7DECDBC5-616A-4683-823C-D066F1593F2A}" dt="2023-07-22T01:46:23.852" v="160" actId="478"/>
          <ac:spMkLst>
            <pc:docMk/>
            <pc:sldMk cId="1646401756" sldId="283"/>
            <ac:spMk id="21" creationId="{00000000-0000-0000-0000-000000000000}"/>
          </ac:spMkLst>
        </pc:spChg>
        <pc:spChg chg="mod">
          <ac:chgData name="代數白痴 顧" userId="316db6a4f7ef8138" providerId="LiveId" clId="{7DECDBC5-616A-4683-823C-D066F1593F2A}" dt="2023-07-21T03:41:08.792" v="16" actId="20577"/>
          <ac:spMkLst>
            <pc:docMk/>
            <pc:sldMk cId="1646401756" sldId="283"/>
            <ac:spMk id="23" creationId="{00000000-0000-0000-0000-000000000000}"/>
          </ac:spMkLst>
        </pc:spChg>
        <pc:grpChg chg="del">
          <ac:chgData name="代數白痴 顧" userId="316db6a4f7ef8138" providerId="LiveId" clId="{7DECDBC5-616A-4683-823C-D066F1593F2A}" dt="2023-07-21T03:43:18.936" v="158" actId="478"/>
          <ac:grpSpMkLst>
            <pc:docMk/>
            <pc:sldMk cId="1646401756" sldId="283"/>
            <ac:grpSpMk id="8" creationId="{4ADC3345-752B-CDA3-810A-22727F14BCB4}"/>
          </ac:grpSpMkLst>
        </pc:grpChg>
        <pc:grpChg chg="add del mod">
          <ac:chgData name="代數白痴 顧" userId="316db6a4f7ef8138" providerId="LiveId" clId="{7DECDBC5-616A-4683-823C-D066F1593F2A}" dt="2023-07-22T06:49:13.208" v="10540" actId="165"/>
          <ac:grpSpMkLst>
            <pc:docMk/>
            <pc:sldMk cId="1646401756" sldId="283"/>
            <ac:grpSpMk id="11" creationId="{715A8EFA-C08F-39CA-3DF7-469A9CAA5BB3}"/>
          </ac:grpSpMkLst>
        </pc:grpChg>
        <pc:grpChg chg="add mod">
          <ac:chgData name="代數白痴 顧" userId="316db6a4f7ef8138" providerId="LiveId" clId="{7DECDBC5-616A-4683-823C-D066F1593F2A}" dt="2023-07-22T01:58:09.341" v="850" actId="1035"/>
          <ac:grpSpMkLst>
            <pc:docMk/>
            <pc:sldMk cId="1646401756" sldId="283"/>
            <ac:grpSpMk id="12" creationId="{66BB5895-C100-E558-2546-FF22B5B49B4B}"/>
          </ac:grpSpMkLst>
        </pc:grpChg>
        <pc:grpChg chg="del">
          <ac:chgData name="代數白痴 顧" userId="316db6a4f7ef8138" providerId="LiveId" clId="{7DECDBC5-616A-4683-823C-D066F1593F2A}" dt="2023-07-21T03:43:18.936" v="158" actId="478"/>
          <ac:grpSpMkLst>
            <pc:docMk/>
            <pc:sldMk cId="1646401756" sldId="283"/>
            <ac:grpSpMk id="12" creationId="{69A3D0A6-0BF0-C7FE-6CF6-C7827CD40122}"/>
          </ac:grpSpMkLst>
        </pc:grpChg>
        <pc:grpChg chg="add mod">
          <ac:chgData name="代數白痴 顧" userId="316db6a4f7ef8138" providerId="LiveId" clId="{7DECDBC5-616A-4683-823C-D066F1593F2A}" dt="2023-07-22T06:50:24.490" v="10561" actId="164"/>
          <ac:grpSpMkLst>
            <pc:docMk/>
            <pc:sldMk cId="1646401756" sldId="283"/>
            <ac:grpSpMk id="15" creationId="{D2A3628C-D576-9B69-7D01-7A3E3F026C28}"/>
          </ac:grpSpMkLst>
        </pc:grpChg>
        <pc:cxnChg chg="add mod">
          <ac:chgData name="代數白痴 顧" userId="316db6a4f7ef8138" providerId="LiveId" clId="{7DECDBC5-616A-4683-823C-D066F1593F2A}" dt="2023-07-22T01:58:09.341" v="850" actId="1035"/>
          <ac:cxnSpMkLst>
            <pc:docMk/>
            <pc:sldMk cId="1646401756" sldId="283"/>
            <ac:cxnSpMk id="5" creationId="{A27F7726-F7F4-116D-AF8C-52ED9399744B}"/>
          </ac:cxnSpMkLst>
        </pc:cxnChg>
        <pc:cxnChg chg="add mod topLvl">
          <ac:chgData name="代數白痴 顧" userId="316db6a4f7ef8138" providerId="LiveId" clId="{7DECDBC5-616A-4683-823C-D066F1593F2A}" dt="2023-07-22T06:50:24.490" v="10561" actId="164"/>
          <ac:cxnSpMkLst>
            <pc:docMk/>
            <pc:sldMk cId="1646401756" sldId="283"/>
            <ac:cxnSpMk id="7" creationId="{539325CB-E4CF-C497-468B-DA506D12DA41}"/>
          </ac:cxnSpMkLst>
        </pc:cxnChg>
        <pc:cxnChg chg="add mod topLvl">
          <ac:chgData name="代數白痴 顧" userId="316db6a4f7ef8138" providerId="LiveId" clId="{7DECDBC5-616A-4683-823C-D066F1593F2A}" dt="2023-07-22T06:50:24.490" v="10561" actId="164"/>
          <ac:cxnSpMkLst>
            <pc:docMk/>
            <pc:sldMk cId="1646401756" sldId="283"/>
            <ac:cxnSpMk id="8" creationId="{FC9CFBC2-3AAA-E26E-D1FD-0DDFFAF1B278}"/>
          </ac:cxnSpMkLst>
        </pc:cxnChg>
        <pc:cxnChg chg="add mod">
          <ac:chgData name="代數白痴 顧" userId="316db6a4f7ef8138" providerId="LiveId" clId="{7DECDBC5-616A-4683-823C-D066F1593F2A}" dt="2023-07-22T06:50:24.490" v="10561" actId="164"/>
          <ac:cxnSpMkLst>
            <pc:docMk/>
            <pc:sldMk cId="1646401756" sldId="283"/>
            <ac:cxnSpMk id="13" creationId="{D41EB3C0-252B-1650-FA07-9E8FF0D928F7}"/>
          </ac:cxnSpMkLst>
        </pc:cxnChg>
      </pc:sldChg>
      <pc:sldChg chg="modSp del mod">
        <pc:chgData name="代數白痴 顧" userId="316db6a4f7ef8138" providerId="LiveId" clId="{7DECDBC5-616A-4683-823C-D066F1593F2A}" dt="2023-07-22T02:25:07.809" v="3421" actId="2696"/>
        <pc:sldMkLst>
          <pc:docMk/>
          <pc:sldMk cId="4018265498" sldId="380"/>
        </pc:sldMkLst>
        <pc:spChg chg="mod">
          <ac:chgData name="代數白痴 顧" userId="316db6a4f7ef8138" providerId="LiveId" clId="{7DECDBC5-616A-4683-823C-D066F1593F2A}" dt="2023-07-21T03:41:47.316" v="86" actId="113"/>
          <ac:spMkLst>
            <pc:docMk/>
            <pc:sldMk cId="4018265498" sldId="380"/>
            <ac:spMk id="23" creationId="{00000000-0000-0000-0000-000000000000}"/>
          </ac:spMkLst>
        </pc:spChg>
      </pc:sldChg>
      <pc:sldChg chg="addSp delSp modSp mod ord modNotesTx">
        <pc:chgData name="代數白痴 顧" userId="316db6a4f7ef8138" providerId="LiveId" clId="{7DECDBC5-616A-4683-823C-D066F1593F2A}" dt="2023-07-22T08:25:17.254" v="15789" actId="1076"/>
        <pc:sldMkLst>
          <pc:docMk/>
          <pc:sldMk cId="195578799" sldId="383"/>
        </pc:sldMkLst>
        <pc:spChg chg="del">
          <ac:chgData name="代數白痴 顧" userId="316db6a4f7ef8138" providerId="LiveId" clId="{7DECDBC5-616A-4683-823C-D066F1593F2A}" dt="2023-07-22T07:42:01.558" v="12669" actId="478"/>
          <ac:spMkLst>
            <pc:docMk/>
            <pc:sldMk cId="195578799" sldId="383"/>
            <ac:spMk id="2" creationId="{B2EDF951-C03F-E398-A3A4-B5B4C28DFDD9}"/>
          </ac:spMkLst>
        </pc:spChg>
        <pc:spChg chg="mod">
          <ac:chgData name="代數白痴 顧" userId="316db6a4f7ef8138" providerId="LiveId" clId="{7DECDBC5-616A-4683-823C-D066F1593F2A}" dt="2023-07-22T08:06:55.691" v="14478" actId="1038"/>
          <ac:spMkLst>
            <pc:docMk/>
            <pc:sldMk cId="195578799" sldId="383"/>
            <ac:spMk id="3" creationId="{29D1CD57-A596-4E55-9C34-5944BED0E346}"/>
          </ac:spMkLst>
        </pc:spChg>
        <pc:spChg chg="del">
          <ac:chgData name="代數白痴 顧" userId="316db6a4f7ef8138" providerId="LiveId" clId="{7DECDBC5-616A-4683-823C-D066F1593F2A}" dt="2023-07-22T07:42:01.558" v="12669" actId="478"/>
          <ac:spMkLst>
            <pc:docMk/>
            <pc:sldMk cId="195578799" sldId="383"/>
            <ac:spMk id="5" creationId="{07769757-AB39-7194-2908-A309BB72C32B}"/>
          </ac:spMkLst>
        </pc:spChg>
        <pc:spChg chg="mod">
          <ac:chgData name="代數白痴 顧" userId="316db6a4f7ef8138" providerId="LiveId" clId="{7DECDBC5-616A-4683-823C-D066F1593F2A}" dt="2023-07-22T08:07:11.792" v="14507" actId="1037"/>
          <ac:spMkLst>
            <pc:docMk/>
            <pc:sldMk cId="195578799" sldId="383"/>
            <ac:spMk id="6" creationId="{3CB2550B-440B-3176-93A2-D20EFC54D474}"/>
          </ac:spMkLst>
        </pc:spChg>
        <pc:spChg chg="del">
          <ac:chgData name="代數白痴 顧" userId="316db6a4f7ef8138" providerId="LiveId" clId="{7DECDBC5-616A-4683-823C-D066F1593F2A}" dt="2023-07-22T08:04:47.792" v="14289" actId="478"/>
          <ac:spMkLst>
            <pc:docMk/>
            <pc:sldMk cId="195578799" sldId="383"/>
            <ac:spMk id="8" creationId="{5FC34968-ACC2-A78C-DC99-A5353E9F8B51}"/>
          </ac:spMkLst>
        </pc:spChg>
        <pc:spChg chg="del">
          <ac:chgData name="代數白痴 顧" userId="316db6a4f7ef8138" providerId="LiveId" clId="{7DECDBC5-616A-4683-823C-D066F1593F2A}" dt="2023-07-22T07:42:07.559" v="12672" actId="478"/>
          <ac:spMkLst>
            <pc:docMk/>
            <pc:sldMk cId="195578799" sldId="383"/>
            <ac:spMk id="13" creationId="{9DC588B8-7573-8560-30A3-EE1142CECDAE}"/>
          </ac:spMkLst>
        </pc:spChg>
        <pc:spChg chg="add mod">
          <ac:chgData name="代數白痴 顧" userId="316db6a4f7ef8138" providerId="LiveId" clId="{7DECDBC5-616A-4683-823C-D066F1593F2A}" dt="2023-07-22T08:06:55.691" v="14478" actId="1038"/>
          <ac:spMkLst>
            <pc:docMk/>
            <pc:sldMk cId="195578799" sldId="383"/>
            <ac:spMk id="14" creationId="{13B8368B-4AC8-654E-6251-61D877C8BE92}"/>
          </ac:spMkLst>
        </pc:spChg>
        <pc:spChg chg="del mod">
          <ac:chgData name="代數白痴 顧" userId="316db6a4f7ef8138" providerId="LiveId" clId="{7DECDBC5-616A-4683-823C-D066F1593F2A}" dt="2023-07-22T07:42:06.827" v="12671" actId="478"/>
          <ac:spMkLst>
            <pc:docMk/>
            <pc:sldMk cId="195578799" sldId="383"/>
            <ac:spMk id="15" creationId="{CEF17479-77D4-CB3A-FD66-9B083F0B62C6}"/>
          </ac:spMkLst>
        </pc:spChg>
        <pc:spChg chg="add mod">
          <ac:chgData name="代數白痴 顧" userId="316db6a4f7ef8138" providerId="LiveId" clId="{7DECDBC5-616A-4683-823C-D066F1593F2A}" dt="2023-07-22T08:06:55.691" v="14478" actId="1038"/>
          <ac:spMkLst>
            <pc:docMk/>
            <pc:sldMk cId="195578799" sldId="383"/>
            <ac:spMk id="16" creationId="{FD45B72E-9180-35FB-E096-9F11F2FA1379}"/>
          </ac:spMkLst>
        </pc:spChg>
        <pc:spChg chg="del">
          <ac:chgData name="代數白痴 顧" userId="316db6a4f7ef8138" providerId="LiveId" clId="{7DECDBC5-616A-4683-823C-D066F1593F2A}" dt="2023-07-22T07:42:01.558" v="12669" actId="478"/>
          <ac:spMkLst>
            <pc:docMk/>
            <pc:sldMk cId="195578799" sldId="383"/>
            <ac:spMk id="19" creationId="{69A404CC-46E8-2FD2-5144-C66A68D4286B}"/>
          </ac:spMkLst>
        </pc:spChg>
        <pc:spChg chg="del mod">
          <ac:chgData name="代數白痴 顧" userId="316db6a4f7ef8138" providerId="LiveId" clId="{7DECDBC5-616A-4683-823C-D066F1593F2A}" dt="2023-07-22T08:10:39.192" v="14946" actId="478"/>
          <ac:spMkLst>
            <pc:docMk/>
            <pc:sldMk cId="195578799" sldId="383"/>
            <ac:spMk id="24" creationId="{14DADBF1-CFFE-BB50-33AB-25C610DAF9DE}"/>
          </ac:spMkLst>
        </pc:spChg>
        <pc:spChg chg="add del">
          <ac:chgData name="代數白痴 顧" userId="316db6a4f7ef8138" providerId="LiveId" clId="{7DECDBC5-616A-4683-823C-D066F1593F2A}" dt="2023-07-22T08:02:59.791" v="14128" actId="478"/>
          <ac:spMkLst>
            <pc:docMk/>
            <pc:sldMk cId="195578799" sldId="383"/>
            <ac:spMk id="28" creationId="{5C1E937F-E2B3-808D-8458-2013FB50D632}"/>
          </ac:spMkLst>
        </pc:spChg>
        <pc:spChg chg="del">
          <ac:chgData name="代數白痴 顧" userId="316db6a4f7ef8138" providerId="LiveId" clId="{7DECDBC5-616A-4683-823C-D066F1593F2A}" dt="2023-07-22T07:47:21.851" v="12874" actId="478"/>
          <ac:spMkLst>
            <pc:docMk/>
            <pc:sldMk cId="195578799" sldId="383"/>
            <ac:spMk id="30" creationId="{1E3AB7F5-CC49-A7B9-AA3F-A0E93366D1C1}"/>
          </ac:spMkLst>
        </pc:spChg>
        <pc:spChg chg="del">
          <ac:chgData name="代數白痴 顧" userId="316db6a4f7ef8138" providerId="LiveId" clId="{7DECDBC5-616A-4683-823C-D066F1593F2A}" dt="2023-07-22T07:47:21.851" v="12874" actId="478"/>
          <ac:spMkLst>
            <pc:docMk/>
            <pc:sldMk cId="195578799" sldId="383"/>
            <ac:spMk id="31" creationId="{CA86E5B6-5287-47D1-EA3E-12535FF69030}"/>
          </ac:spMkLst>
        </pc:spChg>
        <pc:spChg chg="del">
          <ac:chgData name="代數白痴 顧" userId="316db6a4f7ef8138" providerId="LiveId" clId="{7DECDBC5-616A-4683-823C-D066F1593F2A}" dt="2023-07-22T07:42:01.558" v="12669" actId="478"/>
          <ac:spMkLst>
            <pc:docMk/>
            <pc:sldMk cId="195578799" sldId="383"/>
            <ac:spMk id="32" creationId="{A2ED25F6-B364-3100-61D6-4EAB8D75141C}"/>
          </ac:spMkLst>
        </pc:spChg>
        <pc:spChg chg="add del mod">
          <ac:chgData name="代數白痴 顧" userId="316db6a4f7ef8138" providerId="LiveId" clId="{7DECDBC5-616A-4683-823C-D066F1593F2A}" dt="2023-07-22T07:56:20.537" v="13551" actId="478"/>
          <ac:spMkLst>
            <pc:docMk/>
            <pc:sldMk cId="195578799" sldId="383"/>
            <ac:spMk id="33" creationId="{9BBE0A86-D8F6-4FD9-28D3-C8A8B61B5571}"/>
          </ac:spMkLst>
        </pc:spChg>
        <pc:spChg chg="add del mod">
          <ac:chgData name="代數白痴 顧" userId="316db6a4f7ef8138" providerId="LiveId" clId="{7DECDBC5-616A-4683-823C-D066F1593F2A}" dt="2023-07-22T08:03:01.431" v="14129" actId="478"/>
          <ac:spMkLst>
            <pc:docMk/>
            <pc:sldMk cId="195578799" sldId="383"/>
            <ac:spMk id="34" creationId="{A8AD73DA-C931-3998-8BE3-F63B82BAD8F7}"/>
          </ac:spMkLst>
        </pc:spChg>
        <pc:spChg chg="add del mod">
          <ac:chgData name="代數白痴 顧" userId="316db6a4f7ef8138" providerId="LiveId" clId="{7DECDBC5-616A-4683-823C-D066F1593F2A}" dt="2023-07-22T08:03:02.471" v="14130" actId="478"/>
          <ac:spMkLst>
            <pc:docMk/>
            <pc:sldMk cId="195578799" sldId="383"/>
            <ac:spMk id="36" creationId="{D39A86BC-1034-92F2-314D-453F671FA2B2}"/>
          </ac:spMkLst>
        </pc:spChg>
        <pc:spChg chg="del">
          <ac:chgData name="代數白痴 顧" userId="316db6a4f7ef8138" providerId="LiveId" clId="{7DECDBC5-616A-4683-823C-D066F1593F2A}" dt="2023-07-22T07:47:52.478" v="12914" actId="478"/>
          <ac:spMkLst>
            <pc:docMk/>
            <pc:sldMk cId="195578799" sldId="383"/>
            <ac:spMk id="37" creationId="{0623925D-4FE1-37E6-50C9-784A7C724FCC}"/>
          </ac:spMkLst>
        </pc:spChg>
        <pc:spChg chg="add mod">
          <ac:chgData name="代數白痴 顧" userId="316db6a4f7ef8138" providerId="LiveId" clId="{7DECDBC5-616A-4683-823C-D066F1593F2A}" dt="2023-07-22T08:16:08.593" v="15123" actId="20577"/>
          <ac:spMkLst>
            <pc:docMk/>
            <pc:sldMk cId="195578799" sldId="383"/>
            <ac:spMk id="39" creationId="{68B5BC9B-BBD4-FB4A-2213-576732DD234B}"/>
          </ac:spMkLst>
        </pc:spChg>
        <pc:spChg chg="del">
          <ac:chgData name="代數白痴 顧" userId="316db6a4f7ef8138" providerId="LiveId" clId="{7DECDBC5-616A-4683-823C-D066F1593F2A}" dt="2023-07-22T07:47:49.819" v="12913" actId="478"/>
          <ac:spMkLst>
            <pc:docMk/>
            <pc:sldMk cId="195578799" sldId="383"/>
            <ac:spMk id="41" creationId="{5E4A5AFC-F3B9-824D-4186-DDA9C902791F}"/>
          </ac:spMkLst>
        </pc:spChg>
        <pc:spChg chg="add mod">
          <ac:chgData name="代數白痴 顧" userId="316db6a4f7ef8138" providerId="LiveId" clId="{7DECDBC5-616A-4683-823C-D066F1593F2A}" dt="2023-07-22T08:23:07.231" v="15742" actId="1076"/>
          <ac:spMkLst>
            <pc:docMk/>
            <pc:sldMk cId="195578799" sldId="383"/>
            <ac:spMk id="42" creationId="{39D1D5E0-4B92-BCB5-182E-479C2D0026A6}"/>
          </ac:spMkLst>
        </pc:spChg>
        <pc:spChg chg="del">
          <ac:chgData name="代數白痴 顧" userId="316db6a4f7ef8138" providerId="LiveId" clId="{7DECDBC5-616A-4683-823C-D066F1593F2A}" dt="2023-07-22T07:47:49.819" v="12913" actId="478"/>
          <ac:spMkLst>
            <pc:docMk/>
            <pc:sldMk cId="195578799" sldId="383"/>
            <ac:spMk id="43" creationId="{F55583D7-9930-3900-3DB3-8B8B4478FB8F}"/>
          </ac:spMkLst>
        </pc:spChg>
        <pc:spChg chg="add del mod">
          <ac:chgData name="代數白痴 顧" userId="316db6a4f7ef8138" providerId="LiveId" clId="{7DECDBC5-616A-4683-823C-D066F1593F2A}" dt="2023-07-22T07:59:17.188" v="13943" actId="478"/>
          <ac:spMkLst>
            <pc:docMk/>
            <pc:sldMk cId="195578799" sldId="383"/>
            <ac:spMk id="46" creationId="{11731550-151E-9245-5057-E372B1135AF0}"/>
          </ac:spMkLst>
        </pc:spChg>
        <pc:spChg chg="add del mod">
          <ac:chgData name="代數白痴 顧" userId="316db6a4f7ef8138" providerId="LiveId" clId="{7DECDBC5-616A-4683-823C-D066F1593F2A}" dt="2023-07-22T08:15:56.281" v="15113" actId="478"/>
          <ac:spMkLst>
            <pc:docMk/>
            <pc:sldMk cId="195578799" sldId="383"/>
            <ac:spMk id="48" creationId="{6E890A6E-1DAD-5AEB-2CD6-5899AD32F1FD}"/>
          </ac:spMkLst>
        </pc:spChg>
        <pc:spChg chg="add del mod">
          <ac:chgData name="代數白痴 顧" userId="316db6a4f7ef8138" providerId="LiveId" clId="{7DECDBC5-616A-4683-823C-D066F1593F2A}" dt="2023-07-22T08:15:53.646" v="15112" actId="478"/>
          <ac:spMkLst>
            <pc:docMk/>
            <pc:sldMk cId="195578799" sldId="383"/>
            <ac:spMk id="49" creationId="{966BD2A3-940E-D23E-C51C-24348D7E511D}"/>
          </ac:spMkLst>
        </pc:spChg>
        <pc:spChg chg="add mod">
          <ac:chgData name="代數白痴 顧" userId="316db6a4f7ef8138" providerId="LiveId" clId="{7DECDBC5-616A-4683-823C-D066F1593F2A}" dt="2023-07-22T08:17:24.872" v="15168" actId="1036"/>
          <ac:spMkLst>
            <pc:docMk/>
            <pc:sldMk cId="195578799" sldId="383"/>
            <ac:spMk id="50" creationId="{7B44A27B-2ADF-07E3-E6FA-977F535690B9}"/>
          </ac:spMkLst>
        </pc:spChg>
        <pc:spChg chg="del">
          <ac:chgData name="代數白痴 顧" userId="316db6a4f7ef8138" providerId="LiveId" clId="{7DECDBC5-616A-4683-823C-D066F1593F2A}" dt="2023-07-22T08:01:20.342" v="14068" actId="478"/>
          <ac:spMkLst>
            <pc:docMk/>
            <pc:sldMk cId="195578799" sldId="383"/>
            <ac:spMk id="51" creationId="{5BA30EB3-D894-6E91-EDFA-104A311AAE2B}"/>
          </ac:spMkLst>
        </pc:spChg>
        <pc:spChg chg="del">
          <ac:chgData name="代數白痴 顧" userId="316db6a4f7ef8138" providerId="LiveId" clId="{7DECDBC5-616A-4683-823C-D066F1593F2A}" dt="2023-07-22T08:01:21.451" v="14069" actId="478"/>
          <ac:spMkLst>
            <pc:docMk/>
            <pc:sldMk cId="195578799" sldId="383"/>
            <ac:spMk id="54" creationId="{5900F0D3-6E8F-70D8-5F65-334C0E31B190}"/>
          </ac:spMkLst>
        </pc:spChg>
        <pc:spChg chg="add mod">
          <ac:chgData name="代數白痴 顧" userId="316db6a4f7ef8138" providerId="LiveId" clId="{7DECDBC5-616A-4683-823C-D066F1593F2A}" dt="2023-07-22T08:22:19.913" v="15726" actId="1036"/>
          <ac:spMkLst>
            <pc:docMk/>
            <pc:sldMk cId="195578799" sldId="383"/>
            <ac:spMk id="55" creationId="{E14C91F5-A49B-CACB-252A-94971901E8B9}"/>
          </ac:spMkLst>
        </pc:spChg>
        <pc:spChg chg="add mod">
          <ac:chgData name="代數白痴 顧" userId="316db6a4f7ef8138" providerId="LiveId" clId="{7DECDBC5-616A-4683-823C-D066F1593F2A}" dt="2023-07-22T08:25:17.254" v="15789" actId="1076"/>
          <ac:spMkLst>
            <pc:docMk/>
            <pc:sldMk cId="195578799" sldId="383"/>
            <ac:spMk id="56" creationId="{B56DC208-3C8B-C2F6-CCD3-23FF9944ED07}"/>
          </ac:spMkLst>
        </pc:spChg>
        <pc:spChg chg="add del mod">
          <ac:chgData name="代數白痴 顧" userId="316db6a4f7ef8138" providerId="LiveId" clId="{7DECDBC5-616A-4683-823C-D066F1593F2A}" dt="2023-07-22T08:22:27.272" v="15727" actId="478"/>
          <ac:spMkLst>
            <pc:docMk/>
            <pc:sldMk cId="195578799" sldId="383"/>
            <ac:spMk id="57" creationId="{62C244F5-407F-7287-4645-CD28AE594CE2}"/>
          </ac:spMkLst>
        </pc:spChg>
        <pc:spChg chg="add del mod">
          <ac:chgData name="代數白痴 顧" userId="316db6a4f7ef8138" providerId="LiveId" clId="{7DECDBC5-616A-4683-823C-D066F1593F2A}" dt="2023-07-22T08:18:04.516" v="15208" actId="478"/>
          <ac:spMkLst>
            <pc:docMk/>
            <pc:sldMk cId="195578799" sldId="383"/>
            <ac:spMk id="58" creationId="{18023370-694F-1190-D796-2485A767027B}"/>
          </ac:spMkLst>
        </pc:spChg>
        <pc:spChg chg="add mod">
          <ac:chgData name="代數白痴 顧" userId="316db6a4f7ef8138" providerId="LiveId" clId="{7DECDBC5-616A-4683-823C-D066F1593F2A}" dt="2023-07-22T08:23:41.500" v="15764" actId="1035"/>
          <ac:spMkLst>
            <pc:docMk/>
            <pc:sldMk cId="195578799" sldId="383"/>
            <ac:spMk id="59" creationId="{8845BD38-8FF3-D101-4983-F9736C4EE064}"/>
          </ac:spMkLst>
        </pc:spChg>
        <pc:spChg chg="mod">
          <ac:chgData name="代數白痴 顧" userId="316db6a4f7ef8138" providerId="LiveId" clId="{7DECDBC5-616A-4683-823C-D066F1593F2A}" dt="2023-07-22T08:06:55.691" v="14478" actId="1038"/>
          <ac:spMkLst>
            <pc:docMk/>
            <pc:sldMk cId="195578799" sldId="383"/>
            <ac:spMk id="76" creationId="{99CB92E7-502E-5AA8-7ADC-A67D992F5BBE}"/>
          </ac:spMkLst>
        </pc:spChg>
        <pc:graphicFrameChg chg="add del mod modGraphic">
          <ac:chgData name="代數白痴 顧" userId="316db6a4f7ef8138" providerId="LiveId" clId="{7DECDBC5-616A-4683-823C-D066F1593F2A}" dt="2023-07-22T08:03:24.251" v="14131" actId="478"/>
          <ac:graphicFrameMkLst>
            <pc:docMk/>
            <pc:sldMk cId="195578799" sldId="383"/>
            <ac:graphicFrameMk id="4" creationId="{55A30F60-B26F-E87E-1706-2011B1A5F11D}"/>
          </ac:graphicFrameMkLst>
        </pc:graphicFrameChg>
        <pc:cxnChg chg="add del mod">
          <ac:chgData name="代數白痴 顧" userId="316db6a4f7ef8138" providerId="LiveId" clId="{7DECDBC5-616A-4683-823C-D066F1593F2A}" dt="2023-07-22T07:54:05.513" v="13548" actId="478"/>
          <ac:cxnSpMkLst>
            <pc:docMk/>
            <pc:sldMk cId="195578799" sldId="383"/>
            <ac:cxnSpMk id="9" creationId="{672DF6FA-7FCA-C48E-C412-6D14E5D06592}"/>
          </ac:cxnSpMkLst>
        </pc:cxnChg>
        <pc:cxnChg chg="add del mod">
          <ac:chgData name="代數白痴 顧" userId="316db6a4f7ef8138" providerId="LiveId" clId="{7DECDBC5-616A-4683-823C-D066F1593F2A}" dt="2023-07-22T08:03:27.844" v="14132" actId="478"/>
          <ac:cxnSpMkLst>
            <pc:docMk/>
            <pc:sldMk cId="195578799" sldId="383"/>
            <ac:cxnSpMk id="10" creationId="{EE4D3DD7-EAED-DAF7-4F04-E03B1D2A3302}"/>
          </ac:cxnSpMkLst>
        </pc:cxnChg>
        <pc:cxnChg chg="add mod">
          <ac:chgData name="代數白痴 顧" userId="316db6a4f7ef8138" providerId="LiveId" clId="{7DECDBC5-616A-4683-823C-D066F1593F2A}" dt="2023-07-22T08:06:55.691" v="14478" actId="1038"/>
          <ac:cxnSpMkLst>
            <pc:docMk/>
            <pc:sldMk cId="195578799" sldId="383"/>
            <ac:cxnSpMk id="12" creationId="{4CC55DFB-7969-570B-433A-7746233B7656}"/>
          </ac:cxnSpMkLst>
        </pc:cxnChg>
        <pc:cxnChg chg="mod">
          <ac:chgData name="代數白痴 顧" userId="316db6a4f7ef8138" providerId="LiveId" clId="{7DECDBC5-616A-4683-823C-D066F1593F2A}" dt="2023-07-22T08:07:11.792" v="14507" actId="1037"/>
          <ac:cxnSpMkLst>
            <pc:docMk/>
            <pc:sldMk cId="195578799" sldId="383"/>
            <ac:cxnSpMk id="17" creationId="{52BCF4ED-BBA8-ABA5-2B77-474B44A985A1}"/>
          </ac:cxnSpMkLst>
        </pc:cxnChg>
        <pc:cxnChg chg="add mod">
          <ac:chgData name="代數白痴 顧" userId="316db6a4f7ef8138" providerId="LiveId" clId="{7DECDBC5-616A-4683-823C-D066F1593F2A}" dt="2023-07-22T08:06:55.691" v="14478" actId="1038"/>
          <ac:cxnSpMkLst>
            <pc:docMk/>
            <pc:sldMk cId="195578799" sldId="383"/>
            <ac:cxnSpMk id="18" creationId="{8BEEB0A2-A10F-9862-C804-8517BDF698D6}"/>
          </ac:cxnSpMkLst>
        </pc:cxnChg>
        <pc:cxnChg chg="add del mod">
          <ac:chgData name="代數白痴 顧" userId="316db6a4f7ef8138" providerId="LiveId" clId="{7DECDBC5-616A-4683-823C-D066F1593F2A}" dt="2023-07-22T07:45:40.931" v="12799" actId="478"/>
          <ac:cxnSpMkLst>
            <pc:docMk/>
            <pc:sldMk cId="195578799" sldId="383"/>
            <ac:cxnSpMk id="20" creationId="{B5AEB0CC-EECB-5EC1-64CC-35586D163F52}"/>
          </ac:cxnSpMkLst>
        </pc:cxnChg>
        <pc:cxnChg chg="add mod">
          <ac:chgData name="代數白痴 顧" userId="316db6a4f7ef8138" providerId="LiveId" clId="{7DECDBC5-616A-4683-823C-D066F1593F2A}" dt="2023-07-22T08:06:55.691" v="14478" actId="1038"/>
          <ac:cxnSpMkLst>
            <pc:docMk/>
            <pc:sldMk cId="195578799" sldId="383"/>
            <ac:cxnSpMk id="22" creationId="{98EAE83C-0129-E859-7450-B12CE654D06B}"/>
          </ac:cxnSpMkLst>
        </pc:cxnChg>
        <pc:cxnChg chg="add mod">
          <ac:chgData name="代數白痴 顧" userId="316db6a4f7ef8138" providerId="LiveId" clId="{7DECDBC5-616A-4683-823C-D066F1593F2A}" dt="2023-07-22T08:06:55.691" v="14478" actId="1038"/>
          <ac:cxnSpMkLst>
            <pc:docMk/>
            <pc:sldMk cId="195578799" sldId="383"/>
            <ac:cxnSpMk id="26" creationId="{34EF67A9-57A4-BFAE-C415-E068BE98F4F7}"/>
          </ac:cxnSpMkLst>
        </pc:cxnChg>
        <pc:cxnChg chg="add del mod">
          <ac:chgData name="代數白痴 顧" userId="316db6a4f7ef8138" providerId="LiveId" clId="{7DECDBC5-616A-4683-823C-D066F1593F2A}" dt="2023-07-22T08:19:17.182" v="15237" actId="478"/>
          <ac:cxnSpMkLst>
            <pc:docMk/>
            <pc:sldMk cId="195578799" sldId="383"/>
            <ac:cxnSpMk id="27" creationId="{4E1ECAF8-6494-1CB2-910B-524768785404}"/>
          </ac:cxnSpMkLst>
        </pc:cxnChg>
        <pc:cxnChg chg="add del mod">
          <ac:chgData name="代數白痴 顧" userId="316db6a4f7ef8138" providerId="LiveId" clId="{7DECDBC5-616A-4683-823C-D066F1593F2A}" dt="2023-07-22T08:19:16.194" v="15236" actId="478"/>
          <ac:cxnSpMkLst>
            <pc:docMk/>
            <pc:sldMk cId="195578799" sldId="383"/>
            <ac:cxnSpMk id="29" creationId="{3DFF93D8-D18F-E868-239D-0FA6D1961463}"/>
          </ac:cxnSpMkLst>
        </pc:cxnChg>
        <pc:cxnChg chg="add del mod">
          <ac:chgData name="代數白痴 顧" userId="316db6a4f7ef8138" providerId="LiveId" clId="{7DECDBC5-616A-4683-823C-D066F1593F2A}" dt="2023-07-22T08:15:50.674" v="15111" actId="478"/>
          <ac:cxnSpMkLst>
            <pc:docMk/>
            <pc:sldMk cId="195578799" sldId="383"/>
            <ac:cxnSpMk id="35" creationId="{5FAC566B-44DC-F380-C684-508861887623}"/>
          </ac:cxnSpMkLst>
        </pc:cxnChg>
        <pc:cxnChg chg="add del mod">
          <ac:chgData name="代數白痴 顧" userId="316db6a4f7ef8138" providerId="LiveId" clId="{7DECDBC5-616A-4683-823C-D066F1593F2A}" dt="2023-07-22T08:19:14.794" v="15235" actId="478"/>
          <ac:cxnSpMkLst>
            <pc:docMk/>
            <pc:sldMk cId="195578799" sldId="383"/>
            <ac:cxnSpMk id="38" creationId="{4FB59A8D-F49F-7582-8CF4-2F734322382C}"/>
          </ac:cxnSpMkLst>
        </pc:cxnChg>
        <pc:cxnChg chg="del">
          <ac:chgData name="代數白痴 顧" userId="316db6a4f7ef8138" providerId="LiveId" clId="{7DECDBC5-616A-4683-823C-D066F1593F2A}" dt="2023-07-22T07:47:49.819" v="12913" actId="478"/>
          <ac:cxnSpMkLst>
            <pc:docMk/>
            <pc:sldMk cId="195578799" sldId="383"/>
            <ac:cxnSpMk id="40" creationId="{72F60307-C3DE-6D32-6087-B7D383FC818C}"/>
          </ac:cxnSpMkLst>
        </pc:cxnChg>
        <pc:cxnChg chg="add del mod">
          <ac:chgData name="代數白痴 顧" userId="316db6a4f7ef8138" providerId="LiveId" clId="{7DECDBC5-616A-4683-823C-D066F1593F2A}" dt="2023-07-22T08:19:11.821" v="15233" actId="478"/>
          <ac:cxnSpMkLst>
            <pc:docMk/>
            <pc:sldMk cId="195578799" sldId="383"/>
            <ac:cxnSpMk id="45" creationId="{E22573C9-8AA4-CB99-07FD-96892545CCA6}"/>
          </ac:cxnSpMkLst>
        </pc:cxnChg>
        <pc:cxnChg chg="add del mod">
          <ac:chgData name="代數白痴 顧" userId="316db6a4f7ef8138" providerId="LiveId" clId="{7DECDBC5-616A-4683-823C-D066F1593F2A}" dt="2023-07-22T08:19:12.788" v="15234" actId="478"/>
          <ac:cxnSpMkLst>
            <pc:docMk/>
            <pc:sldMk cId="195578799" sldId="383"/>
            <ac:cxnSpMk id="47" creationId="{541CE430-542E-A98D-857D-7B93E19E6644}"/>
          </ac:cxnSpMkLst>
        </pc:cxnChg>
        <pc:cxnChg chg="add mod">
          <ac:chgData name="代數白痴 顧" userId="316db6a4f7ef8138" providerId="LiveId" clId="{7DECDBC5-616A-4683-823C-D066F1593F2A}" dt="2023-07-22T08:22:19.913" v="15726" actId="1036"/>
          <ac:cxnSpMkLst>
            <pc:docMk/>
            <pc:sldMk cId="195578799" sldId="383"/>
            <ac:cxnSpMk id="53" creationId="{EF2EA71B-8D5C-1D48-87C7-97A250F15EBD}"/>
          </ac:cxnSpMkLst>
        </pc:cxnChg>
        <pc:cxnChg chg="add mod">
          <ac:chgData name="代數白痴 顧" userId="316db6a4f7ef8138" providerId="LiveId" clId="{7DECDBC5-616A-4683-823C-D066F1593F2A}" dt="2023-07-22T08:23:59.648" v="15767" actId="692"/>
          <ac:cxnSpMkLst>
            <pc:docMk/>
            <pc:sldMk cId="195578799" sldId="383"/>
            <ac:cxnSpMk id="61" creationId="{1B97ABCF-2172-5258-776B-C3AD3B902F5A}"/>
          </ac:cxnSpMkLst>
        </pc:cxnChg>
        <pc:cxnChg chg="add mod">
          <ac:chgData name="代數白痴 顧" userId="316db6a4f7ef8138" providerId="LiveId" clId="{7DECDBC5-616A-4683-823C-D066F1593F2A}" dt="2023-07-22T08:25:09.211" v="15788" actId="1035"/>
          <ac:cxnSpMkLst>
            <pc:docMk/>
            <pc:sldMk cId="195578799" sldId="383"/>
            <ac:cxnSpMk id="63" creationId="{7D15996A-06C1-E54D-E73B-603D99FAEB4E}"/>
          </ac:cxnSpMkLst>
        </pc:cxnChg>
        <pc:cxnChg chg="add mod">
          <ac:chgData name="代數白痴 顧" userId="316db6a4f7ef8138" providerId="LiveId" clId="{7DECDBC5-616A-4683-823C-D066F1593F2A}" dt="2023-07-22T08:24:49.614" v="15775" actId="14100"/>
          <ac:cxnSpMkLst>
            <pc:docMk/>
            <pc:sldMk cId="195578799" sldId="383"/>
            <ac:cxnSpMk id="65" creationId="{938D1085-70B6-4650-F8D0-74086857F505}"/>
          </ac:cxnSpMkLst>
        </pc:cxnChg>
      </pc:sldChg>
      <pc:sldChg chg="addSp delSp modSp mod modAnim modNotesTx">
        <pc:chgData name="代數白痴 顧" userId="316db6a4f7ef8138" providerId="LiveId" clId="{7DECDBC5-616A-4683-823C-D066F1593F2A}" dt="2023-07-24T00:04:16.149" v="15805" actId="20577"/>
        <pc:sldMkLst>
          <pc:docMk/>
          <pc:sldMk cId="246848493" sldId="384"/>
        </pc:sldMkLst>
        <pc:spChg chg="del">
          <ac:chgData name="代數白痴 顧" userId="316db6a4f7ef8138" providerId="LiveId" clId="{7DECDBC5-616A-4683-823C-D066F1593F2A}" dt="2023-07-22T02:13:01.737" v="2343" actId="478"/>
          <ac:spMkLst>
            <pc:docMk/>
            <pc:sldMk cId="246848493" sldId="384"/>
            <ac:spMk id="2" creationId="{0FE40CE3-D4B3-6384-ACEF-3E1BA00909A3}"/>
          </ac:spMkLst>
        </pc:spChg>
        <pc:spChg chg="del">
          <ac:chgData name="代數白痴 顧" userId="316db6a4f7ef8138" providerId="LiveId" clId="{7DECDBC5-616A-4683-823C-D066F1593F2A}" dt="2023-07-22T02:07:37.063" v="2125" actId="478"/>
          <ac:spMkLst>
            <pc:docMk/>
            <pc:sldMk cId="246848493" sldId="384"/>
            <ac:spMk id="3" creationId="{10506911-96E0-44A6-4346-C9630A89ACD3}"/>
          </ac:spMkLst>
        </pc:spChg>
        <pc:spChg chg="del">
          <ac:chgData name="代數白痴 顧" userId="316db6a4f7ef8138" providerId="LiveId" clId="{7DECDBC5-616A-4683-823C-D066F1593F2A}" dt="2023-07-22T02:13:11.333" v="2344" actId="478"/>
          <ac:spMkLst>
            <pc:docMk/>
            <pc:sldMk cId="246848493" sldId="384"/>
            <ac:spMk id="5" creationId="{D915613C-3A11-2808-53A8-1A52AFB8E812}"/>
          </ac:spMkLst>
        </pc:spChg>
        <pc:spChg chg="del">
          <ac:chgData name="代數白痴 顧" userId="316db6a4f7ef8138" providerId="LiveId" clId="{7DECDBC5-616A-4683-823C-D066F1593F2A}" dt="2023-07-22T02:13:11.333" v="2344" actId="478"/>
          <ac:spMkLst>
            <pc:docMk/>
            <pc:sldMk cId="246848493" sldId="384"/>
            <ac:spMk id="6" creationId="{8CAF0A7D-2C52-82EA-6725-3681A570A50C}"/>
          </ac:spMkLst>
        </pc:spChg>
        <pc:spChg chg="del">
          <ac:chgData name="代數白痴 顧" userId="316db6a4f7ef8138" providerId="LiveId" clId="{7DECDBC5-616A-4683-823C-D066F1593F2A}" dt="2023-07-22T02:13:11.333" v="2344" actId="478"/>
          <ac:spMkLst>
            <pc:docMk/>
            <pc:sldMk cId="246848493" sldId="384"/>
            <ac:spMk id="7" creationId="{00000000-0000-0000-0000-000000000000}"/>
          </ac:spMkLst>
        </pc:spChg>
        <pc:spChg chg="add mod">
          <ac:chgData name="代數白痴 顧" userId="316db6a4f7ef8138" providerId="LiveId" clId="{7DECDBC5-616A-4683-823C-D066F1593F2A}" dt="2023-07-22T02:16:36.495" v="2541" actId="20577"/>
          <ac:spMkLst>
            <pc:docMk/>
            <pc:sldMk cId="246848493" sldId="384"/>
            <ac:spMk id="8" creationId="{17FB5F41-1ABE-18B2-EB89-59AE136A8577}"/>
          </ac:spMkLst>
        </pc:spChg>
        <pc:spChg chg="add mod">
          <ac:chgData name="代數白痴 顧" userId="316db6a4f7ef8138" providerId="LiveId" clId="{7DECDBC5-616A-4683-823C-D066F1593F2A}" dt="2023-07-22T02:17:24.311" v="2553" actId="20577"/>
          <ac:spMkLst>
            <pc:docMk/>
            <pc:sldMk cId="246848493" sldId="384"/>
            <ac:spMk id="9" creationId="{55E662D8-49EA-3110-359E-AA6E9609B90E}"/>
          </ac:spMkLst>
        </pc:spChg>
        <pc:spChg chg="mod">
          <ac:chgData name="代數白痴 顧" userId="316db6a4f7ef8138" providerId="LiveId" clId="{7DECDBC5-616A-4683-823C-D066F1593F2A}" dt="2023-07-22T02:13:31.451" v="2345"/>
          <ac:spMkLst>
            <pc:docMk/>
            <pc:sldMk cId="246848493" sldId="384"/>
            <ac:spMk id="16" creationId="{87E9C8D4-64D2-9540-B6F7-296CE8FE6512}"/>
          </ac:spMkLst>
        </pc:spChg>
        <pc:spChg chg="add del mod">
          <ac:chgData name="代數白痴 顧" userId="316db6a4f7ef8138" providerId="LiveId" clId="{7DECDBC5-616A-4683-823C-D066F1593F2A}" dt="2023-07-22T02:20:02.549" v="2654" actId="478"/>
          <ac:spMkLst>
            <pc:docMk/>
            <pc:sldMk cId="246848493" sldId="384"/>
            <ac:spMk id="17" creationId="{89E480FD-CC07-5D05-9066-363CC33C8F13}"/>
          </ac:spMkLst>
        </pc:spChg>
        <pc:spChg chg="add del mod">
          <ac:chgData name="代數白痴 顧" userId="316db6a4f7ef8138" providerId="LiveId" clId="{7DECDBC5-616A-4683-823C-D066F1593F2A}" dt="2023-07-22T02:19:59.884" v="2653" actId="478"/>
          <ac:spMkLst>
            <pc:docMk/>
            <pc:sldMk cId="246848493" sldId="384"/>
            <ac:spMk id="18" creationId="{1C207AC7-9F12-2788-FA57-2A71D3B55442}"/>
          </ac:spMkLst>
        </pc:spChg>
        <pc:spChg chg="add mod">
          <ac:chgData name="代數白痴 顧" userId="316db6a4f7ef8138" providerId="LiveId" clId="{7DECDBC5-616A-4683-823C-D066F1593F2A}" dt="2023-07-22T02:19:43.532" v="2611" actId="1036"/>
          <ac:spMkLst>
            <pc:docMk/>
            <pc:sldMk cId="246848493" sldId="384"/>
            <ac:spMk id="19" creationId="{64DD2BB6-CD0E-5A97-4434-9F0160876495}"/>
          </ac:spMkLst>
        </pc:spChg>
        <pc:spChg chg="add mod">
          <ac:chgData name="代數白痴 顧" userId="316db6a4f7ef8138" providerId="LiveId" clId="{7DECDBC5-616A-4683-823C-D066F1593F2A}" dt="2023-07-22T02:19:54.308" v="2652" actId="20577"/>
          <ac:spMkLst>
            <pc:docMk/>
            <pc:sldMk cId="246848493" sldId="384"/>
            <ac:spMk id="20" creationId="{78C03804-396E-6C0C-39CC-A5CA0C3453EB}"/>
          </ac:spMkLst>
        </pc:spChg>
        <pc:spChg chg="mod">
          <ac:chgData name="代數白痴 顧" userId="316db6a4f7ef8138" providerId="LiveId" clId="{7DECDBC5-616A-4683-823C-D066F1593F2A}" dt="2023-07-22T02:12:54.815" v="2342" actId="113"/>
          <ac:spMkLst>
            <pc:docMk/>
            <pc:sldMk cId="246848493" sldId="384"/>
            <ac:spMk id="23" creationId="{00000000-0000-0000-0000-000000000000}"/>
          </ac:spMkLst>
        </pc:spChg>
        <pc:grpChg chg="del">
          <ac:chgData name="代數白痴 顧" userId="316db6a4f7ef8138" providerId="LiveId" clId="{7DECDBC5-616A-4683-823C-D066F1593F2A}" dt="2023-07-22T02:07:34.082" v="2124" actId="478"/>
          <ac:grpSpMkLst>
            <pc:docMk/>
            <pc:sldMk cId="246848493" sldId="384"/>
            <ac:grpSpMk id="4" creationId="{2F0B1B4A-4462-5EE9-F0E3-3CCC5BD2AD3D}"/>
          </ac:grpSpMkLst>
        </pc:grpChg>
        <pc:grpChg chg="add del mod">
          <ac:chgData name="代數白痴 顧" userId="316db6a4f7ef8138" providerId="LiveId" clId="{7DECDBC5-616A-4683-823C-D066F1593F2A}" dt="2023-07-22T02:13:35.705" v="2346" actId="478"/>
          <ac:grpSpMkLst>
            <pc:docMk/>
            <pc:sldMk cId="246848493" sldId="384"/>
            <ac:grpSpMk id="13" creationId="{39A9F684-01BA-7EB7-2194-48B4E809A0C7}"/>
          </ac:grpSpMkLst>
        </pc:grpChg>
        <pc:cxnChg chg="mod">
          <ac:chgData name="代數白痴 顧" userId="316db6a4f7ef8138" providerId="LiveId" clId="{7DECDBC5-616A-4683-823C-D066F1593F2A}" dt="2023-07-22T02:13:31.451" v="2345"/>
          <ac:cxnSpMkLst>
            <pc:docMk/>
            <pc:sldMk cId="246848493" sldId="384"/>
            <ac:cxnSpMk id="14" creationId="{02967184-9B92-DE3D-BC7C-DFF96352E856}"/>
          </ac:cxnSpMkLst>
        </pc:cxnChg>
        <pc:cxnChg chg="mod">
          <ac:chgData name="代數白痴 顧" userId="316db6a4f7ef8138" providerId="LiveId" clId="{7DECDBC5-616A-4683-823C-D066F1593F2A}" dt="2023-07-22T02:13:31.451" v="2345"/>
          <ac:cxnSpMkLst>
            <pc:docMk/>
            <pc:sldMk cId="246848493" sldId="384"/>
            <ac:cxnSpMk id="15" creationId="{FB087F85-26CD-8959-DE70-CA36B1298878}"/>
          </ac:cxnSpMkLst>
        </pc:cxnChg>
      </pc:sldChg>
      <pc:sldChg chg="addSp modSp del mod">
        <pc:chgData name="代數白痴 顧" userId="316db6a4f7ef8138" providerId="LiveId" clId="{7DECDBC5-616A-4683-823C-D066F1593F2A}" dt="2023-07-22T08:25:35.440" v="15790" actId="2696"/>
        <pc:sldMkLst>
          <pc:docMk/>
          <pc:sldMk cId="2141563144" sldId="387"/>
        </pc:sldMkLst>
        <pc:spChg chg="add mod">
          <ac:chgData name="代數白痴 顧" userId="316db6a4f7ef8138" providerId="LiveId" clId="{7DECDBC5-616A-4683-823C-D066F1593F2A}" dt="2023-07-22T02:15:34.188" v="2521" actId="14100"/>
          <ac:spMkLst>
            <pc:docMk/>
            <pc:sldMk cId="2141563144" sldId="387"/>
            <ac:spMk id="3" creationId="{BFB3FA75-6E56-C69D-5C65-759818739D62}"/>
          </ac:spMkLst>
        </pc:spChg>
        <pc:spChg chg="add mod">
          <ac:chgData name="代數白痴 顧" userId="316db6a4f7ef8138" providerId="LiveId" clId="{7DECDBC5-616A-4683-823C-D066F1593F2A}" dt="2023-07-22T02:15:46.094" v="2525" actId="14100"/>
          <ac:spMkLst>
            <pc:docMk/>
            <pc:sldMk cId="2141563144" sldId="387"/>
            <ac:spMk id="5" creationId="{60B2FEC5-0E77-4187-8239-CB743D9C5C8F}"/>
          </ac:spMkLst>
        </pc:spChg>
      </pc:sldChg>
      <pc:sldChg chg="addSp delSp modSp mod modAnim modNotesTx">
        <pc:chgData name="代數白痴 顧" userId="316db6a4f7ef8138" providerId="LiveId" clId="{7DECDBC5-616A-4683-823C-D066F1593F2A}" dt="2023-07-24T00:05:38.319" v="15817" actId="478"/>
        <pc:sldMkLst>
          <pc:docMk/>
          <pc:sldMk cId="202160114" sldId="388"/>
        </pc:sldMkLst>
        <pc:spChg chg="add mod">
          <ac:chgData name="代數白痴 顧" userId="316db6a4f7ef8138" providerId="LiveId" clId="{7DECDBC5-616A-4683-823C-D066F1593F2A}" dt="2023-07-22T03:30:08.342" v="8762" actId="1038"/>
          <ac:spMkLst>
            <pc:docMk/>
            <pc:sldMk cId="202160114" sldId="388"/>
            <ac:spMk id="2" creationId="{6C58AC49-706B-AC42-8DD0-AD59B372706A}"/>
          </ac:spMkLst>
        </pc:spChg>
        <pc:spChg chg="add del mod">
          <ac:chgData name="代數白痴 顧" userId="316db6a4f7ef8138" providerId="LiveId" clId="{7DECDBC5-616A-4683-823C-D066F1593F2A}" dt="2023-07-22T03:32:33.105" v="8779" actId="478"/>
          <ac:spMkLst>
            <pc:docMk/>
            <pc:sldMk cId="202160114" sldId="388"/>
            <ac:spMk id="3" creationId="{D0FEE344-6DE2-AA50-3048-F1A7B184DAAB}"/>
          </ac:spMkLst>
        </pc:spChg>
        <pc:spChg chg="add del mod">
          <ac:chgData name="代數白痴 顧" userId="316db6a4f7ef8138" providerId="LiveId" clId="{7DECDBC5-616A-4683-823C-D066F1593F2A}" dt="2023-07-24T00:05:38.319" v="15817" actId="478"/>
          <ac:spMkLst>
            <pc:docMk/>
            <pc:sldMk cId="202160114" sldId="388"/>
            <ac:spMk id="5" creationId="{44B4DE97-5085-1648-A859-44E16FB1190C}"/>
          </ac:spMkLst>
        </pc:spChg>
        <pc:spChg chg="add del mod">
          <ac:chgData name="代數白痴 顧" userId="316db6a4f7ef8138" providerId="LiveId" clId="{7DECDBC5-616A-4683-823C-D066F1593F2A}" dt="2023-07-24T00:05:37.788" v="15816" actId="478"/>
          <ac:spMkLst>
            <pc:docMk/>
            <pc:sldMk cId="202160114" sldId="388"/>
            <ac:spMk id="6" creationId="{722B41B8-654E-A313-19E3-B80F5E5E6C25}"/>
          </ac:spMkLst>
        </pc:spChg>
        <pc:spChg chg="add mod">
          <ac:chgData name="代數白痴 顧" userId="316db6a4f7ef8138" providerId="LiveId" clId="{7DECDBC5-616A-4683-823C-D066F1593F2A}" dt="2023-07-22T03:38:29.409" v="9061" actId="164"/>
          <ac:spMkLst>
            <pc:docMk/>
            <pc:sldMk cId="202160114" sldId="388"/>
            <ac:spMk id="8" creationId="{ECE0B979-5188-BCEB-5163-D8EBD89F21BB}"/>
          </ac:spMkLst>
        </pc:spChg>
        <pc:spChg chg="add mod">
          <ac:chgData name="代數白痴 顧" userId="316db6a4f7ef8138" providerId="LiveId" clId="{7DECDBC5-616A-4683-823C-D066F1593F2A}" dt="2023-07-22T03:39:57.725" v="9103" actId="164"/>
          <ac:spMkLst>
            <pc:docMk/>
            <pc:sldMk cId="202160114" sldId="388"/>
            <ac:spMk id="9" creationId="{4213C6D5-6CEF-288D-D725-1A098CB18B5D}"/>
          </ac:spMkLst>
        </pc:spChg>
        <pc:spChg chg="add del">
          <ac:chgData name="代數白痴 顧" userId="316db6a4f7ef8138" providerId="LiveId" clId="{7DECDBC5-616A-4683-823C-D066F1593F2A}" dt="2023-07-22T03:37:47.595" v="9053" actId="478"/>
          <ac:spMkLst>
            <pc:docMk/>
            <pc:sldMk cId="202160114" sldId="388"/>
            <ac:spMk id="10" creationId="{E1D260DF-DC09-DCA7-5CFC-DC0A1BC3318C}"/>
          </ac:spMkLst>
        </pc:spChg>
        <pc:spChg chg="add mod">
          <ac:chgData name="代數白痴 顧" userId="316db6a4f7ef8138" providerId="LiveId" clId="{7DECDBC5-616A-4683-823C-D066F1593F2A}" dt="2023-07-22T03:38:29.409" v="9061" actId="164"/>
          <ac:spMkLst>
            <pc:docMk/>
            <pc:sldMk cId="202160114" sldId="388"/>
            <ac:spMk id="11" creationId="{75EE1CB1-3BBF-0FEC-6E3C-0506148DC592}"/>
          </ac:spMkLst>
        </pc:spChg>
        <pc:spChg chg="del">
          <ac:chgData name="代數白痴 顧" userId="316db6a4f7ef8138" providerId="LiveId" clId="{7DECDBC5-616A-4683-823C-D066F1593F2A}" dt="2023-07-22T03:28:24.030" v="8590" actId="478"/>
          <ac:spMkLst>
            <pc:docMk/>
            <pc:sldMk cId="202160114" sldId="388"/>
            <ac:spMk id="14" creationId="{EFF2D953-2829-2686-CBE3-257049FF5A62}"/>
          </ac:spMkLst>
        </pc:spChg>
        <pc:spChg chg="del">
          <ac:chgData name="代數白痴 顧" userId="316db6a4f7ef8138" providerId="LiveId" clId="{7DECDBC5-616A-4683-823C-D066F1593F2A}" dt="2023-07-22T03:28:24.030" v="8590" actId="478"/>
          <ac:spMkLst>
            <pc:docMk/>
            <pc:sldMk cId="202160114" sldId="388"/>
            <ac:spMk id="21" creationId="{00000000-0000-0000-0000-000000000000}"/>
          </ac:spMkLst>
        </pc:spChg>
        <pc:spChg chg="mod">
          <ac:chgData name="代數白痴 顧" userId="316db6a4f7ef8138" providerId="LiveId" clId="{7DECDBC5-616A-4683-823C-D066F1593F2A}" dt="2023-07-22T03:28:11.015" v="8589" actId="20577"/>
          <ac:spMkLst>
            <pc:docMk/>
            <pc:sldMk cId="202160114" sldId="388"/>
            <ac:spMk id="23" creationId="{00000000-0000-0000-0000-000000000000}"/>
          </ac:spMkLst>
        </pc:spChg>
        <pc:grpChg chg="del">
          <ac:chgData name="代數白痴 顧" userId="316db6a4f7ef8138" providerId="LiveId" clId="{7DECDBC5-616A-4683-823C-D066F1593F2A}" dt="2023-07-22T03:28:24.030" v="8590" actId="478"/>
          <ac:grpSpMkLst>
            <pc:docMk/>
            <pc:sldMk cId="202160114" sldId="388"/>
            <ac:grpSpMk id="13" creationId="{6C085DA5-8AF0-9C24-1F06-5D39C8FD468A}"/>
          </ac:grpSpMkLst>
        </pc:grpChg>
        <pc:grpChg chg="add mod">
          <ac:chgData name="代數白痴 顧" userId="316db6a4f7ef8138" providerId="LiveId" clId="{7DECDBC5-616A-4683-823C-D066F1593F2A}" dt="2023-07-22T03:38:35.418" v="9072" actId="1035"/>
          <ac:grpSpMkLst>
            <pc:docMk/>
            <pc:sldMk cId="202160114" sldId="388"/>
            <ac:grpSpMk id="15" creationId="{92D84EF5-86B3-59F2-A6A2-B487C3FE06D7}"/>
          </ac:grpSpMkLst>
        </pc:grpChg>
        <pc:grpChg chg="add mod">
          <ac:chgData name="代數白痴 顧" userId="316db6a4f7ef8138" providerId="LiveId" clId="{7DECDBC5-616A-4683-823C-D066F1593F2A}" dt="2023-07-22T03:39:57.725" v="9103" actId="164"/>
          <ac:grpSpMkLst>
            <pc:docMk/>
            <pc:sldMk cId="202160114" sldId="388"/>
            <ac:grpSpMk id="25" creationId="{C24845E7-A83B-E3EB-7726-6C2CC284AA73}"/>
          </ac:grpSpMkLst>
        </pc:grpChg>
        <pc:graphicFrameChg chg="add mod modGraphic">
          <ac:chgData name="代數白痴 顧" userId="316db6a4f7ef8138" providerId="LiveId" clId="{7DECDBC5-616A-4683-823C-D066F1593F2A}" dt="2023-07-22T03:38:35.418" v="9072" actId="1035"/>
          <ac:graphicFrameMkLst>
            <pc:docMk/>
            <pc:sldMk cId="202160114" sldId="388"/>
            <ac:graphicFrameMk id="7" creationId="{E016871F-3D9E-FE13-51BD-9CCFCB4D110B}"/>
          </ac:graphicFrameMkLst>
        </pc:graphicFrameChg>
        <pc:cxnChg chg="add del mod">
          <ac:chgData name="代數白痴 顧" userId="316db6a4f7ef8138" providerId="LiveId" clId="{7DECDBC5-616A-4683-823C-D066F1593F2A}" dt="2023-07-22T03:39:11.215" v="9094" actId="478"/>
          <ac:cxnSpMkLst>
            <pc:docMk/>
            <pc:sldMk cId="202160114" sldId="388"/>
            <ac:cxnSpMk id="17" creationId="{37E8398D-1153-7473-4A7C-7B2CCE88AB17}"/>
          </ac:cxnSpMkLst>
        </pc:cxnChg>
        <pc:cxnChg chg="add del mod">
          <ac:chgData name="代數白痴 顧" userId="316db6a4f7ef8138" providerId="LiveId" clId="{7DECDBC5-616A-4683-823C-D066F1593F2A}" dt="2023-07-22T03:39:25.383" v="9096" actId="478"/>
          <ac:cxnSpMkLst>
            <pc:docMk/>
            <pc:sldMk cId="202160114" sldId="388"/>
            <ac:cxnSpMk id="19" creationId="{FAAEAC37-4288-678A-0A08-915803439D57}"/>
          </ac:cxnSpMkLst>
        </pc:cxnChg>
        <pc:cxnChg chg="add mod">
          <ac:chgData name="代數白痴 顧" userId="316db6a4f7ef8138" providerId="LiveId" clId="{7DECDBC5-616A-4683-823C-D066F1593F2A}" dt="2023-07-22T03:39:57.725" v="9103" actId="164"/>
          <ac:cxnSpMkLst>
            <pc:docMk/>
            <pc:sldMk cId="202160114" sldId="388"/>
            <ac:cxnSpMk id="22" creationId="{D8A56E99-AD04-84A4-2BEE-9B7A827B145B}"/>
          </ac:cxnSpMkLst>
        </pc:cxnChg>
        <pc:cxnChg chg="add mod">
          <ac:chgData name="代數白痴 顧" userId="316db6a4f7ef8138" providerId="LiveId" clId="{7DECDBC5-616A-4683-823C-D066F1593F2A}" dt="2023-07-22T03:41:29.991" v="9106" actId="692"/>
          <ac:cxnSpMkLst>
            <pc:docMk/>
            <pc:sldMk cId="202160114" sldId="388"/>
            <ac:cxnSpMk id="27" creationId="{2C7649F4-A3F1-DE48-D10F-3E889EAB97FE}"/>
          </ac:cxnSpMkLst>
        </pc:cxnChg>
        <pc:cxnChg chg="add mod">
          <ac:chgData name="代數白痴 顧" userId="316db6a4f7ef8138" providerId="LiveId" clId="{7DECDBC5-616A-4683-823C-D066F1593F2A}" dt="2023-07-22T03:41:35.201" v="9108" actId="1076"/>
          <ac:cxnSpMkLst>
            <pc:docMk/>
            <pc:sldMk cId="202160114" sldId="388"/>
            <ac:cxnSpMk id="29" creationId="{0C664356-D517-F99C-1A6D-F7E7F9ACAA3D}"/>
          </ac:cxnSpMkLst>
        </pc:cxnChg>
        <pc:cxnChg chg="add mod">
          <ac:chgData name="代數白痴 顧" userId="316db6a4f7ef8138" providerId="LiveId" clId="{7DECDBC5-616A-4683-823C-D066F1593F2A}" dt="2023-07-22T03:41:46.587" v="9117" actId="1037"/>
          <ac:cxnSpMkLst>
            <pc:docMk/>
            <pc:sldMk cId="202160114" sldId="388"/>
            <ac:cxnSpMk id="30" creationId="{2C911D66-3125-9BD2-3E8F-B8C2ED04EB1B}"/>
          </ac:cxnSpMkLst>
        </pc:cxnChg>
        <pc:cxnChg chg="add mod">
          <ac:chgData name="代數白痴 顧" userId="316db6a4f7ef8138" providerId="LiveId" clId="{7DECDBC5-616A-4683-823C-D066F1593F2A}" dt="2023-07-22T03:41:43.161" v="9112" actId="1076"/>
          <ac:cxnSpMkLst>
            <pc:docMk/>
            <pc:sldMk cId="202160114" sldId="388"/>
            <ac:cxnSpMk id="31" creationId="{894DF9DE-27C4-B3E2-5F84-132B8FD91F56}"/>
          </ac:cxnSpMkLst>
        </pc:cxnChg>
        <pc:cxnChg chg="add mod">
          <ac:chgData name="代數白痴 顧" userId="316db6a4f7ef8138" providerId="LiveId" clId="{7DECDBC5-616A-4683-823C-D066F1593F2A}" dt="2023-07-22T03:41:58.866" v="9119" actId="1076"/>
          <ac:cxnSpMkLst>
            <pc:docMk/>
            <pc:sldMk cId="202160114" sldId="388"/>
            <ac:cxnSpMk id="32" creationId="{7F28938A-3600-24E8-6E28-FD283EE123F0}"/>
          </ac:cxnSpMkLst>
        </pc:cxnChg>
        <pc:cxnChg chg="add mod">
          <ac:chgData name="代數白痴 顧" userId="316db6a4f7ef8138" providerId="LiveId" clId="{7DECDBC5-616A-4683-823C-D066F1593F2A}" dt="2023-07-22T03:41:58.866" v="9119" actId="1076"/>
          <ac:cxnSpMkLst>
            <pc:docMk/>
            <pc:sldMk cId="202160114" sldId="388"/>
            <ac:cxnSpMk id="33" creationId="{20FC660F-4DD0-E182-7E16-17791D0C7FE0}"/>
          </ac:cxnSpMkLst>
        </pc:cxnChg>
        <pc:cxnChg chg="add mod">
          <ac:chgData name="代數白痴 顧" userId="316db6a4f7ef8138" providerId="LiveId" clId="{7DECDBC5-616A-4683-823C-D066F1593F2A}" dt="2023-07-22T03:41:58.866" v="9119" actId="1076"/>
          <ac:cxnSpMkLst>
            <pc:docMk/>
            <pc:sldMk cId="202160114" sldId="388"/>
            <ac:cxnSpMk id="34" creationId="{27A59C48-4B77-9991-3DF7-73CCC4B2E2BF}"/>
          </ac:cxnSpMkLst>
        </pc:cxnChg>
        <pc:cxnChg chg="add mod">
          <ac:chgData name="代數白痴 顧" userId="316db6a4f7ef8138" providerId="LiveId" clId="{7DECDBC5-616A-4683-823C-D066F1593F2A}" dt="2023-07-22T03:41:58.866" v="9119" actId="1076"/>
          <ac:cxnSpMkLst>
            <pc:docMk/>
            <pc:sldMk cId="202160114" sldId="388"/>
            <ac:cxnSpMk id="35" creationId="{5233D577-5F75-7E61-653D-B85111C2A015}"/>
          </ac:cxnSpMkLst>
        </pc:cxnChg>
        <pc:cxnChg chg="add mod">
          <ac:chgData name="代數白痴 顧" userId="316db6a4f7ef8138" providerId="LiveId" clId="{7DECDBC5-616A-4683-823C-D066F1593F2A}" dt="2023-07-22T03:42:08.230" v="9129" actId="1036"/>
          <ac:cxnSpMkLst>
            <pc:docMk/>
            <pc:sldMk cId="202160114" sldId="388"/>
            <ac:cxnSpMk id="36" creationId="{BD681566-D179-D0F5-27A9-B71991D51B49}"/>
          </ac:cxnSpMkLst>
        </pc:cxnChg>
        <pc:cxnChg chg="add mod">
          <ac:chgData name="代數白痴 顧" userId="316db6a4f7ef8138" providerId="LiveId" clId="{7DECDBC5-616A-4683-823C-D066F1593F2A}" dt="2023-07-22T03:42:23.094" v="9142" actId="1038"/>
          <ac:cxnSpMkLst>
            <pc:docMk/>
            <pc:sldMk cId="202160114" sldId="388"/>
            <ac:cxnSpMk id="37" creationId="{4B93BF89-B870-9325-C1F0-313A1A696886}"/>
          </ac:cxnSpMkLst>
        </pc:cxnChg>
        <pc:cxnChg chg="add mod">
          <ac:chgData name="代數白痴 顧" userId="316db6a4f7ef8138" providerId="LiveId" clId="{7DECDBC5-616A-4683-823C-D066F1593F2A}" dt="2023-07-22T03:42:23.094" v="9142" actId="1038"/>
          <ac:cxnSpMkLst>
            <pc:docMk/>
            <pc:sldMk cId="202160114" sldId="388"/>
            <ac:cxnSpMk id="38" creationId="{D77D38C7-737E-F782-59E1-D400417E918E}"/>
          </ac:cxnSpMkLst>
        </pc:cxnChg>
        <pc:cxnChg chg="add mod">
          <ac:chgData name="代數白痴 顧" userId="316db6a4f7ef8138" providerId="LiveId" clId="{7DECDBC5-616A-4683-823C-D066F1593F2A}" dt="2023-07-22T03:42:23.094" v="9142" actId="1038"/>
          <ac:cxnSpMkLst>
            <pc:docMk/>
            <pc:sldMk cId="202160114" sldId="388"/>
            <ac:cxnSpMk id="39" creationId="{3D65CD10-06A3-8C93-43D4-3FFE851F6FC3}"/>
          </ac:cxnSpMkLst>
        </pc:cxnChg>
        <pc:cxnChg chg="add mod">
          <ac:chgData name="代數白痴 顧" userId="316db6a4f7ef8138" providerId="LiveId" clId="{7DECDBC5-616A-4683-823C-D066F1593F2A}" dt="2023-07-22T03:42:23.094" v="9142" actId="1038"/>
          <ac:cxnSpMkLst>
            <pc:docMk/>
            <pc:sldMk cId="202160114" sldId="388"/>
            <ac:cxnSpMk id="40" creationId="{8A3B1265-7F01-B421-6E9A-03527FBA7CF9}"/>
          </ac:cxnSpMkLst>
        </pc:cxnChg>
        <pc:cxnChg chg="add mod">
          <ac:chgData name="代數白痴 顧" userId="316db6a4f7ef8138" providerId="LiveId" clId="{7DECDBC5-616A-4683-823C-D066F1593F2A}" dt="2023-07-22T03:42:43.350" v="9151" actId="1037"/>
          <ac:cxnSpMkLst>
            <pc:docMk/>
            <pc:sldMk cId="202160114" sldId="388"/>
            <ac:cxnSpMk id="41" creationId="{4A4DD41E-8CCD-B56C-C1B0-B5B28AB9DE4B}"/>
          </ac:cxnSpMkLst>
        </pc:cxnChg>
        <pc:cxnChg chg="add mod">
          <ac:chgData name="代數白痴 顧" userId="316db6a4f7ef8138" providerId="LiveId" clId="{7DECDBC5-616A-4683-823C-D066F1593F2A}" dt="2023-07-22T03:42:38.763" v="9148" actId="1035"/>
          <ac:cxnSpMkLst>
            <pc:docMk/>
            <pc:sldMk cId="202160114" sldId="388"/>
            <ac:cxnSpMk id="42" creationId="{7AEB351A-70F7-0088-E30A-ABBC5691A434}"/>
          </ac:cxnSpMkLst>
        </pc:cxnChg>
        <pc:cxnChg chg="add mod">
          <ac:chgData name="代數白痴 顧" userId="316db6a4f7ef8138" providerId="LiveId" clId="{7DECDBC5-616A-4683-823C-D066F1593F2A}" dt="2023-07-22T03:42:38.763" v="9148" actId="1035"/>
          <ac:cxnSpMkLst>
            <pc:docMk/>
            <pc:sldMk cId="202160114" sldId="388"/>
            <ac:cxnSpMk id="43" creationId="{4CDF9378-2A56-471B-776F-2C3CE080EFC8}"/>
          </ac:cxnSpMkLst>
        </pc:cxnChg>
        <pc:cxnChg chg="add mod">
          <ac:chgData name="代數白痴 顧" userId="316db6a4f7ef8138" providerId="LiveId" clId="{7DECDBC5-616A-4683-823C-D066F1593F2A}" dt="2023-07-22T03:42:38.763" v="9148" actId="1035"/>
          <ac:cxnSpMkLst>
            <pc:docMk/>
            <pc:sldMk cId="202160114" sldId="388"/>
            <ac:cxnSpMk id="44" creationId="{6719E4F2-5D27-82D3-B20C-10A7F2E71D9E}"/>
          </ac:cxnSpMkLst>
        </pc:cxnChg>
        <pc:cxnChg chg="add mod">
          <ac:chgData name="代數白痴 顧" userId="316db6a4f7ef8138" providerId="LiveId" clId="{7DECDBC5-616A-4683-823C-D066F1593F2A}" dt="2023-07-22T03:42:38.763" v="9148" actId="1035"/>
          <ac:cxnSpMkLst>
            <pc:docMk/>
            <pc:sldMk cId="202160114" sldId="388"/>
            <ac:cxnSpMk id="45" creationId="{4F9C9750-658E-783B-EF3A-2AB105FF0663}"/>
          </ac:cxnSpMkLst>
        </pc:cxnChg>
        <pc:cxnChg chg="add mod">
          <ac:chgData name="代數白痴 顧" userId="316db6a4f7ef8138" providerId="LiveId" clId="{7DECDBC5-616A-4683-823C-D066F1593F2A}" dt="2023-07-22T03:42:38.763" v="9148" actId="1035"/>
          <ac:cxnSpMkLst>
            <pc:docMk/>
            <pc:sldMk cId="202160114" sldId="388"/>
            <ac:cxnSpMk id="46" creationId="{D4E21664-C1D0-E9D0-757B-646A4E4EBF74}"/>
          </ac:cxnSpMkLst>
        </pc:cxnChg>
        <pc:cxnChg chg="add mod">
          <ac:chgData name="代數白痴 顧" userId="316db6a4f7ef8138" providerId="LiveId" clId="{7DECDBC5-616A-4683-823C-D066F1593F2A}" dt="2023-07-22T03:42:59.004" v="9162" actId="1037"/>
          <ac:cxnSpMkLst>
            <pc:docMk/>
            <pc:sldMk cId="202160114" sldId="388"/>
            <ac:cxnSpMk id="47" creationId="{41884DBE-00EC-6E8D-6BCE-F517CA9A7DEF}"/>
          </ac:cxnSpMkLst>
        </pc:cxnChg>
        <pc:cxnChg chg="add mod">
          <ac:chgData name="代數白痴 顧" userId="316db6a4f7ef8138" providerId="LiveId" clId="{7DECDBC5-616A-4683-823C-D066F1593F2A}" dt="2023-07-22T03:42:59.004" v="9162" actId="1037"/>
          <ac:cxnSpMkLst>
            <pc:docMk/>
            <pc:sldMk cId="202160114" sldId="388"/>
            <ac:cxnSpMk id="48" creationId="{6E2C26FC-B3FA-5773-F947-8AD3DA20106B}"/>
          </ac:cxnSpMkLst>
        </pc:cxnChg>
        <pc:cxnChg chg="add mod">
          <ac:chgData name="代數白痴 顧" userId="316db6a4f7ef8138" providerId="LiveId" clId="{7DECDBC5-616A-4683-823C-D066F1593F2A}" dt="2023-07-22T03:42:59.004" v="9162" actId="1037"/>
          <ac:cxnSpMkLst>
            <pc:docMk/>
            <pc:sldMk cId="202160114" sldId="388"/>
            <ac:cxnSpMk id="49" creationId="{15541B6C-80D5-B20E-2E68-21CEBDE76BF2}"/>
          </ac:cxnSpMkLst>
        </pc:cxnChg>
        <pc:cxnChg chg="add mod">
          <ac:chgData name="代數白痴 顧" userId="316db6a4f7ef8138" providerId="LiveId" clId="{7DECDBC5-616A-4683-823C-D066F1593F2A}" dt="2023-07-22T03:42:59.004" v="9162" actId="1037"/>
          <ac:cxnSpMkLst>
            <pc:docMk/>
            <pc:sldMk cId="202160114" sldId="388"/>
            <ac:cxnSpMk id="50" creationId="{E923DF47-C73B-CF58-3B07-8CBDA1BC76FC}"/>
          </ac:cxnSpMkLst>
        </pc:cxnChg>
        <pc:cxnChg chg="add mod">
          <ac:chgData name="代數白痴 顧" userId="316db6a4f7ef8138" providerId="LiveId" clId="{7DECDBC5-616A-4683-823C-D066F1593F2A}" dt="2023-07-22T03:42:59.004" v="9162" actId="1037"/>
          <ac:cxnSpMkLst>
            <pc:docMk/>
            <pc:sldMk cId="202160114" sldId="388"/>
            <ac:cxnSpMk id="51" creationId="{FA5FB24D-B15E-7DA9-58D5-34B25D8CE76E}"/>
          </ac:cxnSpMkLst>
        </pc:cxnChg>
        <pc:cxnChg chg="add mod">
          <ac:chgData name="代數白痴 顧" userId="316db6a4f7ef8138" providerId="LiveId" clId="{7DECDBC5-616A-4683-823C-D066F1593F2A}" dt="2023-07-22T03:43:42.063" v="9167" actId="692"/>
          <ac:cxnSpMkLst>
            <pc:docMk/>
            <pc:sldMk cId="202160114" sldId="388"/>
            <ac:cxnSpMk id="53" creationId="{0745898B-F068-93D0-CBFC-63422F2FCDB0}"/>
          </ac:cxnSpMkLst>
        </pc:cxnChg>
        <pc:cxnChg chg="add mod">
          <ac:chgData name="代數白痴 顧" userId="316db6a4f7ef8138" providerId="LiveId" clId="{7DECDBC5-616A-4683-823C-D066F1593F2A}" dt="2023-07-22T03:43:53.301" v="9173" actId="1038"/>
          <ac:cxnSpMkLst>
            <pc:docMk/>
            <pc:sldMk cId="202160114" sldId="388"/>
            <ac:cxnSpMk id="57" creationId="{56572C3B-52F9-61D7-E7AB-5F9BD957EDFA}"/>
          </ac:cxnSpMkLst>
        </pc:cxnChg>
        <pc:cxnChg chg="add mod">
          <ac:chgData name="代數白痴 顧" userId="316db6a4f7ef8138" providerId="LiveId" clId="{7DECDBC5-616A-4683-823C-D066F1593F2A}" dt="2023-07-22T03:44:01.099" v="9180" actId="1038"/>
          <ac:cxnSpMkLst>
            <pc:docMk/>
            <pc:sldMk cId="202160114" sldId="388"/>
            <ac:cxnSpMk id="58" creationId="{507C493D-DA92-A400-F3A1-E420D8C99B7C}"/>
          </ac:cxnSpMkLst>
        </pc:cxnChg>
        <pc:cxnChg chg="add mod">
          <ac:chgData name="代數白痴 顧" userId="316db6a4f7ef8138" providerId="LiveId" clId="{7DECDBC5-616A-4683-823C-D066F1593F2A}" dt="2023-07-22T03:44:06.440" v="9182" actId="1076"/>
          <ac:cxnSpMkLst>
            <pc:docMk/>
            <pc:sldMk cId="202160114" sldId="388"/>
            <ac:cxnSpMk id="59" creationId="{96E4DF11-B8ED-FAC8-FC9C-63576F196C11}"/>
          </ac:cxnSpMkLst>
        </pc:cxnChg>
        <pc:cxnChg chg="add mod">
          <ac:chgData name="代數白痴 顧" userId="316db6a4f7ef8138" providerId="LiveId" clId="{7DECDBC5-616A-4683-823C-D066F1593F2A}" dt="2023-07-22T03:44:13.725" v="9191" actId="1035"/>
          <ac:cxnSpMkLst>
            <pc:docMk/>
            <pc:sldMk cId="202160114" sldId="388"/>
            <ac:cxnSpMk id="60" creationId="{F9E52282-5E8D-FCCF-A52B-0D9F4F16A32E}"/>
          </ac:cxnSpMkLst>
        </pc:cxnChg>
        <pc:cxnChg chg="add mod">
          <ac:chgData name="代數白痴 顧" userId="316db6a4f7ef8138" providerId="LiveId" clId="{7DECDBC5-616A-4683-823C-D066F1593F2A}" dt="2023-07-22T03:44:20.682" v="9194" actId="1035"/>
          <ac:cxnSpMkLst>
            <pc:docMk/>
            <pc:sldMk cId="202160114" sldId="388"/>
            <ac:cxnSpMk id="61" creationId="{6D78D3ED-1385-7876-249B-2E0246DE2CFE}"/>
          </ac:cxnSpMkLst>
        </pc:cxnChg>
        <pc:cxnChg chg="add mod">
          <ac:chgData name="代數白痴 顧" userId="316db6a4f7ef8138" providerId="LiveId" clId="{7DECDBC5-616A-4683-823C-D066F1593F2A}" dt="2023-07-22T03:44:26.518" v="9198" actId="1035"/>
          <ac:cxnSpMkLst>
            <pc:docMk/>
            <pc:sldMk cId="202160114" sldId="388"/>
            <ac:cxnSpMk id="62" creationId="{526C84DB-A934-5E75-C195-548383DB0568}"/>
          </ac:cxnSpMkLst>
        </pc:cxnChg>
        <pc:cxnChg chg="add mod">
          <ac:chgData name="代數白痴 顧" userId="316db6a4f7ef8138" providerId="LiveId" clId="{7DECDBC5-616A-4683-823C-D066F1593F2A}" dt="2023-07-22T03:44:31.273" v="9200" actId="1076"/>
          <ac:cxnSpMkLst>
            <pc:docMk/>
            <pc:sldMk cId="202160114" sldId="388"/>
            <ac:cxnSpMk id="63" creationId="{EDDDB313-D9F3-1E28-BBB8-06CD54EDFFB0}"/>
          </ac:cxnSpMkLst>
        </pc:cxnChg>
        <pc:cxnChg chg="add mod">
          <ac:chgData name="代數白痴 顧" userId="316db6a4f7ef8138" providerId="LiveId" clId="{7DECDBC5-616A-4683-823C-D066F1593F2A}" dt="2023-07-22T03:44:39.309" v="9208" actId="1036"/>
          <ac:cxnSpMkLst>
            <pc:docMk/>
            <pc:sldMk cId="202160114" sldId="388"/>
            <ac:cxnSpMk id="64" creationId="{2AE66500-CBAB-957D-DAA9-FAE1C3433B70}"/>
          </ac:cxnSpMkLst>
        </pc:cxnChg>
        <pc:cxnChg chg="add mod">
          <ac:chgData name="代數白痴 顧" userId="316db6a4f7ef8138" providerId="LiveId" clId="{7DECDBC5-616A-4683-823C-D066F1593F2A}" dt="2023-07-22T03:44:44.481" v="9210" actId="1076"/>
          <ac:cxnSpMkLst>
            <pc:docMk/>
            <pc:sldMk cId="202160114" sldId="388"/>
            <ac:cxnSpMk id="65" creationId="{015A65DB-6FCF-6CD8-C894-B9747FDCDF47}"/>
          </ac:cxnSpMkLst>
        </pc:cxnChg>
        <pc:cxnChg chg="add mod">
          <ac:chgData name="代數白痴 顧" userId="316db6a4f7ef8138" providerId="LiveId" clId="{7DECDBC5-616A-4683-823C-D066F1593F2A}" dt="2023-07-22T03:44:50.857" v="9212" actId="1076"/>
          <ac:cxnSpMkLst>
            <pc:docMk/>
            <pc:sldMk cId="202160114" sldId="388"/>
            <ac:cxnSpMk id="66" creationId="{F8C7B351-AEB1-B9E1-4785-8499F74C75B4}"/>
          </ac:cxnSpMkLst>
        </pc:cxnChg>
        <pc:cxnChg chg="add mod">
          <ac:chgData name="代數白痴 顧" userId="316db6a4f7ef8138" providerId="LiveId" clId="{7DECDBC5-616A-4683-823C-D066F1593F2A}" dt="2023-07-22T03:45:00.104" v="9214" actId="1076"/>
          <ac:cxnSpMkLst>
            <pc:docMk/>
            <pc:sldMk cId="202160114" sldId="388"/>
            <ac:cxnSpMk id="67" creationId="{2BE92D2D-BF62-3AFB-1446-12ADAC73B11E}"/>
          </ac:cxnSpMkLst>
        </pc:cxnChg>
        <pc:cxnChg chg="add mod">
          <ac:chgData name="代數白痴 顧" userId="316db6a4f7ef8138" providerId="LiveId" clId="{7DECDBC5-616A-4683-823C-D066F1593F2A}" dt="2023-07-22T03:45:07.905" v="9216" actId="1076"/>
          <ac:cxnSpMkLst>
            <pc:docMk/>
            <pc:sldMk cId="202160114" sldId="388"/>
            <ac:cxnSpMk id="68" creationId="{A4A619D4-B3FF-9245-D176-837F71B68631}"/>
          </ac:cxnSpMkLst>
        </pc:cxnChg>
        <pc:cxnChg chg="add mod">
          <ac:chgData name="代數白痴 顧" userId="316db6a4f7ef8138" providerId="LiveId" clId="{7DECDBC5-616A-4683-823C-D066F1593F2A}" dt="2023-07-22T03:45:15.217" v="9218" actId="1076"/>
          <ac:cxnSpMkLst>
            <pc:docMk/>
            <pc:sldMk cId="202160114" sldId="388"/>
            <ac:cxnSpMk id="69" creationId="{696EA1F9-BF02-65A6-587D-1D00D43DA635}"/>
          </ac:cxnSpMkLst>
        </pc:cxnChg>
        <pc:cxnChg chg="add mod">
          <ac:chgData name="代數白痴 顧" userId="316db6a4f7ef8138" providerId="LiveId" clId="{7DECDBC5-616A-4683-823C-D066F1593F2A}" dt="2023-07-22T03:45:36.552" v="9220" actId="1076"/>
          <ac:cxnSpMkLst>
            <pc:docMk/>
            <pc:sldMk cId="202160114" sldId="388"/>
            <ac:cxnSpMk id="70" creationId="{00B29E20-4E94-56AE-76A5-8097ABB89DD8}"/>
          </ac:cxnSpMkLst>
        </pc:cxnChg>
        <pc:cxnChg chg="add mod">
          <ac:chgData name="代數白痴 顧" userId="316db6a4f7ef8138" providerId="LiveId" clId="{7DECDBC5-616A-4683-823C-D066F1593F2A}" dt="2023-07-22T03:46:20.775" v="9223" actId="692"/>
          <ac:cxnSpMkLst>
            <pc:docMk/>
            <pc:sldMk cId="202160114" sldId="388"/>
            <ac:cxnSpMk id="72" creationId="{2924ED84-6595-2C9A-3852-F94FE01E361B}"/>
          </ac:cxnSpMkLst>
        </pc:cxnChg>
        <pc:cxnChg chg="add mod">
          <ac:chgData name="代數白痴 顧" userId="316db6a4f7ef8138" providerId="LiveId" clId="{7DECDBC5-616A-4683-823C-D066F1593F2A}" dt="2023-07-22T03:46:29.464" v="9225" actId="1076"/>
          <ac:cxnSpMkLst>
            <pc:docMk/>
            <pc:sldMk cId="202160114" sldId="388"/>
            <ac:cxnSpMk id="73" creationId="{62A2EB25-6561-0F3E-B483-DA1BF55ED4D2}"/>
          </ac:cxnSpMkLst>
        </pc:cxnChg>
        <pc:cxnChg chg="add mod">
          <ac:chgData name="代數白痴 顧" userId="316db6a4f7ef8138" providerId="LiveId" clId="{7DECDBC5-616A-4683-823C-D066F1593F2A}" dt="2023-07-22T03:46:54.157" v="9230" actId="692"/>
          <ac:cxnSpMkLst>
            <pc:docMk/>
            <pc:sldMk cId="202160114" sldId="388"/>
            <ac:cxnSpMk id="75" creationId="{33E7365A-C18A-DC74-8C4D-D8A0B10EBFD7}"/>
          </ac:cxnSpMkLst>
        </pc:cxnChg>
      </pc:sldChg>
      <pc:sldChg chg="addSp modSp del mod">
        <pc:chgData name="代數白痴 顧" userId="316db6a4f7ef8138" providerId="LiveId" clId="{7DECDBC5-616A-4683-823C-D066F1593F2A}" dt="2023-07-22T08:25:35.440" v="15790" actId="2696"/>
        <pc:sldMkLst>
          <pc:docMk/>
          <pc:sldMk cId="2231430522" sldId="389"/>
        </pc:sldMkLst>
        <pc:spChg chg="add mod">
          <ac:chgData name="代數白痴 顧" userId="316db6a4f7ef8138" providerId="LiveId" clId="{7DECDBC5-616A-4683-823C-D066F1593F2A}" dt="2023-07-22T02:33:01.205" v="4372"/>
          <ac:spMkLst>
            <pc:docMk/>
            <pc:sldMk cId="2231430522" sldId="389"/>
            <ac:spMk id="3" creationId="{984E1AB9-BED8-2E9F-894F-F1FF0D122E8C}"/>
          </ac:spMkLst>
        </pc:spChg>
        <pc:spChg chg="mod">
          <ac:chgData name="代數白痴 顧" userId="316db6a4f7ef8138" providerId="LiveId" clId="{7DECDBC5-616A-4683-823C-D066F1593F2A}" dt="2023-07-22T02:33:14.964" v="4411" actId="1035"/>
          <ac:spMkLst>
            <pc:docMk/>
            <pc:sldMk cId="2231430522" sldId="389"/>
            <ac:spMk id="5" creationId="{27A6AD3B-BF4C-B422-0AB5-D607D9CCDDE3}"/>
          </ac:spMkLst>
        </pc:spChg>
        <pc:spChg chg="add mod">
          <ac:chgData name="代數白痴 顧" userId="316db6a4f7ef8138" providerId="LiveId" clId="{7DECDBC5-616A-4683-823C-D066F1593F2A}" dt="2023-07-22T02:33:10.812" v="4409" actId="1035"/>
          <ac:spMkLst>
            <pc:docMk/>
            <pc:sldMk cId="2231430522" sldId="389"/>
            <ac:spMk id="7" creationId="{39F7D57E-8692-8873-B1F9-8E528CC7AACC}"/>
          </ac:spMkLst>
        </pc:spChg>
      </pc:sldChg>
      <pc:sldChg chg="addSp delSp modSp mod ord delAnim modAnim modNotesTx">
        <pc:chgData name="代數白痴 顧" userId="316db6a4f7ef8138" providerId="LiveId" clId="{7DECDBC5-616A-4683-823C-D066F1593F2A}" dt="2023-07-24T00:06:03.267" v="15821" actId="478"/>
        <pc:sldMkLst>
          <pc:docMk/>
          <pc:sldMk cId="1870214828" sldId="395"/>
        </pc:sldMkLst>
        <pc:spChg chg="del">
          <ac:chgData name="代數白痴 顧" userId="316db6a4f7ef8138" providerId="LiveId" clId="{7DECDBC5-616A-4683-823C-D066F1593F2A}" dt="2023-07-22T06:58:09.949" v="11537" actId="478"/>
          <ac:spMkLst>
            <pc:docMk/>
            <pc:sldMk cId="1870214828" sldId="395"/>
            <ac:spMk id="2" creationId="{FE97DD21-6F84-AE82-45B3-3178F549EA13}"/>
          </ac:spMkLst>
        </pc:spChg>
        <pc:spChg chg="add mod">
          <ac:chgData name="代數白痴 顧" userId="316db6a4f7ef8138" providerId="LiveId" clId="{7DECDBC5-616A-4683-823C-D066F1593F2A}" dt="2023-07-22T07:08:59.782" v="11837" actId="20577"/>
          <ac:spMkLst>
            <pc:docMk/>
            <pc:sldMk cId="1870214828" sldId="395"/>
            <ac:spMk id="3" creationId="{EE736FBB-AD2A-AF43-ED71-16D80CB1C28E}"/>
          </ac:spMkLst>
        </pc:spChg>
        <pc:spChg chg="del">
          <ac:chgData name="代數白痴 顧" userId="316db6a4f7ef8138" providerId="LiveId" clId="{7DECDBC5-616A-4683-823C-D066F1593F2A}" dt="2023-07-22T07:00:26.171" v="11539" actId="478"/>
          <ac:spMkLst>
            <pc:docMk/>
            <pc:sldMk cId="1870214828" sldId="395"/>
            <ac:spMk id="4" creationId="{7443AB43-BA0D-2DFE-6944-E8894E5BCCB0}"/>
          </ac:spMkLst>
        </pc:spChg>
        <pc:spChg chg="add del mod">
          <ac:chgData name="代數白痴 顧" userId="316db6a4f7ef8138" providerId="LiveId" clId="{7DECDBC5-616A-4683-823C-D066F1593F2A}" dt="2023-07-22T07:06:10.910" v="11716" actId="478"/>
          <ac:spMkLst>
            <pc:docMk/>
            <pc:sldMk cId="1870214828" sldId="395"/>
            <ac:spMk id="5" creationId="{B34B838E-B591-468F-C41F-BB51D88B6345}"/>
          </ac:spMkLst>
        </pc:spChg>
        <pc:spChg chg="del">
          <ac:chgData name="代數白痴 顧" userId="316db6a4f7ef8138" providerId="LiveId" clId="{7DECDBC5-616A-4683-823C-D066F1593F2A}" dt="2023-07-22T07:00:26.171" v="11539" actId="478"/>
          <ac:spMkLst>
            <pc:docMk/>
            <pc:sldMk cId="1870214828" sldId="395"/>
            <ac:spMk id="6" creationId="{72978842-FC2C-8DDF-5DE4-55AF67C4FA9A}"/>
          </ac:spMkLst>
        </pc:spChg>
        <pc:spChg chg="add del mod">
          <ac:chgData name="代數白痴 顧" userId="316db6a4f7ef8138" providerId="LiveId" clId="{7DECDBC5-616A-4683-823C-D066F1593F2A}" dt="2023-07-22T07:06:10.910" v="11716" actId="478"/>
          <ac:spMkLst>
            <pc:docMk/>
            <pc:sldMk cId="1870214828" sldId="395"/>
            <ac:spMk id="7" creationId="{913A213C-F27A-B44D-C888-F34AE7820D50}"/>
          </ac:spMkLst>
        </pc:spChg>
        <pc:spChg chg="add del mod">
          <ac:chgData name="代數白痴 顧" userId="316db6a4f7ef8138" providerId="LiveId" clId="{7DECDBC5-616A-4683-823C-D066F1593F2A}" dt="2023-07-22T07:06:10.910" v="11716" actId="478"/>
          <ac:spMkLst>
            <pc:docMk/>
            <pc:sldMk cId="1870214828" sldId="395"/>
            <ac:spMk id="8" creationId="{81925368-1C08-2E0A-E58E-61C90EA87431}"/>
          </ac:spMkLst>
        </pc:spChg>
        <pc:spChg chg="del">
          <ac:chgData name="代數白痴 顧" userId="316db6a4f7ef8138" providerId="LiveId" clId="{7DECDBC5-616A-4683-823C-D066F1593F2A}" dt="2023-07-22T06:58:56.781" v="11538" actId="478"/>
          <ac:spMkLst>
            <pc:docMk/>
            <pc:sldMk cId="1870214828" sldId="395"/>
            <ac:spMk id="9" creationId="{7278D459-ADB6-D818-DC5A-27F0A7702D11}"/>
          </ac:spMkLst>
        </pc:spChg>
        <pc:spChg chg="add del mod">
          <ac:chgData name="代數白痴 顧" userId="316db6a4f7ef8138" providerId="LiveId" clId="{7DECDBC5-616A-4683-823C-D066F1593F2A}" dt="2023-07-22T07:06:34.653" v="11719" actId="478"/>
          <ac:spMkLst>
            <pc:docMk/>
            <pc:sldMk cId="1870214828" sldId="395"/>
            <ac:spMk id="10" creationId="{AE03986A-9C15-4EB5-97FE-3A75FF05E034}"/>
          </ac:spMkLst>
        </pc:spChg>
        <pc:spChg chg="add del mod">
          <ac:chgData name="代數白痴 顧" userId="316db6a4f7ef8138" providerId="LiveId" clId="{7DECDBC5-616A-4683-823C-D066F1593F2A}" dt="2023-07-24T00:06:02.517" v="15820" actId="478"/>
          <ac:spMkLst>
            <pc:docMk/>
            <pc:sldMk cId="1870214828" sldId="395"/>
            <ac:spMk id="11" creationId="{20507E89-2713-4617-36B9-AB55C2060175}"/>
          </ac:spMkLst>
        </pc:spChg>
        <pc:spChg chg="add del mod">
          <ac:chgData name="代數白痴 顧" userId="316db6a4f7ef8138" providerId="LiveId" clId="{7DECDBC5-616A-4683-823C-D066F1593F2A}" dt="2023-07-24T00:06:03.267" v="15821" actId="478"/>
          <ac:spMkLst>
            <pc:docMk/>
            <pc:sldMk cId="1870214828" sldId="395"/>
            <ac:spMk id="12" creationId="{AA7704C7-5FBF-94EE-F4B4-24B562E4F491}"/>
          </ac:spMkLst>
        </pc:spChg>
        <pc:spChg chg="add mod">
          <ac:chgData name="代數白痴 顧" userId="316db6a4f7ef8138" providerId="LiveId" clId="{7DECDBC5-616A-4683-823C-D066F1593F2A}" dt="2023-07-22T07:10:54.165" v="11884" actId="947"/>
          <ac:spMkLst>
            <pc:docMk/>
            <pc:sldMk cId="1870214828" sldId="395"/>
            <ac:spMk id="13" creationId="{D57C1D39-ACFF-7ADB-C261-05CF7F222907}"/>
          </ac:spMkLst>
        </pc:spChg>
        <pc:spChg chg="mod">
          <ac:chgData name="代數白痴 顧" userId="316db6a4f7ef8138" providerId="LiveId" clId="{7DECDBC5-616A-4683-823C-D066F1593F2A}" dt="2023-07-21T03:42:21.362" v="157" actId="20577"/>
          <ac:spMkLst>
            <pc:docMk/>
            <pc:sldMk cId="1870214828" sldId="395"/>
            <ac:spMk id="23" creationId="{00000000-0000-0000-0000-000000000000}"/>
          </ac:spMkLst>
        </pc:spChg>
      </pc:sldChg>
      <pc:sldChg chg="del">
        <pc:chgData name="代數白痴 顧" userId="316db6a4f7ef8138" providerId="LiveId" clId="{7DECDBC5-616A-4683-823C-D066F1593F2A}" dt="2023-07-22T08:25:35.440" v="15790" actId="2696"/>
        <pc:sldMkLst>
          <pc:docMk/>
          <pc:sldMk cId="2800213699" sldId="396"/>
        </pc:sldMkLst>
      </pc:sldChg>
      <pc:sldChg chg="addSp delSp modSp add mod modAnim modNotesTx">
        <pc:chgData name="代數白痴 顧" userId="316db6a4f7ef8138" providerId="LiveId" clId="{7DECDBC5-616A-4683-823C-D066F1593F2A}" dt="2023-07-24T00:04:57.814" v="15807" actId="478"/>
        <pc:sldMkLst>
          <pc:docMk/>
          <pc:sldMk cId="3051343562" sldId="397"/>
        </pc:sldMkLst>
        <pc:spChg chg="add del mod">
          <ac:chgData name="代數白痴 顧" userId="316db6a4f7ef8138" providerId="LiveId" clId="{7DECDBC5-616A-4683-823C-D066F1593F2A}" dt="2023-07-24T00:04:56.970" v="15806" actId="478"/>
          <ac:spMkLst>
            <pc:docMk/>
            <pc:sldMk cId="3051343562" sldId="397"/>
            <ac:spMk id="2" creationId="{4B67E122-763E-3DDA-785F-89FCCF06B0AA}"/>
          </ac:spMkLst>
        </pc:spChg>
        <pc:spChg chg="add del mod">
          <ac:chgData name="代數白痴 顧" userId="316db6a4f7ef8138" providerId="LiveId" clId="{7DECDBC5-616A-4683-823C-D066F1593F2A}" dt="2023-07-24T00:04:57.814" v="15807" actId="478"/>
          <ac:spMkLst>
            <pc:docMk/>
            <pc:sldMk cId="3051343562" sldId="397"/>
            <ac:spMk id="3" creationId="{3A18BC83-4D7C-F1D4-5F91-945967D9C171}"/>
          </ac:spMkLst>
        </pc:spChg>
        <pc:spChg chg="mod">
          <ac:chgData name="代數白痴 顧" userId="316db6a4f7ef8138" providerId="LiveId" clId="{7DECDBC5-616A-4683-823C-D066F1593F2A}" dt="2023-07-22T02:33:28.700" v="4435" actId="1036"/>
          <ac:spMkLst>
            <pc:docMk/>
            <pc:sldMk cId="3051343562" sldId="397"/>
            <ac:spMk id="8" creationId="{17FB5F41-1ABE-18B2-EB89-59AE136A8577}"/>
          </ac:spMkLst>
        </pc:spChg>
        <pc:spChg chg="mod">
          <ac:chgData name="代數白痴 顧" userId="316db6a4f7ef8138" providerId="LiveId" clId="{7DECDBC5-616A-4683-823C-D066F1593F2A}" dt="2023-07-22T02:33:39.709" v="4480" actId="1036"/>
          <ac:spMkLst>
            <pc:docMk/>
            <pc:sldMk cId="3051343562" sldId="397"/>
            <ac:spMk id="9" creationId="{55E662D8-49EA-3110-359E-AA6E9609B90E}"/>
          </ac:spMkLst>
        </pc:spChg>
        <pc:spChg chg="mod">
          <ac:chgData name="代數白痴 顧" userId="316db6a4f7ef8138" providerId="LiveId" clId="{7DECDBC5-616A-4683-823C-D066F1593F2A}" dt="2023-07-22T02:33:46.409" v="4493" actId="1036"/>
          <ac:spMkLst>
            <pc:docMk/>
            <pc:sldMk cId="3051343562" sldId="397"/>
            <ac:spMk id="19" creationId="{64DD2BB6-CD0E-5A97-4434-9F0160876495}"/>
          </ac:spMkLst>
        </pc:spChg>
        <pc:spChg chg="del">
          <ac:chgData name="代數白痴 顧" userId="316db6a4f7ef8138" providerId="LiveId" clId="{7DECDBC5-616A-4683-823C-D066F1593F2A}" dt="2023-07-22T02:27:21.546" v="3515" actId="478"/>
          <ac:spMkLst>
            <pc:docMk/>
            <pc:sldMk cId="3051343562" sldId="397"/>
            <ac:spMk id="20" creationId="{78C03804-396E-6C0C-39CC-A5CA0C3453EB}"/>
          </ac:spMkLst>
        </pc:spChg>
        <pc:spChg chg="mod">
          <ac:chgData name="代數白痴 顧" userId="316db6a4f7ef8138" providerId="LiveId" clId="{7DECDBC5-616A-4683-823C-D066F1593F2A}" dt="2023-07-22T02:25:15.036" v="3423" actId="20577"/>
          <ac:spMkLst>
            <pc:docMk/>
            <pc:sldMk cId="3051343562" sldId="397"/>
            <ac:spMk id="23" creationId="{00000000-0000-0000-0000-000000000000}"/>
          </ac:spMkLst>
        </pc:spChg>
      </pc:sldChg>
      <pc:sldChg chg="addSp delSp modSp add mod modAnim modNotesTx">
        <pc:chgData name="代數白痴 顧" userId="316db6a4f7ef8138" providerId="LiveId" clId="{7DECDBC5-616A-4683-823C-D066F1593F2A}" dt="2023-07-24T00:05:06.608" v="15809" actId="478"/>
        <pc:sldMkLst>
          <pc:docMk/>
          <pc:sldMk cId="3137580123" sldId="398"/>
        </pc:sldMkLst>
        <pc:spChg chg="add del mod">
          <ac:chgData name="代數白痴 顧" userId="316db6a4f7ef8138" providerId="LiveId" clId="{7DECDBC5-616A-4683-823C-D066F1593F2A}" dt="2023-07-22T02:38:46.380" v="4722" actId="478"/>
          <ac:spMkLst>
            <pc:docMk/>
            <pc:sldMk cId="3137580123" sldId="398"/>
            <ac:spMk id="2" creationId="{66B28D1B-6841-EB7B-2E50-EB58E29B27F0}"/>
          </ac:spMkLst>
        </pc:spChg>
        <pc:spChg chg="add mod">
          <ac:chgData name="代數白痴 顧" userId="316db6a4f7ef8138" providerId="LiveId" clId="{7DECDBC5-616A-4683-823C-D066F1593F2A}" dt="2023-07-22T02:43:59.977" v="5173" actId="1036"/>
          <ac:spMkLst>
            <pc:docMk/>
            <pc:sldMk cId="3137580123" sldId="398"/>
            <ac:spMk id="3" creationId="{3360DEB4-DCBC-05F9-2E03-37B8CEE86EB6}"/>
          </ac:spMkLst>
        </pc:spChg>
        <pc:spChg chg="add mod">
          <ac:chgData name="代數白痴 顧" userId="316db6a4f7ef8138" providerId="LiveId" clId="{7DECDBC5-616A-4683-823C-D066F1593F2A}" dt="2023-07-22T02:43:59.977" v="5173" actId="1036"/>
          <ac:spMkLst>
            <pc:docMk/>
            <pc:sldMk cId="3137580123" sldId="398"/>
            <ac:spMk id="4" creationId="{582EBD57-0857-D05A-B4FD-4B1B154E9254}"/>
          </ac:spMkLst>
        </pc:spChg>
        <pc:spChg chg="add mod">
          <ac:chgData name="代數白痴 顧" userId="316db6a4f7ef8138" providerId="LiveId" clId="{7DECDBC5-616A-4683-823C-D066F1593F2A}" dt="2023-07-22T02:43:59.977" v="5173" actId="1036"/>
          <ac:spMkLst>
            <pc:docMk/>
            <pc:sldMk cId="3137580123" sldId="398"/>
            <ac:spMk id="5" creationId="{3A93D767-B553-934E-5576-67DE3C86A3BF}"/>
          </ac:spMkLst>
        </pc:spChg>
        <pc:spChg chg="add del mod">
          <ac:chgData name="代數白痴 顧" userId="316db6a4f7ef8138" providerId="LiveId" clId="{7DECDBC5-616A-4683-823C-D066F1593F2A}" dt="2023-07-24T00:05:06.608" v="15809" actId="478"/>
          <ac:spMkLst>
            <pc:docMk/>
            <pc:sldMk cId="3137580123" sldId="398"/>
            <ac:spMk id="6" creationId="{E13FD2B3-6134-5A46-C8B6-E27E7C08C031}"/>
          </ac:spMkLst>
        </pc:spChg>
        <pc:spChg chg="add del mod">
          <ac:chgData name="代數白痴 顧" userId="316db6a4f7ef8138" providerId="LiveId" clId="{7DECDBC5-616A-4683-823C-D066F1593F2A}" dt="2023-07-24T00:05:05.656" v="15808" actId="478"/>
          <ac:spMkLst>
            <pc:docMk/>
            <pc:sldMk cId="3137580123" sldId="398"/>
            <ac:spMk id="7" creationId="{F9D4023A-D845-1F99-9C69-9606DF468E72}"/>
          </ac:spMkLst>
        </pc:spChg>
        <pc:spChg chg="mod">
          <ac:chgData name="代數白痴 顧" userId="316db6a4f7ef8138" providerId="LiveId" clId="{7DECDBC5-616A-4683-823C-D066F1593F2A}" dt="2023-07-22T02:35:16.492" v="4599" actId="20577"/>
          <ac:spMkLst>
            <pc:docMk/>
            <pc:sldMk cId="3137580123" sldId="398"/>
            <ac:spMk id="8" creationId="{17FB5F41-1ABE-18B2-EB89-59AE136A8577}"/>
          </ac:spMkLst>
        </pc:spChg>
        <pc:spChg chg="mod">
          <ac:chgData name="代數白痴 顧" userId="316db6a4f7ef8138" providerId="LiveId" clId="{7DECDBC5-616A-4683-823C-D066F1593F2A}" dt="2023-07-22T02:36:58.165" v="4603" actId="20577"/>
          <ac:spMkLst>
            <pc:docMk/>
            <pc:sldMk cId="3137580123" sldId="398"/>
            <ac:spMk id="9" creationId="{55E662D8-49EA-3110-359E-AA6E9609B90E}"/>
          </ac:spMkLst>
        </pc:spChg>
        <pc:spChg chg="mod">
          <ac:chgData name="代數白痴 顧" userId="316db6a4f7ef8138" providerId="LiveId" clId="{7DECDBC5-616A-4683-823C-D066F1593F2A}" dt="2023-07-22T02:39:18.193" v="4725" actId="20577"/>
          <ac:spMkLst>
            <pc:docMk/>
            <pc:sldMk cId="3137580123" sldId="398"/>
            <ac:spMk id="19" creationId="{64DD2BB6-CD0E-5A97-4434-9F0160876495}"/>
          </ac:spMkLst>
        </pc:spChg>
        <pc:spChg chg="del">
          <ac:chgData name="代數白痴 顧" userId="316db6a4f7ef8138" providerId="LiveId" clId="{7DECDBC5-616A-4683-823C-D066F1593F2A}" dt="2023-07-22T02:37:17.457" v="4614" actId="478"/>
          <ac:spMkLst>
            <pc:docMk/>
            <pc:sldMk cId="3137580123" sldId="398"/>
            <ac:spMk id="20" creationId="{78C03804-396E-6C0C-39CC-A5CA0C3453EB}"/>
          </ac:spMkLst>
        </pc:spChg>
        <pc:spChg chg="mod">
          <ac:chgData name="代數白痴 顧" userId="316db6a4f7ef8138" providerId="LiveId" clId="{7DECDBC5-616A-4683-823C-D066F1593F2A}" dt="2023-07-22T02:34:03.701" v="4499" actId="20577"/>
          <ac:spMkLst>
            <pc:docMk/>
            <pc:sldMk cId="3137580123" sldId="398"/>
            <ac:spMk id="23" creationId="{00000000-0000-0000-0000-000000000000}"/>
          </ac:spMkLst>
        </pc:spChg>
      </pc:sldChg>
      <pc:sldChg chg="addSp delSp modSp add mod modAnim modNotesTx">
        <pc:chgData name="代數白痴 顧" userId="316db6a4f7ef8138" providerId="LiveId" clId="{7DECDBC5-616A-4683-823C-D066F1593F2A}" dt="2023-07-24T00:05:25.619" v="15815" actId="478"/>
        <pc:sldMkLst>
          <pc:docMk/>
          <pc:sldMk cId="2264850343" sldId="399"/>
        </pc:sldMkLst>
        <pc:spChg chg="del">
          <ac:chgData name="代數白痴 顧" userId="316db6a4f7ef8138" providerId="LiveId" clId="{7DECDBC5-616A-4683-823C-D066F1593F2A}" dt="2023-07-24T00:05:19.043" v="15811" actId="478"/>
          <ac:spMkLst>
            <pc:docMk/>
            <pc:sldMk cId="2264850343" sldId="399"/>
            <ac:spMk id="2" creationId="{4B67E122-763E-3DDA-785F-89FCCF06B0AA}"/>
          </ac:spMkLst>
        </pc:spChg>
        <pc:spChg chg="del">
          <ac:chgData name="代數白痴 顧" userId="316db6a4f7ef8138" providerId="LiveId" clId="{7DECDBC5-616A-4683-823C-D066F1593F2A}" dt="2023-07-24T00:05:18.137" v="15810" actId="478"/>
          <ac:spMkLst>
            <pc:docMk/>
            <pc:sldMk cId="2264850343" sldId="399"/>
            <ac:spMk id="3" creationId="{3A18BC83-4D7C-F1D4-5F91-945967D9C171}"/>
          </ac:spMkLst>
        </pc:spChg>
        <pc:spChg chg="add mod topLvl">
          <ac:chgData name="代數白痴 顧" userId="316db6a4f7ef8138" providerId="LiveId" clId="{7DECDBC5-616A-4683-823C-D066F1593F2A}" dt="2023-07-22T03:20:46.320" v="8031" actId="1035"/>
          <ac:spMkLst>
            <pc:docMk/>
            <pc:sldMk cId="2264850343" sldId="399"/>
            <ac:spMk id="4" creationId="{733EDA99-485A-C9A2-B92B-185016E4A4BA}"/>
          </ac:spMkLst>
        </pc:spChg>
        <pc:spChg chg="add mod topLvl">
          <ac:chgData name="代數白痴 顧" userId="316db6a4f7ef8138" providerId="LiveId" clId="{7DECDBC5-616A-4683-823C-D066F1593F2A}" dt="2023-07-22T03:24:08.908" v="8064" actId="1038"/>
          <ac:spMkLst>
            <pc:docMk/>
            <pc:sldMk cId="2264850343" sldId="399"/>
            <ac:spMk id="5" creationId="{53317417-3C98-F3FC-4468-6C9ED896DECD}"/>
          </ac:spMkLst>
        </pc:spChg>
        <pc:spChg chg="add mod topLvl">
          <ac:chgData name="代數白痴 顧" userId="316db6a4f7ef8138" providerId="LiveId" clId="{7DECDBC5-616A-4683-823C-D066F1593F2A}" dt="2023-07-22T03:21:09.081" v="8035" actId="2085"/>
          <ac:spMkLst>
            <pc:docMk/>
            <pc:sldMk cId="2264850343" sldId="399"/>
            <ac:spMk id="6" creationId="{9BB9B787-953B-9FD7-7269-E99E376879D1}"/>
          </ac:spMkLst>
        </pc:spChg>
        <pc:spChg chg="mod">
          <ac:chgData name="代數白痴 顧" userId="316db6a4f7ef8138" providerId="LiveId" clId="{7DECDBC5-616A-4683-823C-D066F1593F2A}" dt="2023-07-22T03:07:30.428" v="6734" actId="20577"/>
          <ac:spMkLst>
            <pc:docMk/>
            <pc:sldMk cId="2264850343" sldId="399"/>
            <ac:spMk id="8" creationId="{17FB5F41-1ABE-18B2-EB89-59AE136A8577}"/>
          </ac:spMkLst>
        </pc:spChg>
        <pc:spChg chg="mod">
          <ac:chgData name="代數白痴 顧" userId="316db6a4f7ef8138" providerId="LiveId" clId="{7DECDBC5-616A-4683-823C-D066F1593F2A}" dt="2023-07-22T03:07:39.514" v="6751" actId="20577"/>
          <ac:spMkLst>
            <pc:docMk/>
            <pc:sldMk cId="2264850343" sldId="399"/>
            <ac:spMk id="9" creationId="{55E662D8-49EA-3110-359E-AA6E9609B90E}"/>
          </ac:spMkLst>
        </pc:spChg>
        <pc:spChg chg="add del mod">
          <ac:chgData name="代數白痴 顧" userId="316db6a4f7ef8138" providerId="LiveId" clId="{7DECDBC5-616A-4683-823C-D066F1593F2A}" dt="2023-07-22T03:18:53.931" v="7873" actId="478"/>
          <ac:spMkLst>
            <pc:docMk/>
            <pc:sldMk cId="2264850343" sldId="399"/>
            <ac:spMk id="10" creationId="{86990B4B-0AB0-9E04-02E3-34EA1E0AF4AF}"/>
          </ac:spMkLst>
        </pc:spChg>
        <pc:spChg chg="add mod">
          <ac:chgData name="代數白痴 顧" userId="316db6a4f7ef8138" providerId="LiveId" clId="{7DECDBC5-616A-4683-823C-D066F1593F2A}" dt="2023-07-22T03:23:36.424" v="8050" actId="1035"/>
          <ac:spMkLst>
            <pc:docMk/>
            <pc:sldMk cId="2264850343" sldId="399"/>
            <ac:spMk id="11" creationId="{85778354-EC16-B048-9D45-2CB58FD25CF6}"/>
          </ac:spMkLst>
        </pc:spChg>
        <pc:spChg chg="add del mod">
          <ac:chgData name="代數白痴 顧" userId="316db6a4f7ef8138" providerId="LiveId" clId="{7DECDBC5-616A-4683-823C-D066F1593F2A}" dt="2023-07-24T00:05:20.699" v="15813" actId="478"/>
          <ac:spMkLst>
            <pc:docMk/>
            <pc:sldMk cId="2264850343" sldId="399"/>
            <ac:spMk id="12" creationId="{FCEC9EA5-27FF-2643-965A-39F3BFD5B2B5}"/>
          </ac:spMkLst>
        </pc:spChg>
        <pc:spChg chg="add del mod">
          <ac:chgData name="代數白痴 顧" userId="316db6a4f7ef8138" providerId="LiveId" clId="{7DECDBC5-616A-4683-823C-D066F1593F2A}" dt="2023-07-24T00:05:24.307" v="15814" actId="478"/>
          <ac:spMkLst>
            <pc:docMk/>
            <pc:sldMk cId="2264850343" sldId="399"/>
            <ac:spMk id="13" creationId="{D61CB79D-0CBD-4457-9A6E-1466CE895BEC}"/>
          </ac:spMkLst>
        </pc:spChg>
        <pc:spChg chg="add del mod">
          <ac:chgData name="代數白痴 顧" userId="316db6a4f7ef8138" providerId="LiveId" clId="{7DECDBC5-616A-4683-823C-D066F1593F2A}" dt="2023-07-24T00:05:25.619" v="15815" actId="478"/>
          <ac:spMkLst>
            <pc:docMk/>
            <pc:sldMk cId="2264850343" sldId="399"/>
            <ac:spMk id="14" creationId="{3DDF2F7A-6780-FE6D-6106-986597DFA1FE}"/>
          </ac:spMkLst>
        </pc:spChg>
        <pc:spChg chg="del">
          <ac:chgData name="代數白痴 顧" userId="316db6a4f7ef8138" providerId="LiveId" clId="{7DECDBC5-616A-4683-823C-D066F1593F2A}" dt="2023-07-22T03:07:43.587" v="6752" actId="478"/>
          <ac:spMkLst>
            <pc:docMk/>
            <pc:sldMk cId="2264850343" sldId="399"/>
            <ac:spMk id="19" creationId="{64DD2BB6-CD0E-5A97-4434-9F0160876495}"/>
          </ac:spMkLst>
        </pc:spChg>
        <pc:spChg chg="mod">
          <ac:chgData name="代數白痴 顧" userId="316db6a4f7ef8138" providerId="LiveId" clId="{7DECDBC5-616A-4683-823C-D066F1593F2A}" dt="2023-07-22T03:05:03.076" v="6569" actId="20577"/>
          <ac:spMkLst>
            <pc:docMk/>
            <pc:sldMk cId="2264850343" sldId="399"/>
            <ac:spMk id="23" creationId="{00000000-0000-0000-0000-000000000000}"/>
          </ac:spMkLst>
        </pc:spChg>
        <pc:grpChg chg="add del mod">
          <ac:chgData name="代數白痴 顧" userId="316db6a4f7ef8138" providerId="LiveId" clId="{7DECDBC5-616A-4683-823C-D066F1593F2A}" dt="2023-07-22T03:18:58.001" v="7874" actId="165"/>
          <ac:grpSpMkLst>
            <pc:docMk/>
            <pc:sldMk cId="2264850343" sldId="399"/>
            <ac:grpSpMk id="7" creationId="{4A3D0E3F-DDA6-175C-5CDC-68F6D4854359}"/>
          </ac:grpSpMkLst>
        </pc:grpChg>
        <pc:cxnChg chg="add del mod">
          <ac:chgData name="代數白痴 顧" userId="316db6a4f7ef8138" providerId="LiveId" clId="{7DECDBC5-616A-4683-823C-D066F1593F2A}" dt="2023-07-24T00:05:19.886" v="15812" actId="478"/>
          <ac:cxnSpMkLst>
            <pc:docMk/>
            <pc:sldMk cId="2264850343" sldId="399"/>
            <ac:cxnSpMk id="16" creationId="{1010C171-395C-9FFF-19BF-171500F0507C}"/>
          </ac:cxnSpMkLst>
        </pc:cxnChg>
      </pc:sldChg>
      <pc:sldChg chg="addSp delSp modSp add mod modNotesTx">
        <pc:chgData name="代數白痴 顧" userId="316db6a4f7ef8138" providerId="LiveId" clId="{7DECDBC5-616A-4683-823C-D066F1593F2A}" dt="2023-07-24T00:05:58.549" v="15819" actId="478"/>
        <pc:sldMkLst>
          <pc:docMk/>
          <pc:sldMk cId="1413696854" sldId="400"/>
        </pc:sldMkLst>
        <pc:spChg chg="add del mod">
          <ac:chgData name="代數白痴 顧" userId="316db6a4f7ef8138" providerId="LiveId" clId="{7DECDBC5-616A-4683-823C-D066F1593F2A}" dt="2023-07-22T03:58:26.859" v="10393" actId="478"/>
          <ac:spMkLst>
            <pc:docMk/>
            <pc:sldMk cId="1413696854" sldId="400"/>
            <ac:spMk id="2" creationId="{DCB4EC26-5BF3-D01A-7434-D12E002BEC96}"/>
          </ac:spMkLst>
        </pc:spChg>
        <pc:spChg chg="add del mod">
          <ac:chgData name="代數白痴 顧" userId="316db6a4f7ef8138" providerId="LiveId" clId="{7DECDBC5-616A-4683-823C-D066F1593F2A}" dt="2023-07-22T03:58:26.859" v="10393" actId="478"/>
          <ac:spMkLst>
            <pc:docMk/>
            <pc:sldMk cId="1413696854" sldId="400"/>
            <ac:spMk id="3" creationId="{C35E48E2-5CC8-0A71-358D-435D879A9B4D}"/>
          </ac:spMkLst>
        </pc:spChg>
        <pc:spChg chg="add del mod">
          <ac:chgData name="代數白痴 顧" userId="316db6a4f7ef8138" providerId="LiveId" clId="{7DECDBC5-616A-4683-823C-D066F1593F2A}" dt="2023-07-22T03:58:26.859" v="10393" actId="478"/>
          <ac:spMkLst>
            <pc:docMk/>
            <pc:sldMk cId="1413696854" sldId="400"/>
            <ac:spMk id="5" creationId="{FB4EE84F-4A85-3C03-869D-1CEEE4DCA9EA}"/>
          </ac:spMkLst>
        </pc:spChg>
        <pc:spChg chg="add mod">
          <ac:chgData name="代數白痴 顧" userId="316db6a4f7ef8138" providerId="LiveId" clId="{7DECDBC5-616A-4683-823C-D066F1593F2A}" dt="2023-07-22T07:13:14.869" v="11938" actId="114"/>
          <ac:spMkLst>
            <pc:docMk/>
            <pc:sldMk cId="1413696854" sldId="400"/>
            <ac:spMk id="6" creationId="{909FA3E6-096E-8F53-00DE-E14CF1BD2552}"/>
          </ac:spMkLst>
        </pc:spChg>
        <pc:spChg chg="add mod">
          <ac:chgData name="代數白痴 顧" userId="316db6a4f7ef8138" providerId="LiveId" clId="{7DECDBC5-616A-4683-823C-D066F1593F2A}" dt="2023-07-22T04:00:54.071" v="10539" actId="1036"/>
          <ac:spMkLst>
            <pc:docMk/>
            <pc:sldMk cId="1413696854" sldId="400"/>
            <ac:spMk id="7" creationId="{B3640953-1810-F8CD-27B6-459B6E2FA7F0}"/>
          </ac:spMkLst>
        </pc:spChg>
        <pc:spChg chg="add del mod">
          <ac:chgData name="代數白痴 顧" userId="316db6a4f7ef8138" providerId="LiveId" clId="{7DECDBC5-616A-4683-823C-D066F1593F2A}" dt="2023-07-24T00:05:57.815" v="15818" actId="478"/>
          <ac:spMkLst>
            <pc:docMk/>
            <pc:sldMk cId="1413696854" sldId="400"/>
            <ac:spMk id="8" creationId="{610E8B57-7167-72A2-5C0A-E254A2CE73B7}"/>
          </ac:spMkLst>
        </pc:spChg>
        <pc:spChg chg="add del mod">
          <ac:chgData name="代數白痴 顧" userId="316db6a4f7ef8138" providerId="LiveId" clId="{7DECDBC5-616A-4683-823C-D066F1593F2A}" dt="2023-07-24T00:05:58.549" v="15819" actId="478"/>
          <ac:spMkLst>
            <pc:docMk/>
            <pc:sldMk cId="1413696854" sldId="400"/>
            <ac:spMk id="9" creationId="{43947906-FB10-5060-6E22-84C10498DD66}"/>
          </ac:spMkLst>
        </pc:spChg>
        <pc:spChg chg="del">
          <ac:chgData name="代數白痴 顧" userId="316db6a4f7ef8138" providerId="LiveId" clId="{7DECDBC5-616A-4683-823C-D066F1593F2A}" dt="2023-07-22T03:56:46.451" v="10279" actId="478"/>
          <ac:spMkLst>
            <pc:docMk/>
            <pc:sldMk cId="1413696854" sldId="400"/>
            <ac:spMk id="14" creationId="{EFF2D953-2829-2686-CBE3-257049FF5A62}"/>
          </ac:spMkLst>
        </pc:spChg>
        <pc:spChg chg="del">
          <ac:chgData name="代數白痴 顧" userId="316db6a4f7ef8138" providerId="LiveId" clId="{7DECDBC5-616A-4683-823C-D066F1593F2A}" dt="2023-07-22T03:56:46.451" v="10279" actId="478"/>
          <ac:spMkLst>
            <pc:docMk/>
            <pc:sldMk cId="1413696854" sldId="400"/>
            <ac:spMk id="21" creationId="{00000000-0000-0000-0000-000000000000}"/>
          </ac:spMkLst>
        </pc:spChg>
        <pc:spChg chg="mod">
          <ac:chgData name="代數白痴 顧" userId="316db6a4f7ef8138" providerId="LiveId" clId="{7DECDBC5-616A-4683-823C-D066F1593F2A}" dt="2023-07-22T06:57:42.974" v="11536" actId="20577"/>
          <ac:spMkLst>
            <pc:docMk/>
            <pc:sldMk cId="1413696854" sldId="400"/>
            <ac:spMk id="23" creationId="{00000000-0000-0000-0000-000000000000}"/>
          </ac:spMkLst>
        </pc:spChg>
        <pc:grpChg chg="del">
          <ac:chgData name="代數白痴 顧" userId="316db6a4f7ef8138" providerId="LiveId" clId="{7DECDBC5-616A-4683-823C-D066F1593F2A}" dt="2023-07-22T03:56:46.451" v="10279" actId="478"/>
          <ac:grpSpMkLst>
            <pc:docMk/>
            <pc:sldMk cId="1413696854" sldId="400"/>
            <ac:grpSpMk id="13" creationId="{6C085DA5-8AF0-9C24-1F06-5D39C8FD468A}"/>
          </ac:grpSpMkLst>
        </pc:grpChg>
      </pc:sldChg>
    </pc:docChg>
  </pc:docChgLst>
  <pc:docChgLst>
    <pc:chgData name="代數白痴 顧" userId="316db6a4f7ef8138" providerId="LiveId" clId="{2A11D634-AE19-4B45-91F4-CD6306D7A20C}"/>
    <pc:docChg chg="undo custSel addSld delSld modSld sldOrd">
      <pc:chgData name="代數白痴 顧" userId="316db6a4f7ef8138" providerId="LiveId" clId="{2A11D634-AE19-4B45-91F4-CD6306D7A20C}" dt="2023-07-20T05:00:33.871" v="12674" actId="20577"/>
      <pc:docMkLst>
        <pc:docMk/>
      </pc:docMkLst>
      <pc:sldChg chg="addSp delSp modSp mod delAnim modAnim modNotesTx">
        <pc:chgData name="代數白痴 顧" userId="316db6a4f7ef8138" providerId="LiveId" clId="{2A11D634-AE19-4B45-91F4-CD6306D7A20C}" dt="2023-07-19T10:22:31.950" v="3989" actId="1038"/>
        <pc:sldMkLst>
          <pc:docMk/>
          <pc:sldMk cId="1646401756" sldId="283"/>
        </pc:sldMkLst>
        <pc:spChg chg="add mod">
          <ac:chgData name="代數白痴 顧" userId="316db6a4f7ef8138" providerId="LiveId" clId="{2A11D634-AE19-4B45-91F4-CD6306D7A20C}" dt="2023-07-19T01:08:47.563" v="1970" actId="1036"/>
          <ac:spMkLst>
            <pc:docMk/>
            <pc:sldMk cId="1646401756" sldId="283"/>
            <ac:spMk id="2" creationId="{C92DDF62-1C20-932B-114B-EE0009DAE142}"/>
          </ac:spMkLst>
        </pc:spChg>
        <pc:spChg chg="del">
          <ac:chgData name="代數白痴 顧" userId="316db6a4f7ef8138" providerId="LiveId" clId="{2A11D634-AE19-4B45-91F4-CD6306D7A20C}" dt="2023-07-18T23:51:31.138" v="8" actId="478"/>
          <ac:spMkLst>
            <pc:docMk/>
            <pc:sldMk cId="1646401756" sldId="283"/>
            <ac:spMk id="3" creationId="{63B57583-06F5-56C6-5730-DC156E063020}"/>
          </ac:spMkLst>
        </pc:spChg>
        <pc:spChg chg="add del mod">
          <ac:chgData name="代數白痴 顧" userId="316db6a4f7ef8138" providerId="LiveId" clId="{2A11D634-AE19-4B45-91F4-CD6306D7A20C}" dt="2023-07-19T01:08:51.355" v="1971" actId="478"/>
          <ac:spMkLst>
            <pc:docMk/>
            <pc:sldMk cId="1646401756" sldId="283"/>
            <ac:spMk id="3" creationId="{F7AD3D98-30E7-4A0F-6E06-E74AA7DBFB26}"/>
          </ac:spMkLst>
        </pc:spChg>
        <pc:spChg chg="mod">
          <ac:chgData name="代數白痴 顧" userId="316db6a4f7ef8138" providerId="LiveId" clId="{2A11D634-AE19-4B45-91F4-CD6306D7A20C}" dt="2023-07-19T01:09:04.973" v="2012" actId="1036"/>
          <ac:spMkLst>
            <pc:docMk/>
            <pc:sldMk cId="1646401756" sldId="283"/>
            <ac:spMk id="4" creationId="{7443AB43-BA0D-2DFE-6944-E8894E5BCCB0}"/>
          </ac:spMkLst>
        </pc:spChg>
        <pc:spChg chg="add mod">
          <ac:chgData name="代數白痴 顧" userId="316db6a4f7ef8138" providerId="LiveId" clId="{2A11D634-AE19-4B45-91F4-CD6306D7A20C}" dt="2023-07-19T01:08:47.563" v="1970" actId="1036"/>
          <ac:spMkLst>
            <pc:docMk/>
            <pc:sldMk cId="1646401756" sldId="283"/>
            <ac:spMk id="5" creationId="{BDC1A363-40BF-B891-8FBF-3C2924C9C4E4}"/>
          </ac:spMkLst>
        </pc:spChg>
        <pc:spChg chg="del">
          <ac:chgData name="代數白痴 顧" userId="316db6a4f7ef8138" providerId="LiveId" clId="{2A11D634-AE19-4B45-91F4-CD6306D7A20C}" dt="2023-07-18T23:51:36.207" v="9" actId="478"/>
          <ac:spMkLst>
            <pc:docMk/>
            <pc:sldMk cId="1646401756" sldId="283"/>
            <ac:spMk id="6" creationId="{72978842-FC2C-8DDF-5DE4-55AF67C4FA9A}"/>
          </ac:spMkLst>
        </pc:spChg>
        <pc:spChg chg="add del mod">
          <ac:chgData name="代數白痴 顧" userId="316db6a4f7ef8138" providerId="LiveId" clId="{2A11D634-AE19-4B45-91F4-CD6306D7A20C}" dt="2023-07-19T01:09:09.535" v="2013" actId="478"/>
          <ac:spMkLst>
            <pc:docMk/>
            <pc:sldMk cId="1646401756" sldId="283"/>
            <ac:spMk id="6" creationId="{E4A4866B-5896-73B7-B811-57FCA1F5C93D}"/>
          </ac:spMkLst>
        </pc:spChg>
        <pc:spChg chg="add del mod">
          <ac:chgData name="代數白痴 顧" userId="316db6a4f7ef8138" providerId="LiveId" clId="{2A11D634-AE19-4B45-91F4-CD6306D7A20C}" dt="2023-07-18T23:57:44.886" v="184" actId="478"/>
          <ac:spMkLst>
            <pc:docMk/>
            <pc:sldMk cId="1646401756" sldId="283"/>
            <ac:spMk id="7" creationId="{DD72D2A6-0655-7870-0E94-8AFD4E25A083}"/>
          </ac:spMkLst>
        </pc:spChg>
        <pc:spChg chg="add del mod">
          <ac:chgData name="代數白痴 顧" userId="316db6a4f7ef8138" providerId="LiveId" clId="{2A11D634-AE19-4B45-91F4-CD6306D7A20C}" dt="2023-07-18T23:56:24.205" v="132" actId="478"/>
          <ac:spMkLst>
            <pc:docMk/>
            <pc:sldMk cId="1646401756" sldId="283"/>
            <ac:spMk id="8" creationId="{4593E7A2-5217-12D7-AD8F-827FFBED3BB6}"/>
          </ac:spMkLst>
        </pc:spChg>
        <pc:spChg chg="add mod">
          <ac:chgData name="代數白痴 顧" userId="316db6a4f7ef8138" providerId="LiveId" clId="{2A11D634-AE19-4B45-91F4-CD6306D7A20C}" dt="2023-07-19T01:08:47.563" v="1970" actId="1036"/>
          <ac:spMkLst>
            <pc:docMk/>
            <pc:sldMk cId="1646401756" sldId="283"/>
            <ac:spMk id="9" creationId="{6CC36E1C-6CA9-7282-4F8F-082F5FD77056}"/>
          </ac:spMkLst>
        </pc:spChg>
        <pc:spChg chg="add del mod">
          <ac:chgData name="代數白痴 顧" userId="316db6a4f7ef8138" providerId="LiveId" clId="{2A11D634-AE19-4B45-91F4-CD6306D7A20C}" dt="2023-07-18T23:56:50.208" v="134" actId="478"/>
          <ac:spMkLst>
            <pc:docMk/>
            <pc:sldMk cId="1646401756" sldId="283"/>
            <ac:spMk id="10" creationId="{EA9837E2-23DC-54E1-8452-B243449CDB96}"/>
          </ac:spMkLst>
        </pc:spChg>
        <pc:spChg chg="add mod ord">
          <ac:chgData name="代數白痴 顧" userId="316db6a4f7ef8138" providerId="LiveId" clId="{2A11D634-AE19-4B45-91F4-CD6306D7A20C}" dt="2023-07-19T01:08:47.563" v="1970" actId="1036"/>
          <ac:spMkLst>
            <pc:docMk/>
            <pc:sldMk cId="1646401756" sldId="283"/>
            <ac:spMk id="11" creationId="{78ECC8FD-1BFB-383A-983D-2FCAFB2E7C15}"/>
          </ac:spMkLst>
        </pc:spChg>
        <pc:spChg chg="add mod">
          <ac:chgData name="代數白痴 顧" userId="316db6a4f7ef8138" providerId="LiveId" clId="{2A11D634-AE19-4B45-91F4-CD6306D7A20C}" dt="2023-07-19T01:08:47.563" v="1970" actId="1036"/>
          <ac:spMkLst>
            <pc:docMk/>
            <pc:sldMk cId="1646401756" sldId="283"/>
            <ac:spMk id="13" creationId="{4646E347-D3BD-B1C4-571C-235EFA92E3CB}"/>
          </ac:spMkLst>
        </pc:spChg>
        <pc:spChg chg="add mod">
          <ac:chgData name="代數白痴 顧" userId="316db6a4f7ef8138" providerId="LiveId" clId="{2A11D634-AE19-4B45-91F4-CD6306D7A20C}" dt="2023-07-19T00:00:18.105" v="393" actId="20577"/>
          <ac:spMkLst>
            <pc:docMk/>
            <pc:sldMk cId="1646401756" sldId="283"/>
            <ac:spMk id="14" creationId="{11EF0917-5E9D-0480-BD7B-8D9DC943FB4D}"/>
          </ac:spMkLst>
        </pc:spChg>
        <pc:spChg chg="mod">
          <ac:chgData name="代數白痴 顧" userId="316db6a4f7ef8138" providerId="LiveId" clId="{2A11D634-AE19-4B45-91F4-CD6306D7A20C}" dt="2023-07-19T01:39:37.706" v="3290" actId="947"/>
          <ac:spMkLst>
            <pc:docMk/>
            <pc:sldMk cId="1646401756" sldId="283"/>
            <ac:spMk id="21" creationId="{00000000-0000-0000-0000-000000000000}"/>
          </ac:spMkLst>
        </pc:spChg>
        <pc:spChg chg="mod">
          <ac:chgData name="代數白痴 顧" userId="316db6a4f7ef8138" providerId="LiveId" clId="{2A11D634-AE19-4B45-91F4-CD6306D7A20C}" dt="2023-07-18T23:51:27.795" v="7" actId="20577"/>
          <ac:spMkLst>
            <pc:docMk/>
            <pc:sldMk cId="1646401756" sldId="283"/>
            <ac:spMk id="23" creationId="{00000000-0000-0000-0000-000000000000}"/>
          </ac:spMkLst>
        </pc:spChg>
        <pc:grpChg chg="add mod">
          <ac:chgData name="代數白痴 顧" userId="316db6a4f7ef8138" providerId="LiveId" clId="{2A11D634-AE19-4B45-91F4-CD6306D7A20C}" dt="2023-07-19T10:22:31.950" v="3989" actId="1038"/>
          <ac:grpSpMkLst>
            <pc:docMk/>
            <pc:sldMk cId="1646401756" sldId="283"/>
            <ac:grpSpMk id="12" creationId="{69A3D0A6-0BF0-C7FE-6CF6-C7827CD40122}"/>
          </ac:grpSpMkLst>
        </pc:grpChg>
      </pc:sldChg>
      <pc:sldChg chg="del">
        <pc:chgData name="代數白痴 顧" userId="316db6a4f7ef8138" providerId="LiveId" clId="{2A11D634-AE19-4B45-91F4-CD6306D7A20C}" dt="2023-07-19T12:13:55.687" v="7480" actId="2696"/>
        <pc:sldMkLst>
          <pc:docMk/>
          <pc:sldMk cId="4022092711" sldId="297"/>
        </pc:sldMkLst>
      </pc:sldChg>
      <pc:sldChg chg="del">
        <pc:chgData name="代數白痴 顧" userId="316db6a4f7ef8138" providerId="LiveId" clId="{2A11D634-AE19-4B45-91F4-CD6306D7A20C}" dt="2023-07-19T12:13:55.687" v="7480" actId="2696"/>
        <pc:sldMkLst>
          <pc:docMk/>
          <pc:sldMk cId="2386861277" sldId="377"/>
        </pc:sldMkLst>
      </pc:sldChg>
      <pc:sldChg chg="addSp delSp modSp mod modAnim modNotesTx">
        <pc:chgData name="代數白痴 顧" userId="316db6a4f7ef8138" providerId="LiveId" clId="{2A11D634-AE19-4B45-91F4-CD6306D7A20C}" dt="2023-07-20T04:38:50.201" v="11361" actId="20577"/>
        <pc:sldMkLst>
          <pc:docMk/>
          <pc:sldMk cId="4018265498" sldId="380"/>
        </pc:sldMkLst>
        <pc:spChg chg="add mod">
          <ac:chgData name="代數白痴 顧" userId="316db6a4f7ef8138" providerId="LiveId" clId="{2A11D634-AE19-4B45-91F4-CD6306D7A20C}" dt="2023-07-20T02:27:48.044" v="10299"/>
          <ac:spMkLst>
            <pc:docMk/>
            <pc:sldMk cId="4018265498" sldId="380"/>
            <ac:spMk id="2" creationId="{4AB455A7-704A-0320-62B9-C844EF20DC64}"/>
          </ac:spMkLst>
        </pc:spChg>
        <pc:spChg chg="add del mod">
          <ac:chgData name="代數白痴 顧" userId="316db6a4f7ef8138" providerId="LiveId" clId="{2A11D634-AE19-4B45-91F4-CD6306D7A20C}" dt="2023-07-20T00:01:21.296" v="9723" actId="478"/>
          <ac:spMkLst>
            <pc:docMk/>
            <pc:sldMk cId="4018265498" sldId="380"/>
            <ac:spMk id="2" creationId="{6FB15F0B-10B6-45D5-F089-05992A6BDEC3}"/>
          </ac:spMkLst>
        </pc:spChg>
        <pc:spChg chg="add mod">
          <ac:chgData name="代數白痴 顧" userId="316db6a4f7ef8138" providerId="LiveId" clId="{2A11D634-AE19-4B45-91F4-CD6306D7A20C}" dt="2023-07-20T02:27:48.044" v="10299"/>
          <ac:spMkLst>
            <pc:docMk/>
            <pc:sldMk cId="4018265498" sldId="380"/>
            <ac:spMk id="3" creationId="{212CC244-5907-4097-248B-321C497A769C}"/>
          </ac:spMkLst>
        </pc:spChg>
        <pc:spChg chg="del mod">
          <ac:chgData name="代數白痴 顧" userId="316db6a4f7ef8138" providerId="LiveId" clId="{2A11D634-AE19-4B45-91F4-CD6306D7A20C}" dt="2023-07-20T00:02:06.995" v="9724" actId="478"/>
          <ac:spMkLst>
            <pc:docMk/>
            <pc:sldMk cId="4018265498" sldId="380"/>
            <ac:spMk id="3" creationId="{AAB27D8D-0CE7-F70E-670F-F6ED2C0775E4}"/>
          </ac:spMkLst>
        </pc:spChg>
        <pc:spChg chg="add mod">
          <ac:chgData name="代數白痴 顧" userId="316db6a4f7ef8138" providerId="LiveId" clId="{2A11D634-AE19-4B45-91F4-CD6306D7A20C}" dt="2023-07-20T02:27:48.044" v="10299"/>
          <ac:spMkLst>
            <pc:docMk/>
            <pc:sldMk cId="4018265498" sldId="380"/>
            <ac:spMk id="4" creationId="{10A1D129-2305-C536-E156-213AC9E56C88}"/>
          </ac:spMkLst>
        </pc:spChg>
        <pc:spChg chg="add del mod">
          <ac:chgData name="代數白痴 顧" userId="316db6a4f7ef8138" providerId="LiveId" clId="{2A11D634-AE19-4B45-91F4-CD6306D7A20C}" dt="2023-07-20T00:01:12.795" v="9719" actId="478"/>
          <ac:spMkLst>
            <pc:docMk/>
            <pc:sldMk cId="4018265498" sldId="380"/>
            <ac:spMk id="4" creationId="{E3759969-6B8B-A1C2-3ADE-D07712733426}"/>
          </ac:spMkLst>
        </pc:spChg>
        <pc:spChg chg="del">
          <ac:chgData name="代數白痴 顧" userId="316db6a4f7ef8138" providerId="LiveId" clId="{2A11D634-AE19-4B45-91F4-CD6306D7A20C}" dt="2023-07-19T01:24:32.620" v="2900" actId="478"/>
          <ac:spMkLst>
            <pc:docMk/>
            <pc:sldMk cId="4018265498" sldId="380"/>
            <ac:spMk id="5" creationId="{8D28E3D3-C1B8-9EC1-2F52-05C6E195B37D}"/>
          </ac:spMkLst>
        </pc:spChg>
        <pc:spChg chg="add mod">
          <ac:chgData name="代數白痴 顧" userId="316db6a4f7ef8138" providerId="LiveId" clId="{2A11D634-AE19-4B45-91F4-CD6306D7A20C}" dt="2023-07-20T02:27:48.044" v="10299"/>
          <ac:spMkLst>
            <pc:docMk/>
            <pc:sldMk cId="4018265498" sldId="380"/>
            <ac:spMk id="8" creationId="{F549057A-36B2-9CF8-0EC1-E7206AF7EBAB}"/>
          </ac:spMkLst>
        </pc:spChg>
        <pc:spChg chg="add del mod">
          <ac:chgData name="代數白痴 顧" userId="316db6a4f7ef8138" providerId="LiveId" clId="{2A11D634-AE19-4B45-91F4-CD6306D7A20C}" dt="2023-07-20T00:01:15.544" v="9720" actId="478"/>
          <ac:spMkLst>
            <pc:docMk/>
            <pc:sldMk cId="4018265498" sldId="380"/>
            <ac:spMk id="9" creationId="{20D85066-0517-FFEE-5C9F-F5EB35496F3D}"/>
          </ac:spMkLst>
        </pc:spChg>
        <pc:spChg chg="add mod">
          <ac:chgData name="代數白痴 顧" userId="316db6a4f7ef8138" providerId="LiveId" clId="{2A11D634-AE19-4B45-91F4-CD6306D7A20C}" dt="2023-07-20T02:27:48.044" v="10299"/>
          <ac:spMkLst>
            <pc:docMk/>
            <pc:sldMk cId="4018265498" sldId="380"/>
            <ac:spMk id="9" creationId="{2790BA70-AD80-F141-488C-3F274A95BDC4}"/>
          </ac:spMkLst>
        </pc:spChg>
        <pc:spChg chg="add del mod">
          <ac:chgData name="代數白痴 顧" userId="316db6a4f7ef8138" providerId="LiveId" clId="{2A11D634-AE19-4B45-91F4-CD6306D7A20C}" dt="2023-07-20T00:01:15.544" v="9720" actId="478"/>
          <ac:spMkLst>
            <pc:docMk/>
            <pc:sldMk cId="4018265498" sldId="380"/>
            <ac:spMk id="10" creationId="{3AFEEF91-D707-5103-391A-05893F311A42}"/>
          </ac:spMkLst>
        </pc:spChg>
        <pc:spChg chg="add mod">
          <ac:chgData name="代數白痴 顧" userId="316db6a4f7ef8138" providerId="LiveId" clId="{2A11D634-AE19-4B45-91F4-CD6306D7A20C}" dt="2023-07-20T02:27:48.044" v="10299"/>
          <ac:spMkLst>
            <pc:docMk/>
            <pc:sldMk cId="4018265498" sldId="380"/>
            <ac:spMk id="10" creationId="{5CE8055B-E7DB-709E-50A5-793D2D4556F4}"/>
          </ac:spMkLst>
        </pc:spChg>
        <pc:spChg chg="add mod">
          <ac:chgData name="代數白痴 顧" userId="316db6a4f7ef8138" providerId="LiveId" clId="{2A11D634-AE19-4B45-91F4-CD6306D7A20C}" dt="2023-07-20T02:27:48.044" v="10299"/>
          <ac:spMkLst>
            <pc:docMk/>
            <pc:sldMk cId="4018265498" sldId="380"/>
            <ac:spMk id="11" creationId="{1CE3253B-C566-502F-8D02-582FE6886508}"/>
          </ac:spMkLst>
        </pc:spChg>
        <pc:spChg chg="add del mod">
          <ac:chgData name="代數白痴 顧" userId="316db6a4f7ef8138" providerId="LiveId" clId="{2A11D634-AE19-4B45-91F4-CD6306D7A20C}" dt="2023-07-20T00:01:19.812" v="9722" actId="478"/>
          <ac:spMkLst>
            <pc:docMk/>
            <pc:sldMk cId="4018265498" sldId="380"/>
            <ac:spMk id="11" creationId="{E962C6DE-5CCB-6D05-610A-0E4AABB09679}"/>
          </ac:spMkLst>
        </pc:spChg>
        <pc:spChg chg="add del mod">
          <ac:chgData name="代數白痴 顧" userId="316db6a4f7ef8138" providerId="LiveId" clId="{2A11D634-AE19-4B45-91F4-CD6306D7A20C}" dt="2023-07-20T00:01:19.312" v="9721" actId="478"/>
          <ac:spMkLst>
            <pc:docMk/>
            <pc:sldMk cId="4018265498" sldId="380"/>
            <ac:spMk id="12" creationId="{7A19F044-A334-8E0D-E952-2C296A3283BC}"/>
          </ac:spMkLst>
        </pc:spChg>
        <pc:spChg chg="mod">
          <ac:chgData name="代數白痴 顧" userId="316db6a4f7ef8138" providerId="LiveId" clId="{2A11D634-AE19-4B45-91F4-CD6306D7A20C}" dt="2023-07-20T00:00:45.401" v="9695" actId="20577"/>
          <ac:spMkLst>
            <pc:docMk/>
            <pc:sldMk cId="4018265498" sldId="380"/>
            <ac:spMk id="23" creationId="{00000000-0000-0000-0000-000000000000}"/>
          </ac:spMkLst>
        </pc:spChg>
        <pc:graphicFrameChg chg="add mod modGraphic">
          <ac:chgData name="代數白痴 顧" userId="316db6a4f7ef8138" providerId="LiveId" clId="{2A11D634-AE19-4B45-91F4-CD6306D7A20C}" dt="2023-07-20T02:29:13.261" v="10324" actId="1036"/>
          <ac:graphicFrameMkLst>
            <pc:docMk/>
            <pc:sldMk cId="4018265498" sldId="380"/>
            <ac:graphicFrameMk id="5" creationId="{FF5E66BA-895C-39D5-BF5A-66913BF668BC}"/>
          </ac:graphicFrameMkLst>
        </pc:graphicFrameChg>
        <pc:graphicFrameChg chg="add del mod modGraphic">
          <ac:chgData name="代數白痴 顧" userId="316db6a4f7ef8138" providerId="LiveId" clId="{2A11D634-AE19-4B45-91F4-CD6306D7A20C}" dt="2023-07-20T02:25:16.158" v="10197" actId="478"/>
          <ac:graphicFrameMkLst>
            <pc:docMk/>
            <pc:sldMk cId="4018265498" sldId="380"/>
            <ac:graphicFrameMk id="6" creationId="{A56C369C-6AB4-F563-FD87-9BD78636DB22}"/>
          </ac:graphicFrameMkLst>
        </pc:graphicFrameChg>
        <pc:graphicFrameChg chg="add del mod">
          <ac:chgData name="代數白痴 顧" userId="316db6a4f7ef8138" providerId="LiveId" clId="{2A11D634-AE19-4B45-91F4-CD6306D7A20C}" dt="2023-07-19T01:36:43.621" v="3182" actId="478"/>
          <ac:graphicFrameMkLst>
            <pc:docMk/>
            <pc:sldMk cId="4018265498" sldId="380"/>
            <ac:graphicFrameMk id="6" creationId="{EA166980-73D2-7C52-38D7-F40162E3EC86}"/>
          </ac:graphicFrameMkLst>
        </pc:graphicFrameChg>
        <pc:cxnChg chg="add mod">
          <ac:chgData name="代數白痴 顧" userId="316db6a4f7ef8138" providerId="LiveId" clId="{2A11D634-AE19-4B45-91F4-CD6306D7A20C}" dt="2023-07-20T02:27:48.044" v="10299"/>
          <ac:cxnSpMkLst>
            <pc:docMk/>
            <pc:sldMk cId="4018265498" sldId="380"/>
            <ac:cxnSpMk id="7" creationId="{3409C435-1BCC-3187-6E56-A65EE1FB166C}"/>
          </ac:cxnSpMkLst>
        </pc:cxnChg>
        <pc:cxnChg chg="add del mod">
          <ac:chgData name="代數白痴 顧" userId="316db6a4f7ef8138" providerId="LiveId" clId="{2A11D634-AE19-4B45-91F4-CD6306D7A20C}" dt="2023-07-20T00:01:15.544" v="9720" actId="478"/>
          <ac:cxnSpMkLst>
            <pc:docMk/>
            <pc:sldMk cId="4018265498" sldId="380"/>
            <ac:cxnSpMk id="8" creationId="{ABCEBFBD-5867-3F03-969D-B9F5293124A8}"/>
          </ac:cxnSpMkLst>
        </pc:cxnChg>
        <pc:cxnChg chg="add del mod">
          <ac:chgData name="代數白痴 顧" userId="316db6a4f7ef8138" providerId="LiveId" clId="{2A11D634-AE19-4B45-91F4-CD6306D7A20C}" dt="2023-07-20T02:25:20.627" v="10198" actId="478"/>
          <ac:cxnSpMkLst>
            <pc:docMk/>
            <pc:sldMk cId="4018265498" sldId="380"/>
            <ac:cxnSpMk id="13" creationId="{6B3DB195-1970-2C30-FFB9-05222A2775DA}"/>
          </ac:cxnSpMkLst>
        </pc:cxnChg>
        <pc:cxnChg chg="add del mod">
          <ac:chgData name="代數白痴 顧" userId="316db6a4f7ef8138" providerId="LiveId" clId="{2A11D634-AE19-4B45-91F4-CD6306D7A20C}" dt="2023-07-20T02:25:20.627" v="10198" actId="478"/>
          <ac:cxnSpMkLst>
            <pc:docMk/>
            <pc:sldMk cId="4018265498" sldId="380"/>
            <ac:cxnSpMk id="14" creationId="{99AA9E57-3BAA-DEBD-8B03-EE7A1DA72DEC}"/>
          </ac:cxnSpMkLst>
        </pc:cxnChg>
        <pc:cxnChg chg="add del mod">
          <ac:chgData name="代數白痴 顧" userId="316db6a4f7ef8138" providerId="LiveId" clId="{2A11D634-AE19-4B45-91F4-CD6306D7A20C}" dt="2023-07-20T02:25:20.627" v="10198" actId="478"/>
          <ac:cxnSpMkLst>
            <pc:docMk/>
            <pc:sldMk cId="4018265498" sldId="380"/>
            <ac:cxnSpMk id="15" creationId="{24401752-52CB-B509-5044-7C0FB8C910A3}"/>
          </ac:cxnSpMkLst>
        </pc:cxnChg>
        <pc:cxnChg chg="add del mod">
          <ac:chgData name="代數白痴 顧" userId="316db6a4f7ef8138" providerId="LiveId" clId="{2A11D634-AE19-4B45-91F4-CD6306D7A20C}" dt="2023-07-20T02:25:20.627" v="10198" actId="478"/>
          <ac:cxnSpMkLst>
            <pc:docMk/>
            <pc:sldMk cId="4018265498" sldId="380"/>
            <ac:cxnSpMk id="16" creationId="{655EADFE-C2D2-FA2D-EF5F-32F50989D14D}"/>
          </ac:cxnSpMkLst>
        </pc:cxnChg>
        <pc:cxnChg chg="add del mod">
          <ac:chgData name="代數白痴 顧" userId="316db6a4f7ef8138" providerId="LiveId" clId="{2A11D634-AE19-4B45-91F4-CD6306D7A20C}" dt="2023-07-20T02:25:20.627" v="10198" actId="478"/>
          <ac:cxnSpMkLst>
            <pc:docMk/>
            <pc:sldMk cId="4018265498" sldId="380"/>
            <ac:cxnSpMk id="17" creationId="{1DF6B58F-AFC7-A969-DBD4-99D435B28840}"/>
          </ac:cxnSpMkLst>
        </pc:cxnChg>
        <pc:cxnChg chg="add del mod">
          <ac:chgData name="代數白痴 顧" userId="316db6a4f7ef8138" providerId="LiveId" clId="{2A11D634-AE19-4B45-91F4-CD6306D7A20C}" dt="2023-07-20T02:25:20.627" v="10198" actId="478"/>
          <ac:cxnSpMkLst>
            <pc:docMk/>
            <pc:sldMk cId="4018265498" sldId="380"/>
            <ac:cxnSpMk id="18" creationId="{A1A3AC8B-AC11-A65F-DF9F-4EAB51193D9F}"/>
          </ac:cxnSpMkLst>
        </pc:cxnChg>
        <pc:cxnChg chg="add del mod">
          <ac:chgData name="代數白痴 顧" userId="316db6a4f7ef8138" providerId="LiveId" clId="{2A11D634-AE19-4B45-91F4-CD6306D7A20C}" dt="2023-07-20T02:25:20.627" v="10198" actId="478"/>
          <ac:cxnSpMkLst>
            <pc:docMk/>
            <pc:sldMk cId="4018265498" sldId="380"/>
            <ac:cxnSpMk id="19" creationId="{3A3ED382-C5A5-B8B7-D0D4-783C46F85D6F}"/>
          </ac:cxnSpMkLst>
        </pc:cxnChg>
        <pc:cxnChg chg="add del mod">
          <ac:chgData name="代數白痴 顧" userId="316db6a4f7ef8138" providerId="LiveId" clId="{2A11D634-AE19-4B45-91F4-CD6306D7A20C}" dt="2023-07-20T02:25:20.627" v="10198" actId="478"/>
          <ac:cxnSpMkLst>
            <pc:docMk/>
            <pc:sldMk cId="4018265498" sldId="380"/>
            <ac:cxnSpMk id="20" creationId="{DF8EC62E-2A60-3380-2D4F-EEBB691F7535}"/>
          </ac:cxnSpMkLst>
        </pc:cxnChg>
      </pc:sldChg>
      <pc:sldChg chg="addSp delSp modSp mod modNotesTx">
        <pc:chgData name="代數白痴 顧" userId="316db6a4f7ef8138" providerId="LiveId" clId="{2A11D634-AE19-4B45-91F4-CD6306D7A20C}" dt="2023-07-20T05:00:33.871" v="12674" actId="20577"/>
        <pc:sldMkLst>
          <pc:docMk/>
          <pc:sldMk cId="195578799" sldId="383"/>
        </pc:sldMkLst>
        <pc:spChg chg="mod">
          <ac:chgData name="代數白痴 顧" userId="316db6a4f7ef8138" providerId="LiveId" clId="{2A11D634-AE19-4B45-91F4-CD6306D7A20C}" dt="2023-07-19T12:52:31.341" v="9496" actId="1037"/>
          <ac:spMkLst>
            <pc:docMk/>
            <pc:sldMk cId="195578799" sldId="383"/>
            <ac:spMk id="3" creationId="{29D1CD57-A596-4E55-9C34-5944BED0E346}"/>
          </ac:spMkLst>
        </pc:spChg>
        <pc:spChg chg="del">
          <ac:chgData name="代數白痴 顧" userId="316db6a4f7ef8138" providerId="LiveId" clId="{2A11D634-AE19-4B45-91F4-CD6306D7A20C}" dt="2023-07-19T12:34:07.668" v="8202" actId="478"/>
          <ac:spMkLst>
            <pc:docMk/>
            <pc:sldMk cId="195578799" sldId="383"/>
            <ac:spMk id="4" creationId="{AFE2B988-286C-2143-C290-EACD02D71133}"/>
          </ac:spMkLst>
        </pc:spChg>
        <pc:spChg chg="del">
          <ac:chgData name="代數白痴 顧" userId="316db6a4f7ef8138" providerId="LiveId" clId="{2A11D634-AE19-4B45-91F4-CD6306D7A20C}" dt="2023-07-19T12:34:07.668" v="8202" actId="478"/>
          <ac:spMkLst>
            <pc:docMk/>
            <pc:sldMk cId="195578799" sldId="383"/>
            <ac:spMk id="5" creationId="{F285C58B-226E-2091-253C-63E36FC7957A}"/>
          </ac:spMkLst>
        </pc:spChg>
        <pc:spChg chg="mod">
          <ac:chgData name="代數白痴 顧" userId="316db6a4f7ef8138" providerId="LiveId" clId="{2A11D634-AE19-4B45-91F4-CD6306D7A20C}" dt="2023-07-19T12:52:31.341" v="9496" actId="1037"/>
          <ac:spMkLst>
            <pc:docMk/>
            <pc:sldMk cId="195578799" sldId="383"/>
            <ac:spMk id="6" creationId="{3CB2550B-440B-3176-93A2-D20EFC54D474}"/>
          </ac:spMkLst>
        </pc:spChg>
        <pc:spChg chg="del">
          <ac:chgData name="代數白痴 顧" userId="316db6a4f7ef8138" providerId="LiveId" clId="{2A11D634-AE19-4B45-91F4-CD6306D7A20C}" dt="2023-07-19T12:34:07.668" v="8202" actId="478"/>
          <ac:spMkLst>
            <pc:docMk/>
            <pc:sldMk cId="195578799" sldId="383"/>
            <ac:spMk id="7" creationId="{99F2F020-4A4A-4403-06A0-E8E980C56241}"/>
          </ac:spMkLst>
        </pc:spChg>
        <pc:spChg chg="mod">
          <ac:chgData name="代數白痴 顧" userId="316db6a4f7ef8138" providerId="LiveId" clId="{2A11D634-AE19-4B45-91F4-CD6306D7A20C}" dt="2023-07-19T12:52:16.378" v="9442" actId="1037"/>
          <ac:spMkLst>
            <pc:docMk/>
            <pc:sldMk cId="195578799" sldId="383"/>
            <ac:spMk id="8" creationId="{5FC34968-ACC2-A78C-DC99-A5353E9F8B51}"/>
          </ac:spMkLst>
        </pc:spChg>
        <pc:spChg chg="del mod">
          <ac:chgData name="代數白痴 顧" userId="316db6a4f7ef8138" providerId="LiveId" clId="{2A11D634-AE19-4B45-91F4-CD6306D7A20C}" dt="2023-07-19T12:34:10.906" v="8203" actId="478"/>
          <ac:spMkLst>
            <pc:docMk/>
            <pc:sldMk cId="195578799" sldId="383"/>
            <ac:spMk id="9" creationId="{43542C65-6374-A80C-503B-9396C39F8C23}"/>
          </ac:spMkLst>
        </pc:spChg>
        <pc:spChg chg="del">
          <ac:chgData name="代數白痴 顧" userId="316db6a4f7ef8138" providerId="LiveId" clId="{2A11D634-AE19-4B45-91F4-CD6306D7A20C}" dt="2023-07-19T12:40:06.192" v="8600" actId="478"/>
          <ac:spMkLst>
            <pc:docMk/>
            <pc:sldMk cId="195578799" sldId="383"/>
            <ac:spMk id="10" creationId="{B51A6E8E-2BDB-6F34-DE81-BA78975DE397}"/>
          </ac:spMkLst>
        </pc:spChg>
        <pc:spChg chg="del mod">
          <ac:chgData name="代數白痴 顧" userId="316db6a4f7ef8138" providerId="LiveId" clId="{2A11D634-AE19-4B45-91F4-CD6306D7A20C}" dt="2023-07-19T12:34:10.906" v="8203" actId="478"/>
          <ac:spMkLst>
            <pc:docMk/>
            <pc:sldMk cId="195578799" sldId="383"/>
            <ac:spMk id="11" creationId="{72E1114E-CD58-2988-02FC-852A3BD3F7B3}"/>
          </ac:spMkLst>
        </pc:spChg>
        <pc:spChg chg="del">
          <ac:chgData name="代數白痴 顧" userId="316db6a4f7ef8138" providerId="LiveId" clId="{2A11D634-AE19-4B45-91F4-CD6306D7A20C}" dt="2023-07-19T12:28:07.017" v="8037" actId="478"/>
          <ac:spMkLst>
            <pc:docMk/>
            <pc:sldMk cId="195578799" sldId="383"/>
            <ac:spMk id="12" creationId="{057F5775-1B06-43C9-80AE-F6DE8D62A1B4}"/>
          </ac:spMkLst>
        </pc:spChg>
        <pc:spChg chg="add mod">
          <ac:chgData name="代數白痴 顧" userId="316db6a4f7ef8138" providerId="LiveId" clId="{2A11D634-AE19-4B45-91F4-CD6306D7A20C}" dt="2023-07-19T12:52:31.341" v="9496" actId="1037"/>
          <ac:spMkLst>
            <pc:docMk/>
            <pc:sldMk cId="195578799" sldId="383"/>
            <ac:spMk id="13" creationId="{9DC588B8-7573-8560-30A3-EE1142CECDAE}"/>
          </ac:spMkLst>
        </pc:spChg>
        <pc:spChg chg="del">
          <ac:chgData name="代數白痴 顧" userId="316db6a4f7ef8138" providerId="LiveId" clId="{2A11D634-AE19-4B45-91F4-CD6306D7A20C}" dt="2023-07-19T12:40:51.879" v="8646" actId="478"/>
          <ac:spMkLst>
            <pc:docMk/>
            <pc:sldMk cId="195578799" sldId="383"/>
            <ac:spMk id="14" creationId="{E33E247E-54CE-B110-B5C7-A87D25D1E61F}"/>
          </ac:spMkLst>
        </pc:spChg>
        <pc:spChg chg="add mod">
          <ac:chgData name="代數白痴 顧" userId="316db6a4f7ef8138" providerId="LiveId" clId="{2A11D634-AE19-4B45-91F4-CD6306D7A20C}" dt="2023-07-19T12:52:31.341" v="9496" actId="1037"/>
          <ac:spMkLst>
            <pc:docMk/>
            <pc:sldMk cId="195578799" sldId="383"/>
            <ac:spMk id="15" creationId="{CEF17479-77D4-CB3A-FD66-9B083F0B62C6}"/>
          </ac:spMkLst>
        </pc:spChg>
        <pc:spChg chg="del mod topLvl">
          <ac:chgData name="代數白痴 顧" userId="316db6a4f7ef8138" providerId="LiveId" clId="{2A11D634-AE19-4B45-91F4-CD6306D7A20C}" dt="2023-07-19T12:23:45.035" v="7863" actId="478"/>
          <ac:spMkLst>
            <pc:docMk/>
            <pc:sldMk cId="195578799" sldId="383"/>
            <ac:spMk id="18" creationId="{7DF645EA-D2B1-B133-8FCB-FEFB579203C3}"/>
          </ac:spMkLst>
        </pc:spChg>
        <pc:spChg chg="mod topLvl">
          <ac:chgData name="代數白痴 顧" userId="316db6a4f7ef8138" providerId="LiveId" clId="{2A11D634-AE19-4B45-91F4-CD6306D7A20C}" dt="2023-07-19T12:52:31.341" v="9496" actId="1037"/>
          <ac:spMkLst>
            <pc:docMk/>
            <pc:sldMk cId="195578799" sldId="383"/>
            <ac:spMk id="19" creationId="{69A404CC-46E8-2FD2-5144-C66A68D4286B}"/>
          </ac:spMkLst>
        </pc:spChg>
        <pc:spChg chg="add mod">
          <ac:chgData name="代數白痴 顧" userId="316db6a4f7ef8138" providerId="LiveId" clId="{2A11D634-AE19-4B45-91F4-CD6306D7A20C}" dt="2023-07-19T12:52:31.341" v="9496" actId="1037"/>
          <ac:spMkLst>
            <pc:docMk/>
            <pc:sldMk cId="195578799" sldId="383"/>
            <ac:spMk id="20" creationId="{58E2CE25-E1E4-E984-E06D-DC5A21086843}"/>
          </ac:spMkLst>
        </pc:spChg>
        <pc:spChg chg="add del mod">
          <ac:chgData name="代數白痴 顧" userId="316db6a4f7ef8138" providerId="LiveId" clId="{2A11D634-AE19-4B45-91F4-CD6306D7A20C}" dt="2023-07-19T12:34:53.759" v="8310" actId="478"/>
          <ac:spMkLst>
            <pc:docMk/>
            <pc:sldMk cId="195578799" sldId="383"/>
            <ac:spMk id="21" creationId="{9C7C4DA1-F878-4D8A-8212-82FFA2BF685C}"/>
          </ac:spMkLst>
        </pc:spChg>
        <pc:spChg chg="del">
          <ac:chgData name="代數白痴 顧" userId="316db6a4f7ef8138" providerId="LiveId" clId="{2A11D634-AE19-4B45-91F4-CD6306D7A20C}" dt="2023-07-19T12:34:07.668" v="8202" actId="478"/>
          <ac:spMkLst>
            <pc:docMk/>
            <pc:sldMk cId="195578799" sldId="383"/>
            <ac:spMk id="22" creationId="{135F980C-FC01-3549-C6B0-4CE6A844FC2E}"/>
          </ac:spMkLst>
        </pc:spChg>
        <pc:spChg chg="mod">
          <ac:chgData name="代數白痴 顧" userId="316db6a4f7ef8138" providerId="LiveId" clId="{2A11D634-AE19-4B45-91F4-CD6306D7A20C}" dt="2023-07-19T12:52:16.378" v="9442" actId="1037"/>
          <ac:spMkLst>
            <pc:docMk/>
            <pc:sldMk cId="195578799" sldId="383"/>
            <ac:spMk id="24" creationId="{14DADBF1-CFFE-BB50-33AB-25C610DAF9DE}"/>
          </ac:spMkLst>
        </pc:spChg>
        <pc:spChg chg="del">
          <ac:chgData name="代數白痴 顧" userId="316db6a4f7ef8138" providerId="LiveId" clId="{2A11D634-AE19-4B45-91F4-CD6306D7A20C}" dt="2023-07-19T12:40:47.574" v="8645" actId="478"/>
          <ac:spMkLst>
            <pc:docMk/>
            <pc:sldMk cId="195578799" sldId="383"/>
            <ac:spMk id="25" creationId="{92961E01-A3CE-CD58-DCB3-0747C6B1EF40}"/>
          </ac:spMkLst>
        </pc:spChg>
        <pc:spChg chg="del">
          <ac:chgData name="代數白痴 顧" userId="316db6a4f7ef8138" providerId="LiveId" clId="{2A11D634-AE19-4B45-91F4-CD6306D7A20C}" dt="2023-07-19T12:40:47.574" v="8645" actId="478"/>
          <ac:spMkLst>
            <pc:docMk/>
            <pc:sldMk cId="195578799" sldId="383"/>
            <ac:spMk id="27" creationId="{FCD0EA0B-AF9F-9C44-65E5-010DF1FE1CC4}"/>
          </ac:spMkLst>
        </pc:spChg>
        <pc:spChg chg="del">
          <ac:chgData name="代數白痴 顧" userId="316db6a4f7ef8138" providerId="LiveId" clId="{2A11D634-AE19-4B45-91F4-CD6306D7A20C}" dt="2023-07-19T12:40:47.574" v="8645" actId="478"/>
          <ac:spMkLst>
            <pc:docMk/>
            <pc:sldMk cId="195578799" sldId="383"/>
            <ac:spMk id="29" creationId="{45E66D59-BAE5-2DF7-F551-8E083CF493DD}"/>
          </ac:spMkLst>
        </pc:spChg>
        <pc:spChg chg="add mod">
          <ac:chgData name="代數白痴 顧" userId="316db6a4f7ef8138" providerId="LiveId" clId="{2A11D634-AE19-4B45-91F4-CD6306D7A20C}" dt="2023-07-19T12:52:31.341" v="9496" actId="1037"/>
          <ac:spMkLst>
            <pc:docMk/>
            <pc:sldMk cId="195578799" sldId="383"/>
            <ac:spMk id="30" creationId="{1E3AB7F5-CC49-A7B9-AA3F-A0E93366D1C1}"/>
          </ac:spMkLst>
        </pc:spChg>
        <pc:spChg chg="add mod">
          <ac:chgData name="代數白痴 顧" userId="316db6a4f7ef8138" providerId="LiveId" clId="{2A11D634-AE19-4B45-91F4-CD6306D7A20C}" dt="2023-07-19T12:52:31.341" v="9496" actId="1037"/>
          <ac:spMkLst>
            <pc:docMk/>
            <pc:sldMk cId="195578799" sldId="383"/>
            <ac:spMk id="31" creationId="{CA86E5B6-5287-47D1-EA3E-12535FF69030}"/>
          </ac:spMkLst>
        </pc:spChg>
        <pc:spChg chg="add mod">
          <ac:chgData name="代數白痴 顧" userId="316db6a4f7ef8138" providerId="LiveId" clId="{2A11D634-AE19-4B45-91F4-CD6306D7A20C}" dt="2023-07-19T12:52:31.341" v="9496" actId="1037"/>
          <ac:spMkLst>
            <pc:docMk/>
            <pc:sldMk cId="195578799" sldId="383"/>
            <ac:spMk id="32" creationId="{A2ED25F6-B364-3100-61D6-4EAB8D75141C}"/>
          </ac:spMkLst>
        </pc:spChg>
        <pc:spChg chg="del">
          <ac:chgData name="代數白痴 顧" userId="316db6a4f7ef8138" providerId="LiveId" clId="{2A11D634-AE19-4B45-91F4-CD6306D7A20C}" dt="2023-07-19T12:40:47.574" v="8645" actId="478"/>
          <ac:spMkLst>
            <pc:docMk/>
            <pc:sldMk cId="195578799" sldId="383"/>
            <ac:spMk id="34" creationId="{BA3B6F54-738C-FF21-C16C-351CFB13A76D}"/>
          </ac:spMkLst>
        </pc:spChg>
        <pc:spChg chg="add mod">
          <ac:chgData name="代數白痴 顧" userId="316db6a4f7ef8138" providerId="LiveId" clId="{2A11D634-AE19-4B45-91F4-CD6306D7A20C}" dt="2023-07-19T12:52:31.341" v="9496" actId="1037"/>
          <ac:spMkLst>
            <pc:docMk/>
            <pc:sldMk cId="195578799" sldId="383"/>
            <ac:spMk id="37" creationId="{0623925D-4FE1-37E6-50C9-784A7C724FCC}"/>
          </ac:spMkLst>
        </pc:spChg>
        <pc:spChg chg="del">
          <ac:chgData name="代數白痴 顧" userId="316db6a4f7ef8138" providerId="LiveId" clId="{2A11D634-AE19-4B45-91F4-CD6306D7A20C}" dt="2023-07-19T12:40:09.426" v="8601" actId="478"/>
          <ac:spMkLst>
            <pc:docMk/>
            <pc:sldMk cId="195578799" sldId="383"/>
            <ac:spMk id="38" creationId="{AA77F8BA-EBF9-A6C4-5308-4957D41400EF}"/>
          </ac:spMkLst>
        </pc:spChg>
        <pc:spChg chg="add mod">
          <ac:chgData name="代數白痴 顧" userId="316db6a4f7ef8138" providerId="LiveId" clId="{2A11D634-AE19-4B45-91F4-CD6306D7A20C}" dt="2023-07-19T12:52:31.341" v="9496" actId="1037"/>
          <ac:spMkLst>
            <pc:docMk/>
            <pc:sldMk cId="195578799" sldId="383"/>
            <ac:spMk id="41" creationId="{5E4A5AFC-F3B9-824D-4186-DDA9C902791F}"/>
          </ac:spMkLst>
        </pc:spChg>
        <pc:spChg chg="del">
          <ac:chgData name="代數白痴 顧" userId="316db6a4f7ef8138" providerId="LiveId" clId="{2A11D634-AE19-4B45-91F4-CD6306D7A20C}" dt="2023-07-19T12:40:06.192" v="8600" actId="478"/>
          <ac:spMkLst>
            <pc:docMk/>
            <pc:sldMk cId="195578799" sldId="383"/>
            <ac:spMk id="42" creationId="{2AEB4BF3-ACC4-E233-4A5C-DFD0C7ABBB54}"/>
          </ac:spMkLst>
        </pc:spChg>
        <pc:spChg chg="add mod">
          <ac:chgData name="代數白痴 顧" userId="316db6a4f7ef8138" providerId="LiveId" clId="{2A11D634-AE19-4B45-91F4-CD6306D7A20C}" dt="2023-07-19T12:52:31.341" v="9496" actId="1037"/>
          <ac:spMkLst>
            <pc:docMk/>
            <pc:sldMk cId="195578799" sldId="383"/>
            <ac:spMk id="43" creationId="{F55583D7-9930-3900-3DB3-8B8B4478FB8F}"/>
          </ac:spMkLst>
        </pc:spChg>
        <pc:spChg chg="del">
          <ac:chgData name="代數白痴 顧" userId="316db6a4f7ef8138" providerId="LiveId" clId="{2A11D634-AE19-4B45-91F4-CD6306D7A20C}" dt="2023-07-19T12:40:06.192" v="8600" actId="478"/>
          <ac:spMkLst>
            <pc:docMk/>
            <pc:sldMk cId="195578799" sldId="383"/>
            <ac:spMk id="45" creationId="{079137EC-16E2-8C7F-7F95-AB1D3CCB3CED}"/>
          </ac:spMkLst>
        </pc:spChg>
        <pc:spChg chg="del">
          <ac:chgData name="代數白痴 顧" userId="316db6a4f7ef8138" providerId="LiveId" clId="{2A11D634-AE19-4B45-91F4-CD6306D7A20C}" dt="2023-07-19T12:40:06.192" v="8600" actId="478"/>
          <ac:spMkLst>
            <pc:docMk/>
            <pc:sldMk cId="195578799" sldId="383"/>
            <ac:spMk id="46" creationId="{8CEA1C74-AAD9-DBE3-239F-DAE34650AF8D}"/>
          </ac:spMkLst>
        </pc:spChg>
        <pc:spChg chg="del">
          <ac:chgData name="代數白痴 顧" userId="316db6a4f7ef8138" providerId="LiveId" clId="{2A11D634-AE19-4B45-91F4-CD6306D7A20C}" dt="2023-07-19T12:40:06.192" v="8600" actId="478"/>
          <ac:spMkLst>
            <pc:docMk/>
            <pc:sldMk cId="195578799" sldId="383"/>
            <ac:spMk id="47" creationId="{54DCC097-359D-63C8-16D6-247B720746B5}"/>
          </ac:spMkLst>
        </pc:spChg>
        <pc:spChg chg="del">
          <ac:chgData name="代數白痴 顧" userId="316db6a4f7ef8138" providerId="LiveId" clId="{2A11D634-AE19-4B45-91F4-CD6306D7A20C}" dt="2023-07-19T12:40:06.192" v="8600" actId="478"/>
          <ac:spMkLst>
            <pc:docMk/>
            <pc:sldMk cId="195578799" sldId="383"/>
            <ac:spMk id="48" creationId="{A8625ED4-0016-FE2E-2776-479E756BBA6D}"/>
          </ac:spMkLst>
        </pc:spChg>
        <pc:spChg chg="del">
          <ac:chgData name="代數白痴 顧" userId="316db6a4f7ef8138" providerId="LiveId" clId="{2A11D634-AE19-4B45-91F4-CD6306D7A20C}" dt="2023-07-19T12:40:10.771" v="8602" actId="478"/>
          <ac:spMkLst>
            <pc:docMk/>
            <pc:sldMk cId="195578799" sldId="383"/>
            <ac:spMk id="49" creationId="{2CDDB6FC-61FB-0DDC-58CB-68021C593CE7}"/>
          </ac:spMkLst>
        </pc:spChg>
        <pc:spChg chg="add mod">
          <ac:chgData name="代數白痴 顧" userId="316db6a4f7ef8138" providerId="LiveId" clId="{2A11D634-AE19-4B45-91F4-CD6306D7A20C}" dt="2023-07-20T04:44:08.937" v="11495" actId="1036"/>
          <ac:spMkLst>
            <pc:docMk/>
            <pc:sldMk cId="195578799" sldId="383"/>
            <ac:spMk id="51" creationId="{5BA30EB3-D894-6E91-EDFA-104A311AAE2B}"/>
          </ac:spMkLst>
        </pc:spChg>
        <pc:spChg chg="add mod">
          <ac:chgData name="代數白痴 顧" userId="316db6a4f7ef8138" providerId="LiveId" clId="{2A11D634-AE19-4B45-91F4-CD6306D7A20C}" dt="2023-07-20T04:44:16.789" v="11504" actId="1035"/>
          <ac:spMkLst>
            <pc:docMk/>
            <pc:sldMk cId="195578799" sldId="383"/>
            <ac:spMk id="54" creationId="{5900F0D3-6E8F-70D8-5F65-334C0E31B190}"/>
          </ac:spMkLst>
        </pc:spChg>
        <pc:spChg chg="mod">
          <ac:chgData name="代數白痴 顧" userId="316db6a4f7ef8138" providerId="LiveId" clId="{2A11D634-AE19-4B45-91F4-CD6306D7A20C}" dt="2023-07-19T12:52:31.341" v="9496" actId="1037"/>
          <ac:spMkLst>
            <pc:docMk/>
            <pc:sldMk cId="195578799" sldId="383"/>
            <ac:spMk id="76" creationId="{99CB92E7-502E-5AA8-7ADC-A67D992F5BBE}"/>
          </ac:spMkLst>
        </pc:spChg>
        <pc:grpChg chg="add del mod">
          <ac:chgData name="代數白痴 顧" userId="316db6a4f7ef8138" providerId="LiveId" clId="{2A11D634-AE19-4B45-91F4-CD6306D7A20C}" dt="2023-07-19T12:23:45.035" v="7863" actId="478"/>
          <ac:grpSpMkLst>
            <pc:docMk/>
            <pc:sldMk cId="195578799" sldId="383"/>
            <ac:grpSpMk id="16" creationId="{4FA91469-AAC9-F769-96CF-BF8A4568CDBB}"/>
          </ac:grpSpMkLst>
        </pc:grpChg>
        <pc:graphicFrameChg chg="add del mod">
          <ac:chgData name="代數白痴 顧" userId="316db6a4f7ef8138" providerId="LiveId" clId="{2A11D634-AE19-4B45-91F4-CD6306D7A20C}" dt="2023-07-19T12:29:29.036" v="8043" actId="478"/>
          <ac:graphicFrameMkLst>
            <pc:docMk/>
            <pc:sldMk cId="195578799" sldId="383"/>
            <ac:graphicFrameMk id="28" creationId="{B3CAD883-8E2D-CFA7-B38C-4E3589CF4AC6}"/>
          </ac:graphicFrameMkLst>
        </pc:graphicFrameChg>
        <pc:cxnChg chg="del">
          <ac:chgData name="代數白痴 顧" userId="316db6a4f7ef8138" providerId="LiveId" clId="{2A11D634-AE19-4B45-91F4-CD6306D7A20C}" dt="2023-07-19T12:40:31.895" v="8644" actId="478"/>
          <ac:cxnSpMkLst>
            <pc:docMk/>
            <pc:sldMk cId="195578799" sldId="383"/>
            <ac:cxnSpMk id="2" creationId="{57DBDA7B-34A5-5F56-7279-A5DFF6286F6F}"/>
          </ac:cxnSpMkLst>
        </pc:cxnChg>
        <pc:cxnChg chg="del">
          <ac:chgData name="代數白痴 顧" userId="316db6a4f7ef8138" providerId="LiveId" clId="{2A11D634-AE19-4B45-91F4-CD6306D7A20C}" dt="2023-07-19T12:51:50.072" v="9424" actId="478"/>
          <ac:cxnSpMkLst>
            <pc:docMk/>
            <pc:sldMk cId="195578799" sldId="383"/>
            <ac:cxnSpMk id="26" creationId="{35C65887-37BA-C613-9F1C-BCCD5EB43AA9}"/>
          </ac:cxnSpMkLst>
        </pc:cxnChg>
        <pc:cxnChg chg="add del mod">
          <ac:chgData name="代數白痴 顧" userId="316db6a4f7ef8138" providerId="LiveId" clId="{2A11D634-AE19-4B45-91F4-CD6306D7A20C}" dt="2023-07-19T12:51:47.440" v="9423" actId="478"/>
          <ac:cxnSpMkLst>
            <pc:docMk/>
            <pc:sldMk cId="195578799" sldId="383"/>
            <ac:cxnSpMk id="35" creationId="{C85B770C-5F9E-596E-3240-AF439A157EBE}"/>
          </ac:cxnSpMkLst>
        </pc:cxnChg>
        <pc:cxnChg chg="add del mod">
          <ac:chgData name="代數白痴 顧" userId="316db6a4f7ef8138" providerId="LiveId" clId="{2A11D634-AE19-4B45-91F4-CD6306D7A20C}" dt="2023-07-19T12:36:28.746" v="8422" actId="478"/>
          <ac:cxnSpMkLst>
            <pc:docMk/>
            <pc:sldMk cId="195578799" sldId="383"/>
            <ac:cxnSpMk id="36" creationId="{543A7304-D62C-4826-3577-6A091015E155}"/>
          </ac:cxnSpMkLst>
        </pc:cxnChg>
        <pc:cxnChg chg="add mod">
          <ac:chgData name="代數白痴 顧" userId="316db6a4f7ef8138" providerId="LiveId" clId="{2A11D634-AE19-4B45-91F4-CD6306D7A20C}" dt="2023-07-19T12:52:31.341" v="9496" actId="1037"/>
          <ac:cxnSpMkLst>
            <pc:docMk/>
            <pc:sldMk cId="195578799" sldId="383"/>
            <ac:cxnSpMk id="40" creationId="{72F60307-C3DE-6D32-6087-B7D383FC818C}"/>
          </ac:cxnSpMkLst>
        </pc:cxnChg>
        <pc:cxnChg chg="add del mod">
          <ac:chgData name="代數白痴 顧" userId="316db6a4f7ef8138" providerId="LiveId" clId="{2A11D634-AE19-4B45-91F4-CD6306D7A20C}" dt="2023-07-19T12:51:53.592" v="9425" actId="478"/>
          <ac:cxnSpMkLst>
            <pc:docMk/>
            <pc:sldMk cId="195578799" sldId="383"/>
            <ac:cxnSpMk id="50" creationId="{F899EB74-003C-2931-2261-0A673030617A}"/>
          </ac:cxnSpMkLst>
        </pc:cxnChg>
        <pc:cxnChg chg="add del mod">
          <ac:chgData name="代數白痴 顧" userId="316db6a4f7ef8138" providerId="LiveId" clId="{2A11D634-AE19-4B45-91F4-CD6306D7A20C}" dt="2023-07-19T12:51:58.980" v="9428" actId="478"/>
          <ac:cxnSpMkLst>
            <pc:docMk/>
            <pc:sldMk cId="195578799" sldId="383"/>
            <ac:cxnSpMk id="52" creationId="{C6674765-B4B9-999D-E505-9777DB00DF2D}"/>
          </ac:cxnSpMkLst>
        </pc:cxnChg>
        <pc:cxnChg chg="add del mod">
          <ac:chgData name="代數白痴 顧" userId="316db6a4f7ef8138" providerId="LiveId" clId="{2A11D634-AE19-4B45-91F4-CD6306D7A20C}" dt="2023-07-19T12:51:59.887" v="9429" actId="478"/>
          <ac:cxnSpMkLst>
            <pc:docMk/>
            <pc:sldMk cId="195578799" sldId="383"/>
            <ac:cxnSpMk id="53" creationId="{B18BD26D-AB6E-FA55-30AF-2A9C6079E40D}"/>
          </ac:cxnSpMkLst>
        </pc:cxnChg>
      </pc:sldChg>
      <pc:sldChg chg="addSp delSp modSp mod delAnim modAnim modNotesTx">
        <pc:chgData name="代數白痴 顧" userId="316db6a4f7ef8138" providerId="LiveId" clId="{2A11D634-AE19-4B45-91F4-CD6306D7A20C}" dt="2023-07-20T00:00:12.496" v="9677" actId="1036"/>
        <pc:sldMkLst>
          <pc:docMk/>
          <pc:sldMk cId="246848493" sldId="384"/>
        </pc:sldMkLst>
        <pc:spChg chg="mod">
          <ac:chgData name="代數白痴 顧" userId="316db6a4f7ef8138" providerId="LiveId" clId="{2A11D634-AE19-4B45-91F4-CD6306D7A20C}" dt="2023-07-19T23:59:29.437" v="9602" actId="1036"/>
          <ac:spMkLst>
            <pc:docMk/>
            <pc:sldMk cId="246848493" sldId="384"/>
            <ac:spMk id="2" creationId="{0FE40CE3-D4B3-6384-ACEF-3E1BA00909A3}"/>
          </ac:spMkLst>
        </pc:spChg>
        <pc:spChg chg="add del mod">
          <ac:chgData name="代數白痴 顧" userId="316db6a4f7ef8138" providerId="LiveId" clId="{2A11D634-AE19-4B45-91F4-CD6306D7A20C}" dt="2023-07-19T01:16:55.828" v="2323" actId="478"/>
          <ac:spMkLst>
            <pc:docMk/>
            <pc:sldMk cId="246848493" sldId="384"/>
            <ac:spMk id="3" creationId="{37989615-6C3C-F722-3BF8-ED04EE66F553}"/>
          </ac:spMkLst>
        </pc:spChg>
        <pc:spChg chg="add del mod">
          <ac:chgData name="代數白痴 顧" userId="316db6a4f7ef8138" providerId="LiveId" clId="{2A11D634-AE19-4B45-91F4-CD6306D7A20C}" dt="2023-07-19T23:59:03.029" v="9587" actId="478"/>
          <ac:spMkLst>
            <pc:docMk/>
            <pc:sldMk cId="246848493" sldId="384"/>
            <ac:spMk id="3" creationId="{3840B258-22FA-F727-42EC-225EBE5989AC}"/>
          </ac:spMkLst>
        </pc:spChg>
        <pc:spChg chg="del">
          <ac:chgData name="代數白痴 顧" userId="316db6a4f7ef8138" providerId="LiveId" clId="{2A11D634-AE19-4B45-91F4-CD6306D7A20C}" dt="2023-07-19T00:09:48.782" v="1785" actId="478"/>
          <ac:spMkLst>
            <pc:docMk/>
            <pc:sldMk cId="246848493" sldId="384"/>
            <ac:spMk id="3" creationId="{A904BF99-7CBE-B483-2254-93D3CAAADBEB}"/>
          </ac:spMkLst>
        </pc:spChg>
        <pc:spChg chg="add del mod">
          <ac:chgData name="代數白痴 顧" userId="316db6a4f7ef8138" providerId="LiveId" clId="{2A11D634-AE19-4B45-91F4-CD6306D7A20C}" dt="2023-07-19T01:16:57.262" v="2324" actId="478"/>
          <ac:spMkLst>
            <pc:docMk/>
            <pc:sldMk cId="246848493" sldId="384"/>
            <ac:spMk id="4" creationId="{A26B26E1-E5A0-26E7-5107-F1A41E4FB81E}"/>
          </ac:spMkLst>
        </pc:spChg>
        <pc:spChg chg="add del mod">
          <ac:chgData name="代數白痴 顧" userId="316db6a4f7ef8138" providerId="LiveId" clId="{2A11D634-AE19-4B45-91F4-CD6306D7A20C}" dt="2023-07-19T23:59:03.857" v="9588" actId="478"/>
          <ac:spMkLst>
            <pc:docMk/>
            <pc:sldMk cId="246848493" sldId="384"/>
            <ac:spMk id="4" creationId="{FDB61C4B-DC82-E97A-B46B-2EBB17EB917A}"/>
          </ac:spMkLst>
        </pc:spChg>
        <pc:spChg chg="del mod">
          <ac:chgData name="代數白痴 顧" userId="316db6a4f7ef8138" providerId="LiveId" clId="{2A11D634-AE19-4B45-91F4-CD6306D7A20C}" dt="2023-07-19T00:09:47.642" v="1784" actId="478"/>
          <ac:spMkLst>
            <pc:docMk/>
            <pc:sldMk cId="246848493" sldId="384"/>
            <ac:spMk id="5" creationId="{8D744948-2E12-9F14-D3FD-2CEE950AA5EA}"/>
          </ac:spMkLst>
        </pc:spChg>
        <pc:spChg chg="add mod">
          <ac:chgData name="代數白痴 顧" userId="316db6a4f7ef8138" providerId="LiveId" clId="{2A11D634-AE19-4B45-91F4-CD6306D7A20C}" dt="2023-07-20T00:00:12.496" v="9677" actId="1036"/>
          <ac:spMkLst>
            <pc:docMk/>
            <pc:sldMk cId="246848493" sldId="384"/>
            <ac:spMk id="5" creationId="{D915613C-3A11-2808-53A8-1A52AFB8E812}"/>
          </ac:spMkLst>
        </pc:spChg>
        <pc:spChg chg="add mod">
          <ac:chgData name="代數白痴 顧" userId="316db6a4f7ef8138" providerId="LiveId" clId="{2A11D634-AE19-4B45-91F4-CD6306D7A20C}" dt="2023-07-20T00:00:07.091" v="9670" actId="1036"/>
          <ac:spMkLst>
            <pc:docMk/>
            <pc:sldMk cId="246848493" sldId="384"/>
            <ac:spMk id="6" creationId="{8CAF0A7D-2C52-82EA-6725-3681A570A50C}"/>
          </ac:spMkLst>
        </pc:spChg>
        <pc:spChg chg="mod">
          <ac:chgData name="代數白痴 顧" userId="316db6a4f7ef8138" providerId="LiveId" clId="{2A11D634-AE19-4B45-91F4-CD6306D7A20C}" dt="2023-07-20T00:00:07.091" v="9670" actId="1036"/>
          <ac:spMkLst>
            <pc:docMk/>
            <pc:sldMk cId="246848493" sldId="384"/>
            <ac:spMk id="7" creationId="{00000000-0000-0000-0000-000000000000}"/>
          </ac:spMkLst>
        </pc:spChg>
        <pc:spChg chg="add mod">
          <ac:chgData name="代數白痴 顧" userId="316db6a4f7ef8138" providerId="LiveId" clId="{2A11D634-AE19-4B45-91F4-CD6306D7A20C}" dt="2023-07-19T23:59:20.657" v="9590"/>
          <ac:spMkLst>
            <pc:docMk/>
            <pc:sldMk cId="246848493" sldId="384"/>
            <ac:spMk id="8" creationId="{085293EF-B7B0-49A8-191D-1900F506FEE3}"/>
          </ac:spMkLst>
        </pc:spChg>
        <pc:spChg chg="add mod">
          <ac:chgData name="代數白痴 顧" userId="316db6a4f7ef8138" providerId="LiveId" clId="{2A11D634-AE19-4B45-91F4-CD6306D7A20C}" dt="2023-07-19T23:59:56.137" v="9658" actId="1036"/>
          <ac:spMkLst>
            <pc:docMk/>
            <pc:sldMk cId="246848493" sldId="384"/>
            <ac:spMk id="9" creationId="{4E792476-F7D0-2E0D-4CB2-01C1CC6662A0}"/>
          </ac:spMkLst>
        </pc:spChg>
        <pc:spChg chg="mod">
          <ac:chgData name="代數白痴 顧" userId="316db6a4f7ef8138" providerId="LiveId" clId="{2A11D634-AE19-4B45-91F4-CD6306D7A20C}" dt="2023-07-19T00:09:54.499" v="1805" actId="20577"/>
          <ac:spMkLst>
            <pc:docMk/>
            <pc:sldMk cId="246848493" sldId="384"/>
            <ac:spMk id="23" creationId="{00000000-0000-0000-0000-000000000000}"/>
          </ac:spMkLst>
        </pc:spChg>
        <pc:cxnChg chg="add del mod">
          <ac:chgData name="代數白痴 顧" userId="316db6a4f7ef8138" providerId="LiveId" clId="{2A11D634-AE19-4B45-91F4-CD6306D7A20C}" dt="2023-07-19T01:19:28.007" v="2483" actId="478"/>
          <ac:cxnSpMkLst>
            <pc:docMk/>
            <pc:sldMk cId="246848493" sldId="384"/>
            <ac:cxnSpMk id="9" creationId="{E452A756-0FD3-726B-2EE3-7BF0C93CE50C}"/>
          </ac:cxnSpMkLst>
        </pc:cxnChg>
      </pc:sldChg>
      <pc:sldChg chg="del">
        <pc:chgData name="代數白痴 顧" userId="316db6a4f7ef8138" providerId="LiveId" clId="{2A11D634-AE19-4B45-91F4-CD6306D7A20C}" dt="2023-07-19T12:13:55.687" v="7480" actId="2696"/>
        <pc:sldMkLst>
          <pc:docMk/>
          <pc:sldMk cId="174909457" sldId="385"/>
        </pc:sldMkLst>
      </pc:sldChg>
      <pc:sldChg chg="del">
        <pc:chgData name="代數白痴 顧" userId="316db6a4f7ef8138" providerId="LiveId" clId="{2A11D634-AE19-4B45-91F4-CD6306D7A20C}" dt="2023-07-19T12:13:55.687" v="7480" actId="2696"/>
        <pc:sldMkLst>
          <pc:docMk/>
          <pc:sldMk cId="212793303" sldId="386"/>
        </pc:sldMkLst>
      </pc:sldChg>
      <pc:sldChg chg="addSp delSp modSp add mod modAnim modNotesTx">
        <pc:chgData name="代數白痴 顧" userId="316db6a4f7ef8138" providerId="LiveId" clId="{2A11D634-AE19-4B45-91F4-CD6306D7A20C}" dt="2023-07-19T12:01:17.091" v="6428" actId="20577"/>
        <pc:sldMkLst>
          <pc:docMk/>
          <pc:sldMk cId="2141563144" sldId="387"/>
        </pc:sldMkLst>
        <pc:spChg chg="del mod">
          <ac:chgData name="代數白痴 顧" userId="316db6a4f7ef8138" providerId="LiveId" clId="{2A11D634-AE19-4B45-91F4-CD6306D7A20C}" dt="2023-07-19T11:54:50.584" v="5681" actId="478"/>
          <ac:spMkLst>
            <pc:docMk/>
            <pc:sldMk cId="2141563144" sldId="387"/>
            <ac:spMk id="3" creationId="{AAB27D8D-0CE7-F70E-670F-F6ED2C0775E4}"/>
          </ac:spMkLst>
        </pc:spChg>
        <pc:spChg chg="mod">
          <ac:chgData name="代數白痴 顧" userId="316db6a4f7ef8138" providerId="LiveId" clId="{2A11D634-AE19-4B45-91F4-CD6306D7A20C}" dt="2023-07-19T11:57:25.928" v="5856" actId="1037"/>
          <ac:spMkLst>
            <pc:docMk/>
            <pc:sldMk cId="2141563144" sldId="387"/>
            <ac:spMk id="4" creationId="{E3759969-6B8B-A1C2-3ADE-D07712733426}"/>
          </ac:spMkLst>
        </pc:spChg>
        <pc:spChg chg="add mod">
          <ac:chgData name="代數白痴 顧" userId="316db6a4f7ef8138" providerId="LiveId" clId="{2A11D634-AE19-4B45-91F4-CD6306D7A20C}" dt="2023-07-19T11:55:37.704" v="5750" actId="1035"/>
          <ac:spMkLst>
            <pc:docMk/>
            <pc:sldMk cId="2141563144" sldId="387"/>
            <ac:spMk id="5" creationId="{27A6AD3B-BF4C-B422-0AB5-D607D9CCDDE3}"/>
          </ac:spMkLst>
        </pc:spChg>
        <pc:spChg chg="add mod">
          <ac:chgData name="代數白痴 顧" userId="316db6a4f7ef8138" providerId="LiveId" clId="{2A11D634-AE19-4B45-91F4-CD6306D7A20C}" dt="2023-07-19T11:56:27.922" v="5780" actId="20577"/>
          <ac:spMkLst>
            <pc:docMk/>
            <pc:sldMk cId="2141563144" sldId="387"/>
            <ac:spMk id="6" creationId="{11084D0E-E39B-5D68-758D-6821E01BD9C5}"/>
          </ac:spMkLst>
        </pc:spChg>
        <pc:spChg chg="del">
          <ac:chgData name="代數白痴 顧" userId="316db6a4f7ef8138" providerId="LiveId" clId="{2A11D634-AE19-4B45-91F4-CD6306D7A20C}" dt="2023-07-19T11:44:26.064" v="5290" actId="478"/>
          <ac:spMkLst>
            <pc:docMk/>
            <pc:sldMk cId="2141563144" sldId="387"/>
            <ac:spMk id="9" creationId="{20D85066-0517-FFEE-5C9F-F5EB35496F3D}"/>
          </ac:spMkLst>
        </pc:spChg>
        <pc:spChg chg="del">
          <ac:chgData name="代數白痴 顧" userId="316db6a4f7ef8138" providerId="LiveId" clId="{2A11D634-AE19-4B45-91F4-CD6306D7A20C}" dt="2023-07-19T11:44:23.226" v="5289" actId="478"/>
          <ac:spMkLst>
            <pc:docMk/>
            <pc:sldMk cId="2141563144" sldId="387"/>
            <ac:spMk id="10" creationId="{3AFEEF91-D707-5103-391A-05893F311A42}"/>
          </ac:spMkLst>
        </pc:spChg>
        <pc:spChg chg="mod">
          <ac:chgData name="代數白痴 顧" userId="316db6a4f7ef8138" providerId="LiveId" clId="{2A11D634-AE19-4B45-91F4-CD6306D7A20C}" dt="2023-07-19T11:51:58.147" v="5649" actId="1035"/>
          <ac:spMkLst>
            <pc:docMk/>
            <pc:sldMk cId="2141563144" sldId="387"/>
            <ac:spMk id="12" creationId="{7A19F044-A334-8E0D-E952-2C296A3283BC}"/>
          </ac:spMkLst>
        </pc:spChg>
        <pc:spChg chg="mod">
          <ac:chgData name="代數白痴 顧" userId="316db6a4f7ef8138" providerId="LiveId" clId="{2A11D634-AE19-4B45-91F4-CD6306D7A20C}" dt="2023-07-19T11:44:18.969" v="5288" actId="20577"/>
          <ac:spMkLst>
            <pc:docMk/>
            <pc:sldMk cId="2141563144" sldId="387"/>
            <ac:spMk id="23" creationId="{00000000-0000-0000-0000-000000000000}"/>
          </ac:spMkLst>
        </pc:spChg>
        <pc:cxnChg chg="del">
          <ac:chgData name="代數白痴 顧" userId="316db6a4f7ef8138" providerId="LiveId" clId="{2A11D634-AE19-4B45-91F4-CD6306D7A20C}" dt="2023-07-19T11:44:27.049" v="5291" actId="478"/>
          <ac:cxnSpMkLst>
            <pc:docMk/>
            <pc:sldMk cId="2141563144" sldId="387"/>
            <ac:cxnSpMk id="8" creationId="{ABCEBFBD-5867-3F03-969D-B9F5293124A8}"/>
          </ac:cxnSpMkLst>
        </pc:cxnChg>
      </pc:sldChg>
      <pc:sldChg chg="delSp modSp add mod ord delAnim modNotesTx">
        <pc:chgData name="代數白痴 顧" userId="316db6a4f7ef8138" providerId="LiveId" clId="{2A11D634-AE19-4B45-91F4-CD6306D7A20C}" dt="2023-07-20T04:42:24.934" v="11446" actId="20577"/>
        <pc:sldMkLst>
          <pc:docMk/>
          <pc:sldMk cId="202160114" sldId="388"/>
        </pc:sldMkLst>
        <pc:spChg chg="del">
          <ac:chgData name="代數白痴 顧" userId="316db6a4f7ef8138" providerId="LiveId" clId="{2A11D634-AE19-4B45-91F4-CD6306D7A20C}" dt="2023-07-19T01:44:28.104" v="3800" actId="478"/>
          <ac:spMkLst>
            <pc:docMk/>
            <pc:sldMk cId="202160114" sldId="388"/>
            <ac:spMk id="3" creationId="{63B57583-06F5-56C6-5730-DC156E063020}"/>
          </ac:spMkLst>
        </pc:spChg>
        <pc:spChg chg="mod">
          <ac:chgData name="代數白痴 顧" userId="316db6a4f7ef8138" providerId="LiveId" clId="{2A11D634-AE19-4B45-91F4-CD6306D7A20C}" dt="2023-07-20T04:40:21.862" v="11384" actId="947"/>
          <ac:spMkLst>
            <pc:docMk/>
            <pc:sldMk cId="202160114" sldId="388"/>
            <ac:spMk id="4" creationId="{7443AB43-BA0D-2DFE-6944-E8894E5BCCB0}"/>
          </ac:spMkLst>
        </pc:spChg>
        <pc:spChg chg="mod">
          <ac:chgData name="代數白痴 顧" userId="316db6a4f7ef8138" providerId="LiveId" clId="{2A11D634-AE19-4B45-91F4-CD6306D7A20C}" dt="2023-07-19T01:46:26.779" v="3896" actId="20578"/>
          <ac:spMkLst>
            <pc:docMk/>
            <pc:sldMk cId="202160114" sldId="388"/>
            <ac:spMk id="5" creationId="{3154A84C-1C83-1387-7BB7-55032B79965C}"/>
          </ac:spMkLst>
        </pc:spChg>
        <pc:spChg chg="mod">
          <ac:chgData name="代數白痴 顧" userId="316db6a4f7ef8138" providerId="LiveId" clId="{2A11D634-AE19-4B45-91F4-CD6306D7A20C}" dt="2023-07-20T04:41:40.991" v="11440" actId="1036"/>
          <ac:spMkLst>
            <pc:docMk/>
            <pc:sldMk cId="202160114" sldId="388"/>
            <ac:spMk id="6" creationId="{72978842-FC2C-8DDF-5DE4-55AF67C4FA9A}"/>
          </ac:spMkLst>
        </pc:spChg>
        <pc:spChg chg="mod">
          <ac:chgData name="代數白痴 顧" userId="316db6a4f7ef8138" providerId="LiveId" clId="{2A11D634-AE19-4B45-91F4-CD6306D7A20C}" dt="2023-07-20T04:40:26.867" v="11388" actId="20577"/>
          <ac:spMkLst>
            <pc:docMk/>
            <pc:sldMk cId="202160114" sldId="388"/>
            <ac:spMk id="21" creationId="{00000000-0000-0000-0000-000000000000}"/>
          </ac:spMkLst>
        </pc:spChg>
        <pc:spChg chg="mod">
          <ac:chgData name="代數白痴 顧" userId="316db6a4f7ef8138" providerId="LiveId" clId="{2A11D634-AE19-4B45-91F4-CD6306D7A20C}" dt="2023-07-19T01:44:24.717" v="3799" actId="20577"/>
          <ac:spMkLst>
            <pc:docMk/>
            <pc:sldMk cId="202160114" sldId="388"/>
            <ac:spMk id="23" creationId="{00000000-0000-0000-0000-000000000000}"/>
          </ac:spMkLst>
        </pc:spChg>
      </pc:sldChg>
      <pc:sldChg chg="addSp delSp modSp add mod modNotesTx">
        <pc:chgData name="代數白痴 顧" userId="316db6a4f7ef8138" providerId="LiveId" clId="{2A11D634-AE19-4B45-91F4-CD6306D7A20C}" dt="2023-07-20T04:55:41.676" v="11689" actId="1036"/>
        <pc:sldMkLst>
          <pc:docMk/>
          <pc:sldMk cId="2231430522" sldId="389"/>
        </pc:sldMkLst>
        <pc:spChg chg="add mod">
          <ac:chgData name="代數白痴 顧" userId="316db6a4f7ef8138" providerId="LiveId" clId="{2A11D634-AE19-4B45-91F4-CD6306D7A20C}" dt="2023-07-20T04:55:05.183" v="11602"/>
          <ac:spMkLst>
            <pc:docMk/>
            <pc:sldMk cId="2231430522" sldId="389"/>
            <ac:spMk id="3" creationId="{083A5365-C1AA-D399-F784-755E2D7B30A1}"/>
          </ac:spMkLst>
        </pc:spChg>
        <pc:spChg chg="mod">
          <ac:chgData name="代數白痴 顧" userId="316db6a4f7ef8138" providerId="LiveId" clId="{2A11D634-AE19-4B45-91F4-CD6306D7A20C}" dt="2023-07-20T04:55:20.787" v="11629" actId="1036"/>
          <ac:spMkLst>
            <pc:docMk/>
            <pc:sldMk cId="2231430522" sldId="389"/>
            <ac:spMk id="4" creationId="{E3759969-6B8B-A1C2-3ADE-D07712733426}"/>
          </ac:spMkLst>
        </pc:spChg>
        <pc:spChg chg="mod">
          <ac:chgData name="代數白痴 顧" userId="316db6a4f7ef8138" providerId="LiveId" clId="{2A11D634-AE19-4B45-91F4-CD6306D7A20C}" dt="2023-07-20T04:55:41.676" v="11689" actId="1036"/>
          <ac:spMkLst>
            <pc:docMk/>
            <pc:sldMk cId="2231430522" sldId="389"/>
            <ac:spMk id="5" creationId="{27A6AD3B-BF4C-B422-0AB5-D607D9CCDDE3}"/>
          </ac:spMkLst>
        </pc:spChg>
        <pc:spChg chg="mod">
          <ac:chgData name="代數白痴 顧" userId="316db6a4f7ef8138" providerId="LiveId" clId="{2A11D634-AE19-4B45-91F4-CD6306D7A20C}" dt="2023-07-19T12:09:55.042" v="6740" actId="1038"/>
          <ac:spMkLst>
            <pc:docMk/>
            <pc:sldMk cId="2231430522" sldId="389"/>
            <ac:spMk id="6" creationId="{11084D0E-E39B-5D68-758D-6821E01BD9C5}"/>
          </ac:spMkLst>
        </pc:spChg>
        <pc:spChg chg="add mod">
          <ac:chgData name="代數白痴 顧" userId="316db6a4f7ef8138" providerId="LiveId" clId="{2A11D634-AE19-4B45-91F4-CD6306D7A20C}" dt="2023-07-20T04:55:28.966" v="11647" actId="1036"/>
          <ac:spMkLst>
            <pc:docMk/>
            <pc:sldMk cId="2231430522" sldId="389"/>
            <ac:spMk id="7" creationId="{E676CA09-406E-96FE-F37C-4EDF5EC25D31}"/>
          </ac:spMkLst>
        </pc:spChg>
        <pc:spChg chg="del">
          <ac:chgData name="代數白痴 顧" userId="316db6a4f7ef8138" providerId="LiveId" clId="{2A11D634-AE19-4B45-91F4-CD6306D7A20C}" dt="2023-07-20T04:55:04.782" v="11601" actId="478"/>
          <ac:spMkLst>
            <pc:docMk/>
            <pc:sldMk cId="2231430522" sldId="389"/>
            <ac:spMk id="11" creationId="{E962C6DE-5CCB-6D05-610A-0E4AABB09679}"/>
          </ac:spMkLst>
        </pc:spChg>
        <pc:spChg chg="del">
          <ac:chgData name="代數白痴 顧" userId="316db6a4f7ef8138" providerId="LiveId" clId="{2A11D634-AE19-4B45-91F4-CD6306D7A20C}" dt="2023-07-20T04:55:01.826" v="11600" actId="478"/>
          <ac:spMkLst>
            <pc:docMk/>
            <pc:sldMk cId="2231430522" sldId="389"/>
            <ac:spMk id="12" creationId="{7A19F044-A334-8E0D-E952-2C296A3283BC}"/>
          </ac:spMkLst>
        </pc:spChg>
        <pc:spChg chg="mod">
          <ac:chgData name="代數白痴 顧" userId="316db6a4f7ef8138" providerId="LiveId" clId="{2A11D634-AE19-4B45-91F4-CD6306D7A20C}" dt="2023-07-19T12:02:33.065" v="6442" actId="20577"/>
          <ac:spMkLst>
            <pc:docMk/>
            <pc:sldMk cId="2231430522" sldId="389"/>
            <ac:spMk id="23" creationId="{00000000-0000-0000-0000-000000000000}"/>
          </ac:spMkLst>
        </pc:spChg>
        <pc:cxnChg chg="add del mod">
          <ac:chgData name="代數白痴 顧" userId="316db6a4f7ef8138" providerId="LiveId" clId="{2A11D634-AE19-4B45-91F4-CD6306D7A20C}" dt="2023-07-19T12:10:08.214" v="6745" actId="478"/>
          <ac:cxnSpMkLst>
            <pc:docMk/>
            <pc:sldMk cId="2231430522" sldId="389"/>
            <ac:cxnSpMk id="7" creationId="{38B39F8B-061C-BD3D-1590-F8A795B74EB5}"/>
          </ac:cxnSpMkLst>
        </pc:cxnChg>
        <pc:cxnChg chg="add del mod">
          <ac:chgData name="代數白痴 顧" userId="316db6a4f7ef8138" providerId="LiveId" clId="{2A11D634-AE19-4B45-91F4-CD6306D7A20C}" dt="2023-07-19T12:10:06.883" v="6744" actId="478"/>
          <ac:cxnSpMkLst>
            <pc:docMk/>
            <pc:sldMk cId="2231430522" sldId="389"/>
            <ac:cxnSpMk id="8" creationId="{A83B4BB0-114E-5D3E-A537-81A4F4D4514F}"/>
          </ac:cxnSpMkLst>
        </pc:cxnChg>
      </pc:sldChg>
      <pc:sldChg chg="add del">
        <pc:chgData name="代數白痴 顧" userId="316db6a4f7ef8138" providerId="LiveId" clId="{2A11D634-AE19-4B45-91F4-CD6306D7A20C}" dt="2023-07-19T12:17:09.482" v="7504" actId="2696"/>
        <pc:sldMkLst>
          <pc:docMk/>
          <pc:sldMk cId="349288924" sldId="390"/>
        </pc:sldMkLst>
      </pc:sldChg>
      <pc:sldChg chg="add">
        <pc:chgData name="代數白痴 顧" userId="316db6a4f7ef8138" providerId="LiveId" clId="{2A11D634-AE19-4B45-91F4-CD6306D7A20C}" dt="2023-07-19T12:32:57.306" v="8167"/>
        <pc:sldMkLst>
          <pc:docMk/>
          <pc:sldMk cId="610815231" sldId="390"/>
        </pc:sldMkLst>
      </pc:sldChg>
      <pc:sldChg chg="add ord">
        <pc:chgData name="代數白痴 顧" userId="316db6a4f7ef8138" providerId="LiveId" clId="{2A11D634-AE19-4B45-91F4-CD6306D7A20C}" dt="2023-07-19T23:58:28.301" v="9502"/>
        <pc:sldMkLst>
          <pc:docMk/>
          <pc:sldMk cId="2495794367" sldId="391"/>
        </pc:sldMkLst>
      </pc:sldChg>
      <pc:sldChg chg="add">
        <pc:chgData name="代數白痴 顧" userId="316db6a4f7ef8138" providerId="LiveId" clId="{2A11D634-AE19-4B45-91F4-CD6306D7A20C}" dt="2023-07-20T00:00:53.774" v="9696"/>
        <pc:sldMkLst>
          <pc:docMk/>
          <pc:sldMk cId="1306626716" sldId="392"/>
        </pc:sldMkLst>
      </pc:sldChg>
      <pc:sldChg chg="add">
        <pc:chgData name="代數白痴 顧" userId="316db6a4f7ef8138" providerId="LiveId" clId="{2A11D634-AE19-4B45-91F4-CD6306D7A20C}" dt="2023-07-20T04:44:30.945" v="11505"/>
        <pc:sldMkLst>
          <pc:docMk/>
          <pc:sldMk cId="183952278" sldId="393"/>
        </pc:sldMkLst>
      </pc:sldChg>
    </pc:docChg>
  </pc:docChgLst>
  <pc:docChgLst>
    <pc:chgData name="代數白痴 顧" userId="316db6a4f7ef8138" providerId="LiveId" clId="{3320CEDF-2F3D-4CA1-8E98-5D6BAE3E1B62}"/>
    <pc:docChg chg="undo custSel delSld modSld sldOrd">
      <pc:chgData name="代數白痴 顧" userId="316db6a4f7ef8138" providerId="LiveId" clId="{3320CEDF-2F3D-4CA1-8E98-5D6BAE3E1B62}" dt="2023-07-18T01:26:04.995" v="8430" actId="1035"/>
      <pc:docMkLst>
        <pc:docMk/>
      </pc:docMkLst>
      <pc:sldChg chg="addSp delSp modSp mod delAnim modAnim modNotesTx">
        <pc:chgData name="代數白痴 顧" userId="316db6a4f7ef8138" providerId="LiveId" clId="{3320CEDF-2F3D-4CA1-8E98-5D6BAE3E1B62}" dt="2023-07-18T01:16:22.882" v="8374" actId="6549"/>
        <pc:sldMkLst>
          <pc:docMk/>
          <pc:sldMk cId="1646401756" sldId="283"/>
        </pc:sldMkLst>
        <pc:spChg chg="mod topLvl">
          <ac:chgData name="代數白痴 顧" userId="316db6a4f7ef8138" providerId="LiveId" clId="{3320CEDF-2F3D-4CA1-8E98-5D6BAE3E1B62}" dt="2023-07-17T03:14:53.031" v="735" actId="14100"/>
          <ac:spMkLst>
            <pc:docMk/>
            <pc:sldMk cId="1646401756" sldId="283"/>
            <ac:spMk id="3" creationId="{63B57583-06F5-56C6-5730-DC156E063020}"/>
          </ac:spMkLst>
        </pc:spChg>
        <pc:spChg chg="mod">
          <ac:chgData name="代數白痴 顧" userId="316db6a4f7ef8138" providerId="LiveId" clId="{3320CEDF-2F3D-4CA1-8E98-5D6BAE3E1B62}" dt="2023-07-17T03:12:03.530" v="362" actId="1035"/>
          <ac:spMkLst>
            <pc:docMk/>
            <pc:sldMk cId="1646401756" sldId="283"/>
            <ac:spMk id="4" creationId="{7443AB43-BA0D-2DFE-6944-E8894E5BCCB0}"/>
          </ac:spMkLst>
        </pc:spChg>
        <pc:spChg chg="del mod topLvl">
          <ac:chgData name="代數白痴 顧" userId="316db6a4f7ef8138" providerId="LiveId" clId="{3320CEDF-2F3D-4CA1-8E98-5D6BAE3E1B62}" dt="2023-07-17T03:10:12.682" v="184" actId="478"/>
          <ac:spMkLst>
            <pc:docMk/>
            <pc:sldMk cId="1646401756" sldId="283"/>
            <ac:spMk id="5" creationId="{E874E83A-1340-5C2D-EB79-9ACDA8E75C06}"/>
          </ac:spMkLst>
        </pc:spChg>
        <pc:spChg chg="add mod">
          <ac:chgData name="代數白痴 顧" userId="316db6a4f7ef8138" providerId="LiveId" clId="{3320CEDF-2F3D-4CA1-8E98-5D6BAE3E1B62}" dt="2023-07-17T03:11:47.068" v="342" actId="20577"/>
          <ac:spMkLst>
            <pc:docMk/>
            <pc:sldMk cId="1646401756" sldId="283"/>
            <ac:spMk id="6" creationId="{72978842-FC2C-8DDF-5DE4-55AF67C4FA9A}"/>
          </ac:spMkLst>
        </pc:spChg>
        <pc:spChg chg="mod">
          <ac:chgData name="代數白痴 顧" userId="316db6a4f7ef8138" providerId="LiveId" clId="{3320CEDF-2F3D-4CA1-8E98-5D6BAE3E1B62}" dt="2023-07-18T01:16:22.882" v="8374" actId="6549"/>
          <ac:spMkLst>
            <pc:docMk/>
            <pc:sldMk cId="1646401756" sldId="283"/>
            <ac:spMk id="21" creationId="{00000000-0000-0000-0000-000000000000}"/>
          </ac:spMkLst>
        </pc:spChg>
        <pc:spChg chg="mod">
          <ac:chgData name="代數白痴 顧" userId="316db6a4f7ef8138" providerId="LiveId" clId="{3320CEDF-2F3D-4CA1-8E98-5D6BAE3E1B62}" dt="2023-07-17T03:16:47.706" v="916" actId="20577"/>
          <ac:spMkLst>
            <pc:docMk/>
            <pc:sldMk cId="1646401756" sldId="283"/>
            <ac:spMk id="23" creationId="{00000000-0000-0000-0000-000000000000}"/>
          </ac:spMkLst>
        </pc:spChg>
        <pc:grpChg chg="add del mod">
          <ac:chgData name="代數白痴 顧" userId="316db6a4f7ef8138" providerId="LiveId" clId="{3320CEDF-2F3D-4CA1-8E98-5D6BAE3E1B62}" dt="2023-07-17T03:10:12.682" v="184" actId="478"/>
          <ac:grpSpMkLst>
            <pc:docMk/>
            <pc:sldMk cId="1646401756" sldId="283"/>
            <ac:grpSpMk id="2" creationId="{F0318F82-CC59-ED8F-8D4B-FD99AD693BB3}"/>
          </ac:grpSpMkLst>
        </pc:grpChg>
        <pc:grpChg chg="del">
          <ac:chgData name="代數白痴 顧" userId="316db6a4f7ef8138" providerId="LiveId" clId="{3320CEDF-2F3D-4CA1-8E98-5D6BAE3E1B62}" dt="2023-07-17T03:06:00.805" v="26" actId="478"/>
          <ac:grpSpMkLst>
            <pc:docMk/>
            <pc:sldMk cId="1646401756" sldId="283"/>
            <ac:grpSpMk id="27" creationId="{BB7B9611-9244-6376-AEC6-30DC591A7030}"/>
          </ac:grpSpMkLst>
        </pc:grpChg>
        <pc:cxnChg chg="del">
          <ac:chgData name="代數白痴 顧" userId="316db6a4f7ef8138" providerId="LiveId" clId="{3320CEDF-2F3D-4CA1-8E98-5D6BAE3E1B62}" dt="2023-07-17T03:06:00.805" v="26" actId="478"/>
          <ac:cxnSpMkLst>
            <pc:docMk/>
            <pc:sldMk cId="1646401756" sldId="283"/>
            <ac:cxnSpMk id="76" creationId="{537937D8-C1C8-7E2E-DA9F-A90C703FBB4D}"/>
          </ac:cxnSpMkLst>
        </pc:cxnChg>
        <pc:cxnChg chg="del">
          <ac:chgData name="代數白痴 顧" userId="316db6a4f7ef8138" providerId="LiveId" clId="{3320CEDF-2F3D-4CA1-8E98-5D6BAE3E1B62}" dt="2023-07-17T03:06:00.805" v="26" actId="478"/>
          <ac:cxnSpMkLst>
            <pc:docMk/>
            <pc:sldMk cId="1646401756" sldId="283"/>
            <ac:cxnSpMk id="77" creationId="{6B75C522-06F0-F088-5557-FF77A97D867A}"/>
          </ac:cxnSpMkLst>
        </pc:cxnChg>
      </pc:sldChg>
      <pc:sldChg chg="addSp delSp modSp mod ord modAnim modNotesTx">
        <pc:chgData name="代數白痴 顧" userId="316db6a4f7ef8138" providerId="LiveId" clId="{3320CEDF-2F3D-4CA1-8E98-5D6BAE3E1B62}" dt="2023-07-17T12:19:44.796" v="4233" actId="20577"/>
        <pc:sldMkLst>
          <pc:docMk/>
          <pc:sldMk cId="4022092711" sldId="297"/>
        </pc:sldMkLst>
        <pc:spChg chg="mod">
          <ac:chgData name="代數白痴 顧" userId="316db6a4f7ef8138" providerId="LiveId" clId="{3320CEDF-2F3D-4CA1-8E98-5D6BAE3E1B62}" dt="2023-07-17T03:50:09.107" v="2856" actId="20577"/>
          <ac:spMkLst>
            <pc:docMk/>
            <pc:sldMk cId="4022092711" sldId="297"/>
            <ac:spMk id="2" creationId="{E47F3FA1-E6C9-02F3-C83B-191B1662AC7D}"/>
          </ac:spMkLst>
        </pc:spChg>
        <pc:spChg chg="add del mod">
          <ac:chgData name="代數白痴 顧" userId="316db6a4f7ef8138" providerId="LiveId" clId="{3320CEDF-2F3D-4CA1-8E98-5D6BAE3E1B62}" dt="2023-07-17T12:19:14.064" v="4115" actId="478"/>
          <ac:spMkLst>
            <pc:docMk/>
            <pc:sldMk cId="4022092711" sldId="297"/>
            <ac:spMk id="3" creationId="{87B3790B-79D2-A276-9157-2DBC3E6BE2D8}"/>
          </ac:spMkLst>
        </pc:spChg>
        <pc:spChg chg="mod">
          <ac:chgData name="代數白痴 顧" userId="316db6a4f7ef8138" providerId="LiveId" clId="{3320CEDF-2F3D-4CA1-8E98-5D6BAE3E1B62}" dt="2023-07-17T03:48:38.026" v="2785" actId="20577"/>
          <ac:spMkLst>
            <pc:docMk/>
            <pc:sldMk cId="4022092711" sldId="297"/>
            <ac:spMk id="4" creationId="{5986AC86-6FF0-B5D8-B1D1-BCDD0985F6D4}"/>
          </ac:spMkLst>
        </pc:spChg>
        <pc:spChg chg="add mod">
          <ac:chgData name="代數白痴 顧" userId="316db6a4f7ef8138" providerId="LiveId" clId="{3320CEDF-2F3D-4CA1-8E98-5D6BAE3E1B62}" dt="2023-07-17T03:50:59.747" v="2941" actId="1076"/>
          <ac:spMkLst>
            <pc:docMk/>
            <pc:sldMk cId="4022092711" sldId="297"/>
            <ac:spMk id="5" creationId="{54AA00FF-74CF-5A9F-087F-FFB250544579}"/>
          </ac:spMkLst>
        </pc:spChg>
        <pc:spChg chg="mod">
          <ac:chgData name="代數白痴 顧" userId="316db6a4f7ef8138" providerId="LiveId" clId="{3320CEDF-2F3D-4CA1-8E98-5D6BAE3E1B62}" dt="2023-07-17T03:47:53.255" v="2655" actId="2711"/>
          <ac:spMkLst>
            <pc:docMk/>
            <pc:sldMk cId="4022092711" sldId="297"/>
            <ac:spMk id="23" creationId="{00000000-0000-0000-0000-000000000000}"/>
          </ac:spMkLst>
        </pc:spChg>
      </pc:sldChg>
      <pc:sldChg chg="addSp delSp modSp mod ord delAnim modAnim modNotesTx">
        <pc:chgData name="代數白痴 顧" userId="316db6a4f7ef8138" providerId="LiveId" clId="{3320CEDF-2F3D-4CA1-8E98-5D6BAE3E1B62}" dt="2023-07-17T12:32:19.253" v="5646" actId="20577"/>
        <pc:sldMkLst>
          <pc:docMk/>
          <pc:sldMk cId="2386861277" sldId="377"/>
        </pc:sldMkLst>
        <pc:spChg chg="add mod">
          <ac:chgData name="代數白痴 顧" userId="316db6a4f7ef8138" providerId="LiveId" clId="{3320CEDF-2F3D-4CA1-8E98-5D6BAE3E1B62}" dt="2023-07-17T12:25:36.138" v="4578" actId="20577"/>
          <ac:spMkLst>
            <pc:docMk/>
            <pc:sldMk cId="2386861277" sldId="377"/>
            <ac:spMk id="2" creationId="{B22DCBB6-624A-BAA9-E75E-4A59475A1E46}"/>
          </ac:spMkLst>
        </pc:spChg>
        <pc:spChg chg="add mod">
          <ac:chgData name="代數白痴 顧" userId="316db6a4f7ef8138" providerId="LiveId" clId="{3320CEDF-2F3D-4CA1-8E98-5D6BAE3E1B62}" dt="2023-07-17T03:44:04.991" v="2575" actId="20577"/>
          <ac:spMkLst>
            <pc:docMk/>
            <pc:sldMk cId="2386861277" sldId="377"/>
            <ac:spMk id="3" creationId="{49B1170D-A0C0-63DF-DF98-6F3E18387BD7}"/>
          </ac:spMkLst>
        </pc:spChg>
        <pc:spChg chg="del mod">
          <ac:chgData name="代數白痴 顧" userId="316db6a4f7ef8138" providerId="LiveId" clId="{3320CEDF-2F3D-4CA1-8E98-5D6BAE3E1B62}" dt="2023-07-17T03:38:41.434" v="2352" actId="478"/>
          <ac:spMkLst>
            <pc:docMk/>
            <pc:sldMk cId="2386861277" sldId="377"/>
            <ac:spMk id="5" creationId="{56B43C81-532D-DEFF-75A6-EF5A82E5DA48}"/>
          </ac:spMkLst>
        </pc:spChg>
        <pc:spChg chg="mod">
          <ac:chgData name="代數白痴 顧" userId="316db6a4f7ef8138" providerId="LiveId" clId="{3320CEDF-2F3D-4CA1-8E98-5D6BAE3E1B62}" dt="2023-07-17T03:46:18.662" v="2604" actId="2711"/>
          <ac:spMkLst>
            <pc:docMk/>
            <pc:sldMk cId="2386861277" sldId="377"/>
            <ac:spMk id="23" creationId="{00000000-0000-0000-0000-000000000000}"/>
          </ac:spMkLst>
        </pc:spChg>
        <pc:spChg chg="mod">
          <ac:chgData name="代數白痴 顧" userId="316db6a4f7ef8138" providerId="LiveId" clId="{3320CEDF-2F3D-4CA1-8E98-5D6BAE3E1B62}" dt="2023-07-17T03:43:14.698" v="2553" actId="20577"/>
          <ac:spMkLst>
            <pc:docMk/>
            <pc:sldMk cId="2386861277" sldId="377"/>
            <ac:spMk id="60" creationId="{90ECAF3B-FFFF-A531-AFBE-31708C7D891C}"/>
          </ac:spMkLst>
        </pc:spChg>
        <pc:grpChg chg="del">
          <ac:chgData name="代數白痴 顧" userId="316db6a4f7ef8138" providerId="LiveId" clId="{3320CEDF-2F3D-4CA1-8E98-5D6BAE3E1B62}" dt="2023-07-17T03:38:00.623" v="2322" actId="478"/>
          <ac:grpSpMkLst>
            <pc:docMk/>
            <pc:sldMk cId="2386861277" sldId="377"/>
            <ac:grpSpMk id="6" creationId="{B56FE702-6759-6AD2-D2D5-FE8B27794587}"/>
          </ac:grpSpMkLst>
        </pc:grpChg>
        <pc:cxnChg chg="del">
          <ac:chgData name="代數白痴 顧" userId="316db6a4f7ef8138" providerId="LiveId" clId="{3320CEDF-2F3D-4CA1-8E98-5D6BAE3E1B62}" dt="2023-07-17T03:38:00.623" v="2322" actId="478"/>
          <ac:cxnSpMkLst>
            <pc:docMk/>
            <pc:sldMk cId="2386861277" sldId="377"/>
            <ac:cxnSpMk id="20" creationId="{4763034C-B370-D19B-26FA-D0A8885D11AE}"/>
          </ac:cxnSpMkLst>
        </pc:cxnChg>
        <pc:cxnChg chg="del">
          <ac:chgData name="代數白痴 顧" userId="316db6a4f7ef8138" providerId="LiveId" clId="{3320CEDF-2F3D-4CA1-8E98-5D6BAE3E1B62}" dt="2023-07-17T03:38:00.623" v="2322" actId="478"/>
          <ac:cxnSpMkLst>
            <pc:docMk/>
            <pc:sldMk cId="2386861277" sldId="377"/>
            <ac:cxnSpMk id="21" creationId="{AD47CEA8-8A0A-E104-AB50-A0F937D99286}"/>
          </ac:cxnSpMkLst>
        </pc:cxnChg>
      </pc:sldChg>
      <pc:sldChg chg="modSp mod modNotesTx">
        <pc:chgData name="代數白痴 顧" userId="316db6a4f7ef8138" providerId="LiveId" clId="{3320CEDF-2F3D-4CA1-8E98-5D6BAE3E1B62}" dt="2023-07-17T03:23:21.489" v="1827" actId="20577"/>
        <pc:sldMkLst>
          <pc:docMk/>
          <pc:sldMk cId="4018265498" sldId="380"/>
        </pc:sldMkLst>
        <pc:spChg chg="mod">
          <ac:chgData name="代數白痴 顧" userId="316db6a4f7ef8138" providerId="LiveId" clId="{3320CEDF-2F3D-4CA1-8E98-5D6BAE3E1B62}" dt="2023-07-17T03:22:11.625" v="1667" actId="20577"/>
          <ac:spMkLst>
            <pc:docMk/>
            <pc:sldMk cId="4018265498" sldId="380"/>
            <ac:spMk id="3" creationId="{AAB27D8D-0CE7-F70E-670F-F6ED2C0775E4}"/>
          </ac:spMkLst>
        </pc:spChg>
        <pc:spChg chg="mod">
          <ac:chgData name="代數白痴 顧" userId="316db6a4f7ef8138" providerId="LiveId" clId="{3320CEDF-2F3D-4CA1-8E98-5D6BAE3E1B62}" dt="2023-07-17T03:21:37.636" v="1663" actId="20577"/>
          <ac:spMkLst>
            <pc:docMk/>
            <pc:sldMk cId="4018265498" sldId="380"/>
            <ac:spMk id="23" creationId="{00000000-0000-0000-0000-000000000000}"/>
          </ac:spMkLst>
        </pc:spChg>
      </pc:sldChg>
      <pc:sldChg chg="addSp delSp modSp mod modNotesTx">
        <pc:chgData name="代數白痴 顧" userId="316db6a4f7ef8138" providerId="LiveId" clId="{3320CEDF-2F3D-4CA1-8E98-5D6BAE3E1B62}" dt="2023-07-17T13:08:09.397" v="8371" actId="20577"/>
        <pc:sldMkLst>
          <pc:docMk/>
          <pc:sldMk cId="195578799" sldId="383"/>
        </pc:sldMkLst>
        <pc:spChg chg="mod">
          <ac:chgData name="代數白痴 顧" userId="316db6a4f7ef8138" providerId="LiveId" clId="{3320CEDF-2F3D-4CA1-8E98-5D6BAE3E1B62}" dt="2023-07-17T12:35:50.133" v="5827" actId="207"/>
          <ac:spMkLst>
            <pc:docMk/>
            <pc:sldMk cId="195578799" sldId="383"/>
            <ac:spMk id="3" creationId="{29D1CD57-A596-4E55-9C34-5944BED0E346}"/>
          </ac:spMkLst>
        </pc:spChg>
        <pc:spChg chg="mod">
          <ac:chgData name="代數白痴 顧" userId="316db6a4f7ef8138" providerId="LiveId" clId="{3320CEDF-2F3D-4CA1-8E98-5D6BAE3E1B62}" dt="2023-07-17T12:44:03.451" v="6315" actId="1038"/>
          <ac:spMkLst>
            <pc:docMk/>
            <pc:sldMk cId="195578799" sldId="383"/>
            <ac:spMk id="4" creationId="{AFE2B988-286C-2143-C290-EACD02D71133}"/>
          </ac:spMkLst>
        </pc:spChg>
        <pc:spChg chg="add mod">
          <ac:chgData name="代數白痴 顧" userId="316db6a4f7ef8138" providerId="LiveId" clId="{3320CEDF-2F3D-4CA1-8E98-5D6BAE3E1B62}" dt="2023-07-17T12:44:03.451" v="6315" actId="1038"/>
          <ac:spMkLst>
            <pc:docMk/>
            <pc:sldMk cId="195578799" sldId="383"/>
            <ac:spMk id="5" creationId="{F285C58B-226E-2091-253C-63E36FC7957A}"/>
          </ac:spMkLst>
        </pc:spChg>
        <pc:spChg chg="mod">
          <ac:chgData name="代數白痴 顧" userId="316db6a4f7ef8138" providerId="LiveId" clId="{3320CEDF-2F3D-4CA1-8E98-5D6BAE3E1B62}" dt="2023-07-17T12:32:56.069" v="5655" actId="20577"/>
          <ac:spMkLst>
            <pc:docMk/>
            <pc:sldMk cId="195578799" sldId="383"/>
            <ac:spMk id="6" creationId="{3CB2550B-440B-3176-93A2-D20EFC54D474}"/>
          </ac:spMkLst>
        </pc:spChg>
        <pc:spChg chg="mod">
          <ac:chgData name="代數白痴 顧" userId="316db6a4f7ef8138" providerId="LiveId" clId="{3320CEDF-2F3D-4CA1-8E98-5D6BAE3E1B62}" dt="2023-07-17T12:39:59.992" v="6129" actId="20577"/>
          <ac:spMkLst>
            <pc:docMk/>
            <pc:sldMk cId="195578799" sldId="383"/>
            <ac:spMk id="7" creationId="{99F2F020-4A4A-4403-06A0-E8E980C56241}"/>
          </ac:spMkLst>
        </pc:spChg>
        <pc:spChg chg="mod">
          <ac:chgData name="代數白痴 顧" userId="316db6a4f7ef8138" providerId="LiveId" clId="{3320CEDF-2F3D-4CA1-8E98-5D6BAE3E1B62}" dt="2023-07-17T12:45:35.403" v="6351" actId="20577"/>
          <ac:spMkLst>
            <pc:docMk/>
            <pc:sldMk cId="195578799" sldId="383"/>
            <ac:spMk id="8" creationId="{5FC34968-ACC2-A78C-DC99-A5353E9F8B51}"/>
          </ac:spMkLst>
        </pc:spChg>
        <pc:spChg chg="mod">
          <ac:chgData name="代數白痴 顧" userId="316db6a4f7ef8138" providerId="LiveId" clId="{3320CEDF-2F3D-4CA1-8E98-5D6BAE3E1B62}" dt="2023-07-17T12:35:58.068" v="5847" actId="1038"/>
          <ac:spMkLst>
            <pc:docMk/>
            <pc:sldMk cId="195578799" sldId="383"/>
            <ac:spMk id="9" creationId="{43542C65-6374-A80C-503B-9396C39F8C23}"/>
          </ac:spMkLst>
        </pc:spChg>
        <pc:spChg chg="mod">
          <ac:chgData name="代數白痴 顧" userId="316db6a4f7ef8138" providerId="LiveId" clId="{3320CEDF-2F3D-4CA1-8E98-5D6BAE3E1B62}" dt="2023-07-17T12:51:10.521" v="6668" actId="20577"/>
          <ac:spMkLst>
            <pc:docMk/>
            <pc:sldMk cId="195578799" sldId="383"/>
            <ac:spMk id="10" creationId="{B51A6E8E-2BDB-6F34-DE81-BA78975DE397}"/>
          </ac:spMkLst>
        </pc:spChg>
        <pc:spChg chg="mod">
          <ac:chgData name="代數白痴 顧" userId="316db6a4f7ef8138" providerId="LiveId" clId="{3320CEDF-2F3D-4CA1-8E98-5D6BAE3E1B62}" dt="2023-07-17T12:35:58.068" v="5847" actId="1038"/>
          <ac:spMkLst>
            <pc:docMk/>
            <pc:sldMk cId="195578799" sldId="383"/>
            <ac:spMk id="11" creationId="{72E1114E-CD58-2988-02FC-852A3BD3F7B3}"/>
          </ac:spMkLst>
        </pc:spChg>
        <pc:spChg chg="mod">
          <ac:chgData name="代數白痴 顧" userId="316db6a4f7ef8138" providerId="LiveId" clId="{3320CEDF-2F3D-4CA1-8E98-5D6BAE3E1B62}" dt="2023-07-17T12:38:51.990" v="6124" actId="1035"/>
          <ac:spMkLst>
            <pc:docMk/>
            <pc:sldMk cId="195578799" sldId="383"/>
            <ac:spMk id="12" creationId="{057F5775-1B06-43C9-80AE-F6DE8D62A1B4}"/>
          </ac:spMkLst>
        </pc:spChg>
        <pc:spChg chg="del">
          <ac:chgData name="代數白痴 顧" userId="316db6a4f7ef8138" providerId="LiveId" clId="{3320CEDF-2F3D-4CA1-8E98-5D6BAE3E1B62}" dt="2023-07-17T12:34:50.012" v="5727" actId="478"/>
          <ac:spMkLst>
            <pc:docMk/>
            <pc:sldMk cId="195578799" sldId="383"/>
            <ac:spMk id="13" creationId="{3139A784-57B3-837D-6373-C6332075793C}"/>
          </ac:spMkLst>
        </pc:spChg>
        <pc:spChg chg="add mod">
          <ac:chgData name="代數白痴 顧" userId="316db6a4f7ef8138" providerId="LiveId" clId="{3320CEDF-2F3D-4CA1-8E98-5D6BAE3E1B62}" dt="2023-07-17T12:50:50.975" v="6653" actId="1035"/>
          <ac:spMkLst>
            <pc:docMk/>
            <pc:sldMk cId="195578799" sldId="383"/>
            <ac:spMk id="14" creationId="{E33E247E-54CE-B110-B5C7-A87D25D1E61F}"/>
          </ac:spMkLst>
        </pc:spChg>
        <pc:spChg chg="del">
          <ac:chgData name="代數白痴 顧" userId="316db6a4f7ef8138" providerId="LiveId" clId="{3320CEDF-2F3D-4CA1-8E98-5D6BAE3E1B62}" dt="2023-07-17T12:51:23.894" v="6671" actId="478"/>
          <ac:spMkLst>
            <pc:docMk/>
            <pc:sldMk cId="195578799" sldId="383"/>
            <ac:spMk id="15" creationId="{3BD18DB3-6132-D97A-91E6-113A58EE2B22}"/>
          </ac:spMkLst>
        </pc:spChg>
        <pc:spChg chg="del">
          <ac:chgData name="代數白痴 顧" userId="316db6a4f7ef8138" providerId="LiveId" clId="{3320CEDF-2F3D-4CA1-8E98-5D6BAE3E1B62}" dt="2023-07-17T12:34:50.012" v="5727" actId="478"/>
          <ac:spMkLst>
            <pc:docMk/>
            <pc:sldMk cId="195578799" sldId="383"/>
            <ac:spMk id="21" creationId="{96744070-659F-8AF0-B0F2-0EE5564D4A4E}"/>
          </ac:spMkLst>
        </pc:spChg>
        <pc:spChg chg="mod">
          <ac:chgData name="代數白痴 顧" userId="316db6a4f7ef8138" providerId="LiveId" clId="{3320CEDF-2F3D-4CA1-8E98-5D6BAE3E1B62}" dt="2023-07-17T12:44:03.451" v="6315" actId="1038"/>
          <ac:spMkLst>
            <pc:docMk/>
            <pc:sldMk cId="195578799" sldId="383"/>
            <ac:spMk id="22" creationId="{135F980C-FC01-3549-C6B0-4CE6A844FC2E}"/>
          </ac:spMkLst>
        </pc:spChg>
        <pc:spChg chg="mod">
          <ac:chgData name="代數白痴 顧" userId="316db6a4f7ef8138" providerId="LiveId" clId="{3320CEDF-2F3D-4CA1-8E98-5D6BAE3E1B62}" dt="2023-07-17T12:50:19.919" v="6578" actId="1036"/>
          <ac:spMkLst>
            <pc:docMk/>
            <pc:sldMk cId="195578799" sldId="383"/>
            <ac:spMk id="24" creationId="{14DADBF1-CFFE-BB50-33AB-25C610DAF9DE}"/>
          </ac:spMkLst>
        </pc:spChg>
        <pc:spChg chg="mod">
          <ac:chgData name="代數白痴 顧" userId="316db6a4f7ef8138" providerId="LiveId" clId="{3320CEDF-2F3D-4CA1-8E98-5D6BAE3E1B62}" dt="2023-07-17T12:50:30.573" v="6591" actId="1036"/>
          <ac:spMkLst>
            <pc:docMk/>
            <pc:sldMk cId="195578799" sldId="383"/>
            <ac:spMk id="25" creationId="{92961E01-A3CE-CD58-DCB3-0747C6B1EF40}"/>
          </ac:spMkLst>
        </pc:spChg>
        <pc:spChg chg="add mod">
          <ac:chgData name="代數白痴 顧" userId="316db6a4f7ef8138" providerId="LiveId" clId="{3320CEDF-2F3D-4CA1-8E98-5D6BAE3E1B62}" dt="2023-07-17T12:50:25.137" v="6585" actId="1036"/>
          <ac:spMkLst>
            <pc:docMk/>
            <pc:sldMk cId="195578799" sldId="383"/>
            <ac:spMk id="27" creationId="{FCD0EA0B-AF9F-9C44-65E5-010DF1FE1CC4}"/>
          </ac:spMkLst>
        </pc:spChg>
        <pc:spChg chg="mod">
          <ac:chgData name="代數白痴 顧" userId="316db6a4f7ef8138" providerId="LiveId" clId="{3320CEDF-2F3D-4CA1-8E98-5D6BAE3E1B62}" dt="2023-07-17T12:50:50.975" v="6653" actId="1035"/>
          <ac:spMkLst>
            <pc:docMk/>
            <pc:sldMk cId="195578799" sldId="383"/>
            <ac:spMk id="29" creationId="{45E66D59-BAE5-2DF7-F551-8E083CF493DD}"/>
          </ac:spMkLst>
        </pc:spChg>
        <pc:spChg chg="del">
          <ac:chgData name="代數白痴 顧" userId="316db6a4f7ef8138" providerId="LiveId" clId="{3320CEDF-2F3D-4CA1-8E98-5D6BAE3E1B62}" dt="2023-07-17T12:51:22.504" v="6670" actId="478"/>
          <ac:spMkLst>
            <pc:docMk/>
            <pc:sldMk cId="195578799" sldId="383"/>
            <ac:spMk id="32" creationId="{F6AA499B-5C2B-6764-05FE-EA967509C11F}"/>
          </ac:spMkLst>
        </pc:spChg>
        <pc:spChg chg="del">
          <ac:chgData name="代數白痴 顧" userId="316db6a4f7ef8138" providerId="LiveId" clId="{3320CEDF-2F3D-4CA1-8E98-5D6BAE3E1B62}" dt="2023-07-17T12:51:22.504" v="6670" actId="478"/>
          <ac:spMkLst>
            <pc:docMk/>
            <pc:sldMk cId="195578799" sldId="383"/>
            <ac:spMk id="33" creationId="{C6DEAFDE-788B-05CB-0DA3-3F4FDEB8EC72}"/>
          </ac:spMkLst>
        </pc:spChg>
        <pc:spChg chg="add mod">
          <ac:chgData name="代數白痴 顧" userId="316db6a4f7ef8138" providerId="LiveId" clId="{3320CEDF-2F3D-4CA1-8E98-5D6BAE3E1B62}" dt="2023-07-17T12:50:50.975" v="6653" actId="1035"/>
          <ac:spMkLst>
            <pc:docMk/>
            <pc:sldMk cId="195578799" sldId="383"/>
            <ac:spMk id="34" creationId="{BA3B6F54-738C-FF21-C16C-351CFB13A76D}"/>
          </ac:spMkLst>
        </pc:spChg>
        <pc:spChg chg="add mod">
          <ac:chgData name="代數白痴 顧" userId="316db6a4f7ef8138" providerId="LiveId" clId="{3320CEDF-2F3D-4CA1-8E98-5D6BAE3E1B62}" dt="2023-07-17T12:56:35.005" v="6950" actId="14100"/>
          <ac:spMkLst>
            <pc:docMk/>
            <pc:sldMk cId="195578799" sldId="383"/>
            <ac:spMk id="38" creationId="{AA77F8BA-EBF9-A6C4-5308-4957D41400EF}"/>
          </ac:spMkLst>
        </pc:spChg>
        <pc:spChg chg="del mod">
          <ac:chgData name="代數白痴 顧" userId="316db6a4f7ef8138" providerId="LiveId" clId="{3320CEDF-2F3D-4CA1-8E98-5D6BAE3E1B62}" dt="2023-07-17T12:52:13.838" v="6687" actId="478"/>
          <ac:spMkLst>
            <pc:docMk/>
            <pc:sldMk cId="195578799" sldId="383"/>
            <ac:spMk id="39" creationId="{013818A1-3B1C-A935-BB50-16D9B8B9DEAE}"/>
          </ac:spMkLst>
        </pc:spChg>
        <pc:spChg chg="del">
          <ac:chgData name="代數白痴 顧" userId="316db6a4f7ef8138" providerId="LiveId" clId="{3320CEDF-2F3D-4CA1-8E98-5D6BAE3E1B62}" dt="2023-07-17T12:51:22.504" v="6670" actId="478"/>
          <ac:spMkLst>
            <pc:docMk/>
            <pc:sldMk cId="195578799" sldId="383"/>
            <ac:spMk id="41" creationId="{3F24F60E-1BAB-F68F-C41C-D4E3AE85DD5A}"/>
          </ac:spMkLst>
        </pc:spChg>
        <pc:spChg chg="add mod">
          <ac:chgData name="代數白痴 顧" userId="316db6a4f7ef8138" providerId="LiveId" clId="{3320CEDF-2F3D-4CA1-8E98-5D6BAE3E1B62}" dt="2023-07-17T12:58:34.858" v="7115" actId="1037"/>
          <ac:spMkLst>
            <pc:docMk/>
            <pc:sldMk cId="195578799" sldId="383"/>
            <ac:spMk id="42" creationId="{2AEB4BF3-ACC4-E233-4A5C-DFD0C7ABBB54}"/>
          </ac:spMkLst>
        </pc:spChg>
        <pc:spChg chg="del">
          <ac:chgData name="代數白痴 顧" userId="316db6a4f7ef8138" providerId="LiveId" clId="{3320CEDF-2F3D-4CA1-8E98-5D6BAE3E1B62}" dt="2023-07-17T12:51:22.504" v="6670" actId="478"/>
          <ac:spMkLst>
            <pc:docMk/>
            <pc:sldMk cId="195578799" sldId="383"/>
            <ac:spMk id="43" creationId="{B674751A-65EE-12D6-95CA-CC3C612FEC42}"/>
          </ac:spMkLst>
        </pc:spChg>
        <pc:spChg chg="del">
          <ac:chgData name="代數白痴 顧" userId="316db6a4f7ef8138" providerId="LiveId" clId="{3320CEDF-2F3D-4CA1-8E98-5D6BAE3E1B62}" dt="2023-07-17T12:51:22.504" v="6670" actId="478"/>
          <ac:spMkLst>
            <pc:docMk/>
            <pc:sldMk cId="195578799" sldId="383"/>
            <ac:spMk id="44" creationId="{396D737B-322E-C08E-9C41-1148E619310E}"/>
          </ac:spMkLst>
        </pc:spChg>
        <pc:spChg chg="add mod">
          <ac:chgData name="代數白痴 顧" userId="316db6a4f7ef8138" providerId="LiveId" clId="{3320CEDF-2F3D-4CA1-8E98-5D6BAE3E1B62}" dt="2023-07-17T12:56:40.503" v="6966" actId="1037"/>
          <ac:spMkLst>
            <pc:docMk/>
            <pc:sldMk cId="195578799" sldId="383"/>
            <ac:spMk id="45" creationId="{079137EC-16E2-8C7F-7F95-AB1D3CCB3CED}"/>
          </ac:spMkLst>
        </pc:spChg>
        <pc:spChg chg="add mod">
          <ac:chgData name="代數白痴 顧" userId="316db6a4f7ef8138" providerId="LiveId" clId="{3320CEDF-2F3D-4CA1-8E98-5D6BAE3E1B62}" dt="2023-07-17T12:58:59.837" v="7144" actId="207"/>
          <ac:spMkLst>
            <pc:docMk/>
            <pc:sldMk cId="195578799" sldId="383"/>
            <ac:spMk id="46" creationId="{8CEA1C74-AAD9-DBE3-239F-DAE34650AF8D}"/>
          </ac:spMkLst>
        </pc:spChg>
        <pc:spChg chg="add mod">
          <ac:chgData name="代數白痴 顧" userId="316db6a4f7ef8138" providerId="LiveId" clId="{3320CEDF-2F3D-4CA1-8E98-5D6BAE3E1B62}" dt="2023-07-17T12:59:09.960" v="7148" actId="20577"/>
          <ac:spMkLst>
            <pc:docMk/>
            <pc:sldMk cId="195578799" sldId="383"/>
            <ac:spMk id="47" creationId="{54DCC097-359D-63C8-16D6-247B720746B5}"/>
          </ac:spMkLst>
        </pc:spChg>
        <pc:spChg chg="add mod">
          <ac:chgData name="代數白痴 顧" userId="316db6a4f7ef8138" providerId="LiveId" clId="{3320CEDF-2F3D-4CA1-8E98-5D6BAE3E1B62}" dt="2023-07-17T12:59:37.313" v="7222" actId="113"/>
          <ac:spMkLst>
            <pc:docMk/>
            <pc:sldMk cId="195578799" sldId="383"/>
            <ac:spMk id="48" creationId="{A8625ED4-0016-FE2E-2776-479E756BBA6D}"/>
          </ac:spMkLst>
        </pc:spChg>
        <pc:spChg chg="add mod">
          <ac:chgData name="代數白痴 顧" userId="316db6a4f7ef8138" providerId="LiveId" clId="{3320CEDF-2F3D-4CA1-8E98-5D6BAE3E1B62}" dt="2023-07-17T13:01:30.129" v="7241" actId="1076"/>
          <ac:spMkLst>
            <pc:docMk/>
            <pc:sldMk cId="195578799" sldId="383"/>
            <ac:spMk id="49" creationId="{2CDDB6FC-61FB-0DDC-58CB-68021C593CE7}"/>
          </ac:spMkLst>
        </pc:spChg>
        <pc:spChg chg="mod">
          <ac:chgData name="代數白痴 顧" userId="316db6a4f7ef8138" providerId="LiveId" clId="{3320CEDF-2F3D-4CA1-8E98-5D6BAE3E1B62}" dt="2023-07-17T12:38:11.529" v="5960" actId="207"/>
          <ac:spMkLst>
            <pc:docMk/>
            <pc:sldMk cId="195578799" sldId="383"/>
            <ac:spMk id="76" creationId="{99CB92E7-502E-5AA8-7ADC-A67D992F5BBE}"/>
          </ac:spMkLst>
        </pc:spChg>
        <pc:spChg chg="del">
          <ac:chgData name="代數白痴 顧" userId="316db6a4f7ef8138" providerId="LiveId" clId="{3320CEDF-2F3D-4CA1-8E98-5D6BAE3E1B62}" dt="2023-07-17T12:34:50.012" v="5727" actId="478"/>
          <ac:spMkLst>
            <pc:docMk/>
            <pc:sldMk cId="195578799" sldId="383"/>
            <ac:spMk id="77" creationId="{7C2C76E2-99F1-E0C1-DEDE-DF13FD628735}"/>
          </ac:spMkLst>
        </pc:spChg>
        <pc:spChg chg="del">
          <ac:chgData name="代數白痴 顧" userId="316db6a4f7ef8138" providerId="LiveId" clId="{3320CEDF-2F3D-4CA1-8E98-5D6BAE3E1B62}" dt="2023-07-17T12:51:20.395" v="6669" actId="478"/>
          <ac:spMkLst>
            <pc:docMk/>
            <pc:sldMk cId="195578799" sldId="383"/>
            <ac:spMk id="88" creationId="{3C068E6A-C706-8650-D7F7-FF865D52ED4C}"/>
          </ac:spMkLst>
        </pc:spChg>
        <pc:spChg chg="del">
          <ac:chgData name="代數白痴 顧" userId="316db6a4f7ef8138" providerId="LiveId" clId="{3320CEDF-2F3D-4CA1-8E98-5D6BAE3E1B62}" dt="2023-07-17T12:51:20.395" v="6669" actId="478"/>
          <ac:spMkLst>
            <pc:docMk/>
            <pc:sldMk cId="195578799" sldId="383"/>
            <ac:spMk id="89" creationId="{3F551F55-A460-7DCF-A22C-8F3542FA7FC4}"/>
          </ac:spMkLst>
        </pc:spChg>
        <pc:spChg chg="del">
          <ac:chgData name="代數白痴 顧" userId="316db6a4f7ef8138" providerId="LiveId" clId="{3320CEDF-2F3D-4CA1-8E98-5D6BAE3E1B62}" dt="2023-07-17T12:51:20.395" v="6669" actId="478"/>
          <ac:spMkLst>
            <pc:docMk/>
            <pc:sldMk cId="195578799" sldId="383"/>
            <ac:spMk id="90" creationId="{ABE4A572-4B43-3460-D4A0-5682FB9B11D9}"/>
          </ac:spMkLst>
        </pc:spChg>
        <pc:spChg chg="del">
          <ac:chgData name="代數白痴 顧" userId="316db6a4f7ef8138" providerId="LiveId" clId="{3320CEDF-2F3D-4CA1-8E98-5D6BAE3E1B62}" dt="2023-07-17T12:51:20.395" v="6669" actId="478"/>
          <ac:spMkLst>
            <pc:docMk/>
            <pc:sldMk cId="195578799" sldId="383"/>
            <ac:spMk id="91" creationId="{AC8AF113-81CC-FA35-E44A-C5946DA5528C}"/>
          </ac:spMkLst>
        </pc:spChg>
        <pc:spChg chg="del">
          <ac:chgData name="代數白痴 顧" userId="316db6a4f7ef8138" providerId="LiveId" clId="{3320CEDF-2F3D-4CA1-8E98-5D6BAE3E1B62}" dt="2023-07-17T12:51:20.395" v="6669" actId="478"/>
          <ac:spMkLst>
            <pc:docMk/>
            <pc:sldMk cId="195578799" sldId="383"/>
            <ac:spMk id="94" creationId="{578D3A91-06F2-430C-C179-AF7A286A3CA6}"/>
          </ac:spMkLst>
        </pc:spChg>
        <pc:spChg chg="del">
          <ac:chgData name="代數白痴 顧" userId="316db6a4f7ef8138" providerId="LiveId" clId="{3320CEDF-2F3D-4CA1-8E98-5D6BAE3E1B62}" dt="2023-07-17T12:51:20.395" v="6669" actId="478"/>
          <ac:spMkLst>
            <pc:docMk/>
            <pc:sldMk cId="195578799" sldId="383"/>
            <ac:spMk id="95" creationId="{51FE1407-2697-14F3-0C2F-AC01C4A0824B}"/>
          </ac:spMkLst>
        </pc:spChg>
        <pc:cxnChg chg="del">
          <ac:chgData name="代數白痴 顧" userId="316db6a4f7ef8138" providerId="LiveId" clId="{3320CEDF-2F3D-4CA1-8E98-5D6BAE3E1B62}" dt="2023-07-17T12:34:50.012" v="5727" actId="478"/>
          <ac:cxnSpMkLst>
            <pc:docMk/>
            <pc:sldMk cId="195578799" sldId="383"/>
            <ac:cxnSpMk id="16" creationId="{B590CE12-9AAF-0DC9-2784-506B0AFD9CE7}"/>
          </ac:cxnSpMkLst>
        </pc:cxnChg>
        <pc:cxnChg chg="del">
          <ac:chgData name="代數白痴 顧" userId="316db6a4f7ef8138" providerId="LiveId" clId="{3320CEDF-2F3D-4CA1-8E98-5D6BAE3E1B62}" dt="2023-07-17T12:34:50.012" v="5727" actId="478"/>
          <ac:cxnSpMkLst>
            <pc:docMk/>
            <pc:sldMk cId="195578799" sldId="383"/>
            <ac:cxnSpMk id="18" creationId="{9542C747-E213-5CE5-C032-E17A3F8F39CB}"/>
          </ac:cxnSpMkLst>
        </pc:cxnChg>
        <pc:cxnChg chg="del">
          <ac:chgData name="代數白痴 顧" userId="316db6a4f7ef8138" providerId="LiveId" clId="{3320CEDF-2F3D-4CA1-8E98-5D6BAE3E1B62}" dt="2023-07-17T12:51:25.488" v="6673" actId="478"/>
          <ac:cxnSpMkLst>
            <pc:docMk/>
            <pc:sldMk cId="195578799" sldId="383"/>
            <ac:cxnSpMk id="19" creationId="{EE3161C1-10E5-A23B-FDB3-9A7BF208C2D1}"/>
          </ac:cxnSpMkLst>
        </pc:cxnChg>
        <pc:cxnChg chg="del">
          <ac:chgData name="代數白痴 顧" userId="316db6a4f7ef8138" providerId="LiveId" clId="{3320CEDF-2F3D-4CA1-8E98-5D6BAE3E1B62}" dt="2023-07-17T12:51:25.066" v="6672" actId="478"/>
          <ac:cxnSpMkLst>
            <pc:docMk/>
            <pc:sldMk cId="195578799" sldId="383"/>
            <ac:cxnSpMk id="20" creationId="{6FFABA76-5DBF-F4A4-1D63-7779360E51B7}"/>
          </ac:cxnSpMkLst>
        </pc:cxnChg>
        <pc:cxnChg chg="del">
          <ac:chgData name="代數白痴 顧" userId="316db6a4f7ef8138" providerId="LiveId" clId="{3320CEDF-2F3D-4CA1-8E98-5D6BAE3E1B62}" dt="2023-07-17T12:51:22.504" v="6670" actId="478"/>
          <ac:cxnSpMkLst>
            <pc:docMk/>
            <pc:sldMk cId="195578799" sldId="383"/>
            <ac:cxnSpMk id="28" creationId="{12EDA80E-A3F9-28DC-17AB-5CDA1B22B22F}"/>
          </ac:cxnSpMkLst>
        </pc:cxnChg>
        <pc:cxnChg chg="del">
          <ac:chgData name="代數白痴 顧" userId="316db6a4f7ef8138" providerId="LiveId" clId="{3320CEDF-2F3D-4CA1-8E98-5D6BAE3E1B62}" dt="2023-07-17T12:51:22.504" v="6670" actId="478"/>
          <ac:cxnSpMkLst>
            <pc:docMk/>
            <pc:sldMk cId="195578799" sldId="383"/>
            <ac:cxnSpMk id="30" creationId="{E6C50B6F-EB90-16CB-23AA-309E996AA3ED}"/>
          </ac:cxnSpMkLst>
        </pc:cxnChg>
        <pc:cxnChg chg="del">
          <ac:chgData name="代數白痴 顧" userId="316db6a4f7ef8138" providerId="LiveId" clId="{3320CEDF-2F3D-4CA1-8E98-5D6BAE3E1B62}" dt="2023-07-17T12:51:22.504" v="6670" actId="478"/>
          <ac:cxnSpMkLst>
            <pc:docMk/>
            <pc:sldMk cId="195578799" sldId="383"/>
            <ac:cxnSpMk id="31" creationId="{DDDA9F9A-6E44-50FF-768D-A9ADA025C7AC}"/>
          </ac:cxnSpMkLst>
        </pc:cxnChg>
        <pc:cxnChg chg="add del mod">
          <ac:chgData name="代數白痴 顧" userId="316db6a4f7ef8138" providerId="LiveId" clId="{3320CEDF-2F3D-4CA1-8E98-5D6BAE3E1B62}" dt="2023-07-17T12:50:56.520" v="6655" actId="478"/>
          <ac:cxnSpMkLst>
            <pc:docMk/>
            <pc:sldMk cId="195578799" sldId="383"/>
            <ac:cxnSpMk id="36" creationId="{912277D6-3203-95F9-71B7-E98B85E9A754}"/>
          </ac:cxnSpMkLst>
        </pc:cxnChg>
        <pc:cxnChg chg="add del mod">
          <ac:chgData name="代數白痴 顧" userId="316db6a4f7ef8138" providerId="LiveId" clId="{3320CEDF-2F3D-4CA1-8E98-5D6BAE3E1B62}" dt="2023-07-17T12:50:55.442" v="6654" actId="478"/>
          <ac:cxnSpMkLst>
            <pc:docMk/>
            <pc:sldMk cId="195578799" sldId="383"/>
            <ac:cxnSpMk id="37" creationId="{169ED772-407C-7B92-85B5-6F5404A8DF95}"/>
          </ac:cxnSpMkLst>
        </pc:cxnChg>
        <pc:cxnChg chg="del">
          <ac:chgData name="代數白痴 顧" userId="316db6a4f7ef8138" providerId="LiveId" clId="{3320CEDF-2F3D-4CA1-8E98-5D6BAE3E1B62}" dt="2023-07-17T12:51:22.504" v="6670" actId="478"/>
          <ac:cxnSpMkLst>
            <pc:docMk/>
            <pc:sldMk cId="195578799" sldId="383"/>
            <ac:cxnSpMk id="40" creationId="{751A5400-591A-9922-6DDA-21564270279E}"/>
          </ac:cxnSpMkLst>
        </pc:cxnChg>
        <pc:cxnChg chg="del">
          <ac:chgData name="代數白痴 顧" userId="316db6a4f7ef8138" providerId="LiveId" clId="{3320CEDF-2F3D-4CA1-8E98-5D6BAE3E1B62}" dt="2023-07-17T12:51:20.395" v="6669" actId="478"/>
          <ac:cxnSpMkLst>
            <pc:docMk/>
            <pc:sldMk cId="195578799" sldId="383"/>
            <ac:cxnSpMk id="79" creationId="{82240949-8D9B-87D5-BC03-326AA79050D0}"/>
          </ac:cxnSpMkLst>
        </pc:cxnChg>
        <pc:cxnChg chg="del">
          <ac:chgData name="代數白痴 顧" userId="316db6a4f7ef8138" providerId="LiveId" clId="{3320CEDF-2F3D-4CA1-8E98-5D6BAE3E1B62}" dt="2023-07-17T12:51:20.395" v="6669" actId="478"/>
          <ac:cxnSpMkLst>
            <pc:docMk/>
            <pc:sldMk cId="195578799" sldId="383"/>
            <ac:cxnSpMk id="83" creationId="{2C1BE128-AB72-77AD-9026-6008F75681F3}"/>
          </ac:cxnSpMkLst>
        </pc:cxnChg>
        <pc:cxnChg chg="del">
          <ac:chgData name="代數白痴 顧" userId="316db6a4f7ef8138" providerId="LiveId" clId="{3320CEDF-2F3D-4CA1-8E98-5D6BAE3E1B62}" dt="2023-07-17T12:51:20.395" v="6669" actId="478"/>
          <ac:cxnSpMkLst>
            <pc:docMk/>
            <pc:sldMk cId="195578799" sldId="383"/>
            <ac:cxnSpMk id="85" creationId="{519BFB3E-BEBF-2E81-DD98-20F5B04AFCAE}"/>
          </ac:cxnSpMkLst>
        </pc:cxnChg>
        <pc:cxnChg chg="del">
          <ac:chgData name="代數白痴 顧" userId="316db6a4f7ef8138" providerId="LiveId" clId="{3320CEDF-2F3D-4CA1-8E98-5D6BAE3E1B62}" dt="2023-07-17T12:51:26.815" v="6674" actId="478"/>
          <ac:cxnSpMkLst>
            <pc:docMk/>
            <pc:sldMk cId="195578799" sldId="383"/>
            <ac:cxnSpMk id="87" creationId="{B6BCC634-22BC-2791-030A-71008C5C73C9}"/>
          </ac:cxnSpMkLst>
        </pc:cxnChg>
      </pc:sldChg>
      <pc:sldChg chg="addSp delSp modSp mod addAnim delAnim modAnim modNotesTx">
        <pc:chgData name="代數白痴 顧" userId="316db6a4f7ef8138" providerId="LiveId" clId="{3320CEDF-2F3D-4CA1-8E98-5D6BAE3E1B62}" dt="2023-07-18T01:16:27.240" v="8377" actId="6549"/>
        <pc:sldMkLst>
          <pc:docMk/>
          <pc:sldMk cId="246848493" sldId="384"/>
        </pc:sldMkLst>
        <pc:spChg chg="add mod">
          <ac:chgData name="代數白痴 顧" userId="316db6a4f7ef8138" providerId="LiveId" clId="{3320CEDF-2F3D-4CA1-8E98-5D6BAE3E1B62}" dt="2023-07-18T01:16:27.240" v="8377" actId="6549"/>
          <ac:spMkLst>
            <pc:docMk/>
            <pc:sldMk cId="246848493" sldId="384"/>
            <ac:spMk id="2" creationId="{0FE40CE3-D4B3-6384-ACEF-3E1BA00909A3}"/>
          </ac:spMkLst>
        </pc:spChg>
        <pc:spChg chg="add mod">
          <ac:chgData name="代數白痴 顧" userId="316db6a4f7ef8138" providerId="LiveId" clId="{3320CEDF-2F3D-4CA1-8E98-5D6BAE3E1B62}" dt="2023-07-17T03:18:26.942" v="1042" actId="20577"/>
          <ac:spMkLst>
            <pc:docMk/>
            <pc:sldMk cId="246848493" sldId="384"/>
            <ac:spMk id="3" creationId="{A904BF99-7CBE-B483-2254-93D3CAAADBEB}"/>
          </ac:spMkLst>
        </pc:spChg>
        <pc:spChg chg="add mod">
          <ac:chgData name="代數白痴 顧" userId="316db6a4f7ef8138" providerId="LiveId" clId="{3320CEDF-2F3D-4CA1-8E98-5D6BAE3E1B62}" dt="2023-07-17T03:18:21.477" v="1032" actId="20577"/>
          <ac:spMkLst>
            <pc:docMk/>
            <pc:sldMk cId="246848493" sldId="384"/>
            <ac:spMk id="5" creationId="{8D744948-2E12-9F14-D3FD-2CEE950AA5EA}"/>
          </ac:spMkLst>
        </pc:spChg>
        <pc:spChg chg="mod">
          <ac:chgData name="代數白痴 顧" userId="316db6a4f7ef8138" providerId="LiveId" clId="{3320CEDF-2F3D-4CA1-8E98-5D6BAE3E1B62}" dt="2023-07-17T03:17:38.414" v="961" actId="20577"/>
          <ac:spMkLst>
            <pc:docMk/>
            <pc:sldMk cId="246848493" sldId="384"/>
            <ac:spMk id="7" creationId="{00000000-0000-0000-0000-000000000000}"/>
          </ac:spMkLst>
        </pc:spChg>
        <pc:spChg chg="del">
          <ac:chgData name="代數白痴 顧" userId="316db6a4f7ef8138" providerId="LiveId" clId="{3320CEDF-2F3D-4CA1-8E98-5D6BAE3E1B62}" dt="2023-07-17T03:17:05.093" v="932" actId="478"/>
          <ac:spMkLst>
            <pc:docMk/>
            <pc:sldMk cId="246848493" sldId="384"/>
            <ac:spMk id="8" creationId="{3EBA7D1D-BED1-C621-4CCF-83E31C1C9044}"/>
          </ac:spMkLst>
        </pc:spChg>
        <pc:spChg chg="mod">
          <ac:chgData name="代數白痴 顧" userId="316db6a4f7ef8138" providerId="LiveId" clId="{3320CEDF-2F3D-4CA1-8E98-5D6BAE3E1B62}" dt="2023-07-17T03:17:02.334" v="931" actId="20577"/>
          <ac:spMkLst>
            <pc:docMk/>
            <pc:sldMk cId="246848493" sldId="384"/>
            <ac:spMk id="23" creationId="{00000000-0000-0000-0000-000000000000}"/>
          </ac:spMkLst>
        </pc:spChg>
        <pc:grpChg chg="add del">
          <ac:chgData name="代數白痴 顧" userId="316db6a4f7ef8138" providerId="LiveId" clId="{3320CEDF-2F3D-4CA1-8E98-5D6BAE3E1B62}" dt="2023-07-17T03:17:50.930" v="964" actId="478"/>
          <ac:grpSpMkLst>
            <pc:docMk/>
            <pc:sldMk cId="246848493" sldId="384"/>
            <ac:grpSpMk id="60" creationId="{DF4EE6EC-EDF0-0132-A2F5-5D5A7966B92F}"/>
          </ac:grpSpMkLst>
        </pc:grpChg>
        <pc:cxnChg chg="add del">
          <ac:chgData name="代數白痴 顧" userId="316db6a4f7ef8138" providerId="LiveId" clId="{3320CEDF-2F3D-4CA1-8E98-5D6BAE3E1B62}" dt="2023-07-17T03:17:50.930" v="964" actId="478"/>
          <ac:cxnSpMkLst>
            <pc:docMk/>
            <pc:sldMk cId="246848493" sldId="384"/>
            <ac:cxnSpMk id="4" creationId="{5BB915F9-32DA-E186-8850-5A73DCBC95AB}"/>
          </ac:cxnSpMkLst>
        </pc:cxnChg>
        <pc:cxnChg chg="add del">
          <ac:chgData name="代數白痴 顧" userId="316db6a4f7ef8138" providerId="LiveId" clId="{3320CEDF-2F3D-4CA1-8E98-5D6BAE3E1B62}" dt="2023-07-17T03:17:50.930" v="964" actId="478"/>
          <ac:cxnSpMkLst>
            <pc:docMk/>
            <pc:sldMk cId="246848493" sldId="384"/>
            <ac:cxnSpMk id="56" creationId="{83AD6464-0C77-5D65-D364-E5032330DF7C}"/>
          </ac:cxnSpMkLst>
        </pc:cxnChg>
      </pc:sldChg>
      <pc:sldChg chg="addSp modSp mod modAnim modNotesTx">
        <pc:chgData name="代數白痴 顧" userId="316db6a4f7ef8138" providerId="LiveId" clId="{3320CEDF-2F3D-4CA1-8E98-5D6BAE3E1B62}" dt="2023-07-17T03:34:26.838" v="2175" actId="20577"/>
        <pc:sldMkLst>
          <pc:docMk/>
          <pc:sldMk cId="174909457" sldId="385"/>
        </pc:sldMkLst>
        <pc:spChg chg="mod">
          <ac:chgData name="代數白痴 顧" userId="316db6a4f7ef8138" providerId="LiveId" clId="{3320CEDF-2F3D-4CA1-8E98-5D6BAE3E1B62}" dt="2023-07-17T03:24:20.369" v="1835" actId="114"/>
          <ac:spMkLst>
            <pc:docMk/>
            <pc:sldMk cId="174909457" sldId="385"/>
            <ac:spMk id="2" creationId="{A53A6533-169C-F82A-C7D6-42FE59D95771}"/>
          </ac:spMkLst>
        </pc:spChg>
        <pc:spChg chg="mod">
          <ac:chgData name="代數白痴 顧" userId="316db6a4f7ef8138" providerId="LiveId" clId="{3320CEDF-2F3D-4CA1-8E98-5D6BAE3E1B62}" dt="2023-07-17T03:27:10.597" v="1964" actId="20577"/>
          <ac:spMkLst>
            <pc:docMk/>
            <pc:sldMk cId="174909457" sldId="385"/>
            <ac:spMk id="3" creationId="{AAB27D8D-0CE7-F70E-670F-F6ED2C0775E4}"/>
          </ac:spMkLst>
        </pc:spChg>
        <pc:spChg chg="mod">
          <ac:chgData name="代數白痴 顧" userId="316db6a4f7ef8138" providerId="LiveId" clId="{3320CEDF-2F3D-4CA1-8E98-5D6BAE3E1B62}" dt="2023-07-17T03:27:19.174" v="1969" actId="20577"/>
          <ac:spMkLst>
            <pc:docMk/>
            <pc:sldMk cId="174909457" sldId="385"/>
            <ac:spMk id="4" creationId="{BB39D98F-A950-DBC5-1ED9-310BA54DB098}"/>
          </ac:spMkLst>
        </pc:spChg>
        <pc:spChg chg="add mod">
          <ac:chgData name="代數白痴 顧" userId="316db6a4f7ef8138" providerId="LiveId" clId="{3320CEDF-2F3D-4CA1-8E98-5D6BAE3E1B62}" dt="2023-07-17T03:26:02.059" v="1851"/>
          <ac:spMkLst>
            <pc:docMk/>
            <pc:sldMk cId="174909457" sldId="385"/>
            <ac:spMk id="5" creationId="{EB92E46E-88A0-6A92-B16C-609B42D3B8AE}"/>
          </ac:spMkLst>
        </pc:spChg>
        <pc:spChg chg="mod">
          <ac:chgData name="代數白痴 顧" userId="316db6a4f7ef8138" providerId="LiveId" clId="{3320CEDF-2F3D-4CA1-8E98-5D6BAE3E1B62}" dt="2023-07-17T03:23:38.069" v="1834" actId="20577"/>
          <ac:spMkLst>
            <pc:docMk/>
            <pc:sldMk cId="174909457" sldId="385"/>
            <ac:spMk id="23" creationId="{00000000-0000-0000-0000-000000000000}"/>
          </ac:spMkLst>
        </pc:spChg>
      </pc:sldChg>
      <pc:sldChg chg="addSp delSp modSp mod ord modAnim modNotesTx">
        <pc:chgData name="代數白痴 顧" userId="316db6a4f7ef8138" providerId="LiveId" clId="{3320CEDF-2F3D-4CA1-8E98-5D6BAE3E1B62}" dt="2023-07-18T01:26:04.995" v="8430" actId="1035"/>
        <pc:sldMkLst>
          <pc:docMk/>
          <pc:sldMk cId="212793303" sldId="386"/>
        </pc:sldMkLst>
        <pc:spChg chg="add del mod">
          <ac:chgData name="代數白痴 顧" userId="316db6a4f7ef8138" providerId="LiveId" clId="{3320CEDF-2F3D-4CA1-8E98-5D6BAE3E1B62}" dt="2023-07-18T01:25:56.165" v="8382" actId="478"/>
          <ac:spMkLst>
            <pc:docMk/>
            <pc:sldMk cId="212793303" sldId="386"/>
            <ac:spMk id="2" creationId="{B5944835-987C-3CD0-F473-55B4BEF15A22}"/>
          </ac:spMkLst>
        </pc:spChg>
        <pc:spChg chg="mod">
          <ac:chgData name="代數白痴 顧" userId="316db6a4f7ef8138" providerId="LiveId" clId="{3320CEDF-2F3D-4CA1-8E98-5D6BAE3E1B62}" dt="2023-07-17T03:35:37.641" v="2286" actId="20577"/>
          <ac:spMkLst>
            <pc:docMk/>
            <pc:sldMk cId="212793303" sldId="386"/>
            <ac:spMk id="3" creationId="{BCD5D018-91EC-308F-5205-3BC65EADC3AC}"/>
          </ac:spMkLst>
        </pc:spChg>
        <pc:spChg chg="add mod">
          <ac:chgData name="代數白痴 顧" userId="316db6a4f7ef8138" providerId="LiveId" clId="{3320CEDF-2F3D-4CA1-8E98-5D6BAE3E1B62}" dt="2023-07-18T01:26:04.995" v="8430" actId="1035"/>
          <ac:spMkLst>
            <pc:docMk/>
            <pc:sldMk cId="212793303" sldId="386"/>
            <ac:spMk id="4" creationId="{45F05C5F-554C-EFAC-B56A-9F2CB3700C3E}"/>
          </ac:spMkLst>
        </pc:spChg>
        <pc:spChg chg="add del mod">
          <ac:chgData name="代數白痴 顧" userId="316db6a4f7ef8138" providerId="LiveId" clId="{3320CEDF-2F3D-4CA1-8E98-5D6BAE3E1B62}" dt="2023-07-17T12:51:40.205" v="6681" actId="21"/>
          <ac:spMkLst>
            <pc:docMk/>
            <pc:sldMk cId="212793303" sldId="386"/>
            <ac:spMk id="4" creationId="{621DE83D-DD4C-4361-4C7F-651334B9D14B}"/>
          </ac:spMkLst>
        </pc:spChg>
        <pc:spChg chg="del mod">
          <ac:chgData name="代數白痴 顧" userId="316db6a4f7ef8138" providerId="LiveId" clId="{3320CEDF-2F3D-4CA1-8E98-5D6BAE3E1B62}" dt="2023-07-17T03:37:00.948" v="2295" actId="478"/>
          <ac:spMkLst>
            <pc:docMk/>
            <pc:sldMk cId="212793303" sldId="386"/>
            <ac:spMk id="16" creationId="{00000000-0000-0000-0000-000000000000}"/>
          </ac:spMkLst>
        </pc:spChg>
        <pc:spChg chg="mod">
          <ac:chgData name="代數白痴 顧" userId="316db6a4f7ef8138" providerId="LiveId" clId="{3320CEDF-2F3D-4CA1-8E98-5D6BAE3E1B62}" dt="2023-07-17T03:34:41.938" v="2190" actId="20577"/>
          <ac:spMkLst>
            <pc:docMk/>
            <pc:sldMk cId="212793303" sldId="386"/>
            <ac:spMk id="23" creationId="{00000000-0000-0000-0000-000000000000}"/>
          </ac:spMkLst>
        </pc:spChg>
      </pc:sldChg>
      <pc:sldChg chg="del">
        <pc:chgData name="代數白痴 顧" userId="316db6a4f7ef8138" providerId="LiveId" clId="{3320CEDF-2F3D-4CA1-8E98-5D6BAE3E1B62}" dt="2023-07-17T03:51:22.442" v="2944" actId="2696"/>
        <pc:sldMkLst>
          <pc:docMk/>
          <pc:sldMk cId="1106506994" sldId="388"/>
        </pc:sldMkLst>
      </pc:sldChg>
      <pc:sldChg chg="del">
        <pc:chgData name="代數白痴 顧" userId="316db6a4f7ef8138" providerId="LiveId" clId="{3320CEDF-2F3D-4CA1-8E98-5D6BAE3E1B62}" dt="2023-07-17T03:51:25.377" v="2945" actId="2696"/>
        <pc:sldMkLst>
          <pc:docMk/>
          <pc:sldMk cId="2944684275" sldId="389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28T02:44:35.85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22443 8529 149 0,'0'0'0'16,"0"0"37"-16,0 0-44 0,0 0-9 15,0 0-38-15,0 0-34 0</inkml:trace>
  <inkml:trace contextRef="#ctx0" brushRef="#br0" timeOffset="517.09">22443 8529 108 0,'-54'2'0'16,"42"2"140"-16,1 1-79 0,1 1-5 0,0-1-23 16,1 1-34-16,3-1 2 0,0-2 3 15,4 0-4-15,0-3 0 16,2 0 0-16,0 0 17 0,0-1 24 16,2-2 32-16,0-1-6 0,-2 0 7 15,0 0 47-15,4 3-17 0,-2 1-22 16,0 0 5-1,2 1-20-15,3 5-1 0,-3 5 29 16,4 3-26-16,-4 0-17 0,4-1 3 16,3-2-21-16,-1-4-6 15,4-1 10-15,3-4-13 0,-3-2-1 16,7-2 10-16,-6-9-12 0,5-1-4 16,-1 0 14-16,-3-4-19 0,-1 4-4 15,1 3 8-15,-3 1-14 0,-1 5-1 0,1 3 10 16,-1 1-10-16,-4 8-2 0,-2 4 0 15,3 0 22-15,1 4-22 16,0-3 0-16,1 0 14 0,-1-5-15 16,3-3 2-16,1-1 4 0,0-5-8 15,5-1 6-15,2-9 0 0,-5 1-6 16,5-3 6 0,-2-1 3-16,1 3-10 0,-3 1 8 15,-3 6-3-15,-3 1-5 0,-1 2 8 16,-2 0-6-16,0 3 0 15,-1 0 4-15,-1 3 3 0,-2-3-5 16,0 0 0-16,2-1 19 0,3-2-15 16,1 0 12-16,4 0-11 0,-1 0-4 15,1 0 11-15,5 0-12 0,-3 0 0 0,3 0 0 16,2 0 4-16,1 0-7 0,1-2 6 16,0-2 0-16,-7 2-8 0,-5 2 10 15,-11 8-10-15,-17 9-285 16,-16-3-226-16</inkml:trace>
  <inkml:trace contextRef="#ctx0" brushRef="#br0" timeOffset="3293.34">15576 11739 369 0,'0'0'0'0,"0"0"179"15,0 0-107-15,0 0 33 0,0 0-6 16,0 0-13-16,0 0 4 0,0 0-17 15,-46 1-22-15,44-2 21 16,0 1-15-16,2 0-9 0,0-1 22 16,0 1-16-16,0 0-22 0,0 0 12 0,0 0-17 15,2 0-19-15,4-2 26 0,1 0 13 16,1 0-16-16,6-3 11 0,7 3-7 16,4-2-13-16,4-2 7 0,8 0-8 15,8-1-16-15,5 1 14 16,2 1-6-16,6 3-12 0,-3 0 17 15,5 2-12-15,-6 6-12 0,-2 3 12 0,-7 1-1 16,-5 0-7-16,-5 2 4 0,-6-3 1 16,-7-1-6-16,-1-3-1 0,-11 1 4 15,1-1 0-15,-7-4-19 0,-2-1 16 16,-2 0-14-16,0 0 15 16,-4-3-21-16,-4-1-44 0,-5-1-29 15,-5 0 5-15,5 2-8 16,-8 3-49-16,-1 0-6 15,-7 4-35-15,-2 2-96 0,-9 5 19 16</inkml:trace>
  <inkml:trace contextRef="#ctx0" brushRef="#br0" timeOffset="3640.2">15553 11904 557 0,'0'0'0'15,"0"0"173"-15,0 0-46 0,0 0-28 16,0 0-39-16,0 0 12 0,0 0-17 15,0 0-23-15,-52-11 11 0,52 8 5 16,2 2-15-16,0-2 15 0,1 2-5 16,-3 1-14-16,2 0 13 15,-2 0 0-15,0 0-18 16,4 0 12-16,0 0-2 16,-2 0-15-16,2 0 18 0,2-3-5 15,5 2-22-15,-1 0 14 0,6-1 0 16,3-1-15-16,6 0 17 0,4-1 0 15,12 0-19-15,3 2 16 16,5-3-2-16,5 0-19 0,2-2 13 16,0 3 0-16,-1 4-19 0,-5-1 8 0,-5 1 7 15,-5 1-20-15,-11 3 11 0,-7 1 4 16,-7-1-12-16,-7 1-13 0,-4-2 11 16,0-3-32-16,-4 1-16 0,2-1-38 15,-2 0-66-15,0-5-123 16,0-8-257-16</inkml:trace>
  <inkml:trace contextRef="#ctx0" brushRef="#br0" timeOffset="7904.61">20022 9418 343 0,'0'0'0'0,"0"0"207"0,0 0-98 15,0 0 22-15,0 0-15 16,-23 0-3-16,23 2-7 0,0 2-17 0,0-1-4 31,5 0 5-31,5 2-32 0,6-3-4 16,3-2 6-16,6 0-20 0,2-1-3 0,8-3-2 0,-4 2-33 0,4-2-4 15,-6 0 4-15,-2 1 4 0,-4 1-15 16,-3 0 7-16,-7 0-39 16,-5 2-44-1,-4 0 7-15,-4 0-74 0,-6 5-43 16,-11 4 32-16,-3 1-80 0,-3 1-28 15,-2 1-37-15</inkml:trace>
  <inkml:trace contextRef="#ctx0" brushRef="#br0" timeOffset="8073.86">19985 9585 471 0,'0'0'0'0,"0"0"303"16,0 0-155-16,0 0-51 0,0 0 5 16,0 0 4-16,0 0-29 0,0 0 0 15,76 19-16-15,-38-23-31 0,7-3 3 16,1 1 1-16,-1 4-23 0,-4-1-14 15,-8 3 6-15,-6-1-6 0,-14 2-71 16,1 3 8-16,-1 1-60 0,-11-2-66 31,2 3-32-31,-2-2-145 0</inkml:trace>
  <inkml:trace contextRef="#ctx0" brushRef="#br0" timeOffset="8352.42">20702 9330 952 0,'0'0'0'0,"0"0"229"0,0 0-109 16,0 0-22-16,0 0-55 0,0 0-14 16,0 0 19-16,2 67-15 0,0-34-4 15,-2 2 9-15,0-1-22 0,0 0-1 16,0 1 6-1,2-7-19-15,0-2-4 0,-2-5 4 16,7-3 4-16,-5-3-12 16,2-2 12-16,0-4-4 0,-2-4-13 15,2-1-2-15,0-3-45 0,0-1-56 16,3-1-32-16,1-8-77 0,2-2-193 16,1-4-218-16</inkml:trace>
  <inkml:trace contextRef="#ctx0" brushRef="#br0" timeOffset="8591.03">21264 9404 1004 0,'0'0'0'0,"0"0"206"0,0 0-81 16,0 0-2-16,0 0-36 0,-74 78-13 0,53-54-11 16,-1-1-32-16,1-1-19 15,4 0 10-15,3-4-24 0,2-5-6 16,1-1 16-16,3-3-16 0,0-2-68 15,1-2 6-15,1-2-35 0,6-3-47 16,0 0 15-16,0-7-48 0,0-7-84 16,0-5 84-1,0-5 2-15,0-2-180 0</inkml:trace>
  <inkml:trace contextRef="#ctx0" brushRef="#br0" timeOffset="8722.59">21047 9451 529 0,'0'0'0'15,"0"0"428"-15,0 0-273 0,0 0-13 16,0 0 3-16,0 0-46 0,0 0-2 15,48 63-12-15,-31-44-40 0,3-1-22 16,1-1 2-16,2-4-25 0,-1-3 0 0,-1 0-2 16,-2-3-4-16,-3-1-112 0,-6-3 17 15,1 1-56-15,-5-4-120 16,0 0-60-16,-4-5-189 0</inkml:trace>
  <inkml:trace contextRef="#ctx0" brushRef="#br0" timeOffset="9307.79">21794 9224 880 0,'0'0'0'0,"0"0"229"0,0 0-113 0,0 0 11 15,0 0-41-15,0 0-29 0,0 0-6 16,-66 20-22-16,53 3-4 0,1 4 16 15,1 5-18-15,-1 7-6 16,2 0 17-16,1 1-19 0,9-3-5 16,0-3 14-16,7-3-23 0,5-4-2 15,7-3 2-15,5-4 2 0,3-4-12 16,0-5 18-16,4-2-8 0,0-5-10 0,-2-3 18 16,-4-1-9-16,-2-4-9 0,-3-7 18 15,-3-1-13-15,-1-5-3 0,-3-1 14 16,-5-2-5-16,-4-1-11 15,-4-2 18-15,0-3-12 0,-8 2-9 16,-2 3 24-16,-5 4-16 0,3 6-5 16,-9 9 18-1,-4 2-9-15,0 9-8 0,-6 6 16 16,0 3-2-16,2 1 0 0,5 0 23 16,3-2-16-16,7-1-13 15,5-2 0-15,1-1 20 0,6-2-20 16,-4-4 0-16,6-2 4 0,0 1-14 15,0-2 20-15,6-2-8 0,-6-2-13 16,2 0 22-16,0 0-10 0,-2 0-4 0,0 0 6 16,0 0 13-16,0 0-18 0,0 1 4 15,0-1 16-15,0 0-19 16,0 0 2-16,0 0 8 0,0 0-20 16,0 0 22-16,0 0-10 0,0 0-14 15,0-1 25-15,0-2-16 0,2-1-22 16,2 1 10-1,-2-2-36-15,0 1-48 0,-2 3-16 16,2-3-47-16,-2 3-131 0,-2 1-107 16</inkml:trace>
  <inkml:trace contextRef="#ctx0" brushRef="#br0" timeOffset="12446.41">20264 10467 643 0,'0'0'0'0,"0"0"219"0,0 0-99 16,0 0-21-16,0 0-26 0,0 0-19 16,0 0-17-16,0 0 21 0,-66 60 5 15,58-29-11-15,-7 7 7 0,3 3-7 16,1 2-25-16,3-1 8 0,8-3-9 16,0-8-32-16,0-5 12 15,10-5 11 1,3-7-28-16,5-2 16 0,1-5 1 15,2-3-12-15,-5-3-35 0,1-1-11 16,-3-1-54-16,-5-5-10 0,1 0-13 16,-4-3-99-16,-6-2 12 0,2 1-22 15,-2-3-177-15</inkml:trace>
  <inkml:trace contextRef="#ctx0" brushRef="#br0" timeOffset="12631.07">20287 10668 675 0,'0'0'0'0,"0"0"344"0,0 0-187 15,0 0-29-15,62-11-30 0,-40 11-37 16,5 0-40-16,4 0 1 0,2 0-10 16,5-2-24-16,-3-1 14 15,-6 1-7-15,-4-1-141 0,-9 3 15 0,-6 0-25 16,1-1-122-16,-3-2-3 0,-6-3-95 16</inkml:trace>
  <inkml:trace contextRef="#ctx0" brushRef="#br0" timeOffset="12800.51">20731 10501 957 0,'0'0'0'15,"0"0"271"-15,0 0-150 0,2 72-27 16,-2-42-55-16,0 3 5 0,0 1-7 16,0 0-34-16,0-3 11 0,0-3-1 15,6-5-26-15,1-5 17 0,-1-5-8 16,-2-6-57-16,-4-1 13 15,4-6-29-15,-2 0-62 0,2-9-2 0,-4-7-48 16,0-2-79-16,2-6 24 0</inkml:trace>
  <inkml:trace contextRef="#ctx0" brushRef="#br0" timeOffset="13016.7">20832 10539 638 0,'0'0'0'0,"0"0"297"15,0 0-158-15,69-30-26 16,-51 30-27-16,-1 2-42 15,-1 9-42-15,-3 5 13 0,-3 4 15 16,-2 7-9-16,-1 4 15 0,-3 2-5 16,-4 4-23-16,-11-1 18 0,3-1 8 15,-8 0-28-15,-5-6 16 0,8-3 3 16,1-6-32-16,4-9 14 0,2-4 4 16,4-7-21-16,-3-9-70 0,5-7-12 0,7-4-64 15,3-2-6-15,2 0-73 16,3-2-154-16</inkml:trace>
  <inkml:trace contextRef="#ctx0" brushRef="#br0" timeOffset="13201.35">21357 10556 895 0,'0'0'0'16,"0"0"145"-16,0 0-1 0,0 0-21 16,-41 69-12-16,20-47-43 15,-3 2-42-15,-1-1 0 0,4-1-10 16,3-5-30-16,3-4 22 0,7-6-5 15,2-3-6-15,2-4-132 0,1 0 18 16,3-5-71 0,0-6 0-16,0-2-21 0,0-6-48 15,-4-3 26-15</inkml:trace>
  <inkml:trace contextRef="#ctx0" brushRef="#br0" timeOffset="13333.42">21155 10562 710 0,'0'0'0'0,"0"0"396"0,0 0-225 16,0 0-31-16,0 0-49 0,58 67-27 15,-46-42-44-15,1 0 2 0,3-5-7 0,-1-1-30 16,-1-3 1-16,3-6-48 0,-1-3-90 16,-3-6-21-16,5-1-161 15</inkml:trace>
  <inkml:trace contextRef="#ctx0" brushRef="#br0" timeOffset="13549.55">21601 10489 1090 0,'0'0'0'0,"0"0"125"16,-60 74-25-16,44-41 4 0,8 1-16 16,4 0-31-16,4 1-9 0,8-6-17 0,4-5-39 15,7-4 16-15,-1-3 3 0,3-3-20 16,-2-5-90-16,-5-3 17 15,1-6-101-15,-5-1-14 0,-4-9-119 16,-4-7-370-16</inkml:trace>
  <inkml:trace contextRef="#ctx0" brushRef="#br0" timeOffset="13718.3">21622 10625 1143 0,'0'0'0'15,"0"0"193"-15,64 2-125 0,-33-3-8 16,2-7-35-16,2 2-11 0,-4-3-4 16,-2-1-20-16,-10 3-58 0,-3-1-40 0,-1 1-93 15,-5-3-12-15,-1 0-40 0,-7-1-167 16</inkml:trace>
  <inkml:trace contextRef="#ctx0" brushRef="#br0" timeOffset="14091.56">21969 10428 738 0,'0'0'0'0,"0"0"323"0,0 0-164 0,0 0-9 16,0 0-55-16,0 0-36 0,0 0-25 16,-22 58 9-16,13-25-4 0,-1 1-27 15,4 2 14-15,2-3 5 16,4 1-25-16,2-3 6 0,8-6 2 16,7-2-27-16,1-6 19 0,7-5 4 15,2-1-20 1,4-6 4-16,-6-4 6 0,4-1 0 15,-7-5-29-15,-1-4 21 0,-4-4-32 16,-9-2 23-16,0-2 14 0,-6-4-15 16,-2 0 10-16,-2-3-5 15,-8-4-25-15,-1 4 20 0,-1 3 9 16,-2 5-10-16,1 7 23 0,-1 8 6 16,-3 1-18-16,1 8 16 0,-3 7 41 0,5 1-9 15,-5 4 13-15,7 1-9 0,-1-1-36 16,3 1 6-16,2-3-2 0,8-4-24 15,0-3 11-15,2-5 1 16,10-3-112-16,2-3-1 0,1-3-49 16,2-8-139-16,-3-5-117 0</inkml:trace>
  <inkml:trace contextRef="#ctx0" brushRef="#br0" timeOffset="14335.42">22308 10342 1150 0,'0'0'0'0,"0"0"223"16,0 0-139-16,0 0-8 0,73 9-42 15,-57 14-8-15,-1 6 1 0,-5 6-17 16,0 5 10-16,-3 3 4 0,-3 3-24 16,-2-1 0-16,-2 3 24 15,-8-3-33-15,-3-5 18 0,-1-3 22 16,1-8-32-16,-1-6 2 0,2-6 20 15,4-4-33-15,-1-8 15 0,5-3-5 0,2-2-47 16,-2 0-1-16,2 0-22 0,0-1-66 16,0 1-8-16,0 0-49 0,0 0-169 15,2 0-91-15</inkml:trace>
  <inkml:trace contextRef="#ctx0" brushRef="#br0" timeOffset="22723.98">22534 9401 292 0,'0'0'0'0,"0"0"211"16,0 0-120-16,0 0 21 0,0 0 24 31,0 0-39-31,0 0 12 0,0 0 3 16,-2-9-30-16,2 9 12 0,0 0 5 0,0 0-38 16,0 0 15-16,2 0 4 15,2 0-53-15,6 0-14 0,11 0 2 16,4-3-16-16,10-2 2 0,0 0 18 15,8 1-28-15,1 1 14 0,-7 0 2 16,-2 1-14-16,-8 2-23 0,-11 0-19 16,-5 0-23-16,-1 0-5 0,-10 0-46 15,0 6-49-15,-8-2-62 0,-5 1-107 0,-3-2-248 16</inkml:trace>
  <inkml:trace contextRef="#ctx0" brushRef="#br0" timeOffset="23172.57">22459 9320 614 0,'0'0'0'0,"0"0"258"0,0 0-85 15,0 0-55-15,0 0 2 0,0 0-20 0,0 0-58 16,0 0-4-16,0 0-6 0,-2-8-32 16,-10 24 0-16,-7 2 22 15,3 0-22-15,-3 0 0 0,3-4 20 16,1 1-26-16,7-6 12 0,0-1 9 16,-1-4-18-16,5 1 6 0,-2-3 17 15,4 1-23 1,0-2 6-16,2-1 17 0,0 2-30 15,4-1 16-15,0 1 7 0,4 0-13 16,5 1 0-16,1 1 42 16,3 1-41-16,1-2 11 0,-3 0 2 15,3 1-20-15,-1 2 12 0,-3-2 8 16,1-1-21-16,-9 1 13 0,0-2 6 16,-2-1-17-16,-2 0 10 0,-2-1 42 0,0 0-20 15,-2-8 13-15,-4-4-20 0,-4-7-28 16,2-7 12-16,1-8-4 15,7-9 0-15,0-4-218 0,0-1-88 16,2 0-250-16</inkml:trace>
  <inkml:trace contextRef="#ctx0" brushRef="#br0" timeOffset="31189.96">8982 8628 850 0,'0'0'0'0,"0"0"264"16,0 0-157-16,0 0-9 15,0 0-40-15,0 0-10 0,0 0 17 16,-64 78-21-16,55-37-3 0,3 5 13 0,4 7-27 16,0 3-7-16,2-2 12 0,8-3-22 15,7-9-5-15,5-12 11 0,7-5-14 16,4-6-4-16,2-8 4 0,5-4 4 16,1-7-9-16,4-5 6 15,-1-8 1-15,-7-6-10 0,2-6 12 16,-10 0-3-1,-4-4-3-15,-11 1 0 0,-6 0 2 16,-6 2-2-16,-14-2 0 0,-1 1 3 16,-10 3-8-16,-6 3 10 0,2 11-1 15,0 10-8-15,-2 8 8 0,5 15 6 16,-3 6-11-16,0 5 2 16,2 3 19-16,8 0-22 0,7-3 4 15,10-6 4-15,2-6-12 0,6-8 12 0,13-6-12 16,-1-7-46-16,3-2-14 0,4-13-34 15,2-1-19-15,-1-3-58 16,-3-5-32-16,0-4-74 0,-2 0-130 0</inkml:trace>
  <inkml:trace contextRef="#ctx0" brushRef="#br0" timeOffset="31328.09">9496 8586 831 0,'0'0'0'0,"0"0"249"15,0 0-165-15,60 3-29 0,-47 6 8 0,3 0-29 16,-1 0-18-16,-3-1-4 16,5 1-11-16,-3-3-2 0,-1 2-93 15,-9-1-68-15,0 0-135 0,-4-1-235 0</inkml:trace>
  <inkml:trace contextRef="#ctx0" brushRef="#br0" timeOffset="31506.22">9428 8831 897 0,'0'0'0'16,"0"0"268"-16,0 0-174 0,0 0 6 0,79 1-42 16,-42-13-30-16,2-1-3 0,3-1-17 15,-7 2-12-15,-4 1-2 0,-7 5-52 16,-11 3-29-16,1 3-62 16,-10 0-67-16,-4 5-39 0,-2 1-114 15</inkml:trace>
  <inkml:trace contextRef="#ctx0" brushRef="#br0" timeOffset="31644.22">9620 8891 526 0,'0'0'0'0,"0"0"314"0,0 0-197 15,0 0-14-15,11 65-10 0,1-53-38 16,3 0-14-16,-3-2-8 16,5-1-18-16,-5-1-14 0,0-1 8 15,-3-3-16-15,-3-1-62 0,0-2-72 0,-2-1-84 16,-4-4-84-16</inkml:trace>
  <inkml:trace contextRef="#ctx0" brushRef="#br0" timeOffset="32045.1">9949 8521 1027 0,'0'0'0'0,"0"0"281"0,70-5-156 15,-45 5-71-15,-4 6-8 0,2 4-24 16,-9-2-19-16,-4 3 7 16,5 1-9-16,-11 0-2 0,-4 6 2 15,-2-1 3-15,-15 5-5 0,-1-1 2 0,-9-2-2 16,2-2-6-16,2-2 14 0,3-5-5 16,9-3-2-16,5-3 23 0,6-4-11 15,0 0-14-15,10-1 4 0,3-6 14 16,1-2-6-16,5 0 15 15,0 2-14-15,1 3-9 0,-1 2 17 16,1 2-6-16,-1 3-12 0,2 5 14 0,-9 7-10 16,-4 4-6-16,-5 3 2 0,-3 4 16 15,-11 3-19-15,-7 0 4 0,-7 2 15 16,-4 2-17-16,0-3 0 0,2-6 18 16,0-5-20-16,4-8 4 15,5-8-1-15,5-3-24 0,5-7-14 16,4-9-42-16,4-2-40 15,6-2-49-15,7 0-30 16,-3-1-115-16,4 1-203 0</inkml:trace>
  <inkml:trace contextRef="#ctx0" brushRef="#br0" timeOffset="32229.71">10418 8578 1071 0,'0'0'0'0,"0"0"173"0,0 0-120 16,60-10-40-16,-37 4 0 0,2 0-9 15,-2 0-8-15,-3 1-179 16,3 0-58-16,-7 1 80 16,-3 2-464-16</inkml:trace>
  <inkml:trace contextRef="#ctx0" brushRef="#br0" timeOffset="32408.12">10460 8750 933 0,'0'0'0'15,"0"0"311"-15,0 0-181 0,0 0-17 0,0 0-36 16,58-19-26-16,-27 0-20 0,6-4-21 16,-2-1-15-16,-4 6 10 0,-2-1-10 15,0 5-118-15,-7 0-49 0,7-1 65 16,-4 0-152-16,0-3-284 0</inkml:trace>
  <inkml:trace contextRef="#ctx0" brushRef="#br0" timeOffset="32831.28">11026 8435 897 0,'0'0'0'16,"0"0"260"-16,0 0-100 15,0 0-81-15,-41-62-25 0,41 46-12 0,2 2-30 0,4 1-12 16,13 1 0-16,-1 1 12 0,-1 3-14 16,5-2 4-16,-1 4 8 15,0 0-15-15,-3 3 10 0,-1 3-3 16,2 0-4-16,-9 2 4 0,0 6 2 16,-4 2-6-16,3 3 4 0,-9 0 9 15,0 4-9-15,-11 1 14 0,-3 2 1 0,4 5-16 16,-5 2 15-16,1 2-12 0,-3 3-8 15,-2-2 8-15,3 1-1 16,6-2-3-16,1-3 0 0,5-4 2 16,4-2-2-16,0-6 0 0,0-2 1 15,6-5-2-15,5 0 2 0,3-6 8 16,1-1-6 0,7 0 17-16,1-2-10 0,4-4-11 15,-2-1 2-15,4 4 9 0,-9-2-12 16,-3 4 4-16,-3 1-1 15,-5 0-2-15,-1-2-43 0,-4 0-2 16,-2-3-27-16,0 0-32 0,4-5-13 16,1-3-61-16,-5 0-98 15,2-7-67-15</inkml:trace>
  <inkml:trace contextRef="#ctx0" brushRef="#br0" timeOffset="32978.65">11539 8384 1096 0,'0'0'0'0,"0"0"213"0,0 0-165 15,0 0-29-15,0 0-16 0,62-18-6 16,-48 13-109-16,1-2-97 16,-1-3-130-16</inkml:trace>
  <inkml:trace contextRef="#ctx0" brushRef="#br0" timeOffset="33132.11">11851 8299 936 0,'0'0'0'16,"0"0"301"-16,0 0-243 0,0 0-47 15,0 0 4-15,0 0-14 16,0 0-2-16,72-9-113 0,-49 1-53 16,2-3-72-16,2-1 35 0,2 0-49 15</inkml:trace>
  <inkml:trace contextRef="#ctx0" brushRef="#br0" timeOffset="33232.49">12167 8232 704 0,'0'0'0'0,"0"0"343"0,0 0-264 16,0 0-33-16,0 0-19 0,0 0-22 15,0 0-10-15,0 0-165 0,52-8-103 16,-36-2-188 0</inkml:trace>
  <inkml:trace contextRef="#ctx0" brushRef="#br0" timeOffset="33332.92">12483 8148 241 0,'0'0'0'0</inkml:trace>
  <inkml:trace contextRef="#ctx0" brushRef="#br0" timeOffset="33633.46">12686 7991 878 0,'0'0'0'16,"0"0"421"-16,0 0-282 0,0 0-62 15,0 0 5-15,-60 26-37 0,43-12-32 16,3 5 10-16,2 0-17 0,1 0-9 16,9 3 6-16,2-3 15 0,0-1-24 15,10-1 12-15,-3-3 1 16,7-2-12-16,-1-1 10 0,5-1 2 15,1-4-8-15,4-3 2 0,3-3 21 0,1 0-21 16,2-7 19-16,2-7-11 0,-2-1-13 16,0-3 8-16,-8-2 13 0,-1-1 0 15,-7 2 36-15,-7-2-22 0,-6-1-27 16,-4-1 21-16,-11-2-13 16,-11 2-18-16,-10 6 12 0,-9 10-6 15,-7 7-69 1,-6 0-158-16,-14 5-230 0</inkml:trace>
  <inkml:trace contextRef="#ctx0" brushRef="#br0" timeOffset="35015.18">12988 8713 686 0,'0'0'0'0,"0"0"171"0,0 0-27 16,0 0-51-16,0 0-38 16,0 0-10-16,0 0-11 0,0 0-1 15,2-8 25-15,10 17-13 0,3 3-7 16,1 4 18-16,9 3-20 0,2 3-10 16,6 2 15-16,6 2-12 0,0 0-18 15,5-1 9 1,1 2-12-16,-3-3-13 0,-3-1 10 15,-6 1 1-15,-4-5-7 0,-12-3 2 16,-5-1-4-16,-4-3-13 16,-8-1 12-16,0 1-13 0,-8-1-16 15,-2 0 11-15,-5-1-9 0,-1-2-9 16,-13-4 10-16,-2-2 2 0,0-2 2 16,-7 0 17-16,7-6 5 0,-2 0-4 0,2 1 15 15,9 0-6-15,1 4-2 0,9 0 2 16,3 0 72-16,7 1-41 15,2-2 23-15,0-1-24 0,11 1-19 16,3 0 32-16,7 1-3 0,8 1-20 16,4 0 15-16,2 2-15 0,6 4-11 15,5 0 16 1,1 0-11-16,1 1-15 0,-7-2 0 16,-2 2 18-16,-3 0-21 15,-5-2 6-15,-7 1 1 0,-9-1-6 16,-3-2 4-16,-6-2 2 0,-4 0-7 15,-2-1 5-15,0-1 5 0,-6-9-10 16,-4-2 6-16,-7-4 7 0,-3-7-12 16,-5-3 4-16,0-6 0 0,-8-5-3 0,2-1-1 15,-2-1-5-15,10 6-19 0,-2 9-2 16,9 8-17-16,-1 9-44 16,5 6-29-16,0 1-12 0,-3 8-52 15,3 3-86-15,-5-1-16 0,3-1-228 16</inkml:trace>
  <inkml:trace contextRef="#ctx0" brushRef="#br0" timeOffset="35268.55">12996 8643 778 0,'0'0'0'0,"0"0"309"0,0 0-160 15,0 0-55-15,0 0-49 0,0 0 13 16,0 0-3-16,-17 97-16 16,20-56 22-16,3-1-18 0,-6-2-27 15,2-5 2-15,2-6-14 0,0-8-8 16,0-3 8-16,-2-5-12 0,2-4-45 16,1-3-23-16,-5-4-24 0,2-2-32 0,-2-9-47 15,0-3-43-15,0-3-28 0,-5-6-72 16</inkml:trace>
  <inkml:trace contextRef="#ctx0" brushRef="#br0" timeOffset="35384.24">12936 8687 568 0,'0'0'0'0,"0"0"423"0,0 0-242 15,0 0-28 1,0 0-57-16,74-23-39 0,-43 27-17 16,7 0-31-16,-1 1-16 0,4 0-38 15,1 0-94-15,-3 2-85 0,-8 0-227 16</inkml:trace>
  <inkml:trace contextRef="#ctx0" brushRef="#br0" timeOffset="54163.21">12213 13113 352 0,'0'0'0'0,"0"0"0"0,0 0 274 0,0 0-205 16,0 0 24-16,0 0-14 0,0 0-3 16,0 0 2-16,-5-18-7 0,5 18-9 15,-2 0 0-15,-4 0-3 0,2 2-20 16,-8 6-1-16,1 2 2 0,-1 5-12 16,2 2 9-16,-7 3 7 15,11 3-19-15,-7 0 2 16,7 1 6-16,2 1-22 15,4-3-1-15,0-2 9 0,0 1-19 16,4-5 0-16,7 0 13 0,9 0-17 16,-1-7 1-16,4-2 6 0,-1-5 1 15,-3-2-8-15,8 0 8 0,-2-1-3 16,-3-3-3-16,1-5 4 16,0 1 2-16,-7-5-6 0,1 0 4 0,-5-4 3 15,-6-1-7-15,1 2 4 0,-3-2 3 16,-4-1-7-16,0-2 4 0,-4 2 2 15,-5-3-7-15,-3-2 6 0,-7 4-2 16,-5-3-5-16,1 9 8 0,0 5-3 16,0 7-5-16,-1 2 8 15,5 14-5-15,-6 0-4 0,0 1 10 0,5 1-5 16,1-5-5-16,11 2 10 0,8-2-7 16,0-4-4-16,0-1 12 0,4-3-12 15,4-1-51-15,3 0-5 0,1-1-32 16,0-1-33-16,7 0-15 0,-7 0-130 15,3-5-163-15</inkml:trace>
  <inkml:trace contextRef="#ctx0" brushRef="#br0" timeOffset="54401.46">12649 13026 1008 0,'0'0'0'0,"0"0"226"0,0 0-110 16,0 0-44-16,0 0-47 15,0 0-19-15,51 58 9 0,-30-53-18 16,0-3-2-16,-1 1 6 0,-5-2-2 16,-5 0-136-16,-4 3 29 0,-6 0-57 15,0 0-87 1,-6 2 44-16,-4 0-62 0</inkml:trace>
  <inkml:trace contextRef="#ctx0" brushRef="#br0" timeOffset="54564.43">12593 13234 544 0,'0'0'0'16,"0"0"271"-16,0 0-103 0,0 0-25 16,0 0-27-16,0 0-38 0,66 10-35 0,-41-16-14 15,2-1 4-15,2-1-26 16,-2 5-4-16,-1 2 11 0,-5 1-19 15,-2 1-39-15,-7 5-15 0,-6 2-51 16,-4 1-61-16,-2 1-24 0,-2-1-53 16,-8-2-171-16</inkml:trace>
  <inkml:trace contextRef="#ctx0" brushRef="#br0" timeOffset="54733.98">12719 13340 692 0,'0'0'0'15,"0"0"272"-15,0 0-138 0,0 0-46 16,0 0-24-16,45 58-18 0,-30-45-29 16,1-2-15-16,3 1 12 0,-2 0-21 0,-5-5-37 15,-2 1-20-15,-1-3-33 0,-5-1-81 16,2-4-24-16,-6 0-116 0</inkml:trace>
  <inkml:trace contextRef="#ctx0" brushRef="#br0" timeOffset="55003.54">13314 13030 1140 0,'0'0'0'16,"0"0"166"-16,0 0-73 0,-10 78-26 15,10-43-21 1,4 1 4-16,2-1-20 0,5 2-10 15,-5-3-1-15,4-1-20 0,-2-4-3 16,3-7 8-16,1-2-8 0,-6-8-34 16,3-3 17-16,-7-4-16 15,2-3-20-15,-4-2 7 0,0-7-8 16,-4-7-59-16,2-7 26 0,2-1-25 16,-7-9-60-16,1-4-8 0,-2-2-69 0</inkml:trace>
  <inkml:trace contextRef="#ctx0" brushRef="#br0" timeOffset="55489.68">13362 13059 553 0,'0'0'0'16,"0"0"346"-16,0 0-203 0,0 0-51 16,66-34-13-16,-43 30-7 0,4 1-23 15,-3 0-2 1,5 3 2-16,-6 0-21 0,-4 3-13 16,-7 5 0-16,1 6-18 0,-9 0 0 15,-4 4 6-15,-2 3 3 0,-17 0-8 16,2 4 4-16,-5-4 5 15,-5 2-10-15,4-4 6 0,0-6 11 16,9-5-3-16,4-1 17 0,5-5-17 16,5-1-2-16,0-1 9 0,0 0-24 0,9 0 2 15,-1-1 8-15,8-2 2 0,-3 0-9 16,8 2 6-16,-7 1 2 0,1 0-6 16,3 5 2-16,1 3 16 0,-5 4-18 15,3 2 2-15,1 0 5 16,-3 2-11-16,-1 0 10 0,-1 0 0 15,-9 1-9-15,-4 1 8 0,0 1 8 0,-11-2 10 16,-3 0 17-16,-7-2-27 0,-1-4-8 16,-1 0 12-16,-2-8-18 0,-2-3 0 15,0-4 4-15,7-3 4 0,5-2-11 16,-1 1 10-16,9 4-4 0,-7-4-7 16,6 2 12-16,-1 2-5 15,7-1-6 1,0 4 10-16,2-1-4 0,0 0-7 15,-2 0 12-15,2 2-8 0,0-1-7 16,2-1 18-16,2 2-15 0,-4 0 0 16,2-3 12-16,3 3-12 0,-3 0-40 15,2 0 14-15,2 4-44 0,0-2-64 16,2 0-22-16,1-2-127 16,-3 0-334-16</inkml:trace>
  <inkml:trace contextRef="#ctx0" brushRef="#br0" timeOffset="56006.56">14065 13248 1053 0,'0'0'0'16,"0"0"202"-16,0 0-134 0,70 27-23 16,-37-27-9-16,6-3-17 0,1-8 1 15,1 0 0-15,-4 2-20 0,-6 4 0 16,-8 1 0-16,-9 2-2 0,-5 2-113 16,-9 0 11-16,-2 2-70 0,-7 4-128 15,-9 2 3-15</inkml:trace>
  <inkml:trace contextRef="#ctx0" brushRef="#br0" timeOffset="56153.44">14158 13381 705 0,'0'0'0'0,"0"0"291"0,0 0-149 15,0 0-57 1,0 0-32-16,0 0-25 16,87 45-5-16,-48-50-18 0,4-4-7 15,3 4 4-15,-7-2-4 0,-4 7-113 16,-10-2-41-16,-6 1-64 0,1 0-76 15,-5-5-210-15</inkml:trace>
  <inkml:trace contextRef="#ctx0" brushRef="#br0" timeOffset="56593.11">14929 13173 767 0,'0'0'0'16,"0"0"273"-16,0 0-132 0,0 0-36 15,0 0-27 1,0 0-9-16,0 0-9 0,-62 22-11 16,49-3-18-16,5 3-5 15,2 0 1-15,2 2-20 0,4-3-3 16,8 1 9-16,2-4-13 0,5-5 0 16,5-1 0-16,5-5 6 0,0-6-9 15,2-1 6-15,4-4 3 0,-6-6-10 16,2-1 8-16,-9-3 0 0,-1-3-9 0,-1-3 10 15,-3-2 1-15,-5 0-11 16,-4-1 10-16,-4 1 7 0,0-3-11 16,-6-1 13-16,-2-2-15 0,-7 5-5 15,-3 3 12-15,1 8-3 0,1 8-8 16,-7 4 10-16,-2 13-2 0,2 3-7 16,-4 2 8-16,9-1 26 0,1-3-6 0,7-1 6 31,4-5-26-31,4-3-7 15,0-2 6-15,2-3-2 0,2 0-11 0,4 0-9 0,2 0-35 0,-2 0-62 32,3 0-37-32,-1 0-54 0,-4-1-172 15,-4 1-138-15</inkml:trace>
  <inkml:trace contextRef="#ctx0" brushRef="#br0" timeOffset="63184.42">13649 12429 240 0,'0'0'0'0,"0"0"148"0,0 0-39 15,0 0-9-15,0 0 6 0,0 0 7 16,39-65-11-16,-39 59 5 0,0 3-24 16,0 3-13-16,-2 0-1 15,-6 0-25-15,2 5 2 0,-2 4-1 0,-5 4-18 16,7 4 4-16,-2 7-3 0,0 1-23 15,1 7 15-15,-3 3 2 0,2 3-25 16,2 0 6-16,-5 0 18 0,7-6-33 16,0-2 19-16,4-7 3 0,0-3-20 15,-2-5 14-15,2-2 4 16,0-6-16 0,0 2 9-16,0-7 7 0,0 0-16 15,0 0-2-15,0-2-5 0,0 0-42 16,0 0 6-16,2-4-4 0,0-3-49 15,4-4 13-15,7-3-60 0,-3 3-46 16,2-4 26-16,1 0-50 0,-1-2-163 16</inkml:trace>
  <inkml:trace contextRef="#ctx0" brushRef="#br0" timeOffset="63422.67">13790 12463 458 0,'0'0'0'0,"0"0"254"16,0 0-119-16,0 0-10 0,0 0-29 15,0 0-33-15,0 0-20 16,0 0-25-16,0 0 17 16,-29 69 1-16,27-34-20 15,-9 1 11-15,1 4-3 0,0 0-27 16,4-1 6-16,-3-2 17 0,7-6-30 16,-4-5 15-16,4-6 5 0,2-4-20 15,-2-2 12-15,2-5 4 0,0-3-12 16,-2-1-31-16,-2-3 12 15,2-2-47-15,0 0 9 0,-3-1-38 0,-1-8-73 16,-2-5-1-16,0-3-63 0</inkml:trace>
  <inkml:trace contextRef="#ctx0" brushRef="#br0" timeOffset="63670.06">13420 12518 630 0,'0'0'0'0,"0"0"244"15,0 0-173-15,0 0 29 0,0 0-11 16,0 0-20-16,82 32-14 0,-53-21-27 16,7 0-1-16,-3 1 5 0,4-6-23 15,0 1 10-15,-2-1 0 0,-6-1-24 16,-2 3 10 0,-8-3 9-16,-3 3-25 0,-10-3 15 15,3 0 5-15,-7 3-18 16,-2-4-17-16,0 1-2 0,0-1-75 15,-5-2-9-15,1-2-58 0,-2-3-130 16,4-7-189-16</inkml:trace>
  <inkml:trace contextRef="#ctx0" brushRef="#br0" timeOffset="64140.17">13930 12167 675 0,'0'0'0'0,"0"0"227"0,0 0-106 16,0 0-26-16,0 0-35 0,0 0-25 16,0 0 13-16,0 0 4 0,-47 44-23 15,41-28 7-15,4 3-1 0,-1-1-17 16,3 1 10-16,0-1 0 0,9-2-27 15,3-1 12-15,-2-1 3 0,5-3-25 16,1 0 17-16,1-6 3 0,0-3-22 16,1 1 19-16,1-3 1 0,-5 0-18 15,3-5 11-15,-1-6 8 0,-3-1-20 16,-1-3 14-16,0-3 10 0,1-6-25 16,-3-1 22-16,-1 0 18 0,-5-4-31 15,-2-2 4 1,-2-2 23-16,-4-1-36 15,-9 2 17-15,1 5 7 0,-3 7-26 16,-1 13 20-16,-3 7 15 0,-8 2-25 16,-2 10 6-16,2 5 25 0,1 1-29 15,-1 3 2-15,6-3 31 0,2-5-45 16,9 0 18-16,4-1 5 0,4-4-20 16,2 2-28-16,6-2-12 0,4-1-66 0,5 0-20 15,3-5-73-15,-3 1-246 16</inkml:trace>
  <inkml:trace contextRef="#ctx0" brushRef="#br0" timeOffset="68079.57">15127 15793 711 0,'0'0'0'0,"0"0"222"0,0 0-82 0,0 0-35 15,-62 11-20-15,52-9-11 0,6-2-10 16,2 0-35-16,2 0 6 0,-2 0 31 16,2 0-34-16,0 0-17 0,0 0 11 15,2 1-13-15,-2 1 13 16,4 1 13-16,0 0-22 0,-2 1-1 16,0 0 14-16,4-2-16 0,-2 0 1 0,-2 0 11 15,3-2-18-15,1 0 1 0,2 0 13 16,-2-3-20-16,3-4 3 0,1-3 16 15,2-4-24-15,3-2 4 0,3-2 14 16,-1 0-21-16,1 1 5 16,3 3 2-16,-2 3 1 0,1 7-4 15,-1 4 4 1,2 4 7-16,-3 10-5 0,-1 4 23 16,-3 4-18-16,3 2 2 0,-5-1 18 15,1-1-20-15,3-5-5 0,-3-4 13 16,5-6-20-16,3-5 3 0,0-2 0 15,1-5 15-15,3-8-14 16,2-8 16-16,0-2-23 0,2-1 5 16,-4 1 2-16,-3 5 4 0,-1 5-8 0,-2 6 6 15,1 6 3-15,-1 1-6 0,2 8 0 16,3 5 11-16,-1 4-12 0,2 0 2 16,0-4 5-16,-3-1-6 0,1-2 0 15,4-2 0-15,-2-5 0 16,-2-1 0-16,-1-2 0 0,1-6 0 15,-2-1 0 1,-3-1 0-16,-1 1 0 0,1 0 0 16,-3 5 0-16,-5 2 0 0,9 0 0 15,-3 5 0-15,3 0 0 0,2 2 0 16,8-3 0-16,-5-2 0 16,-1-2 0-16,2-2 0 0,-6-5 0 15,1 0 0-15,-5-2 0 0,-1 1 0 16,-1 2 0-16,-3 1 0 0,-2 1 0 0,9 4 0 15,3 0 0-15,5 0 0 0,2 0 0 16,6-1 0-16,0-2 0 0,-2-2-37 16,-4-2-62-16,-12-7-114 0,-5-5-193 15</inkml:trace>
  <inkml:trace contextRef="#ctx0" brushRef="#br0" timeOffset="71727.92">20518 16515 812 0,'0'-4'0'0,"0"1"197"15,-2 3-96-15,-6 3 1 0,4 7-24 16,-7 8-33-16,-3 7 11 0,2 3 1 0,-5 8-24 16,-2 5 6-16,-1 5-9 0,-3 7-22 15,-2-2 5-15,0 2-5 16,5-7-15-16,3-13 14 0,7-10-3 16,2-6-6-16,8-7-32 0,0-6-30 15,6-4-16-15,0-7 21 0,2-8-67 16,3-9-33-1,1-1-35-15,-2-4-24 0,1-6 50 16,-5 0 31-16,-2-5 61 0,2 0 36 16,-2 4 36-16,5 0 8 15,3 4 85-15,0 1 21 0,3 5 6 0,6 1-37 16,-5 7 23-16,5 7 25 16,-3 3-37-16,3 8-13 0,-4 7-19 15,5 10-20-15,1 8 6 0,-4 4-4 0,-1 6-6 16,-1 3 8-16,-3 3-10 0,1 1-14 15,-3-2 5-15,-4-3-12 0,3-4-14 16,-7-8 6-16,-2 0 4 0,0-4-9 16,-2-2 1-16,0-5-1 15,-2-3-90-15,-4-1 4 0,0-7-63 16,-3-3-13 0,-3 0-32-16,-5-10-91 0</inkml:trace>
  <inkml:trace contextRef="#ctx0" brushRef="#br0" timeOffset="71943.97">20413 16845 711 0,'0'0'0'0,"0"0"278"15,0 0-187-15,0 0-10 0,0 0 12 0,0 0-43 16,70 27 7-16,-35-27-4 0,5-2-21 16,1-3-1-16,-2 0-9 0,-4 3-25 15,-10 2 6-15,-6 0 4 0,-7 0-10 16,-4 0-4-16,-6 0-37 15,-2 0-28-15,0 0 4 0,-6 0-46 16,0 0-14-16,-2-3-7 0,4-4-38 0,-5-4-52 16,7 0-180-16</inkml:trace>
  <inkml:trace contextRef="#ctx0" brushRef="#br0" timeOffset="72190.98">20975 16688 907 0,'0'0'0'0,"0"0"311"15,0 0-239-15,0 0-43 0,0 0-4 0,0 0-2 16,0 0 7-16,85-14-15 0,-56 9-18 15,0 1 6-15,-7 2-6 0,-3 2-66 16,-2 0-40-16,-7 0-99 0,-2 5-71 16,-8-1-83-16</inkml:trace>
  <inkml:trace contextRef="#ctx0" brushRef="#br0" timeOffset="72344.83">21010 16830 684 0,'0'0'0'0,"0"0"316"15,0 0-211-15,0 0-60 0,0 0-28 16,0 0 6-16,0 0 4 16,89 46-20-16,-54-53 3 0,2-1-4 15,-3 3-12-15,-1 1 1 0,-4 3-72 0,-5-2-99 16,1-3-59-16,-4 0 40 0</inkml:trace>
  <inkml:trace contextRef="#ctx0" brushRef="#br0" timeOffset="72591.56">21723 16567 1031 0,'0'0'0'16,"0"0"186"-16,0 0-104 15,0 0-64-15,0 0 12 0,0 0 22 16,-10 90-27-1,8-54 0-15,2 9-6 0,0-2-21 16,0-2 4-16,8-5 7 0,1-7-13 16,1-7-45-16,2-2-36 0,-1-7-18 15,-1-5 19-15,-4-3-78 0,-2-5-26 16,0-6-65-16</inkml:trace>
  <inkml:trace contextRef="#ctx0" brushRef="#br0" timeOffset="72829.8">22240 16558 959 0,'0'0'0'15,"0"0"143"-15,0 0-20 0,-10 69-61 16,4-47-11-16,-1 4-25 0,-1 0-27 15,-2 0 2-15,-3 5 12 0,-1-2-19 16,4-3 9-16,-3-4-7 16,5-8-69-16,-2-4-27 0,1-3-72 15,3-7-42-15,0-1-10 0,0-10-155 0</inkml:trace>
  <inkml:trace contextRef="#ctx0" brushRef="#br0" timeOffset="72992.25">22048 16680 513 0,'0'0'0'15,"0"0"237"-15,0 0-122 0,0 0-18 16,0 0 24-16,0 0-51 0,0 0-10 0,62 48-7 0,-41-29-40 16,-1-3-3-16,3-2-3 0,0-1-14 31,-3-1-21-31,-3-3-92 0,-7-4-76 16,1-5-27-16,-5-3-179 0</inkml:trace>
  <inkml:trace contextRef="#ctx0" brushRef="#br0" timeOffset="73246.09">22714 16537 955 0,'0'0'0'0,"0"0"276"16,0 0-196-16,-54 69-9 0,31-34-31 15,0 4 1-15,5 8-6 0,-1 0-24 16,0 2 10-16,7-3-7 0,2-10-22 16,4-4 14-16,6-10-12 0,0-5-86 15,4-3 20-15,0-10-9 16,0-2-28-16,0-2-31 16,0-11-92-16,-2-4-35 0,2-5-94 15</inkml:trace>
  <inkml:trace contextRef="#ctx0" brushRef="#br0" timeOffset="73446.4">22683 16572 636 0,'0'0'0'0,"0"0"163"0,0 0-78 16,0 0 1-16,0 0-20 0,68 75-9 16,-52-48 5-16,5 5-32 15,-2-1 11-15,1 5-4 0,-3 4-20 16,1-5 1-16,-5 3-7 0,1-8-18 15,-3-3 14-15,-7-4 4 0,0-6-17 16,-4-3-52 0,-4-6-51-16,-5-5-72 0,-1-3-73 15,-9-2-181-15</inkml:trace>
  <inkml:trace contextRef="#ctx0" brushRef="#br0" timeOffset="73794.53">22563 16884 612 0,'0'0'0'16,"0"0"232"-16,0 0-171 0,0 0 3 16,0 0-2-16,0 0-45 15,0 0-1-15,0 0-3 0,-17-14-20 16,19 13 12-16,-2 1 2 0,0 0-14 16,0 0 11-16,0 0 8 0,2 2-10 15,0 0 22-15,-2 1 17 0,0-3-15 0,0 0 14 16,0 1 9-16,0-1-25 0,0 0 9 15,0 0 4-15,4 0-18 16,1 0 14-16,-3-4 1 0,6 0-18 16,-4 0 8-16,2 0-2 0,7-2-16 15,-3 2 15-15,2 1 3 0,9-1-25 16,-6 2 2 0,5-3 38-16,7-1-41 0,2 0 4 15,4-2 13-15,4 0-23 0,-2 1 3 16,7 0-89-16,-1 1-75 15,-2 4-70-15,-3-1-240 0</inkml:trace>
  <inkml:trace contextRef="#ctx0" brushRef="#br0" timeOffset="75112.5">21670 17168 644 0,'0'0'0'16,"0"0"243"-16,0 0-162 0,0 0 9 15,0 0 0-15,0 0-63 16,0 0-5-16,0 0 19 16,0 0-22-16,4 13 6 15,-4-11 0-15,2-2-22 0,-2 1 9 16,0-1 8-16,0 0-20 0,0 0 0 16,0 0 33-16,2 0-35 0,-2 0 4 15,0 0 13-15,0 0-24 0,0 0 12 16,0 0 6-16,0 0-18 15,0 0 11-15,0 0 7 0,0 2-18 0,0-2 8 16,0 0 1-16,0 0 0 0,0 0-7 16,0 0 8-16,0 0-2 0,0 0-4 15,0 0 5-15,0 0 0 0,0-3-42 16,0 2-36-16,-2 1-63 0,0-1-51 16,-2-3-111-16,-1-3-264 15</inkml:trace>
  <inkml:trace contextRef="#ctx0" brushRef="#br0" timeOffset="76601.75">17562 17092 575 0,'0'0'0'0,"0"0"218"15,-74 14-72-15,51-11-43 0,4 0-14 0,7-2 38 16,8 1-32-16,4-2-19 0,12 0-51 16,9 0-25-16,6 0 0 15,14-3 103-15,11 3-77 0,12-3 9 16,10 3 7-16,19-1-28 0,11-2 5 16,7 1 10-16,7-6-33 0,0 3 8 15,0-1 22 1,-9 2-33-16,-7 3 9 0,-24-2 12 15,-9 2-25-15,-20 1 11 0,-12-1 0 16,-10 1 0-16,-14 0-52 0,-7 0-27 16,-6 0-32-16,-8 0 14 15,-11 3 7-15,-8 1-31 0,-8 3 22 16,-6-3-12-16,-5-2 21 0,-1 1 18 16,-18-1 0-16,-1 4-34 0,-4 0-29 0,-9-2 9 15,-1 3 62-15,3-1 54 0,-3 0 20 16,7 1 125-16,9 0-29 0,9 2-51 15,7-2-41-15,3 2-12 16,9-1 7-16,7-6-15 0,3 3 12 16,7-3 66-16,0-2-1 0,9 2 18 15,2-2 18 1,6 0-44-16,0 0-2 0,2 0 23 16,0 0-44-16,0 0-6 0,2 0 11 15,-2 0-30-15,4 0 16 0,2 0 19 16,-2 0-32-16,-2 0 5 0,2 0 20 15,0 2-28-15,5-1 4 16,-3 2 14-16,2-2-27 0,7 2 13 16,3-1 19-16,5-2-23 0,10 1 12 0,11-1 12 15,13 0-30-15,14-1 10 0,7 1 13 16,15 0-34-16,9-2 4 0,-3 0 14 16,0-1-26-16,-12 3 11 0,-9 0 10 15,-14-2-22-15,-12 2-10 16,-15 2 19-16,-8 0-23 0,-10 0-5 15,-9 1-11 1,-8-1-28-16,-2 0 16 0,0-1 26 16,-2-1 5-16,-2 0 11 0,-4-3-24 15,-3-1-29-15,5-1-19 0,0-1-22 16,0 1-59-16,2 2-32 0,2 0-105 16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28T05:05:34.310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15264 5894 443 0,'-7'-3'0'15,"3"0"240"-15,0 1-128 0,2 1-16 16,0 0-6-16,2-2-10 0,0 3-6 16,0 0-21-16,0 0-22 0,2-1 5 15,4 1 22-15,5 0-2 0,1 11 1 16,7 5-3-16,-7 6-19 0,2 2 0 15,3-1 4-15,-7-5-22 16,9-3-1-16,2-10 17 0,1-5-12 0,1-3 0 16,0-11 13-16,2-4-14 0,-3-2 1 15,1 0 9-15,-2-3-21 16,-3 5 0-16,1 4 10 0,-7 1-18 16,7 9-2-16,-9 0 2 0,3 4 8 15,1 4-9-15,-3 5 0 0,1 4 19 16,-2 4-16-1,5 1 16-15,-5 0-17 0,7-2 0 16,-5-5 14-16,0-3-17 0,5-4 1 16,-3-3 0-16,3-1 14 15,2 0-15-15,1-1 2 0,-1-5 5 16,4-3-9-16,-5 1 6 0,3-1-1 16,2 0-6-16,-1 2 8 0,5 1-2 15,-10 1-6-15,1 3 8 0,-1 2 1 0,-11 0-6 16,4 1 2-16,-3 3 5 0,-5 2-9 15,4 2 6-15,2 0 1 0,0-1-10 16,-1-2-4-16,9-5-63 16,7-3-116-16,4-10-72 0,2-2-156 15</inkml:trace>
  <inkml:trace contextRef="#ctx0" brushRef="#br0" timeOffset="1989.57">21709 5822 719 0,'0'0'0'0,"0"0"333"16,0 0-197-16,0 0-12 15,0 0-32-15,0 0-25 0,-48 64 1 16,46-29-4-16,0 8-23 0,2 4-14 16,0 0-4-16,0-2-19 0,0-3-4 15,4-4 0-15,3-7 7 0,1-6-11 0,-2-8-4 16,2-6-41-16,1-6-43 0,1-5 11 15,-2-4-45-15,3-7-72 16,-1-7-57-16,-2-4-131 0</inkml:trace>
  <inkml:trace contextRef="#ctx0" brushRef="#br0" timeOffset="2127.6">21823 5984 772 0,'0'0'0'0,"0"0"249"15,70 3-174-15,-39-3-23 0,4-4-13 16,-2 0-14-16,0 1-21 0,-2-2-8 16,-4 2-14-16,-6 1-64 0,-5 2-46 15,-5 0-18-15,-3 1-51 0,-8 1-73 0</inkml:trace>
  <inkml:trace contextRef="#ctx0" brushRef="#br0" timeOffset="2312.03">21994 5797 781 0,'0'0'0'0,"0"72"302"15,-2-25-202-15,2 3-26 0,0 2-22 0,-2-5-25 16,2-3-15-16,0-3 2 0,0-6-13 16,4-7-2-16,2-10-17 0,7-4-37 15,-1-6-53-15,-8-5-27 0,3-3-109 16,-3-7-191-16</inkml:trace>
  <inkml:trace contextRef="#ctx0" brushRef="#br0" timeOffset="2528.94">22389 5775 1070 0,'0'0'0'0,"-6"61"139"0,2-26-66 15,2-3-21-15,0-4-28 0,2-3-15 16,2-6-13-16,4-7-72 16,2-4-47-16,-2-6-68 0,-2-2-146 15,5-8-83-15</inkml:trace>
  <inkml:trace contextRef="#ctx0" brushRef="#br0" timeOffset="2760.15">22416 5803 817 0,'0'0'0'15,"0"0"281"-15,0 0-172 16,70 1-38-16,-43 2-41 0,0-2-22 16,2 1 4-16,-4-2-9 0,-3 3-5 15,-1 0 4-15,-11 3 39 0,-3 3-40 0,-7 0 25 16,0 3 16-16,-5 4 2 0,-3 4 5 16,-4 8 1-16,-1 5 16 0,-1 7-1 15,-3 7-17-15,3 5-7 16,-3 3-5-16,-1 2-21 0,1-4-12 15,5-9 9-15,6-9-13 0,6-8-6 16,0-9-1 0,4-8-27-16,2-4-41 0,0-6-6 15,0-1-57-15,1-10-60 0,-1-4-53 16,-2-6-192-16</inkml:trace>
  <inkml:trace contextRef="#ctx0" brushRef="#br0" timeOffset="2960.45">22875 6005 1152 0,'0'0'0'0,"0"0"188"16,97 6-111-16,-45-6-5 0,5-4-15 15,-1 0-9-15,-6 1-45 0,-9 3-6 0,-16 0-99 16,-6 0-3-16,-15 0-126 0,-6 0-125 15,-11 0-76-15</inkml:trace>
  <inkml:trace contextRef="#ctx0" brushRef="#br0" timeOffset="3114.17">23077 5816 937 0,'0'0'0'0,"0"0"354"0,4 78-232 16,3-37-41-16,-5 3-1 0,-2 5-12 15,0-2-35-15,-9-1-25 0,5-3 4 16,0-6-24-16,4-10-144 0,4-6 4 16,0-7-108-16,5-10-336 15</inkml:trace>
  <inkml:trace contextRef="#ctx0" brushRef="#br0" timeOffset="3530.87">23772 5917 632 0,'0'0'0'16,"0"0"152"-16,-64-84-89 0,41 56 3 16,0 7 34-16,7 7 3 0,-5 7-14 15,7 7-19-15,-3 3 8 0,3 10 0 16,3 5-14-16,1 7-11 15,4 3 0-15,6 2-2 0,0 3-3 0,6 1-4 16,8 0-17-16,5-4-15 0,6 0 7 16,4-3-13-16,-4 1-10 0,-1-4 8 15,1-1 3-15,-12 1-7 0,-9-1-33 16,-6 1 9-16,-11 0-5 0,-14-2 16 16,-2-5-7-16,-4-5-8 15,-6-8 25 1,4-4-6-16,8-12 1 0,4-9 4 15,9-7-14-15,6 0 0 0,8-2 23 16,12 1-7-16,9 3-6 0,8 1 16 16,0 2-10-16,8 5-6 0,-4 1-5 15,2 3-52-15,6 4-12 0,-8 1-1 16,3 3-51-16,-5 3-202 16,-9 0-184-16</inkml:trace>
  <inkml:trace contextRef="#ctx0" brushRef="#br0" timeOffset="3709.5">24121 6081 1196 0,'0'0'0'0,"75"-11"152"16,-30 5-119-16,3-1 21 0,-9 2-18 15,-4-1-31-15,-4 1-10 0,-8 2-111 16,-9 1-36-16,-5 1-92 0,-9 0-47 15,-9-3-252-15</inkml:trace>
  <inkml:trace contextRef="#ctx0" brushRef="#br0" timeOffset="3863.25">24245 5904 1058 0,'0'0'0'16,"23"62"305"-16,-15-21-217 0,-2 2-38 15,-6 1-14-15,5-2-18 0,-5-1-4 0,-7 0-14 16,7-7 0-16,0-7-190 16,9-13 10-16,-3-10-225 0</inkml:trace>
  <inkml:trace contextRef="#ctx0" brushRef="#br0" timeOffset="4348.96">24748 5938 1121 0,'0'0'0'15,"0"0"184"-15,6-61-141 0,6 44-13 16,-1 3 11-16,1 4-9 0,0 5-2 16,9 1-12-16,-2 4-10 0,3 2 9 15,5 7-10-15,2 3-4 0,0 4 9 0,-4 2-7 16,0 3-7-16,-7 2 4 0,-7 3 9 16,-5 2-11-16,-6 1 0 31,-4 0 10-31,-9 2-11 0,-12 1 2 15,-6 2 6-15,-4 1-3 0,-10-3 27 16,-1-2-8-16,1-4-5 0,2-7 10 0,9-5-12 16,3-5-10-16,7-2 12 0,3-3-8 15,11-2 1-15,1 0 26 0,9-2-4 16,4 0-15-16,11 0 0 0,8-1-6 16,8-4 4-16,12 4 8 15,7-1-19-15,6 1-9 0,8 0 8 16,-2-2 2-16,-2 3-19 0,-7-1-16 15,-13 1-66-15,-9 6-114 0,-13 0-31 0,-12-2-213 16</inkml:trace>
  <inkml:trace contextRef="#ctx0" brushRef="#br0" timeOffset="10431.86">10854 10300 730 0,'0'0'0'0,"0"0"300"15,0 0-143-15,0 0-32 16,0 0-25-16,0 0-18 0,0 0-18 0,0 0 20 16,38-11-17-16,3 0-37 0,9-2-6 15,1 2 2-15,5 0-26 0,-4 4 0 16,-7 4 10-16,-8 3-16 0,-8 0-87 16,-6 7 0-16,-13 3-66 0,1 4-15 15,-11 0-49-15,-6-3-230 16</inkml:trace>
  <inkml:trace contextRef="#ctx0" brushRef="#br0" timeOffset="10594.96">10869 10487 1107 0,'0'0'0'16,"0"0"325"-16,64 14-202 15,-16-14-27-15,9-9-58 0,10-4-19 0,3-1-4 16,-4 2-25-16,2 1-63 15,-10 7-95-15,-6 2-216 0,-7 1-406 16</inkml:trace>
  <inkml:trace contextRef="#ctx0" brushRef="#br0" timeOffset="11112.94">12037 10066 801 0,'0'0'0'0,"0"0"274"15,0 0-136-15,0 0-48 16,0 0-5-16,0 0-14 0,-58 85-9 16,52-37 2-16,2 5-30 0,4 7-5 15,0-1-1-15,0 2-27 0,4-7 2 0,4-5 8 16,4-13-20-16,3-10-13 0,1-6-15 15,-1-7-58-15,-3 0 7 0,-1-5-19 16,-3-2-90-16,-4-1-66 16,-2-5-107-16</inkml:trace>
  <inkml:trace contextRef="#ctx0" brushRef="#br0" timeOffset="11451.19">12366 10331 833 0,'0'0'0'0,"0"0"273"15,-58 69-152-15,39-34-32 0,5 4-27 0,1 1 0 16,7-1-20-16,6-8-2 0,6-7-2 16,17-8-28-16,6-8-2 0,12-8 6 15,7-2-18-15,5-12 6 16,-1-8 4-16,-2-4-12 0,-5-2-54 15,-10 0 42-15,-10 2-12 0,-8 2 23 16,-11 3 13-16,-8 0-12 0,-11 1 2 0,-9-1 15 16,-11-1-19-16,-3-4 11 0,-7 2 9 15,0 0-16-15,1 9 8 0,5 8 11 16,8 8-15-16,6 6 0 0,5 6 10 16,10 2-19-16,8 0-4 15,8-3-39-15,17-5-114 0,10-4-58 16,8-3-137-1</inkml:trace>
  <inkml:trace contextRef="#ctx0" brushRef="#br0" timeOffset="11782.73">12862 10326 1041 0,'0'0'0'0,"0"0"266"15,-85 59-145-15,62-31-44 0,7 2-3 16,1 2-21-16,11 1-15 0,6-1-1 16,10-6-28-16,15-3-1 15,2-8 9-15,11-7-25 0,5-5 11 16,9-6 8 0,-3-9-22-16,3-5-5 0,-8-1 7 15,-11 0-35-15,-2-1 15 0,-17-2 23 16,-3 0-12-16,-11 0 17 0,-6-2 2 15,-15 2 2-15,-8-1-2 16,-6-3 9-16,-4-2-16 0,-6 1 7 16,-1 5 8-16,5 10-17 0,4 9 8 15,4 5 0-15,8 7 0 0,9 4-5 0,7 1-32 16,9-2-100-16,15-1-22 0,10 1-71 16,10-9-337-16</inkml:trace>
  <inkml:trace contextRef="#ctx0" brushRef="#br0" timeOffset="12113.84">13389 10357 1023 0,'0'0'0'0,"0"0"256"15,-83 37-115-15,56-17-36 0,4 4 3 16,7 4-51-16,10 5-31 15,6 0-1-15,4 0-26 0,14 0 2 0,7-5 13 16,10-8-21-16,11-5 8 0,8-8 11 16,1-6-20-16,5-5 6 0,-8-8 4 15,-2-3-4-15,-13-1-25 0,-8-1 26 16,-11-2-12-16,-7-4 12 16,-11-2 2-16,-2-3 2 0,-13 0-4 15,-10-1 2-15,-10-3 3 0,-4 0-5 0,-4 8 2 16,3 5-1-16,-1 8-2 0,8 11 4 15,10 1-4-15,9 12-112 0,3 2-2 16,11 1-117-16,2 1-103 0,17-1-314 16</inkml:trace>
  <inkml:trace contextRef="#ctx0" brushRef="#br0" timeOffset="12351.48">14034 10519 1292 0,'0'0'0'0,"0"0"85"16,78 6-11-16,-24-6-38 0,8-1 9 15,6-2-20-15,2-4-18 0,-12 2 3 16,-10 3-20-16,-17 2-99 0,-17 0 33 15,-3 0-30-15,-11 0-29 16,0 0-53-16,-9-3-81 16,-5-5-10-16</inkml:trace>
  <inkml:trace contextRef="#ctx0" brushRef="#br0" timeOffset="12498.63">14259 10280 960 0,'0'0'0'0,"0"72"395"15,8-13-269-15,3 9-57 0,-1 1-28 0,2-2-12 16,-3-9-33-16,3-10-15 0,-2-9-68 16,5-9-133-16,-5-10-160 0</inkml:trace>
  <inkml:trace contextRef="#ctx0" brushRef="#br0" timeOffset="12884.16">15276 10227 983 0,'0'0'0'0,"0"0"193"0,0 73-141 15,0-38-40-15,0-2-10 0,0-2 6 16,0-11-16 0,0-7-91-16,2-6 2 15,6-7-111-15,3-3 5 0,-5-11-22 16</inkml:trace>
  <inkml:trace contextRef="#ctx0" brushRef="#br0" timeOffset="13184.64">15286 10152 980 0,'0'0'0'0,"0"0"234"16,62 19-116-16,-18-9-71 0,14-1-13 16,-7-2-19-16,5 2-1 0,-4 0 7 15,-13 2-17-15,-2 0-1 0,-2-1 10 16,-8 0-11-16,-8-5 2 0,-9 2 8 16,-4-5-17-16,-6-1 5 0,-4 2 0 15,-4-3 34-15,-8 0-4 0,-1 0 11 16,-4-1-9-16,3 1-4 0,-5 7 5 15,0 8-22-15,-4 8-3 0,3 9 5 16,-3 9-16-16,2 7 2 0,2 6 2 16,7 2 3-16,3-1-6 0,-1-3 4 15,10-5-3-15,-3-8-18 0,3-6-1 16,4-6-43 0,4-11-10-16,1-5 3 15,-1-6-73-15,2-5-38 0,2-7-80 16,-2-7-203-16</inkml:trace>
  <inkml:trace contextRef="#ctx0" brushRef="#br0" timeOffset="13416.44">16204 10379 1172 0,'0'0'0'15,"0"0"164"-15,0 0-95 0,-47 86-10 16,20-51-21 0,-6 0-12-16,4 2-11 0,-6-5-18 15,6-1 2-15,2-2 2 16,6-8-2-16,5-2-91 0,5-6-13 16,-1-7-107-16,6-6-88 0,4-5-79 15</inkml:trace>
  <inkml:trace contextRef="#ctx0" brushRef="#br0" timeOffset="13554.51">15937 10474 1080 0,'0'0'0'0,"0"0"288"15,54 69-182-15,-27-38-46 0,0 0-22 16,6-4-36-16,2-5-4 0,-6-5-70 16,4-3-124-16,-4-8-57 0,-10-4-197 15</inkml:trace>
  <inkml:trace contextRef="#ctx0" brushRef="#br0" timeOffset="13786">16647 10210 1218 0,'0'0'0'15,"0"0"112"-15,-21 85-51 0,13-37 4 16,6 9-11-16,-1 4-14 0,1 2-7 16,2-2-31-16,0-2 2 0,2-5 2 15,9-9-12-15,-1-9-152 0,7-12 18 0,3-10-33 16,-5-8-2-16,1-6-67 0,-7-9-227 16</inkml:trace>
  <inkml:trace contextRef="#ctx0" brushRef="#br0" timeOffset="14102.24">16952 10382 886 0,'0'0'0'0,"0"0"349"16,0 0-230-16,-43 67-14 0,27-33-30 16,1 4-31-16,1 2-8 15,7 1-16-15,5-3-3 0,2-5 4 16,11-7-21-16,16-6 0 0,6-5 11 15,10-6-17-15,7-7-5 0,-5-6 10 0,1-11-35 16,-1-6-29-16,-16-2 47 0,-4-1-14 16,-11-1 18-16,-8-1 19 15,-6-3-9-15,-10-2 4 0,-8-4 0 16,-9 0 15-16,-2-2-6 0,-6 1 8 16,1 9-10-16,1 8 15 15,9 12 11-15,-3 7-28 16,8 9-7-16,1 6 4 0,5 0-4 15,5 2-76-15,8 1-7 0,0-2-76 16,16-3-38-16,5-8-124 16</inkml:trace>
  <inkml:trace contextRef="#ctx0" brushRef="#br0" timeOffset="14403.34">17554 10366 979 0,'0'0'0'0,"0"0"178"0,0 0-99 16,0 0-22-16,-66 34 14 0,49-8 1 15,-3 10-27-15,9 7-11 0,1 5 11 0,6 3-10 16,2-1 1-16,4-4 3 0,10-6-16 16,13-9-10-16,6-8 1 0,8-9-17 15,7-6 4-15,3-8 11 16,3-8-15-16,0-10 6 0,-15-4 25 15,-2-7-33-15,-12-2 3 0,-11-2 4 16,-3-3 16 0,-16-2-8-16,-7-3 8 0,-19-2-19 15,-4 4 0-15,-9 12 2 0,-8 9-2 16,5 11-36-16,-3 7-31 0,5 0-178 16,3 11-138-16</inkml:trace>
  <inkml:trace contextRef="#ctx0" brushRef="#br0" timeOffset="14904.98">18191 10522 1079 0,'0'0'0'0,"0"0"220"16,0 0-114-16,0 0-20 0,89 26-5 15,-36-26-27-15,7-10-4 0,4-4-25 16,-4-3-19-16,-12 3 2 0,-11 6-16 16,-12-2-91-16,-11 4 24 0,-10 2-44 15,-4-1-20-15,-6 5-35 0,-10-1-119 16,-7 1-19-16,-2-5-74 0</inkml:trace>
  <inkml:trace contextRef="#ctx0" brushRef="#br0" timeOffset="15036.47">18428 10239 650 0,'0'0'0'0,"0"0"371"0,0 0-215 0,-2 69 44 16,2-11-80-16,0 11-52 0,2 4-36 16,7 2-23-16,-5-4 2 0,0-6-18 15,8-9-62-15,-1-10-69 0,5-13-101 16,3-11-94-16,-5-13-150 0</inkml:trace>
  <inkml:trace contextRef="#ctx0" brushRef="#br0" timeOffset="15522.12">19454 10446 1074 0,'0'0'0'0,"0"0"209"16,14-86-135-16,-14 56-4 0,-8-2-26 16,-7-1-23-16,1 1 11 0,-9-1-10 15,-8 2-9 1,-2 5 8-16,-4 11-3 0,-9 8 8 16,5 7 12-16,4 13-16 15,-2 5-12-15,10 6 7 0,2 3-10 16,6-3 6-16,11 3 6 0,4-3-10 15,6 3 4-15,6 1 15 0,10 1-13 16,15 2-10-16,13 0 10 0,14 2-11 16,-1 0-1-16,10 3 10 0,-14 1-15 0,-7 5-2 15,-13 2-1-15,-12-1-27 16,-17 0-1-16,-4-2 25 0,-11-1 0 16,-11-3 2-16,-9-4 12 0,-2-6-7 15,-9-7-3-15,1-6 8 0,0-8-5 16,1-6-5-16,3-12 12 0,8-14-9 15,6-10-5-15,11-8 6 0,12-4-20 0,8 2 6 16,19 2 13-16,6-1-57 16,15 1-29-16,8 0 15 0,-1 2-39 15,5 6-6-15,-6 6-42 0,0 7-237 16</inkml:trace>
  <inkml:trace contextRef="#ctx0" brushRef="#br0" timeOffset="15760.37">20177 10367 1224 0,'0'0'0'0,"0"0"293"15,0 0-182-15,-60 36-50 16,27-11-14-16,-4 6 5 0,-2 4-32 15,-7 2-18-15,5 1 11 0,4-2-19 16,-1-3-3-16,14-7-22 0,7-8-60 16,9-7-54-16,8-5 23 0,0-6-59 15,8-6-73 1,4-9-103-16</inkml:trace>
  <inkml:trace contextRef="#ctx0" brushRef="#br0" timeOffset="15892.14">19867 10430 999 0,'0'0'0'16,"0"0"305"-16,27 72-179 0,-4-38-34 16,2-1-31-16,10-1-19 0,2-6-35 0,2-4-14 15,2-4-97-15,-5-4-143 0,-12-3-145 16,-3-6-304-16</inkml:trace>
  <inkml:trace contextRef="#ctx0" brushRef="#br0" timeOffset="16161.58">20576 10137 1094 0,'0'0'0'0,"0"0"142"15,-2 90-88-15,-4-40-8 0,0 8-9 16,2 3 0-16,-1 0-20 0,5-1-17 16,5-5 0-16,5-11 0 15,6-6-127-15,5-10 14 0,2-7-102 16,0-9-29-16,-3-10-76 0</inkml:trace>
  <inkml:trace contextRef="#ctx0" brushRef="#br0" timeOffset="16439.98">21049 10283 1291 0,'0'0'0'0,"0"0"188"0,-26 69-172 16,17-31-2-16,5 4-1 0,4 2 0 15,0 2 7-15,11-4-12 0,7-7-5 16,11-5 10-16,6-9-14 15,11-6-4-15,3-6 10 0,3-5-5 16,-2-4-10-16,-9-10 17 0,-8-6-9 16,-4-6-11-16,-8-1 18 0,-11-6-6 0,-6-3-3 15,-8-3 8-15,-10-4 10 0,-9-1-13 16,-8-3 9-16,-6 12-11 0,-9 8-4 16,-6 16 10-16,-1 7-10 15,-7 8-56-15,4 7-132 0,-2-1-410 16</inkml:trace>
  <inkml:trace contextRef="#ctx0" brushRef="#br0" timeOffset="16825.36">22166 10479 1248 0,'0'0'0'0,"0"0"265"15,80 4-174 1,-22-5-43-16,8 1-28 0,3-5-21 16,-5 0-4-16,-6-2-98 0,-17-1-15 15,-6 2-17-15,-23 2-48 0,-7 0-45 16,-5 3-13-16,-15 0-156 0</inkml:trace>
  <inkml:trace contextRef="#ctx0" brushRef="#br0" timeOffset="16947.25">22375 10211 948 0,'0'0'0'0,"0"0"297"0,4 70-147 16,-4-18-28-16,2 14-69 0,6 0-52 15,-4-2 8-15,2-2-18 16,7-9-173-16,-3-10-87 0,2-7-414 15</inkml:trace>
  <inkml:trace contextRef="#ctx0" brushRef="#br0" timeOffset="17579.62">23327 10331 1026 0,'0'0'0'0,"0"0"239"0,0 0-192 16,-22-69-31-16,26 52-9 16,12-1-9-16,13-1 4 0,9 0 6 15,7 5-12 1,3 7 8-16,-5 3-1 0,-2 7-4 16,-6 6 2-16,-1 9 12 0,-10 7-16 15,-5 2 6-15,-9 7 9 0,-8 2-14 16,-4 1 4-16,-10 3 7 0,-7-1-13 15,-8 1 8-15,-6-1 1 16,-4-2-9-16,-6 0 8 0,-3-5-1 16,3-3-6-16,-3-5 5 0,5-7 0 0,6-5-4 15,8-6 4-15,4-2 0 0,11-4 6 16,-3 0 20-16,9 0 2 0,6-4-15 16,0 2 8-16,2-3-3 0,7-2-15 15,-3 1 15-15,0 2 6 16,-2 3-8-16,-4 0 7 0,2 1 1 15,-2 0-4-15,0 0 13 16,0 0 0-16,0 0-14 16,0-1 6-16,-2 1-9 0,2 0-8 15,0 0 18-15,-2 0-3 0,2 0-10 16,0 0 7-16,0 0-4 0,6 2-13 16,11 1 11-16,5 3-2 0,12-2-15 15,11-3 2-15,13-1 4 0,14 0-33 16,3 0-10-16,1 0-72 0,-8 0-99 0,-14-1-56 15,-13 1-381-15</inkml:trace>
  <inkml:trace contextRef="#ctx0" brushRef="#br0" timeOffset="19869.34">11619 11468 612 0,'0'0'0'0,"0"0"255"0,0 0-150 16,0 0-12-16,0 0-9 0,-53 45-28 0,38-19 9 16,-4 6 12-16,3 8-26 0,4 4-5 15,-1 4-1-15,7 0-29 0,6-6-3 16,0-2 5-16,12-7-23 0,7-5 5 15,-3-10 0-15,13-6-77 16,-2-6-7-16,4-7-53 0,2 1-55 16,-10-5-89-16,-6-4-194 15</inkml:trace>
  <inkml:trace contextRef="#ctx0" brushRef="#br0" timeOffset="20316.59">12024 11519 643 0,'0'0'0'15,"0"0"182"-15,0 0-115 0,0 0-8 16,-62-67 6-16,40 59-22 0,-1 6 1 16,0 2 10-16,-2 13-26 0,1 8 6 15,1 6 21-15,2 8-22 16,3 2 4-16,9 2 5 0,3 1-19 0,6-7-6 15,10-2 4-15,5-10-18 0,8-6-2 16,4-8 9-16,4-8-11 0,4-6 2 16,-2-11 9-16,-2-3-14 0,-8-2 3 15,-3 0 2-15,-7 1-2 0,-5 1-17 16,-8 0 13-16,0 3-9 16,-8 0 7-16,-3 4 14 15,-3 0-12-15,1 3 3 16,1 6 4-16,2 3-1 0,-3 2-2 15,5 8 2-15,6 9 5 0,2 5-5 16,0 6 13-16,0 3-13 0,2 4 3 16,6 2 10-16,-4 2-14 0,5 0 0 15,-7-2 0-15,2-4 3 16,-2-2-4-16,0-7 2 0,0-6 0 0,0-5-3 0,0-4-10 16,0-4-41-16,2-5-28 15,-2 0-50-15,7-11-43 0,-3-1-95 16,0-5-295-16</inkml:trace>
  <inkml:trace contextRef="#ctx0" brushRef="#br0" timeOffset="20772">12378 11486 853 0,'0'0'0'0,"0"0"136"0,0 0-70 15,0 0 15-15,-74-31-43 0,51 28-4 16,-2 2 7-16,2 1-26 0,0 9-3 0,-1 9 13 16,1 8-5-16,2 3 11 0,7 3 10 15,-3 5-20-15,11-1-2 16,6-1 10-16,0-4-19 0,2-3-2 16,11-12 12-16,7-6-17 0,5-7 2 15,8-3 12-15,0-8-15 0,0-7 0 16,0-4 9-1,-8-2-14-15,-4-2 0 0,-7 2 6 16,-3-1-5-16,-7 1-12 0,-4 1 3 16,0-2-9-16,-6 2 6 15,-5 0 14-15,1 2 0 0,0 4-14 16,-1 7 20-16,5 4-10 0,0 3 1 16,2 7 6-16,0 9-5 0,4 6-1 15,-3 8 6-15,3 3 1 0,0 3-3 0,0 5 10 16,3-1-13-16,3 2 0 0,-6-3 4 15,2-3 0-15,4-3-4 16,-4-6 4-16,0-8-4 0,2-8-72 16,-4-5 16-16,4-6-47 0,3-1-43 15,-1-11-96-15,-2-5-166 0</inkml:trace>
  <inkml:trace contextRef="#ctx0" brushRef="#br0" timeOffset="21204.51">12717 11446 857 0,'0'0'0'16,"0"0"42"-16,0 0 2 0,-31-66 37 16,16 58-27-16,-5 7-14 0,-1 3 25 15,0 13-39-15,-1 5-1 16,1 9 20-16,0 5-8 0,5 3 7 15,3 1 5-15,5 1-24 0,4-4-6 16,4-5 5-16,8-5-17 0,1-7-1 0,7-7 8 16,5-7-12-16,4-4 2 0,-1-9 8 15,3-6-14-15,-2-3 1 0,-4-2 2 16,-3-1 0-16,-5-1-16 16,-5 1 1-16,-4 1-10 0,-4 1 6 15,0-1 8-15,-6-1-8 0,0 2 5 16,-3 3 12-1,3 4-6-15,4 5 5 0,2 5 4 16,0 2 0-16,0 6-4 0,0 10 4 16,0 6 7-16,0 8 1 0,0 4 16 15,0 2-16-15,4 4-1 16,0-1 9-16,-1 2-17 0,-1 0-2 16,-2-9 2-16,2-4 3 0,0-5-8 15,-2-10 4-15,0-3 0 0,0-8-88 0,4-2-37 16,-2-9-36-16,-2-2-98 0,0-4-219 15</inkml:trace>
  <inkml:trace contextRef="#ctx0" brushRef="#br0" timeOffset="21404.62">12967 11619 859 0,'0'0'0'0,"0"0"223"15,89-1-104-15,-58 4-35 0,0 3-66 16,0 0-17-16,0-2-2 16,2 1 2-16,-6-4-4 0,-4-1-43 15,-5 0-16-15,-12 0-68 0,-6 0 24 0,0-5-57 16,-8-1-94-16,-8-3 17 0</inkml:trace>
  <inkml:trace contextRef="#ctx0" brushRef="#br0" timeOffset="21552.09">13128 11459 684 0,'0'0'0'16,"0"0"302"-16,0 0-179 0,2 77-28 16,0-44-39-16,0 7-15 0,-2-3 4 15,0 1-29-15,3-3-10 0,1-2 5 16,2-5-14-16,0-2-29 0,2-5-108 16,1-7-101-16,-3-8-146 0</inkml:trace>
  <inkml:trace contextRef="#ctx0" brushRef="#br0" timeOffset="21752.6">13509 11424 804 0,'0'0'0'0,"-15"62"189"0,11-23-61 16,2 5-24-16,0 2-30 0,2 2-5 15,0-4-45-15,2-3-17 0,4-6 4 16,2-8-13-16,1-3-7 0,3-11-38 16,-2-1-38-16,1-8-33 0,-3-4-101 15,-6-4-111-15</inkml:trace>
  <inkml:trace contextRef="#ctx0" brushRef="#br0" timeOffset="21975.23">13755 11401 846 0,'0'0'0'16,"0"0"270"-16,0 0-176 0,51 85-14 16,-40-43-51-16,-1 5-10 0,-2 4 13 15,-6 2-24-15,-2 0-8 0,-6 1 0 16,-8-5 11-16,-7-4-23 0,-2-3-51 15,-2-7-88-15,1-6-150 16</inkml:trace>
  <inkml:trace contextRef="#ctx0" brushRef="#br0" timeOffset="22808.24">16345 11591 830 0,'0'0'0'0,"0"0"125"0,0 0-17 16,-58 74-14-16,41-34 0 0,-1 8 2 16,7 6-39-16,-1 0-17 0,10-3-4 15,2-1-20-15,0-8-14 0,10-9 7 16,7-10-8 0,6-10-2-16,-1-3-111 0,5-9 22 15,0-1-44-15,-4-8-97 0,-9-4-102 16</inkml:trace>
  <inkml:trace contextRef="#ctx0" brushRef="#br0" timeOffset="23208.94">16808 11596 934 0,'0'0'0'0,"0"0"111"15,-13-67-67-15,3 53 16 16,-7 11 33-16,-7 3-36 0,-1 10-22 15,-8 10 7-15,4 10-5 0,0 5-5 16,2 5-1-16,0 3-10 16,13 3-3-16,-1-4 13 0,11-6-13 15,4-7-11-15,8-8 16 0,11-7-14 16,6-6-10-16,8-8 2 16,-2-4 13-16,6-9-17 0,-6-5 6 15,4-3-8-15,-12 0-32 0,-7 2 2 16,-1-1 3-16,-11-2-1 0,-4 1 11 15,0-1 2-15,-2 1-2 0,-6 1 20 0,-3 4-1 16,5 6-2-16,0 5 10 0,0 5-1 16,2 11-5-16,0 5 2 15,1 7 22-15,-1 3-16 0,4 8 18 16,0 2-12-16,4 3-9 0,-1 1 10 16,-1-4-11-16,-2-1-6 0,0-6 6 15,2-7-1-15,2-5-2 0,2-8-59 0,0-4-6 16,-2-5-63-16,7-7-41 0,-3-9-51 15,0-2-109-15</inkml:trace>
  <inkml:trace contextRef="#ctx0" brushRef="#br0" timeOffset="23625.18">17265 11546 678 0,'0'0'0'0,"0"0"179"0,0 0-73 15,0 0 6-15,-85-51 3 16,54 62-37-16,-4 7-23 0,6 5 13 16,-8 3-31-16,8 2-16 0,6 2 11 15,4-1-12-15,15-2-12 0,2-2 7 0,4-1-10 16,6-5-7-16,9-3 4 0,6-6 9 16,1-4-14-16,3-6 6 15,4-1 3-15,-2-9-7 0,-4 1 2 16,0-4-3-16,-6 1-21 0,-7 0-1 15,-2-1 2-15,-10-1-7 0,2-3 15 16,-2 2 3 0,-2-3-10-16,-4-2 18 0,2 4-2 15,-4 3-3-15,6 7 15 0,0 6-8 16,2 2-5-16,-5 9 12 0,1 8 0 16,4 6-3-16,0 5 21 15,0 5-10-15,2 1-8 0,0 0 11 16,0 4-12-16,-2-3-8 0,0-2 6 15,0-2 2-15,0-4-5 0,0-9-25 0,0-5-15 16,0-9-22-16,0-5-44 0,0-1-38 16,3-8-94-16,-3-9-238 0</inkml:trace>
  <inkml:trace contextRef="#ctx0" brushRef="#br0" timeOffset="23794.19">17387 11804 835 0,'0'0'0'32,"0"0"211"-32,59-7-123 0,-32 2-41 0,0-1-33 0,2-4 4 15,0 2-18-15,-2 0 0 0,-4 1-94 16,-1 2-66 0,-7 0-49-16,-9 2-23 0</inkml:trace>
  <inkml:trace contextRef="#ctx0" brushRef="#br0" timeOffset="23979.04">17496 11610 716 0,'0'0'0'0,"0"0"297"0,13 69-159 0,-5-38-50 16,-6 4-35-16,0 0-6 0,-2 3-27 16,0 1-16-16,-2-3 7 0,0-5-8 15,2-7-6-15,0-6-25 16,0-11-42-16,6-3-46 0,6-4-103 15,-3-8-63-15,3-8-179 0</inkml:trace>
  <inkml:trace contextRef="#ctx0" brushRef="#br0" timeOffset="24179.29">17841 11575 908 0,'0'0'0'16,"-6"63"154"-16,6-21-63 0,0 1-7 16,-2 4-27-16,-2-1-7 0,0 0-29 15,-2-3-20-15,6-7 8 0,0-7-6 16,6-8-6-16,2-5-72 16,-4-7-18-16,4-6-55 0,1-3-115 15,-5-4-56-15</inkml:trace>
  <inkml:trace contextRef="#ctx0" brushRef="#br0" timeOffset="24379.83">18129 11556 867 0,'0'0'0'0,"0"0"280"0,60 37-187 16,-42-3-28-16,-3 7 18 0,-1 7-5 15,-8 1-57-15,-4 2 4 0,-4 3-2 16,-6 0-23-16,-13-2 0 0,-3-4 13 16,-7-4-16-16,2-7-68 15,2-9-49-15,-2-11-156 0,0-10-621 0</inkml:trace>
  <inkml:trace contextRef="#ctx0" brushRef="#br0" timeOffset="25181.32">20483 11626 850 0,'0'0'0'0,"0"0"233"0,-70 90-123 16,57-56-26-16,5-2-9 0,8 1-34 15,0-2-28-15,13-2 13 0,5-4-12 16,-1-2-20-16,10-3 10 0,-3-2-8 16,3-2-133-16,-8-6-51 0,-3-1-75 15,1-5-171 1</inkml:trace>
  <inkml:trace contextRef="#ctx0" brushRef="#br0" timeOffset="25629.58">21076 11515 703 0,'0'0'0'16,"0"0"198"-16,0 0-107 0,0 0-16 15,-72-46 0-15,47 46 1 0,-4 11-28 16,-2 7-8-16,-2 7 25 0,2 6-14 16,0 5-27-16,8 3 10 0,1 1 5 15,9-1-18-15,7-5 18 0,6-4-11 0,12-8-25 16,9-4 3-16,6-7 7 0,6-6-19 16,4-5 11-16,3-5 3 15,-3-8-16-15,-4-1-4 0,-6-2-11 16,-7 0-26-16,-7 0 3 0,-5-2 28 15,-6 2-10-15,-2-2 21 0,-2-4 11 16,-4 2-8 0,-2-2 1-16,-1 3 11 0,-1 2-16 15,6 7 9-15,0 6 7 16,0 4-9-16,4 3 2 0,-2 14 21 0,2 8-24 16,0 8 4-16,0 5 32 15,0 2-32-15,0 5 10 0,2 0 3 16,-2 4-22-16,0-5 12 0,0-4 2 15,0-7-14-15,0-8 2 0,0-7-7 0,0-8-20 16,4-8-9-16,-4-2-40 0,4-9-73 16,2-6-118-16,0-4-71 15</inkml:trace>
  <inkml:trace contextRef="#ctx0" brushRef="#br0" timeOffset="25814.85">21277 11761 889 0,'0'0'0'0,"64"-1"244"16,-25-3-109-16,-2 3-37 15,-1-1-45-15,-10-1-44 0,3 0 0 16,-8-1-15-16,-2 3 5 0,-7-1-51 16,-10 0-48-16,-2 2 9 0,-6 1-19 0,-9-1-52 15,3-1-89-15,-7-7 67 0,1-3-31 16</inkml:trace>
  <inkml:trace contextRef="#ctx0" brushRef="#br0" timeOffset="25984.56">21393 11512 839 0,'0'0'0'16,"0"0"266"-16,4 65-164 0,2-27-36 16,-2 7-2-16,-2-1-14 0,-2 3-24 15,0-6 3-15,0 3-8 0,-2-8-21 16,-2-4 0-16,4-6 8 15,0-6-13-15,2-9-160 0,8-6 1 16,-1-5-122-16,-1-9-308 0</inkml:trace>
  <inkml:trace contextRef="#ctx0" brushRef="#br0" timeOffset="26184.93">21849 11561 861 0,'0'0'0'0,"0"0"116"16,0 0-27-16,-16 88-11 0,16-51-14 16,-2 5 3-16,0 3-23 0,2 0-19 15,0-1 3-15,2-3-8 0,2-9-23 16,6-5 5-16,-6-6 4 16,5-7-12-16,-5-6-111 0,2-6 9 15,-2-2-84 1,2-6-141-16,-4-9-197 0</inkml:trace>
  <inkml:trace contextRef="#ctx0" brushRef="#br0" timeOffset="26431.96">22191 11446 1044 0,'0'0'0'0,"0"0"258"15,0 0-173-15,72 13-32 0,-49 13-14 16,3 11-3-16,6 8 23 16,-6 8 7-16,3 5-36 0,-8-2-5 15,-9 2-6 1,-3 0 9-16,-9-1-8 0,-13 1-26 16,-9-8 9-16,-5-3 6 0,-4-7-18 15,-2-11-52-15,4-5-62 0,-2-11-119 16,0-5-341-16</inkml:trace>
  <inkml:trace contextRef="#ctx0" brushRef="#br1" timeOffset="41583.58">15638 11017 492 0,'0'0'0'0,"0"0"179"15,0 0-71-15,0 0-17 0,0 2-27 16,0-2 10-16,-2 0-15 0,0 0-14 0,2 0 10 16,0 0 2-16,0 0-22 0,2 0 8 15,-2 0-10-15,2-1-22 16,-2 0 14-16,4-4 11 0,6 0-22 15,-1 1 5-15,1 0 8 0,4-2-19 16,5 2 15-16,-3-1 2 0,3 0-21 16,4 2 15-1,0-4 4-15,5 4-21 0,-3-1 13 16,0 4 5-16,0 0-24 16,0 2 8-16,-3 5 21 0,-1-2-31 15,0-1 12-15,-3 3 8 0,1-2-22 16,-5 0 15-16,7 1 6 0,-2-1-22 15,1 1 13-15,-3-1 9 0,-5 1-21 16,7-1 14-16,-5 1 9 0,-1 1-18 0,5 1 6 16,1 2 25-16,0-3-32 0,-5-1 8 15,3 3 17-15,-1-1-26 16,-5-1 9 0,7 2 10-16,-5-1-22 0,-3 0 14 0,4 4 13 0,-7-1-24 15,3 0 10-15,2-1 14 0,-8-1-26 16,9 1 12-1,-7 1 9-15,0-3-26 0,5 1 16 16,-3 0 6-16,0-2-20 0,0 2 12 16,-1-1 9-16,1 2-22 15,-2 0 13-15,0 1 8 0,-2-1-20 16,0 0 13-16,5-1 11 0,-5 1-23 16,-2-1 14-16,2-1 8 0,-2 1-23 15,2-1 13-15,2-2 9 0,-3 0-24 0,1-2 14 16,-4-2 10-16,0-1-24 0,0 0 14 15,0 0 8-15,2 0-20 16,-2 1 10-16,0-2 10 0,2 3-20 16,-2-2 10-16,0 0 11 0,0 1-22 15,2-2 12-15,-2 0 9 0,0 0-20 16,2 0 10-16,-2 0 11 0,0 0-22 0,0 0 11 16,0 0 6-16,-2-1-12 0,0-2-44 15,0-3 5-15,-4 1-61 16,-3-3-29-16,1 0-35 0,0-1-96 15,-7-1-262-15</inkml:trace>
  <inkml:trace contextRef="#ctx0" brushRef="#br1" timeOffset="44778.03">15632 10926 108 0,'0'0'0'0,"0"0"92"15,0 0-55-15,0 0-5 0,0 0 2 16,0 0-4-16,0 0-2 15,0 0 9-15,0 0 5 0,-17-5-2 16,17 5-1-16,-4 0-3 0,2 0 5 16,0 0 1-16,-2 0 4 0,2 0 8 15,2 0 2-15,0 0-12 0,0 1-16 0,0-1 0 16,0 0-6-16,-3 0 2 0,3 0 11 16,0 0-5-16,0 0 3 15,0 0 10-15,0 0-10 0,0 0-11 16,0 0 7-16,0 0-13 0,0 0-14 15,5 0 8-15,-1 0 2 0,2 1 3 16,0 0 11 0,4 0-8-16,-5 2-4 0,1-3 10 15,-2 0-5-15,6 0-7 0,-3-2 12 16,1 0-13-16,6 0-7 16,-5-1 18-16,5 2-7 0,0-3-10 15,1 2 12-15,1 0-10 0,1-3-10 16,0 5 6-16,-1-2 22 0,3 0-26 15,1 1 2-15,-1 1 24 0,4-1-30 0,-1-1 10 16,3 2 15-16,0 0-23 0,0 0 6 16,2 0 14-16,4 0-22 15,-2 2 10-15,-5 0 6 0,5 3-15 16,-2 0 8-16,4 1-1 0,-4 1-5 16,4 0 3-1,0-1 3-15,0-2-8 0,-2-1 8 16,2 0 1-16,-4 0-9 0,2 2 6 15,-2 0 1-15,2-1-6 0,-4 1 5 0,-1 2 1 0,1-1-6 16,-2 2 5-16,0 2 1 0,-1 1-6 16,1-1 3-16,0-1 4 15,2-2-8-15,-1-1 5 0,7 1 4 16,-2 0-10-16,-2 2 7 16,2-1 2-16,2 0-8 0,-2 1 5 15,-4 1 4-15,0-1-10 0,-7 2 8 16,1-2 1-16,-2 1-8 15,-3 0 3-15,5 1 5 0,3 0-8 16,-3-3 2-16,-3 2 6 0,-1-3-8 16,4 3 3-16,-1 0 6 0,1 0-10 15,-3 1 6-15,1-2 4 0,-1 0-10 0,3 3 6 16,-7-4 4-16,7 3-10 0,-2-1 7 16,-1 0 4-16,1-1-12 15,1 3 10-15,-1-1 2 0,-1 0-12 16,-1-1 8-16,5 0 4 0,-3-1-3 15,-1-1 24-15,-3 1-19 0,-1-2-16 16,-3 1 16 0,3-1 10-16,-8 0-23 0,2-1 10 15,-6-5 20-15,2 0-23 0,-2 0 15 16,0-1-7-16,0 0-20 16,0 0 6-16,2-4 4 0,-2-4-309 0,0-3-115 15</inkml:trace>
  <inkml:trace contextRef="#ctx0" brushRef="#br1" timeOffset="46879.14">10780 13333 915 0,'0'0'0'16,"0"0"213"-16,0 0-86 0,0 0-49 15,0 0 1-15,0 0 9 0,0 0-34 16,85 12-5-16,-56-7-35 0,0 0-8 15,0-1 9-15,0-2-23 0,-1-1 7 0,-1-1-2 16,-10-1-83-16,-1 1-7 0,-9 0-35 16,-5 0-120-16,-2 0-46 15,-13 3-65-15</inkml:trace>
  <inkml:trace contextRef="#ctx0" brushRef="#br1" timeOffset="47032.48">10832 13530 874 0,'0'0'0'0,"0"0"290"16,66-4-159-16,-35-7-42 0,10-4-24 15,-2-3-24-15,3 2-41 0,3 1 0 16,-5 0 0-16,-1 4-150 16,-2 0-46-16,-8-2-134 0</inkml:trace>
  <inkml:trace contextRef="#ctx0" brushRef="#br1" timeOffset="47834.6">12002 13278 776 0,'0'0'0'0,"0"0"216"16,0 0-89-16,0 0-45 0,0 0-11 16,16-66-34-16,-10 45-17 15,-3 3 6-15,-3 0-12 0,-3 0 0 16,-5 3 9-16,-4-1-17 0,-7 3 0 16,3 3 6-16,-7 6-13 0,0 4 1 0,0 9 0 15,-3 10 38-15,1 6-20 0,4 5 9 16,7 6-14-16,3 4-2 0,7 0 16 15,4-2-1-15,4-3 3 16,9-6-5-16,5-10-19 0,5-6 5 16,2-9 14-1,4-4-18-15,0 0 1 0,0-9 8 16,-7-1-18-16,1-6 2 0,-8-1 2 16,-3-1 4-16,-4-3-8 0,-6 1 6 15,-2 2-6-15,0 0-7 0,-6 3 13 16,-2-1-6-16,-5 4-11 15,3 5 20-15,2 7-9 0,2 3 0 16,2 13 6-16,-1 8-1 0,5 8-2 16,0 8 0-16,0 5 19 0,2 4-17 0,3 4 11 15,-1 0-18-15,2-3 4 0,0-7 2 16,0-6 3-16,1-11-8 0,3-8 8 16,-6-5-8-16,2-10-32 0,0-3 0 15,1-8-49-15,-1-8-1 16,4-6-24-16,0-4-93 0,1-4-59 15,-3-2-123-15</inkml:trace>
  <inkml:trace contextRef="#ctx0" brushRef="#br1" timeOffset="48266.71">12603 13154 867 0,'0'0'0'16,"0"0"180"-16,0 0-104 0,-6-67-30 15,-6 53 12-15,-5 1-12 0,-4 5-1 16,-1 2-18-16,-1 6-12 0,-2 2 12 16,-2 12-7-16,0 10-3 0,3 4 12 15,1 8-14-15,2 4-6 16,7 2 19-16,3 1-5 0,3 0-7 16,6-7 9-16,4-6-14 0,13-7-6 0,7-11 10 15,5-8-14-15,2-5-2 0,0-4 2 16,-6-8 6-16,0-2-11 0,-7-6 8 15,1 0-8-15,-5-3-32 0,-8-2 25 16,2 4-13-16,-6-2 1 16,0 2 12-16,0 2-12 0,-4 5 5 15,2 6 24-15,0 4-9 16,2 5-2-16,0 7 10 16,-2 9 7-16,2 11-5 0,0 8 23 15,0 7-9-15,2 5-9 16,2 6 7-16,2 2-17 0,-1 1-4 0,3-3 4 0,-2-7 4 15,0-8-13-15,2-8-6 0,-3-12-26 16,-3-10-2-16,4-7-9 0,-4-6-97 16,6-11-42-16,-6-4-108 15,-2-8-433-15</inkml:trace>
  <inkml:trace contextRef="#ctx0" brushRef="#br1" timeOffset="48720.71">13199 13189 886 0,'0'0'0'0,"0"0"72"0,-40-67-20 16,20 41-3-16,-7 0 6 16,2 6-3-16,2 5 1 0,0 6-18 0,5 9 13 15,-3 4-13 1,1 12-1-16,3 7 13 0,-4 6-14 15,9 9-15-15,2 2 14 16,1 4-7-16,7 3-3 0,2-3 18 16,2-1-18-16,13-7-12 0,1-11 6 15,7-8-15-15,0-9-2 16,0-8 2-16,1-1 15 16,-1-9-18-16,-2-7 4 0,-1-2 3 0,-9-6-11 0,1-3 11 0,-4 0-10 15,-3 1-32-15,-5-3 21 16,0 1-17-1,0 6 7-15,0 4 26 0,0 7 0 0,0 5-11 0,0 4 16 16,0 3-4-16,2 10-5 0,-2 9 8 16,0 10 33-16,2 8-25 0,-2 3 11 15,0 6-11 1,6 7-8-16,-6-3 11 0,2 6-14 16,2-1-2-16,0-7 2 15,2-6 1-15,1-9-23 0,1-10 7 16,-4-10-16-16,4-6-7 0,-6-7-7 15,0-3-49-15,5-12-17 0,-5-3-32 16,0-5-186-16,0 0-198 16</inkml:trace>
  <inkml:trace contextRef="#ctx0" brushRef="#br1" timeOffset="48936.7">13573 13298 1145 0,'0'0'0'0,"0"0"162"15,99-15-47-15,-52 12-34 0,5-1-5 16,0 4-25-16,-5 0-49 0,-9 4 8 16,-5 2-20-16,-11-1-72 0,-9-2 22 15,-5 1-93-15,-8-1-1 0,-4-3-5 16,-11 0-184-16,-1-4-22 0</inkml:trace>
  <inkml:trace contextRef="#ctx0" brushRef="#br1" timeOffset="49114.45">13763 13093 881 0,'0'0'0'0,"0"0"224"0,-2 94-152 15,2-44 1-15,2 0 10 16,4 7-37-16,-4-3-7 0,4-1-22 15,-2-5-19-15,3-10 4 0,5-9-4 16,-4-8-54-16,7-9-8 0,-7-5-50 0,7-7-41 0,-5-4-78 16,-2-10-218-16</inkml:trace>
  <inkml:trace contextRef="#ctx0" brushRef="#br1" timeOffset="49352.78">14344 12941 1071 0,'0'0'0'0,"0"0"209"0,-2 63-152 0,2-24 9 15,0 9 3-15,0 10-36 16,2 7 2-16,0 4-14 0,-2 1-22 15,0-1 2-15,-2-5-2 16,2-6-108-16,0-7-71 0,0-10-246 16</inkml:trace>
  <inkml:trace contextRef="#ctx0" brushRef="#br1" timeOffset="49837.65">14989 13308 825 0,'0'0'0'0,"0"0"279"15,0 0-147-15,0 0-12 0,0 0-52 16,66-22 1-16,-25 22-15 0,5 0-45 16,1 5 3-16,1 1-8 0,-5 1-8 15,-2 1-52-15,-3 0-9 16,-11-1-22-16,-5-1-7 0,-9 1-75 0,-7-4-67 15,-6-3-134-15</inkml:trace>
  <inkml:trace contextRef="#ctx0" brushRef="#br1" timeOffset="49984.78">15218 13153 1030 0,'0'0'0'0,"-6"70"238"16,4-20-161-16,2 4-56 0,0 5-6 0,0-5-4 15,2-5-17-15,10-4 7 0,3-9-2 16,5-8-454-16,1-10-59 16</inkml:trace>
  <inkml:trace contextRef="#ctx0" brushRef="#br1" timeOffset="50492.04">15896 13160 664 0,'0'0'0'0,"0"0"354"0,0 0-221 16,0 0-6-16,0 0-14 0,0 0-63 15,0 0 2-15,0 0-4 16,0 0-48-16,0 66 0 0,2-48 16 15,4-3-25-15,-1 1 5 0,-1-4-48 16,6-2-46 0,-2-2-15-16,-2-4-51 0,-1-4-45 15,1 0-39-15,-6-2-111 16</inkml:trace>
  <inkml:trace contextRef="#ctx0" brushRef="#br1" timeOffset="50786.15">15931 13101 933 0,'0'0'0'0,"0"0"307"15,62-1-216-15,-31 1-25 16,7 0 1-16,-3 0-34 0,4 2-1 16,0 2-1-16,-6 1-29 0,2-2 9 15,-6-2 5 1,-6 2-22-16,-2-1 10 0,-7-1 4 16,-8 2-16-16,-3-1 11 0,-3 4 4 15,0 6-13-15,-9 5 10 0,-7 8 12 16,-3 9-6-16,-6 8 17 15,1 10-2-15,-3 8-29 0,0 6 7 16,-2 0 9-16,4 0-23 0,4-6 14 16,9-13-6-16,0-10-50 0,9-10 9 0,3-11-3 15,5-9-26-15,7-6-8 0,-2-4-41 16,9-12-43-16,4-7-76 0,-5-5-204 16</inkml:trace>
  <inkml:trace contextRef="#ctx0" brushRef="#br1" timeOffset="50985.89">16855 13280 960 0,'0'0'0'0,"-70"82"165"15,31-36-141-15,-5-3 11 0,7-3 5 16,6-7-34-16,10-6-2 0,9-9 5 15,4-7-18-15,4-8-63 0,4-3-76 16,0-4-102-16,2-10-119 0</inkml:trace>
  <inkml:trace contextRef="#ctx0" brushRef="#br1" timeOffset="51123.9">16628 13275 1042 0,'0'0'0'0,"0"0"295"15,31 89-232-15,-10-48-28 0,-5 1 6 16,-1-5-36-16,3-4-2 0,5-3-6 16,4-6-91-16,0-9-63 15,-5-7-85-15,-3-8-141 0</inkml:trace>
  <inkml:trace contextRef="#ctx0" brushRef="#br1" timeOffset="51571.42">17486 13236 710 0,'0'0'0'0,"0"0"124"0,-46-63-91 0,21 45-17 0,-3 6 71 16,1 3 5-16,0 11-3 0,-2-1 6 15,-6 15-30-15,4 4 6 0,-2 8-3 16,6 4-54-16,6 7-7 15,11 5 10 1,-1 1-21-16,11-1 8 0,0-3 22 16,19-6-20-16,2-10 3 0,4-5 6 15,1-9-22-15,5-7 6 0,-4-4 2 16,0-6-2-16,-4-12-24 0,-2-2 6 16,-5-7-17-16,-4 1 4 15,-1-4 6-15,-9-3-14 0,-2-2 0 16,0 4 6-16,0 6 4 0,-4 7 25 0,0 10 10 15,2 2 1-15,-1 6 20 0,1 9 22 16,0 10-31-16,0 10 7 0,0 7 21 16,0 7-30-16,2 3-1 0,0 3 6 15,0 4-24-15,0-1 2 16,0-2 4-16,4-6-4 0,2-10-42 16,7-10-53-1,-7-10-19-15,6-8-5 0,-7-6-66 16,1-9-114-16,-4-10-197 0</inkml:trace>
  <inkml:trace contextRef="#ctx0" brushRef="#br1" timeOffset="51972.09">17945 13189 785 0,'0'0'0'15,"0"0"135"-15,-31-81-99 0,10 59-3 0,-2 6 52 0,-2 7 29 16,-3 6-51-16,1 3-16 16,0 10 14-16,-2 8-30 0,0 7-3 0,6 5 1 15,7 7-27-15,-3 5 5 0,7 3 24 16,7 1-10-16,5 0 6 0,3-4 4 16,11-7-31-16,5-6 0 0,-3-8 16 15,13-5-23-15,-2-8 5 0,0-7 4 16,-2-1 3-16,-1-8-19 15,-3-5-16 1,-4-5-19-16,-9-4 14 0,4-1 11 16,-5-5-19-16,-5-3-1 0,-2 1-4 15,0 1 6-15,-2 4 22 0,-1 5 28 16,3 8-6-16,-2 6 18 0,2 6 34 16,-2 0-14-16,2 14-9 0,0 12 6 15,-2 9-19-15,2 10-1 16,0 8 9-16,0 5-24 0,2 4-2 0,-2 2 0 15,0-3 0-15,0-7-85 0,4-6-139 16,-1-10-199-16</inkml:trace>
  <inkml:trace contextRef="#ctx0" brushRef="#br1" timeOffset="52372.7">18381 13426 1087 0,'0'0'0'16,"0"0"193"-16,0 0-124 0,93-33 8 15,-52 23-56-15,5 1-20 0,-1-2 4 16,1 5-10-16,-3 0-92 0,-8 1-2 16,-12 5-26-16,-13 0-46 0,-10 1-98 15,-2 3-33-15</inkml:trace>
  <inkml:trace contextRef="#ctx0" brushRef="#br1" timeOffset="52526.37">18585 13171 914 0,'0'0'0'0,"0"0"279"16,-12 83-193-16,4-28-51 0,2 7-12 16,6 0-20-16,0-6-4 0,4-8 2 15,6-8-2-15,0-8-110 0,11-6-52 16,-2-10-76-16,-1-10-133 16</inkml:trace>
  <inkml:trace contextRef="#ctx0" brushRef="#br1" timeOffset="52720.27">19150 13093 1229 0,'0'0'0'0,"0"0"83"16,0 0-69-16,-29 80 4 15,12-55-15-15,11-3-4 0,4-4-8 16,2-5-72-16,0-6-49 0,2-3-73 15,2-4-84-15,-4-3-61 0</inkml:trace>
  <inkml:trace contextRef="#ctx0" brushRef="#br1" timeOffset="52960.41">19166 13126 999 0,'0'0'0'15,"0"0"274"-15,69 16-231 0,-41-5 4 16,10-2-22-16,-3-3-12 0,0 1 13 15,2-2-16-15,-8-1-3 0,-4-1 16 0,-11 1-19 16,-5-4-1-16,-7 2 17 0,-2-1-12 16,0-1 17-16,-4 4 35 15,-7 2-28-15,-1 3 5 0,-7 9 29 16,1 6-33-16,-1 10-15 0,0 10 6 16,-3 9-26-16,-1 11-2 0,-10 10 8 15,2 9 0-15,-6-1-23 16,-5-4-21-16,9-8-81 0,8-10-67 0,3-12-186 0,-1-12-253 15</inkml:trace>
  <inkml:trace contextRef="#ctx0" brushRef="#br1" timeOffset="53744.1">20068 13482 898 0,'0'0'0'0,"0"0"228"16,0 0-109-16,51 41-18 0,-16-40-1 15,3-1-42-15,5-2-27 0,3-4-8 16,-7 1-19-16,-10 1-7 0,-2 2 1 15,-11 1-35-15,-1-2-30 0,-9 3-37 16,-4-4-26-16,-2-4-35 16,0 0-54-16,-6-9-40 15,-5-4-22-15</inkml:trace>
  <inkml:trace contextRef="#ctx0" brushRef="#br1" timeOffset="53875.59">20264 13207 756 0,'0'0'0'0,"0"0"269"0,-12 64-125 15,5-19-44-15,-1 11-43 0,6 4 2 16,-2 1-28-16,2-2-21 0,0-5 4 0,-2-8-11 16,4-9-6-16,0-8-58 0,4-9-94 15,0-12-122-15,0-8-242 16</inkml:trace>
  <inkml:trace contextRef="#ctx0" brushRef="#br1" timeOffset="54662.07">19660 11044 549 0,'0'0'0'0,"0"0"204"15,0 0-119-15,0 0 4 16,0 0-29-16,0 0-2 0,0 0 25 0,0 0-18 16,0 0-16-16,-41 17 6 15,43-17-35-15,4 0-15 0,9 0 39 16,3 0-7-1,7-3-18-15,4-2 22 0,10 0-14 16,5 0-17-16,1 0 10 0,5 2-14 16,8 1-10-16,0 0 8 0,4 2 7 15,0 1-13-15,-2 3 4 16,2 4 5-16,0 4-10 0,-9 1 6 16,-5 4 1-16,2 2-5 0,-11 3 2 15,-2 4 4-15,-4 0-7 0,-2 2 4 0,-6 0 2 16,-2 0-7-16,-5-2 6 0,-3-5 1 15,-5-1-7-15,-4-6 6 0,-2-5 2 16,-4-1-6-16,0-5 2 0,0 0 4 16,-6-3-7-16,-2-2 4 15,-2-4-9-15,-5-5-99 0,1-1 15 16,-5-1-23-16,-2-5-33 0,-5-2-89 0,-5-4-22 16,-3-2-139-16</inkml:trace>
  <inkml:trace contextRef="#ctx0" brushRef="#br1" timeOffset="55167.54">19758 11025 543 0,'0'0'0'0,"0"0"126"0,0 0-17 15,0 0-30-15,0 0-34 0,0 0-7 16,0 0-23-16,0 0-4 0,2-3 25 0,8 6-8 16,-2 1-13-16,7-4 23 0,-3 2-4 15,11-1-23-15,-5-1 18 0,5 0-1 16,2-1-8 0,6-5 14-16,2-1-6 0,0-1-19 15,6 0 12-15,-1 0-3 0,5-1-11 16,2 2 15-16,3-3-5 0,2 0-16 15,-1 2 17-15,7 2-4 16,-2 1-18-16,0 2 8 0,-1-2 8 16,1 0-19-16,8 1 14 0,-2 3 8 15,0 1 7-15,0 2-3 0,-6 4-11 16,4 4-15-16,-5-3 13 0,1 5 0 16,0-2-12-16,-3 0 10 15,7 1 4-15,-2 0-16 0,4 2 12 0,-4 2 5 0,0 1-14 16,-5 2 10-16,-3 5 24 0,-3 1-35 15,-7 3 12-15,-7 0 7 0,-5 1-23 16,-5-1 17-16,-11-3 0 0,3-2-14 16,-13-3 10-16,4-3 6 15,-4-4-18-15,0-7 11 0,0-2-8 16,-2-3-117-16,0-3-85 16,-6-5-218-16</inkml:trace>
  <inkml:trace contextRef="#ctx0" brushRef="#br1" timeOffset="55879.51">20841 13747 662 0,'0'0'0'0,"0"0"248"0,0 0-112 0,0 0-47 0,6-74-30 16,8 50 0-16,-1-3-20 15,-3-1-37-15,-2 3 4 0,-3-1 3 16,-3 2-17-16,-2-2 12 0,-11 4 4 16,-1 2-16-16,-7 2 11 0,-6 7 4 15,-1 3-14-15,-5 8 6 0,2 0 9 16,0 12-16-16,4 2 9 0,4 3 9 0,7 1-13 16,1-4 6-16,11 6 28 15,2 0-27-15,13 4 14 0,1 5 5 16,5-2-21-16,1 5 7 0,3-2 4 15,-2 4-22-15,-3 0 14 0,-3 1 6 16,-5 0-19-16,-4-3 11 0,-6 0 8 16,0-1-20-1,-6-3 9-15,-6-2 0 0,-3-3 0 16,-3-5 2-16,-5-2 8 16,4-7-19-16,-3-6 11 0,1-3 8 15,7-15-20-15,-1-7 11 0,11-12 8 16,4-5-18-16,4-3 9 0,15 0 8 15,3 4-16-15,7 0 6 16,4 3 1-16,3 4-48 0,3 5 17 0,0 4-18 0,5 4-97 16,-5 1-131-16,2 3-83 15</inkml:trace>
  <inkml:trace contextRef="#ctx0" brushRef="#br1" timeOffset="56064.28">21393 13462 942 0,'0'0'0'15,"-29"62"199"-15,8-26-131 0,-4 3-10 16,-2 2-26-16,-4-3-5 0,2-1-9 16,7-3-24-16,-3-5 8 15,4-7-3-15,3-9-81 0,5-7-87 0,3-6-58 0,0-1-57 16,1-10-72-16</inkml:trace>
  <inkml:trace contextRef="#ctx0" brushRef="#br1" timeOffset="56233.5">21132 13546 851 0,'0'0'0'16,"0"0"307"-16,31 84-216 0,-14-47-47 15,1 1-15-15,1-4-10 16,2-2-24-16,1-8 6 0,1-5-2 15,4-6-105-15,-4-8-20 0,1-5-44 16,-3-6-88-16,-6-12-361 0</inkml:trace>
  <inkml:trace contextRef="#ctx0" brushRef="#br1" timeOffset="56668.39">21945 13258 820 0,'0'0'0'0,"0"0"76"16,0 0-36-16,-73-21-7 0,42 21 10 16,-2 0-2-16,-6 10-7 0,2 7 14 0,1 8-5 0,1 5-5 15,8 7-1-15,5 5-8 0,7 3-14 16,5-1 13-16,10-3 4 0,4-5-14 16,13-10 4-16,3-3-3 15,7-7-23-15,6-8 8 0,2-4 11 16,5-6-21-1,-3-7 5-15,-4-6 2 0,-6-2-2 16,-9-1-23-16,-5-2 8 16,-5 2-8-16,-6-1 10 0,-2 0 10 15,0-2-18-15,-6-3 12 0,-4 0 13 16,1 3-6-16,1 3-4 0,2 4 7 16,4 7 1-16,0 3-1 15,0 4 0-15,2 3 17 0,0 12-17 0,0 8 18 0,2 6-15 16,0 7 9-16,0 5 8 0,0 6-21 15,-2 5 2-15,0 4 11 0,-6 1-18 16,2-3 7 0,-1-6 8-16,5-6-17 15,0-8 7-15,3-9 2 0,3-8-2 16,-2-8-99-16,2-5 9 0,-2-4-52 16,0-6-112-16,3-10-83 0</inkml:trace>
  <inkml:trace contextRef="#ctx0" brushRef="#br1" timeOffset="56881.05">22331 13470 1044 0,'0'0'0'16,"0"0"137"-16,95-22-59 0,-53 17-28 15,3-1 28-15,-2 1-27 0,-3 1-38 16,1 3 2-16,-10 1-24 0,-4 0-25 0,-11 5-6 0,-7 2-43 16,-9-1-56-16,-9-1-8 0,1 2-114 15,-8-7-111-15</inkml:trace>
  <inkml:trace contextRef="#ctx0" brushRef="#br1" timeOffset="57034.23">22525 13273 1065 0,'0'0'0'0,"-24"78"241"0,13-20-187 0,5 3-20 15,4 2-7-15,-2-6-1 0,-4-5-27 16,8-4-1-16,0-7 4 0,4-8-4 16,10-10-408-16,-1-13-32 0</inkml:trace>
  <inkml:trace contextRef="#ctx0" brushRef="#br1" timeOffset="57613.28">23332 13394 968 0,'0'0'0'15,"0"0"213"1,0 0-145-16,49-69-15 0,-43 51-8 15,3 0-8-15,-9-2-28 0,-2 2-6 16,-11 1 11-16,-5 2-17 0,-5-2-1 0,-2 2 8 0,-8 5 3 16,0 2-8-16,-2 8 2 0,4 3 27 15,0 9-10-15,2 2 8 0,6 6-25 16,4-1 0-16,7 3 16 16,10 4-10-16,2 1 7 0,8 6 17 15,11-3-25-15,6 0 1 0,6-1 13 16,2-1-22-1,4-2-2-15,0 3 8 0,-6 2 2 16,-8 1-11-16,-7 3 10 0,-9 0-10 16,-7-2-26-16,-7 0 21 0,-13-1-17 15,-5-4 9-15,-6-2 26 16,-2-7-12-16,2-4-5 0,0-6 18 16,0-9-12-16,6-5-4 0,2-13 14 15,11-7-6-15,2-8-7 0,10-8 12 0,2-5-5 16,12-1-8-16,13-1 14 0,10-1-9 15,9 4-50-15,3 2-21 0,1 12-22 16,0 6-92-16,1 5-193 16</inkml:trace>
  <inkml:trace contextRef="#ctx0" brushRef="#br1" timeOffset="57982.87">23714 13558 1109 0,'0'0'0'0,"60"-19"100"16,-13 14-14-16,11 0-28 0,4 2-42 0,7 0-15 15,3 1 13-15,-12-3-18 16,-13 5-74-16,-13 0-45 0,-22-1-20 16,-10 3-69-16,-2-1-81 0</inkml:trace>
  <inkml:trace contextRef="#ctx0" brushRef="#br1" timeOffset="58167.05">23956 13266 847 0,'0'0'0'0,"0"0"251"16,4 78-146 0,-4-23-41-16,0 7-40 0,-4 5-6 0,2-4 6 15,2-6-25-15,6-8-20 16,4-7-90-16,5-8-143 0,1-12-179 16</inkml:trace>
  <inkml:trace contextRef="#ctx0" brushRef="#br1" timeOffset="58784.09">24557 13432 810 0,'0'0'0'15,"0"0"251"-15,-26-63-136 0,26 39-44 0,6 0-20 16,4 1-20-16,7-1-16 0,5 5 12 16,-1 0 13-16,2 5-15 0,4 7-4 15,-3 6 2-15,12 2-18 0,-3 10-3 16,6 6 19-16,0 1-11 0,-8 3 1 15,-2 0 11 1,-4 4-18-16,-11 4-7 0,-3 0 6 0,-7 6 5 16,-4-3-12-16,-17 6 8 0,-3 4 1 15,-9 1-9-15,-8 0 8 16,-5 0 0-16,-1-1-10 0,-1-5 12 16,5-3-5-16,-2-7-7 0,8-3 12 15,2-6-8-15,6-7-14 0,4-4 18 0,7-5-4 16,1-2-7-16,3 0 17 0,4-5-7 15,4 0-1 1,2-1 0-16,0-3 1 0,0 3-9 0,0 0 16 16,0-2-8-16,0 0-7 15,0-2 14-15,0 1-7 0,0 0-6 16,0 0 12-16,-2 1-5 0,0 2-7 16,-3 1 12-16,-1 1-4 15,0 2-9-15,2 1 14 0,2 1-6 16,-2 0-6-16,0 0 10 0,4 1 20 15,0 1-6-15,4 5 18 0,8-1-10 16,11 1 8-16,14-1 4 16,15-3-24-16,14 0-17 0,8-2 4 0,1 2 7 15,-1 3-77-15,-10-3-56 0,-4 3-55 16,-12-4-198-16,-17-1-320 0</inkml:trace>
  <inkml:trace contextRef="#ctx0" brushRef="#br0" timeOffset="63319.08">11640 14005 742 0,'0'0'0'0,"0"0"276"16,0 0-143-16,0 0-14 0,0 0-18 15,0 0-31 1,0 0-16-16,0 0-28 0,-2 5 12 16,18 10 19-16,7-1-31 0,4-7-1 15,2-5 8-15,6-2-18 0,-2-5 8 16,-4-6 9-16,2 3-19 0,-2-2 0 16,-4 3 6-16,-2 2-23 15,-5-1 6-15,-1 2 8 0,1 1-16 16,-5 1 6-16,3 1 0 0,1 1 5 0,-1 0-1 15,5 0 10-15,2 2-14 0,0 3 0 16,3 1 30-16,1 3-27 0,0 1 8 16,2 1 4-16,0 1-21 0,2-2 8 15,-2-2 9-15,0-4-21 16,2-4 13-16,-4 0 7 0,0-9-19 16,-5-4 11-16,1-5 8 15,-4-4-18-15,-1-2 9 0,3 1 9 0,-7 1-18 16,7 5 8-16,-2 3 0 0,1 3 0 15,3 5 0-15,2 5 0 0,0 1 2 16,-2 11 0-16,-1 6 17 16,5 6-13-16,-2 6 19 0,2-2 14 15,0-5-42-15,0-4 6 16,8-8 9-16,4-8-21 0,13-3 12 0,3-14 6 0,10-6-18 16,9-7 3-16,-6-3-24 0,-8 1-30 15,-8 4-24-15,-13 10-87 0,-14 15-176 16,-19 8-309-16</inkml:trace>
  <inkml:trace contextRef="#ctx0" brushRef="#br0" timeOffset="64380.49">15681 13979 687 0,'0'0'0'16,"0"0"153"-16,0 0-53 0,0 0 4 16,-20-62-11-16,20 53-5 0,2 3-26 15,10 4-7-15,-2 2-7 0,7 2 5 16,1 13 12-16,-1 6 14 0,0 5-13 16,1 6-13-16,1-6-28 0,3-2-3 15,5-8 4-15,2-9-18 16,6-7 1-16,1-4 11 0,1-13-12 0,2-4-1 15,-4-5 9-15,2-2-17 0,-8 0 2 16,4 6 9-16,-6 7-12 16,-2 10 4-16,-2 5 10 0,-2 2-12 15,1 10 0-15,1 3 15 0,0 3-17 16,-3 2 4-16,3-1 10 0,-2-1-14 16,2-3 4-16,-1-4 12 15,3-3-17-15,2-6 5 16,2-2 8-16,2-2-13 0,-4-9 2 15,0-2 2-15,4-2 3 0,0-1-5 16,0 1 2-16,-4 3-2 0,6 8 1 16,-4 2 0-16,-3 1 2 0,7 1-3 15,-4 0 2-15,2 0-2 0,3 3 1 16,-6-1 8-16,-3 0-15 0,6 2 7 0,-8 3 0 16,-4 0 0-16,1 5 0 15,-3 0 0-15,-1 1 3 0,-3 0-6 16,5-1 6-16,3-4-3 0,4-3-1 15,10-5 2-15,0-2-1 0,17-6-3 16,-3-5 6-16,5 0-6 0,6-3-6 16,-4 2 2-16,4 0-32 0,-4-1-41 0,4 3-47 15,0 0-123-15,-9-7-154 16</inkml:trace>
  <inkml:trace contextRef="#ctx0" brushRef="#br0" timeOffset="65482.12">20169 14132 650 0,'0'0'0'15,"0"0"215"-15,0 0-96 16,0 0 13-16,0 0-8 0,0 0-28 16,0 0-14-16,-52-21-20 0,56 28-14 15,11 10 41-15,1 3-6 0,7 5-33 16,6-1-10-16,2-5-22 0,4-4-7 0,9-9 7 15,-3-6-11-15,11-6 2 16,-1-12 4 0,-1-7-13-16,2-4 0 0,-13-2 13 0,0 2-16 15,-12 5 1-15,0 6 4 16,-9 6 1-16,1 8-7 0,-2 4 8 16,-3 4-1-16,1 8-2 0,-1 3 14 15,5 3-12-15,-3 3 1 0,1 2 8 16,3 0-11-16,1-4 2 0,2-4 7 15,0-4-13-15,-1 0 0 16,3-4 6-16,0-2 1 0,-2-5-7 16,-3 0 6-16,3-6 0 0,-2-2-5 15,-1-2 4-15,1 2 0 0,-2-3-5 16,-3 1 6-16,3-1-6 0,-1 2-1 0,-3 0 8 16,-1 0-8-16,-1 4-2 0,-7 2 12 15,0 1-12-15,-2 2 1 16,2 0 9-16,-3 1-6 0,-1 3-2 15,0 2 8-15,4 1-7 0,-2-3 2 16,6 1 2-16,3-2 0 0,1-3-2 16,3 3 2-16,5-1 2 0,3 0-7 0,4 0 8 15,2 0-6-15,4-2 0 0,3 1 4 16,1 2-1-16,0-1-3 16,0-1 4-16,1 2 1 0,-3-2-7 15,-4 0 8-15,-4 0-5 0,2 0-2 16,-4-1 6-16,6-2-6 0,4-5-23 15,0-1-1 1,5 0-40-16,-1 1-32 0,-6 3-92 16,-12-1-222-16,-11-1-607 0</inkml:trace>
  <inkml:trace contextRef="#ctx0" brushRef="#br0" timeOffset="69304.89">21577 14540 131 0,'0'0'0'16,"0"0"5"-16,0 0-25 0,0 0 15 15,0 0 5-15,0 0 0 0,0 0-14 16,0 0-19-16,-25 0-8 0</inkml:trace>
  <inkml:trace contextRef="#ctx0" brushRef="#br0" timeOffset="71423.92">14749 13607 234 0,'0'0'0'0,"0"0"10"16,0 0-12-16,0 0-3 0,0 0-40 16,0 0-59-16</inkml:trace>
  <inkml:trace contextRef="#ctx0" brushRef="#br0" timeOffset="71940.95">14794 13684 225 0,'0'0'0'16,"0"0"60"-16,0 0-31 0,0 0 16 15,0 0-14-15,0 0-6 0,0 0 0 0,0 0-9 16,0 0-4-16,-16 5-9 0,20-7-6 16,-2-2-31-16,0 1-67 0,-2 1-120 15</inkml:trace>
  <inkml:trace contextRef="#ctx0" brushRef="#br0" timeOffset="72241.08">14794 13684 455 0</inkml:trace>
  <inkml:trace contextRef="#ctx0" brushRef="#br0" timeOffset="72695.59">14794 13684 455 0,'-33'-24'0'0,"27"33"142"0,0 1-53 0,-2 4 2 16,-3-2-8-16,-7 3-27 0,1-2-2 0,-6 2 17 0,-3-2-30 15,-3-1 3-15,-9-3 12 0,-1-6-11 16,2-1-13-16,-4 0 29 0,-7-2-5 15,3-2-11-15,-5-1-1 16,0-1-14-16,3 0-3 0,1-5 3 16,3-4-13-16,-1-7-8 0,3-1 6 15,0-4-9-15,-1-1-6 0,3 3 0 0,4-3 7 16,-4 1-12-16,6 1 10 0,4-1-3 16,0-3-6-16,4 3 8 0,-2-3-3 15,0-1-5-15,5 1 8 0,-1 0-3 16,8-1-1-16,-5 1 0 15,5-3 0-15,3-1 0 0,-3-2-1 16,9-1-4-16,2 0-14 16,4-1 14-16,4-1-4 15,9 0 1-15,3-2 14 0,11-1-9 16,0 1-2-16,6-2 9 0,10 0-4 16,3 1 0-16,5 2 0 0,9-2-1 15,-4 4-5-15,6 1 12 16,4 3-6-16,3 3-2 0,3 7 4 15,0 4 4-15,3 4-12 0,-3 8 12 0,-4 2-6 16,3 3-4-16,-3 1 8 0,0 10-3 16,-6 9-1-16,-10 11 0 0,-5 8 1 15,-10 9-5-15,-8 7 8 16,-8 4-1-16,-4 1-3 0,-13 2 0 0,-4 0 7 16,0 2-8-16,-17 1 2 15,-1 3 2-15,-11-2-8 16,0 1-19-16,-9 1-59 15,-1-5-70-15,6-7-105 0,-12-11-303 16</inkml:trace>
  <inkml:trace contextRef="#ctx0" brushRef="#br0" timeOffset="73666.36">19241 14004 526 0,'0'0'0'16,"0"0"101"-16,0 0-40 0,-71 78-7 15,51-59-12-15,-3 1 12 0,0-4-12 0,-1-1-5 16,-3-3 35-16,-6-3-15 16,-5 0-19-16,-5-5 17 0,-5-4-5 15,-7 0-11-15,3-1 9 0,-6-4-2 16,0-3-20-16,-2 0-5 0,0-7-8 15,2-5-3-15,3-8 8 0,-1-5-10 16,10-9-12 0,1-8 8-16,10-6 5 0,4-6-12 15,18-1 6-15,3-7 17 16,10-3-15-16,14-6 4 0,7-1-7 16,10-2-4-16,8-2 4 0,11 6 0 15,8 2-4-15,4 4 4 0,6 5 13 16,13 3-9-16,3 0 18 0,16 2 0 15,7 0-9-15,15 8 10 0,8 8-7 0,-1 17-5 16,-12 23 6-16,-11 16-11 16,-19 30-14-16,-5 14 12 0,-14 10-4 15,-1 3-3-15,-14 4 1 0,-3 2 2 16,-19 2-4-16,-12 1-74 0,-13-2 15 16,-6-3-37-16,-17-1-55 0,-8-5-91 15,-6-6-225 1</inkml:trace>
  <inkml:trace contextRef="#ctx0" brushRef="#br0" timeOffset="74599.63">23201 14113 601 0,'0'0'0'16,"0"0"166"-16,-84 55-101 15,51-39 4-15,-5-3 12 0,-3-4-17 16,2-2-21-16,-7-5 19 0,-1 1-17 16,-7-3-7-16,-4 0 7 0,-6-3-22 15,4-3-11 1,-8-1 13-16,2-8-9 0,8-4-18 16,2-9 4-16,4-11 10 0,9-7-16 15,4-12 8-15,6-6 1 0,6-11-8 16,6-5 5-16,4-4 1 15,5-4-6-15,6 0-2 0,6 2-5 16,14 2 1-16,17 9 12 0,15 5 1 16,14 6-3-16,16 3 19 0,13 0 14 0,14 3 6 15,13-2 15-15,10 4 3 0,11-1-16 16,3 10 3-16,-1 12-8 0,-13 22-21 16,-12 16-7-16,-17 29-5 15,-17 15-8-15,-11 9-23 0,-18 9 12 16,-11 9-13-16,-16 5 6 0,-7 7 0 15,-15 1-7-15,-8 1-13 0,-9-4-14 0,-10-7-49 16,3-9-80-16,-3-7-72 0,2-13-125 16</inkml:trace>
  <inkml:trace contextRef="#ctx0" brushRef="#br0" timeOffset="75332.25">24481 14178 141 0,'0'0'0'0,"0"0"10"0,0 0-7 15,0 0 37-15,0 0 30 0,0 0 3 16,0 0 8-16,0 0-3 0,0 0-12 16,21 27 16-16,-38-16-9 0,-6 4 10 15,-1-3 1-15,-5 4-12 16,0-2-22-16,-9-3 1 0,1-4 1 15,-4-2-2-15,-9-1 3 0,-3-4-20 0,-3 0-21 16,-8 0 6 0,0-6-4-16,2-3 37 0,4-4 27 0,-2-10-45 15,10-4-26-15,-6-8 0 0,5-8 7 16,5-6 9-16,5-12 4 0,8-10-16 16,-7-8-16-16,14-5 8 0,7-5 4 15,11 0-6 1,8 0 6-16,10 4 2 0,11 6-15 15,8 10 8-15,8 8 18 0,15 5-4 16,16 2 9-16,19-4-6 0,22 1-17 16,21 4 28-16,9 11 20 0,20 12-35 15,4 20 5-15,11 11 2 0,-2 20-16 16,-7 14 4-16,-12 10 2 16,-13 5-18-16,-20 7 8 0,-25 5 4 0,-22 0-12 15,-22 0-83-15,-26 4 21 0,-21 1-29 16,-14 5-32-16,-23 2-10 0,-15 5-80 15,-18 1-297-15</inkml:trace>
  <inkml:trace contextRef="#ctx0" brushRef="#br0" timeOffset="83164.4">21548 6844 315 0,'0'0'0'0,"0"0"157"0,0 0-86 15,0 0-7-15,0 0 20 0,0 0 10 16,0 0-23-16,0 0-13 0,-7-13-10 15,7 13-6-15,0 0-15 16,7 0-9-16,-3 3 3 0,4 0 11 0,-2-2-5 0,5-1 2 16,9 2-9-16,-1-2 6 15,10 0 2-15,2-3-18 0,4-5 3 16,4 1 0-16,3 2-11 16,1-1 11-16,0 2 5 0,3-1-5 15,-1 0 5-15,1 0-3 16,-3 4-17-16,3 1 4 0,-1 0 9 15,-3 1-15-15,1 4 7 16,0 2 4-16,3 0-13 0,6 2 12 16,-5-3 23-16,5-3-28 0,4 2 10 15,1-5 3-15,3-1-8 0,0-4 9 16,-2-4 10-16,-2-1-13 0,0 4 3 0,-2 3-1 0,-9 2-17 16,1 1 6-16,-1-1 4 15,-6 1-13-15,5 2 9 0,-1 0 4 16,3 3-14-16,3 1 8 15,-3-2 6-15,5 0-14 0,-1-4 9 16,0 0 5-16,-3 0-14 0,-1-1 10 16,1-1 4-16,-6 1-14 0,-1-1 9 15,1 1 5-15,-6 0-14 0,4 1 9 16,1-3 5-16,-3 3-14 0,6 0 8 0,1 0 6 16,-1 0-14-16,5-1 9 15,-1 1 6-15,-1 0-5 0,3-1 7 16,-3 3 9-16,-5-2-20 0,3 0 2 15,-1-1 27-15,-4 1-29 0,1 0 2 16,1 0 12-16,-6 0-16 0,2 0 6 16,-4 0 9-1,5 0-15-15,-3 2 6 0,2-2 26 16,2 2-23-16,3-1 6 0,-3-1 6 16,4 1-16-1,-4 0 7-15,3 0 5 0,-7-1-13 0,-4 0 8 16,-2 0 9-16,-8 1-12 0,-3 0 8 15,-5-1 1-15,-3 0-18 0,-6 0 6 16,0 1 21-16,-2 0-17 0,-2-1 5 0,2 0 4 16,-2 0-22-16,0 0 9 0,-4 0-6 15,-4 0-73-15,-11 0-62 16,-3-2-78-16,-1-2-274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28T05:13:38.934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11208 4088 714 0,'-8'-9'0'0,"-5"2"259"0,9-3-148 16,2-3-43-16,2-1 15 15,0-4-27-15,4 0-15 0,4-4 2 16,3 1-22-16,7 0-13 0,-3 0 14 15,10 3-14-15,-1 6-4 0,7 5 12 16,0 7-6-16,-4 6-7 0,-2 10 7 16,-2 5-6-16,0 5 0 0,-7 5 15 0,-1-1-10 15,-5 2-2-15,-6 2 13 16,-4-2-6-16,0 2-1 0,-8 1 18 16,-7 1-11-16,-3 0-8 0,-5-2 27 15,-4-2-5-15,-4-4-10 0,-2 1 1 16,0-4-19-16,-6-8-9 0,8-5 6 15,0-12 8-15,4-3-13 0,4-7 4 0,7-2 2 16,5 0-4-16,5 3 0 16,6 3-1-16,0 3-7 0,10-2 11 15,5 2-6-15,8 1-3 0,3 2 10 16,5-1-3-16,5 1-2 0,-3 4 2 16,0 1 0-16,-4 2-2 0,-7 0 2 15,1-1 0 1,-4 0-6-16,-3 0 10 0,-1-1-6 15,-5-2-19-15,-2 1-17 0,1-3-22 16,1-1-30-16,-6-2-58 16,4-11-47-16,-3-5-46 0,-3-7-271 15</inkml:trace>
  <inkml:trace contextRef="#ctx0" brushRef="#br0" timeOffset="216.17">11599 4096 962 0,'0'0'0'16,"0"0"179"-16,0 0-69 0,84 10-12 16,-55-8-44-16,4-1-17 0,0 0-4 15,5-1-14 1,-3 0-12-16,2-2 4 0,-6 1-10 16,-4 1-2-16,-4 0 2 0,-11 2-5 15,-2 3-32-15,-8 2 2 16,-2 3-31-16,0-3-20 0,-6-1-33 15,-6-5-14-15,-5-1-64 0,-3-11-90 16,-3-5-42-16</inkml:trace>
  <inkml:trace contextRef="#ctx0" brushRef="#br0" timeOffset="385.66">11733 3883 802 0,'0'0'0'16,"0"0"313"-16,0 0-222 15,0 0-25-15,14 70 0 0,-3-27 7 16,-1 9-36-16,0 5-22 0,-3-3-2 15,5 1-10 1,-6-2-6-16,3-7 6 0,-5-6-6 16,2-12-60-16,-2-9-18 0,4-8-32 15,1-11-23-15,-5-7-129 0,0-14-49 16</inkml:trace>
  <inkml:trace contextRef="#ctx0" brushRef="#br0" timeOffset="871.42">12225 3798 933 0,'0'0'0'0,"0"0"182"16,0 0-121-16,-70-24-15 0,47 27 37 0,2 13-21 15,5 7-23-15,-3 3 5 0,5 6-19 16,1 3-6-16,3 4 8 0,8 4-14 15,2 3 1-15,0-2 7 0,4-7-14 16,15-6-5-16,-5-12 6 16,9-7-7-16,0-10-2 0,1-4 2 15,5-9 0 1,-6-8-1-16,0-4 0 0,-3 1 6 16,-9-5-9-16,-3-2 6 0,-4 1 5 15,-4-1-10-15,0 1 4 0,-4-2-6 16,-4 2-13-16,-1 4 17 0,1 4 0 15,0 3-14-15,2 4 18 16,6 6-5-16,-9 6-5 0,7 1 12 16,0 3-8-16,2 9-8 0,0 5 12 0,0 7-3 15,0 5-3-15,2 5 8 0,7 8 5 16,-7 3-11-16,4 8 4 0,0 6 5 16,2-1-7-16,-3 2 0 0,-1 0 4 15,-4-11-4-15,0-8 0 16,0-11 4-16,0-13-4 0,4-8-1 15,-2-7-5 1,0-3-55-16,0-11-28 0,2-8-16 16,-2-8-53-16,0-1-63 0,-2-2-131 15</inkml:trace>
  <inkml:trace contextRef="#ctx0" brushRef="#br0" timeOffset="1087.55">12349 4001 1158 0,'0'0'0'16,"0"0"128"-16,0 0-39 0,0 0-39 16,72 22-20-16,-47-15 5 0,6-1-20 15,4-3-12-15,0 1 5 0,1-3-8 16,-3 0 0-16,-9-1-58 16,-1 3 2-16,-10-2-5 15,-5 2-7-15,-8-2-23 16,0-1-18-16,-10 0 1 0,-3-4-84 15,-5-3-13-15,1-5-59 0</inkml:trace>
  <inkml:trace contextRef="#ctx0" brushRef="#br0" timeOffset="1256.95">12500 3816 967 0,'0'0'0'0,"0"0"215"0,-4 69-124 15,4-24-18-15,0 6 21 0,0 5-40 16,0 3-30-16,6-1-3 0,0-2-16 15,0-4-8-15,-2-14 6 0,5-8-6 16,-1-12-48-16,0-13-26 16,5-3-43-16,-7-5-58 0,2-13-135 0,2-4-113 0</inkml:trace>
  <inkml:trace contextRef="#ctx0" brushRef="#br0" timeOffset="1604.34">12895 3806 995 0,'0'0'0'0,"0"0"147"16,0 0-73-16,2 71-11 0,4-38-16 15,0 2 5-15,2 4 16 0,-3 4-42 16,-1 2-16-16,-2 2 24 0,2 2-9 0,-4-4-4 15,0-6 9-15,0-5-8 16,0-7-6-16,0-5 19 0,2-4-10 16,-2-2-13-16,2-4 9 0,-2-2-12 15,4-2-6-15,-2-5 7 0,-2 2-7 16,2-3-6-16,0 0 6 0,-2-2-1 16,2 0-3-1,-2 0 2-15,0 0 1 0,0 0-3 16,0 0 1-16,0 0-7 15,0 1-24-15,0-1 2 0,0 0-15 16,0 0-45-16,0-1-78 0,-2-4-84 16,-2 0-220-16</inkml:trace>
  <inkml:trace contextRef="#ctx0" brushRef="#br0" timeOffset="3076.46">16059 4077 728 0,'0'0'0'0,"0"0"258"15,0 0-138-15,0 0-44 0,-4-9-6 16,4 7 19-16,7 2-30 15,-1 12-24-15,0 6 2 0,4 10-11 16,-6 7-7-16,-2 1 4 0,-2 5-14 0,0-2-7 16,0-7 8-16,0-5-6 0,0-8-3 15,3-7 11-15,1-6-7 0,0-2-5 16,0-4 0-16,0-4 13 16,0-8-9-16,0-5 10 0,7-1-9 15,-5 4-6-15,-2 4 2 0,2 3 4 16,5 5-5-16,-3 2 0 0,8 6-2 0,-3 7-2 15,1 4 8-15,1 2-4 0,-5 3-4 16,0-1 8-16,-5 2-3 0,-5-1-4 16,0 1 6-16,-5 0 1 0,-9-1-5 15,-3 0 2-15,-1-4 11 16,-1-4-14-16,-2-2 4 0,1-5 2 16,-1-2-7-1,0-5-6-15,1 0-38 0,1-9-40 16,7 0-54-16,-1-6-34 0,9-3-45 15,2-4-239-15</inkml:trace>
  <inkml:trace contextRef="#ctx0" brushRef="#br0" timeOffset="3245.53">16043 3992 968 0,'0'0'0'0,"0"0"228"0,0 0-99 16,68 8-24-16,-35-2-51 0,6-2-29 15,5 2-8-15,1-5-14 0,-3 0-6 16,3-1-56-16,-1 0-64 16,-7 0-63-1,-6 1-108-15,-11 0-128 0</inkml:trace>
  <inkml:trace contextRef="#ctx0" brushRef="#br0" timeOffset="3445.68">16452 4255 899 0,'0'0'0'0,"0"0"217"16,70 7-125-16,-32-7-49 0,3-1-10 15,-2 0-5-15,3 1-23 0,-7 0-7 16,-6 1-5-16,-11 7-47 0,-9 1-14 16,-3 2-31-16,-6-2-22 0,-8-7-68 15,-7-2-32-15,-4-1 49 16</inkml:trace>
  <inkml:trace contextRef="#ctx0" brushRef="#br0" timeOffset="3576.8">16560 4098 710 0,'0'0'0'0,"-6"59"291"15,6-17-158-15,0 8-58 0,6 1-20 16,-4 0-7-16,2-1-27 16,2-6-18-16,2-6 4 15,1-7-14-15,-3-8-48 16,4-10-24-16,-2-10-40 0,5-4-80 15,-5-14-175-15</inkml:trace>
  <inkml:trace contextRef="#ctx0" brushRef="#br0" timeOffset="3761.97">16919 4089 940 0,'0'0'0'16,"-12"61"218"-16,8-31-150 0,0-4-36 15,-2-7-16-15,6-5-15 0,0-7-2 16,6-5-57-16,0-2-42 16,-2-13-29-16,6-4-110 15,-8-3-13-15,3 0-111 16</inkml:trace>
  <inkml:trace contextRef="#ctx0" brushRef="#br0" timeOffset="4062.41">16919 4089 579 0,'46'-14'0'0,"-34"5"379"0,5 2-259 16,1 0 3-16,-3-4-39 0,3 1-13 15,3-1 4-15,0 3-30 16,2 1-13-16,-1 2 8 0,-5 5-10 0,-5 0-14 16,3 0 2-16,-11 6-6 0,2 1 3 15,-2 4 17-15,-4 3-12 0,2 2-3 16,-2 4 11-16,0 5-13 0,-8 6-4 16,4 7 9-16,-2 10-8 0,-9 10-5 15,5 6 11-15,-7 7-12 16,-1-4-5-16,5-6 7 0,-1-9-8 0,6-14 0 15,-3-9 0-15,9-6 1 0,0-11-5 16,-2-4 8-16,0-3-1 0,4-4-3 31,0-1 0-31,0 0 7 0,0 0-8 0,-2-2-10 0,2-3-11 0,0-2-8 16,0 2-2-16,0-2-17 16,2 0-10-16,2 1-38 15,-2 1-38-15,0 4-68 0,-2 1-147 16,0 1-216-16</inkml:trace>
  <inkml:trace contextRef="#ctx0" brushRef="#br0" timeOffset="8436.78">9862 9956 982 0,'0'0'0'15,"0"0"179"-15,0 0-27 0,0 0-63 16,0 0-30-16,0 0 11 0,0 0 5 15,62 9-17-15,-27-9 4 0,9-3-24 16,1-1-8 0,-3-4 2-16,3 7-24 0,-4 0-9 15,-7 1 2-15,-8 3 4 16,-5 1-20-16,-9-1-21 0,-1 0-34 16,-7 1-19-16,-4 3-51 0,-4-1-42 15,-13 0-27-15,-1 1-123 0,-11-4 2 16</inkml:trace>
  <inkml:trace contextRef="#ctx0" brushRef="#br0" timeOffset="8574.86">9897 10126 721 0,'0'0'0'15,"0"0"301"-15,0 0-135 0,0 0-29 16,0 0-25-16,93 36-9 0,-45-47-43 16,2-4-24-16,5-1-7 0,-3 3-24 15,-9 5-7 1,-12 3-45-16,-2 4-81 0,-8 1-108 15,-9 0-201-15</inkml:trace>
  <inkml:trace contextRef="#ctx0" brushRef="#br0" timeOffset="8992.07">10989 9704 1056 0,'0'0'0'0,"-25"125"193"0,17-50-95 16,-1 0-14-16,3 3-32 15,2-1-10-15,0-3 5 0,4-6-26 16,0-15-17-16,12-14 5 0,9-15-11 15,6-14-5-15,2-8-6 0,-2-2-32 0,0-11-28 16,-5-8-58-16,3-8-60 0,-4-5-90 16,-13-6-269-16</inkml:trace>
  <inkml:trace contextRef="#ctx0" brushRef="#br0" timeOffset="9308.62">11291 9926 999 0,'0'0'0'0,"0"0"214"16,0 0-94-16,0 0-48 0,0 61-23 16,0-23 13-16,2 1-17 0,4-1-14 15,4-3 4-15,7-5-14 16,8-9-10-16,6-9 8 0,10-8-14 16,4-5-5-16,3-14 0 0,2-6 6 0,-7-7-9 15,-4 0-2-15,-8-2-21 0,-10-2-2 16,-11-3 16-16,-10 4 7 0,-4-1 1 15,-19 1 8-15,-12 0-5 0,-6 0-3 16,-5 8 8-16,-7 11-5 16,3 12-3-16,0 8 8 0,3 14 11 15,8-3-11 1,8 3 9-16,10-2-12 0,13-2-2 16,10-2-2-16,12-3 3 0,13-3-213 15,8-7-88-15,11-3-184 0</inkml:trace>
  <inkml:trace contextRef="#ctx0" brushRef="#br0" timeOffset="9640.65">11865 9817 1157 0,'0'0'0'16,"0"0"239"-16,-74 32-135 0,55-10-55 15,3 9-10-15,7 2 12 16,9 7-17-16,9-1-8 16,11-3 1-16,7-5-20 0,6-12-5 15,11-7 7-15,5-10-10 0,7-5-2 16,0-10 6-16,-6-9 0 0,-11-1-15 16,-8-3-7-16,-10-5-8 0,-7 3 2 15,-14-2 20-15,-2-1 2 16,-19 1-2-16,-8 0 10 0,-6 1-8 0,-4 6-3 0,-2 7 9 15,-3 12-5-15,5 5-1 16,4 11 6-16,4 5-3 0,8 3-3 16,9-1 6-16,7-2-6 0,7 0-20 15,13-2-93-15,9-4-60 0,9-7-78 16,5-2-300-16</inkml:trace>
  <inkml:trace contextRef="#ctx0" brushRef="#br0" timeOffset="9979.02">12438 9850 1036 0,'0'0'0'16,"-62"71"204"-16,35-26-114 0,4 0-18 15,11-2 11-15,10-1-28 0,4-11-12 16,19-6-6-16,7-9-20 0,8-11-5 15,9-5 9-15,5-5-9 0,1-9-8 16,-3-4 7-16,-5-3-11 0,-8-5 0 16,-12 1 0-16,-2-4 3 0,-11 0-6 0,-6-3 6 15,-4 0 2-15,-12-3-5 16,-11-1 0-16,-8-3 4 0,-2 2-10 16,-2 6 9-16,0 10-6 0,4 13-2 15,0 8 9-15,4 12-8 0,4 5-7 16,7 4 3-16,7 0-15 0,9 3-22 15,5-1-49 1,11-5-80-16,7-3-110 0,0-6-384 16</inkml:trace>
  <inkml:trace contextRef="#ctx0" brushRef="#br0" timeOffset="10311.04">12994 9844 969 0,'0'0'0'0,"0"0"282"16,-66 52-156-16,41-26-24 0,4 7-32 15,3 5-10-15,5 2 0 0,7 7-23 16,6-6-5-16,2-6 5 0,15-4-22 16,7-11-8-16,12-5 6 0,7-8-11 0,5-7-4 0,-1-1 4 15,5-10 2-15,-9-7-4 16,-6-2 0-16,-8-6-2 0,-8 0-11 15,-6-3 15-15,-7-2-4 0,-8-4-1 16,-4-3 6-16,-19-3 2 0,-10-8-7 16,-4-2 4-16,-9 11 1 0,1 6-10 15,-1 15 13 1,5 13-7-16,4 6-4 0,6 10 9 16,6 4-8-16,6 4-71 15,13 0-73-15,6-2-119 0,10-5-302 16</inkml:trace>
  <inkml:trace contextRef="#ctx0" brushRef="#br0" timeOffset="10681.12">13794 10182 1003 0,'0'0'0'0,"0"0"311"15,89 3-167-15,-46 0-60 0,3-1-6 16,7 0-46-16,-3-1-25 16,0-1 1-16,-1 0-16 0,-12-4-55 15,-10-2 17-15,-6-1 0 0,-11 1-7 16,-6-1-55-16,-4-1-18 0,-14 2-28 16,-9-8-54-16,-2-1-2 0,-8-5 6 0,0-9-91 31</inkml:trace>
  <inkml:trace contextRef="#ctx0" brushRef="#br0" timeOffset="10781.19">14025 9922 555 0,'0'0'0'0,"0"0"481"0,0 0-294 16,0 0-23-16,-22 69-51 0,22-13-32 31,4 12-27-31,2 0-39 0,6-2-17 16,-5-2 1-16,1-12-87 0,0-7-108 0,-2-13-216 16,-2-12-447-16</inkml:trace>
  <inkml:trace contextRef="#ctx0" brushRef="#br0" timeOffset="11167.03">15142 9892 1133 0,'0'0'0'0,"10"76"169"16,0-42-98-16,1-5-55 0,1-7-8 16,-2-4-13-16,3-8-40 0,-1-8-26 15,-1-2-20-15,-3-7-14 16,0-11-52-16,-6-4-106 0,-2-4-75 16</inkml:trace>
  <inkml:trace contextRef="#ctx0" brushRef="#br0" timeOffset="11429.27">15140 9801 807 0,'0'0'0'0,"0"0"315"0,0 0-193 0,0 0-6 16,76 17-51-16,-35-12-30 15,9 1-5-15,4-3-13 0,-5 0-6 16,-1 1 2-16,-7-1-10 0,-14 2-4 0,-6-3 2 16,-9 2 5-16,-6-3-8 0,-6 3 4 15,-2 4 5-15,-14 2-4 0,-7 6 7 16,-6 5 0-16,-8 8 14 0,2 5 13 15,0 11-16-15,-5 8-4 16,5 6 4-16,0 2-16 0,8 4-6 16,0-5 2-16,11-3 5 0,1-11-6 0,7-11-2 15,8-12 1-15,6-10-32 0,11-12 15 16,-1-4-23-16,9-14-46 0,2-9-85 16,0-4-60-16,6-3-130 0</inkml:trace>
  <inkml:trace contextRef="#ctx0" brushRef="#br0" timeOffset="11629.76">16018 9981 1206 0,'0'0'0'0,"0"0"156"0,0 0-71 15,-45 68-46-15,22-35-7 16,-4 3-2-16,-4 3-26 0,0-2-5 0,-2 0 2 15,4-6-2-15,4-5-31 0,2-6-33 16,9-6-40-16,6-7-37 0,8-7-49 16,-2-8-98-16,2-10-115 0</inkml:trace>
  <inkml:trace contextRef="#ctx0" brushRef="#br0" timeOffset="11767.84">15785 10015 1128 0,'0'0'0'15,"0"0"305"-15,20 85-222 0,-7-41-18 16,-3 0-33-16,6-4-13 0,5-8-8 16,4-4-9-16,2-10-4 0,2-8-215 15,-2-10-19-15,-9-4-97 16</inkml:trace>
  <inkml:trace contextRef="#ctx0" brushRef="#br0" timeOffset="11967.61">16343 9841 1265 0,'0'0'0'0,"-9"66"78"16,1-18 2-16,-2 10-11 0,2 1 22 16,-3 3-44-16,9-5-28 0,2-8-10 15,6-9-11-15,9-9-48 0,3-12-45 16,-3-8-16-16,-3-8-48 15,-1-3-70 1,-1-13-151-16</inkml:trace>
  <inkml:trace contextRef="#ctx0" brushRef="#br0" timeOffset="12267.84">16549 10009 1114 0,'0'0'0'0,"0"0"241"0,5 67-175 0,-5-33 15 15,0-4-23-15,8 3-21 0,0-3-7 16,11-7-22-16,3-4-8 0,3-5 0 16,10-8 6-16,-4-6-10 0,-6-6-13 15,-2-12-7-15,-2-2-10 0,-5-4 5 16,-6-5 6-16,-1-4 8 16,-9-2 13-1,-4-4 0-15,-7-3 0 0,-9 1 4 16,-1 6-3-16,-2 11 1 0,-2 9 0 15,1 14 42-15,-3 5-27 0,-4 10 6 16,6 7-15-16,6-1-7 0,9 2 2 16,4 2-2-16,6-3-70 0,2-3-89 15,8-4-86-15,7-7-227 16</inkml:trace>
  <inkml:trace contextRef="#ctx0" brushRef="#br0" timeOffset="12599.73">17070 9986 1029 0,'0'0'0'0,"0"0"205"15,-68 52-133-15,47-26 10 0,9 3 3 16,0 0-41-16,12 3-15 0,8-3 9 16,6-3-7-16,9-6-8 0,10-4 6 15,2-4-16-15,5-10-8 0,5-2 6 16,-8-6-9-16,-4-6-4 15,-6-5 4 1,-4-3 2-16,-7-3-7 0,-5-3 6 16,-9 3 0-16,-4-6-2 0,-9 4 8 15,-11-4-9-15,-5-3 0 0,-2 2 0 16,-6 5-3-16,4 10-3 0,-4 8 9 16,6 7-5-16,4 9-4 0,8 6 6 15,9 5 0-15,2 0-82 16,6-3 0-16,8-1-19 0,2-4-62 0,13-1-96 15,8-6-176-15</inkml:trace>
  <inkml:trace contextRef="#ctx0" brushRef="#br0" timeOffset="12853.3">17548 9962 1139 0,'0'0'0'0,"0"0"221"15,-64 59-158-15,43-29 9 0,2 6 13 16,5 6-41-16,12-1-15 0,2-5 6 16,6-6-12-16,13-6-12 0,3-8 5 15,12-6-10-15,-1-7-4 0,10-3 8 16,0-11-9-16,3-8-2 0,-3-7 2 0,-6-7 6 16,-8-4-10-16,-6 1 6 15,-15 2 2-15,-5-2-3 0,-6-1 21 16,-15 3-17-16,-9 5-8 0,-10 8 4 15,-7 11-2-15,-7 10-44 0,-1 7-96 16,-4 8-160-16,-2 2-470 16</inkml:trace>
  <inkml:trace contextRef="#ctx0" brushRef="#br0" timeOffset="13332.39">18311 9993 1316 0,'0'0'0'0,"62"3"198"0,-19 0-77 16,0 0-66-16,1 1-38 0,-5-3-8 0,0 0-8 16,1 0-2-16,-9 1-89 0,-9 2-20 15,-3 3-12-15,-15 0-49 16,-4 3-18-16,-6-2-95 0,-13-5-232 15</inkml:trace>
  <inkml:trace contextRef="#ctx0" brushRef="#br0" timeOffset="13470.75">18497 9796 937 0,'0'0'0'0,"0"0"330"15,4 101-227-15,0-38-52 0,0 6-15 16,2 2-28-16,5-7-7 0,-1-4 3 15,2-8-8-15,1-10-259 0,3-10-107 16,1-14-236-16</inkml:trace>
  <inkml:trace contextRef="#ctx0" brushRef="#br0" timeOffset="13918.77">19443 9869 1255 0,'0'0'0'16,"0"0"131"-16,0 0-34 16,0 0-59-16,0 0-6 0,-43-64 10 15,24 55-27-15,-10 1-13 0,3 8 4 16,-3 5-7-16,-5 12-3 0,10 8 8 16,-3 8-5-1,8 6-1-15,1 7 4 0,7 2 3 16,9 0 2-16,2-7 17 0,8-9-12 15,11-8-5-15,6-9 8 0,4-8-6 16,8-7-4-16,0-7 5 16,-2-9-8-16,-10-5-4 0,-4-3 4 15,-7-2-4-15,-5-1-15 0,-3 1 11 16,-6-1-4-16,-8-3-1 0,-1 4 2 0,-3 1 3 16,2 6 1-16,3 10 10 0,-1 8-5 15,4 3 0-15,2 16 8 0,-2 8-6 16,0 9 4-16,4 9 16 15,0 7-8-15,6 5-1 0,0 2 6 16,-2 3-15-16,6-3-4 0,-7-7 0 16,3-7 4-1,-2-9-22-15,6-11-24 0,-6-9-11 16,0-8-23-16,1-7-35 0,1-4-48 16,2-10-43-16,-4-2-175 15,2-5-277-15</inkml:trace>
  <inkml:trace contextRef="#ctx0" brushRef="#br0" timeOffset="14119.14">20121 9925 1167 0,'0'0'0'0,"0"0"174"16,0 0-110-16,-84 79 8 15,46-37-9-15,-1-1-23 0,0 3-11 16,4-3-18-1,0-2-10-15,12-6 5 0,0-5-8 16,15-10-41-16,4-8-41 0,4-5-25 16,0-6-63-16,4-10-58 0,4-7-86 15,-6-8-109-15</inkml:trace>
  <inkml:trace contextRef="#ctx0" brushRef="#br0" timeOffset="14272.25">19811 10008 946 0,'0'0'0'16,"0"0"303"-16,17 58-127 0,-1-24-70 15,5 4-29-15,4-2-23 0,0-1-38 16,-1-3-15-16,-1-6 4 0,0-3-10 16,0-7-143-16,-1-9-36 15,-3-7-82-15,-5-7-196 0</inkml:trace>
  <inkml:trace contextRef="#ctx0" brushRef="#br0" timeOffset="14450.58">20471 9896 1039 0,'0'0'0'15,"-2"60"136"-15,-7-16-59 0,3 7 8 16,-4 6 15-16,4 5-6 0,1-1-37 16,3-2-25-16,2-5-13 15,0-11-18-15,9-7-2 0,5-9-88 0,-1-9-3 16,-1-10-41-16,-6-8-83 15,5-3-85-15,-5-14-212 0</inkml:trace>
  <inkml:trace contextRef="#ctx0" brushRef="#br0" timeOffset="14750.81">20694 10057 1091 0,'0'0'0'0,"0"0"274"0,-6 72-217 16,4-36-19-1,2 4 5-15,0-2 2 0,8-3-21 16,4-3-14-16,7-8 3 0,4-4-10 16,1-4-4-16,3-7 2 0,2-8 3 15,0-2-5-15,-4-12-18 0,0-6-4 16,-2-4-1-16,-5-3 12 16,-5-2 11-16,-1-1-3 0,-8-3 8 15,-6-5-2-15,-12-2 3 0,-5-7 7 0,-4 5-6 16,-4 5-9-16,-2 9 6 0,-4 13 15 15,0 9-5-15,2 5 0 0,4 9-13 16,7 4 0-16,7 2-16 0,5 2-39 16,4-2-37-16,4 1-84 15,0-5-90-15,4-4-218 0</inkml:trace>
  <inkml:trace contextRef="#ctx0" brushRef="#br0" timeOffset="15073.74">21238 9984 1206 0,'0'0'0'0,"0"0"157"0,0 0-101 16,-77 40 0-16,56-19 12 0,7 6-31 16,0 5-15-16,7 9 11 0,5 1-4 15,2-1 1-15,15-1 17 0,3-7-16 16,9-5-10-16,4-6 1 15,6-8-15-15,3-5-6 0,1-8 8 16,4-2-8-16,-1-11-2 0,-11-8 2 0,2-5 3 16,-12-2-5-16,-9-1 2 0,-10 0 2 15,-6-2-5-15,-12-4 4 0,-15-2 3 16,-10-2-6-16,-7-1-4 0,-3 6 5 16,3 6-51-16,3 12-3 15,6 11-64-15,8 4-76 0,2 5-164 16,8 4-214-16</inkml:trace>
  <inkml:trace contextRef="#ctx0" brushRef="#br0" timeOffset="15421.56">21868 10187 1063 0,'0'0'0'0,"0"0"226"16,79-11-134-16,-32 5-36 16,11-6-22-16,10-1 3 15,11 0 9-15,-3 0-22 0,-12 5-21 16,-14 4-6-16,-17 3-144 16,-14-1 8-16,-13 2-37 0,-8 2-65 15,-17 1-42-15</inkml:trace>
  <inkml:trace contextRef="#ctx0" brushRef="#br0" timeOffset="15560.18">22116 9947 895 0,'0'0'0'15,"0"0"281"-15,19 92-183 16,-13-35-62-16,-2 4-6 0,2 5-14 16,5-7-14-16,-3-4 4 0,8-8-12 15,5-10-161-15,-4-11-179 0,3-13-295 16</inkml:trace>
  <inkml:trace contextRef="#ctx0" brushRef="#br0" timeOffset="16040.07">23050 9789 1201 0,'0'0'0'15,"17"78"145"-15,-5-21-82 0,-1 3-26 16,-7 3 21-16,2-3-6 0,-2-10-10 15,4-6-12-15,-1-9-23 16,-3-12-8-16,2-7 2 0,0-10 6 16,-6-5-10-16,4-4 6 0,3-8 1 15,-1-10-7-15,6-2-7 0,5 2 0 0,-5 0-3 16,5 7-1-16,3 2-4 0,3 8 1 16,2 4 16-16,0 0 0 0,-1 6-3 15,-1 8 8-15,2 4-3 16,-4 6-1-16,-5 2 0 0,1 2 5 15,-15 0-3-15,-2-1 12 0,-13 1-6 16,-7-2-4-16,-9-2 12 0,-6-4-10 0,-3-4-8 31,-1-5 4-31,0-6-4 0,-7-5-77 16,3 0-28-16,2-7-39 0,-3-8-56 0,9-5-158 0,4-9-209 16</inkml:trace>
  <inkml:trace contextRef="#ctx0" brushRef="#br0" timeOffset="16193.7">23067 9782 1193 0,'0'0'0'0,"66"-1"262"16,-25 5-193-16,13 1-15 0,12 1-28 15,3 2-23-15,3 2-2 0,-6-1-2 0,-8 3-222 16,-13 2-113-16,-14-3-155 0</inkml:trace>
  <inkml:trace contextRef="#ctx0" brushRef="#br0" timeOffset="16378.3">23762 10062 1353 0,'0'0'0'0,"0"0"230"16,-15 60-192-16,-6-27-30 0,-10 2-8 15,-2-1 0-15,-2 1 6 0,2-5-8 16,6-4-43-16,5-5-26 0,3-8-22 16,6-5-55-16,7-8-41 15,0-9-153-15</inkml:trace>
  <inkml:trace contextRef="#ctx0" brushRef="#br0" timeOffset="16509.64">23646 10092 1022 0,'0'0'0'15,"0"0"297"-15,89 93-179 0,-54-55-75 16,-2-1-20 0,2-2-12-16,0-4-19 0,-2-6-91 15,-6-9-173-15,0-8-237 0</inkml:trace>
  <inkml:trace contextRef="#ctx0" brushRef="#br0" timeOffset="16725.28">24274 9747 1047 0,'0'0'0'0,"-2"65"187"0,-2-11-115 16,-4 16 52-16,2 8-14 0,-1 8-25 16,5 2 0-16,2-4-39 15,0-5-35-15,2-8-6 0,15-11-10 0,1-15-123 16,5-11-36-16,4-14-6 0,-4-12-40 15,-5-10-216-15</inkml:trace>
  <inkml:trace contextRef="#ctx0" brushRef="#br0" timeOffset="16978.71">24590 9990 1089 0,'0'0'0'15,"-10"72"74"-15,-2-19-54 0,8 6 9 16,2 4 66-16,2-2-16 0,12-7-27 16,7-10 3-16,9-11-26 15,6-9-20-15,7-9 1 0,6-10-7 0,-1-7-5 16,-1-16 4-16,1-12 4 0,-7-6-8 16,-10-2 0-16,-8-4 5 0,-13-7-5 15,-8-4 4-15,-8-6 16 0,-13-1-9 16,-12 10-1-16,-6 10-5 0,-13 16-1 15,-4 14 7-15,-8 10-18 16,0 11-129-16,8 5-261 16,11-4-570-16</inkml:trace>
  <inkml:trace contextRef="#ctx0" brushRef="#br0" timeOffset="17526.09">25380 10136 1242 0,'0'0'0'15,"0"0"286"-15,68 33-201 0,-26-24-50 16,9-5-4-16,11 0-13 0,2-4-19 16,-8-5 2-16,-2-2-2 15,-13 0-85-15,-10-4-33 0,-12 1 18 0,-11-1-7 16,-8 1-20-16,-12 1-42 0,-11-1-1 16,-6-2-3-16,-4-4 15 0,-6-5-5 15,0-5-32-15,5-1 123 0,1 2 108 16,9 8 222-16,5 10-6 0,9 7-54 15,3 3-7-15,1 14-48 16,6 9-30-16,2 9 0 16,11 8-41-16,3 2-34 15,-1 0-12-15,1-2-19 0,3-2-12 16,-3-7-69-16,1-6-62 0,-1-8-125 16,3-9-254-16</inkml:trace>
  <inkml:trace contextRef="#ctx0" brushRef="#br0" timeOffset="17996.41">26370 9955 835 0,'0'0'0'0,"0"0"267"0,-18-68-177 15,20 48 15-15,12-1-27 0,9 3-27 16,6 3 1 0,2 2-7-16,4 10-7 0,-2 3 16 15,2 6-19-15,-8 9-18 16,8 6-5-16,-6 8-5 0,-2 5-9 15,-6 3 4-15,-7 5 5 0,-14 1-13 16,-10 0 8-16,-13 1-4 0,-6-2-11 16,-10-2 13-16,-7-4 0 0,1-1 1 15,-3-5 2-15,3-9 6 0,4-4-7 0,8-5 2 16,6-5 2-16,4-1-11 16,8-6 9-16,3 0 10 0,10 0 6 15,4 1 22-15,15 1-17 0,9-1-12 16,14 3 10-16,11 0-4 0,9 5-15 15,11 3 1-15,7 2 1 0,1 2-12 16,1-4-153 0,-5-3-74-16,-15-1-152 0</inkml:trace>
  <inkml:trace contextRef="#ctx0" brushRef="#br0" timeOffset="29388.89">10850 11175 732 0,'0'0'0'0,"0"0"283"16,0 0-182-16,0 0-21 15,0 0-27-15,0 0-12 0,0 0-2 16,0 0 4-16,-68 71-2 0,54-42-8 16,7 3 0-16,1 1-9 0,2 2-4 15,2 1 4 1,2 2-6-16,6-1-3 0,5-3 1 15,1-4-15-15,0-2 0 0,5-8 6 16,-1-3-9-16,1-5-5 0,-3-6-30 16,1-3-50-16,-5-3-26 15,3 0-42-15,-7-5-74 0,2-6-112 16,-6-2-190-16</inkml:trace>
  <inkml:trace contextRef="#ctx0" brushRef="#br0" timeOffset="29874.3">11175 11135 678 0,'0'0'0'0,"0"0"230"0,0 0-145 15,0 0-7-15,-60-49-21 0,48 54 2 16,-3 14-17-16,1 10-4 0,-3 8 10 15,3 9-4-15,1 4-9 16,5-1 1-16,8-2-10 0,4-4-1 16,6-7 1-16,5-8-10 0,3-8 4 0,1-10-1 15,4-7-8-15,0-3-2 0,-5-7 5 16,5-8-7-16,-7-4-1 0,1-5 1 16,-3 0-8-16,-1-5-1 0,-7 2 4 15,0-1 0-15,-6-2-12 16,-2 4 7-16,-6-1-9 0,-2 4 0 15,-1 6 15-15,5 5-6 0,-2 6-4 0,-1 6 9 32,3 0-1-32,0 9-3 0,0 5 4 0,2 7-2 0,2 6 2 0,2 6 11 15,2 4-9-15,2 3-1 0,4 4 7 16,-2 1-9-16,-2 2 0 16,5-3 6-16,-3-8-11 0,0-7 4 15,-2-6 0 1,2-8 2-16,-1-4-4 0,-1-5 4 15,-2-2-4-15,0-4-53 0,-2-1-10 16,2-9-49-16,0-3-34 0,4-5-30 16,0-1-161-16,-1-5-37 0</inkml:trace>
  <inkml:trace contextRef="#ctx0" brushRef="#br0" timeOffset="30344.06">11522 11179 707 0,'0'0'0'0,"0"0"196"16,0 0-114-16,4-65-15 16,-12 52-15-16,-6-1-11 0,-5 5-10 15,-2 2-5 1,3 5-11-16,-5 6 5 0,6 12 23 16,1 10-1-16,-1 6-10 0,3 7 6 15,-1 2-5-15,3-1-11 0,4-2 2 16,1-2-9-16,7-1-3 0,5-7 5 15,3-6-9-15,8-9-2 0,5-10 9 16,4-3-3-16,2-6 1 16,0-7 3-16,-5-5-10 0,1 0-6 0,-4-2 0 15,-5-2 4-15,1 2-5 0,-9-1 2 16,-2-1-2-16,-2 2-25 0,0 1 22 16,-2-1-12-16,0 0 4 0,-6 2 6 15,0-3-7-15,4 5 2 0,-5 6 16 16,5 4-6-16,0 2-2 15,2 4 6 1,-2 4-3-16,2 8-3 0,0 7 6 16,0 10 1-16,0 5-2 0,0 5 8 15,4 7-4-15,5 2-2 0,-9 6 7 16,6 1-8-16,0-3-1 0,4 1 5 16,-5-13-8-16,1-6-1 0,-2-8 4 15,0-12 1-15,0-3-7 16,-2-8 8-16,0-3-6 0,-2-2-13 0,0-11-17 0,0-1-98 15,-2-7-48-15,0 0-47 16,-4-1-282-16</inkml:trace>
  <inkml:trace contextRef="#ctx0" brushRef="#br0" timeOffset="30860.88">11907 11204 674 0,'0'0'0'0,"0"0"196"15,0 0-116-15,0 0-30 16,0 0-13-16,0 0-8 0,-60-65-10 16,43 61-9-16,1 2 10 15,-1 5 6-15,1 9-1 0,-3 7 11 16,0 6 8-16,3 4-4 0,1 8 12 15,1 2-1-15,6 0-9 0,3 3 4 16,5-5-3-16,0-5-11 0,13-8 0 16,10-10-15-16,-1-10-13 0,7-4 6 0,4-7-5 15,5-9-6-15,-3-6 2 16,-8 1 4-16,-5-2-5 0,-3 1 0 16,-9-1 1-16,-2 0-8 0,-3 1 2 15,-5-2-5-15,-11 0-2 0,-1 1 5 16,-5 3-7-16,5 5 8 0,2 3 10 15,3 5-4 1,-3 3 0-16,4 4 0 0,4 4-1 16,0 7 0-16,2 4 2 15,0 4 6-15,0 7-4 0,4 5 4 16,8 4-3-16,-1 5 0 0,-1 2 8 16,0 3-6-16,1 2-3 0,-3-1 4 15,2-5-7-15,-4-3 0 0,1-9 0 16,-5-6 5-16,2-7-5 0,-2-7 0 0,0-6 4 15,-2-3-5-15,0-3-20 16,0-10-54-16,0-5-61 0,-2-4-45 16,2-3-111-16,-2 0-139 0</inkml:trace>
  <inkml:trace contextRef="#ctx0" brushRef="#br0" timeOffset="31377.79">12335 11137 809 0,'0'0'0'16,"0"0"184"-16,0 0-114 0,0 0-5 15,0 0-3 1,0 0-21-16,-73-48-6 0,46 57-6 16,5 7-3-16,-3 5 7 0,2 1-5 15,2 4-4-15,5 0 6 16,5 4-3-16,3 4-4 0,4 0 1 15,-2-1 0-15,6-2-7 0,2-3 5 16,10-5-5-16,5-6-8 0,4-7 7 16,1-5-6-16,5-4-3 0,-2-1 2 0,4-8-5 15,-4-4-4-15,-3-5 0 0,-3-1 6 16,-9-1-6-16,-1 0 0 16,-3-2 0-16,-4 1-7 0,-2-2 3 15,0-1-6-15,-6 1-1 0,2 3 13 16,-3 1-4-16,3 0-3 0,0 5 9 15,-2 1-5 1,4 6-3-16,0 5 8 0,0 1-3 16,2 0-2-16,-2 2 2 0,2 10-3 15,0 5-1-15,2 10 6 16,2 5 0-16,0 7-2 0,-2 6 7 16,0 4 0-16,0 5-7 0,0 3 9 15,2-3-3-15,1-7-6 0,-1-7 9 16,2-13 0-16,2-5-9 0,-4-6 7 0,2-7-8 15,-3-4 0-15,-3-5 0 0,2-2-3 16,-2-8-42-16,4-3-15 16,0-8-66-16,-2 1-58 0,-2-3-27 15,0-1-194-15</inkml:trace>
  <inkml:trace contextRef="#ctx0" brushRef="#br0" timeOffset="31631.58">12461 11381 809 0,'0'0'0'0,"0"0"240"16,0 0-116-16,0 0-40 0,0 0 6 0,76-3-24 16,-41 0-30-16,2-1 1 0,5 0-4 15,1 0-17-15,-8 2-1 0,3 2-12 16,-7 0-5-16,-7 0 4 15,-7 0 3-15,-9-1-7 0,-4 2-22 16,-4 0-49-16,-6 0-21 0,-6-1-20 16,-3-2-47-16,-3-6 21 0,-5-5-27 0,2-2-88 15,-2-4-133-15</inkml:trace>
  <inkml:trace contextRef="#ctx0" brushRef="#br0" timeOffset="31831.86">12638 11147 748 0,'0'0'0'0,"0"0"245"0,0 0-113 16,-6 79-30-16,6-42 2 0,2 4 0 15,2 7-34-15,-2 5-12 0,7 0-15 16,-5-4-28-16,4-6-1 0,2-8-9 16,-1-9-7-16,-1-6 4 15,-2-5-1-15,-2-7-23 0,-2-4-9 16,-2-4-45-16,2-1-35 0,-2-8-39 0,0-7-128 15,0-2-180-15</inkml:trace>
  <inkml:trace contextRef="#ctx0" brushRef="#br0" timeOffset="32095.12">13010 11125 849 0,'0'0'0'0,"0"0"233"16,5 68-127-16,1-32 10 15,0 5-8-15,0 4-50 0,-2 1-11 16,-4 0-8-16,0-1-21 0,0-5-3 0,0-4-6 16,4-8-13-16,-1-8 8 0,-1-6-1 15,0-8-5-15,-2-2 2 0,2-4-3 16,4 0-65-16,-6-2 14 0,4-3-43 15,-2-2-40-15,0-1-28 16,-2-3-144-16,0-5-121 0</inkml:trace>
  <inkml:trace contextRef="#ctx0" brushRef="#br0" timeOffset="32517.81">13256 11084 764 0,'0'0'0'15,"0"0"204"-15,0 0-94 0,0 0 18 16,0 0-25-16,65 64-17 0,-49-37-15 16,1 5-25-16,-1 3 4 0,-3 4 3 15,-3 4-21-15,-4 4 2 16,-4 3-8-16,-2 2-16 0,-8 1 6 0,-11-1-1 15,-3 0-9-15,-3-4 15 0,2-7 1 16,0-7-13-16,7-9 6 0,3-9-6 16,1-2-10-16,8-7 2 0,-2-4 11 15,4 1-15-15,2-3 6 0,0-1 17 16,-3 0-19-16,3 0 5 16,0 0-2-1,0 0-8-15,0-1 4 0,5-2 1 16,1 0-2-16,-4-1-3 0,2 1 5 15,2 1-2-15,-4 0-9 0,0 0 6 16,-2 2-8-16,0-2 6 0,4 2-12 16,-1-1-15-16,-3 1-10 0,4-3-41 15,-2-1-28-15,2 2-37 16,2-2-135-16,0-2-181 0</inkml:trace>
  <inkml:trace contextRef="#ctx0" brushRef="#br0" timeOffset="40985.21">10956 11997 457 0,'0'0'0'0,"0"0"195"15,0 0-90-15,0 0 0 0,0 0-1 16,0 0-34-16,0 0-17 0,0 0 22 16,2-31-9-16,6 33-17 0,4 5 16 0,1 3-9 15,3-2-19-15,1 2 0 0,-3-3-8 16,5-1-18-16,-5-3 6 0,3-1 0 15,-5-2-16-15,1 0 10 16,-3-3 0-16,3-4-11 0,-3-4 0 16,2-3 16-16,1 0-21 0,-3-1 9 15,2 5 1 1,3-1-10-16,-5 4 6 0,3 2 5 16,-3 3-12-16,2 2 8 0,3 4 6 15,1 4-6-15,3 4 15 0,-5-1 2 16,1 0-12-16,-1-1 6 15,1-2 2-15,-3-3-13 0,-1 0 5 16,-1-4 4-16,0-1-16 0,1 0 7 16,-3-7 5-16,6-3-10 0,-1-2 5 0,-1 1 5 15,3 2-13-15,-1 5 5 0,1 3 2 16,1 1-2-16,1 0 0 0,-3 5 2 16,1-2-1-16,1 0 1 15,-1-2 6-15,-3 1-14 0,0-2 7 16,1 0 0-16,-3-5 2 0,-2 1-2 15,1-3 0 1,-3 3 0-16,0 4 0 0,-4 0 0 16,4 4 0-16,-1 2 0 0,5 2 0 15,2 3 6-15,3 0-3 0,3-3 13 16,1-6-21-16,4-2 7 16,4-1 8-16,-5-2-16 0,5-3 5 15,-2 0 2-15,-6 1 2 0,-1-4 2 16,-5 3 0-16,-3 3-10 0,-2 1 4 0,0 0 9 15,-1 2-16-15,-3-1-32 0,4 0-30 16,-4-2-91-16,-4-4-229 0,0-4-602 16</inkml:trace>
  <inkml:trace contextRef="#ctx0" brushRef="#br0" timeOffset="42621.37">11983 11916 625 0,'0'0'0'0,"0"0"271"16,0 0-141-16,0 0-23 0,0 0-12 15,0 0 12-15,0 0-29 16,0 0-39-16,0 0-9 0,50-41-1 16,-40 47-16-16,2 4 3 0,3-3 0 15,-3-1-17-15,5-3 2 0,1-3 12 16,1 0-15-16,0-7 3 0,-1-2 7 0,-3-1-10 15,-1 0 3-15,-3-1 8 0,-3 3-14 16,-2 2 6-16,0 5 7 16,0 1-13-16,-1 3 7 0,3 9 24 15,-2 4-6-15,2-2-1 0,5 2 5 16,-1-3-12-16,5-2-4 0,-3-2 4 16,-1-2-14-1,1-5 3-15,0-2 7 0,-1 0-12 16,-5 0 4-16,7-6 0 0,-9-3 2 15,4-2-11-15,0 1-10 16,-1-2-27-16,-5 6-42 0,2 1-17 16,-4 3-81-16,-2 2-128 0,0-1-211 15</inkml:trace>
  <inkml:trace contextRef="#ctx0" brushRef="#br0" timeOffset="44848.08">17490 10557 51 0,'0'0'0'0,"0"0"8"0,0 0-10 16</inkml:trace>
  <inkml:trace contextRef="#ctx0" brushRef="#br0" timeOffset="47717.42">16237 11143 124 0,'0'0'0'0,"0"0"191"0,0 0-112 16,0 0 3-16,0 0 1 0,0 0-7 15,0 0 6-15,0 0 0 16,-6 2-2-16,6-2-9 0,0 0-5 16,0 0-2-16,0 0 0 0,0-2-8 15,0 2-6-15,0 0-12 0,0 0 0 0,-2 0 3 16,0 3-22-16,-4 2-8 0,-3 2 11 15,1 4-7-15,0 0 0 0,-7 5 9 16,7 5-9-16,-6 5 6 16,-1 5 7-16,5 5-6 0,-3 5 7 15,5 2 5-15,2 3-15 0,4-1-4 16,2-4 5 0,4-5-12-16,6-3-8 0,9-9 0 15,4-5 5-15,2-6-13 0,3-4-16 16,1-6-41-16,-4-3-66 15,-4 0-49-15,-9 0-61 0,-1-3-264 16</inkml:trace>
  <inkml:trace contextRef="#ctx0" brushRef="#br0" timeOffset="48386.77">16458 11289 614 0,'0'0'0'0,"0"0"250"15,0 0-124-15,0 0-19 0,0 0 10 0,0 0-28 16,0 0-7-16,0 0-11 0,0 0-17 16,11-10-13-16,-11 31 0 0,0 9-9 15,-6 7-14-15,1 1-10 16,-1 6 10-16,6-1-13 0,-4-2-9 15,4-1 8-15,0-5-8 0,4-7-47 16,2-4-13 0,3-6-25-16,-5-7-72 0,0-4-3 15,-2-4-43-15,-2-3-176 0</inkml:trace>
  <inkml:trace contextRef="#ctx0" brushRef="#br0" timeOffset="48755.8">16626 11423 905 0,'0'0'0'16,"0"0"256"-16,0 0-167 0,0 0-4 15,0 0-23-15,0 0-27 0,0 0-16 0,0 0 8 16,-44 65-8-16,44-38-4 0,0 0 5 15,7-2-8-15,5 0-9 0,0-8 7 16,9-4-10-16,2-4 0 0,2-8 0 16,2-1 2-16,6-10-7 15,-4-3 10-15,-7-3-6 0,1-1-10 16,-4-2 7 0,-9-3-7-16,-2 1-4 0,-8-1 12 15,-6 0-8-15,-8 0-4 0,-9 0 18 16,-4 6-5-16,-8 4-3 0,4 6 10 15,-2 7-4-15,6 0-1 0,2 9 0 16,6 0 1-16,11 1-1 16,6 1-2-16,2-1-1 0,4-2-157 15,15-1-11-15,-7-5-86 0,7-3-209 0</inkml:trace>
  <inkml:trace contextRef="#ctx0" brushRef="#br0" timeOffset="49102.5">16975 11401 799 0,'0'0'0'0,"0"0"233"16,0 0-143-16,0 0-6 15,0 0-3-15,0 0-11 0,-60 66-18 16,52-43-3-16,6 2-20 0,2-1-1 15,4-2 0-15,8-3-15 0,1-2-8 0,8-4 6 16,-1-8-9-16,5-3-4 0,6-2 4 16,-6-8 2-16,0-4-4 0,-5-1 0 15,-7-2-3-15,-1 1-8 0,-10 0 14 16,-2-2-6-16,-4-1-9 16,-10 2 17-16,-9-5-6 0,-4 4-7 15,0 0 6-15,2 7-14 0,5 3 1 0,3 6 12 16,9 0-36-16,2 6-60 0,6 1-28 15,8 0-38-15,0-2-189 0,-2-4-189 16</inkml:trace>
  <inkml:trace contextRef="#ctx0" brushRef="#br0" timeOffset="49418.52">17267 11252 504 0,'0'0'0'0,"0"0"227"16,0 0-115-16,0 0-10 0,0 0-25 15,0 0-20-15,0 0-5 16,0 0 5-16,0 0-9 0,-9-7-5 15,9 6 6-15,0 1-11 0,-4 0-12 16,2 1-1 0,0 8-14-16,0 4 6 0,0 7 19 15,2 7-2-15,0 6 3 0,0 7 1 16,4 8-12-16,0 7-14 0,2 4-2 16,1 2-9-16,-3 0-2 0,0-5-237 15,-4-4-124-15</inkml:trace>
  <inkml:trace contextRef="#ctx0" brushRef="#br0" timeOffset="50056.87">17471 11489 587 0,'0'0'0'16,"0"0"300"-16,0 0-123 0,0 0-31 16,0 0-14-16,0 0-45 0,0 0-45 15,0 0 19-15,46 16 1 0,-1-16-23 16,3-7-30-16,12-3-14 0,-7-3-19 16,-3 0-91-16,-9 4-164 0,-18 2-138 31</inkml:trace>
  <inkml:trace contextRef="#ctx0" brushRef="#br0" timeOffset="50388.04">18036 11199 733 0,'0'0'0'0,"0"0"315"0,0 0-187 15,0 0-24-15,0 0-4 0,0 0-16 16,0 0-24-16,8 68-12 0,-8-32-2 15,-4 2-15-15,4 6-17 16,0 0-1-16,0-1-12 16,4-2-2-16,8-5-57 15,-3-8-46-15,3-5-71 0,-4-5-53 16,1-6-124-16</inkml:trace>
  <inkml:trace contextRef="#ctx0" brushRef="#br0" timeOffset="50704.05">18215 11143 1083 0,'0'0'0'0,"0"0"221"0,0 0-129 16,0 0-14-16,73 49-18 0,-53-21-19 15,-1 4-4-15,0 8 2 0,-7 0 4 16,3 6-8-16,-11 1-10 16,-4 3-3-16,-2-2-13 0,-15-3-15 0,-4-3 12 15,-3-4-4-15,-1-5-32 0,-6-7-7 16,0-4-77-16,2-11-139 0,-4-7-174 15</inkml:trace>
  <inkml:trace contextRef="#ctx0" brushRef="#br1" timeOffset="56874.91">15586 10640 13 0,'0'0'0'0,"0"0"65"0,0 0-46 16,0 0-7-16,0 0-8 0,0 0-3 0,0 0 1 0,0 0-4 0,0 0-18 16,2 20-12-1,-2-19-15-15</inkml:trace>
  <inkml:trace contextRef="#ctx0" brushRef="#br1" timeOffset="57260.75">15586 10640 274 0</inkml:trace>
  <inkml:trace contextRef="#ctx0" brushRef="#br1" timeOffset="58024.83">15586 10640 274 0,'-45'-13'0'0,"40"13"183"0,5 0-90 0,-2 0 0 0,2 0-21 0,0 0 5 0,0 0-7 0,0 0-18 15,0 0 11-15,0 0 11 0,-4 0-23 16,2 1 3-16,0-1-11 0,0 1-18 16,2 2 9-16,0-3 5 0,0 1-11 15,0-1 2-15,0 0-11 0,0 0-8 0,0 0 4 16,0 0-5-16,0 0-3 0,0 0 5 16,0 0-3-16,0 0 4 0,0 0 8 15,2 0-7-15,2 0-2 16,-4 0 8-16,2 1-6 0,0-1-3 15,5 0 7-15,-5 0-7 0,2 0-1 16,-2 0 5-16,0 0-4 0,4 0 2 0,0 0 6 16,1-1-9-16,-3-2-1 0,6 1 4 15,0 1-11-15,3-1 0 0,-5 2 7 16,2-1-7-16,3 1 3 16,3-2 10-16,-1 1-11 0,1 1 0 15,3-3 8-15,0 1-10 0,3 2-2 16,-1-2 0-1,-2 0 6-15,1 2-7 0,-3-1 2 16,5 1 1-16,-1 0-4 0,0 0 4 16,-3 0 0-16,1 1-4 0,-5 1 4 15,5 0-1-15,2 0-3 16,-5 2 4-16,1-1 0 0,1 0-4 16,1-1 4-16,2 2-1 0,-3 1-3 15,1-1 4-15,-3-1-1 0,3 1-2 0,0-1 2 16,-1 2 1-16,-3 1-3 0,-1 0 2 15,3-2-1-15,-5 1-1 0,3-1 2 16,1 0 2-16,-3 2-6 16,3 0 6-16,-1-1-4 0,-3 1 0 15,2 2 2-15,-1 0 1 0,-1-1-3 16,3 2 2 0,-3-1 2-16,5 0-2 0,-1 1 6 15,-5-1-11-15,5 0 3 0,-4 2 2 16,5 0 2-16,0-1-2 0,1 1 3 15,-5-2-7-15,1 1 1 16,-2-1 4-16,3 2-1 0,-7 0-3 16,5 1 4-16,-7 3-1 0,2-1-2 15,-2-1 2-15,-2 1 2 0,-2-2-5 0,5 1 4 16,3-1 3-16,-6 0-5 0,2-1 0 16,3 2 7-16,-5-2-5 0,0-2 9 15,0-1-10-15,6 2-1 16,-3-2 0-16,-5-1 8 0,4 1-7 15,0-4 5-15,-6-1-10 0,2-1 3 16,-2-1 2 0,0 0-1-16,0 0-9 0,-2 0-7 15,-6-6-37-15,4 1-35 0,-1-3-18 16,-1-1-74-16,-2-1-75 0,4 3-178 16</inkml:trace>
  <inkml:trace contextRef="#ctx0" brushRef="#br1" timeOffset="59413.59">15528 10624 316 0,'0'0'0'0,"0"0"128"0,0 0-65 0,0 0-8 16,0 0-17-16,0 0 2 16,0 0-2-16,0 0 0 0,0 0 18 15,-6 0 4-15,6 0-13 0,0 0 3 16,0 0 8-16,0 0-14 0,0 1-1 16,0-1-7-16,0 0-5 0,0 0 8 15,0 0-9-15,0 0-7 0,0 0 2 0,2 0-2 16,-2 2 2-16,0-2 14 15,0 0-10-15,2 0-10 0,2 0 6 16,0 0-8-16,5 0-3 0,-3 0 4 16,8-3-7-16,-5-1-4 0,5 0 7 15,3-1-4-15,-3-1-4 0,7 1 6 16,2-1-2 0,-3 1-2-16,1-2 8 0,2 0-6 15,-1 1-1-15,-1 2 7 16,4 1-6-16,0-1-5 0,-5 2 6 15,3 0-8-15,-2 1-2 0,-1 1 6 16,1-2-5-16,-2 0-2 0,3-1 0 16,1 0 14-16,4-1-9 0,-4-4 6 15,4 3-6-15,-1 0 2 0,-3 2 2 0,4 2-6 16,-4-1 0-16,2 2 6 16,-3 0-6-16,3 0-3 0,2 0 0 15,-4 0 4-15,4 0-6 0,0 0 4 16,-1-1 0-16,7-2-4 0,-4 1 4 15,2 0-1-15,2-1-4 0,1 1 6 16,1 0 0 0,-6 2-3-16,-2 0 0 0,-3 0 1 15,1 3-4-15,2 2 6 0,-4-2-2 16,2 3-1-16,1-3 0 16,3-1 0-16,4 0-3 0,-2-1 6 15,7 2-2-15,-5 2-1 0,2 1 0 16,-4 0-1-16,-6 2-2 0,2 0 6 15,-5 0-3-15,1 1-4 0,2-2 8 0,-5 1-5 16,9 0-3-16,-2 0 8 16,-4-1-4-16,2 2-4 0,-2-2 8 15,-5 3-5-15,1 0-1 0,-7 0 4 16,5 1-1-16,-1-1-4 0,-3-2 6 16,3-1-4-16,3-1-2 0,-3-1 4 15,5 2-2 1,2-2-19-16,0 0 19 0,-3 2-14 15,3 1-2-15,-4 1 11 0,1 1-2 16,-3-1 6-16,-3 2 4 16,5-1-1-16,-3 4-4 0,3-3 6 15,-7 0-3-15,7 0-3 0,-3 1 6 16,1-1-1-16,-5 0-5 0,1 4 6 16,-3-5 6-16,5 4-5 0,-7-2 8 0,6 1-2 15,-3 0-6-15,3 1 8 0,-1 1-6 16,3-3-7-16,-1 2 2 0,-3 0 5 15,5-1-6-15,-1-1 0 16,-6-3 2-16,1 1-3 0,-5-3 2 16,-4-2 1-16,-2-4-3 0,0 0 2 15,0 0 1-15,-4-1-3 0,0 0-10 0,-5-3-57 16,3-5-63-16,2-1-85 0,-2-3-311 16</inkml:trace>
  <inkml:trace contextRef="#ctx0" brushRef="#br0" timeOffset="62421.83">20347 11200 693 0,'0'0'0'0,"0"0"258"15,0 0-142-15,0 0-33 0,-60 26-20 31,45-10-2-31,1 5 1 0,3 8-17 0,-1 0 7 0,4 4-1 0,8 3-23 32,0-1-8-32,8-1-6 0,11-1-15 0,-3-8 2 0,5-3-1 31,-3-6 0-31,3-6-85 0,-2-3 0 0,-1-5-24 16,-3-2-30-16,-7 0-100 0,0-5-45 15,-6-2-206-15</inkml:trace>
  <inkml:trace contextRef="#ctx0" brushRef="#br0" timeOffset="63055.21">20779 11275 972 0,'0'0'0'0,"0"0"246"0,0 0-181 15,0 0-20-15,0 0-17 16,4-67-13-16,-8 51-5 0,-5-1-8 16,-1 0 5-16,-4 5 5 0,-5 1-4 15,2 4 2-15,-5 6 7 0,-1 1-2 16,0 8 7-16,7 6-1 0,-1 5-17 16,5 6 8-1,4 5 14-15,5 1-9 0,3 1-4 16,5-4 2-16,3-5-12 15,8 0 4-15,3-8 12 0,2-3-10 16,-3-1 1-16,-3-6-3 0,-1-3-8 16,-1-2 2-16,-5 0 3 0,0-4-5 15,0-5-1-15,-3-3-1 0,-3-3-11 16,0-3 2-16,-2 1-1 0,0-4-8 0,0-1 0 16,0 2 4-16,0 1 4 0,0 8 11 15,0 3 4-15,0 6-4 16,2 1 2-16,-2 1 0 0,2 3 0 15,-2 8-2-15,4 6 3 0,-4 7 14 16,0 4-11-16,0 3 5 0,0 4-5 16,0-2-1-16,4 1-1 0,-2-4-4 0,2-5 2 15,0-5-1-15,-2-9-26 0,3-4-8 16,-3-5-45-16,-2-2-36 16,6-4-50-16,-4-6-140 0,0-3-157 15</inkml:trace>
  <inkml:trace contextRef="#ctx0" brushRef="#br0" timeOffset="63510.53">21140 11138 626 0,'0'0'0'0,"0"0"246"0,0 0-148 0,-68-20 3 15,45 28-12-15,1 9-30 0,-1 2 3 16,0 6-6-16,7 5-12 0,3 3-1 16,3 0 6-16,2 2-18 15,6-2 4-15,2-5 16 0,4-3-21 16,12-7-12-16,5-7 5 0,2-7-12 16,4-4-3-1,-1-2 1-15,1-5-9 0,-8-7 0 16,0-1 5-16,-9-3-9 0,0 0-39 15,-4-2 5-15,-1-1-8 0,-3 0 2 16,-2-1-7-16,0 1 2 0,-2 1 15 16,-3 2 21-16,1 5 8 15,4 2 5-15,0 5 0 0,-2 2 2 16,2 4-1-16,0 0 26 0,0 1-12 0,0 9-5 16,2 3 19-16,2 9-5 0,1 3-4 15,-3 6 1-15,0 7-8 0,0 1 0 16,-2 3 5-16,0 4-11 15,0-4-2-15,0-5 2 0,2-7-8 16,0-7 1-16,2-7 0 0,-2-7 0 16,0-5-32-1,-2-4-16-15,6 0-48 0,1-7-40 16,-5-7-142-16,0-5-135 0</inkml:trace>
  <inkml:trace contextRef="#ctx0" brushRef="#br0" timeOffset="63726.2">21343 11319 1153 0,'0'0'0'0,"0"0"85"16,0 0-6-16,77 11-29 15,-42-8 0-15,0-3-22 0,4 1-25 16,-2-1-2-16,-6 0-2 0,-6 0-50 0,-8 0-14 15,-7 0-66-15,-8-1-44 0,-2 0-46 16,-8-3-109-16</inkml:trace>
  <inkml:trace contextRef="#ctx0" brushRef="#br0" timeOffset="63911.09">21473 11196 1053 0,'0'0'0'0,"0"0"262"0,13 80-176 16,-7-42 14-16,-2 0-36 16,2 2-13-16,-6-1-18 0,4-1-28 15,-2-5-4-15,5-5-2 0,-3-9-80 16,0-6-12-16,-2-6-51 0,4-4-46 0,-4-3-127 16,2-11-295-16</inkml:trace>
  <inkml:trace contextRef="#ctx0" brushRef="#br0" timeOffset="64111.27">21833 11118 1028 0,'0'0'0'16,"0"0"237"-16,0 0-169 0,27 80 18 15,-27-39 14-15,0 2-41 0,0 7-19 16,-4-4-5-16,0-2-26 0,1-6-6 15,3-6 0-15,0-7-6 16,9-10-61-16,-5-3-13 0,4-6-27 0,-4-6-52 16,0 0-138-16,1-6-102 0</inkml:trace>
  <inkml:trace contextRef="#ctx0" brushRef="#br0" timeOffset="64373.71">22141 11109 1023 0,'0'0'0'0,"0"0"297"0,0 0-215 16,0 0-6-16,0 0-15 16,68 11-12-1,-53 18 8-15,-3 9-14 0,-2 9 3 16,-3 4 18-16,-3 0-20 0,-2 3-16 15,-2 0-7-15,-6-3-17 0,-11 0-3 16,-2-10 0-16,-3-2-2 0,-9-5-165 16,-11-10-150-16,1-5-291 15</inkml:trace>
  <inkml:trace contextRef="#ctx0" brushRef="#br0" timeOffset="65275.77">24357 11067 1006 0,'0'0'0'0,"0"0"222"15,0 0-112-15,0 0-24 0,-75 35-6 16,61-10 6-1,-5 8-36-15,11 1-24 0,0 5-11 16,4 1-13-16,4-5-2 0,6-3 0 16,8-4 4-16,7-4-27 15,6-6-31-15,2-7-21 0,4-2-14 16,-6-5-48-16,2-3-46 0,-6-2-126 16,-5-2-284-16</inkml:trace>
  <inkml:trace contextRef="#ctx0" brushRef="#br0" timeOffset="65482.58">24681 11093 895 0,'0'0'0'0,"0"0"228"0,0 0-127 0,0 0 1 16,-20 81-20-16,20-50-31 0,0 3-18 15,0 1-24-15,4 1-5 16,4-2 0-16,-2-2-5 0,1-4-35 15,3-2-56-15,-4-6-41 0,2-8-62 16,3-4-128-16,-9-8-159 0</inkml:trace>
  <inkml:trace contextRef="#ctx0" brushRef="#br0" timeOffset="65861.64">25022 11078 864 0,'0'0'0'0,"0"0"280"0,0 0-163 16,-12 73-17-16,6-35-27 0,2 2-18 15,0 3-12-15,2 1-15 0,2-2-14 0,0-2-3 16,4-5-10-16,4-7-2 0,2-2-38 15,1-8-17-15,-1-4-27 0,-4-4-70 16,0-6-99-16,-4-2-172 16</inkml:trace>
  <inkml:trace contextRef="#ctx0" brushRef="#br0" timeOffset="66099.95">25310 11292 1328 0,'0'0'0'0,"0"0"196"16,0 0-135-16,76-11-29 0,-47 12-14 15,2 0-11-15,-2 4-14 0,2 1-110 16,-6 0-63-16,-4 0-95 0,-9-2-181 0</inkml:trace>
  <inkml:trace contextRef="#ctx0" brushRef="#br0" timeOffset="66315.67">25804 11140 934 0,'0'0'0'0,"0"0"191"0,0 0-78 15,6 71-14-15,-2-37-18 0,-2 3-17 16,-2 6-31-16,2-1-13 16,-2-3-9-16,0-1-9 0,0-7-4 15,0-5-43-15,0-7-31 0,0-8-34 0,0-3-84 16,0-8-117-16,0-2-299 0</inkml:trace>
  <inkml:trace contextRef="#ctx0" brushRef="#br0" timeOffset="66562.84">26122 11083 1090 0,'0'0'0'0,"0"0"228"0,42 64-193 15,-32-26 29-15,2 7-13 0,-6 7-26 0,-6 3-9 16,0 6-9-16,-20 1-9 0,-5 1 1 16,-6-1-50-16,-6-2-41 0,-7-7-39 15,3-6-29-15,-4-11-178 0</inkml:trace>
  <inkml:trace contextRef="#ctx0" brushRef="#br1" timeOffset="68591.09">9902 13491 1181 0,'4'3'0'16,"8"4"193"-16,7 3-46 0,3-2-29 16,5 0-70-16,2-1-22 0,4-1-13 15,0 0-20-15,2-2-7 0,-1-3-29 16,-5 0-58-16,-1 1-47 0,-5 3-41 15,-15 1-134-15,-8 2-273 16</inkml:trace>
  <inkml:trace contextRef="#ctx0" brushRef="#br1" timeOffset="68738.2">9897 13891 1161 0,'0'0'0'0,"0"0"336"16,85-4-197-16,-31-7-37 15,8-7-47-15,2-1-42 0,4 3-9 0,-2 4-8 16,-6 5-172-16,-10 4-184 0,-13-2-386 16</inkml:trace>
  <inkml:trace contextRef="#ctx0" brushRef="#br1" timeOffset="70859.03">11264 13565 840 0,'0'0'0'16,"0"0"213"-16,0 0-128 0,0 0 6 15,0 0-7-15,0 0-42 16,0 0-12-16,0 0-5 0,-29-56-17 16,18 43 1-16,1 1 7 0,-4-1-17 15,-7 4 2-15,-2 1 11 0,-4 6-16 16,3 2 2-16,-3 9 4 0,2 10 6 15,2 7 3-15,2 8 16 16,5 6-15-16,1 4 0 0,7 4 6 16,4 0-12-16,4-6 9 0,10-6 6 0,11-8-15 15,6-10 0-15,8-12 6 0,0-6-13 16,0-6 2-16,5-12 15 0,-5-4-19 16,-6-3 4-16,-4-3 7 0,-7 1-12 15,-8-1 1-15,3 4 6 16,-13 2-1-16,0 2-3 0,-8 3 2 15,-5 1 2-15,-1 3-8 16,-1 6 10-16,5 7-5 16,-2 1-4-16,7 14 8 0,-3 7-4 15,6 7-3-15,2 9 6 0,0 3 5 16,4 7-7-16,4 1 22 0,1-1-23 16,-3-2 0-16,0-8 0 0,0-10 7 15,1-7-9-15,-1-7 4 16,-2-4-3-16,-2-5-3 0,0-5-8 0,2-2-38 15,-2-10-33-15,0-8-25 0,2-3-80 16,3-4-69-16,-5-2-106 0</inkml:trace>
  <inkml:trace contextRef="#ctx0" brushRef="#br1" timeOffset="71291.37">11778 13452 945 0,'0'0'0'16,"0"0"64"-16,0 0-5 0,0 0-6 16,0 0 3-16,0 0-7 0,-74-53-27 15,51 50-5 1,1 3 1-16,-3 0-13 0,2 15 7 16,0 8 16-16,3 5-5 15,1 8 1-15,2 3 3 0,5 3-10 16,2-2 3-16,8-1 11 0,2-6-16 15,8-4-7-15,8-9 8 0,3-8-17 16,6-7 2-16,6-5 12 0,-6-7-15 16,6-5 2-16,-4-4 0 0,-7-1 6 0,-1-3-9 15,-5-4 6-15,-5 0-2 16,-3 1-4-16,-6 0 6 0,0 4-3 16,-8 2-4-16,-5 6 8 0,3 4-6 15,4 6-1-15,-5 4 6 0,7 10-2 16,-2 7-3-16,6 7 4 15,0 5 11-15,0 6-1 16,8 4 7-16,5 3-17 0,-7 1-4 16,0-2 4-16,4-4 2 15,-1-8-11-15,-3-6-7 0,2-8-27 16,-4-7-20-16,2-5 0 0,-4-6-63 16,1 0-73-16,-1-13-64 0,-2-7-211 15</inkml:trace>
  <inkml:trace contextRef="#ctx0" brushRef="#br1" timeOffset="71729.93">12159 13543 869 0,'0'0'0'16,"0"0"127"-16,-17-78-83 0,-3 53-37 0,-3 6-5 15,0 2 9-15,-2 10 15 16,3 7 15-16,-3 7-9 0,2 16-17 15,4 7 15-15,3 4 37 0,-1 5 13 16,5 1-6-16,6-1-19 0,2 0-27 16,4-8-5-16,4-4 6 15,8-10-17-15,3-8 2 16,5-5 8-16,3-4-8 0,4-11 1 16,2-7 7-16,-4-3-19 0,2-3-6 15,-7-2 6-15,-1 2 3 16,-9 1-10-16,-4 0 8 0,-6 1-4 15,0 1-12-15,-8 0 15 0,0 3-6 16,-7 4-15-16,7 5 27 0,-2 5-12 16,4 4-4-16,1 12 14 0,3 6-6 15,-2 7-3 1,2 5 4-16,2 8 14 0,6 4-15 16,1 5 17-16,-1 3-18 0,4 0 0 15,-6-3 0-15,2-4 5 0,3-5-12 16,-1-12 13-16,-2-6-12 0,-2-8-41 15,-2-8 21-15,5-4-45 0,-7-5-56 16,4-11-34-16,0-6-89 0,-4-7-273 16</inkml:trace>
  <inkml:trace contextRef="#ctx0" brushRef="#br1" timeOffset="72231.73">12492 13483 940 0,'0'0'0'15,"0"0"86"-15,10-69-38 0,-10 49-28 16,-4 5 10-16,-4-2-2 0,-7 2-17 16,1 7-2-16,-7 5 2 0,2 3-12 0,-3 12 2 15,-5 6 13-15,8 5-11 0,1 6 16 16,-1 4 27-16,4 3-1 15,7 7 8-15,0-3-3 0,2 1-22 16,6-4-12-16,0-7 16 0,10-8-13 16,2-8-1-16,9-6 7 0,2-7-19 15,4-1 3 1,2-10 23-16,-2-6-21 0,-3-2-8 16,-5-2 13-16,0 0-19 0,-9-1-2 15,-4 2 10-15,0-1-2 16,-4-1-8-16,-2-4 10 0,-2-1-10 15,-6-1-18-15,-2 2 23 0,6 7 0 16,-5 7-17-16,7 6 23 0,2 5-7 16,0 4-6-16,0 12 14 0,0 9-6 0,4 7-1 15,5 5 0-15,-1 3 27 0,-2 2-23 16,4 2 16-16,-3 1-19 0,-1 0-2 16,0 1 2-16,-4-6 4 15,-2-5-9-15,0-7 8 0,0-7-8 16,0-5-26-16,-2-7 12 0,2-5-49 15,0-4-42 1,0-3-16-16,0-6-53 0,4-4-208 16,4-4-83-16</inkml:trace>
  <inkml:trace contextRef="#ctx0" brushRef="#br1" timeOffset="72479.08">12876 13570 1187 0,'0'0'0'0,"0"0"205"0,60-34-132 16,-29 25-12-16,2 1 4 0,0 1-23 16,4 6-12-1,-4 1-12-15,-2-2-20 0,-4 8-2 16,-4 0 1-16,-2 5-24 0,-7-1-20 15,-5 3-10-15,-9 1-43 0,-5-5-59 16,-3-4 15-16,-6-5-36 0,-3-1-161 16,1-10-112-16</inkml:trace>
  <inkml:trace contextRef="#ctx0" brushRef="#br1" timeOffset="72663.8">13021 13333 726 0,'0'0'0'0,"0"0"277"16,0 0-210-16,0 65 37 0,4-22-10 15,4 9-24-15,-6 1-5 16,4 3-16-16,1-3-30 0,1-2-14 16,0-7 5-16,7-8-20 0,-5-9-65 15,2-10-16-15,1-8-12 0,-1-9-68 16,-1-5-89-16,1-14-201 0</inkml:trace>
  <inkml:trace contextRef="#ctx0" brushRef="#br1" timeOffset="72901.73">13598 13197 664 0,'0'0'0'0,"0"0"205"0,0 0-79 0,0 0 3 15,0 0-17-15,-7 77-14 0,16-40-1 16,-5 9-9-16,0 5-20 0,2 7-7 16,2 8-5-16,-6-4-36 0,7 2-21 15,-5-6 2-15,4-1-2 16,-4-7-211-16,2-6-30 0,-4-6-171 16</inkml:trace>
  <inkml:trace contextRef="#ctx0" brushRef="#br1" timeOffset="73619.07">14379 13475 981 0,'0'0'0'0,"0"0"209"0,0 0-74 15,0 0-13-15,72-7-54 0,-35 4-17 16,7 0-22-16,1 2-25 0,1 1-7 15,-1 0 6-15,-1 0-6 0,-1 0-96 16,-12 0-4-16,-4-3-88 16,-10-1-118-16,-13-5-123 15</inkml:trace>
  <inkml:trace contextRef="#ctx0" brushRef="#br1" timeOffset="73781.81">14604 13297 1009 0,'0'0'0'0,"11"82"187"0,-7-32-111 0,4 4-3 16,0-1-28-16,-2-3-28 15,1-6-3-15,3-8-16 0,-2-9-47 16,7-12-35-16,-7-8-47 0,6-7-141 16,-3-14-151-16</inkml:trace>
  <inkml:trace contextRef="#ctx0" brushRef="#br1" timeOffset="73967.09">15202 13243 1227 0,'0'0'0'0,"0"0"112"0,2 71-48 16,-2-48-15-1,0-1-34-15,0-2-15 0,0-2 0 16,4-6 0-16,-4-5-244 15,0-2 48-15,0-4-145 0,0-2-259 16</inkml:trace>
  <inkml:trace contextRef="#ctx0" brushRef="#br1" timeOffset="74236.23">15146 13255 902 0,'0'0'0'0,"0"0"319"16,0 0-197-16,0 0-17 0,80-11-26 15,-49 15-37-15,7 3-11 16,-3 0 2-16,0 0-19 0,-6 3-8 15,0 0 8-15,-9-1-13 0,-5 0-2 16,-5-2 2-16,-6-3 5 0,-4-3-6 16,0 0 0-1,-12 1 16-15,4 2-16 0,-9 0 0 16,1 4 11-16,3 5-12 0,-5 4 2 16,1 8 17-16,-1 4-17 15,3 6 14-15,-2 4-11 0,5 0-5 16,4 4 2-16,4 0 6 0,4-5-14 15,0-4 14-15,0-7-11 0,0-9-32 16,4-7 1-16,4-3-30 0,-2-8-46 0,3-5-28 16,-1-7-95-16,2-7-255 0</inkml:trace>
  <inkml:trace contextRef="#ctx0" brushRef="#br1" timeOffset="74483.78">16026 13339 1245 0,'0'0'0'0,"0"0"229"0,0 0-163 15,-57 32-30-15,25-9-1 0,1 8-13 16,-4 1-4-16,2 2-17 0,-4-1-2 16,8 0-3-1,2-6 2-15,5-4-94 0,7-7 24 16,9-7-27-16,2-7-56 0,4-2-1 15,0-5-38-15,0-6-166 16,2-7-17-16</inkml:trace>
  <inkml:trace contextRef="#ctx0" brushRef="#br1" timeOffset="74622.13">15708 13387 493 0,'0'0'0'0,"0"0"356"0,0 0-181 0,0 0-50 16,0 0-38-16,0 0 5 0,68 35-24 15,-47-10-33-15,0 3-23 0,3-2 3 16,-1-2-14-16,2-1-2 0,0-5-88 15,-3-2-88-15,-3-8-141 16,-6-5-165-16</inkml:trace>
  <inkml:trace contextRef="#ctx0" brushRef="#br1" timeOffset="74853.97">16281 13157 999 0,'0'0'0'0,"0"0"159"0,0 80-50 16,0-38 7-16,0 6-22 0,0 6-19 16,0 4-23-16,0-4-17 15,0 0-5-15,4-7-25 0,4-8-10 16,0-8-9-1,5-5-44-15,-7-10-42 0,-2-4-1 16,-2-5-65-16,2-6-92 0,-4-1-135 16</inkml:trace>
  <inkml:trace contextRef="#ctx0" brushRef="#br1" timeOffset="75185.16">16508 13325 999 0,'0'0'0'0,"0"0"226"16,0 0-133-16,0 0 0 15,-27 68-16-15,27-33-29 0,0 2-23 16,8-1-2-16,3-5-14 0,7-5-11 0,3-11 4 16,6-1 6-16,-2-10-8 0,2-4 0 15,4-1 2-15,-7-9-2 0,-1-5-8 16,-8-4 4-16,-3-1-21 0,-10-5 28 15,0 0-5-15,-2 1-6 16,-8-1 16-16,-9-2-8 0,-5 3-9 16,-1 2 0-1,0 6-11-15,-4 5-2 0,9 11 27 16,-5 1-8-16,4 8-35 0,11 5 2 16,4-3-32-16,0 0-64 0,4 2-26 15,4-6-89-15,2-4-173 0</inkml:trace>
  <inkml:trace contextRef="#ctx0" brushRef="#br1" timeOffset="75501.17">16909 13249 962 0,'0'0'0'16,"0"0"172"-16,0 0-69 15,0 0 1-15,0 0-20 0,0 0-16 16,-47 84-11-1,42-51-29-15,3 2-12 0,2-1 15 16,4-4-16-16,7-4-14 0,3-5 13 16,7-5-14-16,2-3 0 0,1-7 0 15,3-6 3-15,6 0-12 0,-4-10 15 16,-2-5-12-16,-2-3-35 16,-2-2 36-16,-7 0-3 0,-3 0-4 15,-11-2 22-15,-4 0-11 0,-11 1-8 0,-7-7 18 16,-5-1-13-16,-6 1-18 0,-2 1 5 15,6 8-9-15,0 8 8 0,8 7 26 16,1 4-16-16,10 6-58 0,3 6-23 16,5 1-57-16,5-3-94 15,3-1-83-15</inkml:trace>
  <inkml:trace contextRef="#ctx0" brushRef="#br1" timeOffset="75739.14">17409 13053 1051 0,'0'0'0'0,"0"0"261"0,0 0-133 16,0 0-34-16,0 0-41 0,0 0-20 15,0 0-11-15,-8 79 0 0,8-33 13 16,0 8-16-16,2 5-14 0,2 3 8 15,4 1-12-15,-1-4-2 16,-1-1-25-16,4-9-57 0,-2-5-75 0,-3-6-32 16,-1-6-82-16,-4-7-251 0</inkml:trace>
  <inkml:trace contextRef="#ctx0" brushRef="#br1" timeOffset="76139.23">17961 13440 960 0,'0'0'0'16,"0"0"282"-16,0 0-140 0,0 0-40 15,70 5-30-15,-34-4-31 0,15 1-14 16,1-3-19-16,4 1-14 16,4-1 7-1,-9-1-2-15,-7-1-234 0,-5-2 7 16,-14-3-155-16</inkml:trace>
  <inkml:trace contextRef="#ctx0" brushRef="#br1" timeOffset="76339.35">18718 13084 1311 0,'0'0'0'0,"0"0"135"16,-19 75-110-16,13-49-19 0,-2-4 3 15,4-6-7-15,-1-2-4 16,5-7-39-1,0-3-49-15,7-4-61 0,-3 0-27 16,-2-4-106-16,-2-6-297 0</inkml:trace>
  <inkml:trace contextRef="#ctx0" brushRef="#br1" timeOffset="76602.13">18695 13083 930 0,'0'0'0'15,"0"0"282"-15,62-3-193 0,-31 7 2 0,4 5-11 16,0-2-22-16,5 0-13 0,-5 2 5 15,-4 0-25-15,-6 0-18 0,-5-1 8 16,-5-2-12-16,-9-3-6 0,-4 0 6 16,-2-2 9-16,0 2-8 0,0 0 27 15,-6 1-10-15,-5 0-17 16,1 5 20-16,-6 4-6 0,1 5-9 0,-4 9 16 16,1 9-7-16,-3 6-9 0,1 10 14 15,-1 7-17-15,2 3-12 0,-1 4 12 16,5-2-12-16,-1-5-52 0,1-6-39 15,11-11-118-15,-2-10-171 0,-2-12-287 16</inkml:trace>
  <inkml:trace contextRef="#ctx0" brushRef="#br1" timeOffset="77658.78">19611 13373 828 0,'0'0'0'0,"0"0"223"15,0 0-76-15,0 0-33 16,0 0-32-16,72 35-36 0,-41-26-17 16,2-3-16-16,2-2-14 0,3-1 2 15,-7 0 3-15,4-3-55 0,-10 2-35 0,-5-1-33 16,-9-1-75-16,-1 1-35 0,-10-1-68 16</inkml:trace>
  <inkml:trace contextRef="#ctx0" brushRef="#br1" timeOffset="77827.67">19789 13220 885 0,'0'0'0'15,"0"0"280"-15,0 82-192 0,0-40-15 16,0 6-26-16,0 1-10 16,0-1-12-16,4-2-19 0,0-6 2 15,4-6-5-15,7-8-6 0,1-8-121 16,1-6-6-1,3-10-136-15,-1-3-69 0</inkml:trace>
  <inkml:trace contextRef="#ctx0" brushRef="#br1" timeOffset="78275.5">20655 13124 806 0,'0'0'0'16,"0"0"182"-16,0 0-96 0,-75-56-7 16,48 53-6-16,3 4-8 15,-3 12-21-15,2 4-9 0,-2 9 17 16,6 3-9 0,3 6-12-16,5 5-2 0,7 1-14 15,4 0-14-15,2-3 10 0,8-3-3 16,9-8-12-16,4-6 8 0,1-7 5 15,3-7-13-15,4-7 8 0,0-2 0 16,-4-10-8-16,-5-2 7 16,-3-1 1-16,-5-3-8 0,-7 0 7 15,1-2 1-15,-6-1-8 0,0-1 3 0,-11-3 2 16,5 3-2-16,-6 0-6 0,8 9 10 16,-3 5-6-16,5 5 5 0,0 3 2 15,2 10-8-15,0 11 4 0,0 8 9 16,4 8-13-16,1 8 8 0,1 3 22 15,-6 2-26-15,6 1 0 16,-2-4 17-16,0-3-24 16,-2-8 12-16,2-9-5 15,-1-7 0-15,-1-7-65 0,2-9 22 16,-2-4-75-16,0-6-39 0,2-7-81 16,2-6-191-16</inkml:trace>
  <inkml:trace contextRef="#ctx0" brushRef="#br1" timeOffset="78491.33">21215 13205 1194 0,'0'0'0'16,"0"0"174"-16,0 0-106 15,-68 57 2-15,45-26-9 0,0 4-29 0,-2 3-8 0,3 1-12 16,1 2-20-16,6-5 16 0,1-6-5 15,8-6-5-15,2-8-118 0,2-8 20 16,0-3-70-16,2-5-17 0,0-3-71 16,0-9-140-16</inkml:trace>
  <inkml:trace contextRef="#ctx0" brushRef="#br1" timeOffset="78629.38">20971 13273 922 0,'0'0'0'15,"0"0"303"-15,0 0-191 0,56 82-33 16,-40-54-36-16,5 1-18 0,0-2-15 16,-3-4-17-16,3-4-4 15,0-3-91-15,-5-8-150 0,-1-6-158 0</inkml:trace>
  <inkml:trace contextRef="#ctx0" brushRef="#br1" timeOffset="79108.47">21676 13184 841 0,'0'0'0'16,"0"0"203"-16,4-65-142 0,-4 44-45 15,-8 3 9-15,-3 4 15 0,-3 6-4 16,-1 7-6-16,-5 1 3 0,-3 13-8 15,-4 6 5-15,2 7 23 0,-2 5 5 0,11 3-17 16,-1 5-9-16,5 1-7 16,4 1-3-16,8-4 17 0,0-5-8 15,10-7-20-15,9-5 6 0,3-8-3 16,7-6-14-16,4-5 0 0,-4-4 21 16,0-9-30-16,-6-2 17 0,-6-3-4 15,-5-4-8-15,-2 0-20 0,-4-2 13 0,-6-3-21 16,0 2 9-16,0-2-6 15,-8 2-9-15,2 6 36 0,2 7 4 16,0 3-4-16,0 7 1 0,2 1 7 16,-1 7-12-16,-1 7 8 0,4 9 5 15,0 4-5-15,0 4 10 0,7 5 2 16,-3 5-15 0,0 1 2-16,0 3 19 0,-4-2-28 15,6-4 14-15,-4-6-1 16,0-3-10-16,0-9-5 0,0-5-7 15,-2-8-24-15,0-6-28 0,5-2-48 16,-3-5-104-16,0-7-117 0,4-5-277 16</inkml:trace>
  <inkml:trace contextRef="#ctx0" brushRef="#br1" timeOffset="79563.2">22195 13083 980 0,'0'0'0'0,"0"0"149"15,0 0-91-15,0 0 3 0,0 0 30 16,-62-52-18-16,39 54-27 16,-2 8-30-16,-2 6 1 0,2 3 2 15,1 4-15-15,7 6 11 0,-2 3-4 16,7 3-16-16,0 1 10 0,5-3 23 15,5-5-13-15,2-2 9 0,11-5-4 0,5-5-18 16,3-5 10-16,4-6-4 0,4-6-11 16,1 1 6-16,1-10 11 15,-4-1-21-15,0-3 14 0,-6-3-3 16,-5 1-8-16,-4-2-4 0,-1-1 4 16,-7 1-19-16,-2-5 12 0,0 1-4 15,0-3-17 1,-4 1 24-16,-3-1 1 0,5 6-6 15,2 4 17-15,0 8 0 0,0 5-8 16,0 2 6-16,0 4 5 0,0 7-11 16,0 10 8-16,2 9 32 15,3 6-26-15,-1 7 15 0,-4 5-3 16,0 2-21-16,0 3 11 0,-2-3-6 16,-3-4-12-16,3-6-7 0,0-5-31 0,2-7-52 15,0-8-38-15,4-8-66 0,-1-10-224 16</inkml:trace>
  <inkml:trace contextRef="#ctx0" brushRef="#br1" timeOffset="79864.48">22573 13312 1269 0,'0'0'0'16,"58"-11"76"-16,-19 7-29 15,0 1 15-15,5 0 1 0,-1 1-33 16,-8 2-35-16,-2-2-3 0,-10 1-31 15,-10 1-60-15,-9 0-10 0,-4 3-38 0,-2 0-94 16,-13-3-27-16,-1 0-232 0</inkml:trace>
  <inkml:trace contextRef="#ctx0" brushRef="#br1" timeOffset="80011.6">22718 13102 885 0,'0'0'0'15,"0"0"305"-15,31 101-211 0,-25-50-39 16,0 2 16-16,0-3-15 0,-6-2-35 16,6-3-4-16,-6-6-10 0,3-10-14 15,5-6-68-15,-2-9-48 16,2-7-136-16,-2-7-167 0</inkml:trace>
  <inkml:trace contextRef="#ctx0" brushRef="#br1" timeOffset="80534.22">23497 13036 945 0,'0'0'0'0,"0"0"207"15,-66-61-117-15,33 50-13 0,0 7 34 16,8 4-35-16,-4 11-36 15,12 8-34-15,-1 8 4 0,3 8-2 16,5 2 2 0,6 4 30-16,0 0 3 0,4-5-19 15,10-2 3-15,7-6-5 0,-3-7-13 16,7-6 11-16,-1-6-4 0,3-7-19 16,0-2 6-16,-7-4 9 0,5-3-18 15,-11-7 5-15,3-1-2 16,-7 1-24-16,2-4 8 0,-2 2-10 15,-1 0-21-15,-3 0 32 0,0 2 9 0,-2 3-15 16,0 0 23-16,0 1 2 0,0 3-2 16,0-2 2-16,0 4 4 0,0 0-10 15,0 0 8-15,0 2 7 0,0 2-13 16,0 1 6-16,0 0 8 16,0 0-17-16,0 4 5 0,0 7 6 15,0 5-6 1,0 6 2-16,0 7 37 0,0 7-20 15,2 7 8-15,0 7-5 0,-2 10-13 16,2 7 10-16,0 3-6 0,4 2-20 16,-2-7 12-16,7-5-8 0,-3-12-124 15,-2-11 7-15,-2-6-32 16,-2-15-140-16,-2-7-144 0</inkml:trace>
  <inkml:trace contextRef="#ctx0" brushRef="#br1" timeOffset="81383.03">19708 10717 331 0,'0'0'0'16,"0"0"140"-16,0 0-67 0,0 0 2 15,0 0-8-15,0 0 9 0,0 0 14 16,0 0 0-16,0 0 6 0,-43-49-25 16,43 45-15-16,0 3 1 0,0-4 3 15,0 2-6 1,4 0-13-16,8 1-6 0,0-1 19 16,9 1-8-16,4-1-19 15,8-5 7-15,2 2 1 0,9-2-16 16,-3 0 10-16,2 4-7 0,3-1-15 15,3 4 12-15,-1 1-1 0,4 2-20 16,-3 6 4-16,-1 6 20 0,-3 2-30 16,-1 3 16-16,-3 0 1 0,-6 1-15 15,4 3 10-15,-3 0 2 0,1 1-12 16,0-1 8-16,-4-2 5 0,2 0-1 16,-4-5 3-16,-6 0-2 0,-2-3-14 15,-7 1 13-15,-3-1 0 0,-11-2-12 16,-2-1 10-16,-2-3 2 0,-9-2-12 15,1-4 9-15,-2-1 0 0,-1-5-6 16,1-5-52-16,-3-3-10 0,3 1-77 16,-5-4-2-16,-3-2-54 0,-1-2-207 15,-10-4-208-15</inkml:trace>
  <inkml:trace contextRef="#ctx0" brushRef="#br1" timeOffset="81937.42">19669 10678 624 0,'0'0'0'0,"0"0"152"0,0 0-68 0,0 0-18 15,0 0 6-15,0 0-7 16,0 0-18-16,0 0-9 0,62-27-11 15,-44 20 12-15,3-2 0 0,2 1-11 16,1-3 0-16,3 0 1 0,2 0-11 16,4 0 13-16,0 1 0 0,7 0-15 15,-3-2 9 1,2 1 1-16,5 3-12 0,-1 0 6 16,0-1-5-16,-1 4-17 15,1 0 4-15,-4 4 17 0,1 0-25 16,-3 1 12-16,-6 0 7 0,4 2-18 15,-2 4 10-15,4 0 16 0,1-2 0 16,1 1 13-16,4-3-25 0,3 0-14 16,-1 1 10-16,1 0 13 0,3-1-23 0,-3 3 10 15,-5 2 13-15,0 4-26 16,-1 1 16-16,-9 1 1 0,0 1-12 16,0 3 6-16,-4 0 42 0,-3 0-30 15,5 0 11-15,0 0-8 0,0-1-16 16,2 2 13-16,0 2 1 0,-2-1-11 15,2 3 18-15,-2 3-4 0,0 0-21 0,-2 0 4 32,4-1 21-32,-4 0-32 0,-2-1 18 0,-3-1-1 0,-1-3-15 31,-6-2 10-31,-5-7 2 0,-6-4-10 0,0-4 6 0,-4-2-3 0,0 0-43 16,0-2-25-16,-8-9-107 0,-7-6-258 15</inkml:trace>
  <inkml:trace contextRef="#ctx0" brushRef="#br1" timeOffset="83356.12">23456 10609 593 0,'0'0'0'15,"0"0"231"-15,0 0-131 16,0 0 8-16,0 0-34 0,0 0-26 0,0 0-25 15,0 0-1-15,0 0 15 16,18 1 7-16,-3-3 2 0,1-1-11 16,5 2-8-16,2-1 9 0,6 1-7 15,4 0-6-15,0 0 8 16,2 1-2-16,2 0-8 0,4 0 14 16,-1 0-5-16,3 4-11 0,1 2 9 15,1 2-11-15,-2 3-16 0,-3 3 10 16,3 1-3-16,-6 2-14 15,3 2 12-15,-7 4 4 0,-2-2-15 16,-4 5 10-16,-1-2 7 0,-3-3-17 16,-4 4 10-16,1-3 15 0,-9 0-22 0,1-2 4 15,-8-2 24-15,-2-1-25 0,2-3 12 16,-4-6-2-16,0-1-15 0,0-2 8 16,-8-5 7-16,4 0-17 0,-6-4 8 15,1-8-6-15,-5-1-57 16,4-5 5-16,-7-4-38 0,-4-1-40 15,-1-4 11 1,-5 2-31-16,-6-3-104 0,0-3 0 16,-7-2-113-16</inkml:trace>
  <inkml:trace contextRef="#ctx0" brushRef="#br1" timeOffset="83825.86">23600 10629 556 0,'0'0'0'15,"0"0"195"-15,0 0-81 0,0 0-18 16,0 0-1-16,0 0-25 0,0 0-10 16,0 0-5-16,-45-37-15 0,45 37-12 15,0 0-10-15,2 0-19 0,6 0 2 16,3 0 52-16,3 0-36 16,-2 0 7-16,9 0-1 15,4 0-7-15,6-5 8 16,0 1-6-16,6 0-14 0,0 0 11 15,0 1-1-15,5 2-8 0,1-1 14 16,1 2-1-16,-1 0-13 0,3-1 8 16,-1 1-7-16,3 0-12 0,1 0 10 15,1 0 2-15,6 0-13 0,1 0 11 16,5-1-1-16,7 1-4 0,-1 4 0 0,-2 0 16 16,0 3-22-16,-4 4 11 15,-4 3-1-15,2 0-8 0,-10 3 6 16,-1 0 1-16,-3 0-6 0,-7 1 4 15,0 2 2-15,-6-2-6 0,5 4 5 16,-12-2 2-16,5 0-8 16,-2 2 8-16,0-2 39 0,-4 1-22 0,2 0 4 0,-2-2-11 15,-2 1-17-15,-3-1 6 16,-1 0 10-16,2-2-18 0,-7-1 10 16,-6-4-2-16,1-5-6 0,-3-3 0 15,-4-3-1-15,-2-1-74 0,0 0-9 16,0-5-75-16,-8-4-273 0</inkml:trace>
  <inkml:trace contextRef="#ctx0" brushRef="#br1" timeOffset="84390.14">23995 13334 934 0,'0'0'0'16,"0"0"222"-16,0 0-126 0,0 0-20 15,0 0-6-15,72 11-13 0,-30-18-11 16,3-1-18-16,-3 4-21 0,-3-1 1 15,-6 4-6 1,-6 1-4-16,-4 0-91 0,-9 0 19 16,-8 3-59-16,-4 4 8 0,-2 1-60 15,-12-2-103-15,-3-4-86 0</inkml:trace>
  <inkml:trace contextRef="#ctx0" brushRef="#br1" timeOffset="84575">24165 13111 827 0,'0'0'0'0,"0"0"172"16,-2 74-64-16,2-36-6 15,0 6-22-15,2 4-17 0,2 2-5 16,4-1-21-16,-4-2-20 0,4-7-6 16,3-4-6-1,-3-5-10-15,7-9-21 0,-9-3-42 16,6-6-63-16,-4-8-32 0,-1-3-106 15,-5-4-226-15</inkml:trace>
  <inkml:trace contextRef="#ctx0" brushRef="#br1" timeOffset="84975.99">24733 13065 1055 0,'0'0'0'0,"0"0"152"16,0 0-69-16,-6 88-19 0,2-57 2 16,4 0-20-1,0-5-19-15,0-3-4 0,0-4-12 16,4-8-11-16,2-2 0 0,0-3 17 16,-2-3-18-16,1-3 2 0,-3 0 10 15,2-2-15-15,2-6 8 0,0-1 6 16,5-1-14-16,1 1 8 15,4 2-3-15,-3-1-2 0,5 5 1 16,3 3 1-16,2 0-2 0,0 10 1 0,-1 4 0 16,1 0 0-16,-4 4 0 0,-11 3 1 15,-2 2-1-15,-6 2 0 0,-6 2 3 16,-9-1-5-16,-3 2 4 0,-9-6 2 16,-4 0-6-16,4-6 3 15,-8-4-1-15,2-9 0 0,6-1-54 16,-2-8-17-16,13-8-62 0,-1-7-22 0,3-5-83 15,1-5-134-15</inkml:trace>
  <inkml:trace contextRef="#ctx0" brushRef="#br1" timeOffset="85123.1">24650 13043 945 0,'0'0'0'0,"0"0"260"0,83-13-151 15,-39 9-49-15,3 1-32 0,3 2-24 16,1 1-8-16,-3-1-140 0,1 2-30 16,-1 3-159-16,-11 3 119 0</inkml:trace>
  <inkml:trace contextRef="#ctx0" brushRef="#br1" timeOffset="85323.58">25368 13086 1086 0,'0'0'0'16,"0"0"194"-16,-29 69-109 16,16-34-38-16,-5 0 1 15,-3 2-8-15,2 1-19 16,1-4-19-16,3 4 5 0,-1-6-6 16,3-6-2-16,5-4-103 0,0-9-25 15,-2-5-128-15,3-6-76 0,-3-5-232 16</inkml:trace>
  <inkml:trace contextRef="#ctx0" brushRef="#br1" timeOffset="85446.15">25186 13214 968 0,'0'0'0'16,"0"0"310"-16,78 36-236 0,-53-17-30 16,4 3-8-16,-4-2-18 0,-4-3-13 15,1-2-10-15,1-4-47 16,-4-3-65-16,-1-5-123 0,-3-3-89 0</inkml:trace>
  <inkml:trace contextRef="#ctx0" brushRef="#br1" timeOffset="85662.12">25707 12982 917 0,'0'0'0'16,"0"0"144"-16,-2 71-47 0,-2-33 12 16,1 4-15-16,1 3-33 0,2 3-26 15,0-2-18-15,2-2-4 16,5-2-11-16,3-7-4 0,-2-6-68 0,5-11-51 16,-3-4-82-16,0-7-58 0,-3-6-106 15</inkml:trace>
  <inkml:trace contextRef="#ctx0" brushRef="#br1" timeOffset="85878.22">26037 13008 1035 0,'0'0'0'16,"0"0"112"-16,5 86-30 0,-1-44-16 15,6 1 12-15,-6 3-29 0,4 0-31 16,-1-3-19-16,-3-3 2 0,-4-5 1 0,2-3-71 16,-2-7-37-16,0-3-80 15,-4-6-189-15,-7-7-330 0</inkml:trace>
  <inkml:trace contextRef="#ctx0" brushRef="#br1" timeOffset="86112.21">26397 13273 1293 0,'0'0'0'16,"0"0"68"-16,83-9-43 0,-50 7-23 15,4 1 8-15,4-1-10 0,-7 1 0 16,-3 4-219-16,-3-2-45 16,-7 4-325-16</inkml:trace>
  <inkml:trace contextRef="#ctx0" brushRef="#br1" timeOffset="86495.27">26995 12912 1120 0,'0'0'0'15,"0"0"134"-15,33 61-59 0,-29-25-16 16,-4 2 30-16,0 1-6 0,-2-2-19 16,-2-5-23-16,-5 0-25 0,3-6-16 15,2-8 0-15,0-5 16 16,4-6-19-16,-2-4 6 0,2-3-1 15,2 0-2-15,2-10 0 0,12 2-4 16,-3-7-19-16,3 2 10 0,5-1-5 0,-2 2-5 16,3 1 18-16,1 4-14 0,0 3-11 15,-2 4 22-15,-1 0 1 16,-3 8-6-16,1 7 17 0,1 0-6 16,-5 7-4-16,-3-1 12 0,-9 4-4 15,-2 0-3-15,-2 3 2 0,-17 0 6 16,1 0-7-1,-7 1 0-15,0-3 21 0,-2-5-26 16,-2-4 10-16,4-8-3 0,3-6-61 16,3-3-77-16,5-8-61 0,9-6-166 15,-1-4-117-15</inkml:trace>
  <inkml:trace contextRef="#ctx0" brushRef="#br1" timeOffset="86664.56">27100 12861 1207 0,'0'0'0'0,"70"8"214"15,-28-1-137-15,3 0-35 0,-4 0-30 16,5 1-24-16,-3-2-119 0,1 0-139 0,-3-4-461 16</inkml:trace>
  <inkml:trace contextRef="#ctx0" brushRef="#br1" timeOffset="87011.96">27774 13264 1183 0,'0'0'0'0,"0"0"168"0,0 0-115 16,91 8-21-16,-46-7-26 0,5-1-10 16,6 1-21-16,-7-1-67 0,-7-1-134 15,-9 1-119-15,-6 0-332 16</inkml:trace>
  <inkml:trace contextRef="#ctx0" brushRef="#br1" timeOffset="87999.3">28369 13232 1062 0,'0'0'0'15,"0"0"249"-15,0 0-216 0,0 0-11 0,-2-64 9 16,19 45 13-16,1-2-14 0,5 1-14 16,-2 1 17-16,3 2-3 0,3 4-4 15,4 3 3-15,0 4-12 0,0 5-1 16,-6 2-1-16,-2 7-12 0,-7 7-5 15,-3 6 4-15,-1 5 5 16,-8 3-7-16,0 2 0 0,-4 4 7 0,0-3-8 16,-4 3 2-16,-8 0 10 0,-3-2-12 15,-3 0 2-15,-1-1 12 0,3-4-15 16,-5-1 4-16,-2-4 7 0,1-2-12 16,-3-3 6-16,-2 0 2 15,4-1-5-15,3-2 0 0,1-3 1 16,0-2-9-1,1-2 16-15,1-2-8 0,7-2-7 16,-5-1 13-16,7 0-9 0,-2-3-10 16,4 0 20-16,1 0-9 0,3 0-4 15,-2 0 12-15,4-3-6 0,-4 1-7 16,4-1 13-16,4-1-8 0,-2 2-6 16,-2 0 16-16,2-2-9 15,-2 3-5-15,2 0 12 0,3-1-7 0,-3 2-6 16,-2 0 14-16,4 0-8 0,-4-1-6 15,6 0 14-15,-6-1-6 0,0 2-7 16,0 0 12-16,2-2-5 0,-2 2-6 16,0 0 10-16,0 0-2 0,0 0-8 15,0 0 10-15,0 0-4 16,0 0-9-16,0 0 16 16,-2 0-8-16,2 0-9 15,0 0 18-15,0 0-10 0,0 0-6 16,-6 0 14-16,6-1-6 0,0 0-8 15,-2 1 14-15,2 0-7 0,-2-1-8 16,2 1 16-16,0-1-8 0,-2 0-6 16,2 1 12-16,0-3-7 0,-3 2-4 15,3 1 10-15,0-2-5 0,0 2-6 16,0 0 12-16,0 0-8 0,0 0-6 16,0 0 16-16,0 0-8 0,0 0-6 15,0 0 12-15,0 0-2 0,0 0-4 16,0 0 0-16,0 0 10 0,0-1-10 15,0 1 0-15,0 0 3 0,0 0-3 16,0 0 0-16,0 0 6 0,5 0-6 16,-5 0 0-16,4 0 16 0,8-1-2 15,-2-1 14-15,5-1-13 0,4 0-1 16,1-1 9-16,1 0-13 0,8 0-8 16,0 1 10-16,4 1-12 15,0 1 0-15,2 0 0 0,-4-2 1 0,-4 2-13 16,-2 0-5-1,-7 1-29-15,-3 0-40 16,-7 0-40-16,-6 0-42 0,-2 0-65 16,-4 0-93-16,-13 0-331 0</inkml:trace>
  <inkml:trace contextRef="#ctx0" brushRef="#br1" timeOffset="88516.68">27970 13036 635 0,'0'0'0'0,"0"0"318"16,0 0-164-16,0 0-7 0,0 0-9 15,0 0-25-15,0 0-15 0,0 0-31 0,0 0-44 16,8 18-12-16,-3 32 10 0,5 11 4 16,-4 5-21-16,-2 0-8 15,-2 2-4-15,-2-3-89 0,-6-6-143 16,-10-7-128-16,-3-9-665 0</inkml:trace>
  <inkml:trace contextRef="#ctx0" brushRef="#br0" timeOffset="94701.13">10629 14267 632 0,'0'0'0'0,"0"0"178"0,0 0-67 16,0 0-23-16,0 0-20 0,0 0 9 15,0 0-3-15,0 0-16 0,-49 23-10 16,49-23-4-16,0 1-11 16,0-1 0-1,0 0-7-15,0 0-15 0,6 0 12 16,2-1 16-16,2-3-17 0,5 2-3 15,3-3-1-15,-1 4-12 0,6 0 6 16,-1 1 4-16,-1 0-9 0,8 0 1 16,2 0 5-16,0 0-8 0,6 0 2 15,-2 0 5-15,3 0-12 16,-3-2 0-16,2 0 9 0,-2 1-13 0,-2-2 8 16,2 2 8-16,-2 0-10 0,3 0 7 15,-1-3 0-15,-4 2-8 0,0 0 4 16,-2 1 4-16,2 1-10 0,-5 0 2 15,3 0 18-15,-2 3-17 0,-2 2 3 16,0 0 6-16,2-1-9 16,-2-1 5-16,4-2 5 15,-1-1-11-15,3 0 5 16,5-2 4-16,-7-4-12 0,2-2 3 16,2 3 7-16,-4-2-12 0,0 0 5 15,-3 3 5-15,3 2-10 0,-2 1 3 16,0 1 2-16,-2 0 1 0,-2 0-3 15,1 3 2-15,-1 0 4 0,-2-1-3 16,2 1 10-16,-3-3-11 0,3 0 6 0,0 0 6 16,-3 0-8-16,7-3 1 15,-6 1 3-15,2-1-12 0,-3 0 6 16,-1 1 3-16,4 1-9 0,-5 0 4 16,5 1 6-16,-2 0-12 0,-5 0 8 15,7 0 3-15,-6 0-7 0,-1 0 2 16,1 0 10-16,-5-1-13 0,2-1 4 15,5-1 15-15,-7 1-16 0,3 0 6 16,4-1 3-16,-7-1-11 0,4 1 2 16,1-2 8-16,-7 3-10 0,3-1 1 15,-1 1 0-15,3-1 0 0,-3-1 1 16,0 0 6-16,3 0-12 0,-3-2 4 16,3 0 2-1,-1 4-2-15,-1 0-67 16,-3 1-12-16,0 2-71 0,-8 8-138 15,-4 0-211-15</inkml:trace>
  <inkml:trace contextRef="#ctx0" brushRef="#br0" timeOffset="95872.88">14885 14083 517 0,'0'0'0'0,"0"0"194"16,0 0-110-16,0 0 22 0,0 0-47 15,0 0-18-15,0 0 50 0,0 0-17 16,66-7-17-16,-39 7 17 16,2-3-8-16,9 1-20 0,-5 1-6 15,8 1-8-15,2 0-14 0,3-2 0 16,-1-2 2-1,3 0 2-15,-1 1 2 0,1-1-6 16,-5 4-6-16,1 0 4 0,1 0 1 16,-1 0-5-16,1 0 6 0,3-3 5 15,3-2-16-15,7-3 3 0,-6 0 4 16,2 2-10-16,-9-1 2 16,-1 3 6-16,-3 2-9 0,-4 1 5 15,0 1-1-15,-6 1-6 0,0 0 4 0,2 2 5 16,-6-3-8-16,4 0 9 0,0-2 0 15,0-3-3-15,2-2 7 0,0 1-2 16,5-1-7-16,-3 1 8 0,2 2-6 16,4 4-8-16,1 0 0 15,-5 4 14-15,2 2-14 0,2-1 0 16,-1 0 10-16,-3-2-10 0,4-3 0 0,3 0 12 16,3-1-10-16,1-6 11 0,8-5 11 15,-7 1-19-15,1-2 1 0,-3 3 0 16,-3 3-7-16,-13 2 2 0,0 4 4 15,-13 1-8-15,-7 0 1 16,-7 3 2-16,-4 4 0 0,0 0-91 16,-4 1-12-1,-15 3-101-15,-8-6-299 0</inkml:trace>
  <inkml:trace contextRef="#ctx0" brushRef="#br0" timeOffset="96775.38">20198 13979 698 0,'0'0'0'0,"0"0"225"15,-70-3-146-15,49 13 20 16,4-2-11-16,5 5-11 0,10-1 11 0,2-2-33 16,6 0-16-16,11-4 2 0,14-1-5 15,6-3-7-15,8-3 3 0,13 1-8 16,-2-5-4-16,6 0-1 0,0-2-5 16,-4 3-4-16,4 1 8 0,-2 2-3 15,-2 0-7-15,2 0 0 16,-2 0 1-16,-3 0-8 15,-1-2 5-15,4-1-3 16,-6 1-2-16,-1 0 5 0,-1 2 4 16,0-1-1-16,-3 2 6 0,1 0-2 15,-1-1-7-15,-1 1 1 0,-1 1 1 16,3-1-7-16,-3 0 4 0,7-1-2 16,-3-6-2-16,3 1 6 15,2 1 3-15,-4-5-3 0,-1 6 6 0,-1-1 6 16,-3 1-9-16,-14 4-2 0,2 0-2 15,-12 6-8-15,-7-1 4 0,1 1 4 16,-11 1-9-16,2-2 5 0,-6-1-1 16,0-1-2-16,-6 1-105 0,2-2-55 15,-11-2-133-15,-1-9-539 0</inkml:trace>
  <inkml:trace contextRef="#ctx0" brushRef="#br0" timeOffset="97724.52">24318 13858 688 0,'0'0'0'0,"0"0"214"16,0 0-134-16,0 0 35 0,0 0-16 15,0 0-31-15,0 0-13 0,0 0-7 16,-29 14 5-16,39-6-4 0,4-2-11 16,9-1-3-16,-4-3 3 0,6-2-9 15,-1 0-1-15,3-3 6 0,8-2-6 0,-1-1-7 16,5-2-1-16,-2 2-1 0,2-1-7 16,1 4 0-16,3 3 0 15,-8-1-6-15,2 1 0 0,3 0 2 16,-7 2-4-16,4 1 1 0,-2 1 2 15,2-2-2-15,2 0 1 0,-1-2 3 16,-1 1-8-16,4-1 2 0,1 0 3 0,-1-1-4 16,-8 1 1-16,8 0 3 0,-10 1-6 15,2-1 0-15,-4 0 9 0,2 0-4 16,-2 0 2-16,0 0 0 16,-4 0-2-16,4 0 1 0,0-1-2 15,0 1-1-15,-4-1 2 0,4 0 2 16,2-1-3-1,0 0 4-15,2-2 1 0,2 2-7 16,4-3 9-16,-4 2-5 0,5 1-3 16,-1 0 4-16,-2 0 2 0,0 1-3 15,-2 1-1-15,-4 1-1 16,0 3-7-16,0-2 5 0,-6 0 1 16,-4-1-5-16,-11 1 2 0,-2 0 0 15,-3-2 1-15,-5 0-2 0,0 1 2 0,-9-1-2 16,-1 0-28-16,-9 1-12 0,3 1-33 15,1 2-92-15,-3-1-50 0,3-2-154 16</inkml:trace>
  <inkml:trace contextRef="#ctx0" brushRef="#br0" timeOffset="104374.93">13660 13972 317 0,'0'0'0'0,"0"0"0"16,0 0 0-16,0 0 0 0,0 0-52 16,0 0-11-16,64 25-51 0</inkml:trace>
  <inkml:trace contextRef="#ctx0" brushRef="#br0" timeOffset="104729.25">13736 14030 336 0,'0'0'0'0,"0"0"220"0,0 0-161 15,0 0 7-15,-54 71-20 0,40-54 0 16,-5 1-7-16,-6 0-22 0,1 3 3 16,-12-6 28-1,3 1-7-15,-12-2 16 0,-7-7 9 16,1 4-10-16,-5-8 4 0,0-3 9 16,0-1-24-16,-4-9 1 15,6-5-12-15,-3-4-20 0,3-8 0 16,8-7-1-16,1-7-14 0,8-9 2 15,4-8 8-15,4-7-14 0,8-7 7 16,9-3 0-16,9-5-4 0,3-7-3 0,13-3 5 16,8-4 0-16,10 3-6 0,4 5 6 15,10 11 0-15,9 6 3 16,4 6 23-16,6 3 0 0,10 4 14 16,5 6 17-16,4 12-15 0,-1 15 3 15,-1 15-23-15,-11 13-24 0,-6 16 2 16,-14 12 0-1,-5 7-113-15,-12 7 43 0,-8 2-78 16,-8 1-81-16,-13-4-203 0</inkml:trace>
  <inkml:trace contextRef="#ctx0" brushRef="#br0" timeOffset="105615.77">18559 14037 711 0,'0'0'0'16,"-67"14"155"-16,34-8-102 0,-4-5-10 15,-4 0 8-15,6-1-18 0,-5-6 2 16,-1-4 13-16,0-7-16 0,4-4 13 0,-5-4-3 16,-1-4-12-16,1-3 1 0,-1-2-6 15,2-3-20-15,6-4 5 0,-3-2 2 16,9-6-10-16,7 1 8 15,3-4 3-15,3-5-10 0,11-1 7 32,3-3-2-32,4-4-12 0,15 1 8 0,6 2-3 15,10 5-2-15,10 2 2 0,15 3 17 16,6 3-3-16,8 5 9 0,5 5 12 16,12 8-7-16,0 8 13 0,2 9-7 15,0 14-32-15,-7 4 5 16,-7 11-2-16,-3 4-12 0,-10 4 10 15,-6 4-8-15,-10 6-27 0,-9 5-12 16,-12 6-34-16,-4 8-45 0,-11 3-52 0,-8 2-183 16,-4 0-237-16</inkml:trace>
  <inkml:trace contextRef="#ctx0" brushRef="#br0" timeOffset="106702.49">23640 13872 342 0,'0'0'0'0,"0"0"186"0,0 0-95 15,0 0-4-15,0 0-5 16,0 0-10-16,-23 71-25 16,8-59 5-16,-5 3 11 15,3-3-15-15,-6 2 4 0,-8-2 2 16,-2 1-15-16,-4-2-2 0,0-2-6 15,-6-2-12-15,-3 0 8 0,-6-1-1 16,3-3-13-16,-1-2 8 0,-2-1 12 16,1-2-10-16,-1-6 7 0,3-5 2 15,3-3-19-15,3-6 9 0,3-5-1 16,5-6-11-16,0-7 7 0,6-3-6 16,2-10-10-16,-2-5 8 0,5-7-8 15,1-7-2-15,4-5-2 0,3-2 4 16,7-2-2-16,7 2 0 0,11 3 3 15,7 4-4-15,15 9 0 0,13 2 1 16,3 4-7-16,11-3 14 0,6 3 7 16,6-1-11-16,7 4 4 0,-3 2 0 15,5 6 6-15,-3 9 11 0,-5 9-15 16,-7 14-10-16,-11 11 4 0,-9 9 1 16,-5 17-3-16,-4 11-1 0,-4 11-3 15,-6 9-63-15,-2 0-21 0,4 0-81 16,-1-9-136-1,1-11-265-15</inkml:trace>
  <inkml:trace contextRef="#ctx0" brushRef="#br0" timeOffset="107783.57">27185 13678 552 0,'-19'11'0'0,"0"2"210"16,1 1-102-16,-7 0-19 0,-2-2-20 16,0 0-4-16,-2-6-1 0,-6 0-12 15,-8-6 4-15,2 0 0 16,-5 0-17-16,-2-7 5 0,1-1 2 15,-1-3-16-15,3-5 8 0,2-3-3 16,3-10-12 0,7-6-7-16,0-8-11 0,2-9-6 15,2-8 2-15,4-8-2 0,5-7-5 16,3-4 5-16,11 2-3 0,6 4-2 16,6 6 3-16,17 6 0 15,8 4 0-15,10 8 3 0,13 4 0 16,10 1-3-16,10 4 5 0,13 2 22 15,8 8-11-15,5 5 1 0,5 6-3 0,-2 9-2 16,3 10 4-16,-13 3-10 0,-4 13-2 16,-7 9 3-16,-15 7-5 0,-18 10-14 15,-16 4-15-15,-14 4-63 16,-15 1-44-16,-4-2-51 0,-12-3-162 16,-9-9-289-16</inkml:trace>
  <inkml:trace contextRef="#ctx0" brushRef="#br0" timeOffset="108554.4">28348 14001 498 0,'0'0'0'16,"0"0"120"-16,0 0-58 0,-76 23-14 15,49-19 2-15,-6-2-10 16,-2 1-7-16,-2-3 8 0,-3 0 15 16,3-6-8-16,-4-4-2 0,0-1-7 15,-3-4-12 1,-1-3-1-16,-1-2 2 0,5-5-4 15,4-2 4-15,1-6 4 0,3-1-10 16,4-4 3-16,5-3-3 0,3-5-7 16,4-2 0-16,1-4-7 15,1-3-7-15,9-6 5 0,2-5-2 0,4-3-2 16,4-4 4-16,11-1-5 16,7 0-2-16,7 3 2 0,11 3-3 0,-1 7 1 15,15 6 2-15,-1 6 30 0,9 7 6 16,7 2 8-16,3 9-3 0,15 7-11 15,2 10 5-15,2 14-10 0,-2 8-15 16,-9 18 1-16,3 15-10 0,-11 12-2 16,1 6 0-16,-7 5 7 15,-2 1-9-15,-15-2 4 0,-7 2-1 0,-11-1-18 0,-17-3-43 16,-14 2-42-16,-6-3-31 16,-15 0-38-16,-10 0-140 0,-10-4-156 15</inkml:trace>
  <inkml:trace contextRef="#ctx0" brushRef="#br0" timeOffset="110011.34">18280 15629 524 0,'0'0'0'16,"0"0"195"-16,0 0-109 0,0 0 0 15,0 0 4-15,0 0-17 0,0 0-5 16,0 0 11-16,-5-39-20 0,7 33 7 16,1 4-7-16,-3 2-18 15,0 0-2-15,0 0-9 0,0 0-13 16,0 4 8-16,2 2 0 0,0 2 14 16,2 3 0-16,-4 5-15 0,4 1-8 0,2 5 15 15,-2 9 0-15,0 5-9 0,1 8 5 16,-5 8-11-16,0 6-12 0,0 4 5 15,-7-3-10-15,1-2-21 16,0-6-32-16,6-11-105 0,0-6-56 16,6-9-168-16,-4-13-529 0</inkml:trace>
  <inkml:trace contextRef="#ctx0" brushRef="#br0" timeOffset="110590.09">19038 15949 779 0,'0'0'0'0,"0"0"331"16,0 0-202-16,0 0-27 0,0 0-29 15,0 0 4 1,0 0-5-16,66-9-21 0,-35 12-6 16,2-2-28-16,5-2-11 0,5 1 3 15,-4-4-8-15,3 1-2 0,-5 3-94 16,-10 0-20-16,-5 2-9 0,-3 3-42 15,-9 1-155-15,1-4-92 16</inkml:trace>
  <inkml:trace contextRef="#ctx0" brushRef="#br0" timeOffset="110790.42">19838 15536 1204 0,'0'0'0'0,"0"0"132"0,-27 66-86 16,19-38-23-16,0 0-18 0,2-3 4 31,1-6-9-31,3 2 0 0,2-2 0 16,0-5 0-16,9 1-178 0,-5-7 16 0,2-6-119 0,-2-2-25 16,-2-5-185-16</inkml:trace>
  <inkml:trace contextRef="#ctx0" brushRef="#br0" timeOffset="111059.54">19828 15615 682 0,'0'0'0'0,"0"0"279"0,0 0-156 15,0 0-43-15,70-10-25 16,-41 7-1-16,0 0-4 0,0 2-16 16,2-2-1-16,-4 3-10 0,-4 0-12 0,-7 0 1 15,-1 9-10-15,-7-1-4 0,-6 8 4 16,-2 0 20-16,-6-1-1 0,-1 6 10 15,-5 1-2-15,-2 7-9 0,-1 5 7 16,1 5-11-16,-3 4-5 16,3 3 3-16,-7 2-11 0,7-2-4 15,-1-3 2 1,5-8 3-16,4-7-14 0,6-4-46 16,2-7-67-16,6-5-31 0,-2-5-74 15,-2-5-182-15</inkml:trace>
  <inkml:trace contextRef="#ctx0" brushRef="#br0" timeOffset="111443.61">20863 15722 884 0,'0'0'0'16,"0"0"166"-16,0 0-85 0,65-14-13 15,-32 7 3-15,14-4-26 0,3 1-4 16,-1 0-15-16,-3 3-21 16,-13 3 1-16,-2 3-12 0,-10 1-45 0,-11 0-3 15,-4 5-49-15,-6-2-23 0,-2 1-45 16,-8-2-119-16,-7-2-135 0</inkml:trace>
  <inkml:trace contextRef="#ctx0" brushRef="#br0" timeOffset="111612.66">21109 15494 875 0,'0'0'0'0,"-6"74"246"15,2-24-179-15,0 4-11 16,2 0-14-16,0-1-14 0,2-5-3 15,0-5-22-15,10-7-5 0,7-10-27 16,1-10-125-16,5-12-63 0,0-4-92 16</inkml:trace>
  <inkml:trace contextRef="#ctx0" brushRef="#br0" timeOffset="112060.84">21998 15430 953 0,'0'0'0'0,"0"0"129"16,-66-36-57-16,39 32-22 0,-4 4 28 16,2 12-6-16,-6 9-24 0,2 7-2 15,0 7-8-15,8 6-9 0,2 2 5 16,13 3-12-16,4-3-14 0,6-1 2 0,8-6-11 15,9-7 0-15,6-6 2 16,5-11 4-16,3-6-7 0,5-6 4 16,-5-5 1-16,0-8-4 0,-2-4 2 15,-11-3-2-15,-3-1-27 0,-7 1 16 16,-4-3-7-16,-4 1 7 16,0-1 9-16,-4-2-6 0,0-1 6 0,-2-1 6 0,-1 3-6 15,1 5 1-15,6 6 3 16,0 5 0-16,0 2-1 0,0 5 0 15,0 0 17-15,0 1-12 0,0 7 3 16,0 8-5-16,0 10 7 0,4 7 0 16,-4 6-6-16,0 8 0 15,-4 6 7-15,-2 3-13 16,2 2 1-16,-2-1 2 0,4-6-2 16,2-7-40-16,0-6-54 15,8-7-70-15,-4-7-39 0,0-7-109 16</inkml:trace>
  <inkml:trace contextRef="#ctx0" brushRef="#br0" timeOffset="112446.28">22629 15661 1003 0,'0'0'0'0,"0"0"193"0,0 0-93 16,0 0-29-16,85 23-27 0,-38-25-6 16,11-4-25-16,2-4-11 0,2 3 6 0,-8-1-16 15,-11 2-242-15,-8 1 96 0,-8-1-129 16,-8-1-125-16</inkml:trace>
  <inkml:trace contextRef="#ctx0" brushRef="#br0" timeOffset="112777.92">23381 15431 1010 0,'0'0'0'0,"0"0"103"0,4 78-62 15,-8-43-4-15,-4 0 4 0,-2-3 5 16,3-2-10-16,1-5-6 0,6-4 5 16,0-8-14-16,0-5-16 0,11-4 2 0,-1-4-8 15,4-4 0-15,1-7 2 0,5-2-2 16,1-1-13-16,0 3 15 16,-1 7-2-16,3 4-4 0,-2 3 8 15,0 7-6-15,-1 3-5 0,1 3 7 16,-15 4-10-16,-2 4 3 0,-4 1 12 15,-8 2-5 1,-6-1-1-16,-7 2 4 0,-4-2 14 16,-4 1-12-16,0-5 4 0,-4-5-9 15,2-6-1-15,6-3 2 16,3-8 0-16,3-3-176 0,9-12 21 16,5-6-91-16,3-8-53 0</inkml:trace>
  <inkml:trace contextRef="#ctx0" brushRef="#br0" timeOffset="112931.59">23410 15360 1183 0,'0'0'0'0,"0"0"122"16,0 0-54-16,77 40-51 0,-40-26-8 16,6-2-18-1,5-4-194-15,-1-3-92 0,-1-3-247 16</inkml:trace>
  <inkml:trace contextRef="#ctx0" brushRef="#br0" timeOffset="113216.77">24113 15626 977 0,'0'0'0'16,"0"0"151"-16,0 0-106 0,68 10-34 16,-29-11-1-16,1 0 4 0,9-6-10 15,-3 2-2-15,-3-2 3 16,-6 3-10-16,-3 2-276 0,-12-2 41 15,-13 1-77 1</inkml:trace>
  <inkml:trace contextRef="#ctx0" brushRef="#br0" timeOffset="113379.64">24303 15440 989 0,'0'0'0'0,"-12"108"264"0,10-43-181 15,0 1-48-15,-3-3-11 0,5-5-21 16,9-10-4-16,1-6-41 0,7-12-100 16,3-6-39-16,1-13-59 0,2-11-412 15</inkml:trace>
  <inkml:trace contextRef="#ctx0" brushRef="#br0" timeOffset="113881.25">25027 15581 653 0,'0'0'0'0,"0"0"262"0,0 0-164 0,0 0 4 15,-13-71-38-15,15 58-21 0,7-1-14 16,5 1-14-16,-2 2 4 0,9 1-5 16,2 1-3-16,4 1 4 0,-2 4-10 15,1 3-3-15,-3 1 5 0,4 7-6 16,-2 4 2-16,2 3 9 15,-3 3-6-15,-3 1-1 16,-8 4 5-16,-3 3-9 16,-8 2 0-16,-2 4 6 0,-10 0-8 15,-7 1 1-15,-6 1 0 0,-4 2 5 16,-1-4-6-16,-10-2 2 0,7-3 13 16,-6-6-10-16,10-7 9 0,7-3 2 15,5-3 23-15,7-1 17 16,6-2 9-16,2 3-25 0,8 0-16 0,13-1-6 15,6 0-5-15,12 0 4 0,13 0-15 16,3 1-2-16,9-3-25 0,-2-4-177 16,3 0-98-16,-8-5-226 0</inkml:trace>
  <inkml:trace contextRef="#ctx0" brushRef="#br0" timeOffset="115886.43">17786 17223 868 0,'0'0'0'0,"0"0"158"15,0 0-45-15,0 0 14 16,74 7-56-16,-49-1-10 15,6 0-17-15,-4 0-28 16,-1 0 1-16,-1-4-14 0,-2 0-4 16,0-1 2-16,-3 2 2 0,-1-1-55 15,-9-1-27-15,3 4-82 0,-9-2-76 16,-4 0-67-16</inkml:trace>
  <inkml:trace contextRef="#ctx0" brushRef="#br0" timeOffset="116056.09">17895 17433 1030 0,'0'0'0'0,"0"0"164"0,74 0-73 15,-30-7-19-15,-1 0-24 16,1 0-40-16,-9 1 1 0,2 1-18 0,-10 0-122 16,-4 0-26-16,-1-6-151 0,-5-4-158 15</inkml:trace>
  <inkml:trace contextRef="#ctx0" brushRef="#br0" timeOffset="116942.33">19100 17092 557 0,'0'0'0'31,"0"0"187"-31,0 0-93 0,0 0-16 16,0 0-13-16,0 0-9 0,0 0 10 15,0 0 2-15,0 0-15 0,-16-31-5 16,14 31-5-16,0 0-11 0,-5 0 5 15,-1 6-4-15,0 1-10 0,-3 7 7 16,-3 4-6-16,-3 7-7 0,7 3 9 16,-4 4 0-16,1 5-6 0,1 2 9 15,4 6-7-15,3-2-13 16,5-3 2-16,7-5-13 0,11-7 0 16,9-3-1-16,6-10-75 0,9-1-4 15,3-5-11-15,-4-1-29 0,5 1-16 0,-5-4-52 16,-8 2-91-16,-4-5-91 0</inkml:trace>
  <inkml:trace contextRef="#ctx0" brushRef="#br0" timeOffset="117343.5">19625 17039 539 0,'0'0'0'0,"0"0"210"0,0 0-101 0,0 0-8 16,0 0 0-16,0 0-67 0,0 0 24 15,0 0 4-15,0 88-24 0,6-53-2 16,-6 4-16-16,5 2-10 16,-5 0 1-16,0-5-12 0,0-2-1 15,2-7-10-15,2-3-48 0,2-6-10 16,4-9-5-1,-3-5-62-15,3-4 2 0,-4 0-77 16,0-4-149-16</inkml:trace>
  <inkml:trace contextRef="#ctx0" brushRef="#br0" timeOffset="117529.02">19743 17227 834 0,'0'0'0'0,"0"0"257"0,70 0-185 15,-35 0 6-15,3 0-35 0,1-3-30 16,-4 3-13-16,-2 0 0 0,-6 0-18 16,-4-1-48-16,-11 1-24 15,5-1-36-15,-11-1-79 0,-2-2-82 16,-4-2-201 0</inkml:trace>
  <inkml:trace contextRef="#ctx0" brushRef="#br0" timeOffset="117691.46">19937 17020 816 0,'0'0'0'0,"0"0"211"0,13 90-152 0,-11-44-15 16,2 2-8-16,-4 2-10 0,-2 2 2 16,-4-4-13-16,0-4-11 0,6-6 3 15,2-9-14-15,10-11-104 0,-2-9-71 16,5-4-154-16</inkml:trace>
  <inkml:trace contextRef="#ctx0" brushRef="#br0" timeOffset="118208.34">20613 16991 795 0,'0'0'0'0,"0"0"80"15,0 0-34-15,-76-49-17 0,51 43 50 16,-2 6 6-16,0 1-25 0,2 11-3 16,3 8 6-16,-3 4-19 15,6 6 5-15,5 8-11 0,4-1-23 0,3 5 1 0,7-1-10 16,0-6 4-16,9-4 17 15,7-6-1-15,7-6-12 0,4-4-2 16,2-5-11-16,6-10-2 0,-4-3 2 16,0-5 4-16,-6-6-7 0,-5-1 4 15,-5 0 2-15,-3-6-9 16,-8 2 4-16,0-3-12 16,-4-2-2-16,0 1 9 0,-4 2-7 15,0-4 5-15,-6-1 12 16,4 3-8-16,4-3 1 0,0 4 6 15,-1 9-3-15,3 4-2 0,-4 9 4 16,4 0 6-16,-2 14-1 0,2 4 7 16,0 7-9-16,-4 10-3 15,4 2 8-15,4 9-5 0,-2 3 2 0,2 5 11 0,-1 0-11 16,-1-4-6-16,2-6 6 16,-2-5-10-16,6-5 1 0,-2-9-6 15,0-4-36-15,-1-12 4 0,5-9-27 16,-4-2-87-16,-2-15-22 0,9-2-94 15,-7-1-189-15</inkml:trace>
  <inkml:trace contextRef="#ctx0" brushRef="#br0" timeOffset="118377.86">20866 17209 893 0,'0'0'0'0,"70"-10"153"15,-29 5-90-15,-2-2-24 0,-6 3-27 0,5 0-13 16,-7-3-5-16,-2 0-3 0,-7 0-6 16,-5 3-80-16,-11 2-46 15,-6 2-81-15,-2-1-55 0</inkml:trace>
  <inkml:trace contextRef="#ctx0" brushRef="#br0" timeOffset="118547.3">21047 16966 895 0,'0'0'0'0,"0"0"222"16,-12 75-99-16,12-32-48 0,0 5-24 15,0-1-33-15,0-2-15 0,0 1 6 16,0-6-7-16,0 1-2 0,6-9 0 16,2-6-111-16,3-9-66 0,-1-7-105 0,-2-10-346 15</inkml:trace>
  <inkml:trace contextRef="#ctx0" brushRef="#br0" timeOffset="119080.16">21715 17177 626 0,'0'0'0'0,"0"0"239"16,0 0-139-16,0 0-18 15,0 0 19-15,-47-64-24 0,59 46-23 16,7 0-15-16,1 0-8 0,7 4 4 15,4 6-11-15,2 3-9 0,4 5 7 0,7 8-8 16,-11 8-3-16,-2 7 4 0,-8 0-12 16,-7 4-3-16,-6 1 0 0,-7 1 7 15,-3-3-9-15,-7 0 4 16,-9 0 1-16,-5-1-5 0,-10-2 4 16,2-2 2-16,-4-5-8 0,0-1 8 15,0-3-4 1,6-4-3-16,-6-8 6 0,10 0-3 15,3-3-1-15,5 2 2 0,5 1 2 16,8 0-6-16,2 1 6 0,4-1-2 16,10-2-4-16,9-3 6 15,6 3 12-15,8 2-10 0,7 0 12 16,-1 0-11-16,7-2 0 0,-3-4 6 16,-3 5-13-16,-9 1-2 0,-8 0 6 0,-11 0-6 15,-3 0-93-15,-7 0 12 0,-4-3-84 16,0-5-79-16,-2-4-90 0</inkml:trace>
  <inkml:trace contextRef="#ctx0" brushRef="#br0" timeOffset="119311.92">22300 16786 822 0,'0'0'0'0,"0"0"327"16,52 80-211 0,-34-44-50-16,3 7 1 0,0 5-15 15,-7 4-26-15,3 2 2 0,-11 4-9 16,-4 2-7-16,-2-2-1 0,-6 4-11 16,-13-2 0-16,-4 3-23 0,-5 2-72 15,-3-3-28-15,-7-5-37 16,1-16-217-16</inkml:trace>
  <inkml:trace contextRef="#ctx0" brushRef="#br0" timeOffset="120111.64">19950 16539 264 0,'0'0'0'0</inkml:trace>
  <inkml:trace contextRef="#ctx0" brushRef="#br0" timeOffset="120914.82">22844 17159 851 0,'0'0'0'15,"0"0"210"-15,0 0-92 0,0 0-13 16,0 0-19-16,0 0-18 0,0 0-34 15,0 0 11-15,0 0 39 0,51 3-1 0,-15-3-39 16,3 2 1-16,8-2-20 16,5 0-20-16,0 0 2 0,-5 0-14 15,-5-2-34-15,-3 2-2 0,-12 0-73 16,0 0-23-16,-5 0-57 0,-7-3-234 16</inkml:trace>
  <inkml:trace contextRef="#ctx0" brushRef="#br0" timeOffset="121584.9">23869 16833 604 0,'0'0'0'15,"0"0"230"-15,0 0-126 0,0 0-9 16,0 0-21-16,0 0 1 0,0 0 6 0,0 0-23 15,0 0 3-15,-10-38-22 0,1 51-20 16,3 9 7-16,-2 14 22 16,-7 9-1-16,5 5 8 0,0 8-3 15,2 2-26-15,5 1-2 0,3-2-14 16,3-6-10-16,9-10 0 0,11-8 7 16,10-9-7-16,0-9-3 0,2-2 0 0,2-6-82 15,-2-1-15-15,-4-2-38 0,-2-6-22 16,-8 0-35-16,-9-5-182 15,-1-5-218-15</inkml:trace>
  <inkml:trace contextRef="#ctx0" brushRef="#br0" timeOffset="121800.73">24280 16890 1021 0,'0'0'0'0,"0"0"222"0,0 0-126 0,0 0-9 16,-8 80-33-16,4-47-19 0,4-3-25 15,0-2 0-15,0-6-9 0,2-1-2 16,4-9-24-16,5-1-83 16,-3-8-45-16,2-3-40 0,-2-8-170 15,1-8-50-15</inkml:trace>
  <inkml:trace contextRef="#ctx0" brushRef="#br0" timeOffset="122117.12">24299 16870 719 0,'0'0'0'0,"0"0"276"16,0 0-200-16,60-15-14 16,-35 20-18-16,4 4-5 0,2 2 6 15,2-1 0-15,4 1 5 0,-2-1-5 16,0-2-30-16,-10 0-2 0,-2-1-7 0,-3-3-8 15,-13-1 4-15,1-1 5 0,-4-1-10 16,-4-1 6-16,0 0 17 0,0-2 2 16,-8-3-2-16,2-1-4 15,-1 4-6-15,-7 2 13 0,4 0 8 16,-5 9-5-16,1 7 3 0,1 4-6 16,-7 5-9-16,7 5 5 0,1 2 1 0,-1 4-12 15,7 3 1-15,2 0-5 0,2 2-8 16,2-4 7-16,0-1-4 0,6-7-24 15,5-2-31-15,1-2-58 16,4-9-19-16,-3-2-32 0,-1-7-96 16,-1-7-132-16</inkml:trace>
  <inkml:trace contextRef="#ctx0" brushRef="#br0" timeOffset="122370.69">24820 17092 1181 0,'0'0'0'0,"0"0"192"0,0 0-156 15,0 0-22-15,0 0-8 16,89 23-8-16,-50-22 4 0,4-1 3 15,1 0-7 1,-7-1-13-16,2-2-41 0,-12 1-21 16,-8 2-51-16,-7 0-136 0,-12-1-60 15,-2-2 23-15</inkml:trace>
  <inkml:trace contextRef="#ctx0" brushRef="#br0" timeOffset="122539.76">25010 16958 692 0,'0'0'0'0,"0"0"327"0,0 0-203 16,4 69-6-16,-4-34 14 0,0 7-64 16,-2 0-39-16,2-2-21 0,0-4-12 15,0-2 0-15,0-3-52 16,2-8-66-16,4-7-49 0,-1-7-213 16,3-9-299-16</inkml:trace>
  <inkml:trace contextRef="#ctx0" brushRef="#br0" timeOffset="122987.33">25614 16901 913 0,'0'0'0'0,"0"0"184"0,0 69-118 16,0-34 3-16,0 4-25 0,-4 1-24 16,-1-2 21-16,-1-2 17 0,-2 0-29 15,2-10 0-15,2-4-6 16,-1-3-6-16,3-10 3 0,-2-3-6 15,4-5-13 1,0-3 6-16,6-9-7 0,5-4 0 16,5-3-4-16,5-2 3 0,2 7-44 15,0-2 39-15,1 6-4 0,1 4-4 16,4 1-2-16,4 4-21 0,-4 1-1 16,-4 10 24-16,-2 4 9 0,-11 6-2 15,-6 4 11-15,-6 1-1 16,-12 7-6-16,-1-1 6 0,-7 1 22 0,-7-3-20 15,2 0 9-15,-8-5-7 0,4-6-13 16,2-5-5-16,-4-7-95 0,10-8-107 16,5-9-143-16,-3-11-225 0</inkml:trace>
  <inkml:trace contextRef="#ctx0" brushRef="#br0" timeOffset="123156.53">25599 16852 1185 0,'0'0'0'16,"0"0"179"-16,0 0-125 0,71 37-53 15,-30-25 2-15,6-2-6 0,7-6-114 16,8 0-10-16,-10-3-28 0,-7-1-64 16,-7-1-84-16</inkml:trace>
  <inkml:trace contextRef="#ctx0" brushRef="#br0" timeOffset="123341.4">26157 16822 695 0,'0'0'0'0,"0"0"263"16,50 61-220-16,-36-30-13 0,3 9 7 16,-7 3-3-16,3 7-5 0,-9 6-7 15,-4 4 11-15,-4 5-1 0,-15 7-25 16,-8 4-2-16,-16 8-10 15,-5 7-154-15,-3-6 1 16,-11-6-297-16</inkml:trace>
  <inkml:trace contextRef="#ctx0" brushRef="#br0" timeOffset="124105.4">21887 18037 404 0,'0'0'0'0,"0"0"91"15,0 0-63-15,0 0-19 16,0 0-8-16,0 0-2 0,0 0-125 16,0 0-61-16</inkml:trace>
  <inkml:trace contextRef="#ctx0" brushRef="#br0" timeOffset="125677.51">22201 17766 792 0,'0'0'0'16,"0"0"211"-16,0 0-118 0,0 0-58 0,0 0-4 16,0 0 3-16,0 0-29 0,0 0-2 15,0 0 3-15,-17 8-12 0,21-12 6 16,3 0 0-16,-3 4 0 0,-2 0-4 15,-2-1 5-15,2 1-2 0,-2 0-12 16,4 0 16-16,-4 0-6 16,0 0 3-16,0 0 0 15,0 0 2-15,-4 0-2 16,2-2 0-16,2 2 2 0,0-1-3 16,0 1 2-16,0 0-1 0,0 0-1 15,0 0 2-15,0 0-2 0,0 0 0 16,0 0-5-16,0 0-15 0,0 0 10 15,0 0 0-15,6 0-11 16,-6 0 8-16,0 0 8 0,0 0-7 0,0 0 11 16,0 0 4-16,0 0-3 0,0 0 0 15,0 0 2-15,0 0 2 0,0 1-5 16,0 0 4-16,0 1-3 0,0-1 0 16,0-1 1-16,0 2 0 0,0-2-51 15,0 0 26-15,0 2-2 16,0 0 12-16,0 0 15 0,0-1 0 0,0 0-7 15,0-1 8-15,0 3-2 0,0-1-9 16,0 2-2-16,0-1-9 0,0-2 1 16,0 0 1-16,0-1-16 0,0 0 0 15,0 0-11-15,0 0 0 0,0 0 10 16,0 3 13-16,0-2 7 16,0-1 13-16,0 0 6 15,0 2-5-15,2-2 2 16,-2 1 0-16,0 1 2 0,0-1-3 15,0 2 2-15,0-1-2 0,0-2-28 16,0 0 6-16,0 3-1 0,0-1 9 16,0 2 1-16,0-1-1 0,0-3 7 15,0 0 11-15,-2 0-6 16,2 0 2-16,0 0 1 0,0 0 2 0,0 1-2 16,0-1 0-16,0 0 0 0,0 0-82 15,0 1-61-15</inkml:trace>
  <inkml:trace contextRef="#ctx0" brushRef="#br0" timeOffset="126079.01">23212 17434 877 0,'0'0'0'0,"0"0"-109"0,0 0-32 15,0 0-208-15</inkml:trace>
  <inkml:trace contextRef="#ctx0" brushRef="#br0" timeOffset="126679.12">26469 17731 181 0,'0'0'0'0,"0"0"0"15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28T02:53:33.93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9734 10464 245 0,'0'0'0'0,"-8"-23"156"0,8 17-84 16,-2-3 5-16,2 4-6 0,-4 2 20 16,-3-2 9-16,3-1-24 0,-2 4 6 15,2-1-7-15,4 1-7 16,-2 2 15-16,2-3-5 0,0 3-12 15,0 0 14-15,-2-2-10 0,2 2-25 0,0 0 7 16,2 0-18-16,2 5-1 0,6 1 33 16,1 3-19-16,3-1-18 0,-4-1 10 15,7-1-15-15,-7-2-11 0,7-3 13 16,-1-1-16-16,-3 0-7 16,3-4 16-16,1-3-16 0,-3-2-5 15,-1 2 4 1,-1 0 10-16,3 4-18 0,-7-1 12 15,2 4-4-15,-4 0-9 0,5 4 14 16,-3 7-6-16,-4 2-3 0,7 1 4 16,-1 1 17-16,-4-1-19 0,4-1 0 15,-3-6 20-15,5-3-22 16,-2-2 4-16,3-2 9 0,-1 0-11 16,9-6 0-16,-5-3 8 0,1-5-12 0,-5 0 8 15,5 2 0-15,-3 1-9 0,1 3 10 16,-5 3-3-16,3 4-10 0,-1 1 16 15,-2 0-9-15,5 4-6 0,-7 1 14 16,4 1-4-16,-3-1-6 0,-1-1 6 16,2-2 12-16,-4 1-15 15,5-3 0-15,-3 0 18 0,7-5-18 0,-3-1 0 16,4-4 0-16,1 2 0 0,-5-3 0 16,3 6 0-16,-1 4 0 0,-1 1 0 15,-3 0 0-15,-2 5 0 0,-1 3 0 16,3-1 0-16,-2-1 0 0,-4 0 0 15,5-2 0-15,-3 0 0 16,-4-2 0-16,4 0 0 16,-6 1 0-16,0-2 0 15,2 1 0-15,2 1 0 0,2-1 0 16,-1 0 0-16,-1 1 0 0,-2 2 0 16,0-2 0-16,4-2 0 0,-4 1 0 15,-2-2 0-15,0 0 0 0,0 0 0 16,0 0 0-16,0 0 0 15,0 0 0-15,0 0 0 0,0 0 0 0,-2 0 0 16,0 0 0-16,-2 0-89 0,4 0-23 16,0 0-150-16,0 0-25 0,0-9-188 15</inkml:trace>
  <inkml:trace contextRef="#ctx0" brushRef="#br0" timeOffset="2059.37">10819 9268 835 0,'0'0'0'16,"0"0"306"-16,0 0-209 0,0 0-6 16,0 0-39-16,0 0 11 15,0 0-5 1,0 0-25-16,0 0 26 0,-29 72 7 16,40-36-30-16,-1 2 13 0,2 4-2 15,1 1-30-15,-1 0 18 0,-3-3-4 16,-1-1-25-16,0-6 17 0,-2-7 5 15,3-5-28-15,-1-6 0 0,-2-3 43 16,-2-5-41-16,4-2 15 16,-3-3 3-16,1-2-21 0,2-8 2 0,0-8 32 15,5-9-33-15,7-11 0 0,5-13 0 16,4-9 0-16,4-9 0 0,2-6 0 16,5-2 0-16,-1-3 0 0,2 4 0 15,-4 7 0-15,-6 8 0 0,-8 10 0 16,-6 10 0-16,-9 6 0 15,-2 7 0-15,0 7 0 16,-6 5 0-16,2 4 0 16,-2 3 0-16,0 2 0 0,0 0 0 15,0 3 0-15,-2 1 0 0,-2-2 0 16,4 3 0-16,0 2 0 0,-2 2 0 16,2 5-110-16,0 3 3 0,2 3-121 15,4 1-77-15,-1 1-141 0</inkml:trace>
  <inkml:trace contextRef="#ctx0" brushRef="#br0" timeOffset="4581.38">7652 14527 855 0,'0'0'0'16,"0"0"191"-16,0 0-74 0,0 0-40 15,-82 49-14-15,57-9 36 0,-8 12-30 16,6 11-9-16,-2 8 15 0,4 7-29 16,5 7-2-1,1-3 13-15,15-5-24 0,4-8-15 16,18-15-2-16,11-13-16 16,9-13 0-16,7-13 0 0,5-13 7 15,3-8-9-15,9-16 4 0,1-10 6 16,-10-5-10-16,-5-1 4 0,-11 1 4 15,-16 4-10-15,-13 3 8 0,-8 3 4 16,-4 3-8-16,-15 4 0 0,-6 6 9 0,-6 10-13 16,-6 5 8-16,0 14-5 15,2 10-3-15,-2 6 8 0,4 6-4 16,2 0-3-16,8-3 6 0,15-6-3 16,8-7-7-16,4-6-25 0,16-5-37 15,5-8-36-15,8-2-33 0,2-13-27 16,9-8-28-16,1-2-108 0,1-5-44 0</inkml:trace>
  <inkml:trace contextRef="#ctx0" brushRef="#br0" timeOffset="4998.37">8264 15000 647 0,'0'0'0'0,"79"-42"338"0,-44 16-215 16,-8 5-16-16,-8 0 8 0,-11 5-19 16,-6-1-21-1,-2 0 3-15,-4-1-37 0,-11-2-6 16,1 0 18-16,-5 2-41 15,-6-1-11-15,1 3 17 0,-7 1-15 16,8 5-2-16,2 3 15 0,5 7-16 16,1 0 0-16,1 4 0 0,5 10 2 15,5 2-9-15,2 3 14 0,2 3-7 16,4 4-3-16,5 1 6 0,7 5 5 0,1 0-10 16,1 2 4-16,-1 4 11 0,3-4-13 15,1 3 0-15,0-3 7 16,0 0-7-16,-7-2 0 0,-6 0 2 15,-4-1-5-15,-4 1 6 0,-8 1 3 16,-6-3-6-16,-7-2 0 0,-2-6 7 16,-2-4-7-1,1-7 0-15,-3-8 9 0,2-5-10 16,6-12 2-16,1-9 6 0,12-6-9 16,6-4 4-16,4-3 0 15,12 1-10-15,3-1 16 0,6 0-9 16,-1 2-7-16,3 3 14 0,-2 4-10 15,-2 3-18-15,-2 4-22 0,-1 0-21 16,1 3-24-16,-7 2-12 0,3 5-36 0,-3 5-30 16,-5 0-87-16,3 0-82 0</inkml:trace>
  <inkml:trace contextRef="#ctx0" brushRef="#br0" timeOffset="5446.53">8796 14734 1048 0,'0'0'0'0,"0"0"191"0,0 0-27 0,68-10-65 15,-45 9-35-15,-1 1 2 0,5 8-46 16,2 1-19-16,-6 5 12 16,-7 5-14-16,-3 2-3 15,-11 4 8-15,-2 4 1 0,-15 5-9 16,-3 3 8-16,-9 0 2 0,0-2-10 15,-8-6 8-15,4-4 4 16,8-8-7-16,7-8 28 0,3-4-14 0,7-5-2 16,-2 0 14-16,6-6-21 15,2-8-8-15,4-1 4 0,12 0 2 16,3-2-12-16,4 2 16 0,-1 5-16 0,5 5-3 16,-2 2 19-16,4 3-11 0,0 3-5 15,0 3 16-15,-4 8-11 0,-9 2-4 16,-7 5 14-16,-9 9-7 0,0 3-2 15,-11 4 4-15,-9 4 27 16,-3-2-14-16,-4 0 21 0,-4-1-16 16,6-6-4-1,0-7 10-15,5-6-18 0,5-5-10 16,5-7 4-16,4-3 7 0,1-4-14 16,1 0 10-16,4-3-10 0,0-5-77 15,0 0-12-15,7-4-49 0,3 0-22 16,2-1-84-16,1-3-103 15,1-3-170-15</inkml:trace>
  <inkml:trace contextRef="#ctx0" brushRef="#br0" timeOffset="5769.05">9726 14171 1115 0,'0'0'0'0,"0"0"228"16,0 0-91-16,0 0-48 16,0 0-31-16,0 0 0 0,-66 54-27 15,51-19-5-15,-5 8 16 0,-5 2-22 0,-2 5-17 16,4-4 10-16,0 0-12 0,5-4-2 15,3-6-15-15,9-7-14 0,-2-6-15 16,6-4-14-16,2-8-36 0,0-1-7 16,0-5-34-16,2-5-3 15,2 0-41-15,-2-10-69 0,-2-6-53 16</inkml:trace>
  <inkml:trace contextRef="#ctx0" brushRef="#br0" timeOffset="6169.69">9339 14264 718 0,'0'0'0'0,"0"0"388"0,0 0-244 16,0 0-43-1,0 0-53-15,0 0-19 0,0 0 24 16,0 0 18-16,0 0-22 0,73 79-16 16,-44-50 12-16,-1 1-24 0,3-2-12 15,7 3 8-15,-1-3-3 0,0 0-13 16,-2-4 18-16,-4 0-7 15,-8-2-4-15,-2 0 24 0,-5-2-9 16,-8-5-7-16,1 0 18 0,-3-3-17 0,-4-1-11 16,2 4 18-16,-4-4-12 0,0-1-10 15,0-2 15-15,0-2-12 0,0-2-10 16,0-3 10-16,0 1 2 0,0-2-8 16,0 0 2-16,0 0 2 15,0 0-4-15,0 0 2 0,0 0-1 16,0 0-8-1,0 0 16-15,0 0-7 0,0 0-2 16,-2-3 2-16,0 0-4 0,2-3-8 16,-2 2 14-16,0-1-6 0,-2-1-19 15,0-2 17-15,-1 0-17 0,3 1-27 16,-2 0-31-16,2 0-45 16,0 1-64-16,0 2-88 0,-4-2-178 15</inkml:trace>
  <inkml:trace contextRef="#ctx0" brushRef="#br0" timeOffset="6670.4">8595 15599 825 0,'0'0'0'0,"0"0"226"15,0 0-60-15,0 0-60 16,0 0-23-16,0 0 5 15,77 17-23-15,-44-20 1 16,6-3 2-16,0-3-36 0,-2 1-23 16,3 2 4-16,-9 4-11 0,2 1-4 15,-11 1-46-15,-3 0 6 0,-6 1-41 16,-5 5-22-16,-6 1-32 0,-2 2-43 16,-6-2-145-16,-5-2-124 15</inkml:trace>
  <inkml:trace contextRef="#ctx0" brushRef="#br0" timeOffset="7171.7">8593 15807 796 0,'0'0'0'16,"0"0"280"-16,0 0-123 0,0 0-40 16,0 0 9-16,0 0-33 0,0 0-21 15,0 0 19-15,0 0-27 0,-37 12-30 16,33-12 4-16,4 0-17 0,0 0-16 15,0 0 14-15,0 0-11 16,0 0-14-16,0 0 12 0,0 0 5 0,0 0-16 0,0 0 10 16,4 0 1-16,-4 0-10 15,0 0 8-15,0-1 4 0,0-1-12 16,2 0 8-16,-2 0 17 0,2-1-25 16,-2 0 8-16,0 2 13 0,0 0-23 15,0-2 12-15,2 0 3 16,2-2-13-16,2-1 7 15,7 2-1-15,3-1-4 16,3 0-1-16,12 0 7 0,2-3-8 16,10 4 5-16,3 1-1 0,8 3 0 15,-5-1-38-15,-3 1 11 0,-13 0-32 16,-2 2-24-16,-8 7-35 0,-9-2-50 16,0 0-48-16,-7-3-107 0,-5-4-245 15</inkml:trace>
  <inkml:trace contextRef="#ctx0" brushRef="#br0" timeOffset="7572.96">9118 15798 373 0,'0'0'0'15,"0"0"-14"-15,0 0-41 0,0 0-59 16,0 0 5-1</inkml:trace>
  <inkml:trace contextRef="#ctx0" brushRef="#br0" timeOffset="8775.16">12822 7510 71 0,'0'0'0'16,"0"0"42"-16,0 0-36 0,0 0-3 15,0 0 0-15,0 0-6 16,0 0-60 0</inkml:trace>
  <inkml:trace contextRef="#ctx0" brushRef="#br0" timeOffset="12731.39">2115 9265 592 0,'0'0'0'0,"0"0"213"15,0 0-93-15,0 0-5 0,0 0-20 16,0 0-6-16,0 0-9 0,0 0-20 15,-23-22-25 1,25 35 9-16,6 6 25 0,-2 10-12 16,1 5-19-16,-3 6 8 0,2 6-18 15,-2 1-12-15,4 0 15 0,-6-3-16 16,3-2-13-16,1-9 16 16,-4-6-15-16,6-4-6 0,-4-5 6 15,2-5 5-15,3-2-9 0,-3-4 2 16,0-2-6-16,0-4-39 0,3-1 1 0,-1-6-40 15,-2-1-26-15,2-8 17 0,-1-1-31 16,-3-2-89-16,4 0-40 0,-2-2-81 16</inkml:trace>
  <inkml:trace contextRef="#ctx0" brushRef="#br0" timeOffset="13101.34">2427 9371 756 0,'0'0'0'0,"0"0"272"15,0 0-133-15,0 0-65 16,0 0-7-16,-37 71 3 0,28-44 3 16,5 3-26-16,4 0-18 0,0-4 6 15,11 2-10 1,-1-4-21-16,6-2 16 0,3-1-10 16,4-6-18-16,-1-1 16 0,5-7-1 15,4-4-7-15,2-3 0 0,1-6 16 16,-6-5-23-16,1-3 14 15,-8-2 11-15,-4-1-25 0,-5-2 14 16,-6-1 13-16,-4-3-23 0,-2-2 6 16,-10-2 34-16,-5-1-35 0,-5-4 19 0,-7 5-15 15,-6-1-12-15,0 8 12 0,0 5-5 16,2 12-1-16,6 3 0 0,0 6 6 16,6 6-11-16,5 0 10 0,2-3 2 15,7 0-7-15,5-3-14 16,5-1 12-16,7-1-137 0,2 0 19 15,5-2-20-15,6-2-77 16,2-7-34-16,2-1-112 16</inkml:trace>
  <inkml:trace contextRef="#ctx0" brushRef="#br0" timeOffset="13317.28">2865 9315 1103 0,'0'0'0'16,"0"0"204"-16,0 0-148 0,0 0-26 16,0 0 3-16,0 0 24 0,66 8-11 15,-39-9-41-15,4-2 9 16,2-1-8-16,-10 3-12 0,0 1-58 16,-5 0-25-16,-10 0-51 15,1 3 14-15,-3 2-83 16,-6 2-151-16</inkml:trace>
  <inkml:trace contextRef="#ctx0" brushRef="#br0" timeOffset="13464.28">2900 9533 850 0,'0'0'0'16,"0"0"202"-16,0 0-91 0,0 0-9 15,68-8-9-15,-37-7-9 0,-4 1-38 16,0 1-48-16,-8 6 4 0,-1 4-4 15,-5 2-151-15,1 1 12 16,3 0-164-16,-11-3-151 0</inkml:trace>
  <inkml:trace contextRef="#ctx0" brushRef="#br0" timeOffset="13934.54">3355 9342 874 0,'0'0'0'0,"0"0"240"0,0 0-175 15,0 0-22-15,0 0-6 0,0 0-11 16,-39-71-25-16,45 51 15 0,4 1-3 16,-2 0 1-16,7 5 19 0,-1 5 4 15,1 4-18-15,-1 5 5 0,3 0-7 16,-1 5-10-16,3 5 28 0,-5 2-17 0,3-1-24 15,-2 2 12-15,-5 1 8 16,-4 1-25-16,0-1 22 0,-4 7-4 16,-2 0-13-16,-8 7 12 0,-2 5 26 15,-7 0-38-15,-4 1 12 0,-1-1 27 16,-1-2-37-16,0-4 8 0,3-2 27 16,5-7-41-1,5-2 20-15,2-6 2 0,5-1-23 16,3-3 15-16,0-2 0 15,3 0-8-15,5 0-9 0,4-3 22 16,1-1-18-16,7 0 18 0,1 0 15 16,2-4-29-16,4-2 10 0,-5 1 18 15,-3 0-35-15,-3 2 22 0,-7 0-3 16,-3 2-14-16,-4 0-2 0,0 0 8 0,-2-1-92 16,2-6 47-16,2-3-11 15,0-7-100-15,1 0-54 0,3-5-57 16,0-2-170-16</inkml:trace>
  <inkml:trace contextRef="#ctx0" brushRef="#br0" timeOffset="14119.25">3863 9168 1083 0,'0'0'0'0,"0"0"302"16,0 0-233-16,0 0 27 0,-4 63-17 15,-6-34-44-15,-2 4 6 16,-3 2-19-16,3 0-35 0,-3-2 24 15,7-3 0-15,2-7-22 16,0-3-81-16,6-4-49 0,0-5-35 16,0-6 18-16,0-5-81 15,0-1-108-15,-3-10-83 0</inkml:trace>
  <inkml:trace contextRef="#ctx0" brushRef="#br0" timeOffset="14288.47">3710 9226 879 0,'0'0'0'15,"0"0"309"-15,0 0-157 16,0 0-56-16,56 60 2 0,-39-36-14 16,1-2-56-16,-1 1 2 0,2-3-14 15,-5-2-32-15,1-1-8 0,1-6-45 16,3-2-83-16,-7-4 21 0,3-5-58 16,-7-6-156-1,2-10-87-15</inkml:trace>
  <inkml:trace contextRef="#ctx0" brushRef="#br0" timeOffset="14604.87">4159 9068 1083 0,'0'0'0'16,"0"0"264"-16,0 0-213 0,0 0-13 0,0 0 7 16,0 0 30-16,15 72-20 0,-15-50-48 15,4-1 8-15,0-4-1 0,4-3-28 16,7-4 21-16,-1-2 1 15,3-4-16-15,1-1-10 0,1-3 16 16,-1 0-18-16,3-1 17 0,-2-3 6 16,-5 1-6-1,1-2 3-15,-3 5 10 0,-2 0-20 16,-4 3 10-16,-1 6 8 0,-5 5-16 16,-2 5 16-16,-9 5 19 0,-7 3-35 15,1-1 16-15,-2 2 10 16,5-4-33-16,-5-4 22 0,11-3 3 15,-4-6-20-15,8-5-102 0,2-4 18 16,-3-2-51-16,-1-5-6 0,0-4-129 0,2-8-249 16</inkml:trace>
  <inkml:trace contextRef="#ctx0" brushRef="#br0" timeOffset="15005.21">4229 8975 1018 0,'0'0'0'15,"0"0"235"-15,64-21-92 0,-31 15-56 16,3-3-28-16,7 3-7 15,0-2-37-15,5-3-4 0,-3 1 3 16,-1 0-28-16,-1 0-42 0,-8 1-7 16,-2 3-57-1,-8 1-69-15,-6-2-207 0</inkml:trace>
  <inkml:trace contextRef="#ctx0" brushRef="#br0" timeOffset="17541.8">5143 11525 1008 0,'0'0'0'15,"0"0"166"-15,0 0-83 0,0 0-22 32,0 0-11-32,0 0 23 0,81 11-23 15,-44-8-23-15,0-1 6 0,9-2-32 0,-1 0-2 16,-2 0 2-16,-1 0-2 0,-5-2-172 16,-8 2 43-16,-8 0-99 0,-13 2-123 15,-8 3-230-15</inkml:trace>
  <inkml:trace contextRef="#ctx0" brushRef="#br0" timeOffset="17695.43">5273 11781 1113 0,'0'0'0'0,"0"0"226"0,0 0-103 16,62-6-61-16,-20-8 1 0,1-7-28 15,5 4-28-15,-1 6-4 0,5 3-6 16,-1 6-295-1,-5 0 13-15,-11 1-495 0</inkml:trace>
  <inkml:trace contextRef="#ctx0" brushRef="#br0" timeOffset="18196.32">6309 11619 916 0,'0'0'0'16,"0"0"258"0,-13-63-162-16,16 37-35 0,7 3-7 15,8 2 15-15,5 2-11 0,2 3-18 16,4 6 0-16,2 8-26 0,0 2-6 15,2 4 16-15,-4 8-17 16,-6 4-1-16,-1 6 15 0,-5 5-15 16,-7 2-4-16,-8 1 16 0,-4 3-21 15,-6 1 2-15,-8-1 2 0,-7 2 12 0,-2-4-13 16,-10-1 0-16,6 0 17 0,0-6-17 16,0-1 15-16,2-7-17 0,4-6 4 15,5-6 20-15,5 0-17 16,3-4-1-16,6 1 15 0,4-1-17 15,2 0-4-15,10 0 4 0,1-2 4 16,10-3-6-16,5 1 22 0,1-2-19 0,7 0-1 16,-3 3 18-16,-4 0-18 0,2 3-3 15,-11-1 2-15,-5 2 5 0,-1 1-14 16,-6 1 7-16,1-2-34 0,-3-1-22 16,-2 0-4-16,2-3-85 15,5-5-19-15,-7-5-49 0,2-6-216 16</inkml:trace>
  <inkml:trace contextRef="#ctx0" brushRef="#br0" timeOffset="18575.2">6939 11422 1103 0,'0'0'0'0,"0"0"228"0,0 0-143 16,0 68-1-16,0-32-25 0,0 0-19 15,0-1 0-15,0-3-26 0,0-6-7 16,2-2 13-16,3-9-18 0,1-2-4 16,-6-5 4-16,2-5 5 15,-2-1-9-15,2-2 4 0,-2-1 17 16,0-6-12 0,2-3 12-16,2-2-22 0,0 0-1 15,7 0 8-15,-3-1-4 0,6 3-7 16,-1 2 14-16,5 1-10 0,3 6-5 15,0 1 16-15,5 0-16 0,-3 1 2 16,2 4 10-16,-2 7-1 16,-7 3-11-16,-5 0 16 0,-3 3-12 15,-8 4-1-15,0 0 10 0,-15 2 0 0,-3 2-10 16,-7-3 10-16,0-1 0 0,-4-3-10 16,2-4 10-16,-4-3-10 0,5-7-91 15,5-2 20-15,8-4-49 0,1-9-26 16,4-8-78-16,0-10-259 15</inkml:trace>
  <inkml:trace contextRef="#ctx0" brushRef="#br0" timeOffset="18712.8">6946 11439 1164 0,'0'0'0'31,"0"0"247"-31,0 0-115 0,86-2-57 0,-44 2-26 0,5 0-43 16,1 0-12-16,6-1-127 15,-1 2-145-15,-1-1-117 16,2-2-45-16</inkml:trace>
  <inkml:trace contextRef="#ctx0" brushRef="#br0" timeOffset="19076.05">7795 11390 856 0,'0'0'0'16,"0"0"199"-16,-66 44-60 0,43-21-42 16,3 7 5-16,-1 4-13 0,4 5-28 15,9 2 25-15,2 3-12 16,6-2-31-16,0 0 1 16,8-4-29-16,13-8-13 15,2-4 15-15,3-8-17 0,10-7 0 16,-5-5 0-16,6-5 11 0,-8-1-16 15,-4-9 10-15,-5-5 0 0,-1-5-13 16,-9-4 10-16,0-1-4 0,-7-4-32 16,-3-2 38-16,-9 0-8 0,-1 4-26 15,-9 6 33-15,7 9-6 0,-7 6-3 16,-3 5 11-16,-3 7-4 0,-2 9-7 16,-2 3 12-16,12 2-4 0,3-1-9 15,8-3 9-15,4 0-4 0,2-4-183 16,8-3 50-16,11-6-120 0,1-4-157 15</inkml:trace>
  <inkml:trace contextRef="#ctx0" brushRef="#br0" timeOffset="19477.43">8496 11536 1176 0,'0'0'0'0,"0"0"195"0,-2-61-166 15,-13 41 8-15,-3 1-17 0,-3 2-15 0,5 3 12 16,-3 4-7-16,-2 5 19 16,3 5 16-16,-5 0-35 0,0 9 7 15,5 3 34-15,3 0-2 0,-1 4-8 16,3-1 11-16,7 4-35 0,2 2-13 16,4 0 21-16,0 4-16 0,8 0-1 15,9 2 15-15,3 0-16 0,3 0-5 0,4 0 12 16,0-1-18-16,-4 0-1 15,-3 1 10-15,-3-1-1 0,-13 0-13 16,-4-2 17-16,0-1-16 0,-19 1 0 16,3-4 15-16,-13-4-14 0,0-8-13 15,-2-3 20-15,-2-5 0 0,6-10-24 16,2-8 26 0,6-6-4-16,11-3-24 0,8-2 35 15,4 0-13-15,15-2-3 16,2 3 12-16,8 3-10 0,4 2-93 15,4 3 25-15,4 0-64 0,3 5-51 16,1 0-69-16,-2 1-294 0</inkml:trace>
  <inkml:trace contextRef="#ctx0" brushRef="#br0" timeOffset="19662.07">9087 11477 1193 0,'0'0'0'0,"0"0"244"0,0 0-177 15,0 71 16-15,-19-36-4 0,-7 4-49 16,-3 4-6 0,-6-1-24-16,1-4 0 0,1-4-1 15,9-7-3-15,1-6-88 0,12-7 3 16,1-8-45-16,6-6 0 16,0-4-37-16,4-11-118 0,0-4-26 15,-6-3-34-15</inkml:trace>
  <inkml:trace contextRef="#ctx0" brushRef="#br0" timeOffset="19778.22">8773 11573 775 0,'0'0'0'0,"0"0"492"16,0 0-348-16,0 0-36 0,0 0 31 16,72 21-32-16,-37 4-60 15,-2 3-14-15,3 0-33 0,-7 1 0 16,6-3-132-16,-8-3-137 0,-7-9-117 16</inkml:trace>
  <inkml:trace contextRef="#ctx0" brushRef="#br0" timeOffset="20148.28">9505 11475 1154 0,'0'0'0'16,"0"0"130"-16,-17 87-64 0,5-40-32 15,3 1 10-15,-3-1-10 0,10-3-21 16,0-6 0 0,2-7-17-16,2-5-31 0,10-7-10 15,-1-8-46-15,5-7-12 0,1-4-43 16,-3-8-137-16,3-10-77 0</inkml:trace>
  <inkml:trace contextRef="#ctx0" brushRef="#br0" timeOffset="20380.41">9720 11561 912 0,'0'0'0'0,"0"0"283"0,-5 66-197 16,3-28-12-16,2 4-22 0,0 2 15 15,7-5 4-15,9-4-21 0,7-7-2 16,6-11-17-16,12-7-14 16,3-9 6-16,1-2-16 0,-4-11-10 15,-3-6 6 1,-9-6 7-16,-7-4-11 0,-5-5 2 15,-11 0 4-15,-6-3-7 0,-6-4 4 16,-15 3 5-16,-8 5-9 0,-10 6 4 16,0 12-2-16,-7 9-16 0,5 5-22 15,4 8-106-15,6 8-56 16,8-2-150-16</inkml:trace>
  <inkml:trace contextRef="#ctx0" brushRef="#br0" timeOffset="20781.23">10546 11737 1153 0,'0'0'0'0,"0"0"196"0,69 0-98 16,-36 2-22-16,2-1-34 15,2 2-10-15,4-3-25 0,-5 0-14 0,-1 0-6 16,-10-3-28-16,-3 3-6 0,-9 0-8 16,-9 0-41-16,-4 0-19 0,0 0-25 15,-11-1-51-15,-1-5-12 0,-9-4-9 16,-1-2 24-16,-3-6-63 0</inkml:trace>
  <inkml:trace contextRef="#ctx0" brushRef="#br0" timeOffset="20903.34">10708 11539 423 0,'0'0'0'0,"0"0"393"0,0 0-209 16,0 0-33-16,0 0-60 0,18 92-31 16,-16-42-24-16,-2 4-25 0,0 0 5 15,0-3-10-15,-2-5-12 0,2-4-38 16,0-10-77-16,4-6-52 16,5-8-105-16,-3-12-373 0</inkml:trace>
  <inkml:trace contextRef="#ctx0" brushRef="#br0" timeOffset="21319.29">11570 11526 924 0,'0'0'0'15,"0"0"229"-15,0 0-150 16,-62 40-27-16,37-14 16 16,-4 2-21-16,-2 5-3 15,2-2-14-15,2-1-20 0,4-2 16 16,5-6-7-16,1 0-17 0,7-4 13 16,-3-4-1-16,7-4-9 0,4-1 23 15,2-6 0-15,6-2-16 0,5-1 21 16,3 0 5-16,7 0-25 15,4-6 9-15,4 0-8 0,6 2-19 0,6 1 10 16,3-1 7-16,1 1-19 0,3-1 13 16,-3 1-2-16,-8 3-8 0,-8 0 4 15,-10 0-5-15,-9 1-29 0,-2 0 14 16,-3-1-23-16,-3 0-34 0,-2 0 10 16,-7 0-32-16,-3-3-41 15,-2-3-33-15,-1-2-70 16,1 1-5-16,-5-7-120 15</inkml:trace>
  <inkml:trace contextRef="#ctx0" brushRef="#br0" timeOffset="21535.29">11563 11536 543 0,'0'0'0'0,"0"0"211"0,0 0-142 0,0 0 27 0,0 0 9 15,0 0-45-15,-22-63 8 16,22 60-5-16,0 1-32 0,2 2 20 15,0 0 1-15,2 4-26 0,-2 9 27 16,2 5 22-16,2 9-24 0,-4 9 19 16,3 12-8-16,1 9-23 0,-2 6-1 15,2 6-20-15,2 1-26 0,1 3-4 16,-1-3-115-16,-6 1-135 0,-2-1-200 16</inkml:trace>
  <inkml:trace contextRef="#ctx0" brushRef="#br0" timeOffset="23086.27">5908 12286 740 0,'0'0'0'15,"0"0"284"-15,0 0-218 16,0 0 37-16,0 0-20 0,58 42-6 16,-31-24 3-16,8-1-56 0,-4-5 8 15,4-4 6 1,-4-3-28-16,4-5 13 0,-4-1 7 16,-2-8-24-16,4-5 10 0,-6-3 4 15,-4-3-24-15,-1 0 8 0,1 2 14 16,-4 1-27-16,-3 5 13 15,1 2 5-15,3 4-18 0,1 6 9 16,4 0 11-16,8 10-14 0,0 5 6 16,2 3 36-16,0 5-41 0,5-1 4 0,-7-7 25 15,4-1-33-15,0-9 12 0,-2-5 11 16,7-8-22-16,-3-9 10 0,2-3 10 16,-8-5-25-16,5-2 15 0,-7 2 6 15,-3 0-22-15,3 6 15 16,-2 8 6-16,-4 4-20 0,-2 7 11 15,2 4 9 1,2 7-20-16,2 3 20 0,0-2 18 16,-1-3-31-16,10-8 6 0,1-1 22 15,-4-12-31-15,8-2 12 0,-3-6 9 16,-5 2-26-16,0 2 15 0,-8-4 7 16,0 10-22-16,2 7 13 15,-7 4 7-15,3 17-18 0,2 5 15 16,0 7 22-16,2 1 2 0,6-4-12 0,-2-1-2 15,6-9-15-15,7-10 11 0,6-7 1 16,5-11-21-16,3-10 13 0,0-6 7 16,2-6-24-16,-2 0 13 0,-4 2-1 15,-6 7 0-15,4 11-22 0,-7 9 22 16,-1 6 0-16,-1 14-4 16,-2 3 16-16,-5 5-23 0,1 1 18 0,-2-5 10 15,0-6-25-15,9-5 14 0,5-9 9 16,1 0-27-16,-2-9 16 0,-5-3 9 15,-3-2-26-15,-7 2 15 0,-2 5 8 16,-2 2-20-16,2 3 9 0,-2 3 13 16,4 6-24-16,-4 6 13 15,4 0 11 1,-2-3-24-16,7-3 12 0,1-8 13 16,0-1-24-16,3-12 11 0,-3-5 0 15,2-6 0-15,-3-3-16 0,-3 0-7 16,0 0-42-16,2 6-23 0,-4 4-94 15,1 5-46-15,-5 4-124 0</inkml:trace>
  <inkml:trace contextRef="#ctx0" brushRef="#br0" timeOffset="24528.35">11090 12403 676 0,'0'0'0'0,"0"0"256"0,0 0-134 16,0 0-3-16,50-4 1 16,-21 4-59-16,10 0-17 0,8 0 5 15,7 0-45-15,8 0-6 0,4-2-29 16,-2-2-43-16,-4 2-37 0,-4 2-82 0,-8 0-103 16,-13-1-189-16</inkml:trace>
  <inkml:trace contextRef="#ctx0" brushRef="#br0" timeOffset="25092.21">11185 12541 391 0,'0'0'0'0,"0"0"127"15,0 0-27-15,0 0-35 16,0 0-4-16,0 0 13 0,0 0-24 15,0 0 3-15,0 0 25 0,-2 0-27 16,2 0-3-16,0 0 24 0,-2-1-26 16,2 1 3-16,-2 0 22 0,-2 0-30 15,4 0 4-15,0 0 18 16,0 0-27-16,0 0-5 0,0 1 19 0,6 5-28 16,0-2 7-16,7 5 33 0,3-1-34 15,9-1-14-15,16-3 8 0,13-4-24 16,10-2-1-16,13-9 5 0,7-3-4 15,-3 3-122-15,-2 4-61 0,-15 5-74 16,-4 2-132-16</inkml:trace>
  <inkml:trace contextRef="#ctx0" brushRef="#br0" timeOffset="32931.94">22470 7436 660 0,'0'0'0'16,"0"0"254"-16,0 0-124 15,0 0-48-15,0 0-20 16,0 0-27-16,0 0 34 16,0 0-11-16,55 27 4 0,-32-15-5 15,4 2-19-15,2-6-7 0,6-1 3 16,0-7-9-16,-2 0 0 0,2-6 10 15,-1 0-12-15,-6-5-5 0,-1 0 7 16,-6 1-15-16,-4 1 0 16,1 2 5-16,-3 3-13 0,-1 3 4 0,3 1 14 15,3 1-12-15,-1 6 0 0,4 2 13 16,6 3-11-16,-3-6-1 0,3 1 9 16,2-3-11-16,-4-1-3 0,4-2 12 15,-2-1-12-15,0-1-2 0,-2-7 12 16,2 0-13-16,-2-6-2 0,-2 1 2 15,4-1 10-15,-5-1-11 0,1 2 0 0,0 5 6 16,-2 4-7-16,-3 5 2 16,3 11 10-16,-2 5-7 0,2 1 15 15,-1 1-16-15,1 0-5 0,4-4 4 16,2-7 5-16,8-8-22 0,9-7 0 16,3-12-50-16,9-4-84 15,-8-8-97-15,-1-9-184 16</inkml:trace>
  <inkml:trace contextRef="#ctx0" brushRef="#br0" timeOffset="39209.44">26587 10467 291 0,'-4'-6'0'0,"4"3"216"15,-2 1-89 1,2 1 23-16,0 1 20 0,0 0-44 16,0 3-29-16,0 5 4 0,2 2 18 0,6 1-10 0,-3-1-25 15,3 1-23-15,2-1 4 0,1-4-20 16,3-2-9-1,-4-2 6-15,9-2-14 0,-3 0-3 16,1-1-1-16,0-4-19 0,1-4 4 16,-3 4 4-16,-1-1-16 0,3 3 5 15,-1 2 9-15,-3-2-14 0,3 3 4 16,1 0 12-16,-3 0-14 16,5 4 2-16,-1-2 15 15,3 0-18-15,0-2 4 0,-1 2 13 0,-1 0-17 0,-3 0 4 16,1 4 9-16,-3-1-17 0,-3 0 7 15,1 4 9-15,-4-2-15 0,-1-1 8 16,1 1 12-16,0 0-16 0,5-3 2 16,-5 0 14-16,6-2-17 15,1-2 4-15,1 0 6 0,7-6-8 16,0-3 0 0,0-3 0-16,-1 1 0 0,-3 0 0 15,0 4 0-15,-9 1 0 0,4 3 0 16,-7 2 0-16,-1 1-85 0,4 0 10 15,0 1-60-15,3 1-134 0,1-1-27 16,1-1-213-16</inkml:trace>
  <inkml:trace contextRef="#ctx0" brushRef="#br0" timeOffset="40482.15">27834 8846 784 0,'0'0'0'0,"0"0"288"0,0 0-152 16,12 71-6 0,1-35 1-16,-1 8-35 0,7 8-7 15,-7 5-33-15,-4 0-25 0,1-2 5 16,1-5-3-16,0-12-10 0,7-5 3 16,1-13-7-16,5-8-3 15,4-12 4-15,-2-8-7 0,16-24 1 16,9-14 1-16,12-21-16 0,12-15-1 15,9-7 4-15,-3-8-4 0,1-7-55 0,-9-3-58 16,-1 3-178-16,-3 12-41 0,-8 16 19 16</inkml:trace>
  <inkml:trace contextRef="#ctx0" brushRef="#br0" timeOffset="43085.85">24431 13795 643 0,'0'0'0'15,"0"0"196"-15,0 0-51 0,0 0-43 0,0 0-2 16,0 0-5-16,0 0-60 0,0 0 5 16,7 36 27-16,1 1-21 0,-4 6-2 15,-2 5-5-15,-2 5-16 0,0 0-1 16,-2-2 0-16,2-7-15 0,-4-8 7 15,4-8 1-15,0-7-9 16,0-6 11-16,-2-5 7 16,2-5-10-16,0-3 9 0,-4-2 6 15,4 0-13-15,-2-7 5 16,2-3-15-16,0 0-10 0,0-2 6 16,6 0 1-16,0 1-6 0,-2 3 1 15,8 4 2-15,-3 3 0 0,5 1-9 16,1 4 8-16,5 6-7 15,3 1 7-15,0 5 1 0,0 1 0 0,-3 2-13 0,-3 4 6 16,-3 1-10-16,-3-2 4 16,-9 3 5-16,-2 0 1 0,-9 0 11 15,-9 3 0-15,-5-4-8 0,-4 2 8 16,-6-4 1-16,0-2-10 0,-2-4 6 16,4-4-3-16,0-7-71 0,6-4 5 15,6-2-34 1,9-10-14-16,6-4-21 0,4-9-113 15,0-2-22-15,0-5-56 16</inkml:trace>
  <inkml:trace contextRef="#ctx0" brushRef="#br0" timeOffset="43238.88">24404 13994 1021 0,'0'0'0'0,"0"0"237"0,0 0-152 16,0 0-44-16,89 0-13 15,-56 4-5-15,9 0-23 0,1 0 0 16,3-1 0-16,-1 0-138 0,-4 1-3 16,1-1-143-16,-7-1-73 0</inkml:trace>
  <inkml:trace contextRef="#ctx0" brushRef="#br0" timeOffset="43586.85">25194 13963 847 0,'0'0'0'0,"0"0"215"16,0 0-72-16,-54 65-62 0,27-39-6 0,-4 3 4 15,-2 0-33-15,-2-2 0 16,0-1 4-16,2-4-23 0,0-5 0 16,4-3 0-16,6-6-20 0,5-1 5 15,9-4 3-15,3-1-12 0,6-1 3 16,2-1-7-16,7 0-8 0,9 0 12 15,3 0 3-15,6-1-11 0,6 0 9 0,8 1 1 16,5 0-10-16,1-3 7 16,5 0 3-16,-1-2-10 0,-1 2 6 15,-7 2 0-15,-3 1-2 0,-15 1-39 16,-7 2-8-16,-5 1-11 0,-9-3 2 16,0-1-36-16,-4 0-9 0,-6-5 51 15,-5 1-64 1,-7-4-27-16,-1-3 3 0,-4-2-4 15,-1-4-43-15,1-2 34 0,0-2-112 16</inkml:trace>
  <inkml:trace contextRef="#ctx0" brushRef="#br0" timeOffset="43857.15">25151 14015 188 0,'0'0'0'0,"0"0"191"16,0 0-102-16,-7-69-7 0,10 51 1 16,-1 5-8-16,0 0-20 0,-2 3-2 0,0 1 5 15,0 1-10-15,0 4 15 0,0-2 9 16,0 4-20-16,0-2 3 15,0 2 7-15,-2 0-20 0,0 1-2 16,2-1 8-16,-3 2-21 0,3 0 8 16,0-2 4-16,0 2-20 0,0-1 3 15,0 1 2 1,0 0-20-16,0 0 2 0,0 6 1 16,0 5-6-16,0 7 19 0,0 10 11 15,3 6-17-15,-3 10 6 0,4 6 2 16,-4 5-23-16,0 5 2 15,0 4-2-15,-2 1-59 0,0 0-43 16,2-2-63-16,-3-1-58 0,-3-1-117 16,-2-5-269-16</inkml:trace>
  <inkml:trace contextRef="#ctx0" brushRef="#br0" timeOffset="44458.3">24797 14833 782 0,'0'0'0'0,"0"0"289"0,0 0-177 0,0 0-45 15,0 0-25-15,0 0 12 0,87-20 3 16,-44 14-34-16,11-1-4 0,0-4 2 16,0 4-21-16,-3-3 0 0,-7 5-20 15,-9 3-33-15,-10 2-8 0,-5 0-31 16,-9 0-33-16,-3 3-49 15,-8 0-75 1,-6 5-28-16</inkml:trace>
  <inkml:trace contextRef="#ctx0" brushRef="#br0" timeOffset="44820.47">24874 14943 561 0,'0'0'0'0,"0"0"181"16,0 0-62-16,0 0-33 0,0 0-4 16,0 0-3-16,0 0-24 0,0 0-3 0,-52-9 12 15,52 9-13-15,0 0-11 0,-4 0 8 16,4 0-14-16,0 0 3 0,0 0 13 15,0 0-21-15,0 0-7 0,6 2 0 16,4-1-1-16,7 1 13 0,6-1 8 16,6 0-21-16,0-1 0 15,12 0 2 1,2-5-20-16,7-1-2 0,6 1 7 16,-3 2-12-16,1 3-23 0,-6-1-29 15,-5 1-31-15,-8 0-31 0,-10 5-45 16,-2 5-16-16,-9 1-87 0,-7 1-143 15</inkml:trace>
  <inkml:trace contextRef="#ctx0" brushRef="#br0" timeOffset="45159.23">25419 15065 393 0,'0'0'0'0,"0"0"22"16,0 0-30-16,0 0-19 16,0 0-24-16,0 0-68 0,0 0-90 0</inkml:trace>
  <inkml:trace contextRef="#ctx0" brushRef="#br0" timeOffset="45823.25">25913 14714 996 0,'0'0'0'0,"0"0"216"15,0 0-116-15,0 0-5 0,0 0-1 16,0 0-37-16,0 0-15 0,0 0-2 16,0 0-20-16,-26 17-3 0,13 10 4 15,-8 8-12-15,-3 11-3 0,-9 7 8 0,-3 6-12 16,-3 6-3-16,2-1 2 0,2-3 3 16,6-4-23-16,2-7-30 15,8-8-45-15,7-8-28 0,8-10-33 16,4-10-4-16,0-7-96 0,0-7-196 15</inkml:trace>
  <inkml:trace contextRef="#ctx0" brushRef="#br0" timeOffset="46146.67">25560 14909 624 0,'0'0'0'0,"0"0"220"15,0 0-110 1,0 0-15-16,0 0 6 0,0 0-28 16,0 0-11-16,0 0 9 0,-2-59-13 15,2 56 0-15,0-1 15 16,0 3-7-16,2 0-7 0,-2 1 9 16,0 0-22-16,0-1-9 0,0 1 4 15,0 0-21-15,0 0-5 0,2 0 3 16,4 3-16-16,7 8-2 0,-1 3 0 0,9 11 26 15,3 7-20-15,3 8 4 0,4 10-11 16,7 4-1-16,-3 5 1 16,4 4-22-16,-2 3-21 0,-6-2-31 15,0-2-50-15,-6-5-38 0,-4-5-16 16,-5-7-6-16,-3-6-77 0,-5-7-129 16</inkml:trace>
  <inkml:trace contextRef="#ctx0" brushRef="#br0" timeOffset="57906.75">12361 12959 295 0,'0'0'0'0,"0"0"-5"16,0 0 5-16,0 0 3 0,0 0-3 16,0 0-2-16,0 0 2 15,0 0-27-15,0 0 20 0,-14 17-17 16,16-14-8-16,2 0-9 0,0 2-16 0,-4-2-45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28T02:59:11.50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13246 5710 172 0,'0'0'0'0,"0"0"32"16,0 0-12-16,0 0 8 16,0 0 34-16,0 0 3 0,0 0 3 15,0 0 43-15,-35 1-204 0,31-1 186 16,2 2 231-16,0-2-205 0,-2 0 0 0,1 0-10 16,1 0-11-16,0-2-24 0,2-1-10 15,0-1 3-15,0 3-16 0,0-1-12 16,0 2 3-16,2 0-18 15,3 0-7-15,-1 0 23 0,0 0-11 16,4 2-12-16,-4 2 20 0,5-2-17 16,-1 0-9-1,-4 1 18-15,2-1-15 0,0 1-11 16,1 1 26-16,-1-2-16 0,4 0-11 16,2 0 24-16,5 0-14 0,-3 0-11 15,7-1 27-15,0-1-17 16,2-2-10-16,1-3 18 0,1 1-19 15,0-1 0-15,4 2 0 0,-6-1 0 16,-1-1 0-16,1 1 0 0,2 0 0 0,0-1 0 16,0 3 0-16,-3-1 0 0,3-1 0 15,0 4 0-15,-2 0 0 0,-1 0 0 16,1 0 0-16,0 0 0 0,0 0 0 16,-3 0 0-16,1 0 0 15,0 0 0-15,-1 0 0 0,3 0 0 16,0 0 0-16,2 0 0 0,-1-1 0 0,-1-1 0 15,2 1 0-15,-2 0 0 0,-1 0 0 16,-1 1 0-16,4-1 0 0,-2 1 0 16,-3 0 0-16,3 1 0 0,-4 1 0 15,3 2 0-15,-1 1 0 16,0-2 0-16,1 1 0 0,3-3 0 16,-4 1 0-1,4-2 0-15,-3 0 0 0,3 0 0 16,4 0 0-16,0 0 0 0,-2-1 0 15,-4 1 0-15,-1-1 0 0,1 1 0 16,-4 1 0-16,1 2 0 0,3 3 0 16,-6-3 0-16,3 1 0 15,3-1 0-15,2 0 0 0,-2-2 0 16,6-1 0-16,-2 0 0 0,-1 0 0 0,3 0 0 16,4 0 0-16,-4-1 0 0,2 1 0 15,4 0 0-15,-4 0 0 0,5 3 0 16,-7 2 0-16,6-2 0 0,-4 0 0 15,4-2 0-15,-4-1 0 0,0 2 0 16,0-1 0-16,-6 2 0 16,-5-1 0-16,-5 0 0 15,-5 0 0-15,-4 0 0 16,1-1 0-16,-3 1 0 0,-4-1 0 16,2-1 0-16,-2 1 0 0,0-1 0 15,0 0 0-15,-2-1 0 0,-2-6 0 16,4-4-245-16,0-9-193 0</inkml:trace>
  <inkml:trace contextRef="#ctx0" brushRef="#br0" timeOffset="7185.42">17678 8672 305 0,'0'0'0'0,"0"0"420"16,0 0-302-16,-14-20 20 16,14 17-4-16,0-4-24 0,0 4-2 0,4-1-23 15,0 0 11-15,0 1-6 0,6 3-22 16,-4 0-8-16,1 3-12 0,5 4-25 15,-6 6 10-15,3 0-1 0,5 4-23 16,-4-3 11-16,7-1-1 0,-5 0-24 16,1-5 10-16,7-2 15 15,-3-5-30 1,-1-1 20-16,-3-1 3 0,3-6-23 16,-5-3 20-16,5-1 7 0,1 0-30 15,-5 0 24-15,3 2-1 0,-7 1-20 16,8 0 14-16,-9 2 4 0,7 1-16 15,1 1 9-15,-5 1 8 0,4 2-18 16,-1 1 10-16,5 0 8 16,-5 0-18-16,-3 0 14 0,5 1 7 0,-7 2-24 15,4-2 24-15,-1-1 0 0,-5 1-24 16,4-1 20-16,-2 2 3 0,7-2-22 16,-7 0 19-16,9 0 3 0,-7 0-22 15,7-4 16-15,-3-1 5 0,1-1-20 16,-1-2 14-16,-2 3 5 15,-3 1-18 1,-3 0 10-16,4 1 8 0,-4 3-18 16,1 0 9-16,5 6 8 0,-4 2-16 15,7 3 9-15,-7 3 8 0,6-4-18 16,-3 1 12-16,3-2 5 0,-3-3-16 16,3-1 12-16,1-1 8 0,-5-4-24 15,6-1 23-15,-5 0 1 16,7-6-23-16,-3-4 22 0,-3 0-8 0,7-1-6 15,-3 1 6-15,-3 3-3 0,3 4 0 16,-1 2 0-16,-5 2 0 0,5 7 0 16,-7 2 0-16,6 1 0 0,-5 1 0 15,3-2 0-15,-4 0 0 0,7-1 0 16,-7-3 0-16,9-2 0 16,-1-1 0-16,1-2 0 0,3-5 0 0,1-3 0 15,0-3 0-15,-3-3 0 0,1 2 0 16,-1-1 0-16,-5 5 0 0,1 4 0 15,-5 3 0-15,3 1 0 0,-6 0 0 16,0 2 0-16,3 2 0 0,-3 1 0 16,0 0 0-16,0-1 0 15,7 0 0 1,-7 0 0-16,8-2 0 0,-5 1 0 16,5-2 0-16,1 1 0 0,-3 0 0 15,2 1 0-15,-3 1 0 0,3 0 0 16,-3 1 0-16,1 0 0 0,-2 2 0 15,3-2 0-15,-3-2 0 0,7-1 0 16,-9-2 0-16,10 0 0 16,-5-7 0-16,-1 1 0 0,5-2 0 0,-3 0 0 15,-1-1 0-15,5 1 0 0,-1 2 0 16,-5 4 0-16,5 2 0 0,-3 0 0 16,-1 4 0-16,5-2 0 0,-3 1 0 15,-5 2 0-15,-2-4 0 0,-4 0 0 16,1 1 0-16,-3-1 0 15,0-1 0 1,-2 0 0-16,0 0 0 0,0-3 0 16,0 0 0-16,0-1 0 0,0 1 0 15,0 1-282-15,0-1-78 0,0-1-560 16</inkml:trace>
  <inkml:trace contextRef="#ctx0" brushRef="#br0" timeOffset="9206.35">22643 7657 511 0,'0'0'0'0,"0"0"288"15,0 0-149-15,0 0-10 0,0 0-22 16,0 0-34-16,0 0 1 0,-68 27-9 0,49 0-10 16,-1 7-2-16,-3 4-10 0,6 7 1 15,3 6-3-15,2-1-24 0,5 3 4 16,3-2 2-16,4-5-24 0,9-5 2 15,7-10 13-15,7-4-24 16,6-6 13-16,-2-8 6 0,4-5-18 16,0-7 9-16,-2-1 8 0,0-7-16 0,-5-6 2 31,-1-2 7-31,-2-4-2 0,-13-5-2 16,0 1 13-16,-8-4-19 0,0-3 11 0,-10 5 7 0,-5-2-18 0,1 11 11 15,-9 9 13-15,3 7-16 0,-5 17 2 16,-6 11 20-16,0 7-24 31,2 4 6-31,-2 0 20 0,16-1-25 0,3-5 4 16,8-7 9-16,10-5-21 0,11-9 5 15,5-6-23-15,7-6-78 0,4-9-5 16,-6-9-16-16,6-6-117 0,-2-4-131 16,-2-3-300-16</inkml:trace>
  <inkml:trace contextRef="#ctx0" brushRef="#br0" timeOffset="9529.28">23278 7799 924 0,'0'0'0'0,"0"0"264"0,0 0-167 16,-62 27-32-16,37-8-9 15,-6 4-30-15,-4 6-8 16,0 2 5-16,-5 1-8 0,3-5 13 15,8-3 12-15,9-6-12 0,5-6-3 16,13-1 2-16,2-6-25 0,6-2 2 16,7-2 10-16,3-1-15 0,7-1 2 15,6-2 23-15,2 0-28 16,0 1 6-16,6 1 10 0,2 0-17 0,5-2 7 16,1 3 10-16,-1-2-18 0,-5 0 8 15,-8 2 8-15,-10 0-20 0,-5 0 3 16,-8 1-17-16,-5-1-51 0,-3 0-13 15,-3 0-18-15,-9-4-84 0,-2-1-31 16,-7-2-65-16,-4 3-82 16</inkml:trace>
  <inkml:trace contextRef="#ctx0" brushRef="#br0" timeOffset="9761.34">23205 7848 549 0,'0'0'0'16,"0"0"279"-16,0 0-149 0,0 0-7 0,0 0-28 16,0 0-28-16,0 0-33 0,0 0-7 15,0 0 16-15,0 9-4 0,0 6 7 16,0 8 4-16,0 8-8 0,0 5 1 16,0 5 5-16,0 1-24 0,0 2-13 15,3-2 2-15,1-6-21 0,2-4-36 16,0-3-53-16,-4-3-70 0,-2 1-24 15,0-4-102-15,-6 1-208 0</inkml:trace>
  <inkml:trace contextRef="#ctx0" brushRef="#br0" timeOffset="10394.57">23908 7600 947 0,'0'0'0'0,"0"0"349"0,0 0-196 16,0 0-29-16,9 70-42 0,1-50-47 16,-2 1-6-16,5-2-29 0,-1-1 0 15,-2-2 13-15,-1-2-23 0,-1 0-57 0,0 0-25 16,-8-3-51-16,0-2-22 0,-8 0-25 15,-7 0-127-15,-7-4 38 0,-3 2-96 16</inkml:trace>
  <inkml:trace contextRef="#ctx0" brushRef="#br0" timeOffset="10532.92">23726 7897 655 0,'0'0'0'0,"0"0"332"0,0 0-189 0,0 0-8 16,67 19-25-16,-30-18-35 0,6-1-7 15,-1-2-21-15,1 0-10 0,-4-2-16 16,-6 4-29-16,-8 0-21 15,-13 0-39-15,-5 1-57 0,-7 4-8 16,-7 1-38-16,-7 2-205 0,-7-2-159 16</inkml:trace>
  <inkml:trace contextRef="#ctx0" brushRef="#br0" timeOffset="10680.34">23917 8028 780 0,'0'0'0'0,"0"0"300"15,0 0-188-15,35 71-40 0,-25-50-23 16,0-1-16-16,-3-3-34 0,3-3 1 0,-2-2 0 16,0-6-171-16,3-3-18 0,-7-3-88 15,0-6-345-15</inkml:trace>
  <inkml:trace contextRef="#ctx0" brushRef="#br0" timeOffset="11065.97">24526 7693 989 0,'0'0'0'16,"0"0"217"-16,0 0-124 16,0 0-3-16,0 0-8 0,0 0-28 15,-57 82-10-15,32-49-23 0,2-1-10 0,-4-1 4 16,4-1-17-16,1-2 4 0,7-4 8 15,-3-6-15-15,7-3 7 0,1-5 8 16,6-3-13-16,0-3 6 0,4-4 28 16,0 0-28-16,4-4 3 15,6-4 7-15,7 0-16 0,3-2 6 16,7 2 9-16,2 0-12 0,4 0 0 0,2 5 44 16,3 0-27-16,1 1-2 0,4 2 0 15,-8 0-22-15,0 0 10 0,-12 1 7 16,-4 2-20-16,-15-2-6 0,-2-1-3 15,-2 0-37-15,0 0-30 16,0 0-7-16,-6-1-61 0,-9-8-9 16,3 2-9-1,-3-2-63-15,-1-5 2 0,-1-1-52 16</inkml:trace>
  <inkml:trace contextRef="#ctx0" brushRef="#br0" timeOffset="11212.82">24528 7753 752 0,'0'0'0'15,"0"0"308"-15,0 0-219 0,0 0 4 16,0 0 4-16,11 61-29 0,-11-25-1 0,4 6-2 16,-4 4-16-16,2 2-13 15,0-2-34-15,-2-2-3 0,2-5-37 16,-2-4-116-16,0-4-38 0,0-7-150 16,-6-5-555-16</inkml:trace>
  <inkml:trace contextRef="#ctx0" brushRef="#br0" timeOffset="11613.84">25033 7827 828 0,'0'0'0'0,"0"0"378"0,0 0-227 16,0 0-29-16,0 0-52 0,0 0-20 15,0 0-5-15,0 0-13 0,0 0-7 0,76-18-22 16,-51 20-1-16,4 2 6 16,-2 0-16-16,-15 1-133 0,5-1 26 15,-17 0-67-15,0 2-11 0,0 1-69 16,-13 0-154-16</inkml:trace>
  <inkml:trace contextRef="#ctx0" brushRef="#br0" timeOffset="11768.09">24987 8003 793 0,'0'0'0'15,"0"0"346"-15,0 0-214 0,0 0-37 16,56 39-17-16,-21-38-24 0,5-1-20 16,-1 0-27-16,2-7-4 0,-4-1 6 15,-8-2-14-15,-6 1-43 0,-4 0-37 16,-7-2-64-1,-2 2-17-15,-3-4-86 0,-3-3-166 16</inkml:trace>
  <inkml:trace contextRef="#ctx0" brushRef="#br0" timeOffset="11952.66">25512 7757 935 0,'0'0'0'0,"0"0"277"16,0 0-187-16,-4 74-4 0,-4-38-7 15,0 6-31-15,4-1 2 16,2 0-26-16,2 0-12 0,4-5 2 16,4-6-20-16,6-3-13 0,-3-7-49 15,1-5-45-15,-6-8-16 0,7-6-41 16,-9-1-143 0,2-10-86-16</inkml:trace>
  <inkml:trace contextRef="#ctx0" brushRef="#br0" timeOffset="12331.28">25872 7663 869 0,'0'0'0'0,"0"0"226"0,0 0-113 16,0 0-5-16,-41 70 3 15,24-38-32-15,3 10-16 0,-3-2 5 16,1 1-14-16,7-3-15 0,5-2-3 15,4-5-26-15,4 1-2 0,7-3 5 16,7-6-18-16,5-3 4 0,6-3 2 0,0-6 1 16,2-4-5-16,2-5 4 0,-2-2-2 15,-4-5-36-15,-2-7 31 16,-5-1-10-16,1-5 14 0,-9-1 4 16,-1-5-2-16,-7-3 2 0,-2-4 8 15,-2-3-14-15,-6 7 4 0,-7 5 0 16,-3 9 16-1,-5 9 0-15,-8 4 4 0,-2 6-18 16,2 6 4-16,2 4 3 0,1 5-17 16,9-1 7-16,0 0-9 15,5-2-65-15,6-1-54 0,2-1-20 16,4-2-136-16,0-1-122 0,0-4-316 16</inkml:trace>
  <inkml:trace contextRef="#ctx0" brushRef="#br0" timeOffset="12568.93">26372 7928 1125 0,'0'0'0'16,"0"0"216"-16,0 0-164 0,71-9-26 16,-55 8-11-16,-6 0-11 0,7 1-1 15,-7 0-6-15,3 0-272 0,1 0-14 0,-6 0-252 16</inkml:trace>
  <inkml:trace contextRef="#ctx0" brushRef="#br0" timeOffset="12684.59">26637 7957 902 0,'0'0'0'0,"0"0"265"16,0 0-195 0,0 0-42-16,0 0-14 0,60 5-21 15,-44-11-64-15,7 0-95 0,0 0-210 16,0-3-86-16</inkml:trace>
  <inkml:trace contextRef="#ctx0" brushRef="#br0" timeOffset="12800.31">26980 7924 647 0,'0'0'0'0,"0"0"371"0,0 0-282 0,0 0-42 16,0 0-28-16,70-9-10 0,-49 5-18 16,-2 1-142-16,3-3-93 0,7 3-157 15</inkml:trace>
  <inkml:trace contextRef="#ctx0" brushRef="#br0" timeOffset="13254.32">27710 7746 683 0,'0'0'0'0,"0"0"219"0,0 0-139 16,0 0 10-16,-73 15-4 16,55-3-20-16,1 0-24 0,5 4 0 15,-5 3 0-15,-1 1 2 0,7 2 6 0,-1 1-10 16,8 1-5-16,4 0 13 0,0-2 0 16,2 0-13-16,8-1-1 0,3-3-17 15,9-1-7-15,-1-4 9 0,6-1-17 16,4-3 3-16,-2-4 5 15,-2-1-12-15,0-4 2 0,4 0 0 16,-7-2 5 0,1-9-7-16,-4 2 4 0,0-5 1 15,-5 0 0-15,1-2 24 0,-7-4-1 16,-6-3-8-16,-4-5 3 0,-4 0-16 16,-8 1-5-16,-9 5 0 0,-2 3 4 15,-8 5-8-15,-6 6-7 16,-2 2-82-16,4 5-141 0,-5 1-209 15</inkml:trace>
  <inkml:trace contextRef="#ctx0" brushRef="#br0" timeOffset="17379.36">19328 7447 817 0,'0'0'0'0,"0"0"275"0,0 0-181 15,0 0 6-15,0 0-12 0,0 0-29 16,0 0-2-16,0 0-4 0,0 0-12 16,4-1 22-16,0 18-16 15,0 0-22-15,2 5 7 16,0 4-9-16,9 4-9 0,-7 1 12 16,5 8-6-16,-3-1-7 15,2 0 10-15,-1-1-11 0,1-3-7 16,-4-3 12-16,5-6-2 0,-7 0-7 15,-2-3 16-15,0-7-7 0,-4-2-7 16,4-6 12-16,-2-3-7 16,-2-3-8-16,0-1 9 0,0 0-7 0,0 0-9 0,2-1 0 15,-2-7 0-15,5-6 0 0,1-8 0 16,4-9 0-16,2-7 0 16,5-10 0-16,4-11 0 0,6-8 0 15,4-14 0-15,10-6 0 0,2-3 0 16,5 2 0-16,-3 11 0 0,-3 11 0 15,-13 15 0 1,-9 13 0-16,-11 11 0 0,-3 9 0 16,-4 4 0-16,-2 3 0 0,0 5 0 15,0 4 0-15,0 2 0 16,-2-2 0-16,2 2 0 0,0-1 0 16,0 0 0-16,0 0 0 0,0 1 0 15,6 0-45-15,-2 1-15 0,4 9-36 16,-3 3-62-16,-3 6-93 0,-2 2 8 0,0 0-130 15</inkml:trace>
  <inkml:trace contextRef="#ctx0" brushRef="#br0" timeOffset="20603.59">15524 13687 789 0,'0'0'0'0,"0"0"130"16,0-14-92-16,0-4 14 0,6-6 13 15,7-5-33-15,1-2-1 0,5-3 15 16,6 2-16-16,-1 2-4 0,3 3 1 16,0 11-14-16,0 6 12 15,0 10 4-15,2 8-5 0,2 10 10 16,-6 7 13-16,-3 6-21 0,-1 2 2 0,-7 2-2 15,1 2-11-15,-9-2 6 0,-4 0-4 16,-2 1-7-16,-8-1 8 0,-2 2 6 16,-11 2-12-16,-2-1 5 0,-6-1 3 15,-4 0-15-15,-2-3 6 16,2-8-3-16,-4-6-8 0,8-8 0 16,8-3 17-1,5-6-11-15,9-2 11 0,5-1 12 16,2 0-23-16,15-1 1 0,5-5 3 15,7-1-10-15,2 0 0 0,9-3 14 16,-1 3-17-16,0-4 6 0,4 3 2 16,-6-2-8-16,-2 2 5 15,-8 2 1-15,-2 2-6 0,-15 2-32 16,1 2-3-16,-3-1-25 0,-6 1-36 0,0-3-21 16,2-6-27-16,-2-5-82 0,0-10-237 15</inkml:trace>
  <inkml:trace contextRef="#ctx0" brushRef="#br0" timeOffset="20950.89">16527 13343 1156 0,'0'0'0'0,"0"0"135"0,-73 80-12 16,42-42-40-16,-6 0 2 0,0-1-14 15,-2 2-39-15,-1-2 0 0,-1-3 1 16,10-4-19-16,6-5 6 0,4-8 4 16,9-4-18-16,8-5 4 0,4-4-4 15,6-4-12-15,11 1 11 0,5-1-1 16,9 0-6-16,7-3 4 0,3-4 4 16,2-1-10-16,5 2 6 0,-1-2 3 15,1 0-10-15,0 1 7 0,-5 1 3 16,-4 3-10-1,-10 2-12-15,-6 0-4 16,-9 1-18-16,-7 0 3 0,-5 0-30 16,-2 0-37-16,0-6 29 0,-7 1-44 15,-7-6 4-15,4-3-19 0,-7-4-39 16,7-5-24-16,-9-7-65 0</inkml:trace>
  <inkml:trace contextRef="#ctx0" brushRef="#br0" timeOffset="21120.38">16545 13386 717 0,'0'0'0'15,"0"0"324"-15,0 0-192 0,-23 79-1 16,17-33-57-16,2 7-13 0,-4 5-4 16,4 2-21-16,2 1 0 0,-5-4-5 15,5-6-27-15,2-10 1 0,2-13 2 16,9-8-14-16,3-8-11 0,1-9-26 16,-1-3-15-16,1-9-20 0,-3-7-59 15,5-7-57-15,-3-7-81 0,-1 0-169 16</inkml:trace>
  <inkml:trace contextRef="#ctx0" brushRef="#br0" timeOffset="21676.48">17045 13257 1012 0,'0'0'0'0,"0"0"113"16,0 0-8-16,-68 29-9 0,46-10-5 15,-3 10-42-15,0 5 1 0,4 8 3 16,3 6-19-16,7 5 7 0,-1 4 0 0,8-2-26 16,4 0 3-16,8-2-4 15,9-5-17-15,3-6 6 0,5-5 5 16,8-6-12-16,0-10 6 0,9-8 5 16,-1-10-13-16,2-3 8 0,1-11 6 15,-5-10-14-15,-2-1 8 0,-10-4 1 16,-6-4-6-1,-7 0 0-15,-8 0 9 0,-6-2-12 16,-6-1 5-16,-8 2 1 16,-7 0 0-16,-2 2-7 0,-1 9 12 15,-1 6-10-15,-2 12 7 0,-4 2 8 16,2 14-5-16,0 9 12 0,-4 5 16 16,2 4-12-16,2 1 7 0,6-4 3 15,5-4-18-15,3-7 6 0,9-2-1 0,4-5-15 16,2-1 1-16,0-2 2 15,6-3-10-15,0 0 8 0,3-3 0 16,-5 2-8-16,0-3 7 0,4 2 1 16,-4-2-8-16,-4 1 6 0,2 1 2 15,-2-1-8-15,0 4 7 0,0-4 2 16,0-2-10-16,0 1 7 0,0-1 2 0,0 0-8 16,0 1 4-16,0 0 4 15,-2 0-8-15,2-1 7 0,-4 1 3 16,0 1-12-16,0-2 7 0,4 0-2 15,0 0-30-15,-2 0-10 0,2-5-54 16,2 0-67-16,2-3-39 0,4 1-125 16,-2 4-252-1</inkml:trace>
  <inkml:trace contextRef="#ctx0" brushRef="#br0" timeOffset="22306.64">16289 14220 454 0,'0'0'0'0,"0"0"339"16,0 0-254-16,0 0 52 0,0 0-41 15,0 0-8-15,-60 23 8 0,60-23-26 16,-2 0-9-16,2 0 3 16,0 0-19-16,0 0 3 0,0 0 1 15,0 0-23-15,0 0 9 0,2 0 6 16,6 0-23 0,3 0 4-16,-1 0 6 0,4 0-21 15,5-1 9-15,4-3 3 0,2 0-17 16,12 0 8-16,-2 0 7 15,10 2-19-15,5-3 4 0,6-3 13 16,8 2-17-16,2-2 4 0,4 1 10 16,1 3-17-16,-1 1 6 0,-4 0 5 15,-4 1-11-15,-6 0 6 0,-7 1 6 0,-3 1-14 16,-5 0 7-16,-12-2 0 0,-2 2 0 16,-15 0-3-16,3 0 4 0,-9 2-2 15,-4-2-3-15,-2 0 6 16,0 0-4-16,-6-3-11 0,-6 0-9 15,1-4-22-15,-5-1-11 0,-5 2-18 16,0 1-32-16,-1 3-3 0,-5 1-41 0,0 1-16 16,-2 5-54-16,-6 2-65 0,-4 2-56 15</inkml:trace>
  <inkml:trace contextRef="#ctx0" brushRef="#br0" timeOffset="22775.92">16287 14372 763 0,'0'0'0'0,"0"0"200"16,0 0-99-16,0 0 9 0,0 0-3 16,0 0-31-16,-60 4-12 0,60-3-4 15,0-1-40-15,0 0-4 0,0 0-1 0,2 2-14 16,4-1 20-16,9 2 19 0,-3-3-23 15,3 1 10-15,3-1 10 16,7 0-21-16,4-1-4 0,4 0 6 16,2-5-10-16,2-1 7 0,7 0 9 15,5-3-16-15,5 3 5 0,2 2 4 16,6 2-17 0,2 0 0-16,-4 1 16 0,2-1-19 15,-2 0 5-15,-8 0 4 0,-5 1-10 16,-8 1 5-16,-4 1 5 15,1 0-7-15,-9 0 2 0,-5 2 28 16,-1 2-17-16,-7-1 4 0,-3-2 7 16,-1 2-18-16,-4 0 7 0,0-1 10 15,-1 0-20-15,3-1 4 0,-4 1 5 0,0-2-14 16,-2 0 4-16,0 0 8 0,0 0-16 16,0 0 7-16,3 0 0 0,-5 0 1 15,0 0-5-15,0 0-4 16,0 0-26-16,0 0-18 0,0 0-53 15,0 0-74-15,-5-4-40 0,1-2-208 16</inkml:trace>
  <inkml:trace contextRef="#ctx0" brushRef="#br0" timeOffset="23354.81">20001 13386 900 0,'0'0'0'16,"0"0"207"-16,0 0-113 0,-72 76 15 15,37-44-43-15,0 4-14 0,-2 2 0 0,-1-5-15 16,5-1 7-16,2-7 10 0,4-5-20 16,9-7 2-16,8-4 4 0,5-6-19 15,5-3-9-15,7 0-4 0,7 0-10 16,5 0 4-16,8-1 8 15,6-4-13-15,4 1 3 0,4 0 0 16,0 1 0-16,1 0 0 0,-1 0 0 0,5 1 0 16,-9-3-10-16,-6 3-4 0,-6-1-19 15,-5 0-8-15,-11 2-6 0,-5 1 0 16,-4 0-19-16,-4 0-17 0,-7-4-32 16,-1 2-24-16,-5-3-92 15,-1-2 21-15,-1-4-62 0</inkml:trace>
  <inkml:trace contextRef="#ctx0" brushRef="#br0" timeOffset="23539.78">19927 13497 876 0,'0'0'0'16,"0"0"202"-16,6 71-60 16,-2-28-60-16,-2 5-17 0,1 5-9 15,-3 2-25-15,0-3-6 0,0-4 0 0,2-6-25 16,6-10 0-16,0-9 3 0,7-10-4 15,-5-9-74-15,6-4-17 0,-3-10-40 16,-1-7-83-16,3-8-183 16</inkml:trace>
  <inkml:trace contextRef="#ctx0" brushRef="#br0" timeOffset="23924.99">20353 13419 1075 0,'0'0'0'16,"0"0"153"-16,0 0-92 16,0 0-6-16,0 0 7 0,-75 56 2 15,55-22-28-15,3 7-8 0,3 4 6 0,-1 9-9 16,3 1 10-16,2-2 11 0,5-3-31 16,5-9-8-16,13-7 1 0,12-8-11 15,6-6 4-15,4-7 5 0,2-3-12 16,4-7-1-16,-1-3 10 15,-1-3-6-15,-2-8-3 0,-6-3 8 16,-2-1-2-16,-8-3-1 0,-9-2 2 0,-2 1-2 16,-10-3-2-16,0-1 5 0,-16-2-4 15,-3 1-9-15,-3 2 8 0,-1 8-4 16,0 8 6-16,-6 6 2 0,0 12 2 16,-4 7-1-16,8 7 26 0,-2 2-18 15,3 2-1-15,1-1 3 16,6-4-15-1,9-5 2-15,8-6 2 0,2-6-2 16,9-2-66-16,3-5-26 0,5-1-7 16,3-10-39-16,-1-4-82 0,0-6-89 15,-1-1-105-15</inkml:trace>
  <inkml:trace contextRef="#ctx0" brushRef="#br0" timeOffset="24094.23">20835 13355 1175 0,'0'0'0'0,"0"0"188"0,62 18-116 16,-46-2-22-16,3-1-19 0,-5 0-29 15,-1 0-1-15,-1-2-2 0,-4-3-51 32,-6 3-25-32,-2-2-66 0,-4-1-64 15,-12 3-81-15,-3-3-83 0</inkml:trace>
  <inkml:trace contextRef="#ctx0" brushRef="#br0" timeOffset="24256.95">20731 13630 833 0,'0'0'0'0,"0"0"285"15,0 0-148-15,0 0 8 0,0 0-63 16,81 24-29-16,-46-25-10 0,0-6-28 16,4-3-8-16,-1 1 2 0,-3 4-18 15,-6-1-61-15,-9 6-40 0,-7-1-30 16,-9 1-58-16,-6 9-132 0,-11-1-15 15</inkml:trace>
  <inkml:trace contextRef="#ctx0" brushRef="#br0" timeOffset="24394.99">20888 13777 856 0,'0'0'0'16,"0"0"281"-16,0 0-128 0,0 0-48 15,4 69-46-15,5-53-31 0,1-2-27 16,2 0 0-16,-1-1 1 0,1-1-4 15,-4-6-109-15,-3 0-28 0,1-1-58 0,-4-5-97 16,2-4-183-16</inkml:trace>
  <inkml:trace contextRef="#ctx0" brushRef="#br0" timeOffset="24758.47">21539 13499 987 0,'0'0'0'0,"0"0"112"0,0 0-39 16,-91 53 8-16,54-28 25 0,0 0-43 16,0 3-27-16,0 0 5 0,4 1-13 15,4-3 1-15,4-3 1 0,10-5-17 16,3-6-3 0,12-3 12-16,4-4-14 0,6-3 1 15,5-1 20-15,1-1-15 16,11 0-3-16,4 0 8 0,2-1-16 15,5-4-1-15,1 3 6 0,4-2-11 16,1-2 2-16,-1 2 2 0,-2-3 2 16,-1 2-4-16,-7 0 2 0,-8 1 4 15,-7 2-7-15,-12-2 4 0,-4 3-4 0,-2-2-13 16,-4-2-4-16,0 3-37 0,-8-3-39 16,-5 1-5-16,3-1-9 15,-5-1-1-15,1-2-60 0,-1-2-28 16,0-4 1-16,3-4-25 0,1 0-24 15</inkml:trace>
  <inkml:trace contextRef="#ctx0" brushRef="#br0" timeOffset="24980.89">21492 13542 362 0,'0'0'0'15,"0"0"270"-15,0 0-127 0,0 0-5 16,0 0 3-16,0 0-64 16,0 0-23-16,0 0 0 0,0 0-6 15,23 42-3-15,-19-3 3 0,0 7-10 16,2 4-2-16,-2 0 2 0,0 3-9 15,0-3-3-15,3-5 8 0,-1-8-25 0,2-7-1 16,0-5 15-16,-3-6-7 16,-3-4 0-16,-2-5 4 0,0-3-16 15,-2-4-4-15,-7-3 0 0,3 0-54 16,-2-2-36-16,2-4-46 0,1-3-40 16,1 0-134-16,0-3-237 0</inkml:trace>
  <inkml:trace contextRef="#ctx0" brushRef="#br0" timeOffset="25328.69">21959 13678 1000 0,'0'0'0'0,"0"0"280"0,0 0-177 15,0 0-34-15,0 0 4 0,83 8-25 16,-32-11-11 0,-1-4-10-16,2 0-26 0,-7 3-2 15,-10 1-89-15,-10 3-6 0,-10 2-36 16,-9 3-93-16,-6 3-86 0,-11 0-96 16</inkml:trace>
  <inkml:trace contextRef="#ctx0" brushRef="#br0" timeOffset="25482.35">21963 13868 1095 0,'0'0'0'16,"0"0"189"-16,0 0-107 0,64 14-29 15,-20-16-15-15,11-9-19 0,12-3-9 16,-3-1 0-16,-6 3-12 16,-13 2-35-16,-12 5-120 0,-8 2-71 15,-9-3-93 1,-5 0-221-16</inkml:trace>
  <inkml:trace contextRef="#ctx0" brushRef="#br0" timeOffset="25713.78">22569 13486 976 0,'0'0'0'15,"0"0"216"-15,0 0-159 0,0 0 5 16,10 65 5-16,-10-29-28 0,2 6-4 15,0 2 6-15,0 6-12 0,5-4-3 16,-3 1 5-16,4-5-26 0,2-6-5 16,-1-5 0-16,5-11 0 15,-8-6-23-15,0-3 8 0,5-8-16 0,-9-3-25 16,2 0-66-16,2-11-14 0,0-5-97 16,1-4-202-16</inkml:trace>
  <inkml:trace contextRef="#ctx0" brushRef="#br0" timeOffset="26399.48">23044 13435 605 0,'0'0'0'0,"0"0"269"15,0 0-81-15,0 0-52 0,0 0-34 16,0 0 4-16,0 0-28 0,-14 64-21 16,14-27-4-16,0 6-30 0,4 0-5 15,6-1 3-15,-4-2-22 0,5-4 0 16,-1-5-25-16,-2-6-54 15,3-3-24-15,-9-4-26 0,2-4-13 0,-2-3-82 16,0-6-97-16,-2-5-208 0</inkml:trace>
  <inkml:trace contextRef="#ctx0" brushRef="#br0" timeOffset="26562.45">23294 13783 1187 0,'0'0'0'16,"0"0"184"-16,0 0-159 0,0 0-17 15,0 0-2-15,0 0-12 0,0 0-251 16,0 0-157-16</inkml:trace>
  <inkml:trace contextRef="#ctx0" brushRef="#br0" timeOffset="26747.55">23633 13624 754 0,'0'0'0'0,"0"0"122"0,0 0-53 0,0 0-19 15,0 0-43-15,0 0-14 16,0 0-76-16,0 0-42 0,0 0-94 15,29 3-203-15</inkml:trace>
  <inkml:trace contextRef="#ctx0" brushRef="#br0" timeOffset="26863.43">23793 13642 547 0,'0'0'0'0,"0"0"25"0,0 0-22 15,0 0-2-15,0 0-2 0,0 0-366 16</inkml:trace>
  <inkml:trace contextRef="#ctx0" brushRef="#br0" timeOffset="26963.68">23964 13654 550 0,'0'0'0'16,"0"0"61"-16,0 0-63 0,0 0-39 16,0 0-101-16</inkml:trace>
  <inkml:trace contextRef="#ctx0" brushRef="#br0" timeOffset="27587.49">24659 13572 720 0,'0'0'0'0,"0"0"268"0,0 0-170 15,0 0 6-15,-40-72-54 0,47 59-23 16,1 1 1-16,10 2-1 0,5 3 1 16,0 3 20-16,8 4-17 0,0 0-11 0,0 3 4 15,2 5-10-15,0 4-7 0,0 2 10 16,0 2-7-16,-8 2-1 16,-6-2 8-16,-11 1-16 0,-2 0-2 15,-6-1 2-15,-8 2 8 0,-7 2-8 16,-7 2 8-16,-7-2-2 0,-2-1-1 15,-9 3 16-15,3-4-3 0,0 0 0 0,-2-1 9 16,6-2-9-16,6 0-8 0,4-5 10 16,4-1-13-16,9-4-1 0,6-4 16 15,4 1-13-15,4 2-7 16,15-3 13-16,-1 0-6 0,9-1-4 16,6 0 7-16,2 0-12 0,7 0-2 15,-5 0 2 1,4-1 7-16,-1 1-8 0,-5 0 0 15,-4 1 35-15,-9 1-17 0,-7 1 17 16,-7-2-14-16,-2 2-3 0,-1-1 4 16,-5-2-21-16,2 0-2 15,-2 0 2-15,0 0-3 0,0 0-19 16,0-1-14-16,0-4-57 0,-2 0-82 16,-3 4-75-16,1 1-33 0,0 1-195 0</inkml:trace>
  <inkml:trace contextRef="#ctx0" brushRef="#br0" timeOffset="30025.01">17717 12932 745 0,'0'0'0'0,"0"0"356"16,0 0-221-16,19-64 30 31,-19 60-48-31,0 4-16 0,-8 0-15 0,-3 10-46 16,-5 10-14-16,-3 10 16 0,-4 10-18 15,1 7-14-15,-1 4 5 0,-2 6-13 16,4-1-4-16,-1-1 4 0,7-5 2 16,1-2-4-16,3-10-20 15,5-5-4-15,6-6-23 0,0-8 6 16,2-5-19-16,5-5-27 0,-5-4-9 0,0-3-18 15,0-2-30-15,0-2-73 0,-2-8-37 16,0-3-68-16</inkml:trace>
  <inkml:trace contextRef="#ctx0" brushRef="#br0" timeOffset="30356.54">17403 13052 753 0,'0'0'0'15,"0"0"310"-15,0 0-146 0,0 0-43 16,0 0-27-16,0 0 10 0,0 0-22 16,0 0-30-16,0 0-2 0,-6-36-23 15,8 37-19-15,2 3 16 16,2 1 1-16,9 2-7 0,-5 0 12 0,9 2-8 16,-1 3-9-16,5 2 12 0,4 2-9 15,0 6-10-15,6-1 16 0,-2 6-9 16,6 2-7-16,-4 1 13 15,6 5-10-15,3 1-12 0,-5-1 6 16,-6 0 5-16,-4-7-10 0,-4-3 4 16,-5-4-2-16,-1-5-8 15,-9-1 7-15,-2-6-10 16,2-2-15-16,-5-2 3 0,-3-3-19 16,0-2-33-16,0 0-43 0,-11 4-41 15,5-1-22-15,-2 1-52 0,-1 4-71 16,1 1-171-16</inkml:trace>
  <inkml:trace contextRef="#ctx0" brushRef="#br0" timeOffset="38227.99">7712 7707 814 0,'0'0'0'15,"0"0"243"-15,0 0-101 0,0 0-32 16,0 0-35-16,0 0 0 0,0 0-5 16,0 0-26-16,-4 11 22 15,6 30-3-15,5 10-24 16,5 5 0-16,-4-1 2 15,7 3-31-15,-7-2-7 0,6-6 17 16,-7-3-23-16,3-9-5 0,-2-6 16 16,5-8-6-16,-7-7-22 0,0-4 6 15,4-5-39-15,-3-5-24 0,-1-3-13 16,4 0-30-16,-6-6-52 16,2-7 6-16,-1-3-76 0,1-4-101 0,0-2-206 15</inkml:trace>
  <inkml:trace contextRef="#ctx0" brushRef="#br0" timeOffset="38559.96">8045 7820 736 0,'0'0'0'0,"0"0"261"16,0 0-100-16,0 0-55 16,0 0-28-16,0 0 8 0,-37 78-2 15,31-41-21-15,0 2-1 0,4 4-6 16,2-4-24-16,0-6-9 0,10-8 7 15,11-8-28-15,3-8-4 0,12-7 4 16,1-2 4-16,4-12-16 16,2-6 16-16,-3-4-12 0,-9-1-15 0,-6-3 24 0,-7 1-6 15,-3-1-17-15,-13 1 26 16,-2-1-8-16,-11 1-3 0,-3-6 10 16,-9-2-1-16,-8 1-11 0,0 4 14 15,0 6-6-15,-2 12-7 0,6 10 12 16,2 9-6-16,5 10-8 0,1 1 16 15,7-1-13 1,1-1-9-16,11-3-11 0,0-3-57 16,7-2-57-16,13-5-5 15,9-4-71-15,0-1-160 0,-2-8-137 16</inkml:trace>
  <inkml:trace contextRef="#ctx0" brushRef="#br0" timeOffset="38892.44">8514 7740 923 0,'0'0'0'0,"0"0"230"16,0 0-112-16,0 0-42 16,0 0-28-16,0 0 3 0,0 0 1 15,-70 62-15-15,56-34-2 0,-1 6 17 16,9 2-19-16,2 0 1 0,4-2 1 16,6-4-19-16,7-5-12 0,-1-5 13 0,13-8-17 15,8-8 0-15,6-4 0 0,2-9 9 16,5-8-16-16,-3-7 14 0,-3-1-2 15,-11-4-13-15,-7 1 16 16,-5-1-7-16,-11 0-9 0,-4 0 16 16,-6 0 3-16,-6-1-8 0,-15 1 22 15,-6-2-20 1,0 4-4-16,-9 6 18 0,7 9-15 16,-2 7-2-16,6 5 18 0,7 12-20 15,1 0 0-15,11 1 0 0,3 0-8 16,7 3-69-16,9-1 16 15,3 1-88-15,11-1-55 0,0-6-29 16,1 3-147-16</inkml:trace>
  <inkml:trace contextRef="#ctx0" brushRef="#br0" timeOffset="39093.22">8969 7718 1293 0,'0'0'0'0,"0"0"310"16,0 0-210-16,0 0-31 0,62-18-22 15,-25 8-29-15,5-2 5 0,3-2-21 16,-5 2-4-16,-7 3-29 16,-11 6-50-16,-3 3-83 0,-13 3-9 15,-6 4-94-15,-2 2-201 0</inkml:trace>
  <inkml:trace contextRef="#ctx0" brushRef="#br0" timeOffset="39262.01">8978 7932 1057 0,'0'0'0'0,"0"0"303"16,0 0-203-16,0 0-50 0,84-6-1 16,-44-11-23-16,5 0-22 0,-4-3 10 0,-6 1-28 15,-8 5-120-15,-4 1-13 0,2 2-74 16,-2 0-120-16,-1 0 37 0</inkml:trace>
  <inkml:trace contextRef="#ctx0" brushRef="#br0" timeOffset="39578">9678 7461 1148 0,'0'0'0'0,"0"0"214"0,0 0-130 15,0 0-59-15,0 0 4 16,-72 73-7-16,49-37-14 0,-2 6 8 16,1-1-17-16,1-1-7 0,2-3 16 0,7-9-5 15,5-3-3-15,3-8 0 0,6-6 3 16,0-4-11-16,4-6 16 0,3-1-6 16,1-5 5-16,10-1 18 0,5-6-16 15,0 1-10-15,8 0 2 16,2 0 17-16,6 2-21 0,1-3 6 15,1 5 1 1,4-3-4-16,-1 4 0 0,-3 1 2 16,-10 3-13-16,-8 2 4 0,-11 0-34 15,-8 0-35-15,-4 0 2 0,0 0-41 16,-4 0-75-16,-8 0-64 16,-7-2-101-16</inkml:trace>
  <inkml:trace contextRef="#ctx0" brushRef="#br0" timeOffset="39762.94">9689 7493 804 0,'0'0'0'15,"0"0"221"-15,0 0-105 0,8 72-29 16,-6-35-13-16,2 6-2 16,6 1-15-1,-3 5-25-15,1 1-3 0,6-6-23 16,-1-1-12-16,-1-7 2 0,3-8-76 15,-3-5-80-15,2-10-33 0,-5-3-129 16,1-7-372-16</inkml:trace>
  <inkml:trace contextRef="#ctx0" brushRef="#br0" timeOffset="40016.33">10259 7457 984 0,'0'0'0'0,"0"0"313"15,0 0-172-15,0 0-49 0,0 0-29 16,0 0-8-16,-64 72-4 0,45-31-25 16,-1 3-23-16,-1-5 12 0,7-2-12 15,-1-4-6-15,7-6-35 0,4-5-51 16,-2-6-58-16,6-10 16 15,0-3-44-15,0-3-161 16,0-11-76-16</inkml:trace>
  <inkml:trace contextRef="#ctx0" brushRef="#br0" timeOffset="40162.98">10050 7554 1053 0,'0'0'0'15,"0"0"337"-15,0 0-203 16,77 38-32-16,-48-19-41 0,0 2-30 0,-7-3-29 15,1-1-4-15,0-3-132 0,-2-8-46 16,-5-1-139-16,3-5-183 0</inkml:trace>
  <inkml:trace contextRef="#ctx0" brushRef="#br0" timeOffset="40517.08">10472 7379 728 0,'0'0'0'0,"0"0"344"0,0 0-234 16,62-43-17-16,-39 39-4 0,2 0-17 15,1 4-19-15,8 0 1 0,-8 0-16 16,1 5-22-16,-4 5 8 0,-9 1-22 15,-9 5-4-15,-5 3 3 0,-17 5-4 16,1 3-14-16,-5 4 26 16,-8 4-9-16,6 1 0 0,-6-3 0 0,7-1 9 15,5-5 11-15,7-5 32 0,6-7-20 16,4-3-19-16,10-7 16 0,4 0-10 16,5-6-9-16,2-2 12 0,3-3-20 15,1-7-4-15,0-3-15 0,0 0-41 16,-5-6-67-16,5 3-6 15,-2-3-58-15,-2-1-146 16,-9-1-93-16</inkml:trace>
  <inkml:trace contextRef="#ctx0" brushRef="#br0" timeOffset="40817.83">10970 7189 1181 0,'0'0'0'0,"0"0"286"0,0 0-189 0,-23 58-23 15,19-34-10-15,4-2-26 16,0-1-21-16,4-3 9 0,13 0-19 16,2-7-14-16,5-2 14 0,1-2 0 15,4-3-8-15,-2-2 2 0,-2 0 1 16,-2-2-2-16,-7 4 0 0,-1 2 2 16,-7 5-3-1,-8 3 2-15,0 2 14 0,-8 2-2 16,-7 3 28-16,-1 6-18 15,-5-1-14-15,2 3 17 0,-1-3-15 16,1 1-16-16,0-5 10 0,9-2 5 16,-2-7-12-16,5-6-21 0,-1-3-13 15,0-4-72-15,6 0-32 0,0-5-84 16,0-2-143-16,0-7-198 0</inkml:trace>
  <inkml:trace contextRef="#ctx0" brushRef="#br0" timeOffset="41033.71">11026 7170 1468 0,'0'0'0'16,"0"0"322"-16,93-21-256 0,-47 11-15 15,1-1-28-15,-4 0-22 0,3 0 14 16,-9 1-12-16,-6 3-6 15,-8 4-64-15,-11 3-31 0,-8 0-82 16,-4 6-27-16,-12 5-85 0,-13 3-406 16</inkml:trace>
  <inkml:trace contextRef="#ctx0" brushRef="#br0" timeOffset="44474.73">13624 10153 1029 0,'0'0'0'0,"0"0"192"15,0 0-71-15,0 0-25 0,0 0 4 16,0 0-26-16,71 54-36 16,-30-54-9-16,-4-1-16 0,7-5-22 15,-3-2 15-15,0 4-12 0,-1-1-68 0,-11 1-16 16,-7 4-42-16,-5 0-108 0,-17 7-59 16,-4 3-113-16</inkml:trace>
  <inkml:trace contextRef="#ctx0" brushRef="#br0" timeOffset="44606.21">13676 10407 1044 0,'0'0'0'0,"0"0"192"16,0 0-114-16,72 28-20 31,-26-32-16-31,8-9-35 0,4-1 3 16,8 0 1-16,-2 1-22 0,-2 2-132 0,-15 5-23 0,-5 4-179 15,-15 2-184-15</inkml:trace>
  <inkml:trace contextRef="#ctx0" brushRef="#br0" timeOffset="44844.53">14741 9919 1195 0,'0'0'0'0,"0"0"205"0,0 0-140 15,0 0-31-15,0 0-16 0,-13 65 31 16,13-24 3-16,4 3-23 0,1 3-5 16,7-9-11-16,4-1-23 0,5-3 15 15,4-3-10-15,-2-4-101 16,-1-3 31-16,3-3-19 16,0-6-63-16,-8-4-12 0,-3-4-72 15,0-7-131-15</inkml:trace>
  <inkml:trace contextRef="#ctx0" brushRef="#br0" timeOffset="45161.78">15208 9974 1026 0,'0'0'0'16,"0"0"100"-16,0 0 9 0,0 0-9 15,-52 83-28-15,40-51-31 0,6 4-6 16,3-4-8-16,3-1-23 0,11-9 9 15,9-5-2-15,9-7-22 0,7-6 18 16,5-4 1 0,-4-7-16-16,4-6-8 0,-3-5 12 15,-9-9-21-15,-7 0 15 0,-3-4 6 16,-11 0-7-16,-8 0 15 16,-4 1 3-16,-8-3-14 0,-7 1 9 15,-6 9 5-15,0 5-14 0,-6 12 12 16,0 6 7-16,2 14-22 0,1 2 16 15,11 1 1-15,3-2-14 0,14 0-16 0,0 1-76 16,10-1-134-16,4 0-120 0,7-5-409 16</inkml:trace>
  <inkml:trace contextRef="#ctx0" brushRef="#br0" timeOffset="45678.73">15749 9978 1060 0,'0'0'0'0,"0"0"282"0,0 0-171 16,-29-64-24-16,29 43-53 0,3-1-18 15,7 1-6-15,8 0-20 0,5 5 15 0,0 4 0 16,0 7-10-16,6 5 3 0,2 5 8 16,-5 12-12-16,-1 4 5 0,2 6 8 15,-6-3-14-15,0 5 12 16,-5-2 2-16,-8 0-13 0,-6 0 12 15,-2 0 19-15,-10-3-20 0,-6 5 18 16,-9-1 1 0,-4 0-19-16,-8 3 11 0,1-2-3 15,-1-2-16-15,-2-4 6 0,8-4 17 16,8-5-27-16,11-4 14 0,10-2 12 16,6-1-21-16,8-4 4 15,9-2 24-15,4-1-30 0,4-7 8 16,8-1 11-16,-2-4-23 0,6-1 10 15,-3-2-7-15,-7-2-61 0,-5 2-1 0,-5 4-20 16,-2 6-25-16,-15 5 5 0,-2 0-25 16,-2 6-73-16,0-1 1 0,4-5-71 15</inkml:trace>
  <inkml:trace contextRef="#ctx0" brushRef="#br0" timeOffset="46132.71">16489 9842 1096 0,'0'0'0'0,"0"0"229"16,0 0-157-16,0 0 3 0,0 0-5 15,-72-59-23-15,49 58-6 16,-4 1-8-16,1 6-26 0,1 7 13 16,2 10 1-16,2 4-23 0,7 5 4 0,8 3 21 15,6-2-22-15,2 1 18 0,10-5-3 16,7-6-24-16,4-7 14 0,1-7 2 15,3-6-16-15,2-3 12 0,0-4 6 16,0-8-20-16,-6-4 14 16,-7 2 3-16,-3-5-14 0,-9 0 1 15,-4-1 14-15,0 1-16 0,-2-2 2 0,-4 2 11 16,-3-1-10-16,1 4-10 0,6 6 22 16,-2 7-14-16,2 3 7 0,2 1 5 15,0 12-10-15,2 5-2 0,2 4 19 16,-2 11-13-16,2 3 2 15,4 5 29-15,-3 3-32 0,-1 1 4 16,0 0 26 0,2-3-36-16,-2 1 15 0,0-5 0 15,0-5-14-15,-4-5 10 0,2-5 7 16,-2-6-18-16,3-7 13 0,-3-6 3 16,0-1-16-16,0-3 0 0,0-2-7 15,2-5-37-15,8-5-9 16,-4-1-43-16,0-4-58 0,5-2-24 15,-3-3-101-15,4-1-193 0</inkml:trace>
  <inkml:trace contextRef="#ctx0" brushRef="#br0" timeOffset="46363.88">17012 9940 1096 0,'0'0'0'0,"0"0"250"16,0 0-110-16,0 0 0 0,0 0-51 15,-26 70-62-15,9-40-7 0,0 5-7 16,-7-3-21-16,3-2 10 16,2 0-4-16,7-8-84 0,4-3-26 0,4-3-3 15,2-7-81-15,2-5-12 0,0-4-66 16,0-6-127-16</inkml:trace>
  <inkml:trace contextRef="#ctx0" brushRef="#br0" timeOffset="46511.07">16810 10022 785 0,'0'0'0'0,"0"0"384"0,0 0-224 16,0 0-24-16,60 63-29 0,-25-45-23 16,4-2-52-16,-4 1-21 0,-2-2 0 15,-6-2-22-15,-2-4-156 0,-10-1 16 16,-5-6-186-16,2-2-240 15</inkml:trace>
  <inkml:trace contextRef="#ctx0" brushRef="#br0" timeOffset="46733.15">17434 9857 975 0,'0'0'0'0,"0"0"201"0,0 0-98 0,-31 68-10 16,25-36-6-16,4 3-2 0,2 0-37 16,8-5-22-16,7-3-10 0,-1-4-25 15,5-3-2-15,3-3-35 16,-1-6-53-16,-6-4-12 0,-1-6-21 16,3-1-117-16,1-9-29 0,-5-5-70 15</inkml:trace>
  <inkml:trace contextRef="#ctx0" brushRef="#br0" timeOffset="47011.21">17701 9907 797 0,'0'0'0'0,"0"0"372"0,0 0-237 16,25 71-44-16,-25-34-15 16,0 2 4-16,0-1-21 0,8-6-14 0,4-5-9 15,9-7-31-15,4-8 3 0,8-4 4 16,-2-8-22-16,4-3 14 0,-2-14 3 15,-6-5-14-15,2-8-52 0,-6 0 37 16,-11-2-10-16,-8-4 25 0,-4-3 11 16,-10-1-8-16,-11-1-19 15,-4 1 29-15,-8 10-12 0,2 9 5 0,-8 11 9 16,2 10-10-16,0 0 4 0,-1 8 40 16,13 3-45-16,11 3 4 0,4 2 8 15,6 0-18-15,4 1-36 0,4-3-28 16,14 1-100-16,5-2-36 15,4-2-115-15,2-4-384 0</inkml:trace>
  <inkml:trace contextRef="#ctx0" brushRef="#br0" timeOffset="47311.28">18172 9851 1072 0,'0'0'0'0,"0"0"278"0,0 0-200 15,0 0-5-15,0 0-1 0,0 0-32 0,-29 73-7 16,15-37-19-16,10-1 14 0,1-1 2 16,6-6-17-16,5-3 6 0,10-4-1 15,5-5-22-15,2-2 7 0,6-8 10 16,-2-7-22-16,0 1 11 0,8-11 11 16,-8-7-25-16,4-2 14 15,-6-5 5-15,-8-4-14 16,-7 0 6-16,-12-3 12 15,-6-2-22-15,-15 0 15 0,-8-1 9 16,-8 5-25-16,-7 7 14 0,-3 10 6 16,-1 8-16-16,3 5-31 0,6 4-52 15,10 9-127-15,12 1-68 0,7-2-237 16</inkml:trace>
  <inkml:trace contextRef="#ctx0" brushRef="#br0" timeOffset="47833.78">18935 10037 861 0,'0'0'0'15,"0"0"247"-15,0 0-117 0,0 0-5 16,76-34-18-16,-38 33-13 15,5 1-5-15,2-1-47 0,5 1-21 0,-5 0-5 16,-1 0-26-16,-13 0-17 0,-8 3-15 16,-5 2-54-16,-7-3 28 0,-5 1 1 15,-6-3-61-15,-6 0 11 0,-5 0-31 16,-5-6-84-16,-3-5 44 0,-6 0 73 16,0-8 74-16,5-5 37 15,-3 0 8-15,7-2 12 16,3 4 63-16,5 5 72 15,6 9 22-15,2 5-21 0,4 3-16 16,4 10-53-16,0 8-5 0,1 7-13 16,-3 9-41-16,4 7-7 0,-6 3 1 15,3 2-24-15,-3-4 7 0,4-3 8 16,-2-9-18-16,2-4-186 16,7-12 41-16,-1-3-114 0,-1-11-77 0</inkml:trace>
  <inkml:trace contextRef="#ctx0" brushRef="#br0" timeOffset="48197.34">19799 9639 865 0,'0'0'0'15,"0"0"300"-15,-37 85-198 0,24-44-5 16,-3 9-17-16,3 1-21 0,5 1 7 15,8-4-19-15,2-3-12 0,15-9-3 16,7-4-28 0,3-11 1-16,6-4 10 0,3-6-24 15,-1-6 13-15,-2-6 8 16,0-2-21-16,-6-9 9 0,-7-2 0 16,-9-5 0-16,-5-1-8 0,-6 0 8 15,-2-4 2-15,-13-1 1 0,-5 5 8 16,-3 1-22-16,-8 9 12 0,0 8 19 15,-2 2-22-15,0 13 4 0,0 1 21 0,6-1-33 16,8 2 10-16,9-1 0 16,8-1 0-16,4-2-162 0,10-2 34 15,7-6-130-15,4-3-170 0</inkml:trace>
  <inkml:trace contextRef="#ctx0" brushRef="#br0" timeOffset="48498.12">20452 9729 1403 0,'0'0'0'0,"0"0"204"16,0 0-174-16,0 0 0 0,-89 40 28 16,48-10-28-16,-5 3-15 0,5-4 3 0,8-4-25 15,12-3 10-15,9-6 8 0,12-3-22 16,4-1 10-16,4-5 2 15,9-3-1-15,6-4-1 0,3 0 2 16,3 0 1-16,4-5-2 0,1 0 0 16,1 1 0-16,0 0-14 0,2 4 13 15,-4-4-22 1,2 2 6-16,-4 1-11 0,-6-2-65 16,-13 3 14-16,-9 1 28 0,-3 4-47 15,-13-1 11-15,1-2-33 16,-5 0-121-16,-1-2 4 0,5-7-16 15</inkml:trace>
  <inkml:trace contextRef="#ctx0" brushRef="#br0" timeOffset="48898.99">20398 9753 416 0,'0'0'0'0,"0"0"141"15,0 0-58-15,0 0-7 16,0 0 1-16,0 0-27 0,0 0-15 15,0 0 10-15,0 0 0 0,-10-22 3 0,10 20 0 0,2 2-7 16,0-3-3-16,-2 2 11 0,0 1-10 16,0-2 0-16,0 0 8 0,0-1-17 15,2 2-9-15,-2-1 7 16,0-1-11-16,0 2 9 0,0 0 15 16,0 1-17-16,0 0 3 0,0 0 8 15,0 0-28 1,0 0 5-16,0 0 10 0,0 0-16 15,0 0 10-15,0 0 14 0,-2-3-21 16,2 3 8-16,0 0 12 0,0 0-18 16,-2 3 6-16,0-2 13 15,-2 2-19-15,2 5-1 0,2 2 9 16,0 5-26-16,0 3 12 0,0 7 14 16,2 7-24-16,2 6 9 0,-4 6 8 0,2 5-21 15,0-1 9-15,-2 2 0 0,2 1 0 16,2-2-122-16,5-4 3 0,-1 1-95 15,2-2-50-15,-4-2-178 16</inkml:trace>
  <inkml:trace contextRef="#ctx0" brushRef="#br0" timeOffset="50487.43">19261 10836 730 0,'0'0'0'0,"0"0"151"15,0 0-35-15,0 0 6 0,0 0-5 16,0 0-25-16,0 0-3 0,0 0-18 16,0 0-24-16,-41 24 3 0,60-24-14 0,3 0 5 15,9-5 4-15,7-6-12 16,9-3-3-16,17-1 5 0,17-1-21 15,12 2-4-15,14 3 2 0,9 1-15 16,6 4 1-16,-6 2 4 0,-9 2-1 16,-16 1-16-16,-20 4 3 0,-22 0-11 15,-3 1 22 1,-13-2-4-16,-15-1-54 0,-3 3-3 16,-15-2-24-16,0-2-32 15,-4 0 3-15,-13 0-24 0,1 0-146 16,-15 0-51-16</inkml:trace>
  <inkml:trace contextRef="#ctx0" brushRef="#br0" timeOffset="50988.68">19278 11069 312 0,'0'0'0'16,"0"0"178"-16,0 0-120 0,0 0-41 15,0 0-14-15,0 0 3 0,0 0-7 16,0 0-1-16,0 0 4 0,-39-3-4 0,39 3-1 15,0 0 4-15,0 0 3 0,0 0-4 16,0 0 48-16,0-1 6 16,0 1 9-16,0-1 19 0,0-2-4 15,0 3 6-15,0 0 9 0,-2 0-14 16,0 0-19-16,-1 0 16 0,1 0 5 16,0 0-4-1,2 3 12-15,0-3 3 0,4 0-38 16,5 0-12-16,13 0-14 0,16-3 9 15,15-4 8-15,22-5-24 0,16-5-9 16,12-3 3-16,19-3-18 16,6-4 4-16,7 1 25 0,-9 0-12 15,-23 1-10-15,-16 4 8 0,-25 0-22 16,-15 3-9-16,-9 3 3 0,-9 1-51 0,-13 7-31 16,-8 3-39-16,-3 2-52 0,-12 2 27 15,-3 4-26-15,-6 3-85 0,-7 5-1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28T03:08:07.03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6664 7468 575 0,'0'0'0'0,"0"0"524"0,0 0-429 16,0 0 7-16,0 0-23 15,0 0-51-15,0 0 30 0,19 13-1 0,-2-4-27 0,1-3 24 16,5 0-13-16,0-3-10 15,1-3 15-15,3 0-9 0,-8-5-14 16,0-3 18-16,-1-1-10 0,-1-2-18 16,-3 0 20-16,1 2-13 0,-3-4-13 15,-4 3 19-15,-4 2-16 0,7 5-14 16,-5 2 8 0,-2 1 9-16,8 8-15 0,-1 7 4 15,1 6 20-15,3 0-22 16,3 1 0-16,5-6 26 0,-4-4-30 15,3-3 8-15,3-5 7 0,0-4-12 16,0-2 2-16,0-8 8 0,4 0-13 16,-11-3 8-16,1 1 1 0,1 6-5 15,-3 1 0-15,2 5 0 0,-7 0 0 0,7 5 0 16,-3 2 0-16,-4-1 0 16,5-3 0-16,0-3 0 0,1 0 0 15,-3-8 0-15,3-4 0 0,3-4 0 16,-5-4 0-16,-1-1 0 0,1 0-176 15,3 2-9-15,4 1-160 0,4-1-224 16</inkml:trace>
  <inkml:trace contextRef="#ctx0" brushRef="#br0" timeOffset="6944.75">11656 9374 614 0,'0'0'0'0,"0"0"230"15,0 0-127-15,0 0 6 0,0 0 0 16,0 0-50-16,0 0-10 0,0 0 16 15,-45-60-38 1,47 41-3-16,6 0 24 0,3-1-28 16,-1 3-5-16,4-1 21 0,5 3-28 15,-4 3 0-15,5 3 27 0,3 2-24 16,2 3-3-16,2 2 21 16,2 2-26-16,2 3 0 0,-5 5 20 15,3 4-26-15,-6 3-2 0,0 0 10 16,-11 1 1-16,-1 3-13 0,-7 4 14 0,-4 1-4 15,0 9-8-15,-4 3 10 0,-13 5 2 16,-6 4-13-16,-1-3 12 0,-10 5-4 16,-1-4-6-16,-2-3 8 15,-2-6-1-15,4-8-7 0,8-6 8 16,4-6 0-16,0-10-11 0,9-4 14 16,6 0 5-1,1 0-13-15,7 0 2 0,0-1 35 16,7-1-37-16,3-1 2 0,6 0 1 15,5 1-7-15,4 2 10 0,4-2 4 16,2 2-11-16,6-2 4 16,-2-1 16-16,-4 0-23 0,-4 3 10 15,-2 0 0-15,-6 0-12 0,-3 0 14 16,1-3-14-16,-11-2-38 0,4-2-12 0,-2-2-53 16,-3-2-35-16,1-3-45 0,-6-3-92 15,0-2-33-15</inkml:trace>
  <inkml:trace contextRef="#ctx0" brushRef="#br0" timeOffset="7129.4">12117 9376 1001 0,'0'0'0'0,"0"0"326"16,69-1-233-16,-38 2 9 0,-2 1-59 16,2 2-7-16,0 0 5 15,-4 1-43-15,-3-2-3 0,-1 0 10 16,-2 0-10-16,-7-1-71 0,-8 2-10 15,-1-3-43 1,-5-1-18-16,-3 0-67 0,-5-1-21 16,-4-8-18-16,-5 0-148 0</inkml:trace>
  <inkml:trace contextRef="#ctx0" brushRef="#br0" timeOffset="7314.11">12235 9230 589 0,'0'0'0'16,"0"0"307"-16,0 0-178 0,0 0 6 0,17 65-67 15,-11-31-28-15,0 2 12 0,-6 3-33 16,4 1-3-16,-4-5 11 0,4-5-29 16,1-6-4-16,-1-6 12 15,4-4-12-15,-4-6-68 0,2-3-26 16,3-5-56-16,-1-7-73 0,0-9-226 16</inkml:trace>
  <inkml:trace contextRef="#ctx0" brushRef="#br0" timeOffset="7676.83">12616 9170 852 0,'0'0'0'0,"10"59"234"0,-10-23-135 16,0 0-7-16,0 0 2 0,2-1-58 15,-2-6-14-15,2-2 17 0,0-7-36 16,-2-4-4-16,2-6 2 0,0-4 23 15,-2-4-24-15,0-1 0 16,2-1 22-16,-2-1-13 0,5-5 31 16,1-1-38-1,-2 3 2-15,2 0 25 0,0 1-28 16,5 2 1-16,1 1 25 0,7 1-27 16,1 5 0-16,1 2 0 0,2 2 12 15,-7 4-19-15,3 1 14 0,-9 3 0 16,-6 3-15-16,-4 0 16 0,0 1-4 15,-8 2-9-15,-6 1 10 16,-7-4 3-16,0-1-16 0,-4-2 16 0,1-5-4 16,-1-4-13-16,4-4 18 0,0-5-17 15,7-4-40-15,4-9-25 0,1-5-62 16,5-3-41-16,-2-6-105 0,0-4-86 16</inkml:trace>
  <inkml:trace contextRef="#ctx0" brushRef="#br0" timeOffset="7845.59">12618 9165 1047 0,'0'0'0'0,"0"0"292"0,0 0-191 16,80 0-36-16,-47 2 3 16,5-2-58-16,3 0-14 15,4-2 8-15,1 4-8 16,-5 1-105-16,-4 6-83 0,-6 0-99 15,-10 2-147-15</inkml:trace>
  <inkml:trace contextRef="#ctx0" brushRef="#br0" timeOffset="8045.53">13010 9417 1173 0,'0'0'0'16,"0"0"184"-16,58-6-73 0,-25-1-54 15,5-1-16-15,-1 3 6 0,2 0-45 16,-12 2-4-16,0 3-11 16,-9 0-60-16,-7 5-35 15,-5 1-22-15,-6 0-57 16,0 0-59-16,-10-4-41 0,-3-2-176 16</inkml:trace>
  <inkml:trace contextRef="#ctx0" brushRef="#br0" timeOffset="8192.62">13161 9257 839 0,'0'0'0'0,"0"0"324"16,9 98-236-16,-7-53 1 0,-2 3-51 15,0 1-24-15,0-9 16 0,-2-2-32 16,2-7-7-16,0-10 6 16,4-6-76-16,4-8-72 0,2-7-112 0,5-7-160 15</inkml:trace>
  <inkml:trace contextRef="#ctx0" brushRef="#br0" timeOffset="8546.75">13657 9115 775 0,'0'0'0'16,"0"0"225"-16,0 0-107 15,-66 83 24-15,50-46-55 16,-3 6-18-16,5 4 32 0,3 2-33 15,11-5-23-15,0-5 15 0,13-4-44 16,5-7-11-16,3-2 20 0,4-5-27 16,0-7-6-16,2-4 16 0,1-4-1 15,-5-3-16-15,-2-3 18 16,-7-3-5-16,-1-5-14 0,-3-6 20 0,-2 0-6 16,-8-2-14-16,-4-4 20 0,-6-1-8 15,-5 3-14-15,3 4 24 0,-7 5-19 16,3 8-4-16,-5 2 22 0,1 7-13 15,-3 6-9-15,0 2 22 0,9 1-11 16,-5 0-11-16,13-3 22 16,0-5-17-16,4 2-51 15,2-6-32-15,10-3-63 16,-2-2-45-16,7-5-169 0,-1-9-222 16</inkml:trace>
  <inkml:trace contextRef="#ctx0" brushRef="#br0" timeOffset="8747.75">13970 9399 1219 0,'0'0'0'0,"0"0"171"0,0 0-81 16,80 0-34-16,-53-2 18 0,4-2-54 16,4-3-23-16,-4 0 6 0,2 3 9 15,-6 0-31-15,-10 0-17 16,-7 3-59-16,-4 1-27 0,-6-2-9 0,-2 1-37 0,-6-3-65 15,-11-1-53-15,1-3-128 16</inkml:trace>
  <inkml:trace contextRef="#ctx0" brushRef="#br0" timeOffset="8894.65">14085 9193 905 0,'0'0'0'0,"0"0"305"15,4 58-140-15,5-24-65 0,-5 6-34 16,2 4 6-16,-4 0-51 0,-2-2-18 15,0-5 18-15,0-4-24 16,0-5-14-16,2-5-42 0,9-7-63 16,-3-5-61-16,6-11-170 0,-1-7-263 15</inkml:trace>
  <inkml:trace contextRef="#ctx0" brushRef="#br0" timeOffset="9318.58">14639 9046 856 0,'0'0'0'15,"-60"16"260"-15,27 4-139 0,-4 7-22 16,8 6 12-16,0 3-45 0,13 3-12 16,3 0 21-16,9-2-45 15,4-5-17-15,15-2 22 0,1-8-32 16,9-5-6-16,6-9 6 0,2-6 17 15,0-2-20-15,-4-4 0 0,-4-3 7 16,-7-5-16-16,-1-2 18 0,-9-4-5 0,1-2-17 16,1-1 21-16,-10-3-16 0,0-3-30 15,0 1 32-15,-6-2-26 0,-1 6 3 16,5 8 37-16,0 6-13 16,0 7-5-16,0 2 20 0,0 12-9 15,-4 9-9-15,0 7 16 0,2 8 17 16,2 5-22-1,-1 4 34-15,1 1-23 0,2 0-8 16,0-6 25-16,0-2-32 0,0-5-8 16,5-3 18-16,1-6-8 0,2-3-24 15,-4-10-2-15,4-2-34 16,1-9-68-16,-3-1-78 0,0-10-87 16,0-4-151-16</inkml:trace>
  <inkml:trace contextRef="#ctx0" brushRef="#br0" timeOffset="9650.36">14976 9389 1053 0,'0'0'0'0,"0"0"222"16,83 0-101-16,-52 0-39 0,-4-1-38 15,0-2-8-15,-5 3-35 0,-3 0-2 16,-2 0 2-16,-13 0-9 15,-2 0-45-15,-2 0-10 0,0 0-22 16,0 0-12-16,-13-4-15 0,3-4-38 16,-6-6 17-1,-1-3 11-15,-2-4-36 0,-1-5-46 16,3 2 2-16,-1 2 143 0,7 6 118 16,1 6 203-16,2 5-86 0,4 6 9 15,-3 3 46-15,1 6-70 16,2 6-17-16,2 6 16 0,2 7-73 15,0 2-32-15,0 4 13 0,0 2-41 16,0-2-19-16,0-2 14 0,2-3-23 0,2-3-18 16,2-4-49-16,5-2-87 0,-5-3-93 15,6-7-258-15</inkml:trace>
  <inkml:trace contextRef="#ctx0" brushRef="#br0" timeOffset="10120.76">15394 9248 967 0,'0'0'0'0,"0"0"304"0,0 0-235 15,0 0 15-15,-33-61-26 0,35 46-30 16,6 2 12-16,11-1-18 0,3 2-9 16,3 4 36-16,6 1-20 15,0 6-9-15,-4 1 23 0,0 5-30 16,0 4-12-16,-4 3 25 16,-1 4-26-16,-5 4 0 15,-1 4 0-15,-13 4 11 0,-3 1-20 16,0 4 18-16,-17 3-3 0,2 3-17 15,-7 1 22-15,-1-3-7 0,-6-2-18 16,4-5 28-16,0-4-15 16,3-5-13-16,-1-5 28 0,2-3-13 15,3-5-14-15,5-1 26 0,-1-2-13 0,8-4-10 16,2-1 20-16,1 0-8 0,3 1-6 16,0 1 8-16,7 2 50 0,5 0-46 15,9 0 31-15,8 0-29 0,6-1-15 16,6 0 10-16,7-3 9 15,7 1-33-15,-1-1-19 0,-4-1-101 16,-9 1-171-16,-12 0-365 0</inkml:trace>
  <inkml:trace contextRef="#ctx0" brushRef="#br0" timeOffset="10653.83">11580 10437 1138 0,'0'0'0'16,"0"0"201"-16,0 0-84 0,60 4-21 15,-35-4-4-15,2 0-64 0,2 0-31 16,-5 0 6-16,1 0-6 0,0 0-86 0,-6 0-28 16,-3 0-42-16,-6 5-79 0,-5 0-139 15,-7 4-178-15</inkml:trace>
  <inkml:trace contextRef="#ctx0" brushRef="#br0" timeOffset="10797.44">11555 10635 900 0,'0'0'0'0,"0"0"385"16,0 0-248-16,0 0-36 16,0 0 9-16,75 47-62 0,-24-59-36 15,13-7 10-15,11-4-20 0,-1 4-4 16,1 1-220-16,-13 3-54 16,-11 3-275-16</inkml:trace>
  <inkml:trace contextRef="#ctx0" brushRef="#br0" timeOffset="11486.32">12428 10520 647 0,'0'0'0'0,"0"0"245"15,0 0-131-15,0 0-24 16,-21-69 14-16,27 49-27 0,6-1-28 31,7-2 9-31,-2 1-22 0,7 5-10 16,-3 4 24-16,6 7-33 0,-2 6-17 0,-3 3 0 15,1 12 38-15,-2 5-39 0,-2 5 2 16,-3 1 34-16,-4 3-41 0,-3 1 12 16,-5 1 9-16,-4 4-17 15,-6-4 4-15,-9 2 4 0,-8-2-7 16,1-2 2-16,-9-2 2 0,2-2-14 16,-4-5 22-16,2-5-9 0,0-5-2 15,8-5 0-15,0-4 1 0,7-1-1 0,5 0-1 16,1-6-3-16,8-3-14 0,2-1 24 15,6-1-12-15,2 0-9 0,5 0 28 16,3 3-13-16,-1 2 0 16,5 2 0-16,-1 4 2 0,2 3-2 15,-1 4 0-15,3 1 29 0,-4 3-28 16,3-2 31 0,-1 0-19-16,-6 0-19 0,3-5 12 15,-1 0 8-15,-5-1-15 0,1-2 2 16,-3-1-14-16,0-1-57 15,-1-5-34-15,3-3-38 0,-4-2-60 0,0-1-144 16,3-4-128-16</inkml:trace>
  <inkml:trace contextRef="#ctx0" brushRef="#br0" timeOffset="11840.19">13035 10330 1070 0,'0'0'0'0,"0"0"197"16,0 0-78 0,0 0-32-16,-60 71-34 0,40-44 14 15,-1 1-40-15,-2 2-22 0,0-4 24 16,1 0-16-16,1-6-13 0,5-3 0 16,1-2 30-16,3-5-37 0,5-3 14 15,3-4 4-15,2-3-14 16,2 0 6-16,4 0-3 0,5-1-15 15,5-4 30-15,3 1-14 0,5 0-2 0,3 1 2 16,4 1 1-16,4-2-3 0,7 2 2 16,3-2 0-16,-2 3-2 0,-6 0 2 15,-10 2-13-15,-4 5-25 0,-13 0 26 16,-2-2-9-16,1-2-28 16,-5-1 0-16,-2-1-34 0,0 0-1 15,-9-5-15-15,3-2-32 0,-2-2-48 0,-5-3 14 16,3-3 4-16,-4-3-93 0</inkml:trace>
  <inkml:trace contextRef="#ctx0" brushRef="#br0" timeOffset="12056.11">13023 10339 507 0,'0'0'0'16,"0"0"190"-16,0 0-95 0,0 0 14 15,0 0-43-15,0 0-15 0,0 0 22 16,0 0-30-16,0 0-20 0,-4-18 32 15,4 25 8-15,0 4-23 0,2 3 18 16,2 9-17-16,2 5-1 16,-4 6 30-16,4 10-29 0,-1 3-19 15,1 7 18-15,0 5-32 0,-4 0-16 0,2 2-5 16,0 2-104-16,-2 1-101 0,-2 1-244 16</inkml:trace>
  <inkml:trace contextRef="#ctx0" brushRef="#br0" timeOffset="12889.26">13618 10500 1161 0,'0'0'0'0,"0"0"199"0,0 0-131 15,0 0-16-15,73 5 11 16,-42-5-44-16,-3 0-29 0,3 0 20 16,-8 0-20-16,-4 5-183 0,-9-1 16 15,-4 2-99-15,-4-2-108 0</inkml:trace>
  <inkml:trace contextRef="#ctx0" brushRef="#br0" timeOffset="13043.17">13606 10689 1117 0,'0'0'0'0,"0"0"307"0,0 0-123 16,0 0-87-16,45 58-49 0,-10-52 5 16,3-2-44-16,1-3-18 0,2-2 17 15,1 1-19-15,-7 0-233 0,0-3-33 0,-8-4-176 16</inkml:trace>
  <inkml:trace contextRef="#ctx0" brushRef="#br0" timeOffset="13560.71">14406 10375 907 0,'0'0'0'0,"0"0"273"0,0 0-107 15,0 0-61-15,0 0-43 0,0 0 3 0,0 0-41 16,0 0-16-16,0 0 26 16,68-56-25-16,-33 66-16 0,-2 0 14 15,-2 3 7-15,-4 3-16 0,-8 1 4 16,-3 1 2-16,-12 0-4 0,-4-1-1 16,-4 0-3-16,-12 2-16 0,-7 1 29 15,-6-1-13 1,-6-2-13-16,8-2 32 0,-6-3-17 15,10-2-11-15,3-3 26 0,5-3-9 16,7-2-5-16,8-2 2 16,0 0 19-16,12 0-25 0,7-1 10 15,4 0 0-15,-1-1-7 0,7 2 4 16,6 7 3-16,0 3-6 0,1 2 2 16,-10 3 1-16,-3 2-2 0,-6 3 0 0,-13 3 2 15,-4 2-16-15,-10-1 28 0,-9 0-12 16,-10-1-3-16,-4-1 2 15,-6-3 4-15,-3-3-6 0,1-6 2 16,4-4 0-16,4-5-16 0,4-4 30 16,4-9-15-16,8-5-17 0,7-1 7 15,2-1-53-15,8 2-43 0,8 2-27 0,4-1-44 32,9 1-102-32,4 1-78 0</inkml:trace>
  <inkml:trace contextRef="#ctx0" brushRef="#br0" timeOffset="13777.44">15119 10477 1148 0,'0'0'0'0,"0"0"164"0,0 0-56 15,-35 67-31-15,12-33 5 16,-2 3-48-16,2 3-34 0,-3 1 0 15,3-3 25-15,4-2-29 0,9-7 0 0,-2-6-2 16,5-8-156-16,5-6 36 0,2-8-34 16,0-2-79-16,4-13-99 0</inkml:trace>
  <inkml:trace contextRef="#ctx0" brushRef="#br0" timeOffset="13908.95">14941 10558 982 0,'0'0'0'15,"0"0"337"-15,0 0-158 0,23 67-60 16,-11-35-58-16,-1 2 4 0,5 3-46 16,1-2-31-16,1-4 24 0,5-4-24 15,4-6-185-15,-2-9-82 16,-5-9-185-16</inkml:trace>
  <inkml:trace contextRef="#ctx0" brushRef="#br0" timeOffset="14293.8">15687 10622 792 0,'0'0'0'0,"0"0"279"15,-2-75-209 1,-12 46-30-16,4-3 22 0,-9 1-49 16,6 4-17-16,-3 4 8 0,-5 7 62 15,-1 6-34-15,-1 5 50 0,0 3-2 16,4 2 1-16,3 4 21 0,6 4-59 15,3 3-39-15,3 5 24 0,4 4-21 16,0 3-14-16,13 2 14 16,7 3 14-16,3 2-29 0,8 1 16 0,4 2 7 15,-6 5-20-15,0-3 10 0,-6 6 0 16,-9-3-7-16,-7-1 4 0,-7 3 2 16,-9-2-5-16,-13-1 2 0,-10-3 2 15,-7-5-4-15,-4-7 2 16,1-8 2-16,5-7-4 0,6-7 1 15,6-7 0-15,11-5 0 0,6-9-1 0,10-7 4 16,16-5-6-16,11-9 4 0,13-5-1 16,9-4 0-16,9-3-71 0,4 0-52 15,0 0-122-15,-4-1-374 0</inkml:trace>
  <inkml:trace contextRef="#ctx0" brushRef="#br0" timeOffset="15349.14">5798 9372 1203 0,'0'0'0'16,"0"0"202"-16,0 0-79 15,0 0-45-15,0 0-36 16,0 0 36-16,0 0-15 0,13 100-37 16,5-41 26-16,1 0-26 0,-1 2-24 15,-3-4 39-15,6-9-18 16,-1-14-24-16,1-10 2 0,4-16 50 16,2-12-57-16,12-24 12 0,2-21 31 15,7-24-37-15,8-23 0 16,10-12 0-16,0-6 0 0,2 0-128 0,-6 2-143 0,-14-5-448 15</inkml:trace>
  <inkml:trace contextRef="#ctx0" brushRef="#br0" timeOffset="18303.64">6671 13956 864 0,'0'0'0'0,"0"0"267"0,0 0-153 16,0 0 35-16,0 0-57 0,0 0-37 15,0 0-3-15,0 0-16 0,-23 71-5 16,21-15 6-16,2 11-7 0,-2 6-19 15,2 0 3 1,0 4-10-16,4-4-8 0,8-8 8 16,-1-7-8-16,7-15-34 0,5-10-28 15,0-12 0-15,-1-7-31 0,-1-8-46 16,0-6-44-16,-5 0-112 16,-5-13-313-16</inkml:trace>
  <inkml:trace contextRef="#ctx0" brushRef="#br0" timeOffset="18741.5">7347 13958 1174 0,'0'0'0'0,"0"0"77"16,0 0-42-16,0 0 12 15,-56-61-3-15,35 60-17 0,0 1 17 16,-1 14-14-16,-1 9-16 0,0 10 11 15,0 10-2-15,3 6-6 0,3 5 12 16,-1 3-10-16,9 1-16 0,3-6 19 16,6-9-8-16,6-13-11 15,13-12 9-15,8-11-9 0,4-7-4 16,4-15 2-16,-4-13 15 0,4-5-21 0,-6-6 10 16,-4-1 0-16,-4 1-7 0,-9 0 4 15,-2 4-1-15,-6 3-2 0,-2 3-4 16,-2 6 4-16,0 4-11 15,0 6 17-15,0 8-3 0,0 4-4 16,0 3 3-16,-2 14 7 0,2 4-5 16,-2 12 13-1,2 1-6-15,-2 8-12 0,2 3 4 16,-2 1 10-16,0 2-16 0,0-2 8 16,2-3-1-16,0-5-5 0,0-7 3 15,0-4 1-15,2-5-4 0,-2-6-11 16,4-3-6-16,-4-3-27 15,4-6-39-15,9-3-12 0,-5-5-53 16,4-10-75-16,-3-3-100 0,-1-6-177 0</inkml:trace>
  <inkml:trace contextRef="#ctx0" brushRef="#br0" timeOffset="19020.2">7839 13852 810 0,'0'0'0'0,"0"0"271"16,0 0-135-16,0 0-42 0,0 0-11 15,0 0-37-15,0 0-21 16,0 0 12-16,0 0-6 0,-25 70-5 16,25-38 21-1,2 6 1-15,2 5-15 0,-2 10 6 16,4 8-18-16,0 4-17 0,-1 5 7 15,-1 2-7-15,-2-7-8 0,0 0-46 16,6-11-38-16,2-4-44 0,5-6-97 16,-3-3-82-16,1-3-138 15</inkml:trace>
  <inkml:trace contextRef="#ctx0" brushRef="#br0" timeOffset="20045.52">10828 13876 807 0,'0'0'0'16,"0"0"162"-16,0 0-69 0,0 0 15 15,0 0-48-15,0 0-15 0,-17 82 23 0,15-35-10 16,-2 5-20-16,0 2-1 15,0 0-14-15,4-5-16 0,-2-8 7 16,2-5-9-16,0-12-9 0,0-2 8 16,2-8-4-16,2-2-23 0,0-7-10 15,0-5-27-15,4-1-44 0,1-10-59 16,-3-7-61 0,-2-6-126-16</inkml:trace>
  <inkml:trace contextRef="#ctx0" brushRef="#br0" timeOffset="20224.2">11156 14001 1028 0,'0'0'0'0,"0"0"193"0,81-5-94 0,-54 3-45 16,2-1-35-16,2 0-6 0,-2-1-8 16,0 0-9-16,-5 1 2 15,-7-1-37-15,-3 3-33 0,-9 1-48 16,-5 0-66-16,-7 5-79 0,-5-1-59 15</inkml:trace>
  <inkml:trace contextRef="#ctx0" brushRef="#br0" timeOffset="20409.5">11264 13843 851 0,'0'0'0'0,"0"0"293"15,6 67-188-15,-6-30-35 0,0 3-9 16,-2 0-33-1,-2 2-14-15,4 0 3 0,-2-1-11 16,0-5-10-16,2-5 8 0,0-8-8 16,8-7-77-16,4-6-18 0,1-3-43 15,-1-4-67-15,-2-3-143 16</inkml:trace>
  <inkml:trace contextRef="#ctx0" brushRef="#br0" timeOffset="20894.74">11998 13873 980 0,'0'0'0'0,"0"0"45"0,0 0 2 16,-48-58-11-16,27 43 6 0,3 1-7 15,-5 7-6-15,4 6 5 0,-3 5-8 16,1 8-8-16,0 8 30 16,1 7 6-16,7 9-15 0,1 7-5 15,6 6-17-15,4 1-8 0,2-3 15 0,0-4 1 16,10-8-13-16,9-11 1 0,3-12-6 16,9-7-9-16,4-5 4 0,3-7 9 15,3-11-12-15,-8-5 2 0,-6-1 6 16,-6-3-10-16,-11 2 6 15,-2-2 1-15,-6-1-7 0,-2-1 3 16,-6 2-4-16,0-1-4 0,0 7 13 0,-3 1-4 16,3 8-2-16,4 5 2 0,-4 3 6 15,4 4-1-15,0 10 8 0,0 9-8 16,2 11-4-16,0 6 22 0,2 5-2 16,4 6-15-16,-2 2 13 15,-2 4-11-15,0 1-11 0,-2-2 4 16,4-7 6-1,1-10-10-15,5-9 0 0,-4-8 1 16,2-9-56-16,3-5 2 0,-7-4-32 16,2-6-39-16,-2-10-70 0,2-8-94 15,-4-5-168-15</inkml:trace>
  <inkml:trace contextRef="#ctx0" brushRef="#br0" timeOffset="21095.48">12281 13971 883 0,'0'0'0'0,"0"0"274"0,74 19-184 15,-39-11-70-15,0-1-1 16,7-3 7 0,-1-5 8-16,9-1-27 0,-11-8-14 15,-4 2-48-15,-10 0-45 0,-11 3-25 16,-9 0-84-16,-5-2-157 0</inkml:trace>
  <inkml:trace contextRef="#ctx0" brushRef="#br0" timeOffset="21264.48">12473 13775 907 0,'0'0'0'0,"0"0"287"15,0 0-189-15,10 65-21 0,-3-22-43 16,-5 6-3-16,-2 1 16 0,4 4-18 15,-4-2-23-15,4-4 2 16,0-8-16-16,4-8-61 16,-2-8-45-16,11-12-7 15,-7-4-73-15,1-9-160 0,-7 0-304 16</inkml:trace>
  <inkml:trace contextRef="#ctx0" brushRef="#br0" timeOffset="21533.96">12975 13712 913 0,'0'0'0'0,"0"0"198"0,0 0-88 15,0 0-27-15,13 88-2 0,-9-51-23 0,0 6-22 16,-2 4 13-16,2 5-17 15,-2 2-21-15,-2 1 5 0,4-3-11 16,-2-6-10-16,1-7-50 0,7-7-10 16,2-9-47-16,1-3-45 0,-3-6-27 15,-6-6-87-15,-4-3-275 0</inkml:trace>
  <inkml:trace contextRef="#ctx0" brushRef="#br0" timeOffset="21765.69">13405 13963 1355 0,'0'0'0'0,"0"0"81"0,60-4-37 16,-29 6-4-16,-2 3-16 0,0 1-21 15,-6-2-6-15,-5 1-81 0,-3 0-4 16,-5 1-60 0,-8 0-194-16,-4 3-95 0</inkml:trace>
  <inkml:trace contextRef="#ctx0" brushRef="#br0" timeOffset="21912.58">13325 14225 965 0,'0'0'0'0,"0"0"244"0,0 0-166 0,0 0-10 16,74 4 3-16,-45-7-36 16,4-7-31-16,4-1 1 0,9-4-10 15,5 0-128-15,-1-1-17 0,-4-2-157 16,-9 2-296-16</inkml:trace>
  <inkml:trace contextRef="#ctx0" brushRef="#br0" timeOffset="22151.17">14011 13816 1215 0,'0'0'0'16,"0"0"90"0,0 0-9-16,0 71 3 0,0-33-18 15,0 5 16-15,-2 1-39 0,2 4-33 16,0-2 3-16,0 2-8 15,0-6-10-15,0-7-36 0,8-8-19 16,2-8-21-16,-3-5 5 0,1-3-16 16,-2-6-45-16,-2-5-161 0,-2 0-122 15</inkml:trace>
  <inkml:trace contextRef="#ctx0" brushRef="#br0" timeOffset="22414.33">14505 13803 935 0,'0'0'0'15,"0"0"162"-15,0 0-29 0,0 0-7 16,0 0-47-16,0 0-16 0,12 66-16 15,-10-38-10-15,7 3 10 0,-7 7-19 0,4 4-22 16,-2 5 6-16,-2 0-8 0,6 3-8 16,-8 0-102-16,7-2 1 0,-3-2-68 15,6-2-142-15,-8-7-155 16</inkml:trace>
  <inkml:trace contextRef="#ctx0" brushRef="#br0" timeOffset="23599.83">14987 14537 820 0,'0'0'0'0,"0"0"227"0,0 0-148 15,-62 57 26-15,37-28-42 16,-2 1-36-16,2 1 2 0,2-1-22 16,7-4-12-16,1-4 9 0,5-6-8 0,4-4-34 15,0-5-12-15,2-2-24 0,4-4-35 16,0-1-70-16,4 0-4 0,-2 0-52 15,0-5-146-15</inkml:trace>
  <inkml:trace contextRef="#ctx0" brushRef="#br0" timeOffset="23799.85">14774 14598 485 0,'0'0'0'0,"0"0"208"15,0 0-59-15,0 0-18 0,0 0-30 16,0 0 10-16,0 0-30 15,0 0-2-15,20-3 25 0,-13 16-21 16,3 3-31 0,4 1-3-16,7 3-24 0,0 1-22 15,4-3 6-15,1 0-18 0,1-3-65 16,-2-1-50-16,-4-2-46 0,-7-2-111 16,-6 1-302-16</inkml:trace>
  <inkml:trace contextRef="#ctx0" brushRef="#br0" timeOffset="24855.9">8548 13236 902 0,'0'0'0'16,"0"0"239"-16,0 0-111 0,0 0-14 0,-48 82-21 15,21-35-28-15,0 11-4 0,-8 8 3 16,0 9-31-16,-2 3-25 16,-3 1 3-16,7-3-5 0,-4-5-12 15,6-6-1-15,-2-14-38 0,10-6-51 16,11-12-15-16,4-7-34 0,8-3-43 15,0-9-106-15,2-5-63 0</inkml:trace>
  <inkml:trace contextRef="#ctx0" brushRef="#br0" timeOffset="25119.1">8095 13432 779 0,'0'0'0'0,"0"0"254"0,0 0-144 15,0 0 18-15,0 0-33 0,0 0-27 16,0 0-2-16,0 0-6 0,37-18 2 16,-18 45 20-16,5 9-15 0,5 10-24 0,9 4 3 15,5 3-24-15,-2 3-25 0,5-2 6 16,-1-1-1-16,1-5-54 15,-7-2-56-15,-6-4-41 0,-6-4-41 16,-6-2-115-16,-9-3-226 0</inkml:trace>
  <inkml:trace contextRef="#ctx0" brushRef="#br0" timeOffset="27326.08">8686 14771 165 0,'0'0'0'0</inkml:trace>
  <inkml:trace contextRef="#ctx0" brushRef="#br0" timeOffset="30549.26">23553 7346 1030 0,'0'0'0'0,"0"0"212"16,0 0-83-16,58 75-39 0,-36-56-24 16,1-3 3-16,4-8-21 0,2-2-22 15,2-6 10-15,-4 0-6 0,-2-7-14 16,-1-6 8-16,-1-3-8 0,-2-3-15 15,0-1 10-15,-3-2-4 16,-3 1-14-16,-3 1 13 0,0 2-1 0,3 5-10 16,-1 8 7-16,1 5 3 0,-3 0-5 15,1 10 0-15,1 5 41 0,3 4-30 16,1 4 13-16,-1-3-7 0,3-4-16 16,3-4 12-16,2-5-5 0,-2-4-12 15,2-3 8-15,6-3 4 16,-5-8-13-16,3-4 9 15,-2-2 1-15,4 4-10 16,-8 1 6-16,0 6 5 0,-5 6-12 16,-3 6 6-16,-3 12 3 0,1 2-6 15,-1 0 4-15,-2-1 3 0,3-3-8 16,7-12-44-16,16-6-73 0,17-21-161 16,11-14-363-16</inkml:trace>
  <inkml:trace contextRef="#ctx0" brushRef="#br0" timeOffset="36648.85">28656 8897 695 0,'0'0'0'0,"0"0"206"0,0 0-84 15,0 0-17-15,0 0-17 0,0 0-37 16,0 0 25-16,0 0 7 16,7 58-25-16,-9-5 8 0,0 8-12 15,2 5-32-15,0-1 0 0,0 1-6 16,2-8-16-16,0-9 0 0,12-8 9 0,-6-8-17 15,11-9-12-15,-7-5-7 0,1-6-42 16,-1-1-17-16,-3-8-10 16,-3-2-43-16,2-2-110 0,-2-6-45 15,-2-8-235-15</inkml:trace>
  <inkml:trace contextRef="#ctx0" brushRef="#br0" timeOffset="36849.08">29093 9049 1104 0,'0'0'0'0,"0"0"177"0,89-15-94 16,-44 13-26-16,0-1-24 0,3 0-16 0,0 3-20 16,3 0 3-16,-16-1 0 0,-2 4-91 15,-14 1-16-15,-9 3-43 0,-10 0-87 16,-4 1-104-16,-12-2-86 0</inkml:trace>
  <inkml:trace contextRef="#ctx0" brushRef="#br0" timeOffset="37017.9">29262 8815 896 0,'0'0'0'0,"0"0"235"0,-2 84-149 15,2-37-19-15,0 6-23 16,0 2-24-16,0-3 3 0,0-1-9 15,2-9-16-15,0-6 2 16,4-6 0-16,-1-10-89 16,5-5-16-16,-2-9-31 0,-4-5-95 15,7-2-136-15</inkml:trace>
  <inkml:trace contextRef="#ctx0" brushRef="#br0" timeOffset="37203.11">29736 8754 1061 0,'0'0'0'16,"0"0"134"-16,0 0-53 0,12 76-12 15,-10-55-21-15,4 0-23 0,-2-5-25 16,3-3 0-16,-3-1 0 16,0-6-69-16,4 0-49 15,-6-3-43-15,-2-3-82 16,0-1-40-16,-2-7 59 0</inkml:trace>
  <inkml:trace contextRef="#ctx0" brushRef="#br0" timeOffset="37503.86">29725 8770 473 0,'0'0'0'0,"0"0"383"0,0 0-241 15,0 0 1-15,0 0-40 16,0 0-19-16,0 0-11 0,81-7-25 0,-46 11-23 16,6-1 0-16,1 1-4 0,1-3-17 15,-6-1 1-15,3 0 8 0,-5 0-16 16,-4 0 6-16,-7 0 13 0,-3 0-10 15,-8 0 1-15,-11 0 1 0,0 0-13 16,-2 0 10-16,0 0 15 16,-7 3-2-16,-3 4 7 0,-8 7 6 0,5 7-3 0,-5 7 10 15,-1 8 3-15,4 11-26 16,-3 5 2-16,-1 5 1 0,1 7-17 16,-1-3 3-16,-4-1 5 0,11-9-17 15,2-13-2-15,5-10-11 0,5-11-23 16,0-5-4-16,0-8-17 0,0-4-50 15,3-3-43 1,-1-11-30-16,0-6-118 0,6-8-162 16</inkml:trace>
  <inkml:trace contextRef="#ctx0" brushRef="#br0" timeOffset="37673.15">30221 9013 930 0,'0'0'0'0,"0"0"185"16,79-5-48-16,-30 1-28 0,7 1-2 16,2 2-59-16,-4 1-38 0,-9 0-20 15,-7 0-46-15,-12 1-11 0,-7 4-46 16,-11-1-76-16,-8 0-58 0,-10-3-113 16</inkml:trace>
  <inkml:trace contextRef="#ctx0" brushRef="#br0" timeOffset="37851.51">30445 8806 894 0,'0'0'0'0,"0"0"301"0,4 93-214 16,-4-44-6-16,0 4-21 0,-4-1-37 0,-7-2-5 16,3-3-5-16,2-8-17 15,2-5 4-15,4-9 0 0,0-10-89 16,0-7-23-16,2-8-52 0,-2 0-152 15,6-12-447-15</inkml:trace>
  <inkml:trace contextRef="#ctx0" brushRef="#br0" timeOffset="38252.82">31013 9086 1111 0,'0'0'0'0,"0"0"65"15,0 0-27-15,31-71-6 0,-31 45 1 16,0-3 5-16,-8 0-7 0,-1-3-23 0,-1 1 0 16,-4 6 3-16,-1 3-8 0,-3 9 12 15,-3 8 17-15,2 5-4 0,-3 7 29 16,1 9 5-16,6 4-19 16,5 6-4-16,10 3-11 0,0 2-18 15,4 2 8-15,11 1-1 0,3 1-15 16,5 0 6-16,4-1 4 0,-4-3-16 0,-7-2 4 15,1-3 0-15,-7 0 0 0,-10-3-31 16,-2-1 22-16,-17-3-8 0,-3 2 14 16,-1-6 6-16,-10-1-6 15,-2-3 2-15,2-5 1 0,0-5 3 16,8-4 0-16,8-12 7 0,5-11-14 16,10-6 5-1,6-4 8-15,12 0-10 0,11 1 2 16,8-1 6-16,5 1-13 0,5 4-33 15,1 5-12-15,-5 8-16 0,-6 7-42 16,-6 5-31-16,-6 5-45 16,0 1-109-16,-3 3-78 0</inkml:trace>
  <inkml:trace contextRef="#ctx0" brushRef="#br0" timeOffset="38437.35">31292 9143 1114 0,'0'0'0'15,"64"-11"137"-15,-10 5-88 0,0-1 7 16,-9 1-35-16,-1-4-29 0,-11 1-83 16,-15 4-82-16,-1 1-89 0,-11-2-98 15</inkml:trace>
  <inkml:trace contextRef="#ctx0" brushRef="#br0" timeOffset="38591.24">31389 8954 943 0,'0'0'0'0,"0"0"291"0,6 83-171 16,5-41-36-16,-1 0-34 16,-6-1-21-16,-2-2-15 0,0-4-17 15,-2-2-7-15,0-6-25 0,0-6-53 16,0-9-61-16,7-8-53 0,-1-4-155 0</inkml:trace>
  <inkml:trace contextRef="#ctx0" brushRef="#br0" timeOffset="38992.07">31925 8945 1255 0,'0'0'0'15,"0"0"122"-15,0 0-74 0,0 0 39 16,0 0-10-16,0 0-48 0,55-63-14 16,-32 53-1-16,2 3-5 15,0 3 23-15,6 4 0 0,-4 0-18 16,6 8 11-16,-6 7 0 0,-1 0-18 0,-3 4 2 16,0 2 0-16,-9 5-14 0,-1 0 5 15,-9 3 0-15,-8 2 0 0,-11-1-22 16,-5 4 21-16,-15 0-9 0,-5 2 7 15,-5 2 6-15,-13-1-5 16,4 0 3-16,-6-3 7 0,11-7-2 16,13-6 20-1,10-5 6-15,17-4-14 0,9-6 4 16,0-1 1-16,19-3-19 0,8 0 3 16,8-2 8-16,10 0-20 0,-1-2 5 15,1-1 0-15,-7 0 0 0,1 1-29 16,-6 0 11-16,-4 1-19 15,-9 0-12-15,-7 0 14 0,-11 1-33 16,-2 0-88-16,-12 1-14 0,-11-3-186 0</inkml:trace>
  <inkml:trace contextRef="#ctx0" brushRef="#br0" timeOffset="39408.75">28005 10643 1056 0,'0'0'0'0,"85"0"117"15,-17-5-49-15,9-3-18 0,1-1 0 16,-12-1-36-16,-16 6-28 16,-19 1-102-16,-10 3-1 15,-9 0-73-15,-12 0-216 16</inkml:trace>
  <inkml:trace contextRef="#ctx0" brushRef="#br0" timeOffset="39540.21">28200 10810 1127 0,'0'0'0'0,"0"0"214"16,0 0-136-16,97 20-25 0,-39-20-35 0,4-8-11 16,2-3 4-16,-2 1-22 0,-13 1-104 15,-9-1-16-15,-11 0-98 0,-5 0-229 16</inkml:trace>
  <inkml:trace contextRef="#ctx0" brushRef="#br0" timeOffset="39756.01">29004 10474 1133 0,'0'0'0'0,"0"0"160"16,-25 92-98-16,15-47-15 0,1 2-4 15,7 4-8-15,2-2-24 0,2-6-8 16,11-2 6-16,5-8-18 0,-3-7-65 15,6-6-2-15,-3-10-29 0,1-5-80 16,-3-5-81-16,-1-6-141 0</inkml:trace>
  <inkml:trace contextRef="#ctx0" brushRef="#br0" timeOffset="40125.83">29605 10625 1005 0,'0'0'0'0,"0"0"204"15,38-92-182-15,-34 53-20 0,-4-1-2 16,-9 3 0-16,1 4 7 0,-6 9-9 16,-1 7 4-1,-10 5 10-15,-4 7-3 0,0 5 16 16,-2 3 0-16,-4 5 22 16,-4 6 9-16,12 3-11 0,4 0 11 15,9 4 7-15,6 1-24 0,8-3-11 16,0 2 3-16,16 2-14 0,9 1 7 15,6 1 6-15,10 3-16 0,1-3-2 16,-1 2 2-16,-8 0-19 0,2 1 3 16,-10 2 4-16,-8-1-4 0,-7 2-24 15,-10-2 27-15,-14 1-2 0,-13-3-9 16,-4 1 13-16,-7-3-1 0,3-3-6 16,-6-8 8-16,4-6-1 0,8-8-6 15,4-6 6-15,8-15 0 0,13-13-12 16,6-11 8-1,15-5-24-15,14-2-25 0,6-1 6 16,17 5-46-16,6 7-58 16,6 7-35-16,-10 6-179 0</inkml:trace>
  <inkml:trace contextRef="#ctx0" brushRef="#br0" timeOffset="40426.17">29932 10630 1489 0,'0'0'0'0,"0"0"180"16,66-5-129-16,-20 2-22 0,9 1-19 16,-3-2 3-1,-2 2-26-15,-5 0-70 0,-12 1-42 16,-12 1-36-16,-15 6-106 16,-6 1-75-16,-12-1-70 0</inkml:trace>
  <inkml:trace contextRef="#ctx0" brushRef="#br0" timeOffset="40557.48">29959 10783 977 0,'0'0'0'0,"0"0"329"0,0 0-183 0,0 0-30 16,0 0-29-16,0 0-37 15,97 40-30-15,-33-44-21 0,2-8-35 16,2-1-49-16,3 2-108 0,-7-2-126 16,-6 1-109-16</inkml:trace>
  <inkml:trace contextRef="#ctx0" brushRef="#br0" timeOffset="41026.86">31058 10437 972 0,'0'0'0'0,"0"-68"145"0,-10 40-36 0,-6 5 6 16,-9 5-20-16,-4 7-6 0,-4 7 0 15,-2 5-19-15,-7 3-14 16,1 13-10-16,0 8-23 0,8 9-3 16,4 5 7-16,12 7-19 0,9 0-4 15,8 1 8-15,2 1-12 0,19-6 0 16,14-3 0 0,4-9 3-16,6-9-8 0,-5-5 9 15,-3-7-8-15,-8-7-31 16,-6-2 17-16,-3-9-20 0,-3-7-6 15,-7-5 26-15,0-4-18 0,-5-4-6 16,-5-5 21-16,-2-2-8 0,-5-5-5 16,-1-2 21-16,-2 4-6 0,6 5 15 15,-7 12 8-15,7 9 4 0,2 9 9 0,0 4 27 16,-2 3-13-16,-2 9-1 0,6 7 9 16,-2 8-15-16,2 7 3 15,0 8 7-15,0 7-21 0,2 5-5 16,2 2 8-16,4 2-15 0,2 0-2 15,5-4 2-15,-3-4-5 0,3-3-88 16,-1-6 12-16,-6-8-37 0,-3-6-63 0,-5-11-15 16,0-9-122-16,-7-7-392 0</inkml:trace>
  <inkml:trace contextRef="#ctx0" brushRef="#br0" timeOffset="41274.48">31619 10545 1310 0,'0'0'0'0,"0"0"115"15,-79 54-72-15,42-21 8 0,-9 4 37 0,7 3-22 16,6-3-45-16,4-1-18 0,11-6 8 15,3-6-22-15,3-7-69 0,8-8-8 16,-1-6-4-16,3-3-59 16,2-8-36-16,0-12-135 0,2-2-111 15</inkml:trace>
  <inkml:trace contextRef="#ctx0" brushRef="#br0" timeOffset="41396.67">31325 10540 717 0,'0'0'0'16,"0"0"442"-16,0 0-244 0,0 0-48 15,44 71-33-15,-22-37-32 0,5 0-38 16,2 1-40-16,4-7-11 16,-2 0-14-16,0-5-84 0,-2-8-138 15,-8-4-126-15,-5-7-530 0</inkml:trace>
  <inkml:trace contextRef="#ctx0" brushRef="#br0" timeOffset="41727.96">31873 10650 1051 0,'0'0'0'0,"0"0"183"0,0 0-110 16,29-61 8-16,-6 46 3 0,-1 3-8 16,1 5-13-16,2 1-3 15,0 3-5-15,-5 3-19 0,5 0-15 16,-2 7-6-1,-4 3-17-15,-1 3-4 0,-10 8-3 16,-1 3-13-16,-7 4-4 0,-17 4 12 16,-10 4-16-16,-8 0 8 0,-6 5 31 15,6-2-11-15,1-2 4 0,10-2 42 16,11-8-10-16,9-2 6 16,4-7 7-16,21-7-23 0,4-1-18 15,22-9 7-15,11-3-20 0,2-13-75 0,14-6-173 16,-12 1-135-16,0 5-604 0</inkml:trace>
  <inkml:trace contextRef="#ctx0" brushRef="#br0" timeOffset="42175.66">31160 11309 407 0,'0'0'0'15,"0"0"187"-15,0 0-78 0,0 0-22 16,0 0-12-16,0 0-10 0,0 0-25 16,0 0-23-16,8-15-9 15,-6 15 0-15,-2 0-8 0,4 0 0 16,-4 0 0-1,0-1 12-15,4 0-5 0,-4 1 6 16,0 0-7-16,0 0 1 0,0 0 6 16,0 0-4-16,0 0-5 15,0 0 1-15,0 1-10 0,0 2-80 0,-4-1 19 16,4-1-12-16,-2 0-51 16,0 0-55-16,-2-1-157 0</inkml:trace>
  <inkml:trace contextRef="#ctx0" brushRef="#br0" timeOffset="42814.89">26895 8950 998 0,'0'0'0'0,"0"0"196"16,0 0-106-16,0 0 3 0,0 0-10 0,0 0-25 15,0 0-30-15,0 0 15 0,0 0 29 16,19 111-21-16,-3-43-15 0,-1 3 5 15,4-3-21-15,-5-12-3 0,-2-8 9 16,3-14-9-16,-3-11 3 0,3-10 9 16,-3-11-15-16,3-16-2 15,16-26 7-15,4-26-20 0,25-23-13 0,8-12-10 16,4-11-38 0,5-10-55-16,-1-19-37 0,-3-17-75 15,-5-17-298-15</inkml:trace>
  <inkml:trace contextRef="#ctx0" brushRef="#br0" timeOffset="43663.71">26631 11020 10 0,'0'0'0'16</inkml:trace>
  <inkml:trace contextRef="#ctx0" brushRef="#br0" timeOffset="43817.49">26631 11020 37 0,'-29'15'0'0,"27"-18"19"0,2 1-11 0,0-2 2 16,-2 2 8-16,-2-2-4 0,1 3-14 15,3-1 0-15,0-1-102 0</inkml:trace>
  <inkml:trace contextRef="#ctx0" brushRef="#br0" timeOffset="46507.31">24648 14076 1108 0,'0'0'0'0,"0"0"114"0,0 0 8 16,75-41-24-16,-32 2-33 0,3-9-17 16,-1-6-9-16,-1-3-17 15,-11 3-12-15,-7 3 3 0,-7 6-8 16,-11 2 0-16,-12 6 18 0,-10 5-7 16,-17 4-13-16,-9 4 8 0,-11 6-10 15,-7 6-2 1,-2 7 2-16,2 6 3 0,2 3-1 15,3 8 17-15,9 1-9 0,7 3-4 16,12-3 13-16,13-1-7 16,6-1-12-16,6 1 10 0,12-1-10 15,4 3-2-15,7 2 2 0,2 3 10 16,4 3-13-16,2 5 4 0,4 7 11 16,-4 3-16-16,4 9 6 0,-6 5 11 0,-2 5-18 15,2 1 8-15,-6-2 1 0,-9-3-5 16,1 0 0-16,-11-4 2 15,-4-2-3-15,-2 1 2 0,-13-7 1 16,-7-4-2-16,-5-8 0 0,-2-4 6 16,-2-8-6-16,-2-6 0 0,-3-7 8 15,1-4-9 1,2-13 2-16,4-7 4 0,5-7-6 16,9-3 2-16,5 5-4 0,10 0-6 15,14 5 12-15,11 4-6 0,10-1-20 16,15 0-4-16,8-1-19 15,8-4-58-15,2-3-23 0,-2 1-32 16,-10 0-84-16,-9 0-76 0,-13 2-153 16</inkml:trace>
  <inkml:trace contextRef="#ctx0" brushRef="#br0" timeOffset="47170.25">25190 13655 1333 0,'0'0'0'0,"0"0"183"0,0 0-117 15,0 0-6-15,68-12-19 16,-39 19-18-16,4 5 2 0,2 4-14 16,0 4-14-16,-1 4 6 0,-8-2-5 15,-5 3-27 1,-13 1 17-16,-8 1-2 0,-6 6-3 15,-12-1 24-15,-9 0-5 0,-4-1-4 16,-4-6 4-16,1-4 5 0,3-7-5 16,7-8 14-16,3-6-3 15,11-7 1-15,-3-6 13 0,13-3-15 16,8 0-12-16,3 0 0 0,9 3 12 16,5 4-15-16,2 6 4 0,4 3-1 0,-4 6 0 15,2 8-6-15,2 1 4 0,-2 3-12 16,-2 3 20-16,-4-2-7 0,-3 4-6 15,-5-1 13-15,-13 3-8 16,-11 4-2-16,-7 1 8 0,-17 4 21 16,-8 0-10-16,-11 2 10 0,-6-5-9 15,0-3-11 1,-4-9 13-16,15-5-10 0,7-7-4 16,9-6 12-16,11-1-6 0,5 0-10 15,7-2 0-15,4 0 10 0,4 2-11 16,0-2 0-16,2-1-3 15,8-4-25-15,5 1 35 0,3-2-6 16,1 1 0-16,1 3-1 0,-5-2 2 16,-1 4-2-16,-7 0 0 0,-1 2 0 0,-2 0-6 15,-4 2 12-15,0 1-4 0,0 1-2 16,0-2 2-16,0 2 1 0,-4-2-4 16,4 2 4-16,-4-3 0 15,0-1-3-15,4 1 1 0,-3 0 0 16,3 0 0-16,0 2-7 0,0-3 5 15,0 0-19 1,0 0 8-16,0 0-20 0,-2 0-25 16,2 0 3-16,0 0-50 0,0 1-41 15,0 4-7-15,0 1-44 0,0 0-114 16,0-1-44-16</inkml:trace>
  <inkml:trace contextRef="#ctx0" brushRef="#br0" timeOffset="47925.35">27956 13840 1062 0,'0'0'0'0,"0"0"115"16,0 0-44-16,66-85-2 15,-43 52-14 1,3-3-15-16,-1-3-10 0,0-1-5 16,-2 3 3-16,-5 2-10 0,-11 2-9 15,-3 2 4-15,-10 3-5 0,-7 10-11 16,-10 4 6-16,-8 10 22 0,-2 5-18 16,-10 8 8-16,2 9 0 0,-5 4 2 15,5-3 16-15,12-1-8 16,8-1-13-16,9-2 4 0,12-1-8 0,2 0-13 15,8 3 10-15,13 2 4 0,0 2-9 16,10 4 0-16,2 3 19 0,4 2-23 16,0 5 8-16,-6 2 4 0,-8 1-12 15,-4 4 7-15,-9-2-1 0,-12 0-4 16,-2 2-5-16,-14-3 6 16,-5 0-5-16,-8-2 10 0,-6-4-2 0,4-6-4 15,-4-8 3-15,4-8 1 0,4-6-4 16,0-7 3-16,11-12 2 0,3-12-6 15,7-11 1-15,6-5 3 0,10-6-2 16,11 2-22-16,10 5 9 0,0 5-31 16,2 5-7-16,6 7-16 15,-4 3-49-15,1 5-1 16,1 4-8-16,-10 3-61 16,0 4-45-16,-9 2-77 0</inkml:trace>
  <inkml:trace contextRef="#ctx0" brushRef="#br0" timeOffset="48110.2">28433 13814 830 0,'0'0'0'16,"71"1"166"-16,-28-1-107 0,-2-2-32 15,-8 1-19-15,-4 0-12 0,-14 1-60 16,-7 0-20-16,-8 0-58 0,-6 0-92 15,-7 0-25 1</inkml:trace>
  <inkml:trace contextRef="#ctx0" brushRef="#br0" timeOffset="48272.97">28481 13650 938 0,'0'0'0'0,"2"77"259"0,-2-29-153 15,-2 2-44-15,0-1-29 0,-2-1-29 16,4-4 2-16,0-8-2 0,0-5-8 16,6-9-59-16,4-8-31 0,3-7-111 15,-3-7-129-15</inkml:trace>
  <inkml:trace contextRef="#ctx0" brushRef="#br0" timeOffset="48812.1">28933 13570 1193 0,'0'0'0'0,"0"0"148"0,0 0-95 0,0 0-1 16,0 0-3-16,83 27-7 16,-54-18-10-16,-6-2-20 0,0 2-14 15,-7-1 4-15,-6-1 5 0,-1 3-11 16,-9 3 7-16,-6 5 6 0,-11 0-13 15,-6 6 8 1,-10-3 3-16,2-3-11 0,-2-3 7 16,6-5 0-16,7-5-5 0,11-3 4 15,5-2 18-15,4 0-14 16,10-6 1-16,9-2-2 0,8 4-10 16,0-3 7-16,8 7 1 0,-6 0-6 15,6 5 5-15,-4 8 5 0,0 4-2 16,-2 3 8-16,-8 3-2 0,-11-1-10 0,-10 3 7 15,-12 3 7-15,-13-1-2 16,-6 4 7-16,-11-2-10 0,3-3-8 16,-4 0 4-16,-1-6-3 0,5-4-6 15,2-9-21-15,12-7-30 0,15-8-65 16,8-15-14-16,8-6-63 0,12-5-193 16,3-3-120-1</inkml:trace>
  <inkml:trace contextRef="#ctx0" brushRef="#br0" timeOffset="49028.25">29500 13696 1369 0,'0'0'0'15,"0"0"190"-15,0 0-157 0,0 0-29 16,0 0 4-16,89 13-3 0,-44-13-10 16,1-2-49-16,-1 0-29 0,-10-1-67 0,-8 2-45 15,-12 1-147-15</inkml:trace>
  <inkml:trace contextRef="#ctx0" brushRef="#br0" timeOffset="49175.35">29454 13911 1158 0,'0'0'0'0,"0"0"125"0,0 0-101 16,85 14-12-16,-37-18-11 0,12-6-2 15,-5-2-50-15,7-1-61 0,-4-1-68 16,-8 0-100-16,-15 1-242 16</inkml:trace>
  <inkml:trace contextRef="#ctx0" brushRef="#br0" timeOffset="49344.62">30052 13582 862 0,'0'0'0'16,"0"0"303"-16,0 0-188 15,0 0-12-15,0 0 0 0,4 87-31 16,-2-49-35-16,0 2-24 0,0 2-15 16,-2-1 4-1,2-3-4-15,2-2-68 0,7-4-9 16,1-7-38-16,5-9-105 0,-3-6-72 15,-4-9-54-15</inkml:trace>
  <inkml:trace contextRef="#ctx0" brushRef="#br0" timeOffset="49592.12">30538 13466 1077 0,'0'0'0'16,"0"0"307"-16,0 0-212 0,0 0-3 16,0 0-15-16,-13 91-23 0,13-48-19 0,0 3 2 31,4 10-11-31,-4 0-14 0,2 2-3 0,3-2-5 0,1-5-8 0,8-4-61 16,-6-7-14-16,1-3-57 15,-3-6 17-15,-6-8-23 0,0-2-91 16,-4-8-94-16,-7-5-292 0</inkml:trace>
  <inkml:trace contextRef="#ctx0" brushRef="#br0" timeOffset="50732.78">30870 14383 1028 0,'0'0'0'15,"0"0"257"-15,0 0-128 0,0 0 1 16,0 0-8-16,0 0-45 0,0 0-24 0,0 0-14 16,5-8-21-16,-14 17-6 15,-9 8 4-15,-5 12-24 0,-12 7 12 16,-2 6 2-16,1 0-12 0,1-3-21 16,6-3 0-16,9-4-49 0,7-7-10 15,3-6-53-15,6-2-27 0,4-9 6 16,0-2-46-1,0-5-88-15,2-1-38 0</inkml:trace>
  <inkml:trace contextRef="#ctx0" brushRef="#br0" timeOffset="50964.57">30564 14490 900 0,'0'0'0'0,"0"0"315"15,0 0-185-15,0 0-4 0,0 0-23 16,0 0-18-16,0 0-33 0,0 0 0 16,0 0-3-16,34-47-13 0,-24 47-6 15,4 0-5-15,1 2-13 0,1 5 8 16,7 6 1-16,2 5-21 0,6 4 0 0,0 3 13 16,-4 3-17-16,2 0-67 0,-4-2-29 15,-11-1-126-15,9-1-15 16,-9-3-110-16,-1-3-326 0</inkml:trace>
  <inkml:trace contextRef="#ctx0" brushRef="#br0" timeOffset="51934.97">26102 13025 701 0,'0'0'0'0,"0"0"317"0,51-70-181 0,-34 50-10 16,-11 2-7-16,4 4-22 0,-8 2-2 15,-2 5-22-15,0 5-17 0,-4 2-8 16,-8 0-15-16,-3 14-6 0,-3 12-2 15,-13 15-9-15,-2 13 3 0,-5 12-4 16,1 6-17-16,0 1 4 16,2-3 9-16,6-5-18 0,4-7 0 15,7-9-11-15,11-8-46 0,5-10-25 16,2-7-42-16,0-3-59 0,0-8 19 0,0-7-88 16,0-4-184-16</inkml:trace>
  <inkml:trace contextRef="#ctx0" brushRef="#br0" timeOffset="52319.86">25587 13026 668 0,'0'0'0'0,"0"0"246"0,0 0-115 15,0 0-1-15,-33-61-25 0,24 55-12 16,3 1-11-16,4 2-11 15,0-2 5-15,0 1-16 0,2 2-7 16,-2-1 0-16,2 3-10 0,0-1-2 0,0 0-1 16,2-2-16-16,2-6 2 0,7 0 3 15,-1-2-13-15,2 2 7 0,-1 3 0 16,-7 4-17-16,-2 0 2 0,-2 1-8 16,2 1 0-16,0 0 0 15,0 0 0-15,2 0 0 0,2 0 0 16,-4 6 0-1,7 2 0-15,-1 1 0 0,0 1 0 16,0 2 0-16,5 2 0 0,8 5 0 16,1 6 0-16,3 6 0 0,10 9 0 15,7 8 0-15,7 8 0 0,5 8 0 16,-4 2 0-16,-1-2-54 16,-3-3 1-16,-9-4-73 0,0-2-44 15,-8-4-46-15,2-5-90 0,-2-4-134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28T03:15:12.766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17963 8855 797 0,'0'0'0'0,"0"0"207"16,0 0-78-16,0 0-22 0,-10 0-27 0,16 0-22 16,4 0-16-16,9 0-22 0,4 0 25 15,2 0-7-15,-1 0-29 0,3-1 22 16,2 0 1-16,0-1-27 16,0 0 23-16,0 0 7 0,2-2-25 15,0 3 21-15,0 0 3 0,0-2-37 16,-2 2 6-1,6-1 44-15,-6 0-51 0,0 2 8 16,4-1 34-16,-6 0-49 0,0 0 22 16,-9 1 13-16,1 0-39 0,-4 0 29 15,-1 0 7-15,0 0-31 16,-5 0 20-16,-3-1 9 0,2 0-33 16,-4-1 19-16,-2 2 8 0,0-1-26 15,-2 1 14-15,3-1-2 0,-3-2-70 0,0 1 1 16,-9-2-38-16,-3 1-156 0,-3-3-40 15,-7 1-207-15</inkml:trace>
  <inkml:trace contextRef="#ctx0" brushRef="#br0" timeOffset="600.98">16475 8766 725 0,'0'0'0'0,"0"0"258"16,0 0-104-16,0 0-20 16,0 0-14-16,0 0-22 0,0 0-59 15,0 0 6-15,0 0 4 0,68-12-38 0,-41 8 14 16,6 4-5-16,-2 0-29 0,0 3 18 15,6 0 10-15,1-1-33 0,-1-1 21 16,2 0 5-16,0 3-24 0,-6-4 16 16,0 3 7-16,-8 0-22 15,-12-3 12-15,-5 4 10 0,-6-4-22 16,-2 0-17 0,-2 1 26-16,-10-1-72 0,-1 0-7 15,-5 0-45-15,-3 1-101 0,-2-1-29 16,-2 0-198-16</inkml:trace>
  <inkml:trace contextRef="#ctx0" brushRef="#br0" timeOffset="1016.81">15022 8942 828 0,'0'0'0'0,"0"0"250"0,0 0-140 16,0 0-2-1,0 0-21-15,0 0-46 0,0 0 6 16,0 0 12-16,35-12-27 0,0 8 7 16,0 4-6-16,7 0-23 0,7-2 20 15,5-3-2-15,4-4-26 0,6-1 25 16,6-1-4-16,-4-1-28 16,-4 0 10-16,-10 3 33 0,-13 2-47 15,-14 5 18-15,-6 2 5 0,-11 0-23 0,0 0 9 16,-2 3-9-16,-4 0-126 0,-2-1-26 15,0-1-169-15,0-2-626 0</inkml:trace>
  <inkml:trace contextRef="#ctx0" brushRef="#br0" timeOffset="1648.52">19944 9544 674 0,'0'0'0'16,"0"0"301"-16,0 0-179 0,0 0-6 15,0 0-3-15,-11-2-32 0,11 13-29 16,0 7 10-16,0 8-21 0,0 4 3 16,4 6-17-16,-2 4-13 15,-2 1 19-15,5 2-14 0,1 1-19 16,0-6 0-16,0-3 20 16,7-6-23-16,-9-5 6 15,2-2 2-15,0-5-7 0,0-3 4 16,-2-7-3-16,3-3-27 0,-1-1 6 15,0-3-27-15,0 0-53 0,0-9-13 16,7-5-76-16,-5-6-131 16,-2-5-123-16</inkml:trace>
  <inkml:trace contextRef="#ctx0" brushRef="#br0" timeOffset="1871.13">20208 9719 950 0,'0'0'0'0,"0"0"226"16,75 5-90-16,-32-5-57 16,7-3-36-16,3-7-1 0,7-1-15 15,-4 1-13-15,-4 0 7 16,-13 6-21-16,-18 4 0 0,-9 0-21 16,-12 4-28-16,0 5-18 0,-10 2 32 15,-7 0-41-15,-3-4-31 0,1 0 26 16,-2-4-18-16,3-3-81 0,1-7-2 15,-1-7-7-15</inkml:trace>
  <inkml:trace contextRef="#ctx0" brushRef="#br0" timeOffset="2071.85">20436 9525 711 0,'0'0'0'0,"0"0"341"16,0 0-259-16,0 0-34 0,0 0 18 15,0 0 6-15,-15 82-16 0,21-49-2 0,0 5-24 16,-1 1-11-16,3 1 12 15,0-3-26-15,0-6-10 0,5-3 10 16,-3-3 1-16,1-6-38 0,-3-4 7 16,-4-3-29-16,2-5-47 0,-2-2-1 15,0-5-44-15,-2-4-161 0,5-9-67 16</inkml:trace>
  <inkml:trace contextRef="#ctx0" brushRef="#br0" timeOffset="2551.23">21157 9448 991 0,'0'0'0'16,"0"0"86"-16,0 0-5 16,-66-63-4-16,41 62 7 0,-4 3-12 15,2 12-25-15,-4 7-23 0,4 6 11 16,5 3-15-16,3 3-5 0,9 3 19 15,6 0-20-15,4 2-12 0,6-6 19 16,6-6-16 0,9-4-10-16,4-6 10 0,10-5 7 15,0-7-14-15,2-4 4 0,-2-3 5 16,-4-2-7-16,-8-4 0 16,-9 2 4-16,-3-2-5 0,-7-3 2 15,2-3-4-15,-4-5-17 0,-2-5 22 16,0-2-4-16,-4-5-35 0,0 0 29 15,4 3-16-15,-4 6 4 0,4 10 31 0,-2 6-12 16,-2 6-6-16,4 1 14 0,-2 4 14 16,-1 8-24-16,3 7 6 15,-4 5 33-15,4 7-31 0,0 5 20 16,0 3-14-16,2 3-10 0,0 0 22 16,1 4-18-16,-1-5-10 0,2-5 10 15,0-2 3-15,4-8-8 0,-2-2 0 0,-2-7 1 16,3-5-12-16,-7-2 19 0,4-7-16 15,-2 0-49-15,0-3 14 16,2-9-41-16,0-6-81 0,2-5-9 16,-6-1-102-16,5-7-213 0</inkml:trace>
  <inkml:trace contextRef="#ctx0" brushRef="#br0" timeOffset="2735.75">21337 9672 668 0,'0'0'0'0,"0"0"227"0,64 6-96 16,-37-4-33-16,10 1-6 0,6-1-4 15,7 0 18-15,4-3-74 0,-5 1-17 0,1 0-12 16,-7-1-6-16,-14-1-35 0,-8 2-34 16,-11-1-39-16,-10-1-13 15,-4-2-36-15,-10 0-93 0,-5-5 10 16</inkml:trace>
  <inkml:trace contextRef="#ctx0" brushRef="#br0" timeOffset="2904.68">21556 9532 823 0,'0'0'0'16,"0"0"268"-16,0 0-133 0,0 0-29 15,14 79-20-15,-14-44-21 0,0 4-9 16,0 1-28-16,-4 0-17 0,2-2 10 15,2-6-22-15,0-5-28 0,11-3-19 0,1-4-56 16,2-6-62-16,1-5 5 0,1-8-124 16,-1-3-282-16</inkml:trace>
  <inkml:trace contextRef="#ctx0" brushRef="#br0" timeOffset="3373.72">22048 9594 767 0,'0'0'0'16,"0"0"186"-16,0 0-101 0,0 0 12 16,-35-66-32-16,39 57 0 0,4 3 0 0,0 0-24 15,7 2 5-15,-5 4 10 0,5-1-24 16,-1 5-16-16,9 4 15 15,-2-2-18-15,3 5-10 0,5-3 19 16,-6 3-23-16,0-1-5 0,0 1 12 16,-11 3 0-16,-2 0-13 0,-8 2 14 15,-2 3-4-15,-10 3-8 0,-9-2 10 0,-7 5 3 16,-5 3-13-16,-5 1 10 0,-1 2 10 16,0 2-3-16,4-1 19 15,-4 0-22-15,10-7-4 0,4-3 20 16,13-6-12-16,6-4 6 0,4 0 16 15,8-7-28-15,8-4 0 0,5-1 22 16,6-1-26 0,6-5-6-16,8-2 6 0,-3 4 4 15,3-1-14-15,0 1 14 0,-1 1-5 16,-12 1-14-16,-5 2 23 16,-6 1-22-16,-15 6-14 0,-2-4 26 15,0 0-2-15,-8-1-46 0,1-2 28 16,-3 0-44-16,0-7-51 0,3-6-21 15,5-3-78-15,2-6-201 0</inkml:trace>
  <inkml:trace contextRef="#ctx0" brushRef="#br0" timeOffset="3536.51">22478 9654 1050 0,'0'0'0'0,"0"0"136"0,0 0-85 15,68 13-16-15,-43-10-4 0,2-1-29 16,2 1-4-16,-2-2-31 0,-5 2-76 16,-5-1-84-16,-5 4-74 15,-10-4-45-15</inkml:trace>
  <inkml:trace contextRef="#ctx0" brushRef="#br0" timeOffset="3705.03">22474 9824 833 0,'0'0'0'15,"0"0"291"-15,0 0-146 0,0 0 4 16,0 0-36-16,0 0-53 0,89 16-22 16,-48-21-37-16,0 2-2 0,1-1 2 15,-9-2-8-15,-2 5-51 0,-9-1-20 0,-11 2-88 16,-7 4-108-16,-4-1-153 0</inkml:trace>
  <inkml:trace contextRef="#ctx0" brushRef="#br0" timeOffset="4021.4">23139 9543 769 0,'0'0'0'16,"0"0"301"-16,0 0-177 0,0 0-66 16,0 0 64-16,0 0 2 0,7 90-54 15,3-49-8-15,-6 1 0 0,4 3-36 16,3-1-9-16,-3-3 10 16,8-4-32-16,-3-9-2 0,1-4 14 15,-1-6-14 1,-5-7-40-16,0-1 28 0,-2-6-43 15,3-4-39-15,1-6-30 0,2-11-68 16,-1-5-122-16,-1-3-91 0</inkml:trace>
  <inkml:trace contextRef="#ctx0" brushRef="#br0" timeOffset="4453.6">23435 9764 952 0,'0'0'0'15,"0"0"197"-15,0 0-125 0,0 0-17 16,4-71-8-16,6 50 1 16,5 2-26-16,1 5-8 0,5 1 19 15,0 5-15-15,-1 5 15 0,3 3 12 0,-2 4-29 16,2 3 0-16,1 4 18 0,-1-1-25 16,0 1-2-16,0 5 18 0,-1-3-28 15,-7 0-4-15,-1 4 14 0,-8-1-3 16,-6 1-12-16,-4 1 16 15,-6 1-4-15,-11 2-12 0,-8 3 16 16,-2 0-2 0,-6 1-15-16,0 1 18 0,0-4 5 15,4 0 0-15,10-4 31 0,2-2-29 16,9-5 0-16,4 0 24 0,8-4-29 16,6-1-3-16,8-2 26 0,7-3-22 15,4-1-3-15,6-3 22 16,4-1-34-16,2-2-4 0,0 2 14 15,5 2 4-15,-1-2-21 0,-4 4 20 0,-4 0-3 16,-8 2-13-16,-6 3 12 0,-15-1 2 16,0 0-22-16,-4-2 28 0,0 0-17 15,-6 1-7-15,-2-3 20 0,-5 0-20 16,1 0-111-16,-1 1-2 16,-5-7-118-16,5-3-325 0</inkml:trace>
  <inkml:trace contextRef="#ctx0" brushRef="#br1" timeOffset="6080.94">17604 8931 120 0,'0'0'0'16,"0"0"202"-16,0 0-103 0,0 0 14 15,0 0 21-15,0 0 5 0,0 0 20 16,0 0-31-16,0 0-27 15,18-31 16-15,-18 31-13 0,-2 0-45 16,-6 1-6-16,4 8-12 0,-7 5-34 16,-1 2 12-16,-5 5 11 0,5-2-31 0,-4 4 2 15,-5-1 24-15,4-1-34 0,3 1 9 16,-3-4 0-16,1-1 12 0,7-3-6 16,1-6 15-16,2-2-26 0,6-5 10 15,0 1 13-15,6-1-30 16,0-1 12-16,1-1 0 0,5-4 9 15,-2 0-7 1,5-1 14-16,-7 3-26 0,9 2 9 16,-1 1 2-16,1 0 0 0,1 3-3 15,3 4 4-15,0-3-1 0,-1 1-2 16,-1 1 2-16,0-2 0 16,-3-2-4-16,1-1 6 0,-5-1-2 15,-4 0-4-15,-4 0 6 0,-2 0-1 16,1-2-2-16,-3-4 0 0,0-1 17 0,-5-6-11 15,-1 1 40-15,-4-5-46 0,4-2 0 16,-3-5 25-16,-1 2-39 0,4-1 12 16,0-2 4-16,-3 6-3 0,7 1-10 15,2 5-2-15,2 5-52 16,5 2-37-16,-1 4-85 0,-2 1-162 16,-4-1-547-16</inkml:trace>
  <inkml:trace contextRef="#ctx0" brushRef="#br1" timeOffset="6813.95">16088 8908 806 0,'0'0'0'15,"0"0"230"-15,0 0-149 0,0 0-8 16,0 0-7-16,-43 63-27 16,29-44 7-16,5-2-6 0,3 1-30 0,-2-4 8 15,2 0 6-15,1-3-23 0,-1-1 15 16,-4-4 9-16,6 1-20 0,-2-4 18 15,4-1 13-15,2 0-27 0,0 1 13 16,0 0 8-16,2 3-37 0,4-2 14 16,2 2 36-16,7 0-49 0,3-4 12 15,7 2 20 1,0-4-36-16,0 0 15 16,-1-3 13-16,-1-4-30 0,-4 2 16 15,-5 0 10-15,-6 1-28 0,-3 1 18 16,-1-1 13-16,-4-3-28 0,0-2 18 15,-9-1 15-15,1-1-26 0,-6-4 8 16,-3 1 20-16,-1-3-37 16,-1-1 14-16,2 2 16 0,-1 1-34 0,10 1 12 15,1 2-9-15,7 3-53 0,4 1-65 16,11 1-89-16,1 0-213 0</inkml:trace>
  <inkml:trace contextRef="#ctx0" brushRef="#br1" timeOffset="7700.85">20268 7385 864 0,'0'0'0'0,"0"0"256"16,0 0-157-16,0 0-26 0,0 0 2 16,0 0-11-16,0 0-21 0,0 0 4 15,-43 80 1-15,43-53-38 0,0-3 5 16,6 2 8-16,8-3-32 0,-1 0 18 0,5-4 13 15,7-3-33-15,0-3 16 0,2-3 13 16,-2-4-32-16,-5-1 18 16,-3-1 14-16,-5 1-31 0,-6-1 19 15,-6-3 16-15,0 3-30 0,-4 0 16 16,-10 3 36-16,-1 0-52 0,-3 2 13 16,-3 0 12-1,-2 0-32-15,1-4 16 0,1 2 16 16,-2-2-34-16,3-2 19 0,5 0 14 15,5-1-32-15,2-1 2 16,1-1 12-16,3 0-36 0,4 0 12 16,0-5-3-16,11-1-49 0,1-4-13 15,2 0-5-15,-1-1-79 0,-1 1-51 16,-6 0-63-16,-1-4-98 0</inkml:trace>
  <inkml:trace contextRef="#ctx0" brushRef="#br1" timeOffset="7985.48">20314 7340 846 0,'0'0'0'0,"0"0"267"16,0 0-179-16,0 0-1 15,0 0-36-15,0 0-34 0,0 0 48 16,57-11-8-16,-17 6-39 0,5-1 15 15,5 1 7 1,2 2-35-16,-5 3 11 0,-8 0 3 16,-1 4-34-16,-12 3 18 0,-5 3 12 15,-6-3-30-15,-7 2 18 0,-4-1 10 16,-4 1-26-16,0-3 11 16,-4 2 1-16,0-3-102 0,0-2-46 15,-1 0-43-15,5-3-114 0,-2 0-239 16</inkml:trace>
  <inkml:trace contextRef="#ctx0" brushRef="#br1" timeOffset="8201.33">20820 7470 1023 0,'0'0'0'0,"0"0"198"16,0 0-124-16,81-9-13 0,-46 4-18 15,4 2-38-15,-2-1 11 0,0 1 0 16,-6 3-29-16,-4 0 15 16,-12 1-4-16,-3 3-81 0,-8-1-8 15,-4-1 9-15,0-1-52 0,-8 0-40 16,-4-1 0-16,-3-1-12 0,-1-7 17 0,1-6-78 16</inkml:trace>
  <inkml:trace contextRef="#ctx0" brushRef="#br1" timeOffset="8363.6">21039 7279 645 0,'0'0'0'16,"0"0"371"-16,0 0-271 0,6 66 0 16,-6-26-11-16,-6 3-38 0,-6 6 7 0,3-2 2 15,-1-1-34-15,0-3-1 0,2-6-4 16,8-8-32-16,0-7 12 0,6-8-2 16,2-7-61-16,4-5-24 15,-1-2-20-15,3-11-69 0,1-12-155 16,-1-3-117-16</inkml:trace>
  <inkml:trace contextRef="#ctx0" brushRef="#br1" timeOffset="8786.09">21440 7242 1053 0,'0'0'0'0,"0"0"195"16,-20 65-108-16,9-41-50 0,-1-5 3 0,3-1-17 15,5-6-34-15,4-6 8 0,2-1-36 16,5-4-54-16,-7-1-12 0,2-4 16 16,0-6-25-16,-2-3-41 0,0-3 58 15,0-1 51-15,0 2 48 16,4 1 23-16,0 7 41 0,2-1 43 16,0 3-6-1,5 3-25-15,3 0 18 0,7 0-22 16,6 0-32-16,6-1 10 0,4 3-16 15,0 0-37-15,-2 0 2 0,-2 2 19 16,-8 3-33-16,-6 7 18 0,-7 1 6 16,-10 7-22-16,-2 6 22 15,-8 7 42-15,-11 5-29 0,-3 6 30 16,-9 2-2-16,-2 4-33 0,2 2 16 0,0-4-1 16,2-1-36-16,8-6 4 0,2-11 22 15,11-6-40-15,2-13 19 0,6-3 9 16,0-5-24-16,0-3-21 15,6 0 2-15,2-10-31 0,7-6-23 16,-1-6-25-16,1-5-87 0,1-5-82 16,1-8-84-1</inkml:trace>
  <inkml:trace contextRef="#ctx0" brushRef="#br1" timeOffset="8948.64">22075 7414 958 0,'0'0'0'0,"0"0"215"16,0 0-96-16,66 19-68 0,-45-16-1 0,1 0-17 16,1 1-39-16,4-2 12 0,2-1-2 15,-6 2-7-15,-3 0-89 0,-5-1-94 16,-9 1 26-16,-6 0-264 0</inkml:trace>
  <inkml:trace contextRef="#ctx0" brushRef="#br1" timeOffset="9102.2">22027 7620 862 0,'0'0'0'0,"0"0"300"0,0 0-150 16,0 0-51-16,0 0-38 0,0 0-4 15,93 14-23-15,-47-27-40 0,-1-1 12 16,-1 1 11-16,-9 0-31 0,-4 4-72 16,-8 4-22-1,-1-3-47-15,1 0 50 0,-6 0 17 16,-1-3-335-16,-1-4 142 0</inkml:trace>
  <inkml:trace contextRef="#ctx0" brushRef="#br1" timeOffset="9264.53">22598 7340 963 0,'0'0'0'0,"0"0"224"0,0 0-115 0,0 78-29 16,0-50-25-16,0 4 7 0,-2 0-19 15,0-2-39-15,2-3 7 0,0 0-1 16,0-5-20-16,2 1-41 0,0-5-19 15,2-5-59-15,-2-6-38 16,2-3-19-16,2-4-160 0</inkml:trace>
  <inkml:trace contextRef="#ctx0" brushRef="#br1" timeOffset="9749.33">22873 7464 975 0,'0'0'0'0,"0"0"255"0,0 0-140 15,-9-61-51-15,20 43-5 0,5 5-29 16,5-1-32-16,6 5 4 0,2 0 18 16,2 7-30-16,0 2 19 0,-2-1 0 15,2 10-18-15,-9-1 14 16,1 6 5-16,-10 1-20 0,-1 2 11 0,-2 3 10 15,-8-1-22-15,-2 4 14 0,-4 2 7 16,-12 1-20-16,-7 3 14 0,-4 0 15 16,-4-3-18-16,2 1 35 0,-2-6 0 15,6-2-27-15,1-6 29 0,5-3 1 16,2 0-36-16,3-6 23 16,6-2 1-1,4-1-28-15,-1-1 2 0,5 0 59 16,0 0-59-16,0-1 22 0,7-2 4 15,3-3-35-15,2 1 16 0,9 2 16 16,2 2-40-16,2 0 23 0,4 1 5 16,2 0-24-16,0 2 15 15,4 1 7-15,-4 3-20 0,0 2 10 16,-4 0 12-16,-9 1-24 0,-5-1 15 0,-5-1 7 16,-6-3-20-16,-2 0 8 0,0-2 14 15,-8-1-24-15,-1-1-61 0,3 0-30 16,-2 0-70-16,0 1-173 0,1-1-225 15</inkml:trace>
  <inkml:trace contextRef="#ctx0" brushRef="#br0" timeOffset="11392.62">12128 4041 609 0,'0'0'0'0,"0"0"297"0,0 0-145 0,0 0-27 16,0 0-39-16,0 0 1 0,0 0-32 16,-13 59-9-1,9-14 8-15,0 7-21 0,-4 3-32 16,4 3 19-16,2-5 2 0,-2-6-33 16,4-10 21-16,0-7 0 0,2-7-20 15,2-7 12-15,-2-6 9 0,6-6-22 16,-6-4-39-16,4-1-18 0,5-11-61 15,-1-4-69-15,7-5-35 16,-9-2-160-16</inkml:trace>
  <inkml:trace contextRef="#ctx0" brushRef="#br0" timeOffset="11871.26">12527 4180 677 0,'0'0'0'0,"0"0"303"0,0 0-208 16,0 0-4-16,-73 12-4 0,53-12-21 15,7-6 8-15,-3-3-18 0,1-2-41 16,5-3 16-16,2 0-4 0,8 0-34 16,0 0 14-16,8 2 11 0,6-2-31 15,5 4 23-15,2 2 7 0,4 2-26 16,1 2 18-16,3 4 15 0,2 0-37 15,-4 0 14-15,4 4 15 0,-8 2-32 16,2 1 22-16,-5 2 6 0,-11 1-24 16,-3 4 15-16,-6-1 12 0,0 7-25 15,-12 3 20-15,-1 5 18 16,-8 0-34-16,-1 3 12 16,-3 2 28-16,-4-3-46 15,0 0 24-15,0-3 7 0,2-4-32 16,2-2 23-16,3-6 4 0,1-2-27 15,9-6 26-15,-1-1 11 0,9-4-26 16,4 0 4-16,0-1 47 0,8-1-62 0,3 0 26 16,5 0 15-16,5 0-23 0,8 0 16 15,2 0-2-15,6 0-32 0,-6 0 24 16,6 4 4-16,-12 0-30 16,-2 0 23-16,-5 1 2 0,-5-3-20 15,-1 0-15-15,-4-1-30 0,1-1-79 16,-1 0-129-16,-2-3-192 0</inkml:trace>
  <inkml:trace contextRef="#ctx0" brushRef="#br0" timeOffset="12341.58">14247 4284 984 0,'0'0'0'15,"0"0"295"-15,0 0-136 0,0 0-92 16,0 0-11-16,0 0 29 0,57-2-30 16,-11 2 16-16,8 0-25 0,6 0-43 15,0 0 16-15,-11 0-3 0,-3 4-32 0,-7-2-7 16,-8 4-35-16,0 0-83 0,-2 0-84 16,-13-2-139-16,-3-1-504 15</inkml:trace>
  <inkml:trace contextRef="#ctx0" brushRef="#br1" timeOffset="13058.33">16316 4037 730 0,'0'0'0'0,"0"0"302"0,0 0-147 15,0 0-41-15,0 0-29 0,0 0 12 16,0 0-41-16,0 0-43 16,-19 44 50-16,13-8-15 0,0 3-34 15,-5 5 25-15,7 1-9 0,-2-4-36 16,0-2 12-16,0-3 16 0,4-6-34 15,2-7 16-15,0-3 7 0,0-8-22 0,2-8 14 16,4-1-6-16,-2-3-61 0,4-7-10 16,-1-5-19-16,9-6-72 0,-6-5-71 15,3-2-70-15,1-1-215 16</inkml:trace>
  <inkml:trace contextRef="#ctx0" brushRef="#br1" timeOffset="13597.32">16636 4190 942 0,'0'0'0'16,"0"0"308"-16,0 0-235 0,0 0 12 15,0 0-25-15,-64-75-44 0,64 57 15 16,4-1-1-16,9 2-31 0,3 4 2 15,3 4 38-15,-1 6-54 0,1 1 24 16,4 2 4-16,-1 3-26 16,3 5 18-16,4 2 8 0,-2-1-26 15,2 1 18-15,-6 3 8 0,-3-2-26 0,-1 1 22 16,-9 3 4-16,1-1-26 0,-9 2 19 16,-2 4 9-16,-15 3-26 0,-1 1 22 15,-3 3 17-15,-4 0-38 0,-3-1 20 16,-3 1 6-16,2-3-31 15,-2 1 25-15,-2-1 4 0,6-4-28 16,2-4 17 0,9-2 10-16,1-5-26 0,5 0 18 15,0-4 5-15,6-3-20 0,2-2 16 16,0 0 16-16,0-2-26 0,0-5 8 16,8 2 52-16,-4-2-54 0,-2 0 28 15,2 4 2-15,-4-3-35 16,0 0 6-16,2 3 39 0,-2 1-51 15,0 0 18-15,5 2 21 0,-3-2-39 0,6 2 18 16,0 0 18-16,9 4-41 0,3 2 25 16,9 1 6-16,-2 0-32 0,10 3 27 15,-1-1 2-15,-1-1-28 0,2 0 18 16,-6-1 8-16,-6-2-24 16,-3 1-68-16,-5-1-12 0,-11-3-89 15,7-1-158-15,-11-1-265 0</inkml:trace>
  <inkml:trace contextRef="#ctx0" brushRef="#br0" timeOffset="14498.16">18585 4093 600 0,'0'0'0'16,"0"0"288"-16,0 0-184 0,0 0 17 15,0 0-37-15,0 0-21 16,0 0 39 0,0 0-30-16,0 0-44 0,77 19 27 15,-48-19-8-15,0 2-37 0,4-1 9 16,-6 2-4-16,-2 0-28 0,-7 0 20 16,-7 0 1-16,1 2-16 0,-4-2-67 15,-8 3 19-15,0-2-56 0,0 1-43 16,-8 2 0-16,-7-1-50 15,-3 1-74-15,-1 0-78 0</inkml:trace>
  <inkml:trace contextRef="#ctx0" brushRef="#br0" timeOffset="14676.57">18565 4317 820 0,'0'0'0'0,"0"0"298"16,0 0-156-16,0 0-32 15,66 17-10 1,-35-17-23-16,2-4-34 0,0 1 12 15,-2-2-8-15,-4 3-44 0,-4 2 6 16,-7-2 3-16,1 2-24 0,-5 0-68 16,3-1 19-16,-5 1-53 0,2 0-56 15,-3 4-19-15,5-1-107 0,-4-2-187 16</inkml:trace>
  <inkml:trace contextRef="#ctx0" brushRef="#br0" timeOffset="15347.29">19828 4073 857 0,'0'0'0'0,"0"0"339"0,0 0-205 15,0 0-36-15,-73-11 9 16,55 17-19-16,-5 4-39 0,2 3 17 16,5 3-22-16,-1 2-42 0,3 3 20 15,6 2 3-15,1-2-32 0,3 2 14 16,4-2 27-16,4 2-43 0,5-2 18 15,3-1 13-15,5-2-38 0,5-2 27 0,3-2 6 16,4-5-30-16,0 0 26 16,-2-2 8-16,0-1-36 0,-4 1 25 15,-1-5 9-15,1-1-35 0,-2-1 30 16,-1-10 7-16,-1 0-30 0,0-5 18 16,-1 1 19-16,-1-3-44 0,-1-2 22 15,-5-2 10 1,1-2-32-16,-6-3 21 0,5-2 8 15,-5-3-26-15,-4 0 13 16,-2 2 14-16,0 0-28 0,-6 6 14 16,-7 4 13-16,3 3-26 0,-5 8 13 15,-5 2 13-15,-3 6-26 0,-2 0 14 16,-4 4 11-16,-6 3-24 0,6 4 9 16,2-1 16-16,2 0-26 0,9-2 15 15,6 1 8-15,1-3-20 0,7-1 3 16,0-2 7-16,0 1 0 0,2-4-27 15,0 1 27-15,0-1 0 0,0 0-15 16,2 0 15-16,2 0 0 0,-4 0-37 16,2 0 31-16,3 0-31 0,-3 0 16 15,0 0 0-15,-2 0-44 0,0 1-1 0,0 4 6 16,0-3-38-16,2 1-27 16,2 2-51-16,-2-2-80 0,2 1-144 15</inkml:trace>
  <inkml:trace contextRef="#ctx0" brushRef="#br0" timeOffset="19687.74">13883 7361 1044 0,'0'0'0'0,"0"0"239"0,0 0-111 16,0 0-64-16,0 0-17 0,0 0 19 0,0 0-14 15,0 0 4-15,25 71 19 0,-11-29-44 16,5 5-2-16,1 3 26 0,3 4-37 16,-2-2-4-16,-1-1 27 0,-1-5-37 15,0-5-5-15,-3-3 2 0,1-5 33 16,-9-5-34-16,4-7 40 15,-7-6-38-15,1-10-3 16,-2-4 2-16,4-2 7 16,-2-12-8-16,5-11 0 0,5-11 0 15,1-13 0-15,5-11 0 0,3-11 0 16,4-9 0-16,4-3 0 0,2 0 0 16,1 10 0-16,-3 14 0 0,-6 15 0 15,-13 11 0-15,-2 10 0 16,-7 8 0-16,-5 5 0 0,0 5 0 0,0 2 0 15,-5 1 0-15,-3 1 0 0,0 0 0 16,2 1 0-16,-5 1 0 0,5 1 0 16,4 0 0-16,2 1 0 0,0 1-176 15,2-2-98-15,11-2-83 0,-3-1-339 16</inkml:trace>
  <inkml:trace contextRef="#ctx0" brushRef="#br0" timeOffset="24306.05">15534 13695 705 0,'0'0'0'16,"0"0"186"-16,0 0-80 0,0 0-16 16,0 0-25-16,15-65-22 0,-15 49-30 15,-2-3 14-15,-13 2 3 0,1-1-10 16,-9 0 24-16,-4 5 4 0,-6 0-26 15,-2 4 17-15,-2 7-6 0,-7 2-14 16,3 12 27-16,-2 10-12 16,1 9-35-16,5 7 2 0,-2 4 44 15,10 3-33-15,6 0 22 16,9-1-3-16,14-6-21 0,4-6 18 16,21-10-14-16,6-5-27 0,4-7 26 15,4-6 0-15,0-4-25 0,1-8 17 16,-1-9 6-16,2-3-22 0,-4-4 11 15,-8 0 4-15,-6 1-8 0,-6 1-19 0,-9 2 28 16,-4 2-10-16,-4 0-4 16,0 1 16-16,-6 3-14 0,2 3 6 15,-2 8 12-15,-1 3-22 0,1 8 12 16,2 12 10-16,-4 9-22 0,2 12 16 16,3 5 7-16,1 7-24 0,2 4 19 15,0 2 4-15,0-3-22 0,2-6 14 0,-2-5 8 16,3-10-22-16,-1-7 11 15,4-5 10-15,-2-9-20 0,2-4 9 16,-4-3 9-16,0-6-16 0,2-1-84 16,5-8 17-16,-1-9-82 0,6-5-36 15,1-6-57-15,3-4-309 0</inkml:trace>
  <inkml:trace contextRef="#ctx0" brushRef="#br0" timeOffset="24685.64">16221 13780 995 0,'0'0'0'0,"0"0"225"16,0 0-104-16,0 0-36 15,0 0-40-15,0 0-33 0,-25 61 26 16,15-28 5-16,5 0-39 0,5-2 22 15,5-3-4-15,13-6-35 0,3-5 25 16,6-10 1 0,8-3-26-16,-2-4 19 0,8-1 6 15,1-9-24-15,-7-7 15 0,0-2 9 16,-10 0-24-16,-7-3 16 16,-7 2 9-16,-11-1-26 0,0-2 17 15,-11-1 11-15,-7-3-30 0,-5-2 22 16,-8 2 4-16,-4 1-22 0,4 7 12 15,-4 7 10-15,2 10-22 0,-3 5 17 0,10 9 7 16,-1 1-26-16,10 1 15 0,5-5 8 16,12-2-20-16,0-2-63 15,12-2-10-15,9-1-98 0,0-2-11 16,3 0-126-16</inkml:trace>
  <inkml:trace contextRef="#ctx0" brushRef="#br0" timeOffset="24954.82">16946 13530 1025 0,'0'0'0'0,"0"0"207"16,0 0-75-16,0 0-57 0,0 0-20 0,0 0-1 15,0 0-15-15,4 85 4 0,-8-39-4 16,-2 8-40-16,-2 5 2 15,4-2 38-15,0-3-58 0,4-6 29 16,0-9 3-16,6-7-26 0,6-9-6 16,-4-7 12-16,5-4-50 0,-9-4 31 15,2-5-14-15,-4-3-66 0,2-1 10 0,7-10-26 16,-7-2-108-16,-2-6-94 0,2-5-170 16</inkml:trace>
  <inkml:trace contextRef="#ctx0" brushRef="#br0" timeOffset="25456.42">17484 13680 969 0,'0'0'0'16,"0"0"191"-16,0 0-78 0,0 0 4 16,-64 70-34-16,59-42-8 0,5 1-26 15,11-6-39-15,9-3 11 16,7-7 4-16,11-4-40 0,3-7 25 16,0-2 5-16,9-3-30 0,-5-10 18 0,-7 0 7 15,1-5-20-15,-14-4-9 0,-3 1 30 16,-5-3-22-16,-13-2 9 0,-4-1 16 15,-10-2-28-15,-17 0 22 0,-2 3 13 16,-15 3-35-16,-3 10 28 16,1 8 28-16,-3 6-39 0,8 3 17 15,7 5-5-15,14 2-30 0,9 3-66 0,11-4-69 16,19-5-267-16,4-5-361 0</inkml:trace>
  <inkml:trace contextRef="#ctx0" brushRef="#br0" timeOffset="25941.34">18280 13579 894 0,'0'0'0'0,"0"0"88"15,0 0-18 1,74-57 1-16,-45 46 22 0,8 7 5 15,0 4-22-15,-4 4-22 0,-4 7-15 16,-2 6-36-16,-10 4 14 0,-7 2 0 16,-10 1-28-16,-4 5 19 0,-13 0 9 15,-7 2-19-15,-9-2 4 16,-3 2 53-16,-3-2-44 0,-4-1 20 16,1-3 0-16,9-2-28 0,6-4 31 0,9-6 0 15,5 1-38-15,11-4 8 0,4-2 24 16,15-3-44-16,8 0 24 0,8-4 7 15,6-1-30-15,7-1 19 0,1 1 8 16,5 0-24-16,-7-5 9 16,-8 2 1-16,1 2-69 0,-9-2 19 15,-7 2-11-15,-1 0-85 0,-4-1-38 0,-7-1-32 16,4-3-214-16</inkml:trace>
  <inkml:trace contextRef="#ctx0" brushRef="#br0" timeOffset="26303.95">19170 13562 990 0,'0'0'0'0,"0"0"232"0,-68 15-104 0,41 2-45 16,-2 3 4-16,5 3-5 15,7 7-33-15,3-1 7 0,12 5-9 16,2 0-44-16,10-3 5 0,11-1 9 16,8-5-34-16,2-3 21 0,12-4 9 15,2-7-26-15,3-4 12 0,6-6 5 16,-9-1-8-16,-6-4-32 0,-5-8 42 16,-10-2-12-16,-5-8 7 15,-5-1 14-15,-3-4-9 16,-11-4 24-16,-2-5-4 15,-15-1-36-15,-1-6 17 0,-7 4 10 16,0 6-34-16,-8 9 21 0,-4 11 10 16,-7 10-28-16,-1 3 12 0,1 16 1 15,5-1-150-15,14 3-16 16,3-2-97-16,7-3-229 0</inkml:trace>
  <inkml:trace contextRef="#ctx0" brushRef="#br0" timeOffset="28230.04">18848 14559 336 0,'0'0'0'15,"0"0"145"-15,0 0-58 0,0 0-11 16,0 0 5-16,0 0 14 15,0 0-11-15,0 0 0 0,0 0 17 16,-6-1-11-16,4 1-14 0,-2 0 19 16,4 0-23-16,-2 0-17 0,2 0 13 0,-3 0-22 15,3 0-3-15,0 0 12 0,0 0-26 16,0 0-2-16,0 0 21 0,0-3-40 16,3 2 0-16,7-1 18 15,2-5-23-15,7 2 14 0,4-2 15 16,6 0-31-16,8 0 13 0,2 2 20 15,7-1-34 1,3 3 0-16,1 2 34 0,3-1-41 16,-1 2 9-16,-8 3 17 0,-11 0-32 15,-4 7 10-15,-13-3 6 0,-3-3-1 16,-7 3-6-16,-4-3 8 16,-2 0-8-16,0 0-50 0,-2-2 10 15,-2-1-110-15,-9-2-73 0,3-8-137 16</inkml:trace>
  <inkml:trace contextRef="#ctx0" brushRef="#br0" timeOffset="28863.18">17331 14618 723 0,'0'0'0'0,"0"0"304"0,0 0-170 0,0 0-16 15,0 0-27-15,0 0-10 0,0 0-26 16,0 0-13-16,0 0 34 0,45 6-20 16,-22-6-18-16,6 0 15 0,6 0-30 15,2-2-6-15,9-2 15 0,-1-2-31 16,-3 2 3-16,-5 3 14 16,-12 0-29-16,-7 1 5 0,-10 3-3 0,-6 6-75 15,-2 0-36-15,-8 4-37 0,-8-5-238 16,-7-3-331-16</inkml:trace>
  <inkml:trace contextRef="#ctx0" brushRef="#br0" timeOffset="29410.79">16026 14736 293 0,'0'0'0'0,"0"0"219"0,0 0-85 15,0 0 7-15,0 0-2 0,0 0 13 16,0 0-46-16,0 0 2 0,0 0-9 16,-12-4-35-16,16 2 4 0,2-3 11 15,9-1-7-15,1 2-5 0,11-3-26 16,2 1-10-16,2 4 22 16,8 0-30-16,3 2-7 0,-3 2 17 0,-2-2-33 15,0 4 0-15,-8-1 0 0,4-2 11 31,-10 4-15-31,-4-5 8 0,-5 0-6 16,-1 0-32-16,-5 0-6 0,-2-1-111 16,-2-2-79-16,-4 1-120 0,-8-3-640 0</inkml:trace>
  <inkml:trace contextRef="#ctx0" brushRef="#br0" timeOffset="30335.54">21264 13847 827 0,'0'0'0'0,"0"0"288"15,0 0-176-15,0 0-10 0,0 0-32 16,0 0-22-16,0 0 7 0,0 0-13 15,-41-35-18 1,27 59 17-16,3 6-6 0,-1 7-5 16,4 3 9-16,6-2-25 0,2-3-7 15,6-7 14-15,12-6-24 0,7-4 0 16,4-7 6-16,12-8 1 16,1-3-8-16,3-8 8 0,1-3 1 15,-9-6-10-15,-4-3 10 0,-6-5-1 16,-4-3-8-16,-9 0 8 0,-8 1 0 0,-6-3-6 15,-4-1 4-15,-8-2 4 0,-7 0-9 16,-6 1 6-16,1 4-1 0,-5 6-9 16,0 10 14-16,0 8-8 15,6 4-5-15,0 11 12 0,11 0-12 16,8 2-119-16,4-1 40 0,18 1-85 16,7 2-62-1,6-3-115-15</inkml:trace>
  <inkml:trace contextRef="#ctx0" brushRef="#br0" timeOffset="30536.34">21804 13914 1353 0,'0'0'0'0,"0"0"221"0,0 0-176 15,68-4 9-15,-26-1-36 0,7-1-16 16,3-2 13-16,0 1-18 15,-3 2-4-15,-3-1-1 0,-13 4-65 16,-6-1-8-16,-11 2 33 0,-8-1-110 16,-8 1-147-1,-6-1 25-15,-10-5-86 0</inkml:trace>
  <inkml:trace contextRef="#ctx0" brushRef="#br0" timeOffset="30698.6">22073 13655 695 0,'0'0'0'0,"0"0"376"0,0 0-216 16,0 0-72-16,0 0 6 0,-15 71-27 0,13-31-39 16,0 4 1-16,0 0-19 0,-2 3-8 15,4-4 11-15,-6-5-16 0,6-4-34 16,0-8-35-16,8-5-128 0,2-6-36 16,1-10-121-16</inkml:trace>
  <inkml:trace contextRef="#ctx0" brushRef="#br0" timeOffset="31015.19">22474 13744 1040 0,'0'0'0'16,"0"0"224"-16,0 0-92 15,-77 58-42-15,57-30-34 16,7 4 3-16,3-2-35 0,10 0-14 15,6-6 13-15,15-4-26 0,12-4-1 16,4-6 8-16,4-4 0 0,3-4-15 16,-3-2 18-16,-4-3-14 15,-6-5-14-15,-12-4 29 0,-7-2-15 16,-5-3 3-16,-7-2 8 0,-5-5 2 0,-9-2-5 16,-7-2 19-16,-2-3-15 0,1-1-9 15,-5 4 8-15,6 4 1 0,3 10-12 16,3 5 14-16,7 6-10 0,4 3-50 15,4 4-38-15,8 4-123 0,6-1-41 16,5 0-147-16</inkml:trace>
  <inkml:trace contextRef="#ctx0" brushRef="#br0" timeOffset="31215.1">22840 13827 1148 0,'0'0'0'16,"0"0"239"-16,0 0-145 0,0 0-46 0,72 25-26 16,-31-23 6-16,1-2-26 0,1 0-4 15,3 0 4-15,-7 0-5 0,-4-2-44 16,-8 1 7-16,-9-1-46 0,-13 2-133 16,-5 0 11-16,-5-1-75 0,-9-2-41 15</inkml:trace>
  <inkml:trace contextRef="#ctx0" brushRef="#br0" timeOffset="31383.59">23067 13683 666 0,'0'0'0'0,"0"0"390"0,0 0-269 15,0 0-16-15,0 63-17 16,0-32-53-16,0 4-5 0,0 1-27 16,0 1-5-16,0-1 4 15,0-5 1-15,0-3-75 16,0-2-66-16,2-9-89 0,2-7-102 15,2-7-230-15</inkml:trace>
  <inkml:trace contextRef="#ctx0" brushRef="#br0" timeOffset="31684.12">23485 13752 1081 0,'0'0'0'0,"0"0"247"0,0 0-174 15,-73 30-5-15,59-10 0 0,3 5-26 16,7 0-2-16,4 5-27 16,6-3-11-16,13-1 12 15,6-4-19-15,4-5 1 16,6-5 8-16,0-5-8 0,0-3-28 16,-2-5 32-16,-6-1 0 0,-4-5-20 15,-7-7 28-15,-3-3-10 0,-7-3-2 16,-6-7 8-16,0 0 22 0,-4-4-17 15,-11-5 14-15,5 3-23 16,-11 1 0-16,1 7 0 0,-1 8 17 0,-2 7-14 16,1 8 11-16,3 2-20 0,7 9-18 15,-1 2-20-15,13 2-78 0,2-1-79 16,11-4-72-16,3 0-378 0</inkml:trace>
  <inkml:trace contextRef="#ctx0" brushRef="#br0" timeOffset="31884.9">24043 13834 1420 0,'0'0'0'16,"0"0"83"-16,78-12-39 16,-45 11-38-16,-4-1 9 15,-2-3-19-15,-2 1-53 16,-9-1-16-16,-7 5-130 0,-9 0-107 15,-6 0-258-15</inkml:trace>
  <inkml:trace contextRef="#ctx0" brushRef="#br0" timeOffset="32015.92">23979 14046 1074 0,'0'0'0'0,"0"0"319"16,0 0-212-16,70 9-66 15,-33-16 4-15,4-2-29 0,9-5-17 16,-4-2 2-16,-1 0-2 0,-2-1-95 15,-3 3-53-15,-3 0-63 0,-2 1 26 16,-12-3-306-16</inkml:trace>
  <inkml:trace contextRef="#ctx0" brushRef="#br0" timeOffset="32301.32">24522 13821 950 0,'0'0'0'16,"0"0"219"-16,0 0-85 0,0 0-33 15,-49 78 4-15,47-56-46 0,2 2-42 16,2 0 12-16,10-2-13 0,3-4-12 0,3-2 15 16,7-4-22-16,2-3-4 15,2-5 14-15,2-3-4 0,0-2-8 16,2-8 10-16,-6-7-1 0,0-2-8 16,-7 1 8-16,-9-4 85 0,-1-3-53 15,-10-5 8-15,0-6-28 0,-6 3-8 16,-9 3 25-16,-5 6-7 0,-7 9-2 0,-4 6 8 15,-7 5-31-15,-1 3-2 16,2 4 2-16,4 3-6 0,8 2-152 16,11 0 0-16,7-1-215 0,5-4-326 15</inkml:trace>
  <inkml:trace contextRef="#ctx0" brushRef="#br1" timeOffset="33640.83">18375 14705 968 0,'0'1'0'0,"-2"2"229"0,-1 3-96 16,-7-2-46-16,2 8-48 16,-7-1 8-16,3 2-19 0,-5 4-8 15,-3 0 19-15,1-3-15 0,3 2-7 16,-3-3 12-16,5-1-18 0,-3 0-9 0,11-6 20 16,-2 0-14-16,3-5 0 0,5 2 25 15,0-3-21-15,3 1-15 0,7 1 6 16,2-2 14-16,5 1-18 15,6-1 2-15,5-1 12 0,1 1-20 16,-2 0 14-16,4-2-3 0,-2-3-13 16,-4 4 18-1,-6 1-8-15,-9 0-8 0,-2 0 14 16,-6 0-6-16,-2 0-7 0,0-2 12 16,0-2 6-16,-10 0-14 0,2-3 4 15,-5-4 21-15,5-3-20 16,-8-6 13-16,5-3-24 0,-3-5 0 15,5 0 12-15,5 0-8 0,-2 3-131 16,6 5 18-16,0 2-149 0,0 3-157 0</inkml:trace>
  <inkml:trace contextRef="#ctx0" brushRef="#br1" timeOffset="34288.8">16808 14683 798 0,'0'0'0'16,"0"0"313"-16,0 0-189 0,0 0-43 16,0 0-18-16,0 0-15 0,-56 60 15 15,46-42-17-15,-5 0-18 0,5-2 22 16,-3-3-20-16,7-2-4 15,0-5 19-15,0 0-28 0,6-6-14 16,0 1 15-16,10-1-23 0,-2 0 0 0,13 0 10 16,2-2 4-16,2-1-16 0,4 3 14 15,2-2-3-15,-2 0-11 0,2-1 14 16,-3-2-4-16,1 3-12 0,-8-2 18 16,-4 3-8-16,-9 1-9 15,-6 0 16-15,-2-1-6 0,-2 1-3 16,-4-3 2-1,-11 0 34-15,1-2-42 0,-1-2 14 16,-8-3-4-16,3-4-13 0,-1-4 0 16,6-3-56-16,1 0-31 0,7-2-18 15,1 6-123-15,4 0-127 0</inkml:trace>
  <inkml:trace contextRef="#ctx0" brushRef="#br1" timeOffset="34890.54">15462 14841 1055 0,'0'0'0'0,"0"0"169"0,0 0-86 0,0 0-15 16,-74 77-37-16,53-48 3 15,2 0-27-15,-1 0-6 0,-1-2 14 16,4-4-17-16,3-4-2 0,0-6 8 16,5-7 4-16,5-4-8 0,2-2 0 15,2 0 51-15,2 0-33 0,6-1 10 16,11-3-10-1,2 2-4-15,1 0 15 0,3 0-16 16,2-1-1-16,8-2 25 16,-4 0-14-16,6-1-8 0,-6-2 15 15,-6 2-19-15,2-2-3 0,-12 2 13 16,-3 2-19-16,-8-2-4 16,-4-3 4-16,0-1 16 0,-8-5-18 0,-2-2 0 15,-3-1 7-15,-3-3-16 0,-3-2 13 0,-2 0-8 16,5-3-179-16,3 2-11 15,1 2-235-15,6-2-451 0</inkml:trace>
  <inkml:trace contextRef="#ctx0" brushRef="#br1" timeOffset="35709.11">21298 15428 1084 0,'0'0'0'0,"0"0"196"15,0 0-66-15,0 0-67 0,0 0-17 0,0 0-30 16,0 0-5-16,-67-41 16 0,63 24-21 15,-6 1-5-15,2 2 17 16,-7 3-15-16,1 4-5 0,-3 6 4 16,-1 4 20-16,-3 14-24 0,0 8 4 15,-2 11 8-15,5 7-10 0,3 2 18 16,9 2-21 0,6-4 0-16,8-5 6 0,11-6 7 15,4-11-16-15,4-6 12 0,4-10 0 16,0-5-12-16,-2-3 12 15,2-12 0-15,-4-3-12 0,-5-2 12 16,-7-2-3-16,-5 1-10 0,-6 1 14 16,-4-1-10-16,-2-1-3 0,-8 2 12 15,-1-1-5-15,3 3-9 0,-2 5 16 0,2 5-9 16,-1 4-5-16,3 4 12 0,6 6-6 16,-2 10-7-16,2 5 14 0,0 7-8 15,6 6-3-15,0 3 8 16,3 2 1-16,-5 3-11 0,4-3 12 15,-2 2-6-15,1-2-6 0,-5-7 12 16,-2-4-5 0,0-5-6-16,0-6 10 0,0-3-5 15,-5-7-11-15,3-7-8 0,2-1-53 16,0-15-19-16,0-6-26 0,7-5-98 16,3-3-49-16,2-2-172 0</inkml:trace>
  <inkml:trace contextRef="#ctx0" brushRef="#br1" timeOffset="35893.53">21519 15579 1131 0,'0'0'0'0,"0"0"198"16,74-27-70-16,-33 14-77 0,11 2-10 15,-4 2-37-15,-1 2-6 0,-3 5 4 0,-11 1-4 16,-8 1-99-16,-9 2-19 0,-8 5-93 15,-8-3-43-15,-2 0-116 0</inkml:trace>
  <inkml:trace contextRef="#ctx0" brushRef="#br1" timeOffset="36063.1">21732 15361 965 0,'0'0'0'0,"-11"77"244"15,5-29-180-15,4 6 2 0,0 3-18 16,0-2-18-16,2-2-6 16,0-11-23-16,4-6-2 0,2-8-6 15,3-9-74-15,-1-6-52 0,0-9-43 0,2-4-249 16</inkml:trace>
  <inkml:trace contextRef="#ctx0" brushRef="#br1" timeOffset="36310.55">22232 15315 1161 0,'0'0'0'16,"0"0"137"-16,-15 63-43 0,11-27-54 15,4 6-9-15,0-1 17 0,2 6-32 16,0-1-12-16,0-2 8 0,3-1-15 16,1-8-22-16,4-5-22 0,-4-7-84 15,3-5-23-15,-5-8-19 0,-2-7-155 16,0-3-8-16</inkml:trace>
  <inkml:trace contextRef="#ctx0" brushRef="#br1" timeOffset="36480.05">22513 15513 1097 0,'0'0'0'0,"66"0"210"0,-20 0-140 0,1 0-16 0,1-2-20 16,3 0-26 0,-9-4 10-16,-5 1-36 15,-6-1-17-15,-8 0-49 0,-11 4-65 16,-6 1-48-16,-8-1-185 0</inkml:trace>
  <inkml:trace contextRef="#ctx0" brushRef="#br1" timeOffset="36649.06">22757 15308 987 0,'0'0'0'0,"0"0"323"15,-4 97-247-15,2-55-15 0,2 4-37 16,0 2-20-16,0-2 9 0,0-5-14 15,0-5-11-15,0-3-20 16,0-8-91-16,0-2-56 16,0-6-137-16</inkml:trace>
  <inkml:trace contextRef="#ctx0" brushRef="#br1" timeOffset="37297.93">23394 15401 1003 0,'0'0'0'0,"0"0"263"0,0 0-210 15,16-70-6-15,3 55-7 16,-3 6-10-16,7 2-1 0,4 7-25 15,-2 0-5-15,4 7 2 0,-2 10 14 16,-3 4-18-16,-5 7 6 0,-11-1 5 16,-2 0-12-16,-6 2 8 0,-8-2 0 15,-4 1-9-15,-9 1 10 0,-2-1-5 0,-6-3-7 16,-4 0 14-16,0-6-5 16,2-4-10-16,2-3 16 0,4-7-7 15,7-3-7-15,-1 0 12 0,9 1-5 16,6-3-5-16,0 1 8 0,2-1 7 15,2 0-16-15,2 0 10 0,6-1-5 16,2-4-4 0,1 2 8-16,1-3 7 0,-2-1-3 15,1 4 24-15,-3 2-11 0,-4 0-9 16,-4 1 16-16,0-2-15 16,0 2 7-16,0 0 19 0,2 0-25 15,4 2 12-15,1 0 26 0,5 5-25 16,4-1-19-16,5 2 15 0,2-2-25 15,2-1-5-15,4-1 14 0,8-3-14 0,-6 3-48 16,0-4 12-16,-2-2-82 16,-11 2-10-16,7-3-44 0,-10-4-151 15,-3-2-104-15</inkml:trace>
  <inkml:trace contextRef="#ctx0" brushRef="#br1" timeOffset="37498.35">23974 15377 1285 0,'0'0'0'0,"0"0"144"0,0 0-106 16,0 0-33-16,0 0 12 0,77 18-20 0,-58-11-5 15,-1-2-18-15,-1 1-87 0,-9 1-80 16,-2-1-100-16,-6-1-293 15</inkml:trace>
  <inkml:trace contextRef="#ctx0" brushRef="#br1" timeOffset="37652.5">23948 15566 1113 0,'0'0'0'0,"0"0"227"0,0 0-147 0,0 0-43 15,0 0-25-15,76 22 5 0,-41-22-19 16,-6-6-26-16,0 4-44 0,-2-3-132 15,-6 0-62-15,-5 1-127 0</inkml:trace>
  <inkml:trace contextRef="#ctx0" brushRef="#br1" timeOffset="37930.54">24429 15277 521 0,'0'0'0'0,"0"0"277"16,0 0-151-16,0 0-10 0,0 0 3 15,0 0-12 1,0 0 12-16,-37 73-28 0,37-35-63 15,0 7-2-15,0-1-23 0,0 0-5 16,0-3 4-16,0-6 2 0,0-4-45 16,6-1-34-16,-2-6-104 15,0-5-19-15,1-7-81 0,-1-6-369 16</inkml:trace>
  <inkml:trace contextRef="#ctx0" brushRef="#br1" timeOffset="38431.44">24799 15450 785 0,'0'0'0'16,"0"0"264"-16,0 0-153 0,0 0-20 0,-4-64-39 15,19 51-6-15,-1-2-8 0,5 1 2 16,-1 3 3-16,5 4-23 0,4 6-7 16,6 0 9-16,-4 7-22 0,2 5 0 15,0 6 0-15,-6 1 6 16,-3 2-10-16,-3 5 8 0,-7-1-1 15,-7 4-9-15,-5-2 12 0,-7 0-6 0,-9 1-8 16,-7 1 16-16,-2-3-14 0,-8 2 2 16,-2-7 8-16,2-3-2 0,-2-4-9 15,6-2 14-15,4-5-6 0,2-1-8 16,3-4 14-16,7-1 5 16,5 1-1-16,6-1 32 0,0 0-14 15,2 0-18 1,4 0 5-16,11 0-16 0,1 0 0 15,7 0 42-15,6 0-34 0,2 1-6 16,6 4 13-16,2-2-21 0,0 2-9 16,5-2-24-16,1-1-82 0,-3 0-63 15,-5-2-76-15,-8-1-530 16</inkml:trace>
  <inkml:trace contextRef="#ctx0" brushRef="#br1" timeOffset="40036.08">25295 14223 604 0,'0'0'0'0,"0"0"247"16,0 0-114-16,0 0-19 0,0 0-50 0,0 0-13 15,0 0-15-15,0 0 8 0,0 0 17 16,69 20-13-16,-51 9-14 0,1 7 14 16,-3 7-19-16,-1 4 0 15,-5 3 14-15,-6-1-29 0,-2-3-5 16,-2 2 13-16,0-5-20 0,-8 0 3 16,-4-6 17-1,-1-3-19-15,-1-10-3 0,3-3 0 16,3-7 12-16,4-9-17 0,4-2 6 15,0-3-2-15,0-8-132 0,0-5 57 16,2-6-91-16,0-4-24 0,-2 1-18 16,0-2-108-16,-4 0 7 15</inkml:trace>
  <inkml:trace contextRef="#ctx0" brushRef="#br1" timeOffset="40220.94">25297 14229 340 0,'0'0'0'0,"0"0"264"0,0 0-111 15,0 0-23-15,0 0-30 0,0 0 11 16,0 0-26-16,0 0-41 16,0 0 3-16,-68 11 2 0,45 14-9 0,3-1 2 15,3-1-35-15,1-4-9 0,10-5 4 16,-1-3-4-16,7-4-94 0,0-6-16 16,11-1-104-16,-5-2-21 0,10-9-43 15</inkml:trace>
  <inkml:trace contextRef="#ctx0" brushRef="#br1" timeOffset="40337.18">25312 14184 802 0,'0'0'0'0,"0"0"271"16,0 0-198-16,76 19-60 0,-47-8 3 16,0 1-21-16,4 2-56 15,-2 1-74-15,-8-1-212 0</inkml:trace>
  <inkml:trace contextRef="#ctx0" brushRef="#br1" timeOffset="40690.72">25215 14900 539 0,'0'0'0'0,"0"0"272"0,0 0-136 15,4-67-29-15,0 59-21 16,4 6 4-16,1 1-18 0,-1 1-8 0,8 3 21 16,-3 9-32-16,7 0-22 0,1 4 9 15,0-1-16-15,-1-1 1 0,-1-3 17 16,2-5-26-16,-3-5 3 0,-1-1 33 15,-3-8-26-15,5-7 2 0,-9-8 26 16,1-4-29-16,-5 0-19 16,-4-5 13-16,4 0-32 0,2 0-18 0,-1 0-23 15,7 10-152-15,-10 1-74 0,0 3-327 16</inkml:trace>
  <inkml:trace contextRef="#ctx0" brushRef="#br1" timeOffset="41377.21">26701 13736 908 0,'0'0'0'0,"0"0"155"16,0 0-32-16,-79 25-49 0,59-2 6 16,1 5-26-16,5 6-13 0,-1 2 12 0,11 4-22 15,2 0-19-15,2-3 6 16,6-3-23-16,15-5 1 0,2-8 8 16,4-4 1-16,10-5-10 0,-4-8 10 15,2-5-5-15,-4-1-2 0,-4-11 4 31,-2 0 1-31,-9-5-5 0,-1-3 4 0,-9 0 6 16,-2-4-5-16,-4-4 34 0,-2-3-23 16,-8-4-2-16,-5-4 16 15,1 2-17-15,-3 1-8 0,1 6 16 16,-3 5-23-16,2 11 8 0,3 6 21 16,-3 7-29-16,9 2-2 0,-4 9 12 15,8 6-12-15,2 3-69 0,2 1 8 16,8 4-90-16,6-4-81 0,1-1-162 0</inkml:trace>
  <inkml:trace contextRef="#ctx0" brushRef="#br1" timeOffset="41562.61">27054 13957 1330 0,'0'0'0'0,"0"0"207"0,0 0-128 16,81-7-45-16,-54 7-10 16,6-2-27-16,2 2 0 0,-4 0 6 15,0 2-6-15,-2 0-237 0,-2-2-1 16,-4-1-327-16</inkml:trace>
  <inkml:trace contextRef="#ctx0" brushRef="#br1" timeOffset="41778.17">27617 13784 1160 0,'0'0'0'0,"0"0"228"15,0 0-172-15,0 0-1 16,-21 75-21-16,21-41-19 0,0 0 5 15,0 3-25-15,0-3-1 0,0-3-2 16,2-1-96-16,4-6-82 0,5-3-51 0,-7-7-222 16</inkml:trace>
  <inkml:trace contextRef="#ctx0" brushRef="#br1" timeOffset="42225.86">27848 13856 1088 0,'0'0'0'0,"0"0"213"16,0 0-148-16,-20-60-23 0,26 48 2 16,6 4-45-1,5 1 0-15,1 5 2 0,3 2 3 16,-4 0-10-16,5 5 12 0,1 2-12 15,-2 5-6-15,1-1 19 0,-3 2-14 16,0 1-2-16,-1 0 14 0,-7-1-6 16,3 3-1-16,-12 2 4 15,-2-1 3-15,-2 4-4 0,-12 2 18 16,-5-1-22-16,-4 2 4 0,-4 1 18 0,-2-3-23 16,0 3 8-16,-4-3 29 0,7-1-20 15,5-4 2-15,0-6 18 0,13-2-16 16,4-4-3-16,4 0 10 15,0-2-31-15,8-1 5 0,0-2 4 16,11 0 11-16,4 0-11 0,-1 0 17 16,3-3-27-1,6 3 4-15,-2-1 8 0,-2 1-1 16,2 0-7-16,2 2 8 0,-6 3-8 16,-2 0-109-16,-5-1 35 0,-5 0-131 15,-1-1-62-15,-6-3-174 16</inkml:trace>
  <inkml:trace contextRef="#ctx0" brushRef="#br1" timeOffset="42441.56">28491 13863 1506 0,'0'0'0'15,"0"0"138"-15,0 0-92 0,58-30-30 16,-23 27-4-16,-2 2 10 0,4 1-32 16,-6 0-4-16,3 4-24 0,-10 2-58 15,-5 3-17-15,-7 0-70 16,-12 2-177-16,-6 2-112 0</inkml:trace>
  <inkml:trace contextRef="#ctx0" brushRef="#br1" timeOffset="42594.43">28485 14040 967 0,'0'0'0'0,"0"0"265"15,0 0-178-15,0 0-49 0,83 5-1 16,-52-11-35-16,8-4-1 0,-10 2 13 0,4-2-28 16,-6 1-114-16,-7 1-20 0,-3 2-104 15,-7-2-102-15</inkml:trace>
  <inkml:trace contextRef="#ctx0" brushRef="#br1" timeOffset="42779.28">28859 13964 1027 0,'0'0'0'0,"0"0"133"0,62-10-99 15,-29 2 10-15,9 2 28 0,5 1-4 16,5-3-43-16,1 2-7 15,-3 2-28-15,-7-2-43 0,-9 4-81 16,-5 1-130-16,-15 0-54 0,-12-4-293 0</inkml:trace>
  <inkml:trace contextRef="#ctx0" brushRef="#br1" timeOffset="42995.21">29359 13586 1036 0,'0'0'0'0,"0"0"276"0,0 0-212 16,0 0-14-16,4 61 24 0,-12-21-33 15,-6 7-20-15,3 3 15 16,-3 0-32-16,4 1-4 0,3-7 0 16,5-2 0-1,0-6-74-15,2-6 18 0,0-3-55 16,0-4-13-16,0-4-14 0,0-7-134 15,-2-3-183-15</inkml:trace>
  <inkml:trace contextRef="#ctx0" brushRef="#br1" timeOffset="43628.16">29583 13887 859 0,'0'0'0'0,"0"0"272"0,0 0-129 16,-7-73-55-16,20 55-27 0,3 1-54 15,9-2-4-15,2 2 20 16,0 0-24-16,6 6 2 0,-2 5 17 0,-6 3-27 16,0 3 6-16,-7 2 6 0,1 9 1 15,-5 3-10-15,-8 4 12 0,-4 4-5 16,-2-1-4-16,0 3 6 0,-4-2 2 16,-8 5-9-16,0 0 8 0,-7-2-4 15,-4 2-8-15,-4-1 16 16,-6-4-16-1,6 5-1-15,-2-7 15 0,1-2-9 16,-3-2 0-16,8-5 6 0,-4-1-2 16,2-5-6-16,9 0 10 0,-3-3-5 15,9-1-3-15,1-1 6 0,1 0 0 16,4 0-1-16,0-1 26 0,4-1-12 16,0 1 7-16,0-3 13 0,4 2-24 15,-2-1 4-15,2 1 18 0,4-1-25 16,-1 2 6-16,-3 1 20 0,0-2-32 15,-4 2 5-15,6-1 23 0,-6 0-31 16,4-1 0-16,-2 1 34 0,0 1-34 16,0 0 0-16,3-1 34 0,-3 1-32 15,4-1 11-15,2 0 23 0,0 1-35 16,11 0 6-16,6 0 17 0,12 0-35 16,6-2 9-16,5 1 4 0,2-3-4 15,1 2-80-15,5 0 14 0,-6 1-98 16,-1-1-19-16,-5 1-73 0,-9 0-236 15</inkml:trace>
  <inkml:trace contextRef="#ctx0" brushRef="#br1" timeOffset="44784.47">30050 14862 866 0,'0'0'0'0,"0"0"232"16,0 0-104-16,0 0-5 0,0 0-51 15,0 0-20-15,-58 24 14 0,33 2-34 0,-10 7-6 16,4 4 9-16,-2 0-33 0,2 2-2 16,2-5 0-16,8-3 8 15,5-6-13-15,5-3 10 0,3-5-10 16,4-2-68-16,0-4 47 0,4-1-40 15,-2-4-4-15,2-2-14 0,0-3-72 16,-2-1-5-16,0-2 6 0,-3-7-121 0,-1-3-74 16</inkml:trace>
  <inkml:trace contextRef="#ctx0" brushRef="#br1" timeOffset="45032.05">29711 14965 758 0,'0'0'0'0,"0"0"260"16,0 0-117-16,0 0-12 0,0 0-37 16,0 0-3-16,0 0-25 0,0 0-2 15,0 0 13-15,-9-46-42 16,9 46-7-16,0 0 11 0,3 1-32 16,7 6 26-16,-4 3 19 0,6 2-41 15,3 6 0-15,1 6 15 0,3 3-38 0,6 2 10 16,4 1 4-16,-4 1-4 0,8 1-85 15,-6 0 24-15,4-3-116 0,-7 1-19 16,-3-7-82-16,-4-7-415 16</inkml:trace>
  <inkml:trace contextRef="#ctx0" brushRef="#br1" timeOffset="46487.85">14451 13455 698 0,'0'0'0'0,"0"0"179"16,-8-59-40-16,8 40 11 0,0 5-17 15,0 6 3-15,0 4-44 0,0 4-37 0,-2 8-3 16,-6 12-25-16,-11 11 5 16,-4 10 15-16,-8 6-29 0,-4 8-2 15,-2 1 8-15,-6 2-33 0,-1-4 8 16,9-7 2-16,0-6-2 0,8-10-43 16,8-6-8-16,7-6-67 0,4-9-2 15,4-3-29-15,1-6-90 0,3-2-27 0,0-9-126 16</inkml:trace>
  <inkml:trace contextRef="#ctx0" brushRef="#br1" timeOffset="46704.53">14013 13489 784 0,'0'0'0'16,"0"0"351"0,0 0-184-16,-2-62-40 0,2 57-21 15,0 5-27-15,0 0-20 0,0 0-3 16,0 0-27-16,0 4 2 15,4 4 2-15,6 10-4 0,1 5 9 16,5 7 6-16,7 6-29 0,2 5 4 16,14-2 2-16,11-3-30 0,3-4 10 15,9-3 13-15,3-3-28 0,-1 4-53 0,-13 0-8 16,-5 7-142-16,-13 5-68 0,-10-3-171 16</inkml:trace>
  <inkml:trace contextRef="#ctx0" brushRef="#br1" timeOffset="50028.57">16566 17085 3 0,'0'0'0'15,"0"0"0"-15,0 0 0 0,0 0 5 16,0 0 1-16,0 0 3 0,0 0-9 16,0 0 0-16,0-2 8 0,-2 2-10 15,0 0 4-15,0 0 18 0,2 1-10 16,0-1-5-16,0 0 11 0,-2 0-12 16,2 0-4-16,0 1 0 0,0-1 9 15,-4 1-5-15,4-1 6 0,-3 0-9 16,1 0-1-16,2 1 0 15,-2-1 9-15,2 0-9 16,0 0 0-16,0 0 6 16,0 0-4-16,-2 0 5 0,2 0-7 15,-2 0 0-15,2 0 10 0,0 0-9 16,-2 0 6-16,2 1 3 0,-2-1-12 16,2 3 0-16,-2-2 4 0,0 1-3 15,2 1-2-15,-4-2 3 16,4 2 0-16,0-1-11 0,0-2 6 0,0 0-10 15,0 2-12-15,0-1 13 0,0-1 5 16,0 0-5-16,0 0-12 0</inkml:trace>
  <inkml:trace contextRef="#ctx0" brushRef="#br1" timeOffset="50382.71">16547 17083 15 0,'0'0'0'0,"0"0"16"16,0 0 9-16,0 0 9 0,0 0-18 15,0 0-9-15,0 0 5 0,0 0-8 16,-2-33-4-16,2 27 0 0,0 5 5 16,0-3-6-16,4 2 2 0,-4-1-2 15,0-2-8-15,0 3 9 0,0-1 0 16,2 0-24-16,-2 2 6 0,3-3-12 15,-3 1-5 1,4 2 19-16</inkml:trace>
  <inkml:trace contextRef="#ctx0" brushRef="#br1" timeOffset="51902.43">16564 16906 41 0,'0'0'0'16,"0"0"29"-16,0 0 4 0,0 0-10 0,0 0-9 16,0 0 5-16,0 0-8 0,0 0 2 15,0 0 3-15,-17 0-9 0,15 0-5 16,0 0 6-16,2 0-1 0,-2 0 0 15,2 0 7-15,0 0-12 16,0 0 0-16,0 1 5 0,0 0-9 16,0-1-1-1,0 1 4-15,-2 2-2 0,2-1-21 16,0-2 20-16,0 0-5 0,0 0 4 16,0 0 6-16,0 1 0 0,0-1-4 15,0 0 2-15,0 0 1 0,0 0-4 16,-2 0 4-16,2 0-3 15,0 0-3-15,0 0 7 0,0 0-6 16,0-1-29-16,0-1 10 0,0 1-16 0,0-2-11 16,0 1-2-16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28T03:22:30.46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8229 7540 496 0,'0'0'0'0,"-64"36"139"0,29-16-42 16,-6-2-112-16,-7-2 30 0,-10-5 101 15,-6 0-86-15,-10 0 7 16,-5-4-1-16,-6 0 4 0,1-1-5 16,-3-6 2-16,4 1 39 0,3-13-22 15,5-4-20-15,3-5 18 0,-3-4-24 16,3-6-2-16,4-3-4 0,4-7-14 0,6-5 13 16,4-2 35-16,13 0-30 0,8-6-11 15,10-1 13-15,6-4-30 16,11-3 1-16,6-1 2 0,17 0 7 15,12-1-12-15,10-3 8 0,13 2-1 16,8 0-5-16,12-3 4 0,13 0 23 16,6-1-17-16,8 3 30 0,8 3-26 0,3 6-4 15,6 10 24-15,-1 8-18 0,1 12-7 16,-2 12 17-16,-9 11-30 16,-3 9 1-16,-14 13 10 0,-1 11 1 15,-10 8-7-15,-1 6 2 0,-12 12 5 16,-10 5-9-16,-13 7 6 0,-12 6 1 15,-12-1-6 1,-15 6 4-16,-4-2 5 0,-19-2-10 16,-6 1 6-16,-12-2 3 0,-6-6-10 15,-3-1 8-15,1-11 1 16,1-10-12-16,9-6 1 0,12-14-96 16,13-9-61-16,12-15-110 0</inkml:trace>
  <inkml:trace contextRef="#ctx0" brushRef="#br0" timeOffset="802.05">10396 7545 796 0,'0'0'0'0,"0"0"329"16,0 0-194-16,0 0-17 15,0 0-16-15,0 0-21 16,0 0 4-16,0 0-31 0,-3 5-5 15,12-2 13-15,3 3-23 0,3-2-9 16,7 0 16-16,11 0-29 0,5 0-4 16,9-1 21-16,7-4-27 0,6 1-3 15,6-8 19-15,2-1-24 16,-6 0-2-16,-10 3 6 0,-13 2 8 0,-16 3-18 16,-9 1 14-16,-9 0-3 0,-1 2-12 15,-4 3 16-15,-4 2-16 0,-3 3-76 16,-1-3 2-16,4-3-228 0,0-5-158 15</inkml:trace>
  <inkml:trace contextRef="#ctx0" brushRef="#br0" timeOffset="1614.64">12072 7550 497 0,'0'0'0'0,"0"0"0"16,0 0 325-16,0 0-191 0,0 0-16 15,0 0 6-15,0 0-15 0,0 0-40 16,0 0 11-16,58-12-19 16,-37 17-18-16,1-3 18 15,5 2-11-15,6-4-21 0,6 0 22 16,7-2-12-16,2 0-17 0,7-4 16 16,-3 0-19-16,4 0-12 15,2 1 24-15,-5 0-23 0,1 3-9 16,0 1 2-16,-4 1 18 0,-1 2-27 15,1 4 16-15,-3-1-2 0,9-3-14 16,2 2 16-16,6-1 5 0,-4 3-21 0,4-3 16 16,0 1-1-16,2-1-14 15,-2-2 14-15,-4 3 8 0,-4-2-15 16,-8 0 0-16,-9 1 18 0,-14 1-24 16,-7-3 12-16,-7 0 3 0,-7 0-18 15,-2-1 18-15,-2 1 6 0,0-1-13 16,0 0 26-16,-2 0-28 0,-2 0 0 0,2 0 0 15,0 0 0-15,0 0 0 0,-1-2 0 16,-3 1 0-16,4-1 0 16,0-2-43-16,0 1-36 0,0 0-53 15,-2 0-64-15,2 2-137 0,2-1-199 16</inkml:trace>
  <inkml:trace contextRef="#ctx0" brushRef="#br0" timeOffset="4480.02">14007 8179 642 0,'0'0'0'16,"0"0"297"-16,0 0-169 0,0 0-10 15,0 0 8-15,0 0-57 0,0 0-22 0,0 0 33 16,0 0-32-16,-35 74 8 0,24-31 5 16,-3 4-51-16,6 2 5 0,-3-4 14 15,3-2-40-15,4-6 15 0,4-7 14 16,0-6-33-16,0-6 14 15,0-4 2-15,4-4 0 0,-2-7-10 16,2-3-9 0,0-1-51-16,5-11-12 0,1-5-17 15,2-5-67-15,-1-7-44 0,3-3-151 16,-4-7-107-16</inkml:trace>
  <inkml:trace contextRef="#ctx0" brushRef="#br0" timeOffset="4981.72">14307 8123 863 0,'0'0'0'0,"0"0"260"16,86-12-150-16,-59 12-22 0,-4 9-7 15,-4 2-60-15,1 6-3 0,-9 0 18 16,-3 3-39-16,-4 5 6 16,-4-2 17-16,-14 5-26 0,-3 0 12 15,-8-2 27-15,-4-1-30 0,0-4 19 0,-2-4 31 16,6-5-37-16,9-6 8 0,-1-5 13 15,13-1-32-15,2 0 6 0,2-6 12 16,4-6-35-16,9 1 9 0,7-1 6 16,3 0-1-16,0 4-7 15,0 3 10-15,-3 4-10 0,1 1-9 16,-2 5 25 0,1 3-22-16,-7 6-1 0,-1 4 18 15,-8 4-12-15,-4 3 3 0,-10 3 6 16,-9-2-1-16,-8 1-4 0,-2-4 4 15,0-2 32-15,1-3-18 0,1-4 35 16,4-5-41-16,4-4 6 16,5-5 20-16,8 0-39 0,4 0 6 15,2-3 20-15,0-1-36 0,0 0 11 0,0-3 4 16,0 4 0-16,0 1-5 0,2 0 6 16,2 2-1-16,-2 0-9 0,0 0 14 15,-2 0-10-15,0 0-2 0,0 0 10 16,0 0-6-16,0 0-3 15,0 0 8-15,0 0-4 0,0 0-3 16,0 0 6 0,0 0-2-16,0 0-20 0,0 0-4 15,4 0-68-15,4-5-65 0,11-8-123 16,-3-9-398-16</inkml:trace>
  <inkml:trace contextRef="#ctx0" brushRef="#br0" timeOffset="5699.51">14811 8293 1037 0,'0'0'0'15,"0"0"226"-15,0 0-126 0,0 0-16 16,0 0-63-16,66 9-17 0,-49-7 14 16,-1 0-23-16,-1-1 1 0,-1-1-13 15,3 0-56 1,-11-1-30-16,0-1-42 0,-4 1-54 15,-2 0-35-15,-6 1-38 16,-7 0-165-16,-3 4 443 0,-7 5-12 16</inkml:trace>
  <inkml:trace contextRef="#ctx0" brushRef="#br0" timeOffset="5830.59">14782 8435 598 0,'0'0'0'16,"0"0"332"-16,0 0-172 0,0 0 17 0,0 0-70 15,72 12-25-15,-45-16-1 16,2-1-42-16,-4 0-21 0,0 4 9 15,-5 0-30-15,3-1-5 0,-4 0-30 16,-3 1-71-16,-1-1-48 0,-1-2-109 16,-10-1-121-16</inkml:trace>
  <inkml:trace contextRef="#ctx0" brushRef="#br0" timeOffset="6484.83">15388 8092 416 0,'0'0'0'0,"0"0"0"15,0 0 409-15,0 0-290 0,0 0 54 16,0 0-73-16,0 0-18 0,0 0-9 16,0 0-48-16,6-11 19 0,-2 37 15 15,-2 5-30-15,4 5-8 0,-4 1 20 0,0 1-31 16,0 3-4-16,-2-5 17 0,3 1-23 16,-3-4 0-16,0-8 0 0,0-1 3 15,0-4-11-15,0-2 16 16,-3-3-5-16,-1-4-11 0,0-4 16 15,-2-3-11-15,6-4-41 0,0 0-12 16,6-7-37 0,0-7-44-16,5 0-22 0,1-4-65 15,5-2-55-15,-7 0-215 0</inkml:trace>
  <inkml:trace contextRef="#ctx0" brushRef="#br0" timeOffset="6685.57">15776 8161 905 0,'0'0'0'0,"0"0"254"0,0 0-176 16,0 0-28-16,0 0 34 15,-8 60-41-15,-6-36-23 0,-3-1 9 16,3 2-26-16,-3-1-6 0,-2-4 6 16,3-1 2-16,6-2-17 0,-3-2 5 15,3-4-47 1,6-3-29-16,-1-5-17 0,5-2-33 15,-4-1-53-15,2-3-84 0,0-6-66 16</inkml:trace>
  <inkml:trace contextRef="#ctx0" brushRef="#br0" timeOffset="6870.01">15603 8228 503 0,'0'0'0'0,"0"0"365"0,0 0-230 15,0 0-4-15,0 0 2 0,0 0-46 16,41 63-17-16,-24-46 14 0,3 1-27 15,1 0-17-15,0-2 7 16,-5 2-38-16,-1-4-15 0,1 0 12 16,-6-2 0-16,-1-4-43 0,-7-1-3 15,0-2-39 1,0-3-34-16,-2-2-32 0,-2 0-22 16,-2-7-111-16,-3-5-234 0</inkml:trace>
  <inkml:trace contextRef="#ctx0" brushRef="#br0" timeOffset="7154.92">16093 8057 922 0,'0'0'0'0,"0"0"131"0,0 0-8 16,0 0-42-16,-15 84-13 0,11-49 10 15,2 3-40-15,2 2-19 0,0 1 10 0,0-1-22 16,2-3-12-16,6-5 10 0,-4-3 4 16,0-2-10-16,-1-5 2 0,-3-4-4 15,2-3-14-15,-2-3 8 16,0-6-17-16,0-4-35 0,0-2-20 16,0-2-26-16,2-9-71 0,2-3-161 15,2-9-123 1</inkml:trace>
  <inkml:trace contextRef="#ctx0" brushRef="#br0" timeOffset="7555.78">16320 8065 1005 0,'0'0'0'0,"0"0"252"15,0 0-178-15,64 16 13 0,-45-3-38 16,-1 0-28-16,-3 2 17 0,1 3-29 15,-10-1-17-15,3 1 16 0,-9 1-1 16,0 1-9-16,-15 3 4 16,-5 0 4-16,-3-2-8 0,-2-5 4 15,4-5-1 1,5-1-2-16,5-8 2 0,5-1 3 16,2-1-4-16,4 0 0 0,0-1 22 15,6-6-26-15,1 0 8 0,9-3 7 16,-4 2-22-16,5-1 22 0,4 1-10 15,-1 4-15-15,3 2 28 16,-2 2-12-16,-7 5-4 0,3 8 4 16,-3 1 5-16,-6 4-10 0,-5 3 6 0,-3 1 17 15,-5 6-20-15,-13 1 0 0,-5 2 60 16,-2 1-61-16,0-3 2 0,-1-5 32 16,3-3-38-16,2-5 10 0,5-4 10 15,7-6-17-15,5-4-9 16,0-1 11-16,2-1-180 0,2-4 19 15,0-1-88-15,0-3-165 0</inkml:trace>
  <inkml:trace contextRef="#ctx0" brushRef="#br0" timeOffset="10408.86">13366 8628 262 0,'0'0'0'0,"0"0"153"0,0 0-62 15,0 0 3-15,0 0 20 0,0 0-7 16,0 0 5-16,0 0 9 16,-2-63-37-1,4 59 2-15,-2-3 9 0,0 5-33 16,4 1-2-16,-2 1-6 0,4 2-41 15,-1 5 0-15,1 2 26 0,0 4-25 16,0 2-1-16,4 2 24 0,-1 0-29 16,1-2-3-16,0-2 25 0,-3-1-29 15,1-2 0-15,-6-4 33 16,4-4-27-16,-6-2 0 0,2 0 31 0,2-7-34 16,3-10-6-16,5-9 4 0,9-10-4 15,-5-4-122-15,13-5-49 0,-6-5-126 16,2-3-506-16</inkml:trace>
  <inkml:trace contextRef="#ctx0" brushRef="#br0" timeOffset="14588.44">8066 11785 844 0,'0'0'0'16,"-95"9"141"-16,43-9-50 0,3-7-39 15,-1-7 9-15,0-7-2 0,5-6-30 0,3-5 2 16,5-5 15-16,10-4-28 0,7-3 5 16,11-1 22-16,9 3-11 0,19 1-2 15,14 3-3-15,11 2-25 16,9 1 7-16,11 5 17 0,13 5-24 15,1 9 12-15,5 13 9 0,-4 5-31 16,-1 15 8-16,-8 8 17 0,-5 6-29 0,-10 6 11 16,-7 6 19-16,-5 2-31 0,-3 6 20 15,-11 2 14-15,-11 5-33 0,-10 4 16 16,-8 5 17-16,-8 3-35 16,-15 6 14-16,-14 4 14 0,-2 1-28 15,-15 0 11-15,0-6 2 0,-8-3 2 16,0-5-3-1,0-8 0-15,2-5 3 0,1-10-5 16,5-13 4-16,8-10 1 0,5-7-4 16,10-6 2-16,0-6 2 0,4-2-5 15,6-2 4-15,7-5 0 16,4-2-4-16,5-2 4 0,5 0 2 16,3-1-8-16,3 2 8 0,8 0-4 15,3-1-2-15,3 4 4 0,1-1 4 0,6 3-3 16,6 1 22-16,10-2-18 0,9 2 20 15,14-1 20-15,13 2-23 0,-1 3-2 16,5 0 17-16,-4-1-37 0,-5 3 14 16,-10 1 12-16,-12 4-36 15,-21 2 13-15,-9 3 16 0,-11-5-37 16,-5 0 15 0,-4-1 2-16,-2-4 3 0,0-2-5 15,0 0 2-15,-4 0 14 0,-6-2-18 16,5-3 6-16,-1 0-1 0,0 0-5 15,-2 2 6-15,6-2 0 0,-4 2-7 16,1-3 8-16,-5 2-4 16,8 0-4-16,-2 2 8 0,0-1-3 15,2 3-5-15,0-2 8 0,0 0-3 0,-3 1-6 16,3-1 10-16,2 0-5 0,-2 0-6 16,2-1 12-16,0 1-11 0,0 0-3 15,0 2 16-15,0-2-16 0,0 2-17 16,0 0 22-16,0-1-54 15,0 1-1-15,0 0-11 0,-2 0-114 16,2 0-22-16,0 5-73 0,-2 2-312 0</inkml:trace>
  <inkml:trace contextRef="#ctx0" brushRef="#br0" timeOffset="16994.62">6327 12762 731 0,'0'0'0'0,"0"0"192"0,0 0-86 16,0 0 16-16,-41 78-39 0,35-36-6 15,0 3-10-15,-3 0-34 0,9-3 5 16,5-6-12-16,7-8-20 16,5-9 14-16,3-8-4 0,5-8-18 15,4-5 4 1,0-10 16-16,6-8-25 0,-4-6 14 15,2-4 2-15,-6-4-15 0,-4-1-4 16,-7 1 5-16,-5 2-9 0,-11 3 18 16,0 2-8-16,-15-1-16 0,-1 1 25 15,-9-2-1-15,-6 2-8 16,4 4 2-16,4 6 5 0,-2 12-6 16,3 5 0-16,1 15 6 0,-2 7-6 0,0 10 4 15,7 0 10-15,6 2-18 0,8-7 14 16,2-5 8-16,12-7-25 0,13-8 19 15,10-7-2-15,4-5-14 0,5-9 12 16,1-4 2-16,-4-2-14 16,-1 4-43-16,-7 2-22 0,-17 5-36 15,-5 6 3-15,-11 3-57 0,-9 3-31 0,-7 10-28 16,-15 1-235-16</inkml:trace>
  <inkml:trace contextRef="#ctx0" brushRef="#br0" timeOffset="17194.71">6079 13142 447 0,'0'0'0'0,"0"0"244"15,0 0-150-15,0 0 34 16,89 33 24-16,-37-36-55 0,8-7-23 16,2 2 1-16,-2-3-57 0,2 4 8 15,-15 4-13-15,-3 3-26 0,-17 1-16 16,-2 7-24-16,-9-1-27 15,-8 1 2-15,-8-1-73 0,-4-3 2 0,-8 0-2 0,-13-1-122 16,-6-2-101-16</inkml:trace>
  <inkml:trace contextRef="#ctx0" brushRef="#br0" timeOffset="17357.41">6259 13169 446 0,'0'0'0'16,"0"0"356"-16,-47 86-243 15,40-49 10-15,3 4-33 16,4-1-53-16,0-1 5 0,11-1-7 15,-3-7-30-15,4-10 9 16,7-4 0-16,-7-8-28 0,7-9-51 16,-5 0-11-16,-1-16-81 0,3-9-5 15,-5-7-137-15,1-6-141 0</inkml:trace>
  <inkml:trace contextRef="#ctx0" brushRef="#br0" timeOffset="17495.45">6373 13105 645 0,'0'0'0'0,"0"62"235"15,0-16-122-15,0 6-47 0,0-1 5 16,4 2-12-16,2 4-46 0,-2-3 14 16,1 0-4-16,-5-8-35 0,2-9-46 15,0-10-51 1,-2-11-69-16,0-9-34 0,-4-7-130 16</inkml:trace>
  <inkml:trace contextRef="#ctx0" brushRef="#br0" timeOffset="17658.16">6230 13329 736 0,'0'0'0'0,"0"0"279"0,0 0-187 0,77-18-38 15,-57 18-58-15,-1 0 8 0,-9 8 7 16,3 1-22-16,-7 4-141 16,-6 2 6-16,-2 0-50 0,-15 0-41 15,-1-2-152-15,-7 2 358 0</inkml:trace>
  <inkml:trace contextRef="#ctx0" brushRef="#br0" timeOffset="17758.41">6214 13473 510 0,'0'0'0'0,"0"0"312"0,0 0-180 16,0 0-55-16,0 0-6 16,0 0-4-16,82-16-53 0,-55 5-7 15,2 2 8-15,-2 5-30 0,-6 4-111 16,-3 0-42-16,-16 12-72 0,-4 5-89 16,-18 5 29-16</inkml:trace>
  <inkml:trace contextRef="#ctx0" brushRef="#br0" timeOffset="18181.64">6183 13790 666 0,'0'0'0'16,"0"0"287"-16,0 0-199 0,0 0-31 15,47-70 7-15,-22 32-52 0,2-1-3 16,2-4 9-16,4 0-36 0,-4 5 11 16,-6 3-34-16,-3 8-57 0,-11 4-3 0,3 5-20 15,-6 2 9-15,5 3 33 0,-5 6 66 16,2 1 2-16,4 3 14 15,1-2 60-15,3 1 4 0,5-1 22 16,0 1 19-16,4-2-54 0,3 3-3 16,8 0-1-16,-3 0-43 0,2 3 10 15,-6 0 13 1,-7 2-38-16,-5 8 6 0,-9 3 4 16,-8 6 8-16,-6 8-7 0,-13 4 16 15,-5 4-29-15,-7-4 8 16,-7-2 4-16,-1-6 2 0,6-8-5 15,-2-4 2-15,10-8 2 0,4-4-6 16,13-8 6-16,6-3-6 0,2 0-7 16,8 1 16-16,9 2-12 0,6 4 5 0,-1 4 1 15,5 0 29-15,8 12-18 0,-4 5 35 16,3 4-26-16,-3 5-13 16,-7 0 12-16,-3 2-32 0,-9-2-30 15,1-3-16-15,-11 1-86 0,-2-5-61 16,-4-7-277-16</inkml:trace>
  <inkml:trace contextRef="#ctx0" brushRef="#br0" timeOffset="18382.06">6513 14065 1061 0,'0'0'0'0,"-6"65"185"0,4-29-63 16,2 4-60-16,0 3-8 16,0 1-2-16,4-1-52 0,-2-6 0 15,0-7 0-15,3-6 0 0,1-8-72 16,-6-5-9-16,0-6-37 0,-2-3-17 16,-11-5-129-16,-3-7-99 0</inkml:trace>
  <inkml:trace contextRef="#ctx0" brushRef="#br0" timeOffset="18513.91">6201 14383 644 0,'0'0'0'16,"-14"67"351"-16,12-30-237 0,2-5-39 15,4 1 5 1,4-8-58-16,5-7-16 0,5-4 8 16,-3-14-28-16,5-3-220 0,3-16-122 15</inkml:trace>
  <inkml:trace contextRef="#ctx0" brushRef="#br0" timeOffset="18629.62">6819 14207 1450 0,'0'0'0'0,"19"114"189"0,-17-49-93 16,-4 4-89-16,-15 8-9 0,-5 2-109 16,-18-7-280-16</inkml:trace>
  <inkml:trace contextRef="#ctx0" brushRef="#br0" timeOffset="25299.66">8986 11268 736 0,'0'0'0'0,"0"0"174"0,0 0-63 16,0 0-5-16,0 0-11 16,0 0-67-16,0 0 7 0,8-18 3 15,21-14-16-15,4-7 8 0,6-4 4 0,7-3-18 16,8 5 15-16,-5 9 0 0,-3 11-33 16,-7 18 4-16,-6 12 22 0,-6 18-34 15,-4 10 20-15,-3 8 44 0,-3 4-35 16,-9-1 16-16,4-9 1 15,-5-11-29-15,5-11 15 0,-2-11 4 16,5-5-32 0,-1-3 12-16,3-14 30 0,1-13-47 15,3-6 21-15,0-6 3 0,-5 0-26 16,1 0 17-16,-3 8 7 0,1 7-22 16,-5 5-39-16,5 8 18 0,-9 2-66 15,0 5 25-15,4 6-20 16,-3 1-58-16,-1 4 1 0,4-3-35 15,-2-2-103-15,-1-10-26 0</inkml:trace>
  <inkml:trace contextRef="#ctx0" brushRef="#br0" timeOffset="25662.74">9763 10787 734 0,'0'0'0'16,"0"0"299"-16,0 0-167 0,0 0-17 15,0 0-40-15,0 0-11 0,83 32-9 0,-54-32-36 16,0 0 2-16,-5 0-4 0,-1 0-30 15,-4 0 21-15,-9 0 3 0,-6 6-22 16,-4 8 13-16,-10 7 12 0,-3 8-27 16,-3 11 19-16,-7 2 5 15,0 4-22-15,1 1 13 0,1-6 10 16,4-6-24 0,11-13 16-16,4-10 6 0,2-12-20 15,4-9-48-15,7-9 12 0,-1-9-77 16,2-6 25-16,-5-1 7 0,-5 1-33 15,-4 2 46-15,-11 3 37 0,1 0 4 16,-7 5 35-16,3 3 4 16,1 7 4-16,3 8 57 0,1 5 43 15,3 4-23-15,4 10-22 0,0 6-1 0,2 5-13 16,2 4-9-16,0 1-6 0,6-3-32 16,2 1 0-16,7-5 0 0,-3-4-149 15,-1-6-102-15,-5-6-157 0</inkml:trace>
  <inkml:trace contextRef="#ctx0" brushRef="#br0" timeOffset="25901.12">10402 10509 999 0,'0'0'0'0,"0"0"146"16,-13 90-38-16,13-38-3 0,-6 5-37 16,4 0-23-16,2-5-11 0,0-7-37 15,8-11 6-15,7-9-6 0,1-10-66 16,-3-4 4-16,-3-4-33 0,-4-7-95 16,-4-3-33-16,-2-11-72 0,0-5-254 31</inkml:trace>
  <inkml:trace contextRef="#ctx0" brushRef="#br0" timeOffset="26101.36">10402 10620 813 0,'0'0'0'0,"0"0"270"16,0 0-183-16,68-35-13 0,-47 35-28 16,3 5-13-16,-1 8 7 0,0 9-25 15,-4 6 2-15,-5 6 7 0,-4 8-26 16,-6 0 4-16,-4 3 12 0,0-6-24 15,-6-2 11-15,-2-7 12 0,-4-8-24 16,-1-6 8-16,-1-8-17 0,-1-8-71 16,5-2-36-16,-2-11-63 0,-3-9-162 15,1-4-269-15</inkml:trace>
  <inkml:trace contextRef="#ctx0" brushRef="#br0" timeOffset="26317.21">10848 10172 888 0,'0'0'0'15,"0"0"220"-15,-41 97-93 0,18-43-40 16,-4 11-35-16,2 6-3 0,1 0-33 16,3-5-9-16,4-9 11 0,11-11-31 15,2-10-27-15,4-10-19 0,0-11-70 16,8-5-12-16,-1-9-5 0,1-5-59 15,-2-8 4-15,0-9 62 0,-2-3-125 16</inkml:trace>
  <inkml:trace contextRef="#ctx0" brushRef="#br0" timeOffset="26448.95">10730 10622 274 0,'0'0'0'0,"0"0"291"15,0 0-170-15,0 0-13 0,0 0 10 16,31 59-25-16,-24-16-4 0,-1 8-17 16,0-1-16-16,-2 3-5 0,0 2-35 15,3-1-12 1,-5-6 10-16,4-10-28 0,-2-10-44 15,-2-11 12-15,0-7-41 16,-2-10-18-16,0-5-41 0,0-15-129 16,-2-11-113-16</inkml:trace>
  <inkml:trace contextRef="#ctx0" brushRef="#br0" timeOffset="26881">10925 10310 827 0,'0'0'0'15,"0"0"208"-15,66 5-140 0,-50 8-49 16,-1 3-17-16,-9 1 13 0,-4 4-30 16,-4 1-128-16,-10 3 8 0,-11 0-48 15,-4-2 24-15,-2-3 87 0,0-3 26 0,4-5 51 16,5 0 76-16,5-2 78 16,3 0-9-16,8-1 7 0,4-1-19 15,2-2-47-15,10-2 3 0,9-2-14 16,6-2-34-16,4-1 2 0,6-4-38 15,0-1-8-15,-4 2 14 0,-4 1-26 16,0-1-31 0,-8 2 6-16,-9 2-67 0,-8 0-19 15,-4 4 7-15,-12 4-14 16,-7-2 12-16,1 0 12 0,-3-2 13 16,2 0 69-16,5 2 31 0,4 1 1 15,1 1 42-15,3 4 39 0,0 5 10 16,6 1-14-16,-2 6 9 0,2 4-27 15,0 1-19-15,6 4 5 0,4 2-21 0,-1 1-19 16,5 0 9-16,-6-1-27 16,3-4-1-16,-3-3-19 0,-4-6-58 15,-4-8 0-15,-6-5-27 0,-6-6-93 16,-3-3-50-16,-4-7-125 0</inkml:trace>
  <inkml:trace contextRef="#ctx0" brushRef="#br0" timeOffset="27018.74">10875 10794 577 0,'0'0'0'16,"0"0"379"-16,0 0-224 0,79-6-67 15,-44 3-63-15,-2 1-8 0,-6-1-20 16,0 2-27-16,-7 1-44 0,-9 0-115 16,-7 7-43-16,-8 0-26 0,-7 1-164 0</inkml:trace>
  <inkml:trace contextRef="#ctx0" brushRef="#br0" timeOffset="27134.69">10939 10904 734 0,'0'0'0'0,"0"0"379"16,0 0-276-16,0 0-21 0,0 0-33 16,0 0-3-16,0 0 5 0,0 0-41 15,77-8-10-15,-44-2 0 0,-2 0 0 0,-4 5-141 16,-5 5 23-16,-9 0-134 16,-9 4-45-16,-6 7-94 0</inkml:trace>
  <inkml:trace contextRef="#ctx0" brushRef="#br0" timeOffset="27281.75">10964 11073 578 0,'0'0'0'16,"0"0"460"0,0 0-322-16,0 0-37 0,0 0-21 15,0 0-4-15,66-18-43 0,-35 2-23 16,4 2 6-16,-2 2-19 0,3 0-6 16,-1 6-32-16,-11 6-85 15,-7 1-69-15,-7 13-92 0,-10 1-198 16</inkml:trace>
  <inkml:trace contextRef="#ctx0" brushRef="#br0" timeOffset="27503.96">10689 11557 1054 0,'0'0'0'15,"0"0"305"-15,95-25-147 0,-47 11-43 16,8-2-13-16,3 0-33 16,6 1-41-16,3 2-2 0,0 2-29 15,-8 3-23-15,-8 4-47 0,-9 4-162 16,-14 0-90-16,-6 0-226 0</inkml:trace>
  <inkml:trace contextRef="#ctx0" brushRef="#br0" timeOffset="38332.91">25723 7431 685 0,'-6'-2'0'0,"0"1"165"0,0-2-75 15,-1 0 5-15,3 2-15 16,0 1 5-16,2 0-12 0,2 0-19 16,0 0-23-16,6 0-4 0,13 0 1 0,12-3 14 15,14-1 10-15,22-3-14 0,9-1-17 16,15-3 12-16,10 0-12 0,7-1-5 15,5-1 20-15,3 1-13 16,0 4-4-16,0-2 10 0,-5 5-19 16,-7 2-14-16,-11-2 8 0,-11 0 10 15,-5 0-16 1,-21 2 4-16,-11 0 9 0,-20 2-13 16,-6 1 4-16,-7 0 1 0,-8 0-3 15,0 3 0-15,-4-2 6 0,-8 2-8 16,-4-2 4-16,-7 1 13 0,2 2-15 15,-11-4-36-15,-1 3-19 16,-2-2-87-16,-9 0 17 0,-3 2-60 16,-9 0-188-16,-8-3-99 0</inkml:trace>
  <inkml:trace contextRef="#ctx0" brushRef="#br0" timeOffset="38632.87">25763 7545 867 0,'0'0'0'0,"0"0"118"15,0 0-43-15,0 0 11 0,-69 20-33 16,69-17 33-16,4-1-22 0,17-1-15 16,14 0 8-16,11 1-8 15,12 1-6-15,24-4 1 0,11 1-10 16,21-1-6-16,18-6 8 0,9-2-18 0,10-3-9 15,6-1 19-15,-6-4-14 0,-4 4-9 16,-23 1 25-16,-23 8-15 0,-33 3-25 16,-25 1 20-16,-22 1-17 0,-15 3-46 15,-8-1 4-15,-10 0-40 16,2 1-81-16,-11-4-79 0,2-3-323 16</inkml:trace>
  <inkml:trace contextRef="#ctx0" brushRef="#br0" timeOffset="41902.65">21916 9717 769 0,'0'0'0'0,"0"0"257"0,0 0-157 16,0 0 31-16,0 0-56 0,0 0-37 15,0 0 8-15,0 0-27 0,6-60-4 16,17 39 8-16,5-1-28 16,3 1 7-16,5 4 14 15,1 5-19-15,-2 8 6 16,-4 4 20-16,0 12-30 0,-6 7 6 15,-5 5 2-15,-5 1 7 0,-5 3-6 16,-6 0 21-16,-4 2-20 0,-6 1 13 16,-10 0 26-16,-3 0-22 0,-10 0 3 15,4-4 11-15,-6-2-30 16,2-5 3-16,3-2 15 0,-1-4-30 0,4-4 7 16,6-2 2-16,1-4 4 0,5 1-7 15,7-3 4-15,4-1 1 0,0-1-6 16,7 0 6-16,7 0-1 0,3-6 4 15,5 3 21-15,3-1-28 0,6-5 2 16,0 3 35-16,0-3-35 16,-2 1 4-16,-4 2 17 15,-9 3-32-15,-3 2 7 16,-5 1 6-16,-4 0-6 0,0 0-28 16,-2 0 7-16,-2 0-82 0,5-1-7 15,-5 1-12-15,0 0-110 0,0 0-68 16,2 5-121-16</inkml:trace>
  <inkml:trace contextRef="#ctx0" brushRef="#br0" timeOffset="42114.42">22796 10007 1220 0,'0'0'0'0,"0"0"233"0,0 0-140 16,0 0-15-16,-14 75-58 16,-3-51-18-1,-3-1 15-15,-5 1-34 0,0 1-163 16,-2-5 13-16,8-7-205 0,-1-8-252 0</inkml:trace>
  <inkml:trace contextRef="#ctx0" brushRef="#br0" timeOffset="42657.63">23340 9622 986 0,'0'0'0'15,"0"0"252"-15,0 0-177 0,0 0-15 0,74-53 14 0,-45 41-24 16,2 2-12 0,4 1 7-16,1 4-29 0,-8 4-11 0,-3 1 11 0,-10 6-21 15,-7 9 2-15,-8 1 6 16,-2 2 4-16,-6 4-9 0,-13 2 4 15,0 1 17-15,-6-4-15 0,-2-1 19 16,7-4-16-16,3-5 3 0,3-5 19 16,11-4-20-16,3-1-2 0,2-1 12 15,0 0-24-15,5-2 2 16,9-2 6-16,3 3 1 0,5 1-8 16,1 0 8-16,0 3-5 0,4 6-1 15,4-2 4-15,-7 4-1 0,1 2-3 16,-6 2 4-1,-7 2 0-15,-12 2-6 0,-2 1 8 16,-14 2-2-16,-7 0-5 0,-6-1 6 16,-6-4 11-16,-6 1-7 15,-3-6 13-15,3-5-24 0,4-6 1 16,1-1 6-16,12-5 1 0,3-5-10 16,9 3 5-16,5-3-32 0,5 2-13 15,2 0-13-15,9 1-82 0,5 3-23 0,7 0-51 16,-1 1-237-16</inkml:trace>
  <inkml:trace contextRef="#ctx0" brushRef="#br0" timeOffset="42842.91">24142 9973 1180 0,'0'0'0'16,"0"0"164"-16,0 0-124 0,-19 71-18 15,5-44 28-15,-9 1-32 0,2 1-22 16,3-2-17-16,1-8-94 0,7-5-63 16,6-13-143-1</inkml:trace>
  <inkml:trace contextRef="#ctx0" brushRef="#br0" timeOffset="43205.75">24952 9520 1162 0,'0'0'0'0,"0"0"213"0,0 0-167 16,0 0 49-16,0 0 14 0,-54 59-61 15,21-30-8-15,-2 0-24 0,-6 2-8 16,0 1 25-1,1-3-14-15,9-4-12 0,11-4 15 16,7-9-20-16,13-3-4 0,0-2 4 16,8-4 0-16,7-1-6 15,8-2 8-15,8 0 19 0,2-4-19 16,6 0 18-16,4 0-25 0,5 1-1 16,6-1 8-16,4 1 1 0,-3-1-13 15,-1 3 16-15,-15-1-16 0,-14 2-22 0,-16 0 17 16,-7 0-27-16,-2 0 6 0,-2 0 21 15,-5 0-59-15,-11-7-42 0,-3-1 9 16,0-3-50-16,-1-3-18 16,1-3-91-16,-4-6-132 0</inkml:trace>
  <inkml:trace contextRef="#ctx0" brushRef="#br0" timeOffset="43390.64">24979 9544 984 0,'0'0'0'0,"0"0"267"0,0 0-151 16,17 87-4-16,-15-43-30 15,-2 5 5-15,0 5-31 0,0 3-24 16,-4-3 8-16,1-1-32 0,3-6-12 16,0-9 8-1,0-8-8-15,5-7-48 0,-1-10 17 16,0-4-72-16,2-5-26 0,-2-4-48 16,2-4-204-16,3-7-118 0</inkml:trace>
  <inkml:trace contextRef="#ctx0" brushRef="#br0" timeOffset="43543.92">25620 10038 1228 0,'0'0'0'16,"0"0"350"-16,0 0-278 16,0 0-28-16,-66 80-25 0,31-56-24 15,4-1-7-15,-2-3-136 0,4-4-70 16,6-6-153-1</inkml:trace>
  <inkml:trace contextRef="#ctx0" brushRef="#br0" timeOffset="43759.66">26399 9711 1358 0,'0'0'0'16,"0"0"103"-16,0 0-65 0,0 0-5 15,0 0 13-15,0 0-41 0,0 0-10 16,0 0-86-16,44 40-81 0,-22-40-73 0,1-4-130 16</inkml:trace>
  <inkml:trace contextRef="#ctx0" brushRef="#br0" timeOffset="43859.92">26724 9715 939 0,'0'0'0'0,"0"0"209"0,0 0-200 16,0 0 1-1,0 0-20-15,72 2-252 0,-60-2 29 16,7 0-201-16</inkml:trace>
  <inkml:trace contextRef="#ctx0" brushRef="#br0" timeOffset="43944.35">27054 9700 856 0,'0'0'0'0,"0"0"283"0,0 0-213 15,0 0-60-15,0 0-20 16,0 0-504-16</inkml:trace>
  <inkml:trace contextRef="#ctx0" brushRef="#br0" timeOffset="46266.51">22143 9529 468 0,'0'0'0'0,"0"0"-2"16,-12-67 1-16,10 38-5 0,-5-1 10 15,1 2 36-15,0-3 12 0,2 7 5 0,2 1 29 16,-2 2-64-16,-3 2 46 0,1 0-28 16,-2-1-16-16,0 1 19 0,-1 3 7 15,-1 2-16-15,0 3 3 0,-1 3 21 16,5 2-20-16,-2 1 4 15,6 1 23-15,-4 3-20 0,6 1 2 16,0 0 23 0,0 0-25-16,0-1-3 0,0 1 17 15,0 0-34-15,0 0-1 0,0-1 12 16,6 0-28-16,4-3 13 0,-6 3 26 16,3 0-36-16,-3 1-7 0,-2 1 20 15,4 2-18-15,-4 2 2 16,2 5 24-16,0 2-28 0,0 3 5 15,5 2 19-15,-5 5-23 0,2 3-3 0,2 5 23 16,3 7-24-16,-1 3-2 0,0 6 2 16,1 3 19-16,1 3-20 15,0 3 0-15,1 5 14 0,3-2-15 0,-3 3 2 16,1-2 17-16,-1-6-17 16,3 2 22-16,-1-2-28 0,-3-4 3 15,2-5 4-15,-3-5 11 0,3-3-17 0,-3-5 8 16,3-4 3-16,-1-5-14 0,-5-6 14 15,0-4-3-15,-2-5-6 0,-4-5 4 32,-2-1 6-32,0-1-14 0,0 0 12 0,0 0 1 0,0-4-16 0,-4 0 10 15,-2-5-2-15,2 4-75 0,2-1 1 32,2 1-78-32,0-3-77 0,0-4-134 15,0-6-398-15</inkml:trace>
  <inkml:trace contextRef="#ctx0" brushRef="#br0" timeOffset="46999.46">23325 9399 442 0,'0'0'0'0,"0"0"240"0,0 0-84 15,0 0-32-15,0 0-14 0,0 0 9 16,0 0-34-16,0 0-17 0,0 0 19 16,-4-57-28-16,2 57-9 0,0-1 19 15,2 0-39 1,0 1-12-16,0 0 5 15,0 0-29-15,2 0-1 0,2 2 14 16,3 6 15-16,3 0-10 0,-2 2 20 16,-2 4-22-16,3 0 1 0,1 2 23 15,-2 2-26-15,-2 1-1 0,5 5 18 16,3 4-23-16,3 3-3 0,-3 2 2 16,3 6 20-16,1-1-21 0,1 2 0 0,-3 3 17 15,1-1-20-15,-2-1 6 16,-1-1 10-16,0-1-17 0,1-2 8 15,-5-1 8-15,3-1-16 0,-1-4 8 16,-2-8 6-16,1 0-16 0,1-3 12 16,-6-2 11-16,3-3-18 0,-1 0 2 15,-6-2 20-15,0-1-23 0,-2-2 4 16,0 0 19-16,0-3-22 0,0 0 2 16,0-1 14-16,0-2-19 0,0-1 8 15,0-1 7-15,0-1-19 0,0-1 16 16,0 0-5-16,0 0-11 0,0 0 16 15,0 0-6-15,0 0-10 0,6 0 16 16,-6-3-3 0,2 1-15-16,0-1 15 0,5 1-10 15,-5-4-59-15,-2-2-11 16,2 0-88-16,-2-3-111 0,0 0-242 16</inkml:trace>
  <inkml:trace contextRef="#ctx0" brushRef="#br0" timeOffset="48085.9">24919 10394 788 0,'0'0'0'16,"0"0"222"-16,0 0-135 0,0 0 10 15,0 0-35-15,0 0-19 0,0 0 6 16,-27 86-18-16,33-52-13 0,-1 6 19 15,3 7-7-15,0 8-10 0,-2 5 13 0,-4 4-18 16,3 3-12-16,-3 3 17 0,0-2-14 16,-2 1-11-16,2-5 10 15,-2-10 4-15,0-7-12 0,4-10 6 16,-4-7 0-16,0-4-4 0,2-6 2 16,0-4 19-16,0-4-21 0,-2-5 2 15,0-5 17 1,0-2-21-16,0 0 6 0,-6-2 3 15,-2-5-6-15,-1-3-51 0,-3-3 32 16,0-1-8-16,-5-1 12 16,0-3-3-16,-3-2-13 0,3-4 14 15,-5-1-1-15,3 0-4 0,0 1 25 16,5 5-3-16,1 2 0 0,3 3 0 16,2 3 23-16,4 3-6 0,2 2 31 0,2 2-5 15,0 3-20-15,0-2 10 0,2 1-22 16,2 2-9-16,4 0 22 0,2 7-11 15,-1 3-10-15,1 3 22 16,-4 2-10-16,5 6-9 0,-1 1 32 16,0 2-10-16,3-1-15 0,-3 0 23 15,2-3-16 1,5-2-13-16,-5-1 16 0,5-1-10 16,-5-2-14-16,1-4 2 0,-5-3 28 15,-2-2-32-15,-2-4 6 0,-2-1 24 16,0-1-31-16,3-7 8 15,1-8 23-15,2-5-35 0,-2-5 16 16,2-4-2-16,1-1-7 0,5-3 2 16,1-2-2-16,1 1-12 0,-3 7 21 0,-1 5-14 15,-2 5-11-15,1 8 25 0,-7 4-8 16,0 2 0-16,-2 4-3 16,-2 0 6-16,0 0-6 0,0 0 6 15,-4 3-1-15,0 1-3 0,2 0 1 16,2-1 3-16,-4-3-6 0,4 2 4 15,0-1-11-15,0-1-39 0,0 5-45 0,0 1-91 16,4 4-32-16,-2 8-159 0,-2 3-238 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28T03:39:47.79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16074 2362 361 0,'0'0'0'0,"0"0"112"0,0 0-55 15,0 0-8-15,-6-5 8 0,6 3 2 16,-4 1 19-16,4 0 4 0,-2-1-21 15,2 0 7-15,-3 1 1 0,3 1-15 16,-4 0 4-16,4 0 2 16,0 0-27-16,0 0-2 0,0 0 14 0,0 0-13 15,0 3 16-15,0 0 13 0,0 0-26 16,4 1-6-16,-1-2 12 0,-1 1-23 31,2 0-3-31,-2-1 18 0,6-1-18 16,0 0-1-16,-1-1 20 0,1 0-15 0,2-1 1 0,-6-1 19 15,0-1-25-15,5 1-4 16,-5 0 19-16,0 1-22 16,-2 1-4-16,2-1 23 0,4 1-25 15,-3 0-2-15,1 0 2 0,2 0 21 16,4 0-22-16,-1 0 0 0,1 1 24 16,5-1-24-16,-3 0 0 0,3 0 23 15,3 0-23-15,-1 0 0 0,0 0 20 16,1 0-28-16,-3 0 16 0,3 0-2 0,1 1-16 15,2-1 20-15,0 0-8 16,-3 2-12-16,5-2 20 0,-2 0-8 16,0 0-10-16,1 0 16 0,-1 0-4 15,0-1-11-15,0 0 14 0,-3 0-2 16,3 1-16-16,-2 0 22 16,-1 0-9-16,-1-1-14 15,0 1 24-15,-5 0-11 0,3 0-11 16,1 1 20-16,-1-1-9 0,-3 1-11 15,3 0 20-15,3-1-10 16,-3 0-11-16,-3 0 22 0,5 1-9 16,0-1-14-16,-1 0 24 0,3 0-11 15,-7-1-12-15,5 1 22 0,2 0-11 16,-3 0-10-16,1 1 20 0,1 3-10 0,-1-2-10 16,4 3 20-16,-3-1-10 0,1-1-10 15,-2 2 20-15,4-2-9 16,-5 0-12-16,1-1 22 0,-3 0-11 15,3 0-10-15,-1-1 20 0,3 0-10 16,-4 0-11-16,1-2 22 0,-1 2-9 16,1 1-13-1,3-1 22-15,0 0-12 0,-1-1-9 16,1 0 20-16,0 0-8 0,2 0-14 16,-3-2 24-16,3 0-9 15,0 0-15-15,-1 1 24 0,1 1-13 16,-2 0-9-16,-3 0 20 0,5 0-11 15,4 1-9-15,-4 3 20 0,-1-1-8 16,3 1-13-16,-2-2 22 0,2-2-11 0,-2 3-10 16,-1-3 20-16,5 0-10 0,-4 0-9 15,2 0 18-15,2 0-8 16,-3 0-10-16,7 0 18 0,-6-1-6 16,2-1-14-16,-2 2 22 0,-2 0-10 15,4-2-13-15,-5-2 24 0,1 4-12 16,0-1-11-16,-1 1 22 0,3 0-11 0,2 0-12 15,-2 0 24-15,2 0-13 0,-2 0-9 16,2 0 20-16,4 0-10 16,-5 0-9-16,3 0 18 0,-4-1-8 15,2 0-12-15,2-2 22 0,-4 2-9 16,-3 0-15-16,1 1 26 0,0 0-14 16,-2 0-10-1,3 0 22-15,1 2-12 0,0-1-9 16,-2 1 20-16,2-1-10 0,1-1-10 15,1-1 20-15,6-2-8 0,-4 0-12 16,0-2 20-16,2 1-8 16,-6-2-12-16,-2 2 20 0,-2 2-7 15,-11 0-11-15,2-1 16 0,-3 3 2 16,3-1-15-16,-4 0 10 0,-4 1 12 0,7-1-17 16,-7 1 0-16,2 0 9 0,-2 0-9 15,6-1 0-15,-3-1 0 0,-3 1 0 16,-2-1 0-16,6 1 0 15,-6 0 0-15,0 1 0 0,4-1 0 16,-6 1 0-16,5-1 0 0,3 1 0 16,-8-1 0-1,2 1 0-15,-2 0 0 0,2 0 0 16,-2 0 0-16,0 0 0 0,0 0 0 16,0 0 0-16,0 0 0 0,0 0 0 15,0 0 0-15,0 0 0 16,0 0 0-16,0 0 0 0,0 0 0 15,0 0 0-15,0-2 0 0,0 2 0 16,0-1 0-16,0 1 0 0,0 0 0 0,-2 6-163 16,0 2-34-16,-6 0-133 0,-1-5-393 15</inkml:trace>
  <inkml:trace contextRef="#ctx0" brushRef="#br0" timeOffset="6416.61">14596 2174 603 0,'-21'-5'0'0,"7"2"146"0,6-3-30 16,1 1-25-16,3 1-15 0,2 1-19 16,0 0 4-16,0 0 7 0,0 3-22 15,2 0 5 1,-2 0 9-16,2 0-22 0,0 5-17 15,6 1 7-15,6 6-8 0,11 1 17 16,2-2 17-16,18-1-34 16,3-4-6-16,10-5 15 0,12-1-25 15,10-5 1-15,7-7 28 0,-4 3-20 16,4-2 9-16,-1 4 13 0,-9-2-31 16,-5 5-8-16,-10 1 8 0,-10 3 3 0,-9 1-17 15,-8 5 20-15,-2 3-9 0,-12-2-10 16,-3-1 18-16,-6 0-12 15,-1-1-13-15,-9 0 28 0,0-3-24 16,-4-1-2-16,-9-1 20 0,5 0-12 16,-9-1-77-16,1-6 45 0,1 1-60 15,-5-5-67 1,-5 6-15-16,0 0-66 0,-8 4-195 16</inkml:trace>
  <inkml:trace contextRef="#ctx0" brushRef="#br0" timeOffset="6880.41">14563 2423 648 0,'0'0'0'0,"0"0"182"16,0 0-67-16,0 0-18 0,0 0-24 15,0 0-3 1,0 0-2-16,0 0-30 0,0 0-4 16,-15 9 9-16,17-9-23 0,5 0 0 15,-3 0 16-15,8 0-20 0,-6 0 5 16,11 0 20-16,-5-1-17 0,7 2-3 16,6-1 18-16,0 0-22 15,8 3-2-15,2-3 26 0,6 0-25 16,7 0 6-16,7-3 24 0,10-2-27 0,7-2 0 15,0 1 26-15,3-3-38 0,-3 0-7 16,-8 5 0-16,-6 2 28 0,-8 2-35 16,-7 0 14-16,-6 4-3 0,-8 0-13 15,0 0 18-15,-4 1-6 16,-4 1-13-16,-3-1 20 0,-3 1-9 16,-7 1-11-16,2-3 20 0,-8 0-6 0,-2-1-11 15,0-2 14-15,-2 2 2 0,-4 1-15 16,0 0 12-16,0-1 1 0,-5-1-49 15,5-1 12-15,2 0-73 0,-6-1-52 16,5 1-55-16,-1 0-153 16</inkml:trace>
  <inkml:trace contextRef="#ctx0" brushRef="#br0" timeOffset="8290.12">17232 8333 490 0,'0'0'0'0,"0"0"181"0,0 0-73 15,-65 71-14 1,39-53-20-16,-1-3 4 0,-4-3-8 16,-7-5-29-16,1-7 6 15,-6-1 20-15,-3-10-25 0,3-7 13 16,2-11 6-16,-1-7-34 0,3-10-6 16,4-12 5-16,-2-9-27 0,8-7 2 15,0-7 15-15,8-7-24 0,7 2 4 16,14-1 8-16,12 2 0 0,21 10 3 0,15 2 37 15,18 6-22-15,14 9 16 16,11 14 9-16,4 22-37 0,-4 22-5 16,-12 28 11-16,-13 26-28 0,-8 17-25 15,-17 9-11-15,-12 5-68 0,-10-1-77 16,-13-11-3-16,-6-9-214 0</inkml:trace>
  <inkml:trace contextRef="#ctx0" brushRef="#br0" timeOffset="8907.24">18441 8246 551 0,'0'0'0'0,"0"0"211"0,0 0-65 15,0 0-28-15,0 0-37 0,0 0 9 16,-58 75-10-16,35-53-21 0,-2-1 4 0,1 3-5 15,-7-3-32-15,-5-3 14 0,5 0 3 16,-6-6-31-16,6-5 11 16,-4-7 7-16,4-4-22 0,-4-13 10 15,4-11 7-15,-2-8-28 0,2-15 6 16,6-16 29-16,4-16-43 0,9-15 12 16,4-12 12-1,6-13-26-15,6-2 11 0,18 0 3 16,16 14-2-16,13 14-8 0,13 16 24 15,9 16-20-15,12 14 10 16,3 15 35-16,3 25-40 0,-4 20 0 16,-12 39 22-16,-15 31-36 0,-19 26-32 15,-18 19-36-15,-17 12-113 0,-14-6-156 16,-23-9-382-16</inkml:trace>
  <inkml:trace contextRef="#ctx0" brushRef="#br0" timeOffset="12478.26">15857 4256 568 0,'0'0'0'15,"0"0"206"-15,0 0-99 0,0 0 0 16,0 0 19-16,0 0-50 0,0 0-29 16,0 0 64-16,0 0-40 0,-10 90-27 15,10-41 18-15,4 5-29 0,4-3-18 16,-2-4 9 0,2-3-20-16,5-8-8 0,-7-4 8 15,6-5 4-15,-3-6-9 16,-3-3-33-16,4-3-37 0,-4-6-64 15,5-3-68-15,-9-4-19 0,-2-2-134 16</inkml:trace>
  <inkml:trace contextRef="#ctx0" brushRef="#br0" timeOffset="12833.15">16024 4710 742 0,'0'0'0'0,"0"0"293"0,71-38-204 16,-49 20 12-16,3-2-57 0,-6-3-19 15,-1 2-1-15,-5-1-23 0,-1 0-2 16,-10-4 2 0,0 0 8-16,-2-1-16 0,-8-1 14 15,-11-1-2-15,-3-4-12 0,-9 1 14 16,-7 0-6-16,-7-1-7 16,0 5 12-16,-3 3-3 0,-8 3-3 15,4 6 0-15,1 1 43 0,3 7-21 16,5 4 38-16,2 4-30 0,3 6-19 15,7 7 14-15,-2 9-16 0,4 9-4 0,4 10 20 16,5 11-11-16,7 6-4 0,7 4 31 16,8 3-14-16,19-2-7 0,10-2 20 15,8-6-29-15,13-10-14 16,2-12 6-16,8-10 12 0,2-15-16 16,4-8 2-16,-2-3 5 0,-4-12-16 15,-4-1-9-15,-10-1-56 0,-5 0-69 0,-14 0-133 16,-6 0-155-16</inkml:trace>
  <inkml:trace contextRef="#ctx0" brushRef="#br0" timeOffset="14036.06">22546 4258 736 0,'-14'-15'0'0,"5"7"349"15,9 7-228-15,0 1 1 0,7 6-39 16,11 7-43-16,9 1 23 0,12 5 7 16,-1-2-35-16,-1-2-17 0,2 3 10 15,-12-1-28-15,-2 0 0 0,-9 1 0 16,-5-1 7-16,-11 0-12 0,-7 2 10 16,-11-1-1-16,-7 4-8 0,-4-2 8 15,-8 0 1-15,6-5-11 0,0-4 12 16,12-3-3-16,9-3-8 0,10-2 10 15,8-3-5-15,13 0-6 0,12-7 12 16,14-5-4-16,11-4-9 0,6-1 14 16,2-1-14-16,-6 2-74 0,-4 3-31 15,-12 6-61-15,-11 5-24 0,-13 2-121 16,-11 1-129-16</inkml:trace>
  <inkml:trace contextRef="#ctx0" brushRef="#br0" timeOffset="14299.01">22982 4661 844 0,'0'0'0'0,"0"0"280"0,-64 47-140 16,35-30-40 0,-4-1-29-16,-4 0-5 0,-2-4-37 15,-5-4-8-15,-1-3 8 16,-5-5-30-16,1-4 0 0,3-11 2 16,-4-8 9-16,11-10-14 0,2-8 8 15,6-16-2-15,8-15-8 0,9-22 12 16,14-14-12-16,14-5-27 0,19 9 9 15,23 21 11-15,14 20 4 0,13 18 18 0,14 12-14 16,2 15 0-16,-1 18 10 16,-12 26 46-16,-17 28-43 0,-26 25 11 15,-28 21-23-15,-18 13-1 0,-36 8 10 16,-12 2-10-16,-16-14-291 0,3-20-362 16</inkml:trace>
  <inkml:trace contextRef="#ctx0" brushRef="#br0" timeOffset="17229.64">17019 8617 386 0,'0'0'0'0,"0"0"163"0,0 0-115 16,0 0 23-16,0 0 13 0,0 0-46 0,0 0 3 15,0 0 7-15,0 0-24 0,-5 1 13 16,5-1 4-16,-2 0-25 16,2 0 10-16,0 0-8 0,0 2-26 15,0-1 13-15,0 0 5 0,5 0-20 16,-1-1-55-16,6 0-44 0,0-6-126 15,-1-3-188 1</inkml:trace>
  <inkml:trace contextRef="#ctx0" brushRef="#br0" timeOffset="17476.95">17938 8617 338 0,'0'0'0'0,"0"0"16"0,0 0-12 15,0 0 5-15,0 0-14 0,0 0-75 16,0 0-201-16</inkml:trace>
  <inkml:trace contextRef="#ctx0" brushRef="#br0" timeOffset="26784.56">11346 8415 760 0,'0'0'0'0,"0"0"288"0,0 0-177 16,0 0-34-16,0 0-13 15,0 0-32 1,0 0 17-16,-18 66 5 0,16-33-29 16,-4 3 4-16,-5 2 9 0,3 6-32 15,0 1 6-15,-1 1 8 0,3-3-33 16,0-6 15-16,4-4 14 0,-4-10-31 15,6-4 16-15,0-7 14 0,0-6-30 16,0-3-17-16,6-3-1 16,-2-5-52-16,2-6 0 0,-2-5-38 0,3-2-108 15,-3-3-41-15,2-3-68 0</inkml:trace>
  <inkml:trace contextRef="#ctx0" brushRef="#br0" timeOffset="27038.43">11504 8355 659 0,'0'0'0'0,"0"0"227"0,0 0-136 15,0 0-24-15,0 0-3 16,0 0-44-16,0 0 18 0,0 0 19 0,-7 80-16 15,5-42 8-15,-2 6 20 0,-2 6-27 16,-2 3-9-16,-1 1 4 0,3 0-38 16,2-4 2-16,-2-7 20 0,0-8-34 15,6-9 5-15,0-7-22 0,0-5-101 16,0-7-47-16,0-5-122 16</inkml:trace>
  <inkml:trace contextRef="#ctx0" brushRef="#br0" timeOffset="27687.24">10466 9589 903 0,'0'0'0'16,"0"0"173"-16,0 0-76 0,0 0-15 15,0 0-18-15,0 0-4 0,-56-68-37 16,56 48-6-16,6 0 13 0,5 0-29 15,5-3 8 1,-1 4 15-16,1 6-28 0,5 1 8 16,2 7 18-16,-1 4-30 15,1 1 16-15,0 2 16 0,4 4-24 16,-9 7 0-16,3 4 29 0,-7 2-39 16,-3 2 15-16,-5 4 14 0,-4 2-28 15,-2 4 18-15,-2 3 22 0,-8 1-26 16,-5 3 11-16,-1-1 15 0,-5-2-28 0,-2-2 9 15,0-1 9-15,-1-7-29 16,-1-4 11-16,0-6 15 0,-2-4-32 16,2-5 17-16,3-3 12 0,-1-3-30 15,8 0 17-15,3-3 14 0,6 0-32 16,4 0 20-16,2-3 11 0,4 3-30 16,4-4 14-1,11 1 17-15,3 3-28 0,5-2 24 16,8 5 18-16,-1-2-29 15,-1 2 16-15,-4 0 6 0,-3 0-33 16,-5 2 13-16,-2 3 12 0,-7-1-29 16,-2 2 15-16,-1-3 13 0,-5-3-28 15,2 0 8-15,-4 0-6 0,0-5-63 16,4-6-15-16,1 2 1 0,3-5-98 0,4 0-21 16,-1 1-88-16,5-4-285 15</inkml:trace>
  <inkml:trace contextRef="#ctx0" brushRef="#br0" timeOffset="27934.92">11373 9415 981 0,'0'0'0'16,"0"0"149"-16,0 0-25 16,0 0-31-16,0 0-1 0,-60 78-34 15,44-51-12-15,-3 6 5 0,1 1-33 16,-1 3-1-16,2 2 7 0,1 1-34 15,-3-3 16 1,5-2 9-16,4-9-30 0,3-5 11 16,1-7-1-16,6-7-56 0,-2-3 0 15,0-4-12-15,2-5-70 0,0-4 4 16,0-7-21-16,-2-4-29 16,0-2 31-16,-4-6 25 0,-3 0-80 15,-1-4-5-15</inkml:trace>
  <inkml:trace contextRef="#ctx0" brushRef="#br0" timeOffset="28088.45">11053 9531 481 0,'0'0'0'16,"0"0"351"-16,0 0-227 16,0 0-13-16,0 0 39 0,0 0-37 15,50 62-16-15,-28-34-24 0,3 1-8 16,0 1 2-16,-4 0-42 0,1-5-7 16,1-2 1-16,4-6-34 0,-4-3 2 15,-1-2-35-15,-3 0-76 0,-3-6-1 16,-3 0-36-16,-1-6-134 0,-3 0-63 15</inkml:trace>
  <inkml:trace contextRef="#ctx0" brushRef="#br0" timeOffset="28620.45">11824 9391 847 0,'0'0'0'15,"0"0"211"-15,0 0-103 16,0 0-15-16,0 0 5 0,-66 40-29 16,53-23-17-1,3 0 9-15,0 2-28 0,-1 4 12 16,3 2 8-16,2 1-35 0,0 3 9 16,2-1 1-16,4 2-27 0,-2 1 14 15,2 0 12-15,0-2-31 0,0-1 8 16,6-4 21-16,2-4-37 15,4 0 19-15,5-5 11 0,2-2-32 16,3-4 16-16,3-3 17 0,2-5-36 0,4-1 20 16,-2 0 13-16,0 0-32 0,-2-6 19 15,-5-3 13-15,-3-1-32 0,-7-2 17 16,-1 1 15-16,-7-1-32 0,-4-1 19 16,-6-4 13-16,-5 2-32 15,-9 0 8-15,-3 4 10 0,0 3-4 16,-2 4-5-16,-4 6 21 0,3-2-28 0,-3 6 14 15,-2 6 14-15,2 3-28 0,-4 3 20 16,4 0 13-16,4-3-24 0,10-5 10 16,5-4 41-16,8-4-57 0,2 0 19 15,0-2 6-15,4 0-28 16,4-9 11-16,1 1 19 0,-3 4-32 16,0-2 14-1,-2 4 10-15,0 1-16 0,-2-1-35 16,-2 2 35-16,0 0-38 0,0 0 16 15,-2 4-6-15,-2 2-74 0,0-1 22 16,-2-1-21-16,0-2-93 0,-1-2-65 16,3-1-176-16</inkml:trace>
  <inkml:trace contextRef="#ctx0" brushRef="#br0" timeOffset="29606.2">10156 10127 390 0,'0'0'0'0,"0"0"160"16,0 0-77-16,0 0-6 0,0 0-6 15,0 0-4-15,0 0-14 16,0 0 0-16,0 0 8 0,-4-1-9 0,4 1 4 16,-2 0 2-16,-1 0-23 0,1 0 15 15,2 0 5-15,-2-2-23 0,0 2 9 16,0 0 10-16,2-3-30 0,0 3 13 16,0 0 4-16,0 0-37 0,0 0 12 15,6-1 11-15,-1-1-18 16,1 0 18-16,8 1 4 0,1 0-31 0,5 1 6 15,5 0 43-15,6 0-50 0,4 0 8 16,3-3 28-16,3-5-44 0,4 3 17 16,1-3 11-16,-3 1-32 0,-3 5 19 15,-7 1 10-15,-7 0-26 0,-3 1-19 16,-8 1 22-16,-7 4-41 16,-2 2 12-1,-6 2 9-15,0-3-44 0,-6-2 4 16,-4 1-4-16,-3-4-74 0,-5 2 1 15,-3-1 0-15,2 3-79 0,1-1-29 16</inkml:trace>
  <inkml:trace contextRef="#ctx0" brushRef="#br0" timeOffset="29859.79">10193 10244 553 0,'0'0'0'15,"0"0"267"-15,0 0-155 0,0 0-16 16,0 0-4-16,0 0-29 16,0 0-5-16,0 0-1 15,-14-27-38-15,22 26 16 16,4 1 17-16,5 0-22 0,5 5 12 16,7-1 6-16,9-3-25 0,3-1 6 15,6-3-2-15,5-2-37 0,4-4 12 16,-4-1 13-16,-3 2-30 0,-7 3-139 15,-13 2 19-15,-7 3-185 16,-9 0-90-16</inkml:trace>
  <inkml:trace contextRef="#ctx0" brushRef="#br0" timeOffset="33298.5">11768 10194 336 0,'0'0'0'0,"0"0"193"15,0 0-75-15,0 0-12 0,0 0 7 16,0 0-17 0,0 0-16-16,0 0 2 0,4-5-22 15,-4 19-7-15,-2 6 19 0,0 4-26 16,2 8-16-16,0 1 8 0,0 2-30 15,2-2-6-15,2-2 13 16,3-5-22-16,-3-4 4 0,4-5 6 16,-2-4-6-16,0-3-58 0,-4-6 13 15,5-3-77-15,-5-1-6 0,-2-5 18 0,0-5-47 16,0-2 4-16,-2-1-31 0,0-1-104 16</inkml:trace>
  <inkml:trace contextRef="#ctx0" brushRef="#br0" timeOffset="33546.68">11847 10135 534 0,'0'0'0'0,"0"0"174"16,0 0-77-16,0 0-26 0,0 0-14 15,0 0-21-15,0 0-5 0,0 0 32 0,0 0 0 16,22 48-18-16,-17-15 11 0,1 3-25 16,-4 6-17-16,0 3 6 0,-2 0-23 15,0 0-1-15,4-7 8 16,-4-3-8-16,4-5-240 0,-2-4 4 16,0-4-266-16</inkml:trace>
  <inkml:trace contextRef="#ctx0" brushRef="#br0" timeOffset="34117.35">11332 11457 768 0,'0'0'0'15,"0"0"205"-15,0 0-98 0,-17-62-9 16,26 42-25-16,3-2-12 15,3 3-24-15,5 1-14 0,5 3 16 16,2 7-16-16,2 3-12 16,0 5 11-16,-4 0-21 15,-5 10-2-15,-3 7 2 0,-7 4 9 16,-2 6-12-16,-8 3 4 0,0 1 13 16,-12 3-15-16,-5 3 0 0,1 1 17 15,-9 2-18-15,-2-4 2 0,2-7 23 16,-1-5-26-16,-1-8 4 15,2-8 12-15,2-5-18 0,5-3 8 0,3 0 3 16,5-4-8-16,1-1 2 0,9-3 10 16,0 3-17-16,11 0 12 0,1-2-5 15,9 5-8-15,2 0 14 0,6 0-5 16,-3 0-3-16,3 2 2 0,-2 0 32 16,-4 0-35-16,-2 2 4 15,-5 0 7-15,-1 2-17 16,-3-2 16-16,0-2-8 15,-3 0-23-15,3-2-8 0,-8-7-78 16,7-4-26-16,-3 0-31 0,2-6-142 16,3-2-112-16</inkml:trace>
  <inkml:trace contextRef="#ctx0" brushRef="#br0" timeOffset="34332.97">12004 11215 1007 0,'0'0'0'0,"0"0"149"16,0 0-41-16,-48 85-19 0,32-49-24 16,-1 6-26-16,-1-1 5 0,-3 1-30 15,6-2-17-15,1-4 6 0,2-8 7 16,3-7-19-16,1-6-5 0,6-7-77 16,-2-4-26-16,0-4-20 0,0-1-102 15,-3-9-18-15,3-7-96 0</inkml:trace>
  <inkml:trace contextRef="#ctx0" brushRef="#br0" timeOffset="34470.98">11762 11388 723 0,'0'0'0'0,"0"0"263"0,0 0-84 16,0 0-69-16,0 0-27 0,78 80-25 16,-53-58-25-16,-2 0 3 0,2-1-33 15,0-3-6-15,-3-1-10 0,1-3-107 16,-2-4-74-16,-5-5-118 0,-5-5-407 15</inkml:trace>
  <inkml:trace contextRef="#ctx0" brushRef="#br0" timeOffset="34972.36">12299 11175 1064 0,'0'0'0'0,"0"0"207"0,79-39-121 16,-46 28-22-16,0 4-3 0,-4 3-34 0,0 4-21 15,-6 0 10-15,-7 12-19 16,-5 7-4-16,-11 7 14 0,-3 4-2 15,-9 4-10-15,-11 1 10 0,-1-1 4 16,-5-6-7-16,2-6 43 0,2-3-18 16,4-7-15-16,9-4 21 0,2-5-21 15,3-3-11-15,7 0 23 0,0-8-24 0,7-1 0 16,5-1 0-16,4-2-3 16,3 3-5-16,2 1 16 0,1 4-9 15,5 3-6-15,2 1 14 0,-4 2-8 16,0 7-11-16,-4 4 23 0,-3 4-16 15,-12 7-6-15,-4 4 22 0,-6 3-12 16,-8 4-6 0,-9 0 14-16,-6-2 10 0,-4 0-9 15,-2-3 23-15,-2-7-28 16,2-4-6-16,8-6 6 0,7-6 0 16,3-4-11-16,9-2 16 0,2-1-16 15,2 0-103-15,2-5 10 0,4 0-79 16,4-1-19-16,3 2-87 0,1 0-235 15</inkml:trace>
  <inkml:trace contextRef="#ctx0" brushRef="#br0" timeOffset="35556.78">12151 11942 702 0,'0'0'0'0,"0"0"263"15,0 0-169-15,0 0-22 0,0 0 27 0,0 0-26 16,0 0-6-16,0 0-24 16,76 13-14-16,-59-11 18 0,1-2-21 15,-5 0-21-15,-1 0 15 0,-2-2-17 16,-3-2-6-16,1-4 6 0,0-2 5 15,-4-2-9-15,2 1 2 0,-1-1 2 16,1 5-12 0,-2 3 18-16,4 4-4 0,-2 4 2 15,7 6 44-15,-3 4-10 0,7 4-29 16,-5-3 21-16,0-4-17 16,3 1-13-16,-5-3 25 0,3-3-21 15,-5-3-14-15,0-3 14 0,-2-2 1 16,3-7-16-16,-5-7 16 0,4-2-2 15,0 3-15-15,-6 1 18 0,5 5-5 0,-1 4-17 16,4 5 26-16,2 0-14 16,7 9-9-16,0 0 20 0,3 2 10 15,-1-2-25-15,0-2 10 0,-1-6 9 16,-5-1-16-16,1-12 4 0,1-7-15 16,4-4-147-16,-9-5-96 0,0 0-349 15</inkml:trace>
  <inkml:trace contextRef="#ctx0" brushRef="#br0" timeOffset="38627.21">4806 7807 327 0,'0'0'0'15,"0"0"-1"1,0 0 96-16,0 0 2 0,0 0-4 16,0 0 16-16,0 0-6 0,0 0 15 15,0 0 51-15,-31-44-52 0,29 44-8 16,-2 4 30-16,2 14-89 0,-2 11-14 16,2 12 30-16,-5 5-46 15,5 5-6-15,2 0 14 0,0-3-35 16,2-3 6-16,7-5 2 0,-3-7-1 0,6-8-40 15,-1-5-44-15,3-8-55 0,-4-2 29 16,7-6-117-16,-11-4-87 0,4-4-35 16</inkml:trace>
  <inkml:trace contextRef="#ctx0" brushRef="#br0" timeOffset="39058.55">5025 8002 798 0,'0'0'0'0,"0"0"248"0,0 0-159 15,-14-65 18-15,14 50-44 0,4 1 0 16,2-2 27-16,11 2-60 0,-1-1-14 15,7 4 27-15,2 1-35 16,-1-1-2-16,3 6 18 0,-2 5-34 16,-2 1 5-16,-2 8 10 0,-7 4 1 0,-6 4-12 15,-2 5 12-15,-6 5 2 0,-6 4-12 16,-8 2 8-16,-3 4 6 0,-12-1-16 16,2 2 12-16,-1-4-3 0,3-5-8 15,0-4 10-15,2-7 2 16,5-3-14-16,3-5 14 0,7-2 7 15,6-5-13 1,2 2 23-16,2-3-36 0,4 1 1 16,13 1 22-16,5-4 0 0,5 0-10 15,4 0 24-15,7-6-33 0,-5-1 3 16,2 3 10-16,-6-3-10 0,-6 5-62 16,-11 1-38-16,-10 1-49 0,-4 0-77 15,-6 1-146-15</inkml:trace>
  <inkml:trace contextRef="#ctx0" brushRef="#br0" timeOffset="39412.08">4366 7775 828 0,'0'0'0'16,"0"0"247"-16,0 0-125 0,0 0-43 0,0 0-45 16,0 0 10-16,-6 74 4 0,6-26-12 15,2 8 24-15,2 11-36 0,-2 2 0 16,0 5 21-16,0-1-42 0,6-5-6 15,-2-7 6-15,3-11 3 0,-1-10-33 16,2-9 4-16,-1-3-53 16,-5-7-17-16,-2-3 8 0,-2-4-33 0,0-2-28 15,-2-3-30-15,-4 2-19 0,-5-2-50 16,1 1-117-16</inkml:trace>
  <inkml:trace contextRef="#ctx0" brushRef="#br0" timeOffset="39643.39">4349 8657 511 0,'0'0'0'16,"0"0"350"-16,0 0-230 15,0 0-41-15,0 0 28 16,0 0-27-16,0 0-18 16,0 0 16-16,0 0-31 0,39-36-3 15,-20 35 26-15,6-1-34 0,8 0-10 16,0 1 13-16,13-1-28 0,7-6-7 16,9 0 28-16,9-4-28 15,3-4-3-15,2 0 29 0,1-3-31 16,-3 3-1-16,-12 2 4 0,-6 5 12 0,-17 3-36 15,-10 3 12-15,-8 0-23 0,-9 1-25 16,1 2-26-16,-11-1-41 0,-2 1-3 16,-2 0-96-16,-13 2-110 0,-7-1-358 15</inkml:trace>
  <inkml:trace contextRef="#ctx0" brushRef="#br0" timeOffset="40081.98">3601 8336 887 0,'0'0'0'15,"0"0"253"-15,0 0-184 0,0 0-32 16,0 0 38-16,41-70-26 16,-16 57-6-16,8 3 22 0,2 3-39 0,2 4-13 15,-3 2 15-15,-3 11-29 0,-9 3-6 16,1 6 14-16,-8 3-3 0,-7 2-10 16,-8 5 12-16,0 1 11 0,-17 2-17 15,-1 1 0-15,-5-2 17 0,-2-2-26 16,0-5 18-16,0-5-2 15,-1-5-16-15,5-5 18 16,2-4-3-16,11-2-13 16,2-3 14-16,6 0 10 0,2 0-19 15,12-6 4-15,11-3 5 0,8-3-7 16,5 0 31-16,3-2-34 0,4 0-6 16,3 1 18-16,1 1-18 0,-3 4-89 15,1 1-59-15,-9 4-75 16,-3 3-185-16</inkml:trace>
  <inkml:trace contextRef="#ctx0" brushRef="#br0" timeOffset="40561.08">4973 8846 806 0,'0'0'0'15,"0"0"286"-15,0 0-166 0,0 0-32 16,0 0 19-16,0 0-38 0,-39 81-8 16,29-41 40-1,0 4-56-15,3 3-24 0,7 0 25 16,0-5-32-16,13-4-6 0,1-8 18 16,9-9-30-16,6-6-10 15,2-9 28-15,8-6-11 0,-6-10-14 16,4-6 22-16,-10-8-7 0,-6 0-14 15,-4 2 20-15,-13 0-9 0,-4 2-15 16,-17 2 28-16,-6 5-19 0,-8 1-9 0,-6 9 28 16,-2 4-22-16,2 12-8 0,-5 6 26 15,3 0-20-15,6 0-52 16,0-4-5-16,8-5-45 0,9-4-39 16,3-6-38-16,7-7-121 0,-2-8-130 15</inkml:trace>
  <inkml:trace contextRef="#ctx0" brushRef="#br0" timeOffset="40761.91">4655 8742 1021 0,'0'0'0'0,"0"0"215"16,0 0-155-16,-27 84-33 0,27-32 17 16,11 9 35-1,1 7-37-15,0 4-19 0,-1-2 10 16,1-2-24-16,3-3-18 0,3-9 12 15,-3-9-6-15,1-6-212 16,-3-13 75-16,-9-3 1 0,-2-7-15 16,-2-2-30-16,-6-7-64 0,-9 0-175 15</inkml:trace>
  <inkml:trace contextRef="#ctx0" brushRef="#br0" timeOffset="40915.07">4663 9562 735 0,'0'0'0'0,"0"0"349"0,0 0-215 15,0 0-83-15,0 0 3 16,62-9 66-16,-18-4-37 0,10-3-28 15,6-5 13-15,14 0-23 0,2-4-29 16,3 1 13-16,0 4-21 0,-11 6-16 16,-15 7-5-1,-11 6-35-15,-19 1-39 0,-11 3-51 16,-12 2-42-16,-6 0-119 0,-13 1-261 16</inkml:trace>
  <inkml:trace contextRef="#ctx0" brushRef="#br0" timeOffset="41315.51">3911 9256 932 0,'0'0'0'0,"0"0"116"0,0 0-1 16,0 0-31-16,76-43-25 0,-45 42 24 16,-4 1-38-16,2 2-27 15,-4 9 9-15,-2 0-22 0,-5 6-10 16,-5 4 10-16,-9 0 10 0,-4 7-21 16,-4 2 12-1,-9 2 19-15,-7 1-33 0,-3-3 16 16,-2-4 4-16,0-3-17 0,3-6 10 15,5-7 5-15,7-2 2 0,6-7 47 16,2-1-25-16,2 0-36 16,10-9 2-16,13-6 0 0,8-3 7 15,10-2-4-15,5-1 13 0,5 3-18 16,3 3-2-16,2 1-3 0,-3 8-85 0,-5 5-2 16,-5 5-43-16,-12 10-101 0,-4 2-157 15,-4 0-301-15</inkml:trace>
  <inkml:trace contextRef="#ctx0" brushRef="#br0" timeOffset="41731.58">4990 9782 1204 0,'0'0'0'16,"0"0"109"-16,0 0-85 0,0 0-18 0,60-5 53 16,-31 3-30-16,0-1-30 0,-2 3 2 15,-5 2 20-15,-5 7-23 0,-7 8 4 16,-3 1 1-16,-7 5-4 16,-3 3 1-16,-13 1-2 0,-3 1-12 15,-1-4 28-15,1-1-9 0,5-8-7 16,-1-5 4-16,9-5 116 0,4-5-86 0,2-2 16 15,0-8-40-15,8-6-16 0,9-6 16 16,3 2-9-16,3-1-15 0,2 6 31 16,2 3-18-16,2 2-13 15,-2 8 31-15,-7 4-14 0,-5 10-2 16,-7 9-2-16,-8 7 7 0,0 9-8 16,-15 2 8-1,-5 2 6-15,-5 3-15 0,-6-4 10 16,-2-1 3-16,-4-7-10 0,2-10-12 15,-5-7-62-15,5-12-64 0,2-6-49 16,-2-14-147-16</inkml:trace>
  <inkml:trace contextRef="#ctx0" brushRef="#br0" timeOffset="42448.45">3185 9241 373 0,'0'0'0'15,"0"0"218"-15,0 0-147 0,0 0-7 16,0 0-15-16,0 0-10 0,17 71 22 16,-5-28-11-16,5 12-13 0,6 11 32 15,8 14-21-15,2 10-14 0,4 11 5 16,6 5-11-16,1 1-27 16,7-6 19-16,-1-9-6 0,6-12-25 15,0-12 22-15,-3-7-3 0,-5-11-16 0,-7-11-5 16,-3-5 9-16,-14-8-27 0,-5-5 13 15,-11-6-20-15,-2-4-35 0,-6-3-17 16,-8-1-21-16,-6-4-16 0,-9-3-40 16,-6 0 35-16,-2 0-1 15,-8-3-12-15,1-2 143 0,3 1 4 16,-2 2 62-16,12 1 94 0,3-2 8 0,7 1 21 16,5-1-71-16,6-1-17 0,4 0 17 15,0-1-37-15,0-3-57 0,8 2 5 16,8 0 4-16,5 3-20 0,4 3 20 15,6 5-1-15,4 11-18 0,0 1 24 16,0 3 9-16,-2-2-39 16,3-1 17-1,-7-5-2-15,-1-4-27 0,-7-3 12 16,-4-5 47-16,-7 0-41 0,-2-9 44 16,-8-10-4-16,0-12-38 0,0-12 6 15,0-14-7-15,0-12-26 0,0-6-86 16,4-6-72-16,13-1-203 0</inkml:trace>
  <inkml:trace contextRef="#ctx0" brushRef="#br0" timeOffset="48164.1">10393 11477 407 0,'0'0'0'0,"0"0"132"0,0 0-55 15,0 0 10-15,0 0-12 0,-66 69 15 16,54-58-5-16,6-4-24 0,2-4 3 15,2-3 15-15,-3-3 2 0,5-10-29 16,2-3-24-16,7-7-14 16,1-2-1-16,7-3 12 0,-1 3-21 15,5 3-6 1,-1 5 4-16,5 5 15 0,-2 9-19 16,0 3 4-16,-5 13 13 0,1 10-15 15,-7 4 0-15,-3 8 14 0,-5 2-21 16,-4 3 14-16,-4 2 2 15,-9 0-12-15,-1 2 6 0,-7-2 15 16,2-6-19-16,-7-3 2 0,3-4 17 16,-2-8-19-16,-2-4 2 0,4-7 16 0,1-3-18 15,3-5 2-15,9-2 14 0,4 0-19 16,6 0 8-16,6-3 19 0,4-5-25 16,13 1 4-16,2 0 11 0,10 0-6 15,-2 0 26-15,4 0-19 16,-6 0-9-16,0 2 18 0,-6 1-23 15,-9 2 0 1,-3 2 0-16,-9 0 5 0,4 0-13 16,-6 0 16-16,-2 0-5 0,0 0-14 15,-2-2 11-15,-6-4 0 0,6-1-168 16,-2-2 61-16,4-2-67 0,0-1-122 16,2-5-76-16</inkml:trace>
  <inkml:trace contextRef="#ctx0" brushRef="#br0" timeOffset="48449.61">10947 11363 676 0,'0'0'0'0,"0"0"115"15,0 0-60-15,0 0-18 0,0 0 5 16,0 0 18-16,0 0-1 0,0 0-16 15,0 60 12-15,-6-34-5 0,-2 7 5 16,-4 5 9-16,-3 2-33 16,-1 3-16-16,-3-1 13 0,0-6-23 15,1-6-10 1,5-6 10-16,-1-7-2 0,4-8-49 16,3-7-45-16,3-3-47 0,0-11-115 15,2-6-52-15,-2-5-159 0</inkml:trace>
  <inkml:trace contextRef="#ctx0" brushRef="#br0" timeOffset="48587.17">10766 11483 736 0,'0'0'0'0,"0"0"219"15,0 0-80-15,0 0-38 0,51 78-14 16,-32-49-11-16,8-1-25 0,-2 1-24 16,-1-4 2-16,1-5-28 0,0-4-2 15,-2-3-15-15,-1-1-79 0,-5-2-94 16,-9-1-55-16,-8-4-161 15</inkml:trace>
  <inkml:trace contextRef="#ctx0" brushRef="#br0" timeOffset="49366.75">9139 11886 805 0,'0'0'0'0,"0"0"232"0,0 0-121 15,0 0 5-15,0 0-30 0,0 0-33 16,87 57 6-16,-50-58-30 16,2-9-18-16,2-5 13 15,1-1-19-15,-1 4-10 0,-6 2 10 16,-6 4-5-16,-6 4-56 15,-7 2-5-15,-5 1-33 0,-7 5-79 16,-4 1-22-16,-6 2-66 0,-11-2-145 16</inkml:trace>
  <inkml:trace contextRef="#ctx0" brushRef="#br0" timeOffset="49520.55">9279 12072 719 0,'0'0'0'0,"0"0"202"0,0 0-72 15,0 0-5-15,85-15-40 0,-48 1-34 16,0-3-12-16,-1 4-32 0,-3 0-13 16,-4 4 12-16,-3 6-12 0,-3 1-117 0,-2 2-61 15,-9-4-138-15</inkml:trace>
  <inkml:trace contextRef="#ctx0" brushRef="#br0" timeOffset="51209.1">7905 8974 417 0,'0'0'0'0,"0"0"190"15,0 0-100-15,0 0 1 16,0 0-18-16,0 0-33 0,0 0-28 16,0 0 8-1,0 0-7-15,2 34-11 0,0-11 15 16,-2 6-7-16,0 5-13 0,0 6 6 16,0 7 12-16,0 5-18 0,0 7 6 15,-4 5 3-15,4 6-7 0,-2 5 2 16,2 3 6-16,-7 5-9 15,7 4 4-15,-2 4 5 0,2 0-10 16,0-1 6-16,0 0 3 0,0-2-9 0,2-1 6 16,5-2 3-16,-3 0-9 0,2-3 6 15,-2 1 29-15,4-4-35 0,-4 3 6 16,1 1 21-16,-3 0-23 0,4 7 24 16,0-2-9-16,-2 3-18 0,2 0 4 15,5-2 24-15,1 0-30 16,1-2 8-16,-3-4 9 0,4-5-16 0,-3-6 6 15,1-12-1-15,-4-9-3 0,-6-6 2 16,1-11 7-16,-3-9-13 0,0-7 10 16,-5-10 19-16,3-4-29 0,-2-2 10 15,0-2 14-15,-4 0-24 0,2-6 2 16,-5-2-1-16,1 2-15 16,2-3 24-16,-5 1-9 15,3-1-16-15,-5 2 29 16,-3-4-10-16,3 2-15 0,-3-2 27 15,-1 3-10-15,1-1-2 0,5 1 1 16,1 1 11-16,6 2 7 0,-1-1 36 16,1-1 3-16,2 4-12 0,4 2 10 15,0-2-20-15,2 3-28 16,6 0 18-16,-1 3-14 0,5 7-13 0,4 6 4 16,1 3 42-16,2 4-42 0,-5-2 25 15,5 0-15-15,-1-4-20 0,-1-1 16 16,-7-2 20-16,3-7-24 0,-7 1 30 15,0-5-11-15,-2-3-11 0,2 0 25 16,-2-10-12-16,3-8-15 16,-1-5 24-16,6-4-20 15,-1-5-22-15,5 2 16 16,5-2 9-16,-1 1-23 0,3 3 12 16,-2 3 3-16,-3 3-13 0,1 6 7 15,-7 3-1-15,-5 4-4 0,1 4 3 16,-4 1 2-16,-4 4-6 15,0 0 6-15,0 0 25 0,-4 2-11 16,-4 2 11-16,1-1-15 0,3-2-18 0,2-1 10 16,0 0 20-16,2 0-31 0,0 0 12 15,0 0-4-15,0 0-4 0,0 0-3 16,0 1 5-16,2 4 0 0,0 2-5 16,-2-1-7-16,0 3-34 0,2-3 9 15,-2 1-50-15,0-1-128 16,0-3-28-16,0-3-178 0</inkml:trace>
  <inkml:trace contextRef="#ctx0" brushRef="#br0" timeOffset="51989.01">6919 10996 714 0,'0'0'0'0,"0"0"241"15,0 0-125-15,0 0-57 0,0 0 40 16,-2 65-2-16,-5-21-38 0,-1 8 8 0,0 1-23 16,0-2-31-16,-5-3 13 0,3-6-10 15,-5-5-27-15,5-7 22 16,-4-4-3-16,-3-5-15 0,7-10-50 15,-1-3-30-15,5-8-95 0,2-9-36 16,2-8-112-16</inkml:trace>
  <inkml:trace contextRef="#ctx0" brushRef="#br0" timeOffset="52142.63">7144 11144 844 0,'0'0'0'0,"0"0"209"0,0 0-126 15,0 0-23-15,64 36-54 0,-60-23 9 16,0 1-5-16,-2-1-20 0,-2 3-17 0,-2-1-97 16,-4-1-162-16,-10 2-76 0</inkml:trace>
  <inkml:trace contextRef="#ctx0" brushRef="#br0" timeOffset="52475.1">6997 11470 848 0,'0'0'0'15,"0"0"258"-15,0 0-156 0,81-13-12 16,-44-1-44-16,-4 0 0 0,6 1-19 16,-8 1-36-16,0 8 18 15,-10 4 2-15,-9 3-21 0,1 11 13 16,-9 5 4-16,-2 6-14 0,-2 8 8 16,-2 3 7-16,-2 3-16 0,-9 0 10 15,5-3 7-15,-6-5-18 0,8-6 8 0,-3-8-6 16,-3-9-63-16,6-7 19 0,-7-4-38 15,3-10-79-15,-7-8 40 0,-1-4 10 16,-3-6-29-16,0-2 72 16,1 1 34-16,1 2 19 0,3 3 36 15,-1 9 53-15,7 7 42 0,-3 8 25 16,7 6-23-16,-4 11-35 0,6 11-14 0,0 7-3 16,-3 2-33-16,5 7 4 0,-4-4-17 15,4-4-26-15,-2-2 20 0,2-4-14 16,-4-4-305-16,-7-2-98 15</inkml:trace>
  <inkml:trace contextRef="#ctx0" brushRef="#br0" timeOffset="52843.97">6842 12155 650 0,'0'0'0'0,"0"0"180"16,0 0-93-16,-4 60-11 0,4-27 1 15,0 4-34-15,0-1 10 0,0 0-15 16,0-4-37-16,0-10 15 16,-4-3-6-16,2-7-20 0,0-7 17 15,0-4 4-15,0-3-22 0,-3-10 20 16,3-5-2-1,0-6-14-15,2 2 4 0,0 5 8 16,9-1-10-16,-3 9-8 0,10 1 17 16,1 3-8-16,4 4-12 0,1 0 25 15,-1 1-18-15,-4 11 11 16,-1 1 8-16,-1 5-20 0,-7 2 17 16,-4 1 4-16,-2 1-22 0,-2-2 17 15,-2 2 4-15,-2-3-20 0,-11-1-19 0,5 0-80 16,-9-2-120-16,1-5 15 0,-5 2-47 15</inkml:trace>
  <inkml:trace contextRef="#ctx0" brushRef="#br0" timeOffset="53013.09">6757 12608 730 0,'0'0'0'16,"0"0"87"-16,0 0-38 0,17 85-8 16,-11-51-24-16,7 4 20 0,-5 7 5 15,-2 2-16-15,6 4 3 0,-7-2-8 16,-3-5-32-16,-2-9 22 15,0-9-4-15,0-9-14 0,-2-9-139 16,-3-11 39-16,-5-12-96 0,6-13 36 31,-2-7 8-31,2-7-100 0</inkml:trace>
  <inkml:trace contextRef="#ctx0" brushRef="#br0" timeOffset="53244.49">6766 12721 381 0,'0'0'0'0,"0"0"287"15,43-66-130-15,-12 47-23 16,4-1-8-16,7 4-47 0,3-2 5 15,1 1-23-15,-1 1-40 0,-4 0 11 16,-3 6-8-16,-9 3-34 0,-7 6 20 0,-3 1 6 16,-7 15-28-16,5 6 24 0,-9 13 38 15,7 7-23-15,-7 8 13 0,4 5-7 16,-4 0-30-16,5 2 21 0,-5-7-9 16,5-8-30-16,-7-9 22 15,-4-7 0-15,-2-10-14 0,-2-4-76 16,-11-7 26-1,1-4-70-15,-11-1-7 0,0-6-22 16,-10-5-55-16,0-3-4 0,-10-2-66 16</inkml:trace>
  <inkml:trace contextRef="#ctx0" brushRef="#br0" timeOffset="53513.57">6801 12809 680 0,'0'0'0'0,"0"0"326"15,0 0-196-15,0 0-9 0,66 27-31 0,-33-28-16 16,6-7-25-16,1-5-4 0,-9-2-25 15,-2-1-36-15,-3 0 7 0,-13-3-34 16,-7 1-66-16,-6-1 19 0,-4 2-5 16,-11 5-32-16,-7 2 56 15,-5 5 33-15,4 5 4 0,4 11 43 16,1 9 22 0,1 8-5-16,11 2 38 0,2 4 2 15,4-1-31-15,10-3 19 0,9-4 12 16,8-11-42-16,8-10-2 0,2-10-7 15,4-17-28-15,-1-12 13 0,-1-10 0 16,-10-6-113-16,-4-4-9 16,-9 0-123-16,-9 2-106 0,-7 2 16 15</inkml:trace>
  <inkml:trace contextRef="#ctx0" brushRef="#br0" timeOffset="54129.6">7169 12272 738 0,'0'0'0'15,"0"0"311"-15,0 0-194 0,70-53-29 16,-37 31-49-16,-2-2-5 0,6-1-14 15,-8 3-35-15,0 4 26 16,2 3 1-16,-10 8-24 0,-9 7 8 0,-1 8 3 16,-11 18-24-16,-9 12 33 0,-3 9 4 15,-9 13-24-15,-1 0 16 0,-1 1 7 16,0-11-22-16,2-13 22 0,7-11 21 16,10-12-38-16,4-11 12 15,0-7 38-15,12-17-48 0,3-5 8 16,5-3 54-1,3 4-73-15,0 6 26 0,2 6 1 16,-7 7-24-16,1 5 7 0,-9 2 12 16,-2 15-14-16,-8 5-1 0,-2 1 19 15,-8 5-22-15,-4-3 11 0,-5 3 11 16,-2-4-22-16,-1-1 9 16,1 2 12-16,2-7-20 0,3-2 9 15,10-6 12-15,-1-7-22 0,7-2 22 0,0 0 18 16,7-7-44-16,5-3 26 0,0 0 1 15,9-2-24-15,0-1 15 0,1 3 8 16,-1-2-22-16,0 5-54 16,-9 1 14-16,-1 6-42 0,-9 6 31 0,-4 8 30 15,-13 8-17-15,-4 3 25 16,3 6 15 0,-5 4-12-16,1 5 30 0,3-1 2 15,0-3-15-15,9-4 8 0,2-10 90 16,4-9-37-16,4-9 10 0,10-4-10 15,9-11-11-15,4-9 5 0,8-4-17 16,-4-2-49-16,0-3 27 0,2-2-7 16,-4 1-10-16,-5-2-76 15,-5 3 43-15,-9 9-30 0,-8 6 23 0,-4 9 11 16,-10 0 3-16,-5 3 36 0,5 2 4 16,-3 0-18-16,3 7 18 0,7 4 49 15,1 3-18-15,6 11 19 0,0 9-14 16,4 15-26-16,7 27 19 15,7 22 5-15,7 28-48 0,10 25 10 16,-6 11-10-16,4 9-249 0,-14-4-55 0,-9-14-326 16</inkml:trace>
  <inkml:trace contextRef="#ctx0" brushRef="#br0" timeOffset="58056.27">9877 13447 893 0,'0'0'0'0,"0"0"134"15,0 0-26-15,0 0-9 0,76 19-30 16,-41-20-1-16,3-9-26 16,1-4-2-16,0 1-11 0,0 2-39 15,-3 1 20 1,-5 2 0-16,-5 5-20 0,-5 3-106 16,-9 3-18-16,-3 7-158 0,-11 3-71 15</inkml:trace>
  <inkml:trace contextRef="#ctx0" brushRef="#br0" timeOffset="58225.46">9995 13751 941 0,'0'0'0'16,"0"0"197"-16,95-25-114 0,-50 4-22 16,5-5-35-16,1 2-36 0,-1 2 19 15,-2 4-14-15,-5 4-123 16,-4 2-41-16,-10 3-113 0,-6-1-360 15</inkml:trace>
  <inkml:trace contextRef="#ctx0" brushRef="#br0" timeOffset="58773.09">11103 13330 722 0,'0'0'0'16,"0"0"161"-16,-60 14-64 0,39-10-12 15,-2-4-12-15,0 0-32 16,7-4 7-16,3-6-1 0,7-4-27 16,4-3 4-16,2-4-4 0,8-4-35 0,9 2 24 15,2 4 3-15,5 2-24 0,3 6 15 16,4 4 7-16,0 4-20 0,-2 3 11 15,4 3 9-15,-2 7-20 0,-2 3 12 16,-6 4 7-16,0 3-18 16,-5 2 10-16,-9 3 9 0,-7 4-20 15,-2 2 12-15,-7 2 8 16,-3 1-20-16,-4 2 12 16,-7 0 9-16,2 2-22 0,-3-3 21 15,-7-4 9-15,2-2-31 0,-2-5 24 16,6 1 2-16,5-6-28 0,-1-5 23 15,2-2 4-15,7-6-23 0,4-2 20 16,0-4 14-16,6 0-18 16,0-3 26-16,0-5-8 0,6-1-33 0,0 0 18 0,-2 0 18 15,2 2-34-15,-6 1 14 16,0 3 23-16,7 1-37 0,-1 2 14 16,4 0 30-16,0 0-37 0,3 0 0 15,6 0 66-15,3 1-65 0,5-1 17 16,0 0-3-16,4-4-30 15,0-3 24 1,-2-2 2-16,0 2-22 0,-4-1-62 0,-11 0 10 16,1 4-78-16,-9-4-9 15,-6-1-60-15,0-2-191 0</inkml:trace>
  <inkml:trace contextRef="#ctx0" brushRef="#br0" timeOffset="59127.21">11353 12616 1072 0,'0'0'0'16,"0"0"212"-16,0 0-144 0,0 0-7 0,0 0-39 15,0 0-20-15,0 0 20 16,0 0-3-16,78 45-33 0,-53-32 24 15,-6 2 2-15,-7-2-24 0,-4 4 16 16,-8 1 6-16,0 1-20 0,-10 3 15 16,-9-3 6-16,-1 1-22 0,-3-3 15 15,0-4 8 1,5-2-23-16,3-4 22 0,3-3 44 16,5-2-42-16,5-2 12 15,2 0-8-15,9 0-34 0,5 0 26 16,7-3 4-16,6-3-26 0,2-1 17 15,0 2 8-15,0 2-24 0,-3 1-59 16,1 1 3-16,-4 1-83 0,-6 1-6 16,-5 5-108-16,-10 2-269 0</inkml:trace>
  <inkml:trace contextRef="#ctx0" brushRef="#br0" timeOffset="59374.43">11927 13055 939 0,'0'0'0'0,"0"0"169"0,0 0-67 16,0 0-17-16,0 0-29 0,-22 59 1 15,11-31-11-15,-3 5-38 0,-1 1 8 16,1 1-3-16,1-1-26 0,3-5 17 0,2-6-12 15,0-2-84-15,-1-7-4 16,5-4-29-16,-2-6-112 0,-2-4-25 16,-1-3-44-16</inkml:trace>
  <inkml:trace contextRef="#ctx0" brushRef="#br0" timeOffset="59511.91">11694 13176 820 0,'0'0'0'0,"0"0"279"16,0 0-151-16,0 0-38 0,68 43-19 15,-39-33-20-15,0 2-50 0,0 0 11 16,0-3-9-16,0 0-6 0,-5-4-265 16,-3-3 21-16,-4-2-279 0</inkml:trace>
  <inkml:trace contextRef="#ctx0" brushRef="#br0" timeOffset="59959.54">12446 12775 1308 0,'0'0'0'16,"0"0"195"-16,0 0-159 0,0 0-3 15,0 0-3-15,0 0-24 0,60 34 16 16,-31-21-6-16,0 1-32 0,0 1 27 15,-6 0-1 1,-7 2-20-16,-5 4 9 0,-5-2 9 16,-6 2-16-16,-11-1 6 0,-3-3 13 15,-5-2-22-15,1-4 14 16,1-3 7-16,3-2-20 0,-1-3 13 16,7-1 8-16,0 1-22 0,4-3 21 15,4 0 6-15,0 0-29 0,6-5 23 16,8-2 0-16,5 2-20 0,1-2 12 0,3 3 7 15,4 3-18-15,0 1 9 0,0 0 10 16,0 7-20-16,-5 3 10 16,-1 2 10-16,-6 2-20 0,-7 5 11 15,-8 3 10-15,-4 3-22 0,-13 5 22 16,-1 0 21-16,-13-1-40 0,-5-1 16 16,1-1 9-16,-4-4-28 0,0-2-54 0,2-3-63 15,1-4-160-15,-1-2-120 16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28T04:47:16.58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16880 10036 698 0,'0'0'0'0,"0"0"233"0,0 0-117 15,0 0-39-15,0 0-11 0,0 0-25 16,0 0-15-16,0 0 4 0,-10 33 2 16,10 1 0-16,0 8 4 0,0 3-9 15,0 7-8-15,-6 6 10 16,4 2-10-16,-3-1-2 0,1-4 7 16,-2-5-8-16,2-10-3 0,4-6 5 0,0-8-8 15,0-7-2-15,0-6 1 0,0-6-11 16,-2-3 0-16,2-4 4 0,-2-3-4 15,-4-8-49-15,-5-8 11 0,-1-6-20 16,-3-5-9-16,3-3-2 16,-7-1-45-16,-5-3-87 0,-10-2 73 15,3-2-120-15,-6 0 36 0,4 5-71 16</inkml:trace>
  <inkml:trace contextRef="#ctx0" brushRef="#br0" timeOffset="146.79">16554 10264 103 0,'-17'-18'24'0,"2"6"-24"16,9 1 339-16,-2 5-176 0,2 3 4 15,2 3-23-15,4 1-31 0,-4 9-29 16,1 11-26-16,3 9 11 15,0 9-3-15,0 7-19 0,0 0 3 16,0 3-9 0,3-3-10-16,1-8-9 0,2-7-16 15,6-11-4-15,-1-8 3 0,5-11-10 16,1-1-33-16,-1-11-15 0,3-4-41 16,2-5-19-16,1-1-61 0,1-3-162 15,2 0-113-15</inkml:trace>
  <inkml:trace contextRef="#ctx0" brushRef="#br0" timeOffset="316.02">17213 10253 969 0,'0'0'0'0,"0"0"129"0,29 76-90 16,-29-35 2-16,-6 2 11 0,-7 0-4 16,-1 2-26-16,-1-7-10 0,-1-2-13 31,1-9 1-31,7-5 0 0,2-10-45 15,2-8-34-15,4-2-70 0,0-2-168 16,4-8-162-16</inkml:trace>
  <inkml:trace contextRef="#ctx0" brushRef="#br0" timeOffset="663.04">17717 10433 867 0,'0'0'0'0,"0"0"111"15,0 0-21-15,91 25 54 0,-51-23-38 16,9-2-54-16,5-1 4 0,6-1-8 16,4-2-7-16,0 0-8 15,0 1-14-15,2 3-11 0,2 0 4 0,5 2-11 16,-3 5 1-16,-2-1 5 0,0 2-10 16,-1 0 0-16,-5-2 4 0,2-2-2 15,-2 0-12-15,-6-5 17 0,-3 1-8 16,-5-3 1-16,-5-2 6 0,-8-2-6 15,-2 1 3-15,-8-1 0 16,-6 4 0 0,-9 2-13-16,3 1 8 0,-11 0-23 15,-2 1 3-15,-2 5 16 0,-11 0-20 16,5 2-12-16,-7-1-1 0,1-2-32 16,-3-4 7-16,3-1-48 0,-5-1-98 15,3-8-26-15,-3-4-141 0</inkml:trace>
  <inkml:trace contextRef="#ctx0" brushRef="#br0" timeOffset="901.32">18999 10339 1111 0,'0'0'0'0,"0"0"187"0,0 0-95 16,0 0-13-16,70 39-3 0,-47-31-17 16,2 1-29-16,-3 1-8 0,-1-1-21 15,-2 1 1 1,-5 4-2-16,-12 1 0 15,-2 3-21-15,0 2 26 0,-10 3-4 16,-9 3 1-16,-1 3 15 0,-7 1-8 16,2-1 10-16,0-1 14 0,2-4-6 15,5-6-9-15,1-4-4 0,9-5-19 16,6-4-11-16,2-4-15 16,2-1-74-16,6-6-18 0,3-6-29 0,3-5-127 0,7-2-146 15</inkml:trace>
  <inkml:trace contextRef="#ctx0" brushRef="#br0" timeOffset="1164.34">19549 10313 1351 0,'0'0'0'15,"0"0"53"-15,0 0 10 0,76-13-2 16,-47 12-24-16,0 2-7 0,2 5-24 16,-6 0-7-16,2-2 2 0,-2 5-2 0,-9-3-38 15,3-1 33-15,-7 0-56 16,-8-3 7-16,-4-2 5 0,0 0-31 16,-6-3-12-16,-4-4-65 0,-1 0-82 15,-5-5 11-15,-1-3-55 0</inkml:trace>
  <inkml:trace contextRef="#ctx0" brushRef="#br0" timeOffset="1365.12">19631 10033 1134 0,'0'0'0'0,"0"0"207"16,0 0-135-16,9 95 2 0,-9-44-15 16,-4 6-13-16,-9 5-10 0,1 5-25 15,-5 0-8 1,1 1 6-16,-3-7-10 0,7-10-1 15,-3-10 4-15,5-13-3 0,0-10-12 16,5-6-6-16,1-9-46 16,4-5-16-16,0-11-47 0,2-6-80 15,5-1-53-15,5-4-88 0</inkml:trace>
  <inkml:trace contextRef="#ctx0" brushRef="#br0" timeOffset="1518.82">19737 10466 1227 0,'0'0'0'0,"0"0"191"0,0 0-88 16,89 39-10-16,-52-24 7 0,4 2-21 16,3 2-68-16,-7 1-1 0,0 2-19 15,-6 1-7 1,-8-2-10-16,-9-5-32 0,-5-4-29 16,-1-4-40-16,-4-8-72 0,-4-2-56 15,4-11-258-15</inkml:trace>
  <inkml:trace contextRef="#ctx0" brushRef="#br0" timeOffset="3725.32">17732 7168 630 0,'0'0'0'0,"0"0"278"0,0 0-149 16,0 0-14-1,0 0-15-15,0 0-31 0,0 0-11 16,0 0-13-16,0 0-27 0,-11-18 2 15,3 34 1-15,-2 7 2 16,4 6 14-16,-3 10-1 0,-3 7-13 16,2 9 5-16,-7 7-13 0,1-2-8 15,5-2 1-15,-1-10-8 0,6-6 0 16,-1-13 0-16,1-4 1 0,4-7-10 0,0-7 3 16,0-4-12-16,2-6-8 0,0-1-10 15,0 0-22-15,0-5 9 0,-6-5-5 16,2-5-8-16,-9 0 13 15,3-1 30-15,-5-1-2 0,-3 1 10 16,1 3 11-16,7 4 0 0,-4 5 0 16,7 4 18-16,3 0 5 0,2 0-1 0,2 0 8 15,0 5-9-15,2 4-6 0,4 1 14 16,7 2 5-16,-3 1-15 16,9 0 12-16,-1 0-4 0,-5-1-9 15,3-1 4-15,-3-2-3 0,-7-2 1 16,-2-6 18-16,2-3-2 0,7-15-15 15,3-10-5 1,5-10-26-16,10-11-60 0,2-2-59 16,6 6-136-16,-4 4-293 0</inkml:trace>
  <inkml:trace contextRef="#ctx0" brushRef="#br0" timeOffset="9622.92">14532 12475 725 0,'0'0'0'0,"0"0"218"16,0 0-106-16,0 0 10 15,0 0-49-15,0 0-6 0,0 0-17 16,0 0-29-16,-6-24-4 16,6 31-1-16,0 10-6 15,2 8 13-15,0 10 11 0,0 8-10 16,0 7 0-16,-2 4 1 0,0 1-14 15,4-2-3-15,-2-7 2 0,0-8-11 16,2-7 1-16,0-8 0 16,-1-5 2-16,1-7-17 0,2-5-24 15,-2-5-34-15,-2-1-17 0,2-7-57 0,-4-7-61 16,4-1-107-16</inkml:trace>
  <inkml:trace contextRef="#ctx0" brushRef="#br0" timeOffset="10155.5">15255 12550 937 0,'0'0'0'0,"0"0"111"0,0 0 4 15,0 0-22-15,0 0-11 0,0 0-35 16,31-61-3-16,-33 44 6 0,-6 0-17 15,0-2-8-15,-7 0 0 0,-3 1-15 0,-1 0-3 16,-2 5 0-16,-1 2-8 16,1 6 2-16,2 4 28 0,1 1-16 15,-3 6-7-15,3 3 0 0,1 5-7 16,7 2 2-16,-5-2 13 0,11-6-13 16,2-1-1-16,2 0 0 0,0 2 1 15,8 3 1 1,5-1 3-16,3 4-5 0,-3 2 0 15,3 0 6-15,5 3-9 16,-3 2 5-16,-1 5 6 0,6 0-5 16,-3 2 1-16,-1 4 2 0,0-2-7 15,-1 3 2-15,-5-2 3 0,1 4-6 16,-10-4 1-16,2 1 2 0,-6-2 0 16,0-3 0-16,-6 2 3 0,-2-4-8 0,-7-1 4 15,-1-2 7-15,-1-6-11 16,-1-7 7-16,-3-4 3 0,0-6-9 15,1-11 6-15,3-8-1 0,5-11-4 16,1-7 0-16,5-8 2 0,6-2 0 16,2-1-3-16,13 0 4 0,-1-3-2 15,5 2-9-15,6 2 4 0,4 2-4 0,0 8 7 16,-3 3-1-16,3 8-32 16,-2 8-44-16,-8 6-75 0,-3 9-60 15,-3 3-218-15</inkml:trace>
  <inkml:trace contextRef="#ctx0" brushRef="#br0" timeOffset="11009.63">15797 12526 1081 0,'0'0'0'16,"0"0"208"-16,0 0-109 0,0 0-8 15,0 0-11-15,0 0-33 0,87 14-14 16,-46-14-11-16,3-5-22 16,-3-1 0-16,0 0 5 0,-2 1-9 15,-12 5-74-15,-6 0-15 0,-7 0-11 16,-7 7-16-16,-7-2-90 0,0 1-83 16,-13 6-78-16</inkml:trace>
  <inkml:trace contextRef="#ctx0" brushRef="#br0" timeOffset="11172.56">15811 12725 991 0,'0'0'0'0,"0"0"255"0,0 0-125 0,73 20-36 16,-40-19-24-16,6-1-34 0,2 0-15 16,-1 0-11-16,-7-1-20 15,4 1-69-15,-12 0-100 0,-5 0-84 16,-13 0-237-16</inkml:trace>
  <inkml:trace contextRef="#ctx0" brushRef="#br0" timeOffset="12057.98">16665 12660 670 0,'0'0'0'0,"0"0"179"16,0 0-51-16,0 0-22 0,0 0-29 15,0 0-13-15,-27-74-19 0,40 48-8 16,-3-3 5-16,9 2-17 16,3 2-4-16,1 6 10 0,0 2-10 15,0 7-6-15,-1 5-4 0,1 6-12 16,0 14 2-16,0 9 8 0,-3 5-5 15,1 4 1-15,-3-2 0 0,-7-2-5 0,3 1 0 16,-10-4 0-16,-4 1 4 0,0 0-3 16,-10-1 15-16,-6 2 0 15,-5-1 2-15,-6 1 1 0,-6-1-10 16,2-1-5-16,-8-4 5 0,6 1-8 16,-3-3 1-16,7-4 9 0,5-4-5 15,7-3 2 1,3-2 8-16,10-5-5 0,1 0-3 15,3-2 5-15,5 0-12 0,7 0 6 16,0-7 7-16,11-3-6 0,4-3-4 16,0 2 2-16,4 4-6 15,-2 3 0-15,4 4 0 0,-4 2 3 16,6 7-3-16,-8 2 0 0,2-1 4 16,-4 3-4-16,-7-5-14 0,3-2-13 0,-15-1-20 15,4-4-11-15,-3-1 1 0,-3 0-22 16,0-7-49-16,4-2-52 0,-2-2-115 15,-4-2-214-15</inkml:trace>
  <inkml:trace contextRef="#ctx0" brushRef="#br0" timeOffset="12290.1">17682 12561 1356 0,'0'0'0'0,"0"0"27"0,0 0 3 0,-62 88 6 15,35-53 1-15,-2 6-13 0,5-2-16 16,1 4 4-16,0-3-12 0,4-3 0 16,9-3-19-16,0-11-56 0,8-7-19 15,2-10-32-15,0-5-54 16,2-1-89-16,4-9-214 0</inkml:trace>
  <inkml:trace contextRef="#ctx0" brushRef="#br0" timeOffset="12458.51">17446 12594 1034 0,'0'0'0'0,"0"0"256"0,69 82-159 15,-44-37-29 1,-3 5 2-16,-1-3-34 0,0-2-29 15,-1-8-14-15,3-7-95 0,0-5-60 16,-5-7-104-16,-5-7-93 0</inkml:trace>
  <inkml:trace contextRef="#ctx0" brushRef="#br0" timeOffset="12944.15">18120 12462 1214 0,'0'0'0'0,"0"0"15"0,0 0 15 15,0 0 29-15,77 67-9 0,-48-54 0 16,4-3-17-16,-4-1-28 0,-4 1-6 15,-5 1-3-15,-11 1-10 16,-7-2-3-16,-2 4 9 0,-11-2 4 16,-9 1 0-16,-1 1 8 0,-4-2-2 0,0-4-3 15,5 0 2-15,1-6 25 0,9 1-16 16,6-3 15-16,4 0-7 0,0 0-3 16,8 0 5-16,6-4-7 0,5 0 2 15,4 4 2-15,1 0-7 0,1 0-3 16,2 5 5-16,-2 2-7 15,0 6-6-15,-2 0 2 0,-3 5 0 0,-7 5-13 16,-9-2 8-16,-4 5-1 0,-15 0 8 16,1-2 15-16,-15 2 1 0,-2-2 5 15,-8 0 2-15,-5-2-18 0,-1-3-3 16,-1-6 7-16,9-5-9 0,4-8-6 16,10 0 6-16,5-6-6 15,9-3-40-15,7 0-13 16,2-2-18-16,6 0-31 0,9-1-69 15,6-1-135-15,3 0-204 16</inkml:trace>
  <inkml:trace contextRef="#ctx0" brushRef="#br0" timeOffset="13191.03">19129 12567 1290 0,'0'0'0'16,"0"0"83"-16,-72 66-22 15,39-28 4-15,-9 1 17 16,1 6-29-16,2-2-21 16,4-1-11-16,-1-2-14 0,12-5-8 15,3-9 2-15,7-7-2 0,5-8-44 16,9-9-30-16,0-2-31 0,0-12-45 15,4-7-55-15,5-4-60 0,-5-5-46 16</inkml:trace>
  <inkml:trace contextRef="#ctx0" brushRef="#br0" timeOffset="13328.44">18794 12607 899 0,'0'0'0'0,"0"0"391"16,0 0-201-16,50 96-73 0,-32-52-39 15,-1 2-18-15,6-2-32 0,-3-6-24 16,3-5-3-16,0-5-2 15,2-7-155-15,2-9-48 0,-9-9-52 0,1-3-232 16</inkml:trace>
  <inkml:trace contextRef="#ctx0" brushRef="#br0" timeOffset="13744.93">19487 12441 1391 0,'0'0'0'0,"0"0"127"0,0 0-99 15,0 0 1-15,0 0 1 0,0 0 6 16,68 72 0-16,-47-53-28 16,3-3-9-16,-1-2 2 0,-4 1-2 0,-5-3-28 0,-8 2 8 15,-6-1 8-15,-2-3 0 16,-12 3 16-16,-5-2-3 0,1-1 0 15,-5 1 0-15,4-5 7 0,3 0-2 16,5-4 18-16,3-1 2 0,8-1-9 16,0 0 6-16,2-1-9 15,13-2 1-15,-1-4 10 16,3 1-13-16,6 1-12 16,-1 1 2-16,5 4 4 0,-2 4-5 15,-2 6 0-15,1 6 3 0,-3 3-4 16,0 5-6-16,-7 5 4 0,-5 2-3 15,-7-1 7-15,-9 2 1 0,-11 1-3 16,-13 0 2-16,-17 1 9 16,-8 1-10-16,-10-2 0 0,-2-9 6 0,2-5-6 0,6-10-91 15,10-9-60-15,11-6-68 16,12-14-395-16</inkml:trace>
  <inkml:trace contextRef="#ctx0" brushRef="#br0" timeOffset="14848.15">20283 12822 876 0,'0'0'0'0,"0"0"253"0,0 0-134 16,0 0-23-16,80 14-38 0,-51-15-26 15,4 1-8 1,0-1-16-16,0-5-8 0,-4 3 0 16,-10-1-73-16,-7 2-48 0,-10 2-100 15,-2 1-111-15,-10 6-89 0</inkml:trace>
  <inkml:trace contextRef="#ctx0" brushRef="#br0" timeOffset="14995.25">20245 13031 1059 0,'0'0'0'0,"0"0"246"16,0 0-135-16,0 0-49 0,87 20-13 16,-43-20-34-16,5-2-16 15,1-4-14-15,-1 0-66 0,-3-1-76 16,-7 0-177-16,-10-2-196 0</inkml:trace>
  <inkml:trace contextRef="#ctx0" brushRef="#br0" timeOffset="15564.7">21118 12776 1070 0,'0'0'0'0,"0"0"149"16,-11-74-88-16,13 46-11 16,11 1-7-16,1 0-12 0,9 3-11 0,0-1-1 15,2 6-7-15,-1 4-8 0,9 3 3 16,-4 3 0-16,-4 5-7 0,0 4 0 16,-2 3 12-16,-7 10-14 0,1 3 4 15,-5 6 8-15,-3 2-10 0,-1 6 0 16,-4 1 11-16,-4 0-11 15,0 0 0 1,-2 0 14-16,-11 1-16 0,1 1 4 16,-5 1 19-16,-1-1-15 0,-3 1 6 15,-6-1-1-15,-2 1-12 0,-2-3 2 16,0-3 10-16,2-3-17 0,7-6 12 16,1-5 1-16,2-5-12 0,11-5 7 15,0-4 4-15,0 0-11 16,1-3 10-16,1-5-1 0,2-1-5 0,0 0 2 15,2 1 4-15,-2 3-9 0,2 2 8 16,0 3 3-16,-3-1-9 0,5 1 4 16,0 0 11-16,9 1-14 0,3 3 2 15,5 0 20-15,1-2-22 0,9-1 2 16,0-1 7-16,6-1-14 16,-2 1 9-1,4 0-2-15,-6 0-2 0,0-1-85 16,-6 1 35-16,-9 0-33 0,1 1-33 15,-5 2-27-15,1-3-101 0,-5 0-177 16</inkml:trace>
  <inkml:trace contextRef="#ctx0" brushRef="#br0" timeOffset="15802.9">22100 12588 1162 0,'0'0'0'0,"0"0"146"0,0 0-77 0,-46 62 10 15,23-26-27-15,-4 5-27 0,-1 1-10 16,-1 3-6-16,0-2-11 0,2 1 3 16,4-5-2-16,4-6-54 0,9-6-28 15,4-11 5-15,2-8-15 0,4-6-64 16,0-2-62-16,0-8-77 0</inkml:trace>
  <inkml:trace contextRef="#ctx0" brushRef="#br0" timeOffset="15965.67">21794 12691 798 0,'0'0'0'0,"0"0"325"15,0 0-154-15,0 0-65 0,51 74-17 16,-28-43-35-16,-4-2-22 0,1-2-10 15,3 1-13-15,-2-4-17 0,-3-5-48 16,5-1-50-16,-2-4-55 0,-5-4-119 16,-3-5-138-16</inkml:trace>
  <inkml:trace contextRef="#ctx0" brushRef="#br0" timeOffset="16435.93">22399 12452 1191 0,'0'0'0'15,"0"0"160"-15,0 0-131 0,0 0 31 16,75 8 7-16,-42 10-13 0,6 2-15 15,-4 0-22-15,0-1-15 0,-6 2-1 16,-10-6-2-16,-5 1-47 0,-7 0 17 16,-7 1 17-1,-11 2-7-15,-9-1 13 0,-5 3 7 16,-4-1-10-16,-2-6 9 16,-2-1 4-16,8-7 0 0,4-3 1 15,9-3 24-15,8 0-11 0,4-2 9 16,4-4-2-16,8-2-23 0,9 0 0 15,6 0 11-15,4 2-16 0,-2 3 4 16,4 3 2-16,-2 0-1 0,2 9-5 0,-6 5 3 16,2 1-16-16,-7 5 3 0,-5 2 9 15,-7 1-7-15,-8 1 10 16,-6 5 6-16,-12-2-5 0,-11 2 6 16,-8 3 16-16,-2-3-15 0,-9-2 6 15,3-4 2-15,1-4-17 0,5-7 3 16,8-6-21-16,8-6-37 0,5-3-109 0,12-10-65 15,2-7-244-15</inkml:trace>
  <inkml:trace contextRef="#ctx0" brushRef="#br0" timeOffset="16820.98">22960 12085 1315 0,'0'0'0'0,"0"0"99"16,0 0-49-16,0 0 16 0,0 0-9 15,0 0-25-15,76 12-14 16,-55 4-7-16,-1 4-14 0,-3 1 5 15,1-3 5-15,-11 2-11 0,-5-3 6 16,-2 0 0-16,-9 2-4 0,-13 1 4 16,-1 1 11-1,-12 1-3-15,-2-1 15 0,-1-5 5 16,7-7-9-16,9-3 18 0,5-6 2 16,7 0-11-16,8 0 1 15,2-3-2-15,10-1-18 0,9 1-4 16,12-4 2-16,6 3-11 0,6-1 2 15,1 1 0-15,-1 4 0 0,-2 0-182 16,-1 0-63-16,-7 5-204 0</inkml:trace>
  <inkml:trace contextRef="#ctx0" brushRef="#br0" timeOffset="19003.8">15270 13393 137 0,'0'0'0'0,"0"0"87"15,0 0-52-15,0 0-8 0,0 0-5 16,0 0-12-1,0 0-3-15,0 0-1 0,0 0-3 16,6 11-1-16,-6-11 2 16,0 0-3-16,0 0-1 0,2 0 0 15,0 0 0-15,0 0-64 0,0 0 16 16,-2-2-20-16,0 0-56 0</inkml:trace>
  <inkml:trace contextRef="#ctx0" brushRef="#br0" timeOffset="24639.8">16589 17168 1024 0,'0'0'0'0,"0"0"198"15,0 0-66-15,0 0-9 0,0 0-83 16,0 0-30-16,0 0 28 16,37 63 32-16,-8-37-25 0,0-2-15 15,6-13-4-15,-4-5-6 0,4-6-12 16,-4-3 4-16,0-6 6 0,0-5-5 15,-10-2 7 1,-5-1-2-16,1 5-13 0,-1 3 4 16,-5 2 2-16,3 4-7 0,3 3 10 15,-5 0 3-15,9 9-11 0,-1 3 6 16,3 3-3-16,4-3-10 16,2 1 2-16,-6-7 13 0,4 0-19 15,-5-6 10-15,1 0 6 0,0-4-15 16,-3-3 8-16,-1 2 7 0,-4-3-18 0,5 3 11 15,-1-5 2-15,1 2-12 0,3 0 9 16,2 3 1-16,0 5-8 0,0 0 7 16,2 5 5-16,1 5-13 15,-1 8 10-15,0 0 1 0,0 0-12 16,6-6 6-16,0-8-1 0,9-5-47 16,-3-17-44-16,4-16-112 0,-8-15-220 0</inkml:trace>
  <inkml:trace contextRef="#ctx0" brushRef="#br0" timeOffset="26490.32">17116 9355 220 0,'0'0'0'0,"0"0"145"15,0 0-86-15,0 0 3 0,0 0 3 16,0 0 9-16,0 0 2 0,0 0-18 16,0 0 5-16,-4 1-1 0,4-1-8 0,0 1 6 15,0-1-5-15,-2 0-7 0,2 0 5 16,0 0-1-16,0 0-6 16,0 0 9-16,0 0-8 0,0 0-12 15,0 0 0-15,0 0-13 0,0 0-4 16,0 0 4-16,0 0-13 0,0 0-4 15,0 0 5 1,0 0-13-16,0-2 1 0,0 0 4 16,0-2-4-16,0 1-56 0,0-3 0 15,4-3-64-15,8 1-65 0,-2-3-159 16</inkml:trace>
  <inkml:trace contextRef="#ctx0" brushRef="#br0" timeOffset="27245.8">19495 9365 133 0,'0'0'0'0,"0"0"108"15,0 0-52-15,0 0-19 0,0 0-7 16,0 0-14-16,0 0-6 0,0 0 5 16,-4 1-1-16,4-1 4 0,0 0 8 15,0 0 1-15,0 0 4 16,0 0 13-16,0 0 7 0,0 0 6 16,0 0-10-16,0 0-14 15,0 0-13-15,0 0-5 16,0 0-8-16,0 0-2 0,0 0 2 15,0 0-8-15,0 2 0 0,0-1 2 16,0 1-1-16,0-1-7 0,0 0-5 16,0 0-9-16,0-1 7 0,-2 1-10 15,2-1-32-15,-2 0-27 16,2 1-14-16,0-1-61 0</inkml:trace>
  <inkml:trace contextRef="#ctx0" brushRef="#br0" timeOffset="29730.59">19979 17230 791 0,'0'0'0'0,"0"0"223"16,0 0-86-16,0 0-55 0,0 0-12 15,0 0-23-15,0 0-4 0,0 0 18 0,16 0-2 16,-5 0-22-16,1 0-1 0,0-1-7 15,1 1-9-15,-3 0-3 0,7-1-11 16,-1 0-1-16,-1-4 10 0,5 3-8 16,3 0-4-16,-2-1 7 0,-3 3-9 15,7 0-1-15,4-2 0 16,4 2 17-16,6 0 27 16,1 0-12-16,-3 0-25 15,2-1-4-15,-2 1 8 0,7-2 4 16,1 0-3-16,-3-2-3 0,3 2-10 15,3 1 0-15,-1 1 2 0,-1 0 2 16,-1 0-4-16,5 3 2 16,1-2 2-16,-3 6-5 0,2-3 4 15,-1 1-3-15,-3 1-2 0,7-3 6 0,-5 2 0 16,0-2-5-16,-3-3 4 0,0 0 0 16,1 0-4-16,-1-2 4 0,1 1-1 15,-3 0-3-15,3-2 4 0,-5 3-2 16,0 0-2-16,3-1 4 15,-7 1-4-15,-2 0-2 0,7-1 4 0,-11-2 0 16,6 1-10-16,-2 1 14 0,0 1-8 16,2-2 1-16,-2 2 5 0,3 0-4 15,-3 0-3-15,-2 1 7 0,-2 1-3 16,-2 0 0-16,2 0 2 0,-8-2 0 16,-1 0-3-16,1 1 4 15,-9-1 1-15,-1 0-3 0,-5-1 0 0,-4 0 7 16,3 1-7-1,-7 0 0-15,0 0 14 16,0 0-13-16,0 0 10 0,0 0-3 16,0 0-1-16,-7 0 4 0,5 0-10 15,0 1-1-15,0-1 0 0,2 0 5 16,-2 0-7-16,2 1 4 0,0-1-2 16,0 0-6-16,-2 0 4 0,2 0-13 15,0 0-1-15,0 0 8 0,0 1-11 16,0-1-7-16,0 0 4 0,0 0-24 15,0 0 3-15,0 0-10 0,-2 0-45 16,-2 0-13-16,4 0-18 0,-6-2-85 16,6-4-85-16,-3-1-163 15</inkml:trace>
  <inkml:trace contextRef="#ctx0" brushRef="#br0" timeOffset="30934.79">17672 9406 200 0,'0'0'0'15,"0"0"103"-15,0 0-83 0,0 0-20 16,0 0 0-16,0 0-111 15,0 0-14-15</inkml:trace>
  <inkml:trace contextRef="#ctx0" brushRef="#br0" timeOffset="37649.78">11103 16263 397 0,'0'0'0'16,"0"0"-47"-16,0 0 27 0,0 0-63 16,0 60-31-16,8-59-15 0</inkml:trace>
  <inkml:trace contextRef="#ctx0" brushRef="#br0" timeOffset="38218.94">11375 16095 835 0,'0'0'0'16,"0"0"253"-1,0 0-137-15,-72 35-36 0,39-13-31 16,-4 2-1-16,-11 6-2 0,-1-3-27 15,-3-1 3-15,4-5 10 0,3-5-7 16,1-6 7-16,7-2 17 16,6-2-16-16,4-2-7 0,9 2 1 15,12-4-24-15,1-2 4 0,5 0 2 16,7 0-18-16,11 2 7 0,7 4 10 0,10-1-12 16,4 1 4-16,13 3 0 0,4 1 2 15,6 1-2-15,0 1 0 0,0-1 0 16,-2-2-9-16,-6 1 5 15,-9-3-12-15,-8 1-1 0,-10 1 4 16,-6-2-1-16,-11-1 8 0,-4-3 8 16,-3 0-4-1,-3-2-2-15,-7-1 14 0,-3-5-12 16,-4-5 4-16,-1-5 4 0,-4-7-11 16,-1-2 5-16,-5-7 0 0,-6-4 1 15,0-3-2-15,0-9 2 16,-6-5-2-16,6-1-10 0,-6-3 1 15,1 8-9-15,10 12 14 0,5 14 10 16,6 16-7-16,1 8 3 0,1 16 1 0,-1 17-4 16,-5 15-2-16,7 13 5 0,-2 13-2 15,1 8-1-15,3 4 4 0,-3 2-3 16,7-7 0-16,2-17 2 16,4-15 0-16,2-19-1 0,8-18 0 15,5-10 27-15,8-9-13 0,6-22 11 16,8-16-16-16,4-18-5 0,11-13 4 0,8-14-16 15,10-6-40-15,11-8-44 0,1 0-51 16,11 6-99-16,-20 8-381 16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28T04:55:55.00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2042 16835 852 0,'0'0'0'0,"0"0"91"16,0 0-15 0,-60-11 7-16,29 11 4 0,-6 9-22 15,-4 3-14-15,-3 4 14 0,-5 2-24 16,-7 4-20-16,-2 0 15 0,-4 0-1 16,2 1-5-16,8-3 16 15,11-4-11-15,16-4-22 0,13-4 23 16,2-6-3-16,8-2-25 0,2 1-5 15,0-1-6-15,12 0-12 0,4 2 17 0,13-2 4 16,9 3-12-16,3 2 8 0,11 2 0 16,8 4-4-16,4 1-16 0,2 1 11 15,-2 2-9-15,-6 1 4 16,-2 2 2-16,-3 0-10 0,-3 1 10 16,-5-3 5-16,-7-3-1 0,-9-2 9 15,-7-2 1-15,-5-3-8 0,-9-5 4 0,-4 4 3 16,-4-5-6-16,0 0 6 0,-4-7 26 15,-6-9-20-15,-9-4-7 16,-6-6 2-16,-2-2-8 0,-10-5 7 0,-8-9-1 16,-7-9-4-16,-8-8 0 15,-2 0-1-15,0 4-12 0,4 11 8 16,5 8 10 0,9 12-6-16,11 13 4 0,8 10 2 15,7 5-6-15,5 19-9 0,1 15 8 16,6 20-4-16,-3 19 9 0,5 11 3 15,4 4-8-15,4-4 8 0,9-14 4 16,1-12-12-16,9-14 8 16,4-18 4-16,6-12-9 0,4-17 2 15,2-12 55-15,5-21-31 0,3-16 6 0,7-15-18 16,0-16-16-16,2-14 5 0,-1-10-4 16,-5-5-13-16,0 2-2 0,-7 12-39 15,0 14-65-15,-7 21-58 16,-12 21-46-16,-7 15-222 0</inkml:trace>
  <inkml:trace contextRef="#ctx0" brushRef="#br0" timeOffset="6398.44">20777 8308 327 0,'0'0'0'16,"0"0"118"-16,0 0-52 15,0 0-16-15,0 0 0 0,0 0 9 16,0 0-1-16,0 0-1 0,-46 47 21 15,32-38-34-15,-1 2-3 0,-1 0 3 16,-5 0-2-16,-2-2-5 0,1-2 6 16,-7 1-8-16,-11-2 3 0,5-1 8 31,-8-4-18-31,-5-1-1 0,-6 2 24 16,-1-6-29-16,-7-3-3 0,-2-3 1 15,-5-1-15-15,3 0-2 0,-2-2 5 16,2 4-5-16,2-1-3 0,2 1 0 0,4 3 2 0,2 0-3 0,0-1 2 15,9 0 0 1,1-4-1-16,1-1 0 0,1-1 1 16,9-5-2-16,0-3 2 15,6-6-1-15,4-6-1 0,5-6 0 16,5-5-9-16,11-5-1 0,4-4 6 16,17-2-1-16,7-3 3 0,9-2 2 15,11 2-5-15,8-1 1 0,3 2 7 16,7 3-4-16,7 2 1 0,3 5 1 0,2 0 0 15,11 9 0-15,2 4 0 0,8 6 0 16,8 8 0-16,3 11 2 16,7 8-4-16,-1 9 0 0,-11 16-29 15,-8 9-13-15,-10 12 12 0,-15 5 12 16,-12 7 12-16,-12 10 5 0,-13 3 5 16,-9 4-2-1,-5 2 0-15,-13 0 0 0,-4-2 0 16,-6-4-1-16,-9-9 2 0,5-10-2 15,-2-16-144-15,7-17-151 16</inkml:trace>
  <inkml:trace contextRef="#ctx0" brushRef="#br0" timeOffset="7015.71">22488 8288 483 0,'0'0'0'16,"0"0"235"-16,-66 11-101 0,56-10-1 16,1-1 4-16,9-3-14 0,0-1-21 15,13-3-44-15,14 5 10 0,8 2 11 16,10 0-24-16,3 8-16 0,6 2-2 0,-1-1-17 16,1 0-13-16,2-3-2 0,-2-2-6 15,4-4-41-15,-5 0-80 16,3-8-65-16,-6-6-109 0,-11-4-309 15</inkml:trace>
  <inkml:trace contextRef="#ctx0" brushRef="#br0" timeOffset="7501.33">23782 8285 900 0,'0'0'0'0,"0"0"228"15,0 0-128-15,0 0 0 0,0 0-62 16,0 0 0-16,0 0 37 0,79-2-16 16,-32 2-2-16,15 0-3 15,11-4-15-15,16 1-12 0,6 1-3 16,6-1-22-16,0-1 2 0,1 1 2 0,-3 0-10 16,-8 3-19-16,-11 0-75 0,-11 4-21 15,-12 1-27-15,-11 1-133 0,-9-1-203 16</inkml:trace>
  <inkml:trace contextRef="#ctx0" brushRef="#br0" timeOffset="9723.11">19846 9390 655 0,'0'0'0'0,"0"0"193"16,0 0-78-16,0 0-43 0,0 0-19 15,0 0 6-15,0 0-25 0,0 0-9 16,-12 28 4-16,-5-4-4 16,-1-1 14-16,1 1 8 0,-3-4-14 15,7-4 8-15,1-2 9 0,4-6-13 0,1-1-6 16,5-5-4-16,2 0-22 0,2 0-2 16,7-2 6-16,3 0-10 0,5 0 2 15,1-5 10-15,5 1-15 0,0 3 4 16,-1-4 0-16,1 0 3 15,0 1-3-15,-2 0 0 0,-5 1 2 16,-10 2-1-16,-2-1 4 16,-4 0 8-16,0-3 27 15,-6-4 17-15,-8-3-49 0,1-4-4 16,-5-8 1-16,-1-4-9 0,3-8-25 16,9-10-141-16,7-6-155 0,5-8-572 15</inkml:trace>
  <inkml:trace contextRef="#ctx0" brushRef="#br0" timeOffset="10711.17">21008 9414 516 0,'0'0'0'0,"0"0"205"0,0 0-98 0,0 0 2 15,0 0-12-15,0 0-33 0,0 0-8 16,0 0 12-16,0 0-3 15,13 64-7-15,5-50-16 0,3-3-4 16,6-5-8-16,4-4-12 0,0-3 3 16,2-10 2-16,-2-3-8 0,0-6-1 15,-4 1 4-15,-3-1-11 0,-3 3 3 0,-4 3 3 16,-3 9-6-16,1 4 5 0,-1 1 9 16,5 11 5-16,-3 6 12 0,7 1-1 15,8-3-21-15,0 0-4 16,4-7 1-16,4-5-6 0,-1-3 2 15,5-3-1-15,-2-7-8 0,1-4 0 16,-5-2 6 0,-2 2-8-16,-4 3 3 0,-4 2 1 15,2 5-4-15,0 2-16 0,2-1-10 16,6-1-43-16,2 0-43 0,5-3-118 16,-7-9-185-16</inkml:trace>
  <inkml:trace contextRef="#ctx0" brushRef="#br0" timeOffset="11883.38">26972 9458 223 0,'0'0'0'0,"-81"9"-19"0,40-5 21 16,-3-1 0-16,9-3-4 15,0 0-26-15,10-1 71 16,1-4 20-16,5-1 17 16,7-1-37-16,3 2 23 0,5 0-4 15,0 0-15-15,4 1-19 0,-2 1-10 16,2 1-3-16,0 1 1 0,0 0-2 15,2 0-9-15,-2 0 10 0,2 1 22 16,-2 0 20-16,0 0 18 16,0 0 28-16,0 0 5 0,-4 0-15 0,0 1-6 15,0-1-23-15,2 0 11 0,2 0-4 16,0 1-38-16,6 0-17 0,8 0 19 16,11 1 10-16,8-2-3 0,8 2-8 15,17-2-18-15,8 0 3 0,9-4-5 16,18-2-12-16,10-2 2 15,5 1-1-15,-1 0-4 0,-5 4 2 0,-16 3 2 16,-11 0-4-16,-13 4-25 0,-15 3 6 16,-7-3-3-16,-11 2 7 0,-9-2-5 15,-3-2-2-15,-9-1 7 0,-8 0-7 16,0-1 7-16,0 0 19 0,-4-1-2 16,-4-5-2-16,1 1-38 0,3-1-14 15,0 1-26 1,-4-2-31-16,2 3-88 0,4 1-50 15,-2-1-91-15</inkml:trace>
  <inkml:trace contextRef="#ctx0" brushRef="#br0" timeOffset="12516.07">28805 9389 764 0,'0'0'0'15,"0"0"231"1,0 0-105-16,0 0-31 0,0 0 24 15,0 0-20-15,102 22-17 16,-36-21-26-16,12-1 0 0,17-1-8 16,7 1-28-16,5-1 0 0,-3 0 9 15,-3 0-13-15,-16 0-9 0,-15 1-4 16,-12 0-6-16,-15 0 4 0,-6 0-3 16,-12 0-24-16,-10 0-2 0,-11 0-33 0,-4 0-32 15,-19 0-1-15,-10 3-34 0,-10 2-31 16,-7 0-47-16,-7 1-50 15,-9-1-9-15,-7 1-126 0</inkml:trace>
  <inkml:trace contextRef="#ctx0" brushRef="#br0" timeOffset="12669.54">28812 9515 1067 0,'0'0'0'0,"0"0"267"16,0 0-211-16,0 0-9 0,0 0 50 15,95 10 6-15,-11-10-31 16,16 1-37-16,13 2-10 0,3 1-13 15,0 0-12-15,-11-2 0 0,-10-1-137 16,-12-1-68-16,-15-5-94 0,-20-10-537 16</inkml:trace>
  <inkml:trace contextRef="#ctx0" brushRef="#br0" timeOffset="14550.32">20634 10637 275 0,'0'0'0'0,"0"0"96"0,0 0-42 16,0 0-11-16,0 0 0 0,0 0-16 0,0 0-20 15,0 0-1-15,0 2-4 0,0-2 0 16,0 1 1-16,0-1-4 0,0 0 0 15,0 3 2-15,0-2-2 0,0 2-29 16,0 0-18-16,0 0-23 16,0 1-35-16,0 0-36 0</inkml:trace>
  <inkml:trace contextRef="#ctx0" brushRef="#br0" timeOffset="16554.75">19660 11863 412 0,'0'0'0'0,"0"0"170"16,0 0-30-16,0 0-20 0,0 0-28 15,0 0-28-15,0 0-20 0,0 0-10 16,0 0-7-16,9 2 12 16,-1-1 0-16,4 1-12 0,1-1-4 15,1 0 3-15,7-1-3 0,2 0-8 16,-1 0 6-16,1-1 1 0,2-2-2 0,4-1 1 16,-2 1-8-16,0-1 0 0,-1 2 2 15,1-1-10-15,2 1 1 0,0 1 1 16,0-1-5-16,0 1-1 0,-4-2 6 15,4 3-6-15,-4 0-1 16,-3 0 0-16,1 0 4 0,0 0-5 16,0 0 2-1,1 3 2-15,3-2-3 0,-4 0 0 16,0-1 3-16,4 0-4 0,-3 0 2 16,3 0 1-16,2-2 0 0,-2 1 24 15,-2-1-26-15,6 2 0 0,-4-1 0 16,4 1 3-16,-2 0-4 0,2 1 2 15,0 3 1-15,-2-2-2 0,0 1 0 16,2-1 1-16,0-2-2 0,0-1 2 16,4 1-1-16,0-5 2 0,2 0 1 15,-2 3-6-15,2-1 3 16,-1 2 0-16,-3 1 1 0,-2 0-1 16,4 2 0-16,-2 2 0 0,4-2-1 0,0 1 2 15,3 1-2-15,-3-2 1 0,2 0 0 16,2-1 0-16,-3-1-2 0,3 0 3 15,-6-1-1-15,0 2-2 0,-2 1 4 16,0-1-3-16,-4 0 0 0,4-1 2 16,1 0-1-1,-3 0-2-15,0-1 4 16,2-6-2-16,-2 1 1 0,0 2 4 0,2-1-9 0,0 1 4 16,-6 0 0-1,2 3 7-15,-5 1-8 0,-3 0 2 16,0 0 1-16,-5 1-1 0,-3 0 6 15,-5 2-7-15,-2-2 0 0,-6-1 0 16,0 0 1-16,0 0-3 0,0 0-4 16,-4 0-64-16,-2-6-80 15,-5-9-142-15</inkml:trace>
  <inkml:trace contextRef="#ctx0" brushRef="#br0" timeOffset="18297.41">19669 12945 868 0,'0'0'0'16,"0"0"292"-16,0 0-171 0,0 0-67 16,0 0 1-16,62-8 3 0,-27 3-21 15,4-4-13-15,0 2-7 0,1-1-18 16,-7 4 2-16,-2 0 6 15,-9 3-12-15,-7 1-75 0,-3 1-26 16,-12 5-98-16,-6 4-48 0,-10-2-101 0</inkml:trace>
  <inkml:trace contextRef="#ctx0" brushRef="#br0" timeOffset="18412.88">19646 13076 908 0,'0'0'0'15,"0"0"264"-15,0 0-144 0,0 0-11 16,97 11-48-1,-45-19-35-15,4-5-11 0,10 1-18 16,2-2-25-16,-6-3-193 0,-10-2-533 16</inkml:trace>
  <inkml:trace contextRef="#ctx0" brushRef="#br0" timeOffset="22492.97">23666 14283 445 0,'0'0'0'0,"0"0"126"16,0 0-44-16,0 0-8 16,0 0-13-16,0 0 0 0,0 0-6 15,0 0-18-15,-35 14-1 16,37-16 28-16,3 1 21 0,-3-2-21 16,2 1-4-16,-2 2-15 0,-2-2-19 15,4 2-1-15,2-1 2 0,-4 1-5 0,4 0 5 16,3 0 2-16,-1 0-7 0,4 1 5 15,5-1 2 1,4 0-5-16,1 0-1 0,5 0 3 16,-2 0-16-16,6-2-3 0,-4 0 4 15,2-3-5-15,4 2 0 0,-4 0 4 16,2 1-6-16,-4-1-2 0,2 3 7 16,-7 0-7-16,1 0-3 15,0 6 2-15,-9-2 4 0,1 2-6 16,1 0 2-16,-5-1 7 0,1-1-8 15,-8 0 0-15,4-2 14 0,-1-2-6 16,-3 0 9-16,0 0-6 16,-2 0 1-16,0 0 7 0,-2 0-12 0,0 0-3 0,0 0 9 15,0 0-10-15,0 0-4 0,0 0 2 16,0 0 7-16,0 0-14 0,0 0-17 16,0-1-47-16,0 0-86 0,0-1-46 15,0-2-172 1</inkml:trace>
  <inkml:trace contextRef="#ctx0" brushRef="#br0" timeOffset="23556.3">27212 14325 534 0,'0'0'0'0,"0"0"176"16,0 0-21-16,0 0-47 0,0 0-16 15,0 0-8-15,0 0-14 16,0 0-17-16,0 0-5 0,-23 5-9 16,23-4-5-16,0-1 4 0,6 0 8 0,4 1 2 15,1-1-7-15,7 1-6 0,1-1-15 16,4 0-1-16,1 0 6 0,1 0-10 16,6-3 4-16,2 2-1 0,-4-1-16 15,8 0 5-15,-5-3 9 16,5 0-10-16,-4 1-3 0,0 1 7 15,-4 2-11-15,-6-1-1 0,-1 2 4 0,1 0 6 16,-2 2-8-16,-3 2 17 0,3 4-15 16,2 0 3-16,-1 5 13 0,1-3-13 15,2 4 0-15,0-4 6 0,2-4-12 16,-3 0 2-16,7-6 10 16,-2 0-12-16,0 0 2 0,-6-3 8 15,0-5-14 1,-3 0 4-16,-1 0 2 0,-9 0 2 15,5 4-5-15,-9-2 4 0,0 4-4 16,-4 2-34-16,-2 1-9 0,-6 7-30 16,0 3-56-16,-4 0-44 0,-5-2-85 15,-6-5-363-15</inkml:trace>
  <inkml:trace contextRef="#ctx0" brushRef="#br0" timeOffset="26248.91">17916 15283 675 0,'0'0'0'0,"0"0"156"16,0 0-53-16,0 0-36 0,35-60-2 15,-37 56-9-15,-9 2 8 0,-5 0-6 16,-7 2-14-16,-8 0-19 0,-8 2 4 16,-7 5-4-16,-1-1-6 0,-11 2 2 15,2 3-3-15,-6 2-13 0,-2 1 7 16,0-2 0-16,8-4-8 0,7-6 8 16,5 0 0-16,13-2-4 0,17-4 9 15,1 2-4-15,11 1-7 0,2 1 1 16,9 0-9-16,7 0-4 0,15 1 8 15,2 5 1-15,6 2-6 0,7 2 4 16,3-1 4-16,1 1-9 0,6-3 5 16,-4 4 4-1,-1 0-10-15,-3 2 8 16,-3 6 0-16,-3 4-6 0,-5-3 4 16,-8 4 1-16,-2-2-4 0,-5-2 0 15,-3 0-1-15,-5-2-8 0,-7-5 6 16,-7-1 3-16,0-3-3 0,-4-5 8 15,-7-4-1-15,3 0-4 16,-7-8-9-16,1-6-2 0,-7-8-6 0,1-6 6 16,-9-6 2-16,-2-4-11 0,0-5 2 15,-9-5 2-15,5 0-4 0,-2 2 7 16,0 6 14-16,10 8-4 0,0 10 8 16,2 9 0-16,5 7 3 0,1 7 12 15,-4 10-7-15,3 11-6 0,1 8 8 16,2 9 3-16,5 10 0 0,4 5 5 15,6 8-1-15,2 3-8 0,4 0 0 16,6 3-2-16,5-4-9 0,-3-2 6 16,5-9-1-16,3-13-7 0,1-14 2 15,4-16 14-15,-2-10 2 0,3-8 17 16,7-17-12-16,-2-14-11 0,7-14 5 16,-3-12-9-1,4-8-8-15,-2-7 2 0,-4-6 5 16,3-4-8-16,-5 1 4 0,4 5 1 15,-2 11-5-15,0 14 4 16,-6 19 38-16,-15 16-34 0,-4 15 1 16,-8 9-3-16,-6 2-3 0,0 10 4 15,-2 2-4-15,-7 1-2 0,7-1 1 16,-4-2 2-16,5-6-4 0,3-1-25 0,4-3-31 16,0 2-48-16,4-2-46 0,0 1-47 15,-1 0-141-15,-3-1-407 16</inkml:trace>
  <inkml:trace contextRef="#ctx0" brushRef="#br0" timeOffset="30396.55">27763 18525 233 0,'0'0'0'0,"0"0"42"0,0 0-28 16,0 0 6-16,0 0-13 0,0 0 10 16,0 0 10-16,0 0-10 15,0 0 1-15,5 5 1 0,-5-6-9 0,0 1 3 0,2 0 0 16,-2 0-7-16,0 0 2 15,0 0-2-15,0 0-6 0,0 1 0 16,0 1 6-16,0-1-6 0,0 2 0 16,0-2 4-16,0 0-6 0,0 1-1 15,2-2-12-15,-2 0-7 0,0 0 2 16,2 0 5 0,-2-3 5-16,4 3 5 0,-4-3 6 15,0 1-2-15,0 1 0 16,0 0 1-16,0 1 0 0,0 0 0 15,0 0 0-15,0 0-34 0,0 0 16 16,2 0 1-16,-2 0 8 0,0 0 0 16,2 0 4-16,-2 0-3 0,0 0 6 15,0 0 4-15,2 0-3 0,-2 0 2 0,0 0 10 16,4 0 0-16,-4 0-3 16,0 0-1-16,0 0-7 0,0 0 0 15,0 0 0-15,0-4-16 0,0 4 5 16,0-1-2-16,0 1-6 0,0-1-18 15,0 1-31-15,0-2-30 0</inkml:trace>
  <inkml:trace contextRef="#ctx0" brushRef="#br0" timeOffset="32280.14">28805 16414 37 0,'0'0'0'0,"0"0"24"15,0 0-23-15,0 0 0 0,0 0-2 16,0 0-14-16,0 0 2 0,0 0 3 16,0 0-4-16,-6-1 6 0,6 0 9 15,0 0 6-15,-2-1 5 0,2 0 8 16,0 2-9-16,0 0-6 15,0-3-2-15,0 3-2 0,-4-1 1 0,4 1-2 16,-4 0 0-16,2 0-4 0,2 0 4 16,-2 0 0-16,-2 0 0 0,4 0 4 15,-3 0 3-15,1 2-3 0,2-1-3 16,0 0 2-16,0 0 10 0,0-1-7 16,0 0-6-16,0 0 0 15,0 0 3-15,0 0-2 16,0 0 10-16,0 0 18 15,0 0-21-15,-2 0 3 0,2 1 7 16,0 1-3-16,-4-2-7 0,4 0-4 16,0 0-4-16,0 0 0 0,0 0 2 15,0 0-2-15,-2 3-1 0,0-2 1 16,2 0-11-16,-2 1 0 16,2-1-14-16,0 1 2 0,0-1 5 0,0 0-5 0,0 0 6 15,0-1 7-15,0 1-5 16,0 0 1-16,0-1 9 0,0 1 3 15,0-1 1-15,2 2 1 0,-2-1 0 16</inkml:trace>
  <inkml:trace contextRef="#ctx0" brushRef="#br0" timeOffset="32580.68">28752 16468 3 0,'0'0'21'16,"0"0"2"-16,0 0-6 0,0 0-3 15,0 0-1-15,0 0-1 0,0 0 5 16,0 0-8-16,0 0-2 0,2 13-5 16,0-11-1-16,0 1 0 0,4 1-2 15,-4-2-30-15,0-1 4 0,0-1-37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2023/7/28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 baseline="0" dirty="0">
                <a:solidFill>
                  <a:srgbClr val="FFFF00"/>
                </a:solidFill>
              </a:rPr>
              <a:t>老師用</a:t>
            </a:r>
            <a:r>
              <a:rPr kumimoji="0" lang="zh-TW" altLang="en-US" baseline="0">
                <a:solidFill>
                  <a:srgbClr val="FFFF00"/>
                </a:solidFill>
              </a:rPr>
              <a:t>這個例子很</a:t>
            </a:r>
            <a:r>
              <a:rPr kumimoji="0" lang="zh-TW" altLang="en-US" baseline="0" dirty="0">
                <a:solidFill>
                  <a:srgbClr val="FFFF00"/>
                </a:solidFill>
              </a:rPr>
              <a:t>快速地複習因數與倍數的概念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en-US" altLang="zh-TW" baseline="0" dirty="0">
                <a:solidFill>
                  <a:srgbClr val="FFFF00"/>
                </a:solidFill>
              </a:rPr>
              <a:t>6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可以寫成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乘以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，那麼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就稱為 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6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的因數。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en-US" altLang="zh-TW" baseline="0" dirty="0">
                <a:solidFill>
                  <a:srgbClr val="FFFF00"/>
                </a:solidFill>
              </a:rPr>
              <a:t>6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就稱為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當然 </a:t>
            </a:r>
            <a:r>
              <a:rPr kumimoji="0" lang="en-US" altLang="zh-TW" baseline="0" dirty="0">
                <a:solidFill>
                  <a:srgbClr val="FFFF00"/>
                </a:solidFill>
              </a:rPr>
              <a:t>6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也可以寫成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乘以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6 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手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，所以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6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也是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6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的因數。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en-US" altLang="zh-TW" baseline="0" dirty="0">
                <a:solidFill>
                  <a:srgbClr val="FFFF00"/>
                </a:solidFill>
              </a:rPr>
              <a:t>(-1) x ( -6)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也是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6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，國中階段在沒有強調的情況下，都只看正的因數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要怎麼檢驗因數倍數的關係呢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我們知道 </a:t>
            </a:r>
            <a:r>
              <a:rPr kumimoji="0" lang="en-US" altLang="zh-TW" baseline="0" dirty="0">
                <a:solidFill>
                  <a:srgbClr val="FFFF00"/>
                </a:solidFill>
              </a:rPr>
              <a:t>6 = 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乘以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就跟  </a:t>
            </a:r>
            <a:r>
              <a:rPr kumimoji="0" lang="en-US" altLang="zh-TW" baseline="0" dirty="0">
                <a:solidFill>
                  <a:srgbClr val="FFFF00"/>
                </a:solidFill>
              </a:rPr>
              <a:t>6 </a:t>
            </a:r>
            <a:r>
              <a:rPr kumimoji="0" lang="zh-TW" altLang="en-US" baseline="0" dirty="0">
                <a:solidFill>
                  <a:srgbClr val="FFFF00"/>
                </a:solidFill>
              </a:rPr>
              <a:t>除以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=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的概念是一樣的，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也就是當我們想要檢驗 </a:t>
            </a:r>
            <a:r>
              <a:rPr kumimoji="0" lang="en-US" altLang="zh-TW" baseline="0" dirty="0">
                <a:solidFill>
                  <a:srgbClr val="FFFF00"/>
                </a:solidFill>
              </a:rPr>
              <a:t>A</a:t>
            </a:r>
            <a:r>
              <a:rPr kumimoji="0" lang="zh-TW" altLang="en-US" baseline="0" dirty="0">
                <a:solidFill>
                  <a:srgbClr val="FFFF00"/>
                </a:solidFill>
              </a:rPr>
              <a:t> 是不是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B</a:t>
            </a:r>
            <a:r>
              <a:rPr kumimoji="0" lang="zh-TW" altLang="en-US" baseline="0" dirty="0">
                <a:solidFill>
                  <a:srgbClr val="FFFF00"/>
                </a:solidFill>
              </a:rPr>
              <a:t> 的倍數時，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就是要看 </a:t>
            </a:r>
            <a:r>
              <a:rPr kumimoji="0" lang="en-US" altLang="zh-TW" baseline="0" dirty="0">
                <a:solidFill>
                  <a:srgbClr val="FFFF00"/>
                </a:solidFill>
              </a:rPr>
              <a:t>A</a:t>
            </a:r>
            <a:r>
              <a:rPr kumimoji="0" lang="zh-TW" altLang="en-US" baseline="0" dirty="0">
                <a:solidFill>
                  <a:srgbClr val="FFFF00"/>
                </a:solidFill>
              </a:rPr>
              <a:t> 除以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B</a:t>
            </a:r>
            <a:r>
              <a:rPr kumimoji="0" lang="zh-TW" altLang="en-US" baseline="0" dirty="0">
                <a:solidFill>
                  <a:srgbClr val="FFFF00"/>
                </a:solidFill>
              </a:rPr>
              <a:t> 能不能整除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en-US" altLang="zh-TW" baseline="0" dirty="0">
                <a:solidFill>
                  <a:srgbClr val="FF0000"/>
                </a:solidFill>
              </a:rPr>
              <a:t>[</a:t>
            </a:r>
            <a:r>
              <a:rPr kumimoji="0" lang="zh-TW" altLang="en-US" baseline="0" dirty="0">
                <a:solidFill>
                  <a:srgbClr val="FF0000"/>
                </a:solidFill>
              </a:rPr>
              <a:t>講解 </a:t>
            </a:r>
            <a:r>
              <a:rPr kumimoji="0" lang="en-US" altLang="zh-TW" baseline="0" dirty="0">
                <a:solidFill>
                  <a:srgbClr val="FF0000"/>
                </a:solidFill>
              </a:rPr>
              <a:t>0 </a:t>
            </a:r>
            <a:r>
              <a:rPr kumimoji="0" lang="zh-TW" altLang="en-US" baseline="0" dirty="0">
                <a:solidFill>
                  <a:srgbClr val="FF0000"/>
                </a:solidFill>
              </a:rPr>
              <a:t>是任何非 </a:t>
            </a:r>
            <a:r>
              <a:rPr kumimoji="0" lang="en-US" altLang="zh-TW" baseline="0" dirty="0">
                <a:solidFill>
                  <a:srgbClr val="FF0000"/>
                </a:solidFill>
              </a:rPr>
              <a:t>0 </a:t>
            </a:r>
            <a:r>
              <a:rPr kumimoji="0" lang="zh-TW" altLang="en-US" baseline="0" dirty="0">
                <a:solidFill>
                  <a:srgbClr val="FF0000"/>
                </a:solidFill>
              </a:rPr>
              <a:t>整數的倍數時，要用除法來講，比較直接且清楚</a:t>
            </a:r>
            <a:r>
              <a:rPr kumimoji="0" lang="en-US" altLang="zh-TW" baseline="0" dirty="0">
                <a:solidFill>
                  <a:srgbClr val="FF0000"/>
                </a:solidFill>
              </a:rPr>
              <a:t>]</a:t>
            </a:r>
            <a:br>
              <a:rPr kumimoji="0" lang="en-US" altLang="zh-TW" baseline="0" dirty="0">
                <a:solidFill>
                  <a:srgbClr val="FF0000"/>
                </a:solidFill>
              </a:rPr>
            </a:br>
            <a:endParaRPr kumimoji="0" lang="en-US" altLang="zh-TW" baseline="0" dirty="0">
              <a:solidFill>
                <a:srgbClr val="FF00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我們知道 </a:t>
            </a:r>
            <a:r>
              <a:rPr kumimoji="0" lang="en-US" altLang="zh-TW" baseline="0" dirty="0">
                <a:solidFill>
                  <a:srgbClr val="FFFF00"/>
                </a:solidFill>
              </a:rPr>
              <a:t>0 </a:t>
            </a:r>
            <a:r>
              <a:rPr kumimoji="0" lang="zh-TW" altLang="en-US" baseline="0" dirty="0">
                <a:solidFill>
                  <a:srgbClr val="FFFF00"/>
                </a:solidFill>
              </a:rPr>
              <a:t>除以任何數 </a:t>
            </a:r>
            <a:r>
              <a:rPr kumimoji="0" lang="en-US" altLang="zh-TW" baseline="0" dirty="0">
                <a:solidFill>
                  <a:srgbClr val="FFFF00"/>
                </a:solidFill>
              </a:rPr>
              <a:t>B</a:t>
            </a:r>
            <a:r>
              <a:rPr kumimoji="0" lang="zh-TW" altLang="en-US" baseline="0" dirty="0">
                <a:solidFill>
                  <a:srgbClr val="FFFF00"/>
                </a:solidFill>
              </a:rPr>
              <a:t> 都會整除，所以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0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是任何數的倍數嗎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但是 小學的時候學過 </a:t>
            </a:r>
            <a:r>
              <a:rPr kumimoji="0" lang="en-US" altLang="zh-TW" baseline="0" dirty="0">
                <a:solidFill>
                  <a:srgbClr val="FFFF00"/>
                </a:solidFill>
              </a:rPr>
              <a:t>0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不可以當除數。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所以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0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是任何不是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0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的整數的倍數。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非 </a:t>
            </a:r>
            <a:r>
              <a:rPr kumimoji="0" lang="en-US" altLang="zh-TW" baseline="0" dirty="0">
                <a:solidFill>
                  <a:srgbClr val="FFFF00"/>
                </a:solidFill>
              </a:rPr>
              <a:t>0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底下畫線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baseline="0" dirty="0">
                <a:solidFill>
                  <a:srgbClr val="FFFF00"/>
                </a:solidFill>
              </a:rPr>
              <a:t>另外因為任何的整數 </a:t>
            </a:r>
            <a:r>
              <a:rPr kumimoji="0" lang="en-US" altLang="zh-TW" baseline="0" dirty="0">
                <a:solidFill>
                  <a:srgbClr val="FFFF00"/>
                </a:solidFill>
              </a:rPr>
              <a:t>A</a:t>
            </a:r>
            <a:r>
              <a:rPr kumimoji="0" lang="zh-TW" altLang="en-US" baseline="0" dirty="0">
                <a:solidFill>
                  <a:srgbClr val="FFFF00"/>
                </a:solidFill>
              </a:rPr>
              <a:t> 都一定是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乘以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A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，所以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是任何數的因數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br>
              <a:rPr kumimoji="0" lang="en-US" altLang="zh-TW" baseline="0" dirty="0">
                <a:solidFill>
                  <a:srgbClr val="FFFF00"/>
                </a:solidFill>
              </a:rPr>
            </a:br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8662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 baseline="0" dirty="0">
                <a:solidFill>
                  <a:srgbClr val="FFFF00"/>
                </a:solidFill>
              </a:rPr>
              <a:t>老師就以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1782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為例講解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的倍數判斷法原理，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前面學到要判斷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的倍數就是判斷數字和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 + 7 + 8 + 2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是不是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要怎麼弄出數字和呢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en-US" altLang="zh-TW" baseline="0" dirty="0">
                <a:solidFill>
                  <a:srgbClr val="FFFF00"/>
                </a:solidFill>
              </a:rPr>
              <a:t>1782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可以寫成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1000 +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7 x 100 + 8 x 10 + 2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1000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可以拆開成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999 +1</a:t>
            </a:r>
          </a:p>
          <a:p>
            <a:r>
              <a:rPr kumimoji="0" lang="en-US" altLang="zh-TW" baseline="0" dirty="0">
                <a:solidFill>
                  <a:srgbClr val="FFFF00"/>
                </a:solidFill>
              </a:rPr>
              <a:t>100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可以拆開成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99 +1</a:t>
            </a:r>
          </a:p>
          <a:p>
            <a:r>
              <a:rPr kumimoji="0" lang="en-US" altLang="zh-TW" baseline="0" dirty="0">
                <a:solidFill>
                  <a:srgbClr val="FFFF00"/>
                </a:solidFill>
              </a:rPr>
              <a:t>10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可以拆開成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 + 1 </a:t>
            </a: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為什麼知道要這樣拆呢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因為距離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999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是距離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1000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最近的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相同的道理，</a:t>
            </a:r>
            <a:r>
              <a:rPr kumimoji="0" lang="en-US" altLang="zh-TW" baseline="0" dirty="0">
                <a:solidFill>
                  <a:srgbClr val="FFFF00"/>
                </a:solidFill>
              </a:rPr>
              <a:t>99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的理由是一樣的，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這樣當使用分配律展開後會變成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999 + 1 + 7 x 99 + 7 + 8 x 9 + 8 + 2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因為 這三個 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&lt;999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7 x 99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8 x 9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畫底線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都是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所以要看這整個數字是不是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的倍數，就只要判斷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 + 7 + 8 + 2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是不是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 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在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7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8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換色打圈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而很容易可以發現 這個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 + 7 + 8 + 2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就是原來數字的各個數字和了。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的倍數判斷法的原理呢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  <a:r>
              <a:rPr kumimoji="0" lang="zh-TW" altLang="en-US" baseline="0" dirty="0">
                <a:solidFill>
                  <a:srgbClr val="FFFF00"/>
                </a:solidFill>
              </a:rPr>
              <a:t> 跟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個倍數是一模一樣的，同學可以試著自己找個例子來推導看看</a:t>
            </a:r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9882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US" altLang="zh-TW" baseline="0" dirty="0">
                <a:solidFill>
                  <a:srgbClr val="FFFF00"/>
                </a:solidFill>
              </a:rPr>
              <a:t>11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的倍數判斷法的原理，其實跟剛剛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的倍數原理差不多，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我們的目標還是在想要看看怎麼分離原來這個數字中 奇數位的和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 + 9 + 2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減掉 偶數位的和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5 + 7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類似的將這個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17952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拆開變成 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en-US" altLang="zh-TW" baseline="0" dirty="0">
                <a:solidFill>
                  <a:srgbClr val="FFFF00"/>
                </a:solidFill>
              </a:rPr>
              <a:t>10000 + 7 x 1000 + 9 x 100 + 5 x 10 + 2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br>
              <a:rPr kumimoji="0" lang="en-US" altLang="zh-TW" baseline="0" dirty="0">
                <a:solidFill>
                  <a:srgbClr val="FFFF00"/>
                </a:solidFill>
              </a:rPr>
            </a:br>
            <a:r>
              <a:rPr kumimoji="0" lang="zh-TW" altLang="en-US" baseline="0" dirty="0">
                <a:solidFill>
                  <a:srgbClr val="FFFF00"/>
                </a:solidFill>
              </a:rPr>
              <a:t>這時想想離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10000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最接近的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的倍數是多少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  <a:r>
              <a:rPr kumimoji="0" lang="zh-TW" altLang="en-US" baseline="0" dirty="0">
                <a:solidFill>
                  <a:srgbClr val="FFFF00"/>
                </a:solidFill>
              </a:rPr>
              <a:t> 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9999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，所以拆成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9999 + 1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就像前一頁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的倍數判斷法原理，我們要拆成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的倍數，這邊就是要拆成多少的倍數呢</a:t>
            </a:r>
            <a:r>
              <a:rPr kumimoji="0" lang="en-US" altLang="zh-TW" baseline="0" dirty="0">
                <a:solidFill>
                  <a:srgbClr val="FFFF00"/>
                </a:solidFill>
              </a:rPr>
              <a:t>? 11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離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1000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最接近的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的倍數呢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  <a:r>
              <a:rPr kumimoji="0" lang="zh-TW" altLang="en-US" baseline="0" dirty="0">
                <a:solidFill>
                  <a:srgbClr val="FFFF00"/>
                </a:solidFill>
              </a:rPr>
              <a:t> 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1001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，所以拆成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1001 – 1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這樣後面使用分配律展開後，就會拆出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的倍數和 減 </a:t>
            </a:r>
            <a:r>
              <a:rPr kumimoji="0" lang="en-US" altLang="zh-TW" baseline="0" dirty="0">
                <a:solidFill>
                  <a:srgbClr val="FFFF00"/>
                </a:solidFill>
              </a:rPr>
              <a:t>7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了</a:t>
            </a:r>
            <a:br>
              <a:rPr kumimoji="0" lang="en-US" altLang="zh-TW" baseline="0" dirty="0">
                <a:solidFill>
                  <a:srgbClr val="FFFF00"/>
                </a:solidFill>
              </a:rPr>
            </a:b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相同的道理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100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就拆成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99 + 1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10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就拆成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11 – 1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然後再用分配律展開，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就可以拆成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9999 + 1 + 7 x 1001 – 7 + 9 x 99 + 9 + 5 x 11 – 5 + 2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而這四項 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&lt;9999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7x1001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9x99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5x11</a:t>
            </a:r>
            <a:r>
              <a:rPr kumimoji="0" lang="zh-TW" altLang="en-US" baseline="0" dirty="0">
                <a:solidFill>
                  <a:srgbClr val="FFFF00"/>
                </a:solidFill>
              </a:rPr>
              <a:t> 畫線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都是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所以要判斷整個數是不是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的倍數就要看剩下來的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 – 7 + 9  -  5 + 2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也就可以寫成 </a:t>
            </a:r>
            <a:r>
              <a:rPr kumimoji="0" lang="en-US" altLang="zh-TW" baseline="0" dirty="0">
                <a:solidFill>
                  <a:srgbClr val="FFFF00"/>
                </a:solidFill>
              </a:rPr>
              <a:t>(1 + 9 + 2 ) – (7 + 5)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 + 9  + 2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就是這個數的奇數位和、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5 + 7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就是偶數位和</a:t>
            </a:r>
            <a:r>
              <a:rPr kumimoji="0" lang="en-US" altLang="zh-TW" baseline="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43844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en-US" altLang="zh-TW" baseline="0" dirty="0">
                <a:solidFill>
                  <a:srgbClr val="FFFF00"/>
                </a:solidFill>
              </a:rPr>
              <a:t>[</a:t>
            </a:r>
            <a:r>
              <a:rPr kumimoji="0" lang="zh-TW" altLang="en-US" baseline="0" dirty="0">
                <a:solidFill>
                  <a:srgbClr val="FFFF00"/>
                </a:solidFill>
              </a:rPr>
              <a:t>一開頭什麼都還沒看到，不要講太長，盡快進入主題，避免過於抽象，且聽者易疲累</a:t>
            </a:r>
            <a:r>
              <a:rPr kumimoji="0" lang="en-US" altLang="zh-TW" baseline="0" dirty="0">
                <a:solidFill>
                  <a:srgbClr val="FFFF00"/>
                </a:solidFill>
              </a:rPr>
              <a:t>]</a:t>
            </a: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除了直接用除的方式外，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5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的倍數有更簡單、快速的判斷規則。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首先來看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的倍數，只要個位數字是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0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2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4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6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或 </a:t>
            </a:r>
            <a:r>
              <a:rPr kumimoji="0" lang="en-US" altLang="zh-TW" baseline="0" dirty="0">
                <a:solidFill>
                  <a:srgbClr val="FFFF00"/>
                </a:solidFill>
              </a:rPr>
              <a:t>8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的數就是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例如 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25684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個位數字是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，所以他就是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683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就不是，因為個位數字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不是這五個其中。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為什麼是這樣判斷呢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  <a:r>
              <a:rPr kumimoji="0" lang="zh-TW" altLang="en-US" baseline="0" dirty="0">
                <a:solidFill>
                  <a:srgbClr val="FFFF00"/>
                </a:solidFill>
              </a:rPr>
              <a:t> 很簡單，因為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10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</a:t>
            </a:r>
            <a:r>
              <a:rPr kumimoji="0" lang="zh-TW" altLang="en-US" baseline="0" dirty="0">
                <a:solidFill>
                  <a:srgbClr val="FFFF00"/>
                </a:solidFill>
              </a:rPr>
              <a:t> 的倍數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手寫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10 = 2x5&gt;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所以我們可以將這個數拆開成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2568 x 10 + 4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，前半部是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所以就只要檢驗個位數是不是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的倍數就好囉。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再來看 </a:t>
            </a:r>
            <a:r>
              <a:rPr kumimoji="0" lang="en-US" altLang="zh-TW" baseline="0" dirty="0">
                <a:solidFill>
                  <a:srgbClr val="FFFF00"/>
                </a:solidFill>
              </a:rPr>
              <a:t>5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只要個位數字是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0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或 </a:t>
            </a:r>
            <a:r>
              <a:rPr kumimoji="0" lang="en-US" altLang="zh-TW" baseline="0" dirty="0">
                <a:solidFill>
                  <a:srgbClr val="FFFF00"/>
                </a:solidFill>
              </a:rPr>
              <a:t>5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的數就一定是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5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例如 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25685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的個位數字是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5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，所以他就是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5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54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就不是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5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的倍數因為 個位數字是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en-US" altLang="zh-TW" baseline="0" dirty="0">
                <a:solidFill>
                  <a:srgbClr val="FFFF00"/>
                </a:solidFill>
              </a:rPr>
              <a:t>5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的倍數判斷也是看個位數字，所以同學有沒有猜到他的原理怎麼看了呢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是不是跟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一樣，那就留給同學自己試著推論看看囉。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29381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 baseline="0" dirty="0">
                <a:solidFill>
                  <a:srgbClr val="FFFF00"/>
                </a:solidFill>
              </a:rPr>
              <a:t>接下來看 </a:t>
            </a:r>
            <a:r>
              <a:rPr kumimoji="0" lang="en-US" altLang="zh-TW" baseline="0" dirty="0">
                <a:solidFill>
                  <a:srgbClr val="FFFF00"/>
                </a:solidFill>
              </a:rPr>
              <a:t>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的倍數怎麼判斷，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很簡單，末兩位是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的倍數，這個數就是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末兩位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例如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102964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，末兩位就是十位數和個位數，這個 </a:t>
            </a:r>
            <a:r>
              <a:rPr kumimoji="0" lang="en-US" altLang="zh-TW" baseline="0" dirty="0">
                <a:solidFill>
                  <a:srgbClr val="FFFF00"/>
                </a:solidFill>
              </a:rPr>
              <a:t>64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en-US" altLang="zh-TW" baseline="0" dirty="0">
                <a:solidFill>
                  <a:srgbClr val="FFFF00"/>
                </a:solidFill>
              </a:rPr>
              <a:t>64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的倍數，所以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102964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再看一個例子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手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246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，末兩位是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46 </a:t>
            </a:r>
            <a:r>
              <a:rPr kumimoji="0" lang="zh-TW" altLang="en-US" baseline="0" dirty="0">
                <a:solidFill>
                  <a:srgbClr val="FFFF00"/>
                </a:solidFill>
              </a:rPr>
              <a:t>除以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4 = 11 … 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沒有整除，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所以 這個數不是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為什麼 </a:t>
            </a:r>
            <a:r>
              <a:rPr kumimoji="0" lang="en-US" altLang="zh-TW" baseline="0" dirty="0">
                <a:solidFill>
                  <a:srgbClr val="FFFF00"/>
                </a:solidFill>
              </a:rPr>
              <a:t>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的倍數是看末兩位呢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  <a:r>
              <a:rPr kumimoji="0" lang="zh-TW" altLang="en-US" baseline="0" dirty="0">
                <a:solidFill>
                  <a:srgbClr val="FFFF00"/>
                </a:solidFill>
              </a:rPr>
              <a:t>  原理和前面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的倍數判斷法是一樣的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因為我們知道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100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會等於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25 x 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手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以這個數為例，可以寫成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1029 x 100  + 64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手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這就是為什麼只要判斷後面這個末兩位數字 </a:t>
            </a:r>
            <a:r>
              <a:rPr kumimoji="0" lang="en-US" altLang="zh-TW" baseline="0" dirty="0">
                <a:solidFill>
                  <a:srgbClr val="FFFF00"/>
                </a:solidFill>
              </a:rPr>
              <a:t>64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就好了。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9299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 baseline="0" dirty="0">
                <a:solidFill>
                  <a:srgbClr val="FFFF00"/>
                </a:solidFill>
              </a:rPr>
              <a:t>這一頁來看如何判斷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的倍數呢，</a:t>
            </a:r>
            <a:br>
              <a:rPr kumimoji="0" lang="en-US" altLang="zh-TW" baseline="0" dirty="0">
                <a:solidFill>
                  <a:srgbClr val="FFFF00"/>
                </a:solidFill>
              </a:rPr>
            </a:br>
            <a:r>
              <a:rPr kumimoji="0" lang="zh-TW" altLang="en-US" baseline="0" dirty="0">
                <a:solidFill>
                  <a:srgbClr val="FFFF00"/>
                </a:solidFill>
              </a:rPr>
              <a:t>先來看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的倍數怎麼判斷，很簡單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如果數字和 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的倍數，整個數就是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例如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25692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數字和是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+ 5 + 6 + 9 + 2 = 24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所以它就是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手寫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191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數字和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=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1+ 9 + 1 =11 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不是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的倍數，他就不是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en-US" altLang="zh-TW" baseline="0" dirty="0">
                <a:solidFill>
                  <a:srgbClr val="FFFF00"/>
                </a:solidFill>
              </a:rPr>
              <a:t>9</a:t>
            </a:r>
            <a:r>
              <a:rPr kumimoji="0" lang="zh-TW" altLang="en-US" baseline="0" dirty="0">
                <a:solidFill>
                  <a:srgbClr val="FFFF00"/>
                </a:solidFill>
              </a:rPr>
              <a:t> 的倍數判斷也是依樣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，數字和是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的倍數，整個數就是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的倍數，例如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</a:p>
          <a:p>
            <a:r>
              <a:rPr kumimoji="0" lang="en-US" altLang="zh-TW" baseline="0" dirty="0">
                <a:solidFill>
                  <a:srgbClr val="FFFF00"/>
                </a:solidFill>
              </a:rPr>
              <a:t>1782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，數字和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 + 7 + 8 + 2 =18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的倍數，那個這個數就是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手寫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83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數字和是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8 + 3 = 11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，不是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的倍數，他就不是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為什麼是看數字和呢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  <a:r>
              <a:rPr kumimoji="0" lang="zh-TW" altLang="en-US" baseline="0" dirty="0">
                <a:solidFill>
                  <a:srgbClr val="FFFF00"/>
                </a:solidFill>
              </a:rPr>
              <a:t>  因為這個原理比較複雜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老師在最後面補充再講解，請各位同學先學會使用。</a:t>
            </a:r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69782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 baseline="0" dirty="0">
                <a:solidFill>
                  <a:srgbClr val="FFFF00"/>
                </a:solidFill>
              </a:rPr>
              <a:t>這一頁我們要看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的倍數怎麼判斷，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17952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為例，奇數位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&lt;2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9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1</a:t>
            </a:r>
            <a:r>
              <a:rPr kumimoji="0" lang="zh-TW" altLang="en-US" baseline="0" dirty="0">
                <a:solidFill>
                  <a:srgbClr val="FFFF00"/>
                </a:solidFill>
              </a:rPr>
              <a:t> 底下畫線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= 2 + 9 + 1 = 12 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手寫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，</a:t>
            </a:r>
            <a:br>
              <a:rPr kumimoji="0" lang="en-US" altLang="zh-TW" baseline="0" dirty="0">
                <a:solidFill>
                  <a:srgbClr val="FFFF00"/>
                </a:solidFill>
              </a:rPr>
            </a:br>
            <a:r>
              <a:rPr kumimoji="0" lang="zh-TW" altLang="en-US" baseline="0" dirty="0">
                <a:solidFill>
                  <a:srgbClr val="FFFF00"/>
                </a:solidFill>
              </a:rPr>
              <a:t>偶數位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&lt;5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7</a:t>
            </a:r>
            <a:r>
              <a:rPr kumimoji="0" lang="zh-TW" altLang="en-US" baseline="0" dirty="0">
                <a:solidFill>
                  <a:srgbClr val="FFFF00"/>
                </a:solidFill>
              </a:rPr>
              <a:t>打三角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= 5 + 7 = 12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手寫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en-US" altLang="zh-TW" baseline="0" dirty="0">
                <a:solidFill>
                  <a:srgbClr val="FFFF00"/>
                </a:solidFill>
              </a:rPr>
              <a:t>12 – 12 = 0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r>
              <a:rPr kumimoji="0" lang="en-US" altLang="zh-TW" baseline="0" dirty="0">
                <a:solidFill>
                  <a:srgbClr val="FFFF00"/>
                </a:solidFill>
              </a:rPr>
              <a:t>0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的倍數，那麼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17952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再看一個例子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901020 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手寫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奇數位和式 </a:t>
            </a:r>
            <a:r>
              <a:rPr kumimoji="0" lang="en-US" altLang="zh-TW" baseline="0" dirty="0">
                <a:solidFill>
                  <a:srgbClr val="FFFF00"/>
                </a:solidFill>
              </a:rPr>
              <a:t>0 + 0+ 0 = 0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，偶數位和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= 2 +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+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=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12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相減 </a:t>
            </a:r>
            <a:r>
              <a:rPr kumimoji="0" lang="en-US" altLang="zh-TW" baseline="0" dirty="0">
                <a:solidFill>
                  <a:srgbClr val="FFFF00"/>
                </a:solidFill>
              </a:rPr>
              <a:t>0 – 12  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，不是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的倍數，所以這個數就不是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的倍數。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為什麼是這樣做呢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  <a:r>
              <a:rPr kumimoji="0" lang="zh-TW" altLang="en-US" baseline="0" dirty="0">
                <a:solidFill>
                  <a:srgbClr val="FFFF00"/>
                </a:solidFill>
              </a:rPr>
              <a:t> 一樣的，因為比較複雜，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老師在這份教材最後再做補充。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1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baseline="0" dirty="0">
                <a:solidFill>
                  <a:srgbClr val="FFFF00"/>
                </a:solidFill>
              </a:rPr>
              <a:t>質數就是大於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，因數 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畫圈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只有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和本身 的整數，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baseline="0" dirty="0">
                <a:solidFill>
                  <a:srgbClr val="FFFF00"/>
                </a:solidFill>
              </a:rPr>
              <a:t>例如 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手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13 = 1 x 13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，沒有其他的因數，</a:t>
            </a:r>
            <a:r>
              <a:rPr kumimoji="0" lang="en-US" altLang="zh-TW" baseline="0" dirty="0">
                <a:solidFill>
                  <a:srgbClr val="FFFF00"/>
                </a:solidFill>
              </a:rPr>
              <a:t>13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就是質數。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baseline="0" dirty="0">
              <a:solidFill>
                <a:srgbClr val="FFFF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baseline="0" dirty="0">
                <a:solidFill>
                  <a:srgbClr val="FFFF00"/>
                </a:solidFill>
              </a:rPr>
              <a:t>質數中有一個很特別的數，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手寫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baseline="0" dirty="0">
                <a:solidFill>
                  <a:srgbClr val="FFFF00"/>
                </a:solidFill>
              </a:rPr>
              <a:t>他是最小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手寫最小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的質數，因為大於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，最小的就是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baseline="0" dirty="0">
                <a:solidFill>
                  <a:srgbClr val="FFFF00"/>
                </a:solidFill>
              </a:rPr>
              <a:t>他也是質數中 唯一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手寫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的偶數，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baseline="0" dirty="0">
                <a:solidFill>
                  <a:srgbClr val="FFFF00"/>
                </a:solidFill>
              </a:rPr>
              <a:t>因為其他的偶數一定還會多一個因數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，就不會是質數了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baseline="0" dirty="0">
              <a:solidFill>
                <a:srgbClr val="FFFF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baseline="0" dirty="0">
                <a:solidFill>
                  <a:srgbClr val="FFFF00"/>
                </a:solidFill>
              </a:rPr>
              <a:t>講完質數，來看合數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br>
              <a:rPr kumimoji="0" lang="en-US" altLang="zh-TW" baseline="0" dirty="0">
                <a:solidFill>
                  <a:srgbClr val="FFFF00"/>
                </a:solidFill>
              </a:rPr>
            </a:br>
            <a:r>
              <a:rPr kumimoji="0" lang="zh-TW" altLang="en-US" baseline="0" dirty="0">
                <a:solidFill>
                  <a:srgbClr val="FFFF00"/>
                </a:solidFill>
              </a:rPr>
              <a:t>所謂的合數就是大於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且不是質數的數，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baseline="0" dirty="0">
                <a:solidFill>
                  <a:srgbClr val="FFFF00"/>
                </a:solidFill>
              </a:rPr>
              <a:t>將大於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的數排幾個，</a:t>
            </a:r>
            <a:r>
              <a:rPr kumimoji="0" lang="en-US" altLang="zh-TW" baseline="0" dirty="0">
                <a:solidFill>
                  <a:srgbClr val="FFFF00"/>
                </a:solidFill>
              </a:rPr>
              <a:t>2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3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4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r>
              <a:rPr kumimoji="0" lang="en-US" altLang="zh-TW" baseline="0" dirty="0">
                <a:solidFill>
                  <a:srgbClr val="FFFF00"/>
                </a:solidFill>
              </a:rPr>
              <a:t>…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因為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都是 質數，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baseline="0" dirty="0">
                <a:solidFill>
                  <a:srgbClr val="FFFF00"/>
                </a:solidFill>
              </a:rPr>
              <a:t>所以最小的合數就是這個 </a:t>
            </a:r>
            <a:r>
              <a:rPr kumimoji="0" lang="en-US" altLang="zh-TW" baseline="0" dirty="0">
                <a:solidFill>
                  <a:srgbClr val="FFFF00"/>
                </a:solidFill>
              </a:rPr>
              <a:t>4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。</a:t>
            </a:r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8662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zh-TW" altLang="en-US" b="0" i="0" dirty="0">
                <a:solidFill>
                  <a:srgbClr val="333333"/>
                </a:solidFill>
                <a:effectLst/>
                <a:latin typeface="Helvetica Neue"/>
              </a:rPr>
              <a:t>顧名思義，質因數，這裡的因數 </a:t>
            </a:r>
            <a:r>
              <a:rPr lang="en-US" altLang="zh-TW" b="0" i="0" dirty="0">
                <a:solidFill>
                  <a:srgbClr val="333333"/>
                </a:solidFill>
                <a:effectLst/>
                <a:latin typeface="Helvetica Neue"/>
              </a:rPr>
              <a:t>(</a:t>
            </a:r>
            <a:r>
              <a:rPr lang="zh-TW" altLang="en-US" b="0" i="0" dirty="0">
                <a:solidFill>
                  <a:srgbClr val="333333"/>
                </a:solidFill>
                <a:effectLst/>
                <a:latin typeface="Helvetica Neue"/>
              </a:rPr>
              <a:t>在標題的「因數」下面畫底線</a:t>
            </a:r>
            <a:r>
              <a:rPr lang="en-US" altLang="zh-TW" b="0" i="0" dirty="0">
                <a:solidFill>
                  <a:srgbClr val="333333"/>
                </a:solidFill>
                <a:effectLst/>
                <a:latin typeface="Helvetica Neue"/>
              </a:rPr>
              <a:t>)</a:t>
            </a:r>
            <a:r>
              <a:rPr lang="zh-TW" altLang="en-US" b="0" i="0" dirty="0">
                <a:solidFill>
                  <a:srgbClr val="333333"/>
                </a:solidFill>
                <a:effectLst/>
                <a:latin typeface="Helvetica Neue"/>
              </a:rPr>
              <a:t>，</a:t>
            </a:r>
          </a:p>
          <a:p>
            <a:pPr algn="l"/>
            <a:r>
              <a:rPr lang="zh-TW" altLang="en-US" b="0" i="0" dirty="0">
                <a:solidFill>
                  <a:srgbClr val="333333"/>
                </a:solidFill>
                <a:effectLst/>
                <a:latin typeface="Helvetica Neue"/>
              </a:rPr>
              <a:t>指的就是一個數的因數，</a:t>
            </a:r>
            <a:br>
              <a:rPr lang="en-US" altLang="zh-TW" b="0" i="0" dirty="0">
                <a:solidFill>
                  <a:srgbClr val="333333"/>
                </a:solidFill>
                <a:effectLst/>
                <a:latin typeface="Helvetica Neue"/>
              </a:rPr>
            </a:br>
            <a:r>
              <a:rPr lang="zh-TW" altLang="en-US" b="0" i="0" dirty="0">
                <a:solidFill>
                  <a:srgbClr val="333333"/>
                </a:solidFill>
                <a:effectLst/>
                <a:latin typeface="Helvetica Neue"/>
              </a:rPr>
              <a:t>例如 </a:t>
            </a:r>
            <a:r>
              <a:rPr lang="en-US" altLang="zh-TW" b="0" i="0" dirty="0">
                <a:solidFill>
                  <a:srgbClr val="333333"/>
                </a:solidFill>
                <a:effectLst/>
                <a:latin typeface="Helvetica Neue"/>
              </a:rPr>
              <a:t>12 </a:t>
            </a:r>
            <a:r>
              <a:rPr lang="zh-TW" altLang="en-US" b="0" i="0" dirty="0">
                <a:solidFill>
                  <a:srgbClr val="333333"/>
                </a:solidFill>
                <a:effectLst/>
                <a:latin typeface="Helvetica Neue"/>
              </a:rPr>
              <a:t>的因數 </a:t>
            </a:r>
            <a:r>
              <a:rPr lang="en-US" altLang="zh-TW" b="0" i="0" dirty="0">
                <a:solidFill>
                  <a:srgbClr val="333333"/>
                </a:solidFill>
                <a:effectLst/>
                <a:latin typeface="Helvetica Neue"/>
              </a:rPr>
              <a:t>1, 2, 3 ... 12 </a:t>
            </a:r>
            <a:r>
              <a:rPr lang="zh-TW" altLang="en-US" b="0" i="0" dirty="0">
                <a:solidFill>
                  <a:srgbClr val="333333"/>
                </a:solidFill>
                <a:effectLst/>
                <a:latin typeface="Helvetica Neue"/>
              </a:rPr>
              <a:t>當中</a:t>
            </a:r>
          </a:p>
          <a:p>
            <a:pPr algn="l"/>
            <a:r>
              <a:rPr lang="zh-TW" altLang="en-US" b="0" i="0" dirty="0">
                <a:solidFill>
                  <a:srgbClr val="333333"/>
                </a:solidFill>
                <a:effectLst/>
                <a:latin typeface="Helvetica Neue"/>
              </a:rPr>
              <a:t>又是質數的數，也就是這裡的 </a:t>
            </a:r>
            <a:r>
              <a:rPr lang="en-US" altLang="zh-TW" b="0" i="0" dirty="0">
                <a:solidFill>
                  <a:srgbClr val="333333"/>
                </a:solidFill>
                <a:effectLst/>
                <a:latin typeface="Helvetica Neue"/>
              </a:rPr>
              <a:t>2 </a:t>
            </a:r>
            <a:r>
              <a:rPr lang="zh-TW" altLang="en-US" b="0" i="0" dirty="0">
                <a:solidFill>
                  <a:srgbClr val="333333"/>
                </a:solidFill>
                <a:effectLst/>
                <a:latin typeface="Helvetica Neue"/>
              </a:rPr>
              <a:t>和 </a:t>
            </a:r>
            <a:r>
              <a:rPr lang="en-US" altLang="zh-TW" b="0" i="0" dirty="0">
                <a:solidFill>
                  <a:srgbClr val="333333"/>
                </a:solidFill>
                <a:effectLst/>
                <a:latin typeface="Helvetica Neue"/>
              </a:rPr>
              <a:t>3</a:t>
            </a:r>
          </a:p>
          <a:p>
            <a:pPr algn="l"/>
            <a:r>
              <a:rPr lang="zh-TW" altLang="en-US" b="0" i="0" dirty="0">
                <a:solidFill>
                  <a:srgbClr val="333333"/>
                </a:solidFill>
                <a:effectLst/>
                <a:latin typeface="Helvetica Neue"/>
              </a:rPr>
              <a:t>所以有兩個條件 </a:t>
            </a:r>
            <a:r>
              <a:rPr lang="en-US" altLang="zh-TW" b="0" i="0" dirty="0">
                <a:solidFill>
                  <a:srgbClr val="A9A9A9"/>
                </a:solidFill>
                <a:effectLst/>
                <a:latin typeface="Helvetica Neue"/>
              </a:rPr>
              <a:t>(</a:t>
            </a:r>
            <a:r>
              <a:rPr lang="zh-TW" altLang="en-US" b="0" i="0" dirty="0">
                <a:solidFill>
                  <a:srgbClr val="A9A9A9"/>
                </a:solidFill>
                <a:effectLst/>
                <a:latin typeface="Helvetica Neue"/>
              </a:rPr>
              <a:t>滑鼠指回定義</a:t>
            </a:r>
            <a:r>
              <a:rPr lang="en-US" altLang="zh-TW" b="0" i="0" dirty="0">
                <a:solidFill>
                  <a:srgbClr val="A9A9A9"/>
                </a:solidFill>
                <a:effectLst/>
                <a:latin typeface="Helvetica Neue"/>
              </a:rPr>
              <a:t>)</a:t>
            </a:r>
            <a:endParaRPr lang="zh-TW" altLang="en-US" b="0" i="0" dirty="0">
              <a:solidFill>
                <a:srgbClr val="333333"/>
              </a:solidFill>
              <a:effectLst/>
              <a:latin typeface="Helvetica Neue"/>
            </a:endParaRPr>
          </a:p>
          <a:p>
            <a:pPr algn="l"/>
            <a:r>
              <a:rPr lang="en-US" altLang="zh-TW" b="0" i="0" dirty="0">
                <a:solidFill>
                  <a:srgbClr val="333333"/>
                </a:solidFill>
                <a:effectLst/>
                <a:latin typeface="Helvetica Neue"/>
              </a:rPr>
              <a:t>1. </a:t>
            </a:r>
            <a:r>
              <a:rPr lang="zh-TW" altLang="en-US" b="0" i="0" dirty="0">
                <a:solidFill>
                  <a:srgbClr val="333333"/>
                </a:solidFill>
                <a:effectLst/>
                <a:latin typeface="Helvetica Neue"/>
              </a:rPr>
              <a:t>是因數</a:t>
            </a:r>
          </a:p>
          <a:p>
            <a:pPr algn="l"/>
            <a:r>
              <a:rPr lang="en-US" altLang="zh-TW" b="0" i="0" dirty="0">
                <a:solidFill>
                  <a:srgbClr val="333333"/>
                </a:solidFill>
                <a:effectLst/>
                <a:latin typeface="Helvetica Neue"/>
              </a:rPr>
              <a:t>2. </a:t>
            </a:r>
            <a:r>
              <a:rPr lang="zh-TW" altLang="en-US" b="0" i="0" dirty="0">
                <a:solidFill>
                  <a:srgbClr val="333333"/>
                </a:solidFill>
                <a:effectLst/>
                <a:latin typeface="Helvetica Neue"/>
              </a:rPr>
              <a:t>又是質數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baseline="0" dirty="0">
              <a:solidFill>
                <a:srgbClr val="FFFF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baseline="0" dirty="0">
                <a:solidFill>
                  <a:srgbClr val="FFFF00"/>
                </a:solidFill>
              </a:rPr>
              <a:t>就稱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的質因數。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baseline="0" dirty="0">
              <a:solidFill>
                <a:srgbClr val="FFFF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baseline="0" dirty="0">
                <a:solidFill>
                  <a:srgbClr val="FFFF00"/>
                </a:solidFill>
              </a:rPr>
              <a:t>要怎麼找 一個數的質因數呢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  <a:r>
              <a:rPr kumimoji="0" lang="zh-TW" altLang="en-US" baseline="0" dirty="0">
                <a:solidFill>
                  <a:srgbClr val="FFFF00"/>
                </a:solidFill>
              </a:rPr>
              <a:t> 每次都要慢慢列嗎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baseline="0" dirty="0">
                <a:solidFill>
                  <a:srgbClr val="FFFF00"/>
                </a:solidFill>
              </a:rPr>
              <a:t>當然不是，用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為例，</a:t>
            </a:r>
            <a:r>
              <a:rPr kumimoji="0" lang="en-US" altLang="zh-TW" baseline="0" dirty="0">
                <a:solidFill>
                  <a:srgbClr val="FFFF00"/>
                </a:solidFill>
              </a:rPr>
              <a:t>12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會等於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x 6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baseline="0" dirty="0">
                <a:solidFill>
                  <a:srgbClr val="FFFF00"/>
                </a:solidFill>
              </a:rPr>
              <a:t>這時就看到有質因數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r>
              <a:rPr kumimoji="0" lang="en-US" altLang="zh-TW" baseline="0" dirty="0">
                <a:solidFill>
                  <a:srgbClr val="FFFF00"/>
                </a:solidFill>
              </a:rPr>
              <a:t>6 </a:t>
            </a:r>
            <a:r>
              <a:rPr kumimoji="0" lang="zh-TW" altLang="en-US" baseline="0" dirty="0">
                <a:solidFill>
                  <a:srgbClr val="FFFF00"/>
                </a:solidFill>
              </a:rPr>
              <a:t>還可以再寫成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x 3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，所以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也是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的質因數。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baseline="0" dirty="0">
              <a:solidFill>
                <a:srgbClr val="FFFF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baseline="0" dirty="0">
                <a:solidFill>
                  <a:srgbClr val="FFFF00"/>
                </a:solidFill>
              </a:rPr>
              <a:t>一般常常使用短除法。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baseline="0" dirty="0">
              <a:solidFill>
                <a:srgbClr val="FFFF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baseline="0" dirty="0">
                <a:solidFill>
                  <a:srgbClr val="FFFF00"/>
                </a:solidFill>
              </a:rPr>
              <a:t>像這樣將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寫成質因數連乘的過程，稱為質因數分解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一般來說會將這個</a:t>
            </a:r>
            <a:r>
              <a:rPr kumimoji="0" lang="en-US" altLang="zh-TW" baseline="0" dirty="0">
                <a:solidFill>
                  <a:srgbClr val="FFFF00"/>
                </a:solidFill>
              </a:rPr>
              <a:t> 2 x 2 x 3</a:t>
            </a:r>
            <a:r>
              <a:rPr kumimoji="0" lang="zh-TW" altLang="en-US" baseline="0" dirty="0">
                <a:solidFill>
                  <a:srgbClr val="FFFF00"/>
                </a:solidFill>
              </a:rPr>
              <a:t> 使用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2^2 x 3</a:t>
            </a:r>
            <a:r>
              <a:rPr kumimoji="0" lang="zh-TW" altLang="en-US" baseline="0" dirty="0">
                <a:solidFill>
                  <a:srgbClr val="FFFF00"/>
                </a:solidFill>
              </a:rPr>
              <a:t> 來表示，這就是下一頁老師要介紹的標準分解式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6345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 baseline="0" dirty="0">
                <a:solidFill>
                  <a:srgbClr val="FFFF00"/>
                </a:solidFill>
              </a:rPr>
              <a:t>當我們將質因數由小到大排列後，相同的質因數用乘方表示，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這樣的式子就稱為 標準分解式。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我們再看一個例子，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手寫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br>
              <a:rPr kumimoji="0" lang="en-US" altLang="zh-TW" baseline="0" dirty="0">
                <a:solidFill>
                  <a:srgbClr val="FFFF00"/>
                </a:solidFill>
              </a:rPr>
            </a:b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en-US" altLang="zh-TW" baseline="0" dirty="0">
                <a:solidFill>
                  <a:srgbClr val="FFFF00"/>
                </a:solidFill>
              </a:rPr>
              <a:t>18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如果經過質因數分解後，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可以寫成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18 = 2 x 3 x 3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=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x 3^2 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18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的標準分解式。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而從定義中可以知道，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標準分解式中的每個底數，都是這個數的質因數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所以如果要我們求質因數，各位同學就應該聯想到標準分解式。</a:t>
            </a:r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26425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zh-TW" altLang="en-US" baseline="0" dirty="0"/>
              <a:t>這一個單元我們學習到的因數與倍數的定義，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以及一些倍數判斷法，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其中 </a:t>
            </a:r>
            <a:r>
              <a:rPr lang="en-US" altLang="zh-TW" baseline="0" dirty="0"/>
              <a:t>11 </a:t>
            </a:r>
            <a:r>
              <a:rPr lang="zh-TW" altLang="en-US" baseline="0" dirty="0"/>
              <a:t>的倍數判斷法是同學容易忘記的，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請同學多熟練他。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還定義了質數、合數、質因數，以及講解了質因數分解，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最後這一節最重要的重點是標準分解式，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要記得質因數一定要由小排到大，且有重複出現的要用乘方表示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9909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16000"/>
          </a:xfrm>
          <a:solidFill>
            <a:srgbClr val="F8F8F8"/>
          </a:solidFill>
          <a:ln>
            <a:noFill/>
          </a:ln>
          <a:effectLst/>
        </p:spPr>
        <p:txBody>
          <a:bodyPr>
            <a:normAutofit/>
          </a:bodyPr>
          <a:lstStyle>
            <a:lvl1pPr algn="ctr">
              <a:defRPr sz="48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1016000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2023/7/28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因數與倍數</a:t>
            </a:r>
          </a:p>
        </p:txBody>
      </p:sp>
      <p:sp>
        <p:nvSpPr>
          <p:cNvPr id="2" name="AutoShape 208">
            <a:extLst>
              <a:ext uri="{FF2B5EF4-FFF2-40B4-BE49-F238E27FC236}">
                <a16:creationId xmlns:a16="http://schemas.microsoft.com/office/drawing/2014/main" id="{9AE78BAE-3442-4D21-B03D-C302B51A6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3145" y="1523945"/>
            <a:ext cx="6100380" cy="1078373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360000" tIns="35100" rIns="67500" bIns="35100" anchor="ctr"/>
          <a:lstStyle/>
          <a:p>
            <a:pPr algn="ctr">
              <a:lnSpc>
                <a:spcPct val="120000"/>
              </a:lnSpc>
            </a:pPr>
            <a:r>
              <a:rPr lang="en-US" altLang="zh-TW" sz="2400" b="1" i="1" dirty="0">
                <a:ea typeface="微軟正黑體" panose="020B0604030504040204" pitchFamily="34" charset="-120"/>
              </a:rPr>
              <a:t>A</a:t>
            </a:r>
            <a:r>
              <a:rPr lang="zh-TW" altLang="en-US" sz="2400" b="1" dirty="0">
                <a:ea typeface="微軟正黑體" panose="020B0604030504040204" pitchFamily="34" charset="-120"/>
              </a:rPr>
              <a:t>、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</a:t>
            </a:r>
            <a:r>
              <a:rPr lang="zh-TW" altLang="en-US" sz="2400" b="1" dirty="0">
                <a:ea typeface="微軟正黑體" panose="020B0604030504040204" pitchFamily="34" charset="-120"/>
              </a:rPr>
              <a:t>、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C </a:t>
            </a:r>
            <a:r>
              <a:rPr lang="zh-TW" altLang="en-US" sz="2400" dirty="0">
                <a:ea typeface="微軟正黑體" panose="020B0604030504040204" pitchFamily="34" charset="-120"/>
              </a:rPr>
              <a:t>為整數，若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400" b="1" dirty="0">
                <a:ea typeface="微軟正黑體" panose="020B0604030504040204" pitchFamily="34" charset="-120"/>
              </a:rPr>
              <a:t> =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400" b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400" b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C</a:t>
            </a:r>
            <a:r>
              <a:rPr lang="zh-TW" altLang="en-US" sz="2400" dirty="0">
                <a:ea typeface="微軟正黑體" panose="020B0604030504040204" pitchFamily="34" charset="-120"/>
              </a:rPr>
              <a:t>，</a:t>
            </a:r>
            <a:br>
              <a:rPr lang="en-US" altLang="zh-TW" sz="2400" dirty="0">
                <a:ea typeface="微軟正黑體" panose="020B0604030504040204" pitchFamily="34" charset="-120"/>
              </a:rPr>
            </a:br>
            <a:r>
              <a:rPr lang="zh-TW" altLang="en-US" sz="2400" dirty="0">
                <a:ea typeface="微軟正黑體" panose="020B0604030504040204" pitchFamily="34" charset="-120"/>
              </a:rPr>
              <a:t>則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</a:t>
            </a:r>
            <a:r>
              <a:rPr lang="zh-TW" altLang="en-US" sz="2400" dirty="0">
                <a:ea typeface="微軟正黑體" panose="020B0604030504040204" pitchFamily="34" charset="-120"/>
              </a:rPr>
              <a:t>、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C</a:t>
            </a:r>
            <a:r>
              <a:rPr lang="zh-TW" altLang="en-US" sz="2400" b="1" i="1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為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A</a:t>
            </a:r>
            <a:r>
              <a:rPr lang="zh-TW" altLang="en-US" sz="2400" b="1" i="1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的因數、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A</a:t>
            </a:r>
            <a:r>
              <a:rPr lang="zh-TW" altLang="en-US" sz="2400" dirty="0">
                <a:ea typeface="微軟正黑體" panose="020B0604030504040204" pitchFamily="34" charset="-120"/>
              </a:rPr>
              <a:t> 為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</a:t>
            </a:r>
            <a:r>
              <a:rPr lang="zh-TW" altLang="en-US" sz="2400" dirty="0">
                <a:ea typeface="微軟正黑體" panose="020B0604030504040204" pitchFamily="34" charset="-120"/>
              </a:rPr>
              <a:t>、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C</a:t>
            </a:r>
            <a:r>
              <a:rPr lang="en-US" altLang="zh-TW" sz="2400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的倍數</a:t>
            </a:r>
            <a:r>
              <a:rPr lang="en-US" altLang="zh-TW" sz="2400" dirty="0">
                <a:ea typeface="微軟正黑體" panose="020B0604030504040204" pitchFamily="34" charset="-120"/>
              </a:rPr>
              <a:t> </a:t>
            </a:r>
          </a:p>
        </p:txBody>
      </p:sp>
      <p:sp>
        <p:nvSpPr>
          <p:cNvPr id="3" name="Text Box 126">
            <a:extLst>
              <a:ext uri="{FF2B5EF4-FFF2-40B4-BE49-F238E27FC236}">
                <a16:creationId xmlns:a16="http://schemas.microsoft.com/office/drawing/2014/main" id="{154A9A89-19C9-602D-8AED-1E02C14F8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1849" y="2878667"/>
            <a:ext cx="4628302" cy="903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zh-TW" sz="4000" b="1" dirty="0">
                <a:latin typeface="+mn-lt"/>
                <a:ea typeface="微軟正黑體" panose="020B0604030504040204" pitchFamily="34" charset="-120"/>
              </a:rPr>
              <a:t>6 = 3 </a:t>
            </a:r>
            <a:r>
              <a:rPr lang="en-US" altLang="zh-TW" sz="4000" b="1" dirty="0">
                <a:latin typeface="+mn-lt"/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4000" b="1" dirty="0">
                <a:latin typeface="+mn-lt"/>
                <a:ea typeface="微軟正黑體" panose="020B0604030504040204" pitchFamily="34" charset="-120"/>
              </a:rPr>
              <a:t> 2</a:t>
            </a:r>
          </a:p>
        </p:txBody>
      </p:sp>
      <p:grpSp>
        <p:nvGrpSpPr>
          <p:cNvPr id="12" name="群組 11">
            <a:extLst>
              <a:ext uri="{FF2B5EF4-FFF2-40B4-BE49-F238E27FC236}">
                <a16:creationId xmlns:a16="http://schemas.microsoft.com/office/drawing/2014/main" id="{66BB5895-C100-E558-2546-FF22B5B49B4B}"/>
              </a:ext>
            </a:extLst>
          </p:cNvPr>
          <p:cNvGrpSpPr/>
          <p:nvPr/>
        </p:nvGrpSpPr>
        <p:grpSpPr>
          <a:xfrm>
            <a:off x="4455349" y="3679912"/>
            <a:ext cx="1708121" cy="600139"/>
            <a:chOff x="4784119" y="3395135"/>
            <a:chExt cx="1708121" cy="600139"/>
          </a:xfrm>
        </p:grpSpPr>
        <p:cxnSp>
          <p:nvCxnSpPr>
            <p:cNvPr id="5" name="直線單箭頭接點 4">
              <a:extLst>
                <a:ext uri="{FF2B5EF4-FFF2-40B4-BE49-F238E27FC236}">
                  <a16:creationId xmlns:a16="http://schemas.microsoft.com/office/drawing/2014/main" id="{A27F7726-F7F4-116D-AF8C-52ED9399744B}"/>
                </a:ext>
              </a:extLst>
            </p:cNvPr>
            <p:cNvCxnSpPr/>
            <p:nvPr/>
          </p:nvCxnSpPr>
          <p:spPr>
            <a:xfrm>
              <a:off x="5621867" y="3395135"/>
              <a:ext cx="0" cy="215900"/>
            </a:xfrm>
            <a:prstGeom prst="straightConnector1">
              <a:avLst/>
            </a:prstGeom>
            <a:ln w="25400">
              <a:solidFill>
                <a:srgbClr val="FF6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 Box 126">
              <a:extLst>
                <a:ext uri="{FF2B5EF4-FFF2-40B4-BE49-F238E27FC236}">
                  <a16:creationId xmlns:a16="http://schemas.microsoft.com/office/drawing/2014/main" id="{EABB5714-B29A-3556-A837-D8171C0DF7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4119" y="3496868"/>
              <a:ext cx="1708121" cy="4984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800100" indent="-3429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257300" indent="-3429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714500" indent="-3429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171700" indent="-3429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150000"/>
                </a:lnSpc>
              </a:pPr>
              <a:r>
                <a:rPr lang="en-US" altLang="zh-TW" sz="2000" b="1" dirty="0">
                  <a:solidFill>
                    <a:srgbClr val="FF6000"/>
                  </a:solidFill>
                  <a:latin typeface="+mn-lt"/>
                  <a:ea typeface="微軟正黑體" panose="020B0604030504040204" pitchFamily="34" charset="-120"/>
                </a:rPr>
                <a:t>2 </a:t>
              </a:r>
              <a:r>
                <a:rPr lang="zh-TW" altLang="en-US" sz="2000" dirty="0">
                  <a:solidFill>
                    <a:srgbClr val="FF6000"/>
                  </a:solidFill>
                  <a:latin typeface="+mn-lt"/>
                  <a:ea typeface="微軟正黑體" panose="020B0604030504040204" pitchFamily="34" charset="-120"/>
                </a:rPr>
                <a:t>和</a:t>
              </a:r>
              <a:r>
                <a:rPr lang="zh-TW" altLang="en-US" sz="2000" b="1" dirty="0">
                  <a:solidFill>
                    <a:srgbClr val="FF6000"/>
                  </a:solidFill>
                  <a:latin typeface="+mn-lt"/>
                  <a:ea typeface="微軟正黑體" panose="020B0604030504040204" pitchFamily="34" charset="-120"/>
                </a:rPr>
                <a:t> </a:t>
              </a:r>
              <a:r>
                <a:rPr lang="en-US" altLang="zh-TW" sz="2000" b="1" dirty="0">
                  <a:solidFill>
                    <a:srgbClr val="FF6000"/>
                  </a:solidFill>
                  <a:latin typeface="+mn-lt"/>
                  <a:ea typeface="微軟正黑體" panose="020B0604030504040204" pitchFamily="34" charset="-120"/>
                </a:rPr>
                <a:t>3 </a:t>
              </a:r>
              <a:r>
                <a:rPr lang="zh-TW" altLang="en-US" sz="2000" dirty="0">
                  <a:solidFill>
                    <a:srgbClr val="FF6000"/>
                  </a:solidFill>
                  <a:latin typeface="+mn-lt"/>
                  <a:ea typeface="微軟正黑體" panose="020B0604030504040204" pitchFamily="34" charset="-120"/>
                </a:rPr>
                <a:t>的倍數</a:t>
              </a:r>
              <a:endParaRPr lang="en-US" altLang="zh-TW" sz="2000" dirty="0">
                <a:solidFill>
                  <a:srgbClr val="FF6000"/>
                </a:solidFill>
                <a:latin typeface="+mn-lt"/>
                <a:ea typeface="微軟正黑體" panose="020B0604030504040204" pitchFamily="34" charset="-120"/>
              </a:endParaRPr>
            </a:p>
          </p:txBody>
        </p:sp>
      </p:grpSp>
      <p:sp>
        <p:nvSpPr>
          <p:cNvPr id="10" name="AutoShape 208">
            <a:extLst>
              <a:ext uri="{FF2B5EF4-FFF2-40B4-BE49-F238E27FC236}">
                <a16:creationId xmlns:a16="http://schemas.microsoft.com/office/drawing/2014/main" id="{1DD5638A-20D6-BFBF-B731-2C1AA2DB8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9925" y="4572000"/>
            <a:ext cx="5069941" cy="1823452"/>
          </a:xfrm>
          <a:prstGeom prst="roundRect">
            <a:avLst>
              <a:gd name="adj" fmla="val 6958"/>
            </a:avLst>
          </a:prstGeom>
          <a:solidFill>
            <a:srgbClr val="FFFFCC"/>
          </a:solidFill>
          <a:ln w="28575" algn="ctr">
            <a:solidFill>
              <a:srgbClr val="FF6000"/>
            </a:solidFill>
            <a:prstDash val="solid"/>
            <a:round/>
            <a:headEnd/>
            <a:tailEnd/>
          </a:ln>
          <a:effectLst/>
        </p:spPr>
        <p:txBody>
          <a:bodyPr wrap="none" lIns="360000" tIns="35100" rIns="67500" bIns="35100" anchor="ctr"/>
          <a:lstStyle/>
          <a:p>
            <a:pPr>
              <a:lnSpc>
                <a:spcPct val="120000"/>
              </a:lnSpc>
            </a:pPr>
            <a:r>
              <a:rPr lang="en-US" altLang="zh-TW" sz="2400" b="1" dirty="0">
                <a:ea typeface="微軟正黑體" panose="020B0604030504040204" pitchFamily="34" charset="-120"/>
              </a:rPr>
              <a:t>1.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A </a:t>
            </a:r>
            <a:r>
              <a:rPr lang="en-US" altLang="zh-TW" sz="24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</a:t>
            </a:r>
            <a:r>
              <a:rPr lang="en-US" altLang="zh-TW" sz="2400" b="1" i="1" dirty="0">
                <a:ea typeface="微軟正黑體" panose="020B0604030504040204" pitchFamily="34" charset="-120"/>
                <a:sym typeface="Symbol" panose="05050102010706020507" pitchFamily="18" charset="2"/>
              </a:rPr>
              <a:t> B = C</a:t>
            </a:r>
            <a:r>
              <a:rPr lang="zh-TW" altLang="en-US" sz="2400" dirty="0">
                <a:ea typeface="微軟正黑體" panose="020B0604030504040204" pitchFamily="34" charset="-120"/>
                <a:sym typeface="Symbol" panose="05050102010706020507" pitchFamily="18" charset="2"/>
              </a:rPr>
              <a:t>，</a:t>
            </a:r>
            <a:r>
              <a:rPr lang="en-US" altLang="zh-TW" sz="2400" b="1" i="1" dirty="0">
                <a:ea typeface="微軟正黑體" panose="020B0604030504040204" pitchFamily="34" charset="-120"/>
                <a:sym typeface="Symbol" panose="05050102010706020507" pitchFamily="18" charset="2"/>
              </a:rPr>
              <a:t>A</a:t>
            </a:r>
            <a:r>
              <a:rPr lang="en-US" altLang="zh-TW" sz="2400" dirty="0"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  <a:sym typeface="Symbol" panose="05050102010706020507" pitchFamily="18" charset="2"/>
              </a:rPr>
              <a:t>為 </a:t>
            </a:r>
            <a:r>
              <a:rPr lang="en-US" altLang="zh-TW" sz="2400" b="1" i="1" dirty="0">
                <a:ea typeface="微軟正黑體" panose="020B0604030504040204" pitchFamily="34" charset="-120"/>
                <a:sym typeface="Symbol" panose="05050102010706020507" pitchFamily="18" charset="2"/>
              </a:rPr>
              <a:t>B</a:t>
            </a:r>
            <a:r>
              <a:rPr lang="zh-TW" altLang="en-US" sz="2400" dirty="0">
                <a:ea typeface="微軟正黑體" panose="020B0604030504040204" pitchFamily="34" charset="-120"/>
                <a:sym typeface="Symbol" panose="05050102010706020507" pitchFamily="18" charset="2"/>
              </a:rPr>
              <a:t>、</a:t>
            </a:r>
            <a:r>
              <a:rPr lang="en-US" altLang="zh-TW" sz="2400" b="1" i="1" dirty="0">
                <a:ea typeface="微軟正黑體" panose="020B0604030504040204" pitchFamily="34" charset="-120"/>
                <a:sym typeface="Symbol" panose="05050102010706020507" pitchFamily="18" charset="2"/>
              </a:rPr>
              <a:t>C</a:t>
            </a:r>
            <a:r>
              <a:rPr lang="zh-TW" altLang="en-US" sz="2400" dirty="0">
                <a:ea typeface="微軟正黑體" panose="020B0604030504040204" pitchFamily="34" charset="-120"/>
                <a:sym typeface="Symbol" panose="05050102010706020507" pitchFamily="18" charset="2"/>
              </a:rPr>
              <a:t> 的倍數</a:t>
            </a:r>
            <a:endParaRPr lang="en-US" altLang="zh-TW" sz="2400" b="1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zh-TW" sz="2400" b="1" dirty="0">
                <a:ea typeface="微軟正黑體" panose="020B0604030504040204" pitchFamily="34" charset="-120"/>
              </a:rPr>
              <a:t>2. 0 </a:t>
            </a:r>
            <a:r>
              <a:rPr lang="zh-TW" altLang="en-US" sz="2400" dirty="0">
                <a:ea typeface="微軟正黑體" panose="020B0604030504040204" pitchFamily="34" charset="-120"/>
              </a:rPr>
              <a:t>是任何非</a:t>
            </a:r>
            <a:r>
              <a:rPr lang="zh-TW" altLang="en-US" sz="2400" b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ea typeface="微軟正黑體" panose="020B0604030504040204" pitchFamily="34" charset="-120"/>
              </a:rPr>
              <a:t>0 </a:t>
            </a:r>
            <a:r>
              <a:rPr lang="zh-TW" altLang="en-US" sz="2400" dirty="0">
                <a:ea typeface="微軟正黑體" panose="020B0604030504040204" pitchFamily="34" charset="-120"/>
              </a:rPr>
              <a:t>整數的倍數</a:t>
            </a:r>
            <a:endParaRPr lang="en-US" altLang="zh-TW" sz="2400" b="1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zh-TW" sz="2400" b="1" dirty="0">
                <a:ea typeface="微軟正黑體" panose="020B0604030504040204" pitchFamily="34" charset="-120"/>
              </a:rPr>
              <a:t>3. 1 </a:t>
            </a:r>
            <a:r>
              <a:rPr lang="zh-TW" altLang="en-US" sz="2400" dirty="0">
                <a:ea typeface="微軟正黑體" panose="020B0604030504040204" pitchFamily="34" charset="-120"/>
              </a:rPr>
              <a:t>是任何整數的因數</a:t>
            </a:r>
            <a:endParaRPr lang="en-US" altLang="zh-TW" sz="2400" dirty="0">
              <a:ea typeface="微軟正黑體" panose="020B0604030504040204" pitchFamily="34" charset="-120"/>
            </a:endParaRPr>
          </a:p>
        </p:txBody>
      </p:sp>
      <p:grpSp>
        <p:nvGrpSpPr>
          <p:cNvPr id="17" name="群組 16">
            <a:extLst>
              <a:ext uri="{FF2B5EF4-FFF2-40B4-BE49-F238E27FC236}">
                <a16:creationId xmlns:a16="http://schemas.microsoft.com/office/drawing/2014/main" id="{828D3D44-784D-8F73-70B1-6F63C244BFDF}"/>
              </a:ext>
            </a:extLst>
          </p:cNvPr>
          <p:cNvGrpSpPr/>
          <p:nvPr/>
        </p:nvGrpSpPr>
        <p:grpSpPr>
          <a:xfrm>
            <a:off x="6096004" y="2653227"/>
            <a:ext cx="2855257" cy="498406"/>
            <a:chOff x="6096004" y="2653227"/>
            <a:chExt cx="2855257" cy="498406"/>
          </a:xfrm>
        </p:grpSpPr>
        <p:cxnSp>
          <p:nvCxnSpPr>
            <p:cNvPr id="7" name="直線單箭頭接點 6">
              <a:extLst>
                <a:ext uri="{FF2B5EF4-FFF2-40B4-BE49-F238E27FC236}">
                  <a16:creationId xmlns:a16="http://schemas.microsoft.com/office/drawing/2014/main" id="{539325CB-E4CF-C497-468B-DA506D12DA41}"/>
                </a:ext>
              </a:extLst>
            </p:cNvPr>
            <p:cNvCxnSpPr>
              <a:cxnSpLocks/>
            </p:cNvCxnSpPr>
            <p:nvPr/>
          </p:nvCxnSpPr>
          <p:spPr>
            <a:xfrm>
              <a:off x="6101331" y="2935733"/>
              <a:ext cx="0" cy="215900"/>
            </a:xfrm>
            <a:prstGeom prst="straightConnector1">
              <a:avLst/>
            </a:prstGeom>
            <a:ln w="25400">
              <a:solidFill>
                <a:srgbClr val="FF6000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單箭頭接點 7">
              <a:extLst>
                <a:ext uri="{FF2B5EF4-FFF2-40B4-BE49-F238E27FC236}">
                  <a16:creationId xmlns:a16="http://schemas.microsoft.com/office/drawing/2014/main" id="{FC9CFBC2-3AAA-E26E-D1FD-0DDFFAF1B278}"/>
                </a:ext>
              </a:extLst>
            </p:cNvPr>
            <p:cNvCxnSpPr/>
            <p:nvPr/>
          </p:nvCxnSpPr>
          <p:spPr>
            <a:xfrm>
              <a:off x="6873917" y="2935733"/>
              <a:ext cx="0" cy="215900"/>
            </a:xfrm>
            <a:prstGeom prst="straightConnector1">
              <a:avLst/>
            </a:prstGeom>
            <a:ln w="25400">
              <a:solidFill>
                <a:srgbClr val="FF6000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 Box 126">
              <a:extLst>
                <a:ext uri="{FF2B5EF4-FFF2-40B4-BE49-F238E27FC236}">
                  <a16:creationId xmlns:a16="http://schemas.microsoft.com/office/drawing/2014/main" id="{B822C4F8-CC66-B677-112E-50167D39FC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43140" y="2653227"/>
              <a:ext cx="1708121" cy="4984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800100" indent="-3429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257300" indent="-3429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714500" indent="-3429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171700" indent="-3429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ct val="150000"/>
                </a:lnSpc>
              </a:pPr>
              <a:r>
                <a:rPr lang="en-US" altLang="zh-TW" sz="2000" b="1" dirty="0">
                  <a:solidFill>
                    <a:srgbClr val="FF6000"/>
                  </a:solidFill>
                  <a:latin typeface="+mn-lt"/>
                  <a:ea typeface="微軟正黑體" panose="020B0604030504040204" pitchFamily="34" charset="-120"/>
                </a:rPr>
                <a:t>6</a:t>
              </a:r>
              <a:r>
                <a:rPr lang="en-US" altLang="zh-TW" sz="2000" dirty="0">
                  <a:solidFill>
                    <a:srgbClr val="FF6000"/>
                  </a:solidFill>
                  <a:latin typeface="+mn-lt"/>
                  <a:ea typeface="微軟正黑體" panose="020B0604030504040204" pitchFamily="34" charset="-120"/>
                </a:rPr>
                <a:t> </a:t>
              </a:r>
              <a:r>
                <a:rPr lang="zh-TW" altLang="en-US" sz="2000" dirty="0">
                  <a:solidFill>
                    <a:srgbClr val="FF6000"/>
                  </a:solidFill>
                  <a:latin typeface="+mn-lt"/>
                  <a:ea typeface="微軟正黑體" panose="020B0604030504040204" pitchFamily="34" charset="-120"/>
                </a:rPr>
                <a:t>的因數</a:t>
              </a:r>
              <a:endParaRPr lang="en-US" altLang="zh-TW" sz="2000" dirty="0">
                <a:solidFill>
                  <a:srgbClr val="FF6000"/>
                </a:solidFill>
                <a:latin typeface="+mn-lt"/>
                <a:ea typeface="微軟正黑體" panose="020B0604030504040204" pitchFamily="34" charset="-120"/>
              </a:endParaRPr>
            </a:p>
          </p:txBody>
        </p:sp>
        <p:cxnSp>
          <p:nvCxnSpPr>
            <p:cNvPr id="13" name="直線接點 12">
              <a:extLst>
                <a:ext uri="{FF2B5EF4-FFF2-40B4-BE49-F238E27FC236}">
                  <a16:creationId xmlns:a16="http://schemas.microsoft.com/office/drawing/2014/main" id="{D41EB3C0-252B-1650-FA07-9E8FF0D928F7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4" y="2944201"/>
              <a:ext cx="1456267" cy="0"/>
            </a:xfrm>
            <a:prstGeom prst="line">
              <a:avLst/>
            </a:prstGeom>
            <a:ln w="25400">
              <a:solidFill>
                <a:srgbClr val="FF6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1" name="筆跡 10">
                <a:extLst>
                  <a:ext uri="{FF2B5EF4-FFF2-40B4-BE49-F238E27FC236}">
                    <a16:creationId xmlns:a16="http://schemas.microsoft.com/office/drawing/2014/main" id="{95D7AF94-7A19-39E1-8C74-6A62B250EAD4}"/>
                  </a:ext>
                </a:extLst>
              </p14:cNvPr>
              <p14:cNvContentPartPr/>
              <p14:nvPr/>
            </p14:nvContentPartPr>
            <p14:xfrm>
              <a:off x="3203640" y="2868480"/>
              <a:ext cx="5131440" cy="3327120"/>
            </p14:xfrm>
          </p:contentPart>
        </mc:Choice>
        <mc:Fallback xmlns="">
          <p:pic>
            <p:nvPicPr>
              <p:cNvPr id="11" name="筆跡 10">
                <a:extLst>
                  <a:ext uri="{FF2B5EF4-FFF2-40B4-BE49-F238E27FC236}">
                    <a16:creationId xmlns:a16="http://schemas.microsoft.com/office/drawing/2014/main" id="{95D7AF94-7A19-39E1-8C74-6A62B250EAD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194280" y="2859120"/>
                <a:ext cx="5150160" cy="3345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46401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>
                <a:ea typeface="微軟正黑體" panose="020B0604030504040204" pitchFamily="34" charset="-120"/>
              </a:rPr>
              <a:t>9</a:t>
            </a:r>
            <a:r>
              <a:rPr lang="en-US" altLang="zh-TW" dirty="0"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</a:rPr>
              <a:t>的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倍數判斷法原理</a:t>
            </a:r>
            <a:endParaRPr lang="zh-TW" altLang="en-US" b="1" dirty="0">
              <a:latin typeface="+mn-lt"/>
              <a:ea typeface="微軟正黑體" panose="020B0604030504040204" pitchFamily="34" charset="-120"/>
            </a:endParaRPr>
          </a:p>
        </p:txBody>
      </p:sp>
      <p:sp>
        <p:nvSpPr>
          <p:cNvPr id="19" name="Text Box 126">
            <a:extLst>
              <a:ext uri="{FF2B5EF4-FFF2-40B4-BE49-F238E27FC236}">
                <a16:creationId xmlns:a16="http://schemas.microsoft.com/office/drawing/2014/main" id="{64DD2BB6-CD0E-5A97-4434-9F0160876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1849" y="2189467"/>
            <a:ext cx="4628302" cy="1189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zh-TW" sz="5400" b="1" dirty="0">
                <a:latin typeface="+mn-lt"/>
                <a:ea typeface="微軟正黑體" panose="020B0604030504040204" pitchFamily="34" charset="-120"/>
              </a:rPr>
              <a:t>1782 </a:t>
            </a:r>
          </a:p>
        </p:txBody>
      </p:sp>
      <p:sp>
        <p:nvSpPr>
          <p:cNvPr id="4" name="AutoShape 208">
            <a:extLst>
              <a:ext uri="{FF2B5EF4-FFF2-40B4-BE49-F238E27FC236}">
                <a16:creationId xmlns:a16="http://schemas.microsoft.com/office/drawing/2014/main" id="{945FD0BD-A303-36D7-EF25-55AD5E224D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0444" y="1433411"/>
            <a:ext cx="3591112" cy="1078373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0" tIns="35100" rIns="0" bIns="35100" anchor="ctr"/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數字和 </a:t>
            </a:r>
            <a:r>
              <a:rPr lang="en-US" altLang="zh-TW" sz="2400" dirty="0">
                <a:ea typeface="微軟正黑體" panose="020B0604030504040204" pitchFamily="34" charset="-120"/>
              </a:rPr>
              <a:t>=</a:t>
            </a:r>
            <a:r>
              <a:rPr lang="zh-TW" altLang="en-US" sz="2400" b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ea typeface="微軟正黑體" panose="020B0604030504040204" pitchFamily="34" charset="-120"/>
              </a:rPr>
              <a:t>9 </a:t>
            </a:r>
            <a:r>
              <a:rPr lang="zh-TW" altLang="en-US" sz="2400" dirty="0">
                <a:ea typeface="微軟正黑體" panose="020B0604030504040204" pitchFamily="34" charset="-120"/>
              </a:rPr>
              <a:t>的倍數</a:t>
            </a:r>
            <a:endParaRPr lang="en-US" altLang="zh-TW" sz="2400" dirty="0">
              <a:ea typeface="微軟正黑體" panose="020B0604030504040204" pitchFamily="34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43194EB5-C8E1-6129-F99F-381DEF5AC240}"/>
              </a:ext>
            </a:extLst>
          </p:cNvPr>
          <p:cNvGrpSpPr/>
          <p:nvPr/>
        </p:nvGrpSpPr>
        <p:grpSpPr>
          <a:xfrm>
            <a:off x="9617621" y="2521945"/>
            <a:ext cx="2108664" cy="1249023"/>
            <a:chOff x="9228477" y="2158683"/>
            <a:chExt cx="2108664" cy="1249023"/>
          </a:xfrm>
        </p:grpSpPr>
        <p:sp>
          <p:nvSpPr>
            <p:cNvPr id="6" name="語音泡泡: 橢圓形 5">
              <a:extLst>
                <a:ext uri="{FF2B5EF4-FFF2-40B4-BE49-F238E27FC236}">
                  <a16:creationId xmlns:a16="http://schemas.microsoft.com/office/drawing/2014/main" id="{97EF5A14-0DD4-5CA3-F5A5-D09354271A0E}"/>
                </a:ext>
              </a:extLst>
            </p:cNvPr>
            <p:cNvSpPr/>
            <p:nvPr/>
          </p:nvSpPr>
          <p:spPr>
            <a:xfrm rot="21212022">
              <a:off x="9441812" y="2182288"/>
              <a:ext cx="1895329" cy="1225418"/>
            </a:xfrm>
            <a:prstGeom prst="wedgeEllipseCallout">
              <a:avLst>
                <a:gd name="adj1" fmla="val -44339"/>
                <a:gd name="adj2" fmla="val 46312"/>
              </a:avLst>
            </a:prstGeom>
            <a:solidFill>
              <a:srgbClr val="F471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B027EA8C-4F04-B97D-384B-727241B1C4D6}"/>
                </a:ext>
              </a:extLst>
            </p:cNvPr>
            <p:cNvSpPr txBox="1"/>
            <p:nvPr/>
          </p:nvSpPr>
          <p:spPr>
            <a:xfrm>
              <a:off x="9505720" y="2508850"/>
              <a:ext cx="1698626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zh-TW" sz="2000" b="1" dirty="0">
                  <a:solidFill>
                    <a:schemeClr val="bg1"/>
                  </a:solidFill>
                  <a:ea typeface="微軟正黑體" panose="020B0604030504040204" pitchFamily="34" charset="-120"/>
                </a:rPr>
                <a:t> 3 </a:t>
              </a:r>
              <a:r>
                <a:rPr lang="zh-TW" altLang="en-US" sz="2000" dirty="0">
                  <a:solidFill>
                    <a:schemeClr val="bg1"/>
                  </a:solidFill>
                  <a:ea typeface="微軟正黑體" panose="020B0604030504040204" pitchFamily="34" charset="-120"/>
                </a:rPr>
                <a:t>的倍數</a:t>
              </a:r>
              <a:br>
                <a:rPr lang="en-US" altLang="zh-TW" sz="2000" dirty="0">
                  <a:solidFill>
                    <a:schemeClr val="bg1"/>
                  </a:solidFill>
                  <a:ea typeface="微軟正黑體" panose="020B0604030504040204" pitchFamily="34" charset="-120"/>
                </a:rPr>
              </a:br>
              <a:r>
                <a:rPr lang="zh-TW" altLang="en-US" sz="2000" dirty="0">
                  <a:solidFill>
                    <a:schemeClr val="bg1"/>
                  </a:solidFill>
                  <a:ea typeface="微軟正黑體" panose="020B0604030504040204" pitchFamily="34" charset="-120"/>
                </a:rPr>
                <a:t>原理 </a:t>
              </a:r>
              <a:r>
                <a:rPr lang="en-US" altLang="zh-TW" sz="2000" dirty="0">
                  <a:solidFill>
                    <a:schemeClr val="bg1"/>
                  </a:solidFill>
                  <a:ea typeface="微軟正黑體" panose="020B0604030504040204" pitchFamily="34" charset="-120"/>
                </a:rPr>
                <a:t>?</a:t>
              </a:r>
              <a:endParaRPr lang="zh-TW" altLang="en-US" sz="2000" dirty="0">
                <a:solidFill>
                  <a:schemeClr val="bg1"/>
                </a:solidFill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8" name="語音泡泡: 橢圓形 7">
              <a:extLst>
                <a:ext uri="{FF2B5EF4-FFF2-40B4-BE49-F238E27FC236}">
                  <a16:creationId xmlns:a16="http://schemas.microsoft.com/office/drawing/2014/main" id="{40B2CB53-E7FD-8745-72BF-C82A14F7476C}"/>
                </a:ext>
              </a:extLst>
            </p:cNvPr>
            <p:cNvSpPr/>
            <p:nvPr/>
          </p:nvSpPr>
          <p:spPr>
            <a:xfrm rot="20491136">
              <a:off x="9228477" y="2158683"/>
              <a:ext cx="596743" cy="482027"/>
            </a:xfrm>
            <a:prstGeom prst="wedgeEllipseCallout">
              <a:avLst>
                <a:gd name="adj1" fmla="val 38468"/>
                <a:gd name="adj2" fmla="val 49516"/>
              </a:avLst>
            </a:prstGeom>
            <a:solidFill>
              <a:srgbClr val="65D7FF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3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zh-TW" alt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筆跡 8">
                <a:extLst>
                  <a:ext uri="{FF2B5EF4-FFF2-40B4-BE49-F238E27FC236}">
                    <a16:creationId xmlns:a16="http://schemas.microsoft.com/office/drawing/2014/main" id="{B0AD2144-20F1-AA2F-C097-387FBDAB103F}"/>
                  </a:ext>
                </a:extLst>
              </p14:cNvPr>
              <p14:cNvContentPartPr/>
              <p14:nvPr/>
            </p14:nvContentPartPr>
            <p14:xfrm>
              <a:off x="3880800" y="2074680"/>
              <a:ext cx="5336640" cy="3160080"/>
            </p14:xfrm>
          </p:contentPart>
        </mc:Choice>
        <mc:Fallback xmlns="">
          <p:pic>
            <p:nvPicPr>
              <p:cNvPr id="9" name="筆跡 8">
                <a:extLst>
                  <a:ext uri="{FF2B5EF4-FFF2-40B4-BE49-F238E27FC236}">
                    <a16:creationId xmlns:a16="http://schemas.microsoft.com/office/drawing/2014/main" id="{B0AD2144-20F1-AA2F-C097-387FBDAB103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871440" y="2065320"/>
                <a:ext cx="5355360" cy="3178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95683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>
                <a:ea typeface="微軟正黑體" panose="020B0604030504040204" pitchFamily="34" charset="-120"/>
              </a:rPr>
              <a:t>11 </a:t>
            </a:r>
            <a:r>
              <a:rPr lang="zh-TW" altLang="en-US" dirty="0">
                <a:ea typeface="微軟正黑體" panose="020B0604030504040204" pitchFamily="34" charset="-120"/>
              </a:rPr>
              <a:t>的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倍數判斷法原理</a:t>
            </a:r>
            <a:endParaRPr lang="zh-TW" altLang="en-US" b="1" dirty="0">
              <a:latin typeface="+mn-lt"/>
              <a:ea typeface="微軟正黑體" panose="020B0604030504040204" pitchFamily="34" charset="-120"/>
            </a:endParaRPr>
          </a:p>
        </p:txBody>
      </p:sp>
      <p:sp>
        <p:nvSpPr>
          <p:cNvPr id="4" name="AutoShape 208">
            <a:extLst>
              <a:ext uri="{FF2B5EF4-FFF2-40B4-BE49-F238E27FC236}">
                <a16:creationId xmlns:a16="http://schemas.microsoft.com/office/drawing/2014/main" id="{9F68989C-600E-5CBB-8053-F8006F2B3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2243" y="1315975"/>
            <a:ext cx="5714472" cy="1078373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0" tIns="35100" rIns="67500" bIns="35100" anchor="ctr"/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奇數位和</a:t>
            </a:r>
            <a:r>
              <a:rPr lang="en-US" altLang="zh-TW" sz="2400" dirty="0"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ea typeface="微軟正黑體" panose="020B0604030504040204" pitchFamily="34" charset="-120"/>
              </a:rPr>
              <a:t>– </a:t>
            </a:r>
            <a:r>
              <a:rPr lang="zh-TW" altLang="en-US" sz="2400" dirty="0">
                <a:ea typeface="微軟正黑體" panose="020B0604030504040204" pitchFamily="34" charset="-120"/>
              </a:rPr>
              <a:t>偶數位和 </a:t>
            </a:r>
            <a:r>
              <a:rPr lang="en-US" altLang="zh-TW" sz="2400" b="1" dirty="0">
                <a:ea typeface="微軟正黑體" panose="020B0604030504040204" pitchFamily="34" charset="-120"/>
              </a:rPr>
              <a:t>=</a:t>
            </a:r>
            <a:r>
              <a:rPr lang="zh-TW" altLang="en-US" sz="2400" b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ea typeface="微軟正黑體" panose="020B0604030504040204" pitchFamily="34" charset="-120"/>
              </a:rPr>
              <a:t>11</a:t>
            </a:r>
            <a:r>
              <a:rPr lang="en-US" altLang="zh-TW" sz="2400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的倍數</a:t>
            </a:r>
            <a:r>
              <a:rPr lang="en-US" altLang="zh-TW" sz="2400" dirty="0">
                <a:ea typeface="微軟正黑體" panose="020B0604030504040204" pitchFamily="34" charset="-120"/>
              </a:rPr>
              <a:t>  </a:t>
            </a:r>
          </a:p>
        </p:txBody>
      </p:sp>
      <p:sp>
        <p:nvSpPr>
          <p:cNvPr id="5" name="Text Box 126">
            <a:extLst>
              <a:ext uri="{FF2B5EF4-FFF2-40B4-BE49-F238E27FC236}">
                <a16:creationId xmlns:a16="http://schemas.microsoft.com/office/drawing/2014/main" id="{7825858E-1EEA-6F6D-A90C-E84BC4510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6230" y="2266731"/>
            <a:ext cx="4628302" cy="986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zh-TW" sz="4400" b="1" dirty="0">
                <a:latin typeface="+mn-lt"/>
                <a:ea typeface="微軟正黑體" panose="020B0604030504040204" pitchFamily="34" charset="-120"/>
              </a:rPr>
              <a:t>17952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71475626-82CC-D3A1-3979-F576E8FEFA88}"/>
                  </a:ext>
                </a:extLst>
              </p14:cNvPr>
              <p14:cNvContentPartPr/>
              <p14:nvPr/>
            </p14:nvContentPartPr>
            <p14:xfrm>
              <a:off x="3550320" y="1358640"/>
              <a:ext cx="6874200" cy="5135040"/>
            </p14:xfrm>
          </p:contentPart>
        </mc:Choice>
        <mc:Fallback xmlns=""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71475626-82CC-D3A1-3979-F576E8FEFA8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540960" y="1349280"/>
                <a:ext cx="6892920" cy="5153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3046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800" b="1" dirty="0">
                <a:latin typeface="+mn-lt"/>
                <a:ea typeface="微軟正黑體" panose="020B0604030504040204" pitchFamily="34" charset="-120"/>
              </a:rPr>
              <a:t>2 </a:t>
            </a:r>
            <a:r>
              <a:rPr lang="zh-TW" altLang="en-US" sz="4800" dirty="0">
                <a:latin typeface="+mn-lt"/>
                <a:ea typeface="微軟正黑體" panose="020B0604030504040204" pitchFamily="34" charset="-120"/>
              </a:rPr>
              <a:t>和 </a:t>
            </a:r>
            <a:r>
              <a:rPr lang="en-US" altLang="zh-TW" sz="4800" b="1" dirty="0">
                <a:latin typeface="+mn-lt"/>
                <a:ea typeface="微軟正黑體" panose="020B0604030504040204" pitchFamily="34" charset="-120"/>
              </a:rPr>
              <a:t>5</a:t>
            </a:r>
            <a:r>
              <a:rPr lang="en-US" altLang="zh-TW" sz="4800" dirty="0">
                <a:latin typeface="+mn-lt"/>
                <a:ea typeface="微軟正黑體" panose="020B0604030504040204" pitchFamily="34" charset="-120"/>
              </a:rPr>
              <a:t> </a:t>
            </a:r>
            <a:r>
              <a:rPr lang="zh-TW" altLang="en-US" sz="4800" dirty="0">
                <a:latin typeface="+mn-lt"/>
                <a:ea typeface="微軟正黑體" panose="020B0604030504040204" pitchFamily="34" charset="-120"/>
              </a:rPr>
              <a:t>的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倍數判斷法</a:t>
            </a:r>
            <a:endParaRPr lang="zh-TW" altLang="en-US" b="1" dirty="0">
              <a:latin typeface="+mn-lt"/>
              <a:ea typeface="微軟正黑體" panose="020B0604030504040204" pitchFamily="34" charset="-120"/>
            </a:endParaRPr>
          </a:p>
        </p:txBody>
      </p:sp>
      <p:sp>
        <p:nvSpPr>
          <p:cNvPr id="9" name="Text Box 126">
            <a:extLst>
              <a:ext uri="{FF2B5EF4-FFF2-40B4-BE49-F238E27FC236}">
                <a16:creationId xmlns:a16="http://schemas.microsoft.com/office/drawing/2014/main" id="{55E662D8-49EA-3110-359E-AA6E9609B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529" y="2848699"/>
            <a:ext cx="4628302" cy="106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zh-TW" sz="4800" b="1" dirty="0">
                <a:latin typeface="+mn-lt"/>
                <a:ea typeface="微軟正黑體" panose="020B0604030504040204" pitchFamily="34" charset="-120"/>
              </a:rPr>
              <a:t>25684 </a:t>
            </a:r>
          </a:p>
        </p:txBody>
      </p:sp>
      <p:sp>
        <p:nvSpPr>
          <p:cNvPr id="19" name="Text Box 126">
            <a:extLst>
              <a:ext uri="{FF2B5EF4-FFF2-40B4-BE49-F238E27FC236}">
                <a16:creationId xmlns:a16="http://schemas.microsoft.com/office/drawing/2014/main" id="{64DD2BB6-CD0E-5A97-4434-9F0160876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9528" y="2848699"/>
            <a:ext cx="4628302" cy="106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zh-TW" sz="4800" b="1" dirty="0">
                <a:latin typeface="+mn-lt"/>
                <a:ea typeface="微軟正黑體" panose="020B0604030504040204" pitchFamily="34" charset="-120"/>
              </a:rPr>
              <a:t>25685 </a:t>
            </a:r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6373E597-E83F-75B5-5181-D18157B7F175}"/>
              </a:ext>
            </a:extLst>
          </p:cNvPr>
          <p:cNvSpPr/>
          <p:nvPr/>
        </p:nvSpPr>
        <p:spPr>
          <a:xfrm>
            <a:off x="2210727" y="1622252"/>
            <a:ext cx="1668488" cy="441476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2</a:t>
            </a:r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的倍數</a:t>
            </a:r>
          </a:p>
        </p:txBody>
      </p:sp>
      <p:sp>
        <p:nvSpPr>
          <p:cNvPr id="5" name="AutoShape 208">
            <a:extLst>
              <a:ext uri="{FF2B5EF4-FFF2-40B4-BE49-F238E27FC236}">
                <a16:creationId xmlns:a16="http://schemas.microsoft.com/office/drawing/2014/main" id="{06103DDF-98A5-6407-032C-F9E5A723A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821" y="2032180"/>
            <a:ext cx="4628299" cy="897846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0" tIns="35100" rIns="0" bIns="35100" anchor="ctr"/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個位數是 </a:t>
            </a:r>
            <a:r>
              <a:rPr lang="en-US" altLang="zh-TW" sz="2400" b="1" dirty="0">
                <a:ea typeface="微軟正黑體" panose="020B0604030504040204" pitchFamily="34" charset="-120"/>
              </a:rPr>
              <a:t>0</a:t>
            </a:r>
            <a:r>
              <a:rPr lang="zh-TW" altLang="en-US" sz="2400" dirty="0">
                <a:ea typeface="微軟正黑體" panose="020B0604030504040204" pitchFamily="34" charset="-120"/>
              </a:rPr>
              <a:t>、</a:t>
            </a:r>
            <a:r>
              <a:rPr lang="en-US" altLang="zh-TW" sz="2400" b="1" dirty="0">
                <a:ea typeface="微軟正黑體" panose="020B0604030504040204" pitchFamily="34" charset="-120"/>
              </a:rPr>
              <a:t>2</a:t>
            </a:r>
            <a:r>
              <a:rPr lang="zh-TW" altLang="en-US" sz="2400" dirty="0">
                <a:ea typeface="微軟正黑體" panose="020B0604030504040204" pitchFamily="34" charset="-120"/>
              </a:rPr>
              <a:t>、</a:t>
            </a:r>
            <a:r>
              <a:rPr lang="en-US" altLang="zh-TW" sz="2400" b="1" dirty="0">
                <a:ea typeface="微軟正黑體" panose="020B0604030504040204" pitchFamily="34" charset="-120"/>
              </a:rPr>
              <a:t>4</a:t>
            </a:r>
            <a:r>
              <a:rPr lang="zh-TW" altLang="en-US" sz="2400" dirty="0">
                <a:ea typeface="微軟正黑體" panose="020B0604030504040204" pitchFamily="34" charset="-120"/>
              </a:rPr>
              <a:t>、</a:t>
            </a:r>
            <a:r>
              <a:rPr lang="en-US" altLang="zh-TW" sz="2400" b="1" dirty="0">
                <a:ea typeface="微軟正黑體" panose="020B0604030504040204" pitchFamily="34" charset="-120"/>
              </a:rPr>
              <a:t>6</a:t>
            </a:r>
            <a:r>
              <a:rPr lang="en-US" altLang="zh-TW" sz="2400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或 </a:t>
            </a:r>
            <a:r>
              <a:rPr lang="en-US" altLang="zh-TW" sz="2400" b="1" dirty="0">
                <a:ea typeface="微軟正黑體" panose="020B0604030504040204" pitchFamily="34" charset="-120"/>
              </a:rPr>
              <a:t>8</a:t>
            </a:r>
            <a:r>
              <a:rPr lang="en-US" altLang="zh-TW" sz="2400" dirty="0">
                <a:ea typeface="微軟正黑體" panose="020B0604030504040204" pitchFamily="34" charset="-120"/>
              </a:rPr>
              <a:t> </a:t>
            </a:r>
          </a:p>
        </p:txBody>
      </p:sp>
      <p:cxnSp>
        <p:nvCxnSpPr>
          <p:cNvPr id="2" name="直線接點 1">
            <a:extLst>
              <a:ext uri="{FF2B5EF4-FFF2-40B4-BE49-F238E27FC236}">
                <a16:creationId xmlns:a16="http://schemas.microsoft.com/office/drawing/2014/main" id="{E3EB7373-8FC5-C31A-0EFF-2F8BB6DBEF84}"/>
              </a:ext>
            </a:extLst>
          </p:cNvPr>
          <p:cNvCxnSpPr>
            <a:cxnSpLocks/>
          </p:cNvCxnSpPr>
          <p:nvPr/>
        </p:nvCxnSpPr>
        <p:spPr>
          <a:xfrm>
            <a:off x="6096000" y="1614687"/>
            <a:ext cx="0" cy="4083745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群組 16">
            <a:extLst>
              <a:ext uri="{FF2B5EF4-FFF2-40B4-BE49-F238E27FC236}">
                <a16:creationId xmlns:a16="http://schemas.microsoft.com/office/drawing/2014/main" id="{7A7AEC03-A6E6-A432-427B-1E37D6AE3488}"/>
              </a:ext>
            </a:extLst>
          </p:cNvPr>
          <p:cNvGrpSpPr/>
          <p:nvPr/>
        </p:nvGrpSpPr>
        <p:grpSpPr>
          <a:xfrm>
            <a:off x="7332699" y="1622252"/>
            <a:ext cx="3591112" cy="1392673"/>
            <a:chOff x="7332699" y="1622252"/>
            <a:chExt cx="3591112" cy="1392673"/>
          </a:xfrm>
        </p:grpSpPr>
        <p:sp>
          <p:nvSpPr>
            <p:cNvPr id="8" name="AutoShape 208">
              <a:extLst>
                <a:ext uri="{FF2B5EF4-FFF2-40B4-BE49-F238E27FC236}">
                  <a16:creationId xmlns:a16="http://schemas.microsoft.com/office/drawing/2014/main" id="{17FB5F41-1ABE-18B2-EB89-59AE136A85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32699" y="1936552"/>
              <a:ext cx="3591112" cy="1078373"/>
            </a:xfrm>
            <a:prstGeom prst="roundRect">
              <a:avLst>
                <a:gd name="adj" fmla="val 6958"/>
              </a:avLst>
            </a:prstGeom>
            <a:noFill/>
            <a:ln w="28575" algn="ctr">
              <a:noFill/>
              <a:prstDash val="solid"/>
              <a:round/>
              <a:headEnd/>
              <a:tailEnd/>
            </a:ln>
            <a:effectLst/>
          </p:spPr>
          <p:txBody>
            <a:bodyPr wrap="none" lIns="0" tIns="35100" rIns="0" bIns="35100" anchor="ctr"/>
            <a:lstStyle/>
            <a:p>
              <a:pPr algn="ctr">
                <a:lnSpc>
                  <a:spcPct val="120000"/>
                </a:lnSpc>
              </a:pPr>
              <a:r>
                <a:rPr lang="zh-TW" altLang="en-US" sz="2400" dirty="0">
                  <a:ea typeface="微軟正黑體" panose="020B0604030504040204" pitchFamily="34" charset="-120"/>
                </a:rPr>
                <a:t>個位數是 </a:t>
              </a:r>
              <a:r>
                <a:rPr lang="en-US" altLang="zh-TW" sz="2400" b="1" dirty="0">
                  <a:ea typeface="微軟正黑體" panose="020B0604030504040204" pitchFamily="34" charset="-120"/>
                </a:rPr>
                <a:t>0</a:t>
              </a:r>
              <a:r>
                <a:rPr lang="en-US" altLang="zh-TW" sz="2400" dirty="0">
                  <a:ea typeface="微軟正黑體" panose="020B0604030504040204" pitchFamily="34" charset="-120"/>
                </a:rPr>
                <a:t> </a:t>
              </a:r>
              <a:r>
                <a:rPr lang="zh-TW" altLang="en-US" sz="2400" dirty="0">
                  <a:ea typeface="微軟正黑體" panose="020B0604030504040204" pitchFamily="34" charset="-120"/>
                </a:rPr>
                <a:t>或 </a:t>
              </a:r>
              <a:r>
                <a:rPr lang="en-US" altLang="zh-TW" sz="2400" b="1" dirty="0">
                  <a:ea typeface="微軟正黑體" panose="020B0604030504040204" pitchFamily="34" charset="-120"/>
                </a:rPr>
                <a:t>5</a:t>
              </a:r>
            </a:p>
          </p:txBody>
        </p:sp>
        <p:sp>
          <p:nvSpPr>
            <p:cNvPr id="7" name="矩形: 圓角 6">
              <a:extLst>
                <a:ext uri="{FF2B5EF4-FFF2-40B4-BE49-F238E27FC236}">
                  <a16:creationId xmlns:a16="http://schemas.microsoft.com/office/drawing/2014/main" id="{DB6B60B4-320D-74F5-9E4B-AA9029814BA3}"/>
                </a:ext>
              </a:extLst>
            </p:cNvPr>
            <p:cNvSpPr/>
            <p:nvPr/>
          </p:nvSpPr>
          <p:spPr>
            <a:xfrm>
              <a:off x="8292465" y="1622252"/>
              <a:ext cx="1668488" cy="441476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400" b="1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5</a:t>
              </a:r>
              <a:r>
                <a:rPr lang="en-US" altLang="zh-TW" sz="2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zh-TW" altLang="en-US" sz="2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的倍數</a:t>
              </a: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筆跡 2">
                <a:extLst>
                  <a:ext uri="{FF2B5EF4-FFF2-40B4-BE49-F238E27FC236}">
                    <a16:creationId xmlns:a16="http://schemas.microsoft.com/office/drawing/2014/main" id="{25CC5B3F-6D8D-91BE-8326-E973996D7BE4}"/>
                  </a:ext>
                </a:extLst>
              </p14:cNvPr>
              <p14:cNvContentPartPr/>
              <p14:nvPr/>
            </p14:nvContentPartPr>
            <p14:xfrm>
              <a:off x="753120" y="2656800"/>
              <a:ext cx="9612000" cy="3038400"/>
            </p14:xfrm>
          </p:contentPart>
        </mc:Choice>
        <mc:Fallback xmlns="">
          <p:pic>
            <p:nvPicPr>
              <p:cNvPr id="3" name="筆跡 2">
                <a:extLst>
                  <a:ext uri="{FF2B5EF4-FFF2-40B4-BE49-F238E27FC236}">
                    <a16:creationId xmlns:a16="http://schemas.microsoft.com/office/drawing/2014/main" id="{25CC5B3F-6D8D-91BE-8326-E973996D7BE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43760" y="2647440"/>
                <a:ext cx="9630720" cy="3057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6848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>
                <a:ea typeface="微軟正黑體" panose="020B0604030504040204" pitchFamily="34" charset="-120"/>
              </a:rPr>
              <a:t>4 </a:t>
            </a:r>
            <a:r>
              <a:rPr lang="zh-TW" altLang="en-US" dirty="0">
                <a:ea typeface="微軟正黑體" panose="020B0604030504040204" pitchFamily="34" charset="-120"/>
              </a:rPr>
              <a:t>的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倍數判斷法</a:t>
            </a:r>
            <a:endParaRPr lang="zh-TW" altLang="en-US" b="1" dirty="0">
              <a:latin typeface="+mn-lt"/>
              <a:ea typeface="微軟正黑體" panose="020B0604030504040204" pitchFamily="34" charset="-120"/>
            </a:endParaRPr>
          </a:p>
        </p:txBody>
      </p:sp>
      <p:sp>
        <p:nvSpPr>
          <p:cNvPr id="8" name="AutoShape 208">
            <a:extLst>
              <a:ext uri="{FF2B5EF4-FFF2-40B4-BE49-F238E27FC236}">
                <a16:creationId xmlns:a16="http://schemas.microsoft.com/office/drawing/2014/main" id="{17FB5F41-1ABE-18B2-EB89-59AE136A8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7584" y="1306447"/>
            <a:ext cx="3491016" cy="1078373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360000" tIns="35100" rIns="67500" bIns="35100" anchor="ctr"/>
          <a:lstStyle/>
          <a:p>
            <a:pPr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末兩位數是 </a:t>
            </a:r>
            <a:r>
              <a:rPr lang="en-US" altLang="zh-TW" sz="2400" b="1" dirty="0">
                <a:ea typeface="微軟正黑體" panose="020B0604030504040204" pitchFamily="34" charset="-120"/>
              </a:rPr>
              <a:t>4</a:t>
            </a:r>
            <a:r>
              <a:rPr lang="en-US" altLang="zh-TW" sz="2400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的倍數</a:t>
            </a:r>
            <a:r>
              <a:rPr lang="en-US" altLang="zh-TW" sz="2400" dirty="0">
                <a:ea typeface="微軟正黑體" panose="020B0604030504040204" pitchFamily="34" charset="-120"/>
              </a:rPr>
              <a:t> </a:t>
            </a:r>
          </a:p>
        </p:txBody>
      </p:sp>
      <p:sp>
        <p:nvSpPr>
          <p:cNvPr id="9" name="Text Box 126">
            <a:extLst>
              <a:ext uri="{FF2B5EF4-FFF2-40B4-BE49-F238E27FC236}">
                <a16:creationId xmlns:a16="http://schemas.microsoft.com/office/drawing/2014/main" id="{55E662D8-49EA-3110-359E-AA6E9609B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6230" y="2250375"/>
            <a:ext cx="4628302" cy="986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zh-TW" sz="4400" b="1" dirty="0">
                <a:latin typeface="+mn-lt"/>
                <a:ea typeface="微軟正黑體" panose="020B0604030504040204" pitchFamily="34" charset="-120"/>
              </a:rPr>
              <a:t>102964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7EC34880-3B19-56C0-7E38-B481A3772074}"/>
                  </a:ext>
                </a:extLst>
              </p14:cNvPr>
              <p14:cNvContentPartPr/>
              <p14:nvPr/>
            </p14:nvContentPartPr>
            <p14:xfrm>
              <a:off x="2774880" y="2043720"/>
              <a:ext cx="7271640" cy="3134880"/>
            </p14:xfrm>
          </p:contentPart>
        </mc:Choice>
        <mc:Fallback xmlns=""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7EC34880-3B19-56C0-7E38-B481A377207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765520" y="2034360"/>
                <a:ext cx="7290360" cy="3153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51343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>
                <a:ea typeface="微軟正黑體" panose="020B0604030504040204" pitchFamily="34" charset="-120"/>
              </a:rPr>
              <a:t>3 </a:t>
            </a:r>
            <a:r>
              <a:rPr lang="zh-TW" altLang="en-US" dirty="0">
                <a:ea typeface="微軟正黑體" panose="020B0604030504040204" pitchFamily="34" charset="-120"/>
              </a:rPr>
              <a:t>和 </a:t>
            </a:r>
            <a:r>
              <a:rPr lang="en-US" altLang="zh-TW" b="1" dirty="0">
                <a:ea typeface="微軟正黑體" panose="020B0604030504040204" pitchFamily="34" charset="-120"/>
              </a:rPr>
              <a:t>9</a:t>
            </a:r>
            <a:r>
              <a:rPr lang="en-US" altLang="zh-TW" dirty="0"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</a:rPr>
              <a:t>的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倍數判斷法</a:t>
            </a:r>
            <a:endParaRPr lang="zh-TW" altLang="en-US" b="1" dirty="0">
              <a:latin typeface="+mn-lt"/>
              <a:ea typeface="微軟正黑體" panose="020B0604030504040204" pitchFamily="34" charset="-120"/>
            </a:endParaRPr>
          </a:p>
        </p:txBody>
      </p:sp>
      <p:sp>
        <p:nvSpPr>
          <p:cNvPr id="9" name="Text Box 126">
            <a:extLst>
              <a:ext uri="{FF2B5EF4-FFF2-40B4-BE49-F238E27FC236}">
                <a16:creationId xmlns:a16="http://schemas.microsoft.com/office/drawing/2014/main" id="{55E662D8-49EA-3110-359E-AA6E9609B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952" y="2933844"/>
            <a:ext cx="4628302" cy="986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zh-TW" sz="4400" b="1" dirty="0">
                <a:latin typeface="+mn-lt"/>
                <a:ea typeface="微軟正黑體" panose="020B0604030504040204" pitchFamily="34" charset="-120"/>
              </a:rPr>
              <a:t>25692 </a:t>
            </a:r>
          </a:p>
        </p:txBody>
      </p:sp>
      <p:sp>
        <p:nvSpPr>
          <p:cNvPr id="19" name="Text Box 126">
            <a:extLst>
              <a:ext uri="{FF2B5EF4-FFF2-40B4-BE49-F238E27FC236}">
                <a16:creationId xmlns:a16="http://schemas.microsoft.com/office/drawing/2014/main" id="{64DD2BB6-CD0E-5A97-4434-9F0160876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7750" y="2933545"/>
            <a:ext cx="4628302" cy="986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zh-TW" sz="4400" b="1" dirty="0">
                <a:latin typeface="+mn-lt"/>
                <a:ea typeface="微軟正黑體" panose="020B0604030504040204" pitchFamily="34" charset="-120"/>
              </a:rPr>
              <a:t>1782 </a:t>
            </a:r>
          </a:p>
        </p:txBody>
      </p:sp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8D7BB96F-5CE5-CE01-C5D9-7AA9E088F8C4}"/>
              </a:ext>
            </a:extLst>
          </p:cNvPr>
          <p:cNvSpPr/>
          <p:nvPr/>
        </p:nvSpPr>
        <p:spPr>
          <a:xfrm>
            <a:off x="2210727" y="1622252"/>
            <a:ext cx="1668488" cy="441476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3</a:t>
            </a:r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的倍數</a:t>
            </a:r>
          </a:p>
        </p:txBody>
      </p:sp>
      <p:sp>
        <p:nvSpPr>
          <p:cNvPr id="13" name="AutoShape 208">
            <a:extLst>
              <a:ext uri="{FF2B5EF4-FFF2-40B4-BE49-F238E27FC236}">
                <a16:creationId xmlns:a16="http://schemas.microsoft.com/office/drawing/2014/main" id="{235DB2B4-37FF-F097-133B-6072971EB5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821" y="2032180"/>
            <a:ext cx="4628299" cy="897846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0" tIns="35100" rIns="0" bIns="35100" anchor="ctr"/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數字和 </a:t>
            </a:r>
            <a:r>
              <a:rPr lang="en-US" altLang="zh-TW" sz="2400" dirty="0">
                <a:ea typeface="微軟正黑體" panose="020B0604030504040204" pitchFamily="34" charset="-120"/>
              </a:rPr>
              <a:t>=</a:t>
            </a:r>
            <a:r>
              <a:rPr lang="zh-TW" altLang="en-US" sz="2400" dirty="0"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ea typeface="微軟正黑體" panose="020B0604030504040204" pitchFamily="34" charset="-120"/>
              </a:rPr>
              <a:t>3</a:t>
            </a:r>
            <a:r>
              <a:rPr lang="en-US" altLang="zh-TW" sz="2400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的倍數</a:t>
            </a:r>
            <a:endParaRPr lang="en-US" altLang="zh-TW" sz="2400" dirty="0">
              <a:ea typeface="微軟正黑體" panose="020B0604030504040204" pitchFamily="34" charset="-120"/>
            </a:endParaRPr>
          </a:p>
        </p:txBody>
      </p:sp>
      <p:grpSp>
        <p:nvGrpSpPr>
          <p:cNvPr id="14" name="群組 13">
            <a:extLst>
              <a:ext uri="{FF2B5EF4-FFF2-40B4-BE49-F238E27FC236}">
                <a16:creationId xmlns:a16="http://schemas.microsoft.com/office/drawing/2014/main" id="{B041DCE3-B02C-07B0-ED4F-82885830965F}"/>
              </a:ext>
            </a:extLst>
          </p:cNvPr>
          <p:cNvGrpSpPr/>
          <p:nvPr/>
        </p:nvGrpSpPr>
        <p:grpSpPr>
          <a:xfrm>
            <a:off x="7332699" y="1622252"/>
            <a:ext cx="3591112" cy="1392673"/>
            <a:chOff x="7332699" y="1622252"/>
            <a:chExt cx="3591112" cy="1392673"/>
          </a:xfrm>
        </p:grpSpPr>
        <p:sp>
          <p:nvSpPr>
            <p:cNvPr id="15" name="AutoShape 208">
              <a:extLst>
                <a:ext uri="{FF2B5EF4-FFF2-40B4-BE49-F238E27FC236}">
                  <a16:creationId xmlns:a16="http://schemas.microsoft.com/office/drawing/2014/main" id="{49237304-96D6-F42C-DA0A-32E5B0C6F9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32699" y="1936552"/>
              <a:ext cx="3591112" cy="1078373"/>
            </a:xfrm>
            <a:prstGeom prst="roundRect">
              <a:avLst>
                <a:gd name="adj" fmla="val 6958"/>
              </a:avLst>
            </a:prstGeom>
            <a:noFill/>
            <a:ln w="28575" algn="ctr">
              <a:noFill/>
              <a:prstDash val="solid"/>
              <a:round/>
              <a:headEnd/>
              <a:tailEnd/>
            </a:ln>
            <a:effectLst/>
          </p:spPr>
          <p:txBody>
            <a:bodyPr wrap="none" lIns="0" tIns="35100" rIns="0" bIns="35100" anchor="ctr"/>
            <a:lstStyle/>
            <a:p>
              <a:pPr algn="ctr">
                <a:lnSpc>
                  <a:spcPct val="120000"/>
                </a:lnSpc>
              </a:pPr>
              <a:r>
                <a:rPr lang="zh-TW" altLang="en-US" sz="2400" dirty="0">
                  <a:ea typeface="微軟正黑體" panose="020B0604030504040204" pitchFamily="34" charset="-120"/>
                </a:rPr>
                <a:t>數字和 </a:t>
              </a:r>
              <a:r>
                <a:rPr lang="en-US" altLang="zh-TW" sz="2400" dirty="0">
                  <a:ea typeface="微軟正黑體" panose="020B0604030504040204" pitchFamily="34" charset="-120"/>
                </a:rPr>
                <a:t>=</a:t>
              </a:r>
              <a:r>
                <a:rPr lang="zh-TW" altLang="en-US" sz="2400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sz="2400" b="1" dirty="0">
                  <a:ea typeface="微軟正黑體" panose="020B0604030504040204" pitchFamily="34" charset="-120"/>
                </a:rPr>
                <a:t>9 </a:t>
              </a:r>
              <a:r>
                <a:rPr lang="zh-TW" altLang="en-US" sz="2400" dirty="0">
                  <a:ea typeface="微軟正黑體" panose="020B0604030504040204" pitchFamily="34" charset="-120"/>
                </a:rPr>
                <a:t>的倍數</a:t>
              </a:r>
              <a:endParaRPr lang="en-US" altLang="zh-TW" sz="2400" dirty="0">
                <a:ea typeface="微軟正黑體" panose="020B0604030504040204" pitchFamily="34" charset="-120"/>
              </a:endParaRPr>
            </a:p>
          </p:txBody>
        </p:sp>
        <p:sp>
          <p:nvSpPr>
            <p:cNvPr id="16" name="矩形: 圓角 15">
              <a:extLst>
                <a:ext uri="{FF2B5EF4-FFF2-40B4-BE49-F238E27FC236}">
                  <a16:creationId xmlns:a16="http://schemas.microsoft.com/office/drawing/2014/main" id="{73028D0D-C065-1B4A-7B24-DB2334AB6E18}"/>
                </a:ext>
              </a:extLst>
            </p:cNvPr>
            <p:cNvSpPr/>
            <p:nvPr/>
          </p:nvSpPr>
          <p:spPr>
            <a:xfrm>
              <a:off x="8292465" y="1622252"/>
              <a:ext cx="1668488" cy="441476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400" b="1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9</a:t>
              </a:r>
              <a:r>
                <a:rPr lang="en-US" altLang="zh-TW" sz="2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zh-TW" altLang="en-US" sz="2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的倍數</a:t>
              </a:r>
            </a:p>
          </p:txBody>
        </p:sp>
      </p:grp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id="{FD573561-BA9A-C796-FAA5-A2DFEA842C7B}"/>
              </a:ext>
            </a:extLst>
          </p:cNvPr>
          <p:cNvCxnSpPr>
            <a:cxnSpLocks/>
          </p:cNvCxnSpPr>
          <p:nvPr/>
        </p:nvCxnSpPr>
        <p:spPr>
          <a:xfrm>
            <a:off x="6096000" y="1614687"/>
            <a:ext cx="0" cy="4083745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486F411E-2C3C-225D-2B42-2CA2F0C3651E}"/>
                  </a:ext>
                </a:extLst>
              </p14:cNvPr>
              <p14:cNvContentPartPr/>
              <p14:nvPr/>
            </p14:nvContentPartPr>
            <p14:xfrm>
              <a:off x="2087280" y="2626560"/>
              <a:ext cx="9547920" cy="2702880"/>
            </p14:xfrm>
          </p:contentPart>
        </mc:Choice>
        <mc:Fallback xmlns=""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486F411E-2C3C-225D-2B42-2CA2F0C3651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77920" y="2617200"/>
                <a:ext cx="9566640" cy="2721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37580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800" b="1" dirty="0">
                <a:latin typeface="+mn-lt"/>
                <a:ea typeface="微軟正黑體" panose="020B0604030504040204" pitchFamily="34" charset="-120"/>
              </a:rPr>
              <a:t>11 </a:t>
            </a:r>
            <a:r>
              <a:rPr lang="zh-TW" altLang="en-US" sz="4800" dirty="0">
                <a:latin typeface="+mn-lt"/>
                <a:ea typeface="微軟正黑體" panose="020B0604030504040204" pitchFamily="34" charset="-120"/>
              </a:rPr>
              <a:t>的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倍數判斷法</a:t>
            </a:r>
            <a:endParaRPr lang="zh-TW" altLang="en-US" b="1" dirty="0">
              <a:latin typeface="+mn-lt"/>
              <a:ea typeface="微軟正黑體" panose="020B0604030504040204" pitchFamily="34" charset="-120"/>
            </a:endParaRPr>
          </a:p>
        </p:txBody>
      </p:sp>
      <p:sp>
        <p:nvSpPr>
          <p:cNvPr id="8" name="AutoShape 208">
            <a:extLst>
              <a:ext uri="{FF2B5EF4-FFF2-40B4-BE49-F238E27FC236}">
                <a16:creationId xmlns:a16="http://schemas.microsoft.com/office/drawing/2014/main" id="{17FB5F41-1ABE-18B2-EB89-59AE136A8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2243" y="1315975"/>
            <a:ext cx="5714472" cy="1078373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0" tIns="35100" rIns="67500" bIns="35100" anchor="ctr"/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奇數位和</a:t>
            </a:r>
            <a:r>
              <a:rPr lang="en-US" altLang="zh-TW" sz="2400" dirty="0"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ea typeface="微軟正黑體" panose="020B0604030504040204" pitchFamily="34" charset="-120"/>
              </a:rPr>
              <a:t>– </a:t>
            </a:r>
            <a:r>
              <a:rPr lang="zh-TW" altLang="en-US" sz="2400" dirty="0">
                <a:ea typeface="微軟正黑體" panose="020B0604030504040204" pitchFamily="34" charset="-120"/>
              </a:rPr>
              <a:t>偶數位和 </a:t>
            </a:r>
            <a:r>
              <a:rPr lang="en-US" altLang="zh-TW" sz="2400" b="1" dirty="0">
                <a:ea typeface="微軟正黑體" panose="020B0604030504040204" pitchFamily="34" charset="-120"/>
              </a:rPr>
              <a:t>=</a:t>
            </a:r>
            <a:r>
              <a:rPr lang="zh-TW" altLang="en-US" sz="2400" b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ea typeface="微軟正黑體" panose="020B0604030504040204" pitchFamily="34" charset="-120"/>
              </a:rPr>
              <a:t>11</a:t>
            </a:r>
            <a:r>
              <a:rPr lang="en-US" altLang="zh-TW" sz="2400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的倍數</a:t>
            </a:r>
            <a:r>
              <a:rPr lang="en-US" altLang="zh-TW" sz="2400" dirty="0">
                <a:ea typeface="微軟正黑體" panose="020B0604030504040204" pitchFamily="34" charset="-120"/>
              </a:rPr>
              <a:t>  </a:t>
            </a:r>
          </a:p>
        </p:txBody>
      </p:sp>
      <p:sp>
        <p:nvSpPr>
          <p:cNvPr id="9" name="Text Box 126">
            <a:extLst>
              <a:ext uri="{FF2B5EF4-FFF2-40B4-BE49-F238E27FC236}">
                <a16:creationId xmlns:a16="http://schemas.microsoft.com/office/drawing/2014/main" id="{55E662D8-49EA-3110-359E-AA6E9609B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6230" y="2266731"/>
            <a:ext cx="4628302" cy="986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zh-TW" sz="4400" b="1" dirty="0">
                <a:latin typeface="+mn-lt"/>
                <a:ea typeface="微軟正黑體" panose="020B0604030504040204" pitchFamily="34" charset="-120"/>
              </a:rPr>
              <a:t>17952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74F55926-7D27-268D-12F5-92F761016CD1}"/>
                  </a:ext>
                </a:extLst>
              </p14:cNvPr>
              <p14:cNvContentPartPr/>
              <p14:nvPr/>
            </p14:nvContentPartPr>
            <p14:xfrm>
              <a:off x="4352040" y="1444320"/>
              <a:ext cx="6467040" cy="4714200"/>
            </p14:xfrm>
          </p:contentPart>
        </mc:Choice>
        <mc:Fallback xmlns=""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74F55926-7D27-268D-12F5-92F761016CD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42680" y="1434960"/>
                <a:ext cx="6485760" cy="4732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64850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質數與合數</a:t>
            </a:r>
          </a:p>
        </p:txBody>
      </p:sp>
      <p:sp>
        <p:nvSpPr>
          <p:cNvPr id="2" name="AutoShape 208">
            <a:extLst>
              <a:ext uri="{FF2B5EF4-FFF2-40B4-BE49-F238E27FC236}">
                <a16:creationId xmlns:a16="http://schemas.microsoft.com/office/drawing/2014/main" id="{6C58AC49-706B-AC42-8DD0-AD59B3727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638" y="1937160"/>
            <a:ext cx="4654194" cy="1078373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0" tIns="35100" rIns="67500" bIns="35100" anchor="ctr"/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大於 </a:t>
            </a:r>
            <a:r>
              <a:rPr lang="en-US" altLang="zh-TW" sz="2400" b="1" dirty="0">
                <a:ea typeface="微軟正黑體" panose="020B0604030504040204" pitchFamily="34" charset="-120"/>
              </a:rPr>
              <a:t>1</a:t>
            </a:r>
            <a:r>
              <a:rPr lang="zh-TW" altLang="en-US" sz="2400" dirty="0">
                <a:ea typeface="微軟正黑體" panose="020B0604030504040204" pitchFamily="34" charset="-120"/>
              </a:rPr>
              <a:t>，且因數只有 </a:t>
            </a:r>
            <a:r>
              <a:rPr lang="en-US" altLang="zh-TW" sz="2400" b="1" dirty="0">
                <a:ea typeface="微軟正黑體" panose="020B0604030504040204" pitchFamily="34" charset="-120"/>
              </a:rPr>
              <a:t>1</a:t>
            </a:r>
            <a:r>
              <a:rPr lang="en-US" altLang="zh-TW" sz="2400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和本身</a:t>
            </a:r>
            <a:endParaRPr lang="en-US" altLang="zh-TW" sz="2400" dirty="0">
              <a:ea typeface="微軟正黑體" panose="020B0604030504040204" pitchFamily="34" charset="-120"/>
            </a:endParaRPr>
          </a:p>
        </p:txBody>
      </p: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7342F4AE-3B37-EE6F-3FBB-430CAE85A37B}"/>
              </a:ext>
            </a:extLst>
          </p:cNvPr>
          <p:cNvSpPr/>
          <p:nvPr/>
        </p:nvSpPr>
        <p:spPr>
          <a:xfrm>
            <a:off x="2508675" y="1622252"/>
            <a:ext cx="1056454" cy="441476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ea typeface="微軟正黑體" panose="020B0604030504040204" pitchFamily="34" charset="-120"/>
              </a:rPr>
              <a:t>質數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9" name="群組 18">
            <a:extLst>
              <a:ext uri="{FF2B5EF4-FFF2-40B4-BE49-F238E27FC236}">
                <a16:creationId xmlns:a16="http://schemas.microsoft.com/office/drawing/2014/main" id="{89A28757-2055-98FE-89A7-2DAE52E4756D}"/>
              </a:ext>
            </a:extLst>
          </p:cNvPr>
          <p:cNvGrpSpPr/>
          <p:nvPr/>
        </p:nvGrpSpPr>
        <p:grpSpPr>
          <a:xfrm>
            <a:off x="7563542" y="1622252"/>
            <a:ext cx="3129297" cy="1393281"/>
            <a:chOff x="7563542" y="1622252"/>
            <a:chExt cx="3129297" cy="1393281"/>
          </a:xfrm>
        </p:grpSpPr>
        <p:sp>
          <p:nvSpPr>
            <p:cNvPr id="3" name="AutoShape 208">
              <a:extLst>
                <a:ext uri="{FF2B5EF4-FFF2-40B4-BE49-F238E27FC236}">
                  <a16:creationId xmlns:a16="http://schemas.microsoft.com/office/drawing/2014/main" id="{740A884B-C9E9-F42D-5964-DDE642A8BF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63542" y="1937160"/>
              <a:ext cx="3129297" cy="1078373"/>
            </a:xfrm>
            <a:prstGeom prst="roundRect">
              <a:avLst>
                <a:gd name="adj" fmla="val 6958"/>
              </a:avLst>
            </a:prstGeom>
            <a:noFill/>
            <a:ln w="28575" algn="ctr">
              <a:noFill/>
              <a:prstDash val="solid"/>
              <a:round/>
              <a:headEnd/>
              <a:tailEnd/>
            </a:ln>
            <a:effectLst/>
          </p:spPr>
          <p:txBody>
            <a:bodyPr wrap="none" lIns="0" tIns="35100" rIns="67500" bIns="35100" anchor="ctr"/>
            <a:lstStyle/>
            <a:p>
              <a:pPr algn="ctr">
                <a:lnSpc>
                  <a:spcPct val="120000"/>
                </a:lnSpc>
              </a:pPr>
              <a:r>
                <a:rPr lang="zh-TW" altLang="en-US" sz="2400" dirty="0">
                  <a:ea typeface="微軟正黑體" panose="020B0604030504040204" pitchFamily="34" charset="-120"/>
                </a:rPr>
                <a:t>大於 </a:t>
              </a:r>
              <a:r>
                <a:rPr lang="en-US" altLang="zh-TW" sz="2400" b="1" dirty="0">
                  <a:ea typeface="微軟正黑體" panose="020B0604030504040204" pitchFamily="34" charset="-120"/>
                </a:rPr>
                <a:t>1</a:t>
              </a:r>
              <a:r>
                <a:rPr lang="zh-TW" altLang="en-US" sz="2400" dirty="0">
                  <a:ea typeface="微軟正黑體" panose="020B0604030504040204" pitchFamily="34" charset="-120"/>
                </a:rPr>
                <a:t>，且不是質數</a:t>
              </a:r>
              <a:endParaRPr lang="en-US" altLang="zh-TW" sz="2400" dirty="0">
                <a:ea typeface="微軟正黑體" panose="020B0604030504040204" pitchFamily="34" charset="-120"/>
              </a:endParaRPr>
            </a:p>
          </p:txBody>
        </p:sp>
        <p:sp>
          <p:nvSpPr>
            <p:cNvPr id="14" name="矩形: 圓角 13">
              <a:extLst>
                <a:ext uri="{FF2B5EF4-FFF2-40B4-BE49-F238E27FC236}">
                  <a16:creationId xmlns:a16="http://schemas.microsoft.com/office/drawing/2014/main" id="{AB131CBF-9086-7963-39B9-0FB73889C522}"/>
                </a:ext>
              </a:extLst>
            </p:cNvPr>
            <p:cNvSpPr/>
            <p:nvPr/>
          </p:nvSpPr>
          <p:spPr>
            <a:xfrm>
              <a:off x="8601253" y="1622252"/>
              <a:ext cx="1056453" cy="441476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19050">
              <a:solidFill>
                <a:schemeClr val="bg1">
                  <a:lumMod val="6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solidFill>
                    <a:schemeClr val="tx1"/>
                  </a:solidFill>
                  <a:ea typeface="微軟正黑體" panose="020B0604030504040204" pitchFamily="34" charset="-120"/>
                </a:rPr>
                <a:t>合數</a:t>
              </a:r>
              <a:endPara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58FA64FB-3C4D-B8EB-B4F5-A9F2D0387034}"/>
              </a:ext>
            </a:extLst>
          </p:cNvPr>
          <p:cNvCxnSpPr>
            <a:cxnSpLocks/>
          </p:cNvCxnSpPr>
          <p:nvPr/>
        </p:nvCxnSpPr>
        <p:spPr>
          <a:xfrm>
            <a:off x="6096000" y="1614687"/>
            <a:ext cx="0" cy="4083745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筆跡 4">
                <a:extLst>
                  <a:ext uri="{FF2B5EF4-FFF2-40B4-BE49-F238E27FC236}">
                    <a16:creationId xmlns:a16="http://schemas.microsoft.com/office/drawing/2014/main" id="{6CB0D7CC-42F6-B2D0-6913-45B5A2254F7A}"/>
                  </a:ext>
                </a:extLst>
              </p14:cNvPr>
              <p14:cNvContentPartPr/>
              <p14:nvPr/>
            </p14:nvContentPartPr>
            <p14:xfrm>
              <a:off x="2188440" y="2239920"/>
              <a:ext cx="7671960" cy="3046320"/>
            </p14:xfrm>
          </p:contentPart>
        </mc:Choice>
        <mc:Fallback xmlns="">
          <p:pic>
            <p:nvPicPr>
              <p:cNvPr id="5" name="筆跡 4">
                <a:extLst>
                  <a:ext uri="{FF2B5EF4-FFF2-40B4-BE49-F238E27FC236}">
                    <a16:creationId xmlns:a16="http://schemas.microsoft.com/office/drawing/2014/main" id="{6CB0D7CC-42F6-B2D0-6913-45B5A2254F7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179080" y="2230560"/>
                <a:ext cx="7690680" cy="3065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216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質因數</a:t>
            </a:r>
          </a:p>
        </p:txBody>
      </p:sp>
      <p:sp>
        <p:nvSpPr>
          <p:cNvPr id="6" name="AutoShape 208">
            <a:extLst>
              <a:ext uri="{FF2B5EF4-FFF2-40B4-BE49-F238E27FC236}">
                <a16:creationId xmlns:a16="http://schemas.microsoft.com/office/drawing/2014/main" id="{909FA3E6-096E-8F53-00DE-E14CF1BD2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2243" y="1315975"/>
            <a:ext cx="5714472" cy="1078373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0" tIns="35100" rIns="67500" bIns="35100" anchor="ctr"/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一個數的質因數，就是因數當中，且又是質數的數</a:t>
            </a:r>
            <a:r>
              <a:rPr lang="en-US" altLang="zh-TW" sz="2400" dirty="0">
                <a:ea typeface="微軟正黑體" panose="020B0604030504040204" pitchFamily="34" charset="-120"/>
              </a:rPr>
              <a:t> </a:t>
            </a:r>
          </a:p>
        </p:txBody>
      </p:sp>
      <p:sp>
        <p:nvSpPr>
          <p:cNvPr id="7" name="Text Box 126">
            <a:extLst>
              <a:ext uri="{FF2B5EF4-FFF2-40B4-BE49-F238E27FC236}">
                <a16:creationId xmlns:a16="http://schemas.microsoft.com/office/drawing/2014/main" id="{B3640953-1810-F8CD-27B6-459B6E2FA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6230" y="2483562"/>
            <a:ext cx="4628302" cy="579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zh-TW" sz="2400" b="1" dirty="0">
                <a:latin typeface="+mn-lt"/>
                <a:ea typeface="微軟正黑體" panose="020B0604030504040204" pitchFamily="34" charset="-120"/>
              </a:rPr>
              <a:t>12 </a:t>
            </a:r>
            <a:r>
              <a:rPr lang="zh-TW" altLang="en-US" sz="2400" dirty="0">
                <a:latin typeface="+mn-lt"/>
                <a:ea typeface="微軟正黑體" panose="020B0604030504040204" pitchFamily="34" charset="-120"/>
              </a:rPr>
              <a:t>的因數：</a:t>
            </a:r>
            <a:r>
              <a:rPr lang="en-US" altLang="zh-TW" sz="2400" b="1" dirty="0">
                <a:latin typeface="+mn-lt"/>
                <a:ea typeface="微軟正黑體" panose="020B0604030504040204" pitchFamily="34" charset="-120"/>
              </a:rPr>
              <a:t>1</a:t>
            </a:r>
            <a:r>
              <a:rPr lang="zh-TW" altLang="en-US" sz="2400" dirty="0">
                <a:latin typeface="+mn-lt"/>
                <a:ea typeface="微軟正黑體" panose="020B0604030504040204" pitchFamily="34" charset="-120"/>
              </a:rPr>
              <a:t>、</a:t>
            </a:r>
            <a:r>
              <a:rPr lang="en-US" altLang="zh-TW" sz="2400" b="1" dirty="0">
                <a:latin typeface="+mn-lt"/>
                <a:ea typeface="微軟正黑體" panose="020B0604030504040204" pitchFamily="34" charset="-120"/>
              </a:rPr>
              <a:t>2</a:t>
            </a:r>
            <a:r>
              <a:rPr lang="zh-TW" altLang="en-US" sz="2400" dirty="0">
                <a:latin typeface="+mn-lt"/>
                <a:ea typeface="微軟正黑體" panose="020B0604030504040204" pitchFamily="34" charset="-120"/>
              </a:rPr>
              <a:t>、</a:t>
            </a:r>
            <a:r>
              <a:rPr lang="en-US" altLang="zh-TW" sz="2400" b="1" dirty="0">
                <a:latin typeface="+mn-lt"/>
                <a:ea typeface="微軟正黑體" panose="020B0604030504040204" pitchFamily="34" charset="-120"/>
              </a:rPr>
              <a:t>3</a:t>
            </a:r>
            <a:r>
              <a:rPr lang="zh-TW" altLang="en-US" sz="2400" dirty="0">
                <a:latin typeface="+mn-lt"/>
                <a:ea typeface="微軟正黑體" panose="020B0604030504040204" pitchFamily="34" charset="-120"/>
              </a:rPr>
              <a:t>、</a:t>
            </a:r>
            <a:r>
              <a:rPr lang="en-US" altLang="zh-TW" sz="2400" b="1" dirty="0">
                <a:latin typeface="+mn-lt"/>
                <a:ea typeface="微軟正黑體" panose="020B0604030504040204" pitchFamily="34" charset="-120"/>
              </a:rPr>
              <a:t>4</a:t>
            </a:r>
            <a:r>
              <a:rPr lang="zh-TW" altLang="en-US" sz="2400" dirty="0">
                <a:latin typeface="+mn-lt"/>
                <a:ea typeface="微軟正黑體" panose="020B0604030504040204" pitchFamily="34" charset="-120"/>
              </a:rPr>
              <a:t>、</a:t>
            </a:r>
            <a:r>
              <a:rPr lang="en-US" altLang="zh-TW" sz="2400" b="1" dirty="0">
                <a:latin typeface="+mn-lt"/>
                <a:ea typeface="微軟正黑體" panose="020B0604030504040204" pitchFamily="34" charset="-120"/>
              </a:rPr>
              <a:t>6</a:t>
            </a:r>
            <a:r>
              <a:rPr lang="zh-TW" altLang="en-US" sz="2400" dirty="0">
                <a:latin typeface="+mn-lt"/>
                <a:ea typeface="微軟正黑體" panose="020B0604030504040204" pitchFamily="34" charset="-120"/>
              </a:rPr>
              <a:t>、</a:t>
            </a:r>
            <a:r>
              <a:rPr lang="en-US" altLang="zh-TW" sz="2400" b="1" dirty="0">
                <a:latin typeface="+mn-lt"/>
                <a:ea typeface="微軟正黑體" panose="020B0604030504040204" pitchFamily="34" charset="-120"/>
              </a:rPr>
              <a:t>12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筆跡 2">
                <a:extLst>
                  <a:ext uri="{FF2B5EF4-FFF2-40B4-BE49-F238E27FC236}">
                    <a16:creationId xmlns:a16="http://schemas.microsoft.com/office/drawing/2014/main" id="{BD7021CA-2DC8-32FE-763F-11AE997EC08E}"/>
                  </a:ext>
                </a:extLst>
              </p14:cNvPr>
              <p14:cNvContentPartPr/>
              <p14:nvPr/>
            </p14:nvContentPartPr>
            <p14:xfrm>
              <a:off x="1146600" y="771120"/>
              <a:ext cx="7176600" cy="4204440"/>
            </p14:xfrm>
          </p:contentPart>
        </mc:Choice>
        <mc:Fallback xmlns="">
          <p:pic>
            <p:nvPicPr>
              <p:cNvPr id="3" name="筆跡 2">
                <a:extLst>
                  <a:ext uri="{FF2B5EF4-FFF2-40B4-BE49-F238E27FC236}">
                    <a16:creationId xmlns:a16="http://schemas.microsoft.com/office/drawing/2014/main" id="{BD7021CA-2DC8-32FE-763F-11AE997EC08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7240" y="761760"/>
                <a:ext cx="7195320" cy="4223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13696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標準分解式</a:t>
            </a:r>
          </a:p>
        </p:txBody>
      </p:sp>
      <p:sp>
        <p:nvSpPr>
          <p:cNvPr id="3" name="AutoShape 208">
            <a:extLst>
              <a:ext uri="{FF2B5EF4-FFF2-40B4-BE49-F238E27FC236}">
                <a16:creationId xmlns:a16="http://schemas.microsoft.com/office/drawing/2014/main" id="{EE736FBB-AD2A-AF43-ED71-16D80CB1C2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7816" y="1532195"/>
            <a:ext cx="8429819" cy="1078373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0" tIns="35100" rIns="0" bIns="35100" anchor="ctr"/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將質因數由小到大依序排列，且相同的質因數以乘方表示</a:t>
            </a:r>
            <a:endParaRPr lang="en-US" altLang="zh-TW" sz="2400" dirty="0">
              <a:ea typeface="微軟正黑體" panose="020B0604030504040204" pitchFamily="34" charset="-120"/>
            </a:endParaRPr>
          </a:p>
        </p:txBody>
      </p:sp>
      <p:sp>
        <p:nvSpPr>
          <p:cNvPr id="13" name="Text Box 126">
            <a:extLst>
              <a:ext uri="{FF2B5EF4-FFF2-40B4-BE49-F238E27FC236}">
                <a16:creationId xmlns:a16="http://schemas.microsoft.com/office/drawing/2014/main" id="{D57C1D39-ACFF-7ADB-C261-05CF7F2229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6230" y="2670813"/>
            <a:ext cx="4628302" cy="82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zh-TW" sz="3600" b="1" dirty="0">
                <a:latin typeface="+mn-lt"/>
                <a:ea typeface="微軟正黑體" panose="020B0604030504040204" pitchFamily="34" charset="-120"/>
              </a:rPr>
              <a:t>12 = 2</a:t>
            </a:r>
            <a:r>
              <a:rPr lang="en-US" altLang="zh-TW" sz="3600" b="1" baseline="40000" dirty="0">
                <a:latin typeface="+mn-lt"/>
                <a:ea typeface="微軟正黑體" panose="020B0604030504040204" pitchFamily="34" charset="-120"/>
              </a:rPr>
              <a:t>2</a:t>
            </a:r>
            <a:r>
              <a:rPr lang="en-US" altLang="zh-TW" sz="3600" b="1" dirty="0">
                <a:latin typeface="+mn-lt"/>
                <a:ea typeface="微軟正黑體" panose="020B0604030504040204" pitchFamily="34" charset="-120"/>
              </a:rPr>
              <a:t> </a:t>
            </a:r>
            <a:r>
              <a:rPr lang="en-US" altLang="zh-TW" sz="3600" b="1" dirty="0">
                <a:latin typeface="+mn-lt"/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3600" b="1" dirty="0">
                <a:latin typeface="+mn-lt"/>
                <a:ea typeface="微軟正黑體" panose="020B0604030504040204" pitchFamily="34" charset="-120"/>
              </a:rPr>
              <a:t> 3</a:t>
            </a:r>
          </a:p>
        </p:txBody>
      </p:sp>
      <p:sp>
        <p:nvSpPr>
          <p:cNvPr id="4" name="AutoShape 208">
            <a:extLst>
              <a:ext uri="{FF2B5EF4-FFF2-40B4-BE49-F238E27FC236}">
                <a16:creationId xmlns:a16="http://schemas.microsoft.com/office/drawing/2014/main" id="{DCC92129-02ED-0F68-AD50-D3A6E056F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4479" y="5573366"/>
            <a:ext cx="4628303" cy="822085"/>
          </a:xfrm>
          <a:prstGeom prst="roundRect">
            <a:avLst>
              <a:gd name="adj" fmla="val 16102"/>
            </a:avLst>
          </a:prstGeom>
          <a:solidFill>
            <a:srgbClr val="FFFFCC"/>
          </a:solidFill>
          <a:ln w="28575" algn="ctr">
            <a:solidFill>
              <a:srgbClr val="FF6000"/>
            </a:solidFill>
            <a:prstDash val="solid"/>
            <a:round/>
            <a:headEnd/>
            <a:tailEnd/>
          </a:ln>
          <a:effectLst/>
        </p:spPr>
        <p:txBody>
          <a:bodyPr wrap="none" lIns="0" tIns="35100" rIns="0" bIns="35100" anchor="ctr"/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標準分解式的底數就是質因數</a:t>
            </a:r>
            <a:endParaRPr lang="en-US" altLang="zh-TW" sz="2400" dirty="0">
              <a:ea typeface="微軟正黑體" panose="020B0604030504040204" pitchFamily="34" charset="-12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2C444062-956E-AC96-19EA-2EC83BD74F4F}"/>
                  </a:ext>
                </a:extLst>
              </p14:cNvPr>
              <p14:cNvContentPartPr/>
              <p14:nvPr/>
            </p14:nvContentPartPr>
            <p14:xfrm>
              <a:off x="3896280" y="2574000"/>
              <a:ext cx="4461840" cy="3656520"/>
            </p14:xfrm>
          </p:contentPart>
        </mc:Choice>
        <mc:Fallback xmlns=""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2C444062-956E-AC96-19EA-2EC83BD74F4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886920" y="2564640"/>
                <a:ext cx="4480560" cy="3675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70214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重點整理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29D1CD57-A596-4E55-9C34-5944BED0E346}"/>
              </a:ext>
            </a:extLst>
          </p:cNvPr>
          <p:cNvSpPr txBox="1"/>
          <p:nvPr/>
        </p:nvSpPr>
        <p:spPr>
          <a:xfrm>
            <a:off x="450165" y="2274144"/>
            <a:ext cx="4203115" cy="428451"/>
          </a:xfrm>
          <a:prstGeom prst="rect">
            <a:avLst/>
          </a:prstGeom>
          <a:noFill/>
        </p:spPr>
        <p:txBody>
          <a:bodyPr wrap="square" lIns="21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1. </a:t>
            </a:r>
            <a:r>
              <a:rPr lang="zh-TW" altLang="en-US" sz="2000" dirty="0">
                <a:ea typeface="微軟正黑體" panose="020B0604030504040204" pitchFamily="34" charset="-120"/>
              </a:rPr>
              <a:t>定義：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=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</a:t>
            </a:r>
            <a:r>
              <a:rPr lang="zh-TW" altLang="en-US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C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 </a:t>
            </a:r>
            <a:r>
              <a:rPr lang="en-US" altLang="zh-TW" sz="1600" b="1" dirty="0">
                <a:ea typeface="微軟正黑體" panose="020B0604030504040204" pitchFamily="34" charset="-120"/>
              </a:rPr>
              <a:t>(</a:t>
            </a:r>
            <a:r>
              <a:rPr lang="en-US" altLang="zh-TW" sz="1600" b="1" i="1" dirty="0">
                <a:ea typeface="微軟正黑體" panose="020B0604030504040204" pitchFamily="34" charset="-120"/>
              </a:rPr>
              <a:t>A</a:t>
            </a:r>
            <a:r>
              <a:rPr lang="zh-TW" altLang="en-US" sz="1600" b="1" i="1" dirty="0">
                <a:ea typeface="微軟正黑體" panose="020B0604030504040204" pitchFamily="34" charset="-120"/>
              </a:rPr>
              <a:t>、</a:t>
            </a:r>
            <a:r>
              <a:rPr lang="en-US" altLang="zh-TW" sz="1600" b="1" i="1" dirty="0">
                <a:ea typeface="微軟正黑體" panose="020B0604030504040204" pitchFamily="34" charset="-120"/>
              </a:rPr>
              <a:t>B</a:t>
            </a:r>
            <a:r>
              <a:rPr lang="zh-TW" altLang="en-US" sz="1600" b="1" i="1" dirty="0">
                <a:ea typeface="微軟正黑體" panose="020B0604030504040204" pitchFamily="34" charset="-120"/>
              </a:rPr>
              <a:t>、</a:t>
            </a:r>
            <a:r>
              <a:rPr lang="en-US" altLang="zh-TW" sz="1600" b="1" i="1" dirty="0">
                <a:ea typeface="微軟正黑體" panose="020B0604030504040204" pitchFamily="34" charset="-120"/>
              </a:rPr>
              <a:t>C </a:t>
            </a:r>
            <a:r>
              <a:rPr lang="zh-TW" altLang="en-US" sz="1600" dirty="0">
                <a:ea typeface="微軟正黑體" panose="020B0604030504040204" pitchFamily="34" charset="-120"/>
              </a:rPr>
              <a:t>為整數</a:t>
            </a:r>
            <a:r>
              <a:rPr lang="en-US" altLang="zh-TW" sz="1600" b="1" dirty="0">
                <a:ea typeface="微軟正黑體" panose="020B0604030504040204" pitchFamily="34" charset="-120"/>
              </a:rPr>
              <a:t>)</a:t>
            </a:r>
            <a:endParaRPr lang="en-US" altLang="zh-TW" sz="2000" baseline="50000" dirty="0">
              <a:ea typeface="微軟正黑體" panose="020B0604030504040204" pitchFamily="34" charset="-120"/>
            </a:endParaRPr>
          </a:p>
        </p:txBody>
      </p: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id="{52BCF4ED-BBA8-ABA5-2B77-474B44A985A1}"/>
              </a:ext>
            </a:extLst>
          </p:cNvPr>
          <p:cNvCxnSpPr>
            <a:cxnSpLocks/>
          </p:cNvCxnSpPr>
          <p:nvPr/>
        </p:nvCxnSpPr>
        <p:spPr>
          <a:xfrm>
            <a:off x="6096000" y="1614687"/>
            <a:ext cx="0" cy="4083745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3CB2550B-440B-3176-93A2-D20EFC54D474}"/>
              </a:ext>
            </a:extLst>
          </p:cNvPr>
          <p:cNvSpPr/>
          <p:nvPr/>
        </p:nvSpPr>
        <p:spPr>
          <a:xfrm>
            <a:off x="2210727" y="1632412"/>
            <a:ext cx="1668488" cy="441476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因數與倍數</a:t>
            </a:r>
          </a:p>
        </p:txBody>
      </p:sp>
      <p:sp>
        <p:nvSpPr>
          <p:cNvPr id="76" name="文字方塊 75">
            <a:extLst>
              <a:ext uri="{FF2B5EF4-FFF2-40B4-BE49-F238E27FC236}">
                <a16:creationId xmlns:a16="http://schemas.microsoft.com/office/drawing/2014/main" id="{99CB92E7-502E-5AA8-7ADC-A67D992F5BBE}"/>
              </a:ext>
            </a:extLst>
          </p:cNvPr>
          <p:cNvSpPr txBox="1"/>
          <p:nvPr/>
        </p:nvSpPr>
        <p:spPr>
          <a:xfrm>
            <a:off x="470613" y="3613520"/>
            <a:ext cx="5716827" cy="2645148"/>
          </a:xfrm>
          <a:prstGeom prst="rect">
            <a:avLst/>
          </a:prstGeom>
          <a:noFill/>
        </p:spPr>
        <p:txBody>
          <a:bodyPr wrap="square" lIns="21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2. </a:t>
            </a:r>
            <a:r>
              <a:rPr lang="zh-TW" altLang="en-US" sz="2000" dirty="0">
                <a:ea typeface="微軟正黑體" panose="020B0604030504040204" pitchFamily="34" charset="-120"/>
              </a:rPr>
              <a:t>倍數判斷法：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2 </a:t>
            </a:r>
            <a:r>
              <a:rPr lang="zh-TW" altLang="en-US" sz="2000" dirty="0">
                <a:ea typeface="微軟正黑體" panose="020B0604030504040204" pitchFamily="34" charset="-120"/>
              </a:rPr>
              <a:t>的倍數：個位數是 </a:t>
            </a:r>
            <a:r>
              <a:rPr lang="en-US" altLang="zh-TW" sz="2000" b="1" dirty="0">
                <a:ea typeface="微軟正黑體" panose="020B0604030504040204" pitchFamily="34" charset="-120"/>
              </a:rPr>
              <a:t>0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</a:rPr>
              <a:t>2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</a:rPr>
              <a:t>4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</a:rPr>
              <a:t>6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或 </a:t>
            </a:r>
            <a:r>
              <a:rPr lang="en-US" altLang="zh-TW" sz="2000" b="1" dirty="0">
                <a:ea typeface="微軟正黑體" panose="020B0604030504040204" pitchFamily="34" charset="-120"/>
              </a:rPr>
              <a:t>8</a:t>
            </a:r>
            <a:br>
              <a:rPr lang="en-US" altLang="zh-TW" sz="2000" b="1" dirty="0">
                <a:ea typeface="微軟正黑體" panose="020B0604030504040204" pitchFamily="34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    3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的倍數：數字和 </a:t>
            </a:r>
            <a:r>
              <a:rPr lang="en-US" altLang="zh-TW" sz="2000" dirty="0">
                <a:ea typeface="微軟正黑體" panose="020B0604030504040204" pitchFamily="34" charset="-120"/>
              </a:rPr>
              <a:t>= </a:t>
            </a:r>
            <a:r>
              <a:rPr lang="en-US" altLang="zh-TW" sz="2000" b="1" dirty="0">
                <a:ea typeface="微軟正黑體" panose="020B0604030504040204" pitchFamily="34" charset="-120"/>
              </a:rPr>
              <a:t>3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的倍數</a:t>
            </a:r>
            <a:br>
              <a:rPr lang="en-US" altLang="zh-TW" sz="2000" dirty="0">
                <a:ea typeface="微軟正黑體" panose="020B0604030504040204" pitchFamily="34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    4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的倍數：末兩位數是</a:t>
            </a:r>
            <a:r>
              <a:rPr lang="en-US" altLang="zh-TW" sz="2000" b="1" dirty="0">
                <a:ea typeface="微軟正黑體" panose="020B0604030504040204" pitchFamily="34" charset="-120"/>
              </a:rPr>
              <a:t>4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的倍數</a:t>
            </a:r>
            <a:br>
              <a:rPr lang="en-US" altLang="zh-TW" sz="2000" dirty="0">
                <a:ea typeface="微軟正黑體" panose="020B0604030504040204" pitchFamily="34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    5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的倍數：個位是 </a:t>
            </a:r>
            <a:r>
              <a:rPr lang="en-US" altLang="zh-TW" sz="2000" b="1" dirty="0">
                <a:ea typeface="微軟正黑體" panose="020B0604030504040204" pitchFamily="34" charset="-120"/>
              </a:rPr>
              <a:t>0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或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5</a:t>
            </a:r>
            <a:br>
              <a:rPr lang="en-US" altLang="zh-TW" sz="2000" dirty="0">
                <a:ea typeface="微軟正黑體" panose="020B0604030504040204" pitchFamily="34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    9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的倍數：數字和 </a:t>
            </a:r>
            <a:r>
              <a:rPr lang="en-US" altLang="zh-TW" sz="2000" b="1" dirty="0">
                <a:ea typeface="微軟正黑體" panose="020B0604030504040204" pitchFamily="34" charset="-120"/>
              </a:rPr>
              <a:t>= 9 </a:t>
            </a:r>
            <a:r>
              <a:rPr lang="zh-TW" altLang="en-US" sz="2000" dirty="0">
                <a:ea typeface="微軟正黑體" panose="020B0604030504040204" pitchFamily="34" charset="-120"/>
              </a:rPr>
              <a:t>的倍數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    11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的倍數：奇數位和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– </a:t>
            </a:r>
            <a:r>
              <a:rPr lang="zh-TW" altLang="en-US" sz="2000" dirty="0">
                <a:ea typeface="微軟正黑體" panose="020B0604030504040204" pitchFamily="34" charset="-120"/>
              </a:rPr>
              <a:t>偶數位和 </a:t>
            </a:r>
            <a:r>
              <a:rPr lang="en-US" altLang="zh-TW" sz="2000" b="1" dirty="0">
                <a:ea typeface="微軟正黑體" panose="020B0604030504040204" pitchFamily="34" charset="-120"/>
              </a:rPr>
              <a:t>= 11 </a:t>
            </a:r>
            <a:r>
              <a:rPr lang="zh-TW" altLang="en-US" sz="2000" dirty="0">
                <a:ea typeface="微軟正黑體" panose="020B0604030504040204" pitchFamily="34" charset="-120"/>
              </a:rPr>
              <a:t>的倍數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4CC55DFB-7969-570B-433A-7746233B7656}"/>
              </a:ext>
            </a:extLst>
          </p:cNvPr>
          <p:cNvCxnSpPr/>
          <p:nvPr/>
        </p:nvCxnSpPr>
        <p:spPr>
          <a:xfrm>
            <a:off x="1807633" y="2643293"/>
            <a:ext cx="0" cy="228600"/>
          </a:xfrm>
          <a:prstGeom prst="straightConnector1">
            <a:avLst/>
          </a:prstGeom>
          <a:ln w="25400">
            <a:solidFill>
              <a:srgbClr val="FF6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圓角矩形 85">
            <a:extLst>
              <a:ext uri="{FF2B5EF4-FFF2-40B4-BE49-F238E27FC236}">
                <a16:creationId xmlns:a16="http://schemas.microsoft.com/office/drawing/2014/main" id="{13B8368B-4AC8-654E-6251-61D877C8BE92}"/>
              </a:ext>
            </a:extLst>
          </p:cNvPr>
          <p:cNvSpPr/>
          <p:nvPr/>
        </p:nvSpPr>
        <p:spPr>
          <a:xfrm>
            <a:off x="635913" y="2865917"/>
            <a:ext cx="1433497" cy="428451"/>
          </a:xfrm>
          <a:prstGeom prst="roundRect">
            <a:avLst>
              <a:gd name="adj" fmla="val 20674"/>
            </a:avLst>
          </a:prstGeom>
          <a:solidFill>
            <a:srgbClr val="FF60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b="1" i="1" dirty="0">
                <a:solidFill>
                  <a:schemeClr val="bg1"/>
                </a:solidFill>
                <a:ea typeface="全真中黑體" panose="02010609000101010101" pitchFamily="49" charset="-120"/>
              </a:rPr>
              <a:t>B</a:t>
            </a:r>
            <a:r>
              <a:rPr lang="zh-TW" altLang="en-US" sz="1600" dirty="0">
                <a:solidFill>
                  <a:schemeClr val="bg1"/>
                </a:solidFill>
                <a:ea typeface="全真中黑體" panose="02010609000101010101" pitchFamily="49" charset="-120"/>
              </a:rPr>
              <a:t>、</a:t>
            </a:r>
            <a:r>
              <a:rPr lang="en-US" altLang="zh-TW" sz="1600" b="1" i="1" dirty="0">
                <a:solidFill>
                  <a:schemeClr val="bg1"/>
                </a:solidFill>
                <a:ea typeface="全真中黑體" panose="02010609000101010101" pitchFamily="49" charset="-120"/>
              </a:rPr>
              <a:t>C</a:t>
            </a:r>
            <a:r>
              <a:rPr lang="en-US" altLang="zh-TW" sz="1600" i="1" dirty="0">
                <a:solidFill>
                  <a:schemeClr val="bg1"/>
                </a:solidFill>
                <a:ea typeface="全真中黑體" panose="02010609000101010101" pitchFamily="49" charset="-120"/>
              </a:rPr>
              <a:t> </a:t>
            </a:r>
            <a:r>
              <a:rPr lang="zh-TW" altLang="en-US" sz="1600" dirty="0">
                <a:solidFill>
                  <a:schemeClr val="bg1"/>
                </a:solidFill>
                <a:ea typeface="全真中黑體" panose="02010609000101010101" pitchFamily="49" charset="-120"/>
              </a:rPr>
              <a:t>的倍數 </a:t>
            </a:r>
            <a:endParaRPr lang="zh-TW" altLang="en-US" sz="1600" b="1" i="1" dirty="0">
              <a:solidFill>
                <a:schemeClr val="bg1"/>
              </a:solidFill>
              <a:latin typeface="Times New Roman" panose="02020603050405020304" pitchFamily="18" charset="0"/>
              <a:ea typeface="全真中黑體" panose="02010609000101010101" pitchFamily="49" charset="-120"/>
              <a:cs typeface="Times New Roman" panose="02020603050405020304" pitchFamily="18" charset="0"/>
            </a:endParaRPr>
          </a:p>
        </p:txBody>
      </p:sp>
      <p:sp>
        <p:nvSpPr>
          <p:cNvPr id="16" name="圓角矩形 85">
            <a:extLst>
              <a:ext uri="{FF2B5EF4-FFF2-40B4-BE49-F238E27FC236}">
                <a16:creationId xmlns:a16="http://schemas.microsoft.com/office/drawing/2014/main" id="{FD45B72E-9180-35FB-E096-9F11F2FA1379}"/>
              </a:ext>
            </a:extLst>
          </p:cNvPr>
          <p:cNvSpPr/>
          <p:nvPr/>
        </p:nvSpPr>
        <p:spPr>
          <a:xfrm>
            <a:off x="2880761" y="2668208"/>
            <a:ext cx="1054145" cy="428450"/>
          </a:xfrm>
          <a:prstGeom prst="roundRect">
            <a:avLst>
              <a:gd name="adj" fmla="val 17957"/>
            </a:avLst>
          </a:prstGeom>
          <a:solidFill>
            <a:srgbClr val="FF60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b="1" i="1" dirty="0">
                <a:solidFill>
                  <a:schemeClr val="bg1"/>
                </a:solidFill>
                <a:ea typeface="全真中黑體" panose="02010609000101010101" pitchFamily="49" charset="-120"/>
              </a:rPr>
              <a:t>A</a:t>
            </a:r>
            <a:r>
              <a:rPr lang="en-US" altLang="zh-TW" sz="1600" i="1" dirty="0">
                <a:solidFill>
                  <a:schemeClr val="bg1"/>
                </a:solidFill>
                <a:ea typeface="全真中黑體" panose="02010609000101010101" pitchFamily="49" charset="-120"/>
              </a:rPr>
              <a:t> </a:t>
            </a:r>
            <a:r>
              <a:rPr lang="zh-TW" altLang="en-US" sz="1600" dirty="0">
                <a:solidFill>
                  <a:schemeClr val="bg1"/>
                </a:solidFill>
                <a:ea typeface="全真中黑體" panose="02010609000101010101" pitchFamily="49" charset="-120"/>
              </a:rPr>
              <a:t>的因數 </a:t>
            </a:r>
            <a:endParaRPr lang="zh-TW" altLang="en-US" sz="1600" b="1" i="1" dirty="0">
              <a:solidFill>
                <a:schemeClr val="bg1"/>
              </a:solidFill>
              <a:latin typeface="Times New Roman" panose="02020603050405020304" pitchFamily="18" charset="0"/>
              <a:ea typeface="全真中黑體" panose="02010609000101010101" pitchFamily="49" charset="-120"/>
              <a:cs typeface="Times New Roman" panose="02020603050405020304" pitchFamily="18" charset="0"/>
            </a:endParaRPr>
          </a:p>
        </p:txBody>
      </p:sp>
      <p:cxnSp>
        <p:nvCxnSpPr>
          <p:cNvPr id="18" name="直線單箭頭接點 17">
            <a:extLst>
              <a:ext uri="{FF2B5EF4-FFF2-40B4-BE49-F238E27FC236}">
                <a16:creationId xmlns:a16="http://schemas.microsoft.com/office/drawing/2014/main" id="{8BEEB0A2-A10F-9862-C804-8517BDF698D6}"/>
              </a:ext>
            </a:extLst>
          </p:cNvPr>
          <p:cNvCxnSpPr>
            <a:cxnSpLocks/>
          </p:cNvCxnSpPr>
          <p:nvPr/>
        </p:nvCxnSpPr>
        <p:spPr>
          <a:xfrm>
            <a:off x="2242820" y="2644140"/>
            <a:ext cx="0" cy="143932"/>
          </a:xfrm>
          <a:prstGeom prst="straightConnector1">
            <a:avLst/>
          </a:prstGeom>
          <a:ln w="25400">
            <a:solidFill>
              <a:srgbClr val="FF6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單箭頭接點 21">
            <a:extLst>
              <a:ext uri="{FF2B5EF4-FFF2-40B4-BE49-F238E27FC236}">
                <a16:creationId xmlns:a16="http://schemas.microsoft.com/office/drawing/2014/main" id="{98EAE83C-0129-E859-7450-B12CE654D06B}"/>
              </a:ext>
            </a:extLst>
          </p:cNvPr>
          <p:cNvCxnSpPr>
            <a:cxnSpLocks/>
          </p:cNvCxnSpPr>
          <p:nvPr/>
        </p:nvCxnSpPr>
        <p:spPr>
          <a:xfrm>
            <a:off x="2691554" y="2644140"/>
            <a:ext cx="0" cy="143932"/>
          </a:xfrm>
          <a:prstGeom prst="straightConnector1">
            <a:avLst/>
          </a:prstGeom>
          <a:ln w="25400">
            <a:solidFill>
              <a:srgbClr val="FF60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id="{34EF67A9-57A4-BFAE-C415-E068BE98F4F7}"/>
              </a:ext>
            </a:extLst>
          </p:cNvPr>
          <p:cNvCxnSpPr/>
          <p:nvPr/>
        </p:nvCxnSpPr>
        <p:spPr>
          <a:xfrm>
            <a:off x="2235200" y="2800773"/>
            <a:ext cx="660400" cy="0"/>
          </a:xfrm>
          <a:prstGeom prst="line">
            <a:avLst/>
          </a:prstGeom>
          <a:ln w="25400">
            <a:solidFill>
              <a:srgbClr val="FF6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矩形: 圓角 38">
            <a:extLst>
              <a:ext uri="{FF2B5EF4-FFF2-40B4-BE49-F238E27FC236}">
                <a16:creationId xmlns:a16="http://schemas.microsoft.com/office/drawing/2014/main" id="{68B5BC9B-BBD4-FB4A-2213-576732DD234B}"/>
              </a:ext>
            </a:extLst>
          </p:cNvPr>
          <p:cNvSpPr/>
          <p:nvPr/>
        </p:nvSpPr>
        <p:spPr>
          <a:xfrm>
            <a:off x="7701280" y="1632412"/>
            <a:ext cx="2885439" cy="441476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質因數與標準分解式</a:t>
            </a:r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39D1D5E0-4B92-BCB5-182E-479C2D0026A6}"/>
              </a:ext>
            </a:extLst>
          </p:cNvPr>
          <p:cNvSpPr txBox="1"/>
          <p:nvPr/>
        </p:nvSpPr>
        <p:spPr>
          <a:xfrm>
            <a:off x="6329680" y="2270758"/>
            <a:ext cx="5618481" cy="3476144"/>
          </a:xfrm>
          <a:prstGeom prst="rect">
            <a:avLst/>
          </a:prstGeom>
          <a:noFill/>
        </p:spPr>
        <p:txBody>
          <a:bodyPr wrap="square" lIns="108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1. </a:t>
            </a:r>
            <a:r>
              <a:rPr lang="zh-TW" altLang="en-US" sz="2000" dirty="0">
                <a:ea typeface="微軟正黑體" panose="020B0604030504040204" pitchFamily="34" charset="-120"/>
              </a:rPr>
              <a:t>質數：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zh-TW" sz="2000" dirty="0">
                <a:ea typeface="微軟正黑體" panose="020B0604030504040204" pitchFamily="34" charset="-120"/>
              </a:rPr>
              <a:t>    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. </a:t>
            </a:r>
            <a:r>
              <a:rPr lang="zh-TW" altLang="en-US" sz="2000" dirty="0">
                <a:ea typeface="微軟正黑體" panose="020B0604030504040204" pitchFamily="34" charset="-120"/>
              </a:rPr>
              <a:t>因數只有 </a:t>
            </a:r>
            <a:r>
              <a:rPr lang="en-US" altLang="zh-TW" sz="2000" b="1" dirty="0">
                <a:ea typeface="微軟正黑體" panose="020B0604030504040204" pitchFamily="34" charset="-120"/>
              </a:rPr>
              <a:t>1 </a:t>
            </a:r>
            <a:r>
              <a:rPr lang="zh-TW" altLang="en-US" sz="2000" dirty="0">
                <a:ea typeface="微軟正黑體" panose="020B0604030504040204" pitchFamily="34" charset="-120"/>
              </a:rPr>
              <a:t>和本身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zh-TW" sz="2000" dirty="0">
                <a:ea typeface="微軟正黑體" panose="020B0604030504040204" pitchFamily="34" charset="-120"/>
              </a:rPr>
              <a:t>    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</a:rPr>
              <a:t>. 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2 </a:t>
            </a:r>
            <a:r>
              <a:rPr lang="zh-TW" altLang="en-US" sz="2000" dirty="0">
                <a:ea typeface="微軟正黑體" panose="020B0604030504040204" pitchFamily="34" charset="-120"/>
              </a:rPr>
              <a:t>是最小的質數，且是唯一的偶數質數</a:t>
            </a:r>
            <a:endParaRPr lang="en-US" altLang="zh-TW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altLang="zh-TW" sz="2000" b="1" dirty="0">
                <a:ea typeface="微軟正黑體" panose="020B0604030504040204" pitchFamily="34" charset="-120"/>
              </a:rPr>
              <a:t>2.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合數：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    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. </a:t>
            </a:r>
            <a:r>
              <a:rPr lang="zh-TW" altLang="en-US" sz="2000" dirty="0">
                <a:ea typeface="微軟正黑體" panose="020B0604030504040204" pitchFamily="34" charset="-120"/>
              </a:rPr>
              <a:t>不是質數的數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zh-TW" sz="2000" dirty="0">
                <a:ea typeface="微軟正黑體" panose="020B0604030504040204" pitchFamily="34" charset="-120"/>
              </a:rPr>
              <a:t>    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</a:rPr>
              <a:t>. 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4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是最小的合數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altLang="zh-TW" sz="2000" b="1" dirty="0">
                <a:ea typeface="微軟正黑體" panose="020B0604030504040204" pitchFamily="34" charset="-120"/>
              </a:rPr>
              <a:t>3. </a:t>
            </a:r>
            <a:r>
              <a:rPr lang="zh-TW" altLang="en-US" sz="2000" dirty="0">
                <a:ea typeface="微軟正黑體" panose="020B0604030504040204" pitchFamily="34" charset="-120"/>
              </a:rPr>
              <a:t>質因數：某數的因數，且是質數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altLang="zh-TW" sz="2000" b="1" dirty="0">
                <a:ea typeface="微軟正黑體" panose="020B0604030504040204" pitchFamily="34" charset="-120"/>
              </a:rPr>
              <a:t>4. </a:t>
            </a:r>
            <a:r>
              <a:rPr lang="zh-TW" altLang="en-US" sz="2000" dirty="0">
                <a:ea typeface="微軟正黑體" panose="020B0604030504040204" pitchFamily="34" charset="-120"/>
              </a:rPr>
              <a:t>標準分解式：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7B44A27B-2ADF-07E3-E6FA-977F535690B9}"/>
              </a:ext>
            </a:extLst>
          </p:cNvPr>
          <p:cNvSpPr txBox="1"/>
          <p:nvPr/>
        </p:nvSpPr>
        <p:spPr>
          <a:xfrm>
            <a:off x="8312786" y="5614107"/>
            <a:ext cx="2621280" cy="429156"/>
          </a:xfrm>
          <a:prstGeom prst="rect">
            <a:avLst/>
          </a:prstGeom>
          <a:noFill/>
        </p:spPr>
        <p:txBody>
          <a:bodyPr wrap="square" lIns="108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12 = 2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 2  3 = 2</a:t>
            </a:r>
            <a:r>
              <a:rPr lang="en-US" altLang="zh-TW" sz="2000" b="1" baseline="50000" dirty="0">
                <a:ea typeface="微軟正黑體" panose="020B0604030504040204" pitchFamily="34" charset="-120"/>
                <a:sym typeface="Symbol" panose="05050102010706020507" pitchFamily="18" charset="2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  3 </a:t>
            </a:r>
            <a:endParaRPr lang="en-US" altLang="zh-TW" sz="2000" b="1" dirty="0">
              <a:ea typeface="微軟正黑體" panose="020B0604030504040204" pitchFamily="34" charset="-120"/>
            </a:endParaRPr>
          </a:p>
        </p:txBody>
      </p:sp>
      <p:cxnSp>
        <p:nvCxnSpPr>
          <p:cNvPr id="53" name="直線單箭頭接點 52">
            <a:extLst>
              <a:ext uri="{FF2B5EF4-FFF2-40B4-BE49-F238E27FC236}">
                <a16:creationId xmlns:a16="http://schemas.microsoft.com/office/drawing/2014/main" id="{EF2EA71B-8D5C-1D48-87C7-97A250F15EBD}"/>
              </a:ext>
            </a:extLst>
          </p:cNvPr>
          <p:cNvCxnSpPr/>
          <p:nvPr/>
        </p:nvCxnSpPr>
        <p:spPr>
          <a:xfrm>
            <a:off x="8952865" y="6095439"/>
            <a:ext cx="924560" cy="0"/>
          </a:xfrm>
          <a:prstGeom prst="straightConnector1">
            <a:avLst/>
          </a:prstGeom>
          <a:ln w="19050">
            <a:solidFill>
              <a:srgbClr val="FF6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圓角矩形 85">
            <a:extLst>
              <a:ext uri="{FF2B5EF4-FFF2-40B4-BE49-F238E27FC236}">
                <a16:creationId xmlns:a16="http://schemas.microsoft.com/office/drawing/2014/main" id="{E14C91F5-A49B-CACB-252A-94971901E8B9}"/>
              </a:ext>
            </a:extLst>
          </p:cNvPr>
          <p:cNvSpPr/>
          <p:nvPr/>
        </p:nvSpPr>
        <p:spPr>
          <a:xfrm>
            <a:off x="8880006" y="6219969"/>
            <a:ext cx="1070278" cy="429154"/>
          </a:xfrm>
          <a:prstGeom prst="roundRect">
            <a:avLst>
              <a:gd name="adj" fmla="val 23614"/>
            </a:avLst>
          </a:prstGeom>
          <a:solidFill>
            <a:srgbClr val="FF60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rPr>
              <a:t>由小到大</a:t>
            </a:r>
          </a:p>
        </p:txBody>
      </p:sp>
      <p:sp>
        <p:nvSpPr>
          <p:cNvPr id="56" name="圓角矩形 85">
            <a:extLst>
              <a:ext uri="{FF2B5EF4-FFF2-40B4-BE49-F238E27FC236}">
                <a16:creationId xmlns:a16="http://schemas.microsoft.com/office/drawing/2014/main" id="{B56DC208-3C8B-C2F6-CCD3-23FF9944ED07}"/>
              </a:ext>
            </a:extLst>
          </p:cNvPr>
          <p:cNvSpPr/>
          <p:nvPr/>
        </p:nvSpPr>
        <p:spPr>
          <a:xfrm>
            <a:off x="10394843" y="5074781"/>
            <a:ext cx="1070278" cy="429157"/>
          </a:xfrm>
          <a:prstGeom prst="roundRect">
            <a:avLst>
              <a:gd name="adj" fmla="val 20161"/>
            </a:avLst>
          </a:prstGeom>
          <a:solidFill>
            <a:srgbClr val="FF60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rPr>
              <a:t>乘方表示</a:t>
            </a:r>
          </a:p>
        </p:txBody>
      </p:sp>
      <p:sp>
        <p:nvSpPr>
          <p:cNvPr id="59" name="左大括弧 58">
            <a:extLst>
              <a:ext uri="{FF2B5EF4-FFF2-40B4-BE49-F238E27FC236}">
                <a16:creationId xmlns:a16="http://schemas.microsoft.com/office/drawing/2014/main" id="{8845BD38-8FF3-D101-4983-F9736C4EE064}"/>
              </a:ext>
            </a:extLst>
          </p:cNvPr>
          <p:cNvSpPr/>
          <p:nvPr/>
        </p:nvSpPr>
        <p:spPr>
          <a:xfrm rot="5400000">
            <a:off x="9156120" y="5488760"/>
            <a:ext cx="76837" cy="401213"/>
          </a:xfrm>
          <a:prstGeom prst="leftBrace">
            <a:avLst>
              <a:gd name="adj1" fmla="val 74718"/>
              <a:gd name="adj2" fmla="val 49635"/>
            </a:avLst>
          </a:prstGeom>
          <a:ln w="19050">
            <a:solidFill>
              <a:srgbClr val="FF6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61" name="直線接點 60">
            <a:extLst>
              <a:ext uri="{FF2B5EF4-FFF2-40B4-BE49-F238E27FC236}">
                <a16:creationId xmlns:a16="http://schemas.microsoft.com/office/drawing/2014/main" id="{1B97ABCF-2172-5258-776B-C3AD3B902F5A}"/>
              </a:ext>
            </a:extLst>
          </p:cNvPr>
          <p:cNvCxnSpPr>
            <a:cxnSpLocks/>
          </p:cNvCxnSpPr>
          <p:nvPr/>
        </p:nvCxnSpPr>
        <p:spPr>
          <a:xfrm flipH="1" flipV="1">
            <a:off x="9190355" y="5481180"/>
            <a:ext cx="5648" cy="154949"/>
          </a:xfrm>
          <a:prstGeom prst="line">
            <a:avLst/>
          </a:prstGeom>
          <a:ln w="15875">
            <a:solidFill>
              <a:srgbClr val="FF6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接點 62">
            <a:extLst>
              <a:ext uri="{FF2B5EF4-FFF2-40B4-BE49-F238E27FC236}">
                <a16:creationId xmlns:a16="http://schemas.microsoft.com/office/drawing/2014/main" id="{7D15996A-06C1-E54D-E73B-603D99FAEB4E}"/>
              </a:ext>
            </a:extLst>
          </p:cNvPr>
          <p:cNvCxnSpPr>
            <a:cxnSpLocks/>
          </p:cNvCxnSpPr>
          <p:nvPr/>
        </p:nvCxnSpPr>
        <p:spPr>
          <a:xfrm>
            <a:off x="9187183" y="5489119"/>
            <a:ext cx="1115057" cy="0"/>
          </a:xfrm>
          <a:prstGeom prst="line">
            <a:avLst/>
          </a:prstGeom>
          <a:ln w="15875">
            <a:solidFill>
              <a:srgbClr val="FF6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單箭頭接點 64">
            <a:extLst>
              <a:ext uri="{FF2B5EF4-FFF2-40B4-BE49-F238E27FC236}">
                <a16:creationId xmlns:a16="http://schemas.microsoft.com/office/drawing/2014/main" id="{938D1085-70B6-4650-F8D0-74086857F505}"/>
              </a:ext>
            </a:extLst>
          </p:cNvPr>
          <p:cNvCxnSpPr>
            <a:cxnSpLocks/>
          </p:cNvCxnSpPr>
          <p:nvPr/>
        </p:nvCxnSpPr>
        <p:spPr>
          <a:xfrm>
            <a:off x="10302240" y="5481180"/>
            <a:ext cx="0" cy="181614"/>
          </a:xfrm>
          <a:prstGeom prst="straightConnector1">
            <a:avLst/>
          </a:prstGeom>
          <a:ln w="15875">
            <a:solidFill>
              <a:srgbClr val="FF6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5587B46-15C9-E1BC-04FF-5126895DB4D7}"/>
              </a:ext>
            </a:extLst>
          </p:cNvPr>
          <p:cNvCxnSpPr/>
          <p:nvPr/>
        </p:nvCxnSpPr>
        <p:spPr>
          <a:xfrm>
            <a:off x="10198420" y="5979160"/>
            <a:ext cx="0" cy="240809"/>
          </a:xfrm>
          <a:prstGeom prst="straightConnector1">
            <a:avLst/>
          </a:prstGeom>
          <a:ln w="19050">
            <a:solidFill>
              <a:srgbClr val="FF6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9B9B0370-1E35-3684-EC77-755070FA4DB3}"/>
              </a:ext>
            </a:extLst>
          </p:cNvPr>
          <p:cNvCxnSpPr/>
          <p:nvPr/>
        </p:nvCxnSpPr>
        <p:spPr>
          <a:xfrm>
            <a:off x="10671193" y="5979160"/>
            <a:ext cx="0" cy="240809"/>
          </a:xfrm>
          <a:prstGeom prst="straightConnector1">
            <a:avLst/>
          </a:prstGeom>
          <a:ln w="19050">
            <a:solidFill>
              <a:srgbClr val="FF6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圓角矩形 85">
            <a:extLst>
              <a:ext uri="{FF2B5EF4-FFF2-40B4-BE49-F238E27FC236}">
                <a16:creationId xmlns:a16="http://schemas.microsoft.com/office/drawing/2014/main" id="{314E6145-CA07-0C9B-3465-1BFE543ED508}"/>
              </a:ext>
            </a:extLst>
          </p:cNvPr>
          <p:cNvSpPr/>
          <p:nvPr/>
        </p:nvSpPr>
        <p:spPr>
          <a:xfrm>
            <a:off x="10136054" y="6237648"/>
            <a:ext cx="1329068" cy="429157"/>
          </a:xfrm>
          <a:prstGeom prst="roundRect">
            <a:avLst>
              <a:gd name="adj" fmla="val 20161"/>
            </a:avLst>
          </a:prstGeom>
          <a:solidFill>
            <a:srgbClr val="FF60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rPr>
              <a:t>相異質因數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筆跡 3">
                <a:extLst>
                  <a:ext uri="{FF2B5EF4-FFF2-40B4-BE49-F238E27FC236}">
                    <a16:creationId xmlns:a16="http://schemas.microsoft.com/office/drawing/2014/main" id="{15EACA24-E477-B57A-C665-0FFFF05DB944}"/>
                  </a:ext>
                </a:extLst>
              </p14:cNvPr>
              <p14:cNvContentPartPr/>
              <p14:nvPr/>
            </p14:nvContentPartPr>
            <p14:xfrm>
              <a:off x="504720" y="2638080"/>
              <a:ext cx="10258560" cy="4036680"/>
            </p14:xfrm>
          </p:contentPart>
        </mc:Choice>
        <mc:Fallback xmlns="">
          <p:pic>
            <p:nvPicPr>
              <p:cNvPr id="4" name="筆跡 3">
                <a:extLst>
                  <a:ext uri="{FF2B5EF4-FFF2-40B4-BE49-F238E27FC236}">
                    <a16:creationId xmlns:a16="http://schemas.microsoft.com/office/drawing/2014/main" id="{15EACA24-E477-B57A-C665-0FFFF05DB94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95360" y="2628720"/>
                <a:ext cx="10277280" cy="4055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5578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20630</TotalTime>
  <Words>2619</Words>
  <Application>Microsoft Office PowerPoint</Application>
  <PresentationFormat>寬螢幕</PresentationFormat>
  <Paragraphs>243</Paragraphs>
  <Slides>11</Slides>
  <Notes>11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8" baseType="lpstr">
      <vt:lpstr>Helvetica Neue</vt:lpstr>
      <vt:lpstr>微軟正黑體</vt:lpstr>
      <vt:lpstr>Arial</vt:lpstr>
      <vt:lpstr>Calibri</vt:lpstr>
      <vt:lpstr>Calibri Light</vt:lpstr>
      <vt:lpstr>Times New Roman</vt:lpstr>
      <vt:lpstr>Office 佈景主題</vt:lpstr>
      <vt:lpstr>因數與倍數</vt:lpstr>
      <vt:lpstr>2 和 5 的倍數判斷法</vt:lpstr>
      <vt:lpstr>4 的倍數判斷法</vt:lpstr>
      <vt:lpstr>3 和 9 的倍數判斷法</vt:lpstr>
      <vt:lpstr>11 的倍數判斷法</vt:lpstr>
      <vt:lpstr>質數與合數</vt:lpstr>
      <vt:lpstr>質因數</vt:lpstr>
      <vt:lpstr>標準分解式</vt:lpstr>
      <vt:lpstr>重點整理</vt:lpstr>
      <vt:lpstr>9 的倍數判斷法原理</vt:lpstr>
      <vt:lpstr>11 的倍數判斷法原理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1112</cp:revision>
  <dcterms:created xsi:type="dcterms:W3CDTF">2015-07-26T15:18:38Z</dcterms:created>
  <dcterms:modified xsi:type="dcterms:W3CDTF">2023-07-28T08:12:42Z</dcterms:modified>
</cp:coreProperties>
</file>