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5" r:id="rId2"/>
    <p:sldId id="381" r:id="rId3"/>
    <p:sldId id="379" r:id="rId4"/>
    <p:sldId id="38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FF6000"/>
    <a:srgbClr val="3399FF"/>
    <a:srgbClr val="FFFFCC"/>
    <a:srgbClr val="FFFF99"/>
    <a:srgbClr val="FF00FF"/>
    <a:srgbClr val="FF66FF"/>
    <a:srgbClr val="ADDB7B"/>
    <a:srgbClr val="6666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7D1DEE-3CA9-4EFA-9FC0-49BF881C91A2}" v="4" dt="2023-09-04T06:44:04.3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787" autoAdjust="0"/>
  </p:normalViewPr>
  <p:slideViewPr>
    <p:cSldViewPr snapToGrid="0">
      <p:cViewPr varScale="1">
        <p:scale>
          <a:sx n="63" d="100"/>
          <a:sy n="63" d="100"/>
        </p:scale>
        <p:origin x="76" y="96"/>
      </p:cViewPr>
      <p:guideLst>
        <p:guide pos="3840"/>
        <p:guide orient="horz" pos="23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357D1DEE-3CA9-4EFA-9FC0-49BF881C91A2}"/>
    <pc:docChg chg="undo custSel modSld">
      <pc:chgData name="代數白痴 顧" userId="316db6a4f7ef8138" providerId="LiveId" clId="{357D1DEE-3CA9-4EFA-9FC0-49BF881C91A2}" dt="2023-09-04T06:44:08.448" v="59" actId="1076"/>
      <pc:docMkLst>
        <pc:docMk/>
      </pc:docMkLst>
      <pc:sldChg chg="addSp delSp modSp mod delAnim modNotesTx">
        <pc:chgData name="代數白痴 顧" userId="316db6a4f7ef8138" providerId="LiveId" clId="{357D1DEE-3CA9-4EFA-9FC0-49BF881C91A2}" dt="2023-09-04T06:43:59.515" v="56"/>
        <pc:sldMkLst>
          <pc:docMk/>
          <pc:sldMk cId="2873434386" sldId="379"/>
        </pc:sldMkLst>
        <pc:spChg chg="add mod">
          <ac:chgData name="代數白痴 顧" userId="316db6a4f7ef8138" providerId="LiveId" clId="{357D1DEE-3CA9-4EFA-9FC0-49BF881C91A2}" dt="2023-09-04T06:43:59.515" v="56"/>
          <ac:spMkLst>
            <pc:docMk/>
            <pc:sldMk cId="2873434386" sldId="379"/>
            <ac:spMk id="8" creationId="{B4F58503-527D-EBC3-49ED-788CF9728BA9}"/>
          </ac:spMkLst>
        </pc:spChg>
        <pc:spChg chg="del">
          <ac:chgData name="代數白痴 顧" userId="316db6a4f7ef8138" providerId="LiveId" clId="{357D1DEE-3CA9-4EFA-9FC0-49BF881C91A2}" dt="2023-09-04T05:04:01.359" v="35" actId="478"/>
          <ac:spMkLst>
            <pc:docMk/>
            <pc:sldMk cId="2873434386" sldId="379"/>
            <ac:spMk id="29" creationId="{6C534A47-58C5-C19B-A570-D80F68D0E0C9}"/>
          </ac:spMkLst>
        </pc:spChg>
        <pc:picChg chg="add mod">
          <ac:chgData name="代數白痴 顧" userId="316db6a4f7ef8138" providerId="LiveId" clId="{357D1DEE-3CA9-4EFA-9FC0-49BF881C91A2}" dt="2023-09-04T06:43:59.515" v="56"/>
          <ac:picMkLst>
            <pc:docMk/>
            <pc:sldMk cId="2873434386" sldId="379"/>
            <ac:picMk id="6" creationId="{1DE30A37-7AEA-0F06-37FB-6B0094B4A626}"/>
          </ac:picMkLst>
        </pc:picChg>
        <pc:picChg chg="add del mod">
          <ac:chgData name="代數白痴 顧" userId="316db6a4f7ef8138" providerId="LiveId" clId="{357D1DEE-3CA9-4EFA-9FC0-49BF881C91A2}" dt="2023-09-04T06:43:58.139" v="55" actId="478"/>
          <ac:picMkLst>
            <pc:docMk/>
            <pc:sldMk cId="2873434386" sldId="379"/>
            <ac:picMk id="10" creationId="{80ACD1E3-79B2-E140-CD4F-99A018D8E07D}"/>
          </ac:picMkLst>
        </pc:picChg>
        <pc:cxnChg chg="del">
          <ac:chgData name="代數白痴 顧" userId="316db6a4f7ef8138" providerId="LiveId" clId="{357D1DEE-3CA9-4EFA-9FC0-49BF881C91A2}" dt="2023-09-04T05:03:57.849" v="33" actId="478"/>
          <ac:cxnSpMkLst>
            <pc:docMk/>
            <pc:sldMk cId="2873434386" sldId="379"/>
            <ac:cxnSpMk id="8" creationId="{878C44A0-530A-748F-F0B1-DA2F679B85CA}"/>
          </ac:cxnSpMkLst>
        </pc:cxnChg>
        <pc:cxnChg chg="del">
          <ac:chgData name="代數白痴 顧" userId="316db6a4f7ef8138" providerId="LiveId" clId="{357D1DEE-3CA9-4EFA-9FC0-49BF881C91A2}" dt="2023-09-04T05:03:58.706" v="34" actId="478"/>
          <ac:cxnSpMkLst>
            <pc:docMk/>
            <pc:sldMk cId="2873434386" sldId="379"/>
            <ac:cxnSpMk id="9" creationId="{83F25E6D-59F6-DAA6-6BB0-94BBCAA9C5A0}"/>
          </ac:cxnSpMkLst>
        </pc:cxnChg>
      </pc:sldChg>
      <pc:sldChg chg="addSp delSp modSp mod delAnim modNotesTx">
        <pc:chgData name="代數白痴 顧" userId="316db6a4f7ef8138" providerId="LiveId" clId="{357D1DEE-3CA9-4EFA-9FC0-49BF881C91A2}" dt="2023-09-04T06:44:08.448" v="59" actId="1076"/>
        <pc:sldMkLst>
          <pc:docMk/>
          <pc:sldMk cId="2328187967" sldId="380"/>
        </pc:sldMkLst>
        <pc:spChg chg="add mod">
          <ac:chgData name="代數白痴 顧" userId="316db6a4f7ef8138" providerId="LiveId" clId="{357D1DEE-3CA9-4EFA-9FC0-49BF881C91A2}" dt="2023-09-04T06:44:08.448" v="59" actId="1076"/>
          <ac:spMkLst>
            <pc:docMk/>
            <pc:sldMk cId="2328187967" sldId="380"/>
            <ac:spMk id="4" creationId="{ABADDD2A-8C03-6F04-B7FE-F0EEEEE69A53}"/>
          </ac:spMkLst>
        </pc:spChg>
        <pc:spChg chg="del">
          <ac:chgData name="代數白痴 顧" userId="316db6a4f7ef8138" providerId="LiveId" clId="{357D1DEE-3CA9-4EFA-9FC0-49BF881C91A2}" dt="2023-09-04T05:04:51.113" v="45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357D1DEE-3CA9-4EFA-9FC0-49BF881C91A2}" dt="2023-09-04T05:04:51.113" v="45" actId="478"/>
          <ac:spMkLst>
            <pc:docMk/>
            <pc:sldMk cId="2328187967" sldId="380"/>
            <ac:spMk id="13" creationId="{90B0F32A-114A-CB70-8651-28E2623B2C76}"/>
          </ac:spMkLst>
        </pc:spChg>
        <pc:spChg chg="del">
          <ac:chgData name="代數白痴 顧" userId="316db6a4f7ef8138" providerId="LiveId" clId="{357D1DEE-3CA9-4EFA-9FC0-49BF881C91A2}" dt="2023-09-04T05:04:51.113" v="45" actId="478"/>
          <ac:spMkLst>
            <pc:docMk/>
            <pc:sldMk cId="2328187967" sldId="380"/>
            <ac:spMk id="14" creationId="{99479C70-AE36-A796-6724-8749E1D8804B}"/>
          </ac:spMkLst>
        </pc:spChg>
        <pc:spChg chg="del">
          <ac:chgData name="代數白痴 顧" userId="316db6a4f7ef8138" providerId="LiveId" clId="{357D1DEE-3CA9-4EFA-9FC0-49BF881C91A2}" dt="2023-09-04T05:04:51.113" v="45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357D1DEE-3CA9-4EFA-9FC0-49BF881C91A2}" dt="2023-09-04T05:04:51.113" v="45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357D1DEE-3CA9-4EFA-9FC0-49BF881C91A2}" dt="2023-09-04T05:04:51.113" v="45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357D1DEE-3CA9-4EFA-9FC0-49BF881C91A2}" dt="2023-09-04T05:04:51.113" v="45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357D1DEE-3CA9-4EFA-9FC0-49BF881C91A2}" dt="2023-09-04T05:04:51.113" v="45" actId="478"/>
          <ac:spMkLst>
            <pc:docMk/>
            <pc:sldMk cId="2328187967" sldId="380"/>
            <ac:spMk id="51" creationId="{92B95963-03D1-917F-909D-6C3F34E58852}"/>
          </ac:spMkLst>
        </pc:spChg>
        <pc:spChg chg="del">
          <ac:chgData name="代數白痴 顧" userId="316db6a4f7ef8138" providerId="LiveId" clId="{357D1DEE-3CA9-4EFA-9FC0-49BF881C91A2}" dt="2023-09-04T05:04:51.113" v="45" actId="478"/>
          <ac:spMkLst>
            <pc:docMk/>
            <pc:sldMk cId="2328187967" sldId="380"/>
            <ac:spMk id="68" creationId="{070F38BB-A0F7-C718-1E4E-8DBDAFC8539E}"/>
          </ac:spMkLst>
        </pc:spChg>
        <pc:grpChg chg="del">
          <ac:chgData name="代數白痴 顧" userId="316db6a4f7ef8138" providerId="LiveId" clId="{357D1DEE-3CA9-4EFA-9FC0-49BF881C91A2}" dt="2023-09-04T05:04:51.113" v="45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357D1DEE-3CA9-4EFA-9FC0-49BF881C91A2}" dt="2023-09-04T05:04:51.113" v="45" actId="478"/>
          <ac:grpSpMkLst>
            <pc:docMk/>
            <pc:sldMk cId="2328187967" sldId="380"/>
            <ac:grpSpMk id="5" creationId="{0AB53D45-79EA-CF86-01A2-FA6F2F1F0CBF}"/>
          </ac:grpSpMkLst>
        </pc:grpChg>
        <pc:picChg chg="add mod">
          <ac:chgData name="代數白痴 顧" userId="316db6a4f7ef8138" providerId="LiveId" clId="{357D1DEE-3CA9-4EFA-9FC0-49BF881C91A2}" dt="2023-09-04T06:44:08.448" v="59" actId="1076"/>
          <ac:picMkLst>
            <pc:docMk/>
            <pc:sldMk cId="2328187967" sldId="380"/>
            <ac:picMk id="3" creationId="{FCC96E31-518B-406A-A328-9C5D6D5DACBD}"/>
          </ac:picMkLst>
        </pc:picChg>
        <pc:picChg chg="add del mod">
          <ac:chgData name="代數白痴 顧" userId="316db6a4f7ef8138" providerId="LiveId" clId="{357D1DEE-3CA9-4EFA-9FC0-49BF881C91A2}" dt="2023-09-04T06:44:03.623" v="57" actId="478"/>
          <ac:picMkLst>
            <pc:docMk/>
            <pc:sldMk cId="2328187967" sldId="380"/>
            <ac:picMk id="6" creationId="{81161B66-4984-C808-9415-75EC086F5EB0}"/>
          </ac:picMkLst>
        </pc:picChg>
        <pc:cxnChg chg="del">
          <ac:chgData name="代數白痴 顧" userId="316db6a4f7ef8138" providerId="LiveId" clId="{357D1DEE-3CA9-4EFA-9FC0-49BF881C91A2}" dt="2023-09-04T05:04:51.113" v="45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357D1DEE-3CA9-4EFA-9FC0-49BF881C91A2}" dt="2023-09-04T05:04:51.113" v="45" actId="478"/>
          <ac:cxnSpMkLst>
            <pc:docMk/>
            <pc:sldMk cId="2328187967" sldId="380"/>
            <ac:cxnSpMk id="7" creationId="{5EDE108A-E30A-5883-0396-7A0A38606236}"/>
          </ac:cxnSpMkLst>
        </pc:cxnChg>
        <pc:cxnChg chg="del">
          <ac:chgData name="代數白痴 顧" userId="316db6a4f7ef8138" providerId="LiveId" clId="{357D1DEE-3CA9-4EFA-9FC0-49BF881C91A2}" dt="2023-09-04T05:04:48.515" v="43" actId="478"/>
          <ac:cxnSpMkLst>
            <pc:docMk/>
            <pc:sldMk cId="2328187967" sldId="380"/>
            <ac:cxnSpMk id="8" creationId="{DC740B94-CCCE-2BBD-F504-2634C9F182B8}"/>
          </ac:cxnSpMkLst>
        </pc:cxnChg>
        <pc:cxnChg chg="del">
          <ac:chgData name="代數白痴 顧" userId="316db6a4f7ef8138" providerId="LiveId" clId="{357D1DEE-3CA9-4EFA-9FC0-49BF881C91A2}" dt="2023-09-04T05:04:51.113" v="45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357D1DEE-3CA9-4EFA-9FC0-49BF881C91A2}" dt="2023-09-04T05:04:49.151" v="44" actId="478"/>
          <ac:cxnSpMkLst>
            <pc:docMk/>
            <pc:sldMk cId="2328187967" sldId="380"/>
            <ac:cxnSpMk id="10" creationId="{B717D884-F1D6-6509-2810-BEA217D4BC84}"/>
          </ac:cxnSpMkLst>
        </pc:cxnChg>
        <pc:cxnChg chg="del">
          <ac:chgData name="代數白痴 顧" userId="316db6a4f7ef8138" providerId="LiveId" clId="{357D1DEE-3CA9-4EFA-9FC0-49BF881C91A2}" dt="2023-09-04T05:04:51.113" v="45" actId="478"/>
          <ac:cxnSpMkLst>
            <pc:docMk/>
            <pc:sldMk cId="2328187967" sldId="380"/>
            <ac:cxnSpMk id="11" creationId="{A651AB77-8255-FE24-5D73-D0266293A477}"/>
          </ac:cxnSpMkLst>
        </pc:cxnChg>
        <pc:cxnChg chg="del">
          <ac:chgData name="代數白痴 顧" userId="316db6a4f7ef8138" providerId="LiveId" clId="{357D1DEE-3CA9-4EFA-9FC0-49BF881C91A2}" dt="2023-09-04T05:04:51.113" v="45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357D1DEE-3CA9-4EFA-9FC0-49BF881C91A2}" dt="2023-09-04T05:04:51.113" v="45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NotesTx">
        <pc:chgData name="代數白痴 顧" userId="316db6a4f7ef8138" providerId="LiveId" clId="{357D1DEE-3CA9-4EFA-9FC0-49BF881C91A2}" dt="2023-09-04T06:43:53.055" v="54" actId="1076"/>
        <pc:sldMkLst>
          <pc:docMk/>
          <pc:sldMk cId="1787025739" sldId="381"/>
        </pc:sldMkLst>
        <pc:spChg chg="add mod">
          <ac:chgData name="代數白痴 顧" userId="316db6a4f7ef8138" providerId="LiveId" clId="{357D1DEE-3CA9-4EFA-9FC0-49BF881C91A2}" dt="2023-09-04T06:43:53.055" v="54" actId="1076"/>
          <ac:spMkLst>
            <pc:docMk/>
            <pc:sldMk cId="1787025739" sldId="381"/>
            <ac:spMk id="3" creationId="{C2B08189-5ACE-F0A1-DB4C-A21343D3CA62}"/>
          </ac:spMkLst>
        </pc:spChg>
        <pc:spChg chg="del">
          <ac:chgData name="代數白痴 顧" userId="316db6a4f7ef8138" providerId="LiveId" clId="{357D1DEE-3CA9-4EFA-9FC0-49BF881C91A2}" dt="2023-09-04T05:03:44.150" v="28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357D1DEE-3CA9-4EFA-9FC0-49BF881C91A2}" dt="2023-09-04T05:03:44.150" v="28" actId="478"/>
          <ac:spMkLst>
            <pc:docMk/>
            <pc:sldMk cId="1787025739" sldId="381"/>
            <ac:spMk id="17" creationId="{43BC5D8C-0AFF-4703-AB0C-266BE47A70F1}"/>
          </ac:spMkLst>
        </pc:spChg>
        <pc:spChg chg="del">
          <ac:chgData name="代數白痴 顧" userId="316db6a4f7ef8138" providerId="LiveId" clId="{357D1DEE-3CA9-4EFA-9FC0-49BF881C91A2}" dt="2023-09-04T05:03:44.150" v="28" actId="478"/>
          <ac:spMkLst>
            <pc:docMk/>
            <pc:sldMk cId="1787025739" sldId="381"/>
            <ac:spMk id="20" creationId="{A3FB830B-771B-E0FE-E89E-71C9D14A0C52}"/>
          </ac:spMkLst>
        </pc:spChg>
        <pc:grpChg chg="del">
          <ac:chgData name="代數白痴 顧" userId="316db6a4f7ef8138" providerId="LiveId" clId="{357D1DEE-3CA9-4EFA-9FC0-49BF881C91A2}" dt="2023-09-04T05:03:44.150" v="28" actId="478"/>
          <ac:grpSpMkLst>
            <pc:docMk/>
            <pc:sldMk cId="1787025739" sldId="381"/>
            <ac:grpSpMk id="19" creationId="{1B8250F5-475F-721B-4961-F7F4932DDAE0}"/>
          </ac:grpSpMkLst>
        </pc:grpChg>
        <pc:picChg chg="add mod">
          <ac:chgData name="代數白痴 顧" userId="316db6a4f7ef8138" providerId="LiveId" clId="{357D1DEE-3CA9-4EFA-9FC0-49BF881C91A2}" dt="2023-09-04T06:43:47.767" v="52" actId="1076"/>
          <ac:picMkLst>
            <pc:docMk/>
            <pc:sldMk cId="1787025739" sldId="381"/>
            <ac:picMk id="9" creationId="{B8FB1472-E7A4-9804-CEA0-C0498825CE85}"/>
          </ac:picMkLst>
        </pc:picChg>
        <pc:cxnChg chg="del">
          <ac:chgData name="代數白痴 顧" userId="316db6a4f7ef8138" providerId="LiveId" clId="{357D1DEE-3CA9-4EFA-9FC0-49BF881C91A2}" dt="2023-09-04T05:03:39.902" v="26" actId="478"/>
          <ac:cxnSpMkLst>
            <pc:docMk/>
            <pc:sldMk cId="1787025739" sldId="381"/>
            <ac:cxnSpMk id="5" creationId="{7EB4A672-BF5E-1BE2-0995-0C5CA923C4DF}"/>
          </ac:cxnSpMkLst>
        </pc:cxnChg>
        <pc:cxnChg chg="del">
          <ac:chgData name="代數白痴 顧" userId="316db6a4f7ef8138" providerId="LiveId" clId="{357D1DEE-3CA9-4EFA-9FC0-49BF881C91A2}" dt="2023-09-04T05:03:40.807" v="27" actId="478"/>
          <ac:cxnSpMkLst>
            <pc:docMk/>
            <pc:sldMk cId="1787025739" sldId="381"/>
            <ac:cxnSpMk id="7" creationId="{DCAF4B32-2469-61A1-67D2-E4B49C19484A}"/>
          </ac:cxnSpMkLst>
        </pc:cxnChg>
      </pc:sldChg>
      <pc:sldChg chg="modSp mod modNotesTx">
        <pc:chgData name="代數白痴 顧" userId="316db6a4f7ef8138" providerId="LiveId" clId="{357D1DEE-3CA9-4EFA-9FC0-49BF881C91A2}" dt="2023-09-04T05:05:00.468" v="47" actId="20577"/>
        <pc:sldMkLst>
          <pc:docMk/>
          <pc:sldMk cId="371298532" sldId="385"/>
        </pc:sldMkLst>
        <pc:spChg chg="mod">
          <ac:chgData name="代數白痴 顧" userId="316db6a4f7ef8138" providerId="LiveId" clId="{357D1DEE-3CA9-4EFA-9FC0-49BF881C91A2}" dt="2023-09-04T05:03:28.579" v="15" actId="1035"/>
          <ac:spMkLst>
            <pc:docMk/>
            <pc:sldMk cId="371298532" sldId="385"/>
            <ac:spMk id="2" creationId="{2ED883B7-7BB5-3569-0000-ECC75BEFD414}"/>
          </ac:spMkLst>
        </pc:spChg>
        <pc:spChg chg="mod">
          <ac:chgData name="代數白痴 顧" userId="316db6a4f7ef8138" providerId="LiveId" clId="{357D1DEE-3CA9-4EFA-9FC0-49BF881C91A2}" dt="2023-09-04T05:03:33.886" v="24" actId="1035"/>
          <ac:spMkLst>
            <pc:docMk/>
            <pc:sldMk cId="371298532" sldId="385"/>
            <ac:spMk id="3" creationId="{A311B9A1-95D9-A550-47C6-120E0CCB4AD0}"/>
          </ac:spMkLst>
        </pc:spChg>
        <pc:spChg chg="mod">
          <ac:chgData name="代數白痴 顧" userId="316db6a4f7ef8138" providerId="LiveId" clId="{357D1DEE-3CA9-4EFA-9FC0-49BF881C91A2}" dt="2023-09-04T05:03:20.697" v="1" actId="1076"/>
          <ac:spMkLst>
            <pc:docMk/>
            <pc:sldMk cId="371298532" sldId="385"/>
            <ac:spMk id="5" creationId="{7A596211-7118-997F-A619-4C7CBB078BDC}"/>
          </ac:spMkLst>
        </pc:spChg>
      </pc:sldChg>
    </pc:docChg>
  </pc:docChgLst>
  <pc:docChgLst>
    <pc:chgData name="代數白痴 顧" userId="316db6a4f7ef8138" providerId="LiveId" clId="{1536B497-2607-4580-A2F5-02860F073CFB}"/>
    <pc:docChg chg="undo custSel addSld modSld sldOrd modMainMaster">
      <pc:chgData name="代數白痴 顧" userId="316db6a4f7ef8138" providerId="LiveId" clId="{1536B497-2607-4580-A2F5-02860F073CFB}" dt="2023-08-05T02:16:53.103" v="3747" actId="20577"/>
      <pc:docMkLst>
        <pc:docMk/>
      </pc:docMkLst>
      <pc:sldChg chg="addSp delSp modSp mod modNotesTx">
        <pc:chgData name="代數白痴 顧" userId="316db6a4f7ef8138" providerId="LiveId" clId="{1536B497-2607-4580-A2F5-02860F073CFB}" dt="2023-08-05T02:14:17.746" v="3470" actId="20577"/>
        <pc:sldMkLst>
          <pc:docMk/>
          <pc:sldMk cId="2873434386" sldId="379"/>
        </pc:sldMkLst>
        <pc:spChg chg="mod">
          <ac:chgData name="代數白痴 顧" userId="316db6a4f7ef8138" providerId="LiveId" clId="{1536B497-2607-4580-A2F5-02860F073CFB}" dt="2023-08-05T01:51:44.713" v="3137" actId="1036"/>
          <ac:spMkLst>
            <pc:docMk/>
            <pc:sldMk cId="2873434386" sldId="379"/>
            <ac:spMk id="20" creationId="{EBA826AE-564C-7387-3250-22E5328010D1}"/>
          </ac:spMkLst>
        </pc:spChg>
        <pc:spChg chg="mod">
          <ac:chgData name="代數白痴 顧" userId="316db6a4f7ef8138" providerId="LiveId" clId="{1536B497-2607-4580-A2F5-02860F073CFB}" dt="2023-08-05T01:51:44.713" v="3137" actId="1036"/>
          <ac:spMkLst>
            <pc:docMk/>
            <pc:sldMk cId="2873434386" sldId="379"/>
            <ac:spMk id="21" creationId="{9EEF9EDB-1FBB-1BF6-7E84-F6C0EF447E50}"/>
          </ac:spMkLst>
        </pc:spChg>
        <pc:spChg chg="mod">
          <ac:chgData name="代數白痴 顧" userId="316db6a4f7ef8138" providerId="LiveId" clId="{1536B497-2607-4580-A2F5-02860F073CFB}" dt="2023-08-05T01:51:44.713" v="3137" actId="1036"/>
          <ac:spMkLst>
            <pc:docMk/>
            <pc:sldMk cId="2873434386" sldId="379"/>
            <ac:spMk id="22" creationId="{66D18466-A97D-8484-1BFE-741BA53855D1}"/>
          </ac:spMkLst>
        </pc:spChg>
        <pc:spChg chg="mod">
          <ac:chgData name="代數白痴 顧" userId="316db6a4f7ef8138" providerId="LiveId" clId="{1536B497-2607-4580-A2F5-02860F073CFB}" dt="2023-08-05T01:56:24.392" v="3304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1536B497-2607-4580-A2F5-02860F073CFB}" dt="2023-08-05T01:51:44.713" v="3137" actId="1036"/>
          <ac:spMkLst>
            <pc:docMk/>
            <pc:sldMk cId="2873434386" sldId="379"/>
            <ac:spMk id="24" creationId="{FF9E63E0-6C96-FE0C-10B5-4259F02E2083}"/>
          </ac:spMkLst>
        </pc:spChg>
        <pc:spChg chg="mod">
          <ac:chgData name="代數白痴 顧" userId="316db6a4f7ef8138" providerId="LiveId" clId="{1536B497-2607-4580-A2F5-02860F073CFB}" dt="2023-08-05T01:51:44.713" v="3137" actId="1036"/>
          <ac:spMkLst>
            <pc:docMk/>
            <pc:sldMk cId="2873434386" sldId="379"/>
            <ac:spMk id="25" creationId="{2C13E885-70E2-F742-FB9A-F0B3852FA3B7}"/>
          </ac:spMkLst>
        </pc:spChg>
        <pc:spChg chg="mod">
          <ac:chgData name="代數白痴 顧" userId="316db6a4f7ef8138" providerId="LiveId" clId="{1536B497-2607-4580-A2F5-02860F073CFB}" dt="2023-08-05T01:51:44.713" v="3137" actId="1036"/>
          <ac:spMkLst>
            <pc:docMk/>
            <pc:sldMk cId="2873434386" sldId="379"/>
            <ac:spMk id="26" creationId="{9ADA8453-63B7-E90E-6A1B-9DB84CABFE25}"/>
          </ac:spMkLst>
        </pc:spChg>
        <pc:spChg chg="mod">
          <ac:chgData name="代數白痴 顧" userId="316db6a4f7ef8138" providerId="LiveId" clId="{1536B497-2607-4580-A2F5-02860F073CFB}" dt="2023-08-05T01:51:44.713" v="3137" actId="1036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1536B497-2607-4580-A2F5-02860F073CFB}" dt="2023-08-05T01:51:35.379" v="311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1536B497-2607-4580-A2F5-02860F073CFB}" dt="2023-08-05T01:51:44.713" v="3137" actId="1036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536B497-2607-4580-A2F5-02860F073CFB}" dt="2023-08-05T01:51:44.713" v="3137" actId="1036"/>
          <ac:spMkLst>
            <pc:docMk/>
            <pc:sldMk cId="2873434386" sldId="379"/>
            <ac:spMk id="60" creationId="{90ECAF3B-FFFF-A531-AFBE-31708C7D891C}"/>
          </ac:spMkLst>
        </pc:spChg>
        <pc:inkChg chg="del">
          <ac:chgData name="代數白痴 顧" userId="316db6a4f7ef8138" providerId="LiveId" clId="{1536B497-2607-4580-A2F5-02860F073CFB}" dt="2023-08-05T01:51:31.124" v="3116" actId="478"/>
          <ac:inkMkLst>
            <pc:docMk/>
            <pc:sldMk cId="2873434386" sldId="379"/>
            <ac:inkMk id="6" creationId="{3D472EB0-E823-8E6D-4194-85B356C8749A}"/>
          </ac:inkMkLst>
        </pc:inkChg>
        <pc:cxnChg chg="mod">
          <ac:chgData name="代數白痴 顧" userId="316db6a4f7ef8138" providerId="LiveId" clId="{1536B497-2607-4580-A2F5-02860F073CFB}" dt="2023-08-05T01:51:44.713" v="3137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mod">
          <ac:chgData name="代數白痴 顧" userId="316db6a4f7ef8138" providerId="LiveId" clId="{1536B497-2607-4580-A2F5-02860F073CFB}" dt="2023-08-05T01:51:02.038" v="3083"/>
          <ac:cxnSpMkLst>
            <pc:docMk/>
            <pc:sldMk cId="2873434386" sldId="379"/>
            <ac:cxnSpMk id="8" creationId="{878C44A0-530A-748F-F0B1-DA2F679B85CA}"/>
          </ac:cxnSpMkLst>
        </pc:cxnChg>
        <pc:cxnChg chg="add mod">
          <ac:chgData name="代數白痴 顧" userId="316db6a4f7ef8138" providerId="LiveId" clId="{1536B497-2607-4580-A2F5-02860F073CFB}" dt="2023-08-05T01:51:02.038" v="3083"/>
          <ac:cxnSpMkLst>
            <pc:docMk/>
            <pc:sldMk cId="2873434386" sldId="379"/>
            <ac:cxnSpMk id="9" creationId="{83F25E6D-59F6-DAA6-6BB0-94BBCAA9C5A0}"/>
          </ac:cxnSpMkLst>
        </pc:cxnChg>
        <pc:cxnChg chg="mod">
          <ac:chgData name="代數白痴 顧" userId="316db6a4f7ef8138" providerId="LiveId" clId="{1536B497-2607-4580-A2F5-02860F073CFB}" dt="2023-08-05T01:51:44.713" v="3137" actId="1036"/>
          <ac:cxnSpMkLst>
            <pc:docMk/>
            <pc:sldMk cId="2873434386" sldId="379"/>
            <ac:cxnSpMk id="14" creationId="{E8A97C8A-2250-B6A2-B498-FF6596305F3F}"/>
          </ac:cxnSpMkLst>
        </pc:cxnChg>
        <pc:cxnChg chg="mod">
          <ac:chgData name="代數白痴 顧" userId="316db6a4f7ef8138" providerId="LiveId" clId="{1536B497-2607-4580-A2F5-02860F073CFB}" dt="2023-08-05T01:51:44.713" v="3137" actId="1036"/>
          <ac:cxnSpMkLst>
            <pc:docMk/>
            <pc:sldMk cId="2873434386" sldId="379"/>
            <ac:cxnSpMk id="16" creationId="{3FABBE20-F9E0-6C9C-115F-6390261823F1}"/>
          </ac:cxnSpMkLst>
        </pc:cxnChg>
        <pc:cxnChg chg="mod">
          <ac:chgData name="代數白痴 顧" userId="316db6a4f7ef8138" providerId="LiveId" clId="{1536B497-2607-4580-A2F5-02860F073CFB}" dt="2023-08-05T01:51:44.713" v="3137" actId="1036"/>
          <ac:cxnSpMkLst>
            <pc:docMk/>
            <pc:sldMk cId="2873434386" sldId="379"/>
            <ac:cxnSpMk id="17" creationId="{A46D0AC6-6DA0-8C58-6911-AFEDF5A3853E}"/>
          </ac:cxnSpMkLst>
        </pc:cxnChg>
        <pc:cxnChg chg="mod">
          <ac:chgData name="代數白痴 顧" userId="316db6a4f7ef8138" providerId="LiveId" clId="{1536B497-2607-4580-A2F5-02860F073CFB}" dt="2023-08-05T01:51:44.713" v="3137" actId="1036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modAnim modNotesTx">
        <pc:chgData name="代數白痴 顧" userId="316db6a4f7ef8138" providerId="LiveId" clId="{1536B497-2607-4580-A2F5-02860F073CFB}" dt="2023-08-05T02:16:53.103" v="3747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8-05T01:52:10.546" v="3170" actId="1036"/>
          <ac:spMkLst>
            <pc:docMk/>
            <pc:sldMk cId="2328187967" sldId="380"/>
            <ac:spMk id="12" creationId="{4805785B-2F59-2A6C-B1DC-8969A313600D}"/>
          </ac:spMkLst>
        </pc:spChg>
        <pc:spChg chg="mod">
          <ac:chgData name="代數白痴 顧" userId="316db6a4f7ef8138" providerId="LiveId" clId="{1536B497-2607-4580-A2F5-02860F073CFB}" dt="2023-08-05T01:52:10.546" v="3170" actId="1036"/>
          <ac:spMkLst>
            <pc:docMk/>
            <pc:sldMk cId="2328187967" sldId="380"/>
            <ac:spMk id="13" creationId="{90B0F32A-114A-CB70-8651-28E2623B2C76}"/>
          </ac:spMkLst>
        </pc:spChg>
        <pc:spChg chg="mod">
          <ac:chgData name="代數白痴 顧" userId="316db6a4f7ef8138" providerId="LiveId" clId="{1536B497-2607-4580-A2F5-02860F073CFB}" dt="2023-08-05T01:52:10.546" v="3170" actId="1036"/>
          <ac:spMkLst>
            <pc:docMk/>
            <pc:sldMk cId="2328187967" sldId="380"/>
            <ac:spMk id="14" creationId="{99479C70-AE36-A796-6724-8749E1D8804B}"/>
          </ac:spMkLst>
        </pc:spChg>
        <pc:spChg chg="mod">
          <ac:chgData name="代數白痴 顧" userId="316db6a4f7ef8138" providerId="LiveId" clId="{1536B497-2607-4580-A2F5-02860F073CFB}" dt="2023-08-05T01:57:17.216" v="3376" actId="20577"/>
          <ac:spMkLst>
            <pc:docMk/>
            <pc:sldMk cId="2328187967" sldId="380"/>
            <ac:spMk id="23" creationId="{00000000-0000-0000-0000-000000000000}"/>
          </ac:spMkLst>
        </pc:spChg>
        <pc:spChg chg="mod">
          <ac:chgData name="代數白痴 顧" userId="316db6a4f7ef8138" providerId="LiveId" clId="{1536B497-2607-4580-A2F5-02860F073CFB}" dt="2023-08-05T01:52:10.546" v="3170" actId="1036"/>
          <ac:spMkLst>
            <pc:docMk/>
            <pc:sldMk cId="2328187967" sldId="380"/>
            <ac:spMk id="34" creationId="{B0FA53EF-5173-7335-8ED6-727A979A1ACC}"/>
          </ac:spMkLst>
        </pc:spChg>
        <pc:spChg chg="mod">
          <ac:chgData name="代數白痴 顧" userId="316db6a4f7ef8138" providerId="LiveId" clId="{1536B497-2607-4580-A2F5-02860F073CFB}" dt="2023-08-05T01:52:10.546" v="3170" actId="1036"/>
          <ac:spMkLst>
            <pc:docMk/>
            <pc:sldMk cId="2328187967" sldId="380"/>
            <ac:spMk id="43" creationId="{9B4B6472-B54F-8B51-4C0E-C428E106A693}"/>
          </ac:spMkLst>
        </pc:spChg>
        <pc:spChg chg="mod">
          <ac:chgData name="代數白痴 顧" userId="316db6a4f7ef8138" providerId="LiveId" clId="{1536B497-2607-4580-A2F5-02860F073CFB}" dt="2023-08-05T01:52:10.546" v="3170" actId="1036"/>
          <ac:spMkLst>
            <pc:docMk/>
            <pc:sldMk cId="2328187967" sldId="380"/>
            <ac:spMk id="45" creationId="{B69CAEFD-8A1C-B54C-8C24-229645ED172E}"/>
          </ac:spMkLst>
        </pc:spChg>
        <pc:spChg chg="mod">
          <ac:chgData name="代數白痴 顧" userId="316db6a4f7ef8138" providerId="LiveId" clId="{1536B497-2607-4580-A2F5-02860F073CFB}" dt="2023-08-05T01:52:10.546" v="3170" actId="1036"/>
          <ac:spMkLst>
            <pc:docMk/>
            <pc:sldMk cId="2328187967" sldId="380"/>
            <ac:spMk id="48" creationId="{8F523252-D454-8B20-58EA-AA52475679CC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8-05T01:52:10.546" v="3170" actId="1036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spChg chg="mod">
          <ac:chgData name="代數白痴 顧" userId="316db6a4f7ef8138" providerId="LiveId" clId="{1536B497-2607-4580-A2F5-02860F073CFB}" dt="2023-08-05T01:52:10.546" v="3170" actId="1036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536B497-2607-4580-A2F5-02860F073CFB}" dt="2023-08-05T01:52:10.546" v="3170" actId="1036"/>
          <ac:spMkLst>
            <pc:docMk/>
            <pc:sldMk cId="2328187967" sldId="380"/>
            <ac:spMk id="68" creationId="{070F38BB-A0F7-C718-1E4E-8DBDAFC8539E}"/>
          </ac:spMkLst>
        </pc:spChg>
        <pc:grpChg chg="mod">
          <ac:chgData name="代數白痴 顧" userId="316db6a4f7ef8138" providerId="LiveId" clId="{1536B497-2607-4580-A2F5-02860F073CFB}" dt="2023-08-05T01:52:16.055" v="3173" actId="1037"/>
          <ac:grpSpMkLst>
            <pc:docMk/>
            <pc:sldMk cId="2328187967" sldId="380"/>
            <ac:grpSpMk id="2" creationId="{9204BB33-F861-B3E8-E94D-762DF3B9352D}"/>
          </ac:grpSpMkLst>
        </pc:grpChg>
        <pc:grpChg chg="add mod">
          <ac:chgData name="代數白痴 顧" userId="316db6a4f7ef8138" providerId="LiveId" clId="{1536B497-2607-4580-A2F5-02860F073CFB}" dt="2023-08-05T01:52:10.546" v="3170" actId="1036"/>
          <ac:grpSpMkLst>
            <pc:docMk/>
            <pc:sldMk cId="2328187967" sldId="380"/>
            <ac:grpSpMk id="3" creationId="{6570DCDE-BA9E-79A7-AF52-E02C17486A0E}"/>
          </ac:grpSpMkLst>
        </pc:grpChg>
        <pc:grpChg chg="mod">
          <ac:chgData name="代數白痴 顧" userId="316db6a4f7ef8138" providerId="LiveId" clId="{1536B497-2607-4580-A2F5-02860F073CFB}" dt="2023-08-05T01:52:10.546" v="3170" actId="1036"/>
          <ac:grpSpMkLst>
            <pc:docMk/>
            <pc:sldMk cId="2328187967" sldId="380"/>
            <ac:grpSpMk id="5" creationId="{0AB53D45-79EA-CF86-01A2-FA6F2F1F0CBF}"/>
          </ac:grpSpMkLst>
        </pc:grpChg>
        <pc:inkChg chg="del">
          <ac:chgData name="代數白痴 顧" userId="316db6a4f7ef8138" providerId="LiveId" clId="{1536B497-2607-4580-A2F5-02860F073CFB}" dt="2023-08-05T01:51:51.874" v="3138" actId="478"/>
          <ac:inkMkLst>
            <pc:docMk/>
            <pc:sldMk cId="2328187967" sldId="380"/>
            <ac:inkMk id="6" creationId="{7307FD47-2E63-62AB-4E21-894AB416AA45}"/>
          </ac:inkMkLst>
        </pc:inkChg>
        <pc:cxnChg chg="mod">
          <ac:chgData name="代數白痴 顧" userId="316db6a4f7ef8138" providerId="LiveId" clId="{1536B497-2607-4580-A2F5-02860F073CFB}" dt="2023-08-05T01:52:10.546" v="3170" actId="1036"/>
          <ac:cxnSpMkLst>
            <pc:docMk/>
            <pc:sldMk cId="2328187967" sldId="380"/>
            <ac:cxnSpMk id="4" creationId="{E59E4B7C-1F59-115D-C1D9-42F601631509}"/>
          </ac:cxnSpMkLst>
        </pc:cxnChg>
        <pc:cxnChg chg="mod">
          <ac:chgData name="代數白痴 顧" userId="316db6a4f7ef8138" providerId="LiveId" clId="{1536B497-2607-4580-A2F5-02860F073CFB}" dt="2023-08-05T01:52:10.546" v="3170" actId="1036"/>
          <ac:cxnSpMkLst>
            <pc:docMk/>
            <pc:sldMk cId="2328187967" sldId="380"/>
            <ac:cxnSpMk id="7" creationId="{5EDE108A-E30A-5883-0396-7A0A38606236}"/>
          </ac:cxnSpMkLst>
        </pc:cxnChg>
        <pc:cxnChg chg="add mod">
          <ac:chgData name="代數白痴 顧" userId="316db6a4f7ef8138" providerId="LiveId" clId="{1536B497-2607-4580-A2F5-02860F073CFB}" dt="2023-08-05T01:51:03.698" v="3084"/>
          <ac:cxnSpMkLst>
            <pc:docMk/>
            <pc:sldMk cId="2328187967" sldId="380"/>
            <ac:cxnSpMk id="8" creationId="{DC740B94-CCCE-2BBD-F504-2634C9F182B8}"/>
          </ac:cxnSpMkLst>
        </pc:cxnChg>
        <pc:cxnChg chg="mod">
          <ac:chgData name="代數白痴 顧" userId="316db6a4f7ef8138" providerId="LiveId" clId="{1536B497-2607-4580-A2F5-02860F073CFB}" dt="2023-08-05T01:52:10.546" v="3170" actId="1036"/>
          <ac:cxnSpMkLst>
            <pc:docMk/>
            <pc:sldMk cId="2328187967" sldId="380"/>
            <ac:cxnSpMk id="9" creationId="{1475A947-518F-5AD2-8B62-795A31D9022A}"/>
          </ac:cxnSpMkLst>
        </pc:cxnChg>
        <pc:cxnChg chg="add mod">
          <ac:chgData name="代數白痴 顧" userId="316db6a4f7ef8138" providerId="LiveId" clId="{1536B497-2607-4580-A2F5-02860F073CFB}" dt="2023-08-05T01:51:03.698" v="3084"/>
          <ac:cxnSpMkLst>
            <pc:docMk/>
            <pc:sldMk cId="2328187967" sldId="380"/>
            <ac:cxnSpMk id="10" creationId="{B717D884-F1D6-6509-2810-BEA217D4BC84}"/>
          </ac:cxnSpMkLst>
        </pc:cxnChg>
        <pc:cxnChg chg="mod">
          <ac:chgData name="代數白痴 顧" userId="316db6a4f7ef8138" providerId="LiveId" clId="{1536B497-2607-4580-A2F5-02860F073CFB}" dt="2023-08-05T01:52:10.546" v="3170" actId="1036"/>
          <ac:cxnSpMkLst>
            <pc:docMk/>
            <pc:sldMk cId="2328187967" sldId="380"/>
            <ac:cxnSpMk id="11" creationId="{A651AB77-8255-FE24-5D73-D0266293A477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8-05T01:52:10.546" v="3170" actId="1036"/>
          <ac:cxnSpMkLst>
            <pc:docMk/>
            <pc:sldMk cId="2328187967" sldId="380"/>
            <ac:cxnSpMk id="47" creationId="{400F6F7A-CA84-6062-59E9-159C8C28DD67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  <pc:cxnChg chg="mod">
          <ac:chgData name="代數白痴 顧" userId="316db6a4f7ef8138" providerId="LiveId" clId="{1536B497-2607-4580-A2F5-02860F073CFB}" dt="2023-08-05T01:52:10.546" v="3170" actId="1036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8-05T02:13:17.101" v="3399" actId="20577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8-05T01:51:24.753" v="3115" actId="1036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8-05T01:51:24.753" v="3115" actId="103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8-05T01:55:30.123" v="3267" actId="20577"/>
          <ac:spMkLst>
            <pc:docMk/>
            <pc:sldMk cId="1787025739" sldId="381"/>
            <ac:spMk id="23" creationId="{00000000-0000-0000-0000-000000000000}"/>
          </ac:spMkLst>
        </pc:spChg>
        <pc:spChg chg="mod">
          <ac:chgData name="代數白痴 顧" userId="316db6a4f7ef8138" providerId="LiveId" clId="{1536B497-2607-4580-A2F5-02860F073CFB}" dt="2023-08-05T01:51:24.753" v="3115" actId="1036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8-05T01:51:24.753" v="3115" actId="1036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1536B497-2607-4580-A2F5-02860F073CFB}" dt="2023-08-05T01:51:07.437" v="3085" actId="478"/>
          <ac:inkMkLst>
            <pc:docMk/>
            <pc:sldMk cId="1787025739" sldId="381"/>
            <ac:inkMk id="3" creationId="{9287B28B-D45C-183E-5FE7-96333A09C6AC}"/>
          </ac:inkMkLst>
        </pc:ink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8-05T01:50:59.719" v="3082"/>
          <ac:cxnSpMkLst>
            <pc:docMk/>
            <pc:sldMk cId="1787025739" sldId="381"/>
            <ac:cxnSpMk id="5" creationId="{7EB4A672-BF5E-1BE2-0995-0C5CA923C4DF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8-05T01:50:59.719" v="3082"/>
          <ac:cxnSpMkLst>
            <pc:docMk/>
            <pc:sldMk cId="1787025739" sldId="381"/>
            <ac:cxnSpMk id="7" creationId="{DCAF4B32-2469-61A1-67D2-E4B49C19484A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  <pc:sldChg chg="modSp add mod ord modNotesTx">
        <pc:chgData name="代數白痴 顧" userId="316db6a4f7ef8138" providerId="LiveId" clId="{1536B497-2607-4580-A2F5-02860F073CFB}" dt="2023-08-05T01:53:51.725" v="3215" actId="20577"/>
        <pc:sldMkLst>
          <pc:docMk/>
          <pc:sldMk cId="371298532" sldId="385"/>
        </pc:sldMkLst>
        <pc:spChg chg="mod">
          <ac:chgData name="代數白痴 顧" userId="316db6a4f7ef8138" providerId="LiveId" clId="{1536B497-2607-4580-A2F5-02860F073CFB}" dt="2023-08-05T01:53:36.421" v="3197" actId="20577"/>
          <ac:spMkLst>
            <pc:docMk/>
            <pc:sldMk cId="371298532" sldId="385"/>
            <ac:spMk id="2" creationId="{2ED883B7-7BB5-3569-0000-ECC75BEFD414}"/>
          </ac:spMkLst>
        </pc:spChg>
      </pc:sldChg>
      <pc:sldMasterChg chg="modSldLayout">
        <pc:chgData name="代數白痴 顧" userId="316db6a4f7ef8138" providerId="LiveId" clId="{1536B497-2607-4580-A2F5-02860F073CFB}" dt="2023-08-05T01:53:00.263" v="3177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1536B497-2607-4580-A2F5-02860F073CFB}" dt="2023-08-05T01:53:00.263" v="3177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1536B497-2607-4580-A2F5-02860F073CFB}" dt="2023-08-05T01:53:00.263" v="3177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1536B497-2607-4580-A2F5-02860F073CFB}" dt="2023-08-05T01:49:44.590" v="3081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688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316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306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9088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31432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整數加減法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91531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37129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移動後求距離</a:t>
            </a:r>
            <a:endParaRPr lang="zh-TW" altLang="en-US" b="1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973972"/>
            <a:ext cx="11732014" cy="1168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數線上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</a:rPr>
              <a:t> 兩點所表示的數分別為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</a:rPr>
              <a:t>，且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&lt; b</a:t>
            </a:r>
            <a:r>
              <a:rPr lang="zh-TW" altLang="en-US" sz="2000" dirty="0">
                <a:ea typeface="微軟正黑體" panose="020B0604030504040204" pitchFamily="34" charset="-12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| a – b | =</a:t>
            </a:r>
            <a:r>
              <a:rPr lang="en-US" altLang="zh-TW" sz="2000" b="1" dirty="0">
                <a:ea typeface="微軟正黑體" panose="020B0604030504040204" pitchFamily="34" charset="-120"/>
              </a:rPr>
              <a:t> 9</a:t>
            </a:r>
            <a:r>
              <a:rPr lang="zh-TW" altLang="en-US" sz="2000" dirty="0">
                <a:ea typeface="微軟正黑體" panose="020B0604030504040204" pitchFamily="34" charset="-120"/>
              </a:rPr>
              <a:t>。若從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點向右移動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</a:rPr>
              <a:t>單位到達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點，則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</a:rPr>
              <a:t> 兩點的距離為何 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3   (B) 6   (C) 9   (D) 12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【102 </a:t>
            </a:r>
            <a:r>
              <a:rPr lang="zh-TW" altLang="en-US" dirty="0">
                <a:ea typeface="微軟正黑體" panose="020B0604030504040204" pitchFamily="34" charset="-120"/>
              </a:rPr>
              <a:t>試辦會考第 </a:t>
            </a:r>
            <a:r>
              <a:rPr lang="en-US" altLang="zh-TW" b="1" dirty="0">
                <a:ea typeface="微軟正黑體" panose="020B0604030504040204" pitchFamily="34" charset="-120"/>
              </a:rPr>
              <a:t>2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49" y="5174876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10427207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數線上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 兩點所表示的數分別為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，且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dirty="0">
                  <a:ea typeface="微軟正黑體" panose="020B0604030504040204" pitchFamily="34" charset="-120"/>
                </a:rPr>
                <a:t> &lt;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dirty="0">
                  <a:ea typeface="微軟正黑體" panose="020B0604030504040204" pitchFamily="34" charset="-120"/>
                </a:rPr>
                <a:t>|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 </a:t>
              </a:r>
              <a:r>
                <a:rPr lang="en-US" altLang="zh-TW" dirty="0">
                  <a:ea typeface="微軟正黑體" panose="020B0604030504040204" pitchFamily="34" charset="-120"/>
                </a:rPr>
                <a:t>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| = 11</a:t>
              </a:r>
              <a:r>
                <a:rPr lang="zh-TW" altLang="en-US" dirty="0">
                  <a:ea typeface="微軟正黑體" panose="020B0604030504040204" pitchFamily="34" charset="-120"/>
                </a:rPr>
                <a:t>。若將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dirty="0">
                  <a:ea typeface="微軟正黑體" panose="020B0604030504040204" pitchFamily="34" charset="-120"/>
                </a:rPr>
                <a:t> 點向左移動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</a:t>
              </a:r>
              <a:r>
                <a:rPr lang="zh-TW" altLang="en-US" dirty="0">
                  <a:ea typeface="微軟正黑體" panose="020B0604030504040204" pitchFamily="34" charset="-120"/>
                </a:rPr>
                <a:t>單位到達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點，使得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zh-TW" altLang="en-US" dirty="0">
                  <a:ea typeface="微軟正黑體" panose="020B0604030504040204" pitchFamily="34" charset="-120"/>
                </a:rPr>
                <a:t> 兩點互為相反數，請問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dirty="0">
                  <a:ea typeface="微軟正黑體" panose="020B0604030504040204" pitchFamily="34" charset="-120"/>
                </a:rPr>
                <a:t> = ?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–4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9" name="圖片 8">
            <a:extLst>
              <a:ext uri="{FF2B5EF4-FFF2-40B4-BE49-F238E27FC236}">
                <a16:creationId xmlns:a16="http://schemas.microsoft.com/office/drawing/2014/main" id="{B8FB1472-E7A4-9804-CEA0-C0498825CE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7582" y="4813324"/>
            <a:ext cx="678947" cy="720000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C2B08189-5ACE-F0A1-DB4C-A21343D3CA62}"/>
              </a:ext>
            </a:extLst>
          </p:cNvPr>
          <p:cNvSpPr txBox="1"/>
          <p:nvPr/>
        </p:nvSpPr>
        <p:spPr>
          <a:xfrm>
            <a:off x="10752855" y="4577452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787025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絕對值比較大小</a:t>
            </a:r>
            <a:endParaRPr lang="zh-TW" altLang="en-US" b="1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953652"/>
            <a:ext cx="10690024" cy="1168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如圖，數線上的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</a:rPr>
              <a:t> 三點所表示的數分別為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</a:rPr>
              <a:t>，且原點為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</a:rPr>
              <a:t>。根據圖中各點位置，判斷下列四個式子的值何者最大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| +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 |    (B)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|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</a:rPr>
              <a:t>| +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</a:rPr>
              <a:t> |   (C)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</a:rPr>
              <a:t>–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</a:rPr>
              <a:t> |   (D)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 –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</a:rPr>
              <a:t> |</a:t>
            </a: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E2DAA9E7-790A-AA98-EF70-BBC9891E6727}"/>
              </a:ext>
            </a:extLst>
          </p:cNvPr>
          <p:cNvSpPr txBox="1"/>
          <p:nvPr/>
        </p:nvSpPr>
        <p:spPr>
          <a:xfrm>
            <a:off x="8847923" y="1814225"/>
            <a:ext cx="29972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TW" b="1" dirty="0">
                <a:ea typeface="微軟正黑體" panose="020B0604030504040204" pitchFamily="34" charset="-120"/>
              </a:rPr>
              <a:t>【109</a:t>
            </a:r>
            <a:r>
              <a:rPr lang="en-US" altLang="zh-TW" dirty="0">
                <a:ea typeface="微軟正黑體" panose="020B0604030504040204" pitchFamily="34" charset="-120"/>
              </a:rPr>
              <a:t>. </a:t>
            </a:r>
            <a:r>
              <a:rPr lang="zh-TW" altLang="en-US" dirty="0">
                <a:ea typeface="微軟正黑體" panose="020B0604030504040204" pitchFamily="34" charset="-120"/>
              </a:rPr>
              <a:t>會考第 </a:t>
            </a:r>
            <a:r>
              <a:rPr lang="en-US" altLang="zh-TW" b="1" dirty="0">
                <a:ea typeface="微軟正黑體" panose="020B0604030504040204" pitchFamily="34" charset="-120"/>
              </a:rPr>
              <a:t>6</a:t>
            </a:r>
            <a:r>
              <a:rPr lang="en-US" altLang="zh-TW" dirty="0"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zh-TW" altLang="en-US" dirty="0"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D07C47C-E281-6840-8C68-EE924EED0AB8}"/>
              </a:ext>
            </a:extLst>
          </p:cNvPr>
          <p:cNvCxnSpPr/>
          <p:nvPr/>
        </p:nvCxnSpPr>
        <p:spPr>
          <a:xfrm>
            <a:off x="350874" y="3069895"/>
            <a:ext cx="3625703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E8A97C8A-2250-B6A2-B498-FF6596305F3F}"/>
              </a:ext>
            </a:extLst>
          </p:cNvPr>
          <p:cNvCxnSpPr>
            <a:cxnSpLocks/>
          </p:cNvCxnSpPr>
          <p:nvPr/>
        </p:nvCxnSpPr>
        <p:spPr>
          <a:xfrm>
            <a:off x="574159" y="2942304"/>
            <a:ext cx="0" cy="2232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3FABBE20-F9E0-6C9C-115F-6390261823F1}"/>
              </a:ext>
            </a:extLst>
          </p:cNvPr>
          <p:cNvCxnSpPr>
            <a:cxnSpLocks/>
          </p:cNvCxnSpPr>
          <p:nvPr/>
        </p:nvCxnSpPr>
        <p:spPr>
          <a:xfrm>
            <a:off x="1258188" y="2945843"/>
            <a:ext cx="0" cy="2232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A46D0AC6-6DA0-8C58-6911-AFEDF5A3853E}"/>
              </a:ext>
            </a:extLst>
          </p:cNvPr>
          <p:cNvCxnSpPr>
            <a:cxnSpLocks/>
          </p:cNvCxnSpPr>
          <p:nvPr/>
        </p:nvCxnSpPr>
        <p:spPr>
          <a:xfrm>
            <a:off x="2760920" y="2942987"/>
            <a:ext cx="0" cy="2232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BD3B87FE-1F8B-85A5-7E4F-C0CF07310770}"/>
              </a:ext>
            </a:extLst>
          </p:cNvPr>
          <p:cNvCxnSpPr>
            <a:cxnSpLocks/>
          </p:cNvCxnSpPr>
          <p:nvPr/>
        </p:nvCxnSpPr>
        <p:spPr>
          <a:xfrm>
            <a:off x="3421623" y="2948696"/>
            <a:ext cx="0" cy="2232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EBA826AE-564C-7387-3250-22E5328010D1}"/>
              </a:ext>
            </a:extLst>
          </p:cNvPr>
          <p:cNvSpPr txBox="1"/>
          <p:nvPr/>
        </p:nvSpPr>
        <p:spPr>
          <a:xfrm>
            <a:off x="3238501" y="2612993"/>
            <a:ext cx="368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i="1" dirty="0"/>
              <a:t>A</a:t>
            </a:r>
            <a:endParaRPr lang="zh-TW" altLang="en-US" sz="2000" b="1" i="1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9EEF9EDB-1FBB-1BF6-7E84-F6C0EF447E50}"/>
              </a:ext>
            </a:extLst>
          </p:cNvPr>
          <p:cNvSpPr txBox="1"/>
          <p:nvPr/>
        </p:nvSpPr>
        <p:spPr>
          <a:xfrm>
            <a:off x="2586570" y="2604527"/>
            <a:ext cx="368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i="1" dirty="0"/>
              <a:t>O</a:t>
            </a:r>
            <a:endParaRPr lang="zh-TW" altLang="en-US" sz="2000" b="1" i="1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66D18466-A97D-8484-1BFE-741BA53855D1}"/>
              </a:ext>
            </a:extLst>
          </p:cNvPr>
          <p:cNvSpPr txBox="1"/>
          <p:nvPr/>
        </p:nvSpPr>
        <p:spPr>
          <a:xfrm>
            <a:off x="393724" y="2612992"/>
            <a:ext cx="368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i="1" dirty="0"/>
              <a:t>B</a:t>
            </a:r>
            <a:endParaRPr lang="zh-TW" altLang="en-US" sz="2000" b="1" i="1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FF9E63E0-6C96-FE0C-10B5-4259F02E2083}"/>
              </a:ext>
            </a:extLst>
          </p:cNvPr>
          <p:cNvSpPr txBox="1"/>
          <p:nvPr/>
        </p:nvSpPr>
        <p:spPr>
          <a:xfrm>
            <a:off x="1083756" y="2608757"/>
            <a:ext cx="368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i="1" dirty="0"/>
              <a:t>C</a:t>
            </a:r>
            <a:endParaRPr lang="zh-TW" altLang="en-US" sz="2000" b="1" i="1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2C13E885-70E2-F742-FB9A-F0B3852FA3B7}"/>
              </a:ext>
            </a:extLst>
          </p:cNvPr>
          <p:cNvSpPr txBox="1"/>
          <p:nvPr/>
        </p:nvSpPr>
        <p:spPr>
          <a:xfrm>
            <a:off x="1071056" y="3087123"/>
            <a:ext cx="368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i="1" dirty="0"/>
              <a:t>c</a:t>
            </a:r>
            <a:endParaRPr lang="zh-TW" altLang="en-US" sz="2000" b="1" i="1" dirty="0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9ADA8453-63B7-E90E-6A1B-9DB84CABFE25}"/>
              </a:ext>
            </a:extLst>
          </p:cNvPr>
          <p:cNvSpPr txBox="1"/>
          <p:nvPr/>
        </p:nvSpPr>
        <p:spPr>
          <a:xfrm>
            <a:off x="3238509" y="3087121"/>
            <a:ext cx="368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i="1" dirty="0"/>
              <a:t>a</a:t>
            </a:r>
            <a:endParaRPr lang="zh-TW" altLang="en-US" sz="2000" b="1" i="1" dirty="0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F8D9F029-547B-D477-0714-0AB9EDA246C9}"/>
              </a:ext>
            </a:extLst>
          </p:cNvPr>
          <p:cNvSpPr txBox="1"/>
          <p:nvPr/>
        </p:nvSpPr>
        <p:spPr>
          <a:xfrm>
            <a:off x="393708" y="3087121"/>
            <a:ext cx="368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i="1" dirty="0"/>
              <a:t>b</a:t>
            </a:r>
            <a:endParaRPr lang="zh-TW" altLang="en-US" sz="2000" b="1" i="1" dirty="0"/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033229D4-47C9-364C-E2C1-9D0B8997D77E}"/>
              </a:ext>
            </a:extLst>
          </p:cNvPr>
          <p:cNvGrpSpPr/>
          <p:nvPr/>
        </p:nvGrpSpPr>
        <p:grpSpPr>
          <a:xfrm>
            <a:off x="237249" y="5174876"/>
            <a:ext cx="11954744" cy="1562858"/>
            <a:chOff x="237249" y="5174876"/>
            <a:chExt cx="11954744" cy="1562858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37249" y="5174876"/>
              <a:ext cx="11954744" cy="1562858"/>
              <a:chOff x="237249" y="5174876"/>
              <a:chExt cx="11954744" cy="1562858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5565722"/>
                <a:ext cx="1126838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5174876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5212167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49" y="5653099"/>
                <a:ext cx="8864709" cy="1060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如圖，數線上的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三點所表示的數分別為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。若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|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–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| = 3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|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–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| = 5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，且原點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與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的距離分別為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4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，則關於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的位置，下列敘述何者正確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在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的左邊 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(B)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介於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之間 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(C)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介於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之間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(D)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在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的右邊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8865466" y="6399180"/>
                <a:ext cx="3326527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(C)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pic>
          <p:nvPicPr>
            <p:cNvPr id="5" name="圖片 4" descr="一張含有 行 的圖片&#10;&#10;自動產生的描述">
              <a:extLst>
                <a:ext uri="{FF2B5EF4-FFF2-40B4-BE49-F238E27FC236}">
                  <a16:creationId xmlns:a16="http://schemas.microsoft.com/office/drawing/2014/main" id="{30CA8C3D-C7C5-1452-64E4-C51A94C4C6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20179" y="5800193"/>
              <a:ext cx="2580217" cy="483652"/>
            </a:xfrm>
            <a:prstGeom prst="rect">
              <a:avLst/>
            </a:prstGeom>
          </p:spPr>
        </p:pic>
        <p:sp>
          <p:nvSpPr>
            <p:cNvPr id="3" name="文字方塊 2">
              <a:extLst>
                <a:ext uri="{FF2B5EF4-FFF2-40B4-BE49-F238E27FC236}">
                  <a16:creationId xmlns:a16="http://schemas.microsoft.com/office/drawing/2014/main" id="{F5C4FC2D-C951-417C-8757-49262ECE025A}"/>
                </a:ext>
              </a:extLst>
            </p:cNvPr>
            <p:cNvSpPr txBox="1"/>
            <p:nvPr/>
          </p:nvSpPr>
          <p:spPr>
            <a:xfrm>
              <a:off x="8085934" y="6368268"/>
              <a:ext cx="2997239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altLang="zh-TW" sz="1600" b="1" dirty="0">
                  <a:ea typeface="微軟正黑體" panose="020B0604030504040204" pitchFamily="34" charset="-120"/>
                </a:rPr>
                <a:t>【105</a:t>
              </a:r>
              <a:r>
                <a:rPr lang="en-US" altLang="zh-TW" sz="1600" dirty="0">
                  <a:ea typeface="微軟正黑體" panose="020B0604030504040204" pitchFamily="34" charset="-120"/>
                </a:rPr>
                <a:t>. 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會考第 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5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題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】</a:t>
              </a:r>
              <a:endParaRPr lang="zh-TW" altLang="en-US" sz="1600" dirty="0">
                <a:ea typeface="微軟正黑體" panose="020B0604030504040204" pitchFamily="34" charset="-120"/>
              </a:endParaRPr>
            </a:p>
          </p:txBody>
        </p:sp>
      </p:grpSp>
      <p:pic>
        <p:nvPicPr>
          <p:cNvPr id="6" name="圖片 5">
            <a:extLst>
              <a:ext uri="{FF2B5EF4-FFF2-40B4-BE49-F238E27FC236}">
                <a16:creationId xmlns:a16="http://schemas.microsoft.com/office/drawing/2014/main" id="{1DE30A37-7AEA-0F06-37FB-6B0094B4A6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97582" y="4813324"/>
            <a:ext cx="678947" cy="720000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B4F58503-527D-EBC3-49ED-788CF9728BA9}"/>
              </a:ext>
            </a:extLst>
          </p:cNvPr>
          <p:cNvSpPr txBox="1"/>
          <p:nvPr/>
        </p:nvSpPr>
        <p:spPr>
          <a:xfrm>
            <a:off x="10752855" y="4577452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8734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/>
              <a:t>最長、最短距離</a:t>
            </a:r>
            <a:endParaRPr lang="zh-TW" altLang="en-US" b="1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09294" y="963812"/>
            <a:ext cx="11732014" cy="190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已知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小明</a:t>
            </a:r>
            <a:r>
              <a:rPr lang="zh-TW" altLang="en-US" sz="2000" dirty="0">
                <a:ea typeface="微軟正黑體" panose="020B0604030504040204" pitchFamily="34" charset="-120"/>
              </a:rPr>
              <a:t>家、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小香</a:t>
            </a:r>
            <a:r>
              <a:rPr lang="zh-TW" altLang="en-US" sz="2000" dirty="0">
                <a:ea typeface="微軟正黑體" panose="020B0604030504040204" pitchFamily="34" charset="-120"/>
              </a:rPr>
              <a:t>家、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小雄</a:t>
            </a:r>
            <a:r>
              <a:rPr lang="zh-TW" altLang="en-US" sz="2000" dirty="0">
                <a:ea typeface="微軟正黑體" panose="020B0604030504040204" pitchFamily="34" charset="-120"/>
              </a:rPr>
              <a:t>家在一條筆直的路上，其中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小明</a:t>
            </a:r>
            <a:r>
              <a:rPr lang="zh-TW" altLang="en-US" sz="2000" dirty="0">
                <a:ea typeface="微軟正黑體" panose="020B0604030504040204" pitchFamily="34" charset="-120"/>
              </a:rPr>
              <a:t>家和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小香</a:t>
            </a:r>
            <a:r>
              <a:rPr lang="zh-TW" altLang="en-US" sz="2000" dirty="0">
                <a:ea typeface="微軟正黑體" panose="020B0604030504040204" pitchFamily="34" charset="-120"/>
              </a:rPr>
              <a:t>家相距 </a:t>
            </a:r>
            <a:r>
              <a:rPr lang="en-US" altLang="zh-TW" sz="2000" b="1" dirty="0">
                <a:ea typeface="微軟正黑體" panose="020B0604030504040204" pitchFamily="34" charset="-120"/>
              </a:rPr>
              <a:t>300 </a:t>
            </a:r>
            <a:r>
              <a:rPr lang="zh-TW" altLang="en-US" sz="2000" dirty="0">
                <a:ea typeface="微軟正黑體" panose="020B0604030504040204" pitchFamily="34" charset="-120"/>
              </a:rPr>
              <a:t>公尺、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小明</a:t>
            </a:r>
            <a:r>
              <a:rPr lang="zh-TW" altLang="en-US" sz="2000" dirty="0">
                <a:ea typeface="微軟正黑體" panose="020B0604030504040204" pitchFamily="34" charset="-120"/>
              </a:rPr>
              <a:t>家和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小雄</a:t>
            </a:r>
            <a:r>
              <a:rPr lang="zh-TW" altLang="en-US" sz="2000" dirty="0">
                <a:ea typeface="微軟正黑體" panose="020B0604030504040204" pitchFamily="34" charset="-120"/>
              </a:rPr>
              <a:t>家相距 </a:t>
            </a:r>
            <a:r>
              <a:rPr lang="en-US" altLang="zh-TW" sz="2000" b="1" dirty="0">
                <a:ea typeface="微軟正黑體" panose="020B0604030504040204" pitchFamily="34" charset="-120"/>
              </a:rPr>
              <a:t>560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公尺。 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dirty="0">
                <a:ea typeface="微軟正黑體" panose="020B0604030504040204" pitchFamily="34" charset="-120"/>
              </a:rPr>
              <a:t>(1) </a:t>
            </a:r>
            <a:r>
              <a:rPr lang="zh-TW" altLang="en-US" sz="2000" dirty="0">
                <a:ea typeface="微軟正黑體" panose="020B0604030504040204" pitchFamily="34" charset="-120"/>
              </a:rPr>
              <a:t>請問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小香</a:t>
            </a:r>
            <a:r>
              <a:rPr lang="zh-TW" altLang="en-US" sz="2000" dirty="0">
                <a:ea typeface="微軟正黑體" panose="020B0604030504040204" pitchFamily="34" charset="-120"/>
              </a:rPr>
              <a:t>家和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小雄</a:t>
            </a:r>
            <a:r>
              <a:rPr lang="zh-TW" altLang="en-US" sz="2000" dirty="0">
                <a:ea typeface="微軟正黑體" panose="020B0604030504040204" pitchFamily="34" charset="-120"/>
              </a:rPr>
              <a:t>家的距離</a:t>
            </a:r>
            <a:r>
              <a:rPr lang="zh-TW" altLang="en-US" sz="2000" u="dbl" dirty="0">
                <a:ea typeface="微軟正黑體" panose="020B0604030504040204" pitchFamily="34" charset="-120"/>
              </a:rPr>
              <a:t>最遠</a:t>
            </a:r>
            <a:r>
              <a:rPr lang="zh-TW" altLang="en-US" sz="2000" dirty="0">
                <a:ea typeface="微軟正黑體" panose="020B0604030504040204" pitchFamily="34" charset="-120"/>
              </a:rPr>
              <a:t>可能是多少公尺 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</a:rPr>
              <a:t> 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 marL="360000" indent="-576000">
              <a:lnSpc>
                <a:spcPct val="120000"/>
              </a:lnSpc>
            </a:pPr>
            <a:r>
              <a:rPr lang="en-US" altLang="zh-TW" sz="2000" dirty="0">
                <a:ea typeface="微軟正黑體" panose="020B0604030504040204" pitchFamily="34" charset="-120"/>
              </a:rPr>
              <a:t>(2)</a:t>
            </a:r>
            <a:r>
              <a:rPr lang="zh-TW" altLang="en-US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小明</a:t>
            </a:r>
            <a:r>
              <a:rPr lang="zh-TW" altLang="en-US" sz="2000" dirty="0">
                <a:ea typeface="微軟正黑體" panose="020B0604030504040204" pitchFamily="34" charset="-120"/>
              </a:rPr>
              <a:t>家和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小香</a:t>
            </a:r>
            <a:r>
              <a:rPr lang="zh-TW" altLang="en-US" sz="2000" dirty="0">
                <a:ea typeface="微軟正黑體" panose="020B0604030504040204" pitchFamily="34" charset="-120"/>
              </a:rPr>
              <a:t>家的中點有一座公園，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小明</a:t>
            </a:r>
            <a:r>
              <a:rPr lang="zh-TW" altLang="en-US" sz="2000" dirty="0">
                <a:ea typeface="微軟正黑體" panose="020B0604030504040204" pitchFamily="34" charset="-120"/>
              </a:rPr>
              <a:t>家和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小雄</a:t>
            </a:r>
            <a:r>
              <a:rPr lang="zh-TW" altLang="en-US" sz="2000" dirty="0">
                <a:ea typeface="微軟正黑體" panose="020B0604030504040204" pitchFamily="34" charset="-120"/>
              </a:rPr>
              <a:t>家的中點有一個籃球場，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小香</a:t>
            </a:r>
            <a:r>
              <a:rPr lang="zh-TW" altLang="en-US" sz="2000" dirty="0">
                <a:ea typeface="微軟正黑體" panose="020B0604030504040204" pitchFamily="34" charset="-120"/>
              </a:rPr>
              <a:t>想從公園走到籃球場    找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小雄</a:t>
            </a:r>
            <a:r>
              <a:rPr lang="zh-TW" altLang="en-US" sz="2000" dirty="0">
                <a:ea typeface="微軟正黑體" panose="020B0604030504040204" pitchFamily="34" charset="-120"/>
              </a:rPr>
              <a:t>，請問她</a:t>
            </a:r>
            <a:r>
              <a:rPr lang="zh-TW" altLang="en-US" sz="2000" u="dbl" dirty="0">
                <a:ea typeface="微軟正黑體" panose="020B0604030504040204" pitchFamily="34" charset="-120"/>
              </a:rPr>
              <a:t>最短</a:t>
            </a:r>
            <a:r>
              <a:rPr lang="zh-TW" altLang="en-US" sz="2000" dirty="0">
                <a:ea typeface="微軟正黑體" panose="020B0604030504040204" pitchFamily="34" charset="-120"/>
              </a:rPr>
              <a:t>需要移動多少公尺 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06769" y="5174876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10427207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承精選例題，</a:t>
              </a:r>
              <a:endParaRPr lang="en-US" altLang="zh-TW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dirty="0">
                  <a:ea typeface="微軟正黑體" panose="020B0604030504040204" pitchFamily="34" charset="-120"/>
                </a:rPr>
                <a:t>(1) </a:t>
              </a:r>
              <a:r>
                <a:rPr lang="zh-TW" altLang="en-US" u="sng" dirty="0">
                  <a:ea typeface="微軟正黑體" panose="020B0604030504040204" pitchFamily="34" charset="-120"/>
                </a:rPr>
                <a:t>小香</a:t>
              </a:r>
              <a:r>
                <a:rPr lang="zh-TW" altLang="en-US" dirty="0">
                  <a:ea typeface="微軟正黑體" panose="020B0604030504040204" pitchFamily="34" charset="-120"/>
                </a:rPr>
                <a:t>家和</a:t>
              </a:r>
              <a:r>
                <a:rPr lang="zh-TW" altLang="en-US" u="sng" dirty="0">
                  <a:ea typeface="微軟正黑體" panose="020B0604030504040204" pitchFamily="34" charset="-120"/>
                </a:rPr>
                <a:t>小雄</a:t>
              </a:r>
              <a:r>
                <a:rPr lang="zh-TW" altLang="en-US" dirty="0">
                  <a:ea typeface="微軟正黑體" panose="020B0604030504040204" pitchFamily="34" charset="-120"/>
                </a:rPr>
                <a:t>家的距離</a:t>
              </a:r>
              <a:r>
                <a:rPr lang="zh-TW" altLang="en-US" u="dbl" dirty="0">
                  <a:ea typeface="微軟正黑體" panose="020B0604030504040204" pitchFamily="34" charset="-120"/>
                </a:rPr>
                <a:t>最近</a:t>
              </a:r>
              <a:r>
                <a:rPr lang="zh-TW" altLang="en-US" dirty="0">
                  <a:ea typeface="微軟正黑體" panose="020B0604030504040204" pitchFamily="34" charset="-120"/>
                </a:rPr>
                <a:t>可能是多少公尺 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dirty="0">
                  <a:ea typeface="微軟正黑體" panose="020B0604030504040204" pitchFamily="34" charset="-120"/>
                </a:rPr>
                <a:t>(2) </a:t>
              </a:r>
              <a:r>
                <a:rPr lang="zh-TW" altLang="en-US" dirty="0">
                  <a:ea typeface="微軟正黑體" panose="020B0604030504040204" pitchFamily="34" charset="-120"/>
                </a:rPr>
                <a:t>公園和籃球場之間的距離</a:t>
              </a:r>
              <a:r>
                <a:rPr lang="zh-TW" altLang="en-US" u="dbl" dirty="0">
                  <a:ea typeface="微軟正黑體" panose="020B0604030504040204" pitchFamily="34" charset="-120"/>
                </a:rPr>
                <a:t>最遠</a:t>
              </a:r>
              <a:r>
                <a:rPr lang="zh-TW" altLang="en-US" dirty="0">
                  <a:ea typeface="微軟正黑體" panose="020B0604030504040204" pitchFamily="34" charset="-120"/>
                </a:rPr>
                <a:t>可能是多少公尺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(1) 260</a:t>
              </a:r>
              <a:r>
                <a:rPr lang="en-US" altLang="zh-TW" sz="1600" b="1" i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m 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(2) 430 </a:t>
              </a:r>
              <a:r>
                <a:rPr lang="en-US" altLang="zh-TW" sz="1600" b="1" i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m</a:t>
              </a:r>
              <a:endParaRPr lang="zh-TW" altLang="en-US" sz="1600" b="1" i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FCC96E31-518B-406A-A328-9C5D6D5DAC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8020" y="4814876"/>
            <a:ext cx="678947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703293" y="4579004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32818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18696</TotalTime>
  <Words>542</Words>
  <Application>Microsoft Office PowerPoint</Application>
  <PresentationFormat>寬螢幕</PresentationFormat>
  <Paragraphs>40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Calibri</vt:lpstr>
      <vt:lpstr>Calibri Light</vt:lpstr>
      <vt:lpstr>Times New Roman</vt:lpstr>
      <vt:lpstr>Office 佈景主題</vt:lpstr>
      <vt:lpstr>整數加減法</vt:lpstr>
      <vt:lpstr>移動後求距離</vt:lpstr>
      <vt:lpstr>絕對值比較大小</vt:lpstr>
      <vt:lpstr>最長、最短距離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1002</cp:revision>
  <dcterms:created xsi:type="dcterms:W3CDTF">2015-07-26T15:18:38Z</dcterms:created>
  <dcterms:modified xsi:type="dcterms:W3CDTF">2023-09-04T06:44:11Z</dcterms:modified>
</cp:coreProperties>
</file>