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385" r:id="rId2"/>
    <p:sldId id="381" r:id="rId3"/>
    <p:sldId id="379" r:id="rId4"/>
    <p:sldId id="380" r:id="rId5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34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F5F5"/>
    <a:srgbClr val="FF6000"/>
    <a:srgbClr val="3399FF"/>
    <a:srgbClr val="FFFFCC"/>
    <a:srgbClr val="FFFF99"/>
    <a:srgbClr val="FF00FF"/>
    <a:srgbClr val="FF66FF"/>
    <a:srgbClr val="ADDB7B"/>
    <a:srgbClr val="6666FF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57D1DEE-3CA9-4EFA-9FC0-49BF881C91A2}" v="4" dt="2023-09-04T06:44:04.38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1787" autoAdjust="0"/>
  </p:normalViewPr>
  <p:slideViewPr>
    <p:cSldViewPr snapToGrid="0">
      <p:cViewPr varScale="1">
        <p:scale>
          <a:sx n="63" d="100"/>
          <a:sy n="63" d="100"/>
        </p:scale>
        <p:origin x="76" y="96"/>
      </p:cViewPr>
      <p:guideLst>
        <p:guide pos="3840"/>
        <p:guide orient="horz" pos="234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代數白痴 顧" userId="316db6a4f7ef8138" providerId="LiveId" clId="{9C872722-223B-458F-9A22-D34E55F7C9FB}"/>
    <pc:docChg chg="undo custSel addSld delSld modSld sldOrd">
      <pc:chgData name="代數白痴 顧" userId="316db6a4f7ef8138" providerId="LiveId" clId="{9C872722-223B-458F-9A22-D34E55F7C9FB}" dt="2023-07-14T01:42:41.085" v="3480" actId="20577"/>
      <pc:docMkLst>
        <pc:docMk/>
      </pc:docMkLst>
      <pc:sldChg chg="del">
        <pc:chgData name="代數白痴 顧" userId="316db6a4f7ef8138" providerId="LiveId" clId="{9C872722-223B-458F-9A22-D34E55F7C9FB}" dt="2023-07-14T01:10:16.321" v="1501" actId="2696"/>
        <pc:sldMkLst>
          <pc:docMk/>
          <pc:sldMk cId="2386861277" sldId="377"/>
        </pc:sldMkLst>
      </pc:sldChg>
      <pc:sldChg chg="addSp delSp modSp del mod ord delAnim">
        <pc:chgData name="代數白痴 顧" userId="316db6a4f7ef8138" providerId="LiveId" clId="{9C872722-223B-458F-9A22-D34E55F7C9FB}" dt="2023-07-14T01:08:19.439" v="1498" actId="2696"/>
        <pc:sldMkLst>
          <pc:docMk/>
          <pc:sldMk cId="1191469178" sldId="378"/>
        </pc:sldMkLst>
        <pc:spChg chg="add del mod">
          <ac:chgData name="代數白痴 顧" userId="316db6a4f7ef8138" providerId="LiveId" clId="{9C872722-223B-458F-9A22-D34E55F7C9FB}" dt="2023-07-13T23:58:02.121" v="538" actId="478"/>
          <ac:spMkLst>
            <pc:docMk/>
            <pc:sldMk cId="1191469178" sldId="378"/>
            <ac:spMk id="7" creationId="{DEAF25A5-F374-E363-96E6-9514A3E7E516}"/>
          </ac:spMkLst>
        </pc:spChg>
        <pc:spChg chg="add mod">
          <ac:chgData name="代數白痴 顧" userId="316db6a4f7ef8138" providerId="LiveId" clId="{9C872722-223B-458F-9A22-D34E55F7C9FB}" dt="2023-07-14T00:24:49.900" v="1374" actId="20577"/>
          <ac:spMkLst>
            <pc:docMk/>
            <pc:sldMk cId="1191469178" sldId="378"/>
            <ac:spMk id="8" creationId="{A315112B-07FE-ACFA-0820-C896283D94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23" creationId="{00000000-0000-0000-0000-000000000000}"/>
          </ac:spMkLst>
        </pc:spChg>
        <pc:spChg chg="del mod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52" creationId="{E2DAA9E7-790A-AA98-EF70-BBC9891E67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3T23:53:46.039" v="509" actId="113"/>
          <ac:spMkLst>
            <pc:docMk/>
            <pc:sldMk cId="1191469178" sldId="378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3T23:54:55.107" v="535" actId="5793"/>
          <ac:spMkLst>
            <pc:docMk/>
            <pc:sldMk cId="1191469178" sldId="378"/>
            <ac:spMk id="101" creationId="{665D392D-19FC-71B5-434C-0ABBBC91FB85}"/>
          </ac:spMkLst>
        </pc:spChg>
        <pc:grpChg chg="del">
          <ac:chgData name="代數白痴 顧" userId="316db6a4f7ef8138" providerId="LiveId" clId="{9C872722-223B-458F-9A22-D34E55F7C9FB}" dt="2023-07-13T23:58:00.040" v="537" actId="478"/>
          <ac:grpSpMkLst>
            <pc:docMk/>
            <pc:sldMk cId="1191469178" sldId="378"/>
            <ac:grpSpMk id="2" creationId="{9204BB33-F861-B3E8-E94D-762DF3B9352D}"/>
          </ac:grpSpMkLst>
        </pc:grp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4" creationId="{59FDEAC6-CC61-BAAD-992D-98BEC4E6D83E}"/>
          </ac:picMkLst>
        </pc:pic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5" creationId="{30CA8C3D-C7C5-1452-64E4-C51A94C4C6FE}"/>
          </ac:picMkLst>
        </pc:picChg>
      </pc:sldChg>
      <pc:sldChg chg="addSp delSp modSp add mod ord modAnim">
        <pc:chgData name="代數白痴 顧" userId="316db6a4f7ef8138" providerId="LiveId" clId="{9C872722-223B-458F-9A22-D34E55F7C9FB}" dt="2023-07-14T01:18:07.948" v="2327" actId="1076"/>
        <pc:sldMkLst>
          <pc:docMk/>
          <pc:sldMk cId="2873434386" sldId="379"/>
        </pc:sldMkLst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0" creationId="{EBA826AE-564C-7387-3250-22E5328010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1" creationId="{9EEF9EDB-1FBB-1BF6-7E84-F6C0EF447E50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2" creationId="{66D18466-A97D-8484-1BFE-741BA53855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4" creationId="{FF9E63E0-6C96-FE0C-10B5-4259F02E2083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5" creationId="{2C13E885-70E2-F742-FB9A-F0B3852FA3B7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6" creationId="{9ADA8453-63B7-E90E-6A1B-9DB84CABFE25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7" creationId="{F8D9F029-547B-D477-0714-0AB9EDA246C9}"/>
          </ac:spMkLst>
        </pc:spChg>
        <pc:spChg chg="add mod">
          <ac:chgData name="代數白痴 顧" userId="316db6a4f7ef8138" providerId="LiveId" clId="{9C872722-223B-458F-9A22-D34E55F7C9FB}" dt="2023-07-14T01:18:07.948" v="2327" actId="1076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9C872722-223B-458F-9A22-D34E55F7C9FB}" dt="2023-07-14T01:10:49.602" v="1532" actId="20577"/>
          <ac:spMkLst>
            <pc:docMk/>
            <pc:sldMk cId="2873434386" sldId="379"/>
            <ac:spMk id="101" creationId="{665D392D-19FC-71B5-434C-0ABBBC91FB85}"/>
          </ac:spMkLst>
        </pc:spChg>
        <pc:picChg chg="add del mod">
          <ac:chgData name="代數白痴 顧" userId="316db6a4f7ef8138" providerId="LiveId" clId="{9C872722-223B-458F-9A22-D34E55F7C9FB}" dt="2023-07-14T01:15:28.217" v="2214" actId="478"/>
          <ac:picMkLst>
            <pc:docMk/>
            <pc:sldMk cId="2873434386" sldId="379"/>
            <ac:picMk id="4" creationId="{59FDEAC6-CC61-BAAD-992D-98BEC4E6D83E}"/>
          </ac:picMkLst>
        </pc:picChg>
        <pc:picChg chg="mod">
          <ac:chgData name="代數白痴 顧" userId="316db6a4f7ef8138" providerId="LiveId" clId="{9C872722-223B-458F-9A22-D34E55F7C9FB}" dt="2023-07-14T01:10:47.202" v="1530" actId="1036"/>
          <ac:picMkLst>
            <pc:docMk/>
            <pc:sldMk cId="2873434386" sldId="379"/>
            <ac:picMk id="5" creationId="{30CA8C3D-C7C5-1452-64E4-C51A94C4C6FE}"/>
          </ac:picMkLst>
        </pc:pic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7" creationId="{2D07C47C-E281-6840-8C68-EE924EED0AB8}"/>
          </ac:cxnSpMkLst>
        </pc:cxnChg>
        <pc:cxnChg chg="add del mod">
          <ac:chgData name="代數白痴 顧" userId="316db6a4f7ef8138" providerId="LiveId" clId="{9C872722-223B-458F-9A22-D34E55F7C9FB}" dt="2023-07-14T01:12:55.355" v="1741" actId="478"/>
          <ac:cxnSpMkLst>
            <pc:docMk/>
            <pc:sldMk cId="2873434386" sldId="379"/>
            <ac:cxnSpMk id="9" creationId="{281F82E1-FEC3-2A77-CE96-7CBC0257AE83}"/>
          </ac:cxnSpMkLst>
        </pc:cxnChg>
        <pc:cxnChg chg="add del mod">
          <ac:chgData name="代數白痴 顧" userId="316db6a4f7ef8138" providerId="LiveId" clId="{9C872722-223B-458F-9A22-D34E55F7C9FB}" dt="2023-07-14T01:12:53.512" v="1739" actId="478"/>
          <ac:cxnSpMkLst>
            <pc:docMk/>
            <pc:sldMk cId="2873434386" sldId="379"/>
            <ac:cxnSpMk id="10" creationId="{140331EA-7243-D71C-8DDE-980613536BAA}"/>
          </ac:cxnSpMkLst>
        </pc:cxnChg>
        <pc:cxnChg chg="add del mod">
          <ac:chgData name="代數白痴 顧" userId="316db6a4f7ef8138" providerId="LiveId" clId="{9C872722-223B-458F-9A22-D34E55F7C9FB}" dt="2023-07-14T01:12:46.617" v="1733" actId="478"/>
          <ac:cxnSpMkLst>
            <pc:docMk/>
            <pc:sldMk cId="2873434386" sldId="379"/>
            <ac:cxnSpMk id="11" creationId="{7FF68427-BF10-3237-A087-394C247ABB8E}"/>
          </ac:cxnSpMkLst>
        </pc:cxnChg>
        <pc:cxnChg chg="add del mod">
          <ac:chgData name="代數白痴 顧" userId="316db6a4f7ef8138" providerId="LiveId" clId="{9C872722-223B-458F-9A22-D34E55F7C9FB}" dt="2023-07-14T01:12:54.763" v="1740" actId="478"/>
          <ac:cxnSpMkLst>
            <pc:docMk/>
            <pc:sldMk cId="2873434386" sldId="379"/>
            <ac:cxnSpMk id="12" creationId="{C04F67B4-0DD7-69C1-EB27-13B0FCCBAF54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4" creationId="{E8A97C8A-2250-B6A2-B498-FF6596305F3F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6" creationId="{3FABBE20-F9E0-6C9C-115F-6390261823F1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7" creationId="{A46D0AC6-6DA0-8C58-6911-AFEDF5A3853E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8" creationId="{BD3B87FE-1F8B-85A5-7E4F-C0CF07310770}"/>
          </ac:cxnSpMkLst>
        </pc:cxnChg>
        <pc:cxnChg chg="add del mod">
          <ac:chgData name="代數白痴 顧" userId="316db6a4f7ef8138" providerId="LiveId" clId="{9C872722-223B-458F-9A22-D34E55F7C9FB}" dt="2023-07-14T01:13:19.489" v="1772" actId="478"/>
          <ac:cxnSpMkLst>
            <pc:docMk/>
            <pc:sldMk cId="2873434386" sldId="379"/>
            <ac:cxnSpMk id="19" creationId="{FDD71D60-9938-741F-04FF-F5660916896D}"/>
          </ac:cxnSpMkLst>
        </pc:cxnChg>
        <pc:cxnChg chg="add del mod">
          <ac:chgData name="代數白痴 顧" userId="316db6a4f7ef8138" providerId="LiveId" clId="{9C872722-223B-458F-9A22-D34E55F7C9FB}" dt="2023-07-14T01:15:26.741" v="2213" actId="478"/>
          <ac:cxnSpMkLst>
            <pc:docMk/>
            <pc:sldMk cId="2873434386" sldId="379"/>
            <ac:cxnSpMk id="28" creationId="{E1361855-7014-DD2F-46BB-ACF38FCEEB05}"/>
          </ac:cxnSpMkLst>
        </pc:cxnChg>
        <pc:cxnChg chg="mod">
          <ac:chgData name="代數白痴 顧" userId="316db6a4f7ef8138" providerId="LiveId" clId="{9C872722-223B-458F-9A22-D34E55F7C9FB}" dt="2023-07-14T01:10:54.803" v="1533" actId="14100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add del mod">
        <pc:chgData name="代數白痴 顧" userId="316db6a4f7ef8138" providerId="LiveId" clId="{9C872722-223B-458F-9A22-D34E55F7C9FB}" dt="2023-07-14T01:08:19.439" v="1498" actId="2696"/>
        <pc:sldMkLst>
          <pc:docMk/>
          <pc:sldMk cId="1703427865" sldId="380"/>
        </pc:sldMkLst>
        <pc:spChg chg="mod">
          <ac:chgData name="代數白痴 顧" userId="316db6a4f7ef8138" providerId="LiveId" clId="{9C872722-223B-458F-9A22-D34E55F7C9FB}" dt="2023-07-14T00:35:37.689" v="1497" actId="20577"/>
          <ac:spMkLst>
            <pc:docMk/>
            <pc:sldMk cId="1703427865" sldId="380"/>
            <ac:spMk id="8" creationId="{A315112B-07FE-ACFA-0820-C896283D9427}"/>
          </ac:spMkLst>
        </pc:spChg>
      </pc:sldChg>
      <pc:sldChg chg="addSp delSp modSp add mod delAnim">
        <pc:chgData name="代數白痴 顧" userId="316db6a4f7ef8138" providerId="LiveId" clId="{9C872722-223B-458F-9A22-D34E55F7C9FB}" dt="2023-07-14T01:42:41.085" v="3480" actId="20577"/>
        <pc:sldMkLst>
          <pc:docMk/>
          <pc:sldMk cId="2328187967" sldId="380"/>
        </pc:sldMkLst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6" creationId="{F61E5D6B-6A75-27EF-2181-9B41ACF64561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8" creationId="{71CCB0D6-E2A3-6054-D606-E90362059F84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9" creationId="{D997B796-842D-D4F9-573D-7823D561B8D6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2" creationId="{7B6254E1-684A-E00A-0596-D39AC0136E8E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3" creationId="{F423C07C-EC24-891F-38CC-62A5956BE101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5" creationId="{171BCA09-FDFE-7BE6-7F16-AA560ACD6A4E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0" creationId="{EBA826AE-564C-7387-3250-22E5328010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1" creationId="{9EEF9EDB-1FBB-1BF6-7E84-F6C0EF447E50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2" creationId="{66D18466-A97D-8484-1BFE-741BA53855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4" creationId="{FF9E63E0-6C96-FE0C-10B5-4259F02E2083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5" creationId="{2C13E885-70E2-F742-FB9A-F0B3852FA3B7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6" creationId="{9ADA8453-63B7-E90E-6A1B-9DB84CABFE25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7" creationId="{F8D9F029-547B-D477-0714-0AB9EDA246C9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9" creationId="{6C534A47-58C5-C19B-A570-D80F68D0E0C9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0" creationId="{CA64CE81-A253-9EA6-A032-F69468AC1052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1" creationId="{C34BC140-AB29-C904-59F4-D57FAD2222C0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2" creationId="{6B24B09A-DC5A-FBD9-4FB6-21D9756920D8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5" creationId="{1A745FCB-7E31-4537-D2F7-516EE0B4C345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6" creationId="{786FBB6B-3367-8310-BE78-20FC28564566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7" creationId="{0BBFE744-0C5E-2072-F4D0-0E453E89084E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38" creationId="{84A3A705-D810-CD86-4179-591A3DB6D6BB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40" creationId="{E66AE091-AFAA-FCC9-E058-FCCE124ABDF8}"/>
          </ac:spMkLst>
        </pc:spChg>
        <pc:spChg chg="del">
          <ac:chgData name="代數白痴 顧" userId="316db6a4f7ef8138" providerId="LiveId" clId="{9C872722-223B-458F-9A22-D34E55F7C9FB}" dt="2023-07-14T01:31:21.633" v="2330" actId="478"/>
          <ac:spMkLst>
            <pc:docMk/>
            <pc:sldMk cId="2328187967" sldId="380"/>
            <ac:spMk id="52" creationId="{E2DAA9E7-790A-AA98-EF70-BBC9891E6727}"/>
          </ac:spMkLst>
        </pc:spChg>
        <pc:spChg chg="add del mod">
          <ac:chgData name="代數白痴 顧" userId="316db6a4f7ef8138" providerId="LiveId" clId="{9C872722-223B-458F-9A22-D34E55F7C9FB}" dt="2023-07-14T01:39:27.301" v="3049" actId="94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4T01:42:14.204" v="3479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4T01:42:41.085" v="3480" actId="20577"/>
          <ac:spMkLst>
            <pc:docMk/>
            <pc:sldMk cId="2328187967" sldId="380"/>
            <ac:spMk id="101" creationId="{665D392D-19FC-71B5-434C-0ABBBC91FB85}"/>
          </ac:spMkLst>
        </pc:sp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3" creationId="{11E9B596-B2A8-1202-C1DB-BE11528D1957}"/>
          </ac:graphicFrameMkLst>
        </pc:graphicFrame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4" creationId="{46C36320-7957-67CA-809B-34BB8B1A008D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0" creationId="{682DCA35-7538-4E2B-D92E-1412338E5A45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1" creationId="{FF4B1A09-2E0D-0C40-1210-21AF620F6B77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19" creationId="{7F310737-72D9-8275-01EF-0B2F641D2FA5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28" creationId="{5DFD5C69-1997-F180-6656-DB3C72CCCE4F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3" creationId="{332E8EDF-58B9-788C-CC3F-E14C90A566FC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4" creationId="{7189014E-03A2-6B1F-944E-D66016AE5C51}"/>
          </ac:graphicFrameMkLst>
        </pc:graphicFrameChg>
        <pc:graphicFrameChg chg="add del">
          <ac:chgData name="代數白痴 顧" userId="316db6a4f7ef8138" providerId="LiveId" clId="{9C872722-223B-458F-9A22-D34E55F7C9FB}" dt="2023-07-14T01:32:24.360" v="2379"/>
          <ac:graphicFrameMkLst>
            <pc:docMk/>
            <pc:sldMk cId="2328187967" sldId="380"/>
            <ac:graphicFrameMk id="39" creationId="{47C5BDAE-A30B-D336-7B18-D265E2AFBA9C}"/>
          </ac:graphicFrameMkLst>
        </pc:graphicFrameChg>
        <pc:picChg chg="del">
          <ac:chgData name="代數白痴 顧" userId="316db6a4f7ef8138" providerId="LiveId" clId="{9C872722-223B-458F-9A22-D34E55F7C9FB}" dt="2023-07-14T01:31:22.469" v="2331" actId="478"/>
          <ac:picMkLst>
            <pc:docMk/>
            <pc:sldMk cId="2328187967" sldId="380"/>
            <ac:picMk id="5" creationId="{30CA8C3D-C7C5-1452-64E4-C51A94C4C6FE}"/>
          </ac:picMkLst>
        </pc:pic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7" creationId="{2D07C47C-E281-6840-8C68-EE924EED0AB8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4" creationId="{E8A97C8A-2250-B6A2-B498-FF6596305F3F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6" creationId="{3FABBE20-F9E0-6C9C-115F-6390261823F1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7" creationId="{A46D0AC6-6DA0-8C58-6911-AFEDF5A3853E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8" creationId="{BD3B87FE-1F8B-85A5-7E4F-C0CF07310770}"/>
          </ac:cxnSpMkLst>
        </pc:cxnChg>
      </pc:sldChg>
    </pc:docChg>
  </pc:docChgLst>
  <pc:docChgLst>
    <pc:chgData name="代數白痴 顧" userId="316db6a4f7ef8138" providerId="LiveId" clId="{357D1DEE-3CA9-4EFA-9FC0-49BF881C91A2}"/>
    <pc:docChg chg="undo custSel modSld">
      <pc:chgData name="代數白痴 顧" userId="316db6a4f7ef8138" providerId="LiveId" clId="{357D1DEE-3CA9-4EFA-9FC0-49BF881C91A2}" dt="2023-09-04T06:44:08.448" v="59" actId="1076"/>
      <pc:docMkLst>
        <pc:docMk/>
      </pc:docMkLst>
      <pc:sldChg chg="addSp delSp modSp mod delAnim modNotesTx">
        <pc:chgData name="代數白痴 顧" userId="316db6a4f7ef8138" providerId="LiveId" clId="{357D1DEE-3CA9-4EFA-9FC0-49BF881C91A2}" dt="2023-09-04T06:43:59.515" v="56"/>
        <pc:sldMkLst>
          <pc:docMk/>
          <pc:sldMk cId="2873434386" sldId="379"/>
        </pc:sldMkLst>
        <pc:spChg chg="add mod">
          <ac:chgData name="代數白痴 顧" userId="316db6a4f7ef8138" providerId="LiveId" clId="{357D1DEE-3CA9-4EFA-9FC0-49BF881C91A2}" dt="2023-09-04T06:43:59.515" v="56"/>
          <ac:spMkLst>
            <pc:docMk/>
            <pc:sldMk cId="2873434386" sldId="379"/>
            <ac:spMk id="8" creationId="{B4F58503-527D-EBC3-49ED-788CF9728BA9}"/>
          </ac:spMkLst>
        </pc:spChg>
        <pc:spChg chg="del">
          <ac:chgData name="代數白痴 顧" userId="316db6a4f7ef8138" providerId="LiveId" clId="{357D1DEE-3CA9-4EFA-9FC0-49BF881C91A2}" dt="2023-09-04T05:04:01.359" v="35" actId="478"/>
          <ac:spMkLst>
            <pc:docMk/>
            <pc:sldMk cId="2873434386" sldId="379"/>
            <ac:spMk id="29" creationId="{6C534A47-58C5-C19B-A570-D80F68D0E0C9}"/>
          </ac:spMkLst>
        </pc:spChg>
        <pc:picChg chg="add mod">
          <ac:chgData name="代數白痴 顧" userId="316db6a4f7ef8138" providerId="LiveId" clId="{357D1DEE-3CA9-4EFA-9FC0-49BF881C91A2}" dt="2023-09-04T06:43:59.515" v="56"/>
          <ac:picMkLst>
            <pc:docMk/>
            <pc:sldMk cId="2873434386" sldId="379"/>
            <ac:picMk id="6" creationId="{1DE30A37-7AEA-0F06-37FB-6B0094B4A626}"/>
          </ac:picMkLst>
        </pc:picChg>
        <pc:picChg chg="add del mod">
          <ac:chgData name="代數白痴 顧" userId="316db6a4f7ef8138" providerId="LiveId" clId="{357D1DEE-3CA9-4EFA-9FC0-49BF881C91A2}" dt="2023-09-04T06:43:58.139" v="55" actId="478"/>
          <ac:picMkLst>
            <pc:docMk/>
            <pc:sldMk cId="2873434386" sldId="379"/>
            <ac:picMk id="10" creationId="{80ACD1E3-79B2-E140-CD4F-99A018D8E07D}"/>
          </ac:picMkLst>
        </pc:picChg>
        <pc:cxnChg chg="del">
          <ac:chgData name="代數白痴 顧" userId="316db6a4f7ef8138" providerId="LiveId" clId="{357D1DEE-3CA9-4EFA-9FC0-49BF881C91A2}" dt="2023-09-04T05:03:57.849" v="33" actId="478"/>
          <ac:cxnSpMkLst>
            <pc:docMk/>
            <pc:sldMk cId="2873434386" sldId="379"/>
            <ac:cxnSpMk id="8" creationId="{878C44A0-530A-748F-F0B1-DA2F679B85CA}"/>
          </ac:cxnSpMkLst>
        </pc:cxnChg>
        <pc:cxnChg chg="del">
          <ac:chgData name="代數白痴 顧" userId="316db6a4f7ef8138" providerId="LiveId" clId="{357D1DEE-3CA9-4EFA-9FC0-49BF881C91A2}" dt="2023-09-04T05:03:58.706" v="34" actId="478"/>
          <ac:cxnSpMkLst>
            <pc:docMk/>
            <pc:sldMk cId="2873434386" sldId="379"/>
            <ac:cxnSpMk id="9" creationId="{83F25E6D-59F6-DAA6-6BB0-94BBCAA9C5A0}"/>
          </ac:cxnSpMkLst>
        </pc:cxnChg>
      </pc:sldChg>
      <pc:sldChg chg="addSp delSp modSp mod delAnim modNotesTx">
        <pc:chgData name="代數白痴 顧" userId="316db6a4f7ef8138" providerId="LiveId" clId="{357D1DEE-3CA9-4EFA-9FC0-49BF881C91A2}" dt="2023-09-04T06:44:08.448" v="59" actId="1076"/>
        <pc:sldMkLst>
          <pc:docMk/>
          <pc:sldMk cId="2328187967" sldId="380"/>
        </pc:sldMkLst>
        <pc:spChg chg="add mod">
          <ac:chgData name="代數白痴 顧" userId="316db6a4f7ef8138" providerId="LiveId" clId="{357D1DEE-3CA9-4EFA-9FC0-49BF881C91A2}" dt="2023-09-04T06:44:08.448" v="59" actId="1076"/>
          <ac:spMkLst>
            <pc:docMk/>
            <pc:sldMk cId="2328187967" sldId="380"/>
            <ac:spMk id="4" creationId="{ABADDD2A-8C03-6F04-B7FE-F0EEEEE69A53}"/>
          </ac:spMkLst>
        </pc:spChg>
        <pc:spChg chg="del">
          <ac:chgData name="代數白痴 顧" userId="316db6a4f7ef8138" providerId="LiveId" clId="{357D1DEE-3CA9-4EFA-9FC0-49BF881C91A2}" dt="2023-09-04T05:04:51.113" v="45" actId="478"/>
          <ac:spMkLst>
            <pc:docMk/>
            <pc:sldMk cId="2328187967" sldId="380"/>
            <ac:spMk id="12" creationId="{4805785B-2F59-2A6C-B1DC-8969A313600D}"/>
          </ac:spMkLst>
        </pc:spChg>
        <pc:spChg chg="del">
          <ac:chgData name="代數白痴 顧" userId="316db6a4f7ef8138" providerId="LiveId" clId="{357D1DEE-3CA9-4EFA-9FC0-49BF881C91A2}" dt="2023-09-04T05:04:51.113" v="45" actId="478"/>
          <ac:spMkLst>
            <pc:docMk/>
            <pc:sldMk cId="2328187967" sldId="380"/>
            <ac:spMk id="13" creationId="{90B0F32A-114A-CB70-8651-28E2623B2C76}"/>
          </ac:spMkLst>
        </pc:spChg>
        <pc:spChg chg="del">
          <ac:chgData name="代數白痴 顧" userId="316db6a4f7ef8138" providerId="LiveId" clId="{357D1DEE-3CA9-4EFA-9FC0-49BF881C91A2}" dt="2023-09-04T05:04:51.113" v="45" actId="478"/>
          <ac:spMkLst>
            <pc:docMk/>
            <pc:sldMk cId="2328187967" sldId="380"/>
            <ac:spMk id="14" creationId="{99479C70-AE36-A796-6724-8749E1D8804B}"/>
          </ac:spMkLst>
        </pc:spChg>
        <pc:spChg chg="del">
          <ac:chgData name="代數白痴 顧" userId="316db6a4f7ef8138" providerId="LiveId" clId="{357D1DEE-3CA9-4EFA-9FC0-49BF881C91A2}" dt="2023-09-04T05:04:51.113" v="45" actId="478"/>
          <ac:spMkLst>
            <pc:docMk/>
            <pc:sldMk cId="2328187967" sldId="380"/>
            <ac:spMk id="34" creationId="{B0FA53EF-5173-7335-8ED6-727A979A1ACC}"/>
          </ac:spMkLst>
        </pc:spChg>
        <pc:spChg chg="del">
          <ac:chgData name="代數白痴 顧" userId="316db6a4f7ef8138" providerId="LiveId" clId="{357D1DEE-3CA9-4EFA-9FC0-49BF881C91A2}" dt="2023-09-04T05:04:51.113" v="45" actId="478"/>
          <ac:spMkLst>
            <pc:docMk/>
            <pc:sldMk cId="2328187967" sldId="380"/>
            <ac:spMk id="43" creationId="{9B4B6472-B54F-8B51-4C0E-C428E106A693}"/>
          </ac:spMkLst>
        </pc:spChg>
        <pc:spChg chg="del">
          <ac:chgData name="代數白痴 顧" userId="316db6a4f7ef8138" providerId="LiveId" clId="{357D1DEE-3CA9-4EFA-9FC0-49BF881C91A2}" dt="2023-09-04T05:04:51.113" v="45" actId="478"/>
          <ac:spMkLst>
            <pc:docMk/>
            <pc:sldMk cId="2328187967" sldId="380"/>
            <ac:spMk id="45" creationId="{B69CAEFD-8A1C-B54C-8C24-229645ED172E}"/>
          </ac:spMkLst>
        </pc:spChg>
        <pc:spChg chg="del">
          <ac:chgData name="代數白痴 顧" userId="316db6a4f7ef8138" providerId="LiveId" clId="{357D1DEE-3CA9-4EFA-9FC0-49BF881C91A2}" dt="2023-09-04T05:04:51.113" v="45" actId="478"/>
          <ac:spMkLst>
            <pc:docMk/>
            <pc:sldMk cId="2328187967" sldId="380"/>
            <ac:spMk id="48" creationId="{8F523252-D454-8B20-58EA-AA52475679CC}"/>
          </ac:spMkLst>
        </pc:spChg>
        <pc:spChg chg="del">
          <ac:chgData name="代數白痴 顧" userId="316db6a4f7ef8138" providerId="LiveId" clId="{357D1DEE-3CA9-4EFA-9FC0-49BF881C91A2}" dt="2023-09-04T05:04:51.113" v="45" actId="478"/>
          <ac:spMkLst>
            <pc:docMk/>
            <pc:sldMk cId="2328187967" sldId="380"/>
            <ac:spMk id="51" creationId="{92B95963-03D1-917F-909D-6C3F34E58852}"/>
          </ac:spMkLst>
        </pc:spChg>
        <pc:spChg chg="del">
          <ac:chgData name="代數白痴 顧" userId="316db6a4f7ef8138" providerId="LiveId" clId="{357D1DEE-3CA9-4EFA-9FC0-49BF881C91A2}" dt="2023-09-04T05:04:51.113" v="45" actId="478"/>
          <ac:spMkLst>
            <pc:docMk/>
            <pc:sldMk cId="2328187967" sldId="380"/>
            <ac:spMk id="68" creationId="{070F38BB-A0F7-C718-1E4E-8DBDAFC8539E}"/>
          </ac:spMkLst>
        </pc:spChg>
        <pc:grpChg chg="del">
          <ac:chgData name="代數白痴 顧" userId="316db6a4f7ef8138" providerId="LiveId" clId="{357D1DEE-3CA9-4EFA-9FC0-49BF881C91A2}" dt="2023-09-04T05:04:51.113" v="45" actId="478"/>
          <ac:grpSpMkLst>
            <pc:docMk/>
            <pc:sldMk cId="2328187967" sldId="380"/>
            <ac:grpSpMk id="3" creationId="{6570DCDE-BA9E-79A7-AF52-E02C17486A0E}"/>
          </ac:grpSpMkLst>
        </pc:grpChg>
        <pc:grpChg chg="del">
          <ac:chgData name="代數白痴 顧" userId="316db6a4f7ef8138" providerId="LiveId" clId="{357D1DEE-3CA9-4EFA-9FC0-49BF881C91A2}" dt="2023-09-04T05:04:51.113" v="45" actId="478"/>
          <ac:grpSpMkLst>
            <pc:docMk/>
            <pc:sldMk cId="2328187967" sldId="380"/>
            <ac:grpSpMk id="5" creationId="{0AB53D45-79EA-CF86-01A2-FA6F2F1F0CBF}"/>
          </ac:grpSpMkLst>
        </pc:grpChg>
        <pc:picChg chg="add mod">
          <ac:chgData name="代數白痴 顧" userId="316db6a4f7ef8138" providerId="LiveId" clId="{357D1DEE-3CA9-4EFA-9FC0-49BF881C91A2}" dt="2023-09-04T06:44:08.448" v="59" actId="1076"/>
          <ac:picMkLst>
            <pc:docMk/>
            <pc:sldMk cId="2328187967" sldId="380"/>
            <ac:picMk id="3" creationId="{FCC96E31-518B-406A-A328-9C5D6D5DACBD}"/>
          </ac:picMkLst>
        </pc:picChg>
        <pc:picChg chg="add del mod">
          <ac:chgData name="代數白痴 顧" userId="316db6a4f7ef8138" providerId="LiveId" clId="{357D1DEE-3CA9-4EFA-9FC0-49BF881C91A2}" dt="2023-09-04T06:44:03.623" v="57" actId="478"/>
          <ac:picMkLst>
            <pc:docMk/>
            <pc:sldMk cId="2328187967" sldId="380"/>
            <ac:picMk id="6" creationId="{81161B66-4984-C808-9415-75EC086F5EB0}"/>
          </ac:picMkLst>
        </pc:picChg>
        <pc:cxnChg chg="del">
          <ac:chgData name="代數白痴 顧" userId="316db6a4f7ef8138" providerId="LiveId" clId="{357D1DEE-3CA9-4EFA-9FC0-49BF881C91A2}" dt="2023-09-04T05:04:51.113" v="45" actId="478"/>
          <ac:cxnSpMkLst>
            <pc:docMk/>
            <pc:sldMk cId="2328187967" sldId="380"/>
            <ac:cxnSpMk id="4" creationId="{E59E4B7C-1F59-115D-C1D9-42F601631509}"/>
          </ac:cxnSpMkLst>
        </pc:cxnChg>
        <pc:cxnChg chg="del">
          <ac:chgData name="代數白痴 顧" userId="316db6a4f7ef8138" providerId="LiveId" clId="{357D1DEE-3CA9-4EFA-9FC0-49BF881C91A2}" dt="2023-09-04T05:04:51.113" v="45" actId="478"/>
          <ac:cxnSpMkLst>
            <pc:docMk/>
            <pc:sldMk cId="2328187967" sldId="380"/>
            <ac:cxnSpMk id="7" creationId="{5EDE108A-E30A-5883-0396-7A0A38606236}"/>
          </ac:cxnSpMkLst>
        </pc:cxnChg>
        <pc:cxnChg chg="del">
          <ac:chgData name="代數白痴 顧" userId="316db6a4f7ef8138" providerId="LiveId" clId="{357D1DEE-3CA9-4EFA-9FC0-49BF881C91A2}" dt="2023-09-04T05:04:48.515" v="43" actId="478"/>
          <ac:cxnSpMkLst>
            <pc:docMk/>
            <pc:sldMk cId="2328187967" sldId="380"/>
            <ac:cxnSpMk id="8" creationId="{DC740B94-CCCE-2BBD-F504-2634C9F182B8}"/>
          </ac:cxnSpMkLst>
        </pc:cxnChg>
        <pc:cxnChg chg="del">
          <ac:chgData name="代數白痴 顧" userId="316db6a4f7ef8138" providerId="LiveId" clId="{357D1DEE-3CA9-4EFA-9FC0-49BF881C91A2}" dt="2023-09-04T05:04:51.113" v="45" actId="478"/>
          <ac:cxnSpMkLst>
            <pc:docMk/>
            <pc:sldMk cId="2328187967" sldId="380"/>
            <ac:cxnSpMk id="9" creationId="{1475A947-518F-5AD2-8B62-795A31D9022A}"/>
          </ac:cxnSpMkLst>
        </pc:cxnChg>
        <pc:cxnChg chg="del">
          <ac:chgData name="代數白痴 顧" userId="316db6a4f7ef8138" providerId="LiveId" clId="{357D1DEE-3CA9-4EFA-9FC0-49BF881C91A2}" dt="2023-09-04T05:04:49.151" v="44" actId="478"/>
          <ac:cxnSpMkLst>
            <pc:docMk/>
            <pc:sldMk cId="2328187967" sldId="380"/>
            <ac:cxnSpMk id="10" creationId="{B717D884-F1D6-6509-2810-BEA217D4BC84}"/>
          </ac:cxnSpMkLst>
        </pc:cxnChg>
        <pc:cxnChg chg="del">
          <ac:chgData name="代數白痴 顧" userId="316db6a4f7ef8138" providerId="LiveId" clId="{357D1DEE-3CA9-4EFA-9FC0-49BF881C91A2}" dt="2023-09-04T05:04:51.113" v="45" actId="478"/>
          <ac:cxnSpMkLst>
            <pc:docMk/>
            <pc:sldMk cId="2328187967" sldId="380"/>
            <ac:cxnSpMk id="11" creationId="{A651AB77-8255-FE24-5D73-D0266293A477}"/>
          </ac:cxnSpMkLst>
        </pc:cxnChg>
        <pc:cxnChg chg="del">
          <ac:chgData name="代數白痴 顧" userId="316db6a4f7ef8138" providerId="LiveId" clId="{357D1DEE-3CA9-4EFA-9FC0-49BF881C91A2}" dt="2023-09-04T05:04:51.113" v="45" actId="478"/>
          <ac:cxnSpMkLst>
            <pc:docMk/>
            <pc:sldMk cId="2328187967" sldId="380"/>
            <ac:cxnSpMk id="47" creationId="{400F6F7A-CA84-6062-59E9-159C8C28DD67}"/>
          </ac:cxnSpMkLst>
        </pc:cxnChg>
        <pc:cxnChg chg="del">
          <ac:chgData name="代數白痴 顧" userId="316db6a4f7ef8138" providerId="LiveId" clId="{357D1DEE-3CA9-4EFA-9FC0-49BF881C91A2}" dt="2023-09-04T05:04:51.113" v="45" actId="478"/>
          <ac:cxnSpMkLst>
            <pc:docMk/>
            <pc:sldMk cId="2328187967" sldId="380"/>
            <ac:cxnSpMk id="56" creationId="{C6087C43-F2E1-BD29-85A8-5DD731CA0B3E}"/>
          </ac:cxnSpMkLst>
        </pc:cxnChg>
      </pc:sldChg>
      <pc:sldChg chg="addSp delSp modSp mod delAnim modNotesTx">
        <pc:chgData name="代數白痴 顧" userId="316db6a4f7ef8138" providerId="LiveId" clId="{357D1DEE-3CA9-4EFA-9FC0-49BF881C91A2}" dt="2023-09-04T06:43:53.055" v="54" actId="1076"/>
        <pc:sldMkLst>
          <pc:docMk/>
          <pc:sldMk cId="1787025739" sldId="381"/>
        </pc:sldMkLst>
        <pc:spChg chg="add mod">
          <ac:chgData name="代數白痴 顧" userId="316db6a4f7ef8138" providerId="LiveId" clId="{357D1DEE-3CA9-4EFA-9FC0-49BF881C91A2}" dt="2023-09-04T06:43:53.055" v="54" actId="1076"/>
          <ac:spMkLst>
            <pc:docMk/>
            <pc:sldMk cId="1787025739" sldId="381"/>
            <ac:spMk id="3" creationId="{C2B08189-5ACE-F0A1-DB4C-A21343D3CA62}"/>
          </ac:spMkLst>
        </pc:spChg>
        <pc:spChg chg="del">
          <ac:chgData name="代數白痴 顧" userId="316db6a4f7ef8138" providerId="LiveId" clId="{357D1DEE-3CA9-4EFA-9FC0-49BF881C91A2}" dt="2023-09-04T05:03:44.150" v="28" actId="478"/>
          <ac:spMkLst>
            <pc:docMk/>
            <pc:sldMk cId="1787025739" sldId="381"/>
            <ac:spMk id="16" creationId="{820E319E-B702-D180-C250-5FDDCF87A381}"/>
          </ac:spMkLst>
        </pc:spChg>
        <pc:spChg chg="del">
          <ac:chgData name="代數白痴 顧" userId="316db6a4f7ef8138" providerId="LiveId" clId="{357D1DEE-3CA9-4EFA-9FC0-49BF881C91A2}" dt="2023-09-04T05:03:44.150" v="28" actId="478"/>
          <ac:spMkLst>
            <pc:docMk/>
            <pc:sldMk cId="1787025739" sldId="381"/>
            <ac:spMk id="17" creationId="{43BC5D8C-0AFF-4703-AB0C-266BE47A70F1}"/>
          </ac:spMkLst>
        </pc:spChg>
        <pc:spChg chg="del">
          <ac:chgData name="代數白痴 顧" userId="316db6a4f7ef8138" providerId="LiveId" clId="{357D1DEE-3CA9-4EFA-9FC0-49BF881C91A2}" dt="2023-09-04T05:03:44.150" v="28" actId="478"/>
          <ac:spMkLst>
            <pc:docMk/>
            <pc:sldMk cId="1787025739" sldId="381"/>
            <ac:spMk id="20" creationId="{A3FB830B-771B-E0FE-E89E-71C9D14A0C52}"/>
          </ac:spMkLst>
        </pc:spChg>
        <pc:grpChg chg="del">
          <ac:chgData name="代數白痴 顧" userId="316db6a4f7ef8138" providerId="LiveId" clId="{357D1DEE-3CA9-4EFA-9FC0-49BF881C91A2}" dt="2023-09-04T05:03:44.150" v="28" actId="478"/>
          <ac:grpSpMkLst>
            <pc:docMk/>
            <pc:sldMk cId="1787025739" sldId="381"/>
            <ac:grpSpMk id="19" creationId="{1B8250F5-475F-721B-4961-F7F4932DDAE0}"/>
          </ac:grpSpMkLst>
        </pc:grpChg>
        <pc:picChg chg="add mod">
          <ac:chgData name="代數白痴 顧" userId="316db6a4f7ef8138" providerId="LiveId" clId="{357D1DEE-3CA9-4EFA-9FC0-49BF881C91A2}" dt="2023-09-04T06:43:47.767" v="52" actId="1076"/>
          <ac:picMkLst>
            <pc:docMk/>
            <pc:sldMk cId="1787025739" sldId="381"/>
            <ac:picMk id="9" creationId="{B8FB1472-E7A4-9804-CEA0-C0498825CE85}"/>
          </ac:picMkLst>
        </pc:picChg>
        <pc:cxnChg chg="del">
          <ac:chgData name="代數白痴 顧" userId="316db6a4f7ef8138" providerId="LiveId" clId="{357D1DEE-3CA9-4EFA-9FC0-49BF881C91A2}" dt="2023-09-04T05:03:39.902" v="26" actId="478"/>
          <ac:cxnSpMkLst>
            <pc:docMk/>
            <pc:sldMk cId="1787025739" sldId="381"/>
            <ac:cxnSpMk id="5" creationId="{7EB4A672-BF5E-1BE2-0995-0C5CA923C4DF}"/>
          </ac:cxnSpMkLst>
        </pc:cxnChg>
        <pc:cxnChg chg="del">
          <ac:chgData name="代數白痴 顧" userId="316db6a4f7ef8138" providerId="LiveId" clId="{357D1DEE-3CA9-4EFA-9FC0-49BF881C91A2}" dt="2023-09-04T05:03:40.807" v="27" actId="478"/>
          <ac:cxnSpMkLst>
            <pc:docMk/>
            <pc:sldMk cId="1787025739" sldId="381"/>
            <ac:cxnSpMk id="7" creationId="{DCAF4B32-2469-61A1-67D2-E4B49C19484A}"/>
          </ac:cxnSpMkLst>
        </pc:cxnChg>
      </pc:sldChg>
      <pc:sldChg chg="modSp mod modNotesTx">
        <pc:chgData name="代數白痴 顧" userId="316db6a4f7ef8138" providerId="LiveId" clId="{357D1DEE-3CA9-4EFA-9FC0-49BF881C91A2}" dt="2023-09-04T05:05:00.468" v="47" actId="20577"/>
        <pc:sldMkLst>
          <pc:docMk/>
          <pc:sldMk cId="371298532" sldId="385"/>
        </pc:sldMkLst>
        <pc:spChg chg="mod">
          <ac:chgData name="代數白痴 顧" userId="316db6a4f7ef8138" providerId="LiveId" clId="{357D1DEE-3CA9-4EFA-9FC0-49BF881C91A2}" dt="2023-09-04T05:03:28.579" v="15" actId="1035"/>
          <ac:spMkLst>
            <pc:docMk/>
            <pc:sldMk cId="371298532" sldId="385"/>
            <ac:spMk id="2" creationId="{2ED883B7-7BB5-3569-0000-ECC75BEFD414}"/>
          </ac:spMkLst>
        </pc:spChg>
        <pc:spChg chg="mod">
          <ac:chgData name="代數白痴 顧" userId="316db6a4f7ef8138" providerId="LiveId" clId="{357D1DEE-3CA9-4EFA-9FC0-49BF881C91A2}" dt="2023-09-04T05:03:33.886" v="24" actId="1035"/>
          <ac:spMkLst>
            <pc:docMk/>
            <pc:sldMk cId="371298532" sldId="385"/>
            <ac:spMk id="3" creationId="{A311B9A1-95D9-A550-47C6-120E0CCB4AD0}"/>
          </ac:spMkLst>
        </pc:spChg>
        <pc:spChg chg="mod">
          <ac:chgData name="代數白痴 顧" userId="316db6a4f7ef8138" providerId="LiveId" clId="{357D1DEE-3CA9-4EFA-9FC0-49BF881C91A2}" dt="2023-09-04T05:03:20.697" v="1" actId="1076"/>
          <ac:spMkLst>
            <pc:docMk/>
            <pc:sldMk cId="371298532" sldId="385"/>
            <ac:spMk id="5" creationId="{7A596211-7118-997F-A619-4C7CBB078BDC}"/>
          </ac:spMkLst>
        </pc:spChg>
      </pc:sldChg>
    </pc:docChg>
  </pc:docChgLst>
  <pc:docChgLst>
    <pc:chgData name="代數白痴 顧" userId="316db6a4f7ef8138" providerId="LiveId" clId="{1536B497-2607-4580-A2F5-02860F073CFB}"/>
    <pc:docChg chg="undo custSel addSld modSld sldOrd modMainMaster">
      <pc:chgData name="代數白痴 顧" userId="316db6a4f7ef8138" providerId="LiveId" clId="{1536B497-2607-4580-A2F5-02860F073CFB}" dt="2023-08-05T02:16:53.103" v="3747" actId="20577"/>
      <pc:docMkLst>
        <pc:docMk/>
      </pc:docMkLst>
      <pc:sldChg chg="addSp delSp modSp mod modNotesTx">
        <pc:chgData name="代數白痴 顧" userId="316db6a4f7ef8138" providerId="LiveId" clId="{1536B497-2607-4580-A2F5-02860F073CFB}" dt="2023-08-05T02:14:17.746" v="3470" actId="20577"/>
        <pc:sldMkLst>
          <pc:docMk/>
          <pc:sldMk cId="2873434386" sldId="379"/>
        </pc:sldMkLst>
        <pc:spChg chg="mod">
          <ac:chgData name="代數白痴 顧" userId="316db6a4f7ef8138" providerId="LiveId" clId="{1536B497-2607-4580-A2F5-02860F073CFB}" dt="2023-08-05T01:51:44.713" v="3137" actId="1036"/>
          <ac:spMkLst>
            <pc:docMk/>
            <pc:sldMk cId="2873434386" sldId="379"/>
            <ac:spMk id="20" creationId="{EBA826AE-564C-7387-3250-22E5328010D1}"/>
          </ac:spMkLst>
        </pc:spChg>
        <pc:spChg chg="mod">
          <ac:chgData name="代數白痴 顧" userId="316db6a4f7ef8138" providerId="LiveId" clId="{1536B497-2607-4580-A2F5-02860F073CFB}" dt="2023-08-05T01:51:44.713" v="3137" actId="1036"/>
          <ac:spMkLst>
            <pc:docMk/>
            <pc:sldMk cId="2873434386" sldId="379"/>
            <ac:spMk id="21" creationId="{9EEF9EDB-1FBB-1BF6-7E84-F6C0EF447E50}"/>
          </ac:spMkLst>
        </pc:spChg>
        <pc:spChg chg="mod">
          <ac:chgData name="代數白痴 顧" userId="316db6a4f7ef8138" providerId="LiveId" clId="{1536B497-2607-4580-A2F5-02860F073CFB}" dt="2023-08-05T01:51:44.713" v="3137" actId="1036"/>
          <ac:spMkLst>
            <pc:docMk/>
            <pc:sldMk cId="2873434386" sldId="379"/>
            <ac:spMk id="22" creationId="{66D18466-A97D-8484-1BFE-741BA53855D1}"/>
          </ac:spMkLst>
        </pc:spChg>
        <pc:spChg chg="mod">
          <ac:chgData name="代數白痴 顧" userId="316db6a4f7ef8138" providerId="LiveId" clId="{1536B497-2607-4580-A2F5-02860F073CFB}" dt="2023-08-05T01:56:24.392" v="3304" actId="20577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1536B497-2607-4580-A2F5-02860F073CFB}" dt="2023-08-05T01:51:44.713" v="3137" actId="1036"/>
          <ac:spMkLst>
            <pc:docMk/>
            <pc:sldMk cId="2873434386" sldId="379"/>
            <ac:spMk id="24" creationId="{FF9E63E0-6C96-FE0C-10B5-4259F02E2083}"/>
          </ac:spMkLst>
        </pc:spChg>
        <pc:spChg chg="mod">
          <ac:chgData name="代數白痴 顧" userId="316db6a4f7ef8138" providerId="LiveId" clId="{1536B497-2607-4580-A2F5-02860F073CFB}" dt="2023-08-05T01:51:44.713" v="3137" actId="1036"/>
          <ac:spMkLst>
            <pc:docMk/>
            <pc:sldMk cId="2873434386" sldId="379"/>
            <ac:spMk id="25" creationId="{2C13E885-70E2-F742-FB9A-F0B3852FA3B7}"/>
          </ac:spMkLst>
        </pc:spChg>
        <pc:spChg chg="mod">
          <ac:chgData name="代數白痴 顧" userId="316db6a4f7ef8138" providerId="LiveId" clId="{1536B497-2607-4580-A2F5-02860F073CFB}" dt="2023-08-05T01:51:44.713" v="3137" actId="1036"/>
          <ac:spMkLst>
            <pc:docMk/>
            <pc:sldMk cId="2873434386" sldId="379"/>
            <ac:spMk id="26" creationId="{9ADA8453-63B7-E90E-6A1B-9DB84CABFE25}"/>
          </ac:spMkLst>
        </pc:spChg>
        <pc:spChg chg="mod">
          <ac:chgData name="代數白痴 顧" userId="316db6a4f7ef8138" providerId="LiveId" clId="{1536B497-2607-4580-A2F5-02860F073CFB}" dt="2023-08-05T01:51:44.713" v="3137" actId="1036"/>
          <ac:spMkLst>
            <pc:docMk/>
            <pc:sldMk cId="2873434386" sldId="379"/>
            <ac:spMk id="27" creationId="{F8D9F029-547B-D477-0714-0AB9EDA246C9}"/>
          </ac:spMkLst>
        </pc:spChg>
        <pc:spChg chg="mod">
          <ac:chgData name="代數白痴 顧" userId="316db6a4f7ef8138" providerId="LiveId" clId="{1536B497-2607-4580-A2F5-02860F073CFB}" dt="2023-08-05T01:51:35.379" v="3117" actId="1076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1536B497-2607-4580-A2F5-02860F073CFB}" dt="2023-08-05T01:51:44.713" v="3137" actId="1036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1536B497-2607-4580-A2F5-02860F073CFB}" dt="2023-08-05T01:51:44.713" v="3137" actId="1036"/>
          <ac:spMkLst>
            <pc:docMk/>
            <pc:sldMk cId="2873434386" sldId="379"/>
            <ac:spMk id="60" creationId="{90ECAF3B-FFFF-A531-AFBE-31708C7D891C}"/>
          </ac:spMkLst>
        </pc:spChg>
        <pc:inkChg chg="del">
          <ac:chgData name="代數白痴 顧" userId="316db6a4f7ef8138" providerId="LiveId" clId="{1536B497-2607-4580-A2F5-02860F073CFB}" dt="2023-08-05T01:51:31.124" v="3116" actId="478"/>
          <ac:inkMkLst>
            <pc:docMk/>
            <pc:sldMk cId="2873434386" sldId="379"/>
            <ac:inkMk id="6" creationId="{3D472EB0-E823-8E6D-4194-85B356C8749A}"/>
          </ac:inkMkLst>
        </pc:inkChg>
        <pc:cxnChg chg="mod">
          <ac:chgData name="代數白痴 顧" userId="316db6a4f7ef8138" providerId="LiveId" clId="{1536B497-2607-4580-A2F5-02860F073CFB}" dt="2023-08-05T01:51:44.713" v="3137" actId="1036"/>
          <ac:cxnSpMkLst>
            <pc:docMk/>
            <pc:sldMk cId="2873434386" sldId="379"/>
            <ac:cxnSpMk id="7" creationId="{2D07C47C-E281-6840-8C68-EE924EED0AB8}"/>
          </ac:cxnSpMkLst>
        </pc:cxnChg>
        <pc:cxnChg chg="add mod">
          <ac:chgData name="代數白痴 顧" userId="316db6a4f7ef8138" providerId="LiveId" clId="{1536B497-2607-4580-A2F5-02860F073CFB}" dt="2023-08-05T01:51:02.038" v="3083"/>
          <ac:cxnSpMkLst>
            <pc:docMk/>
            <pc:sldMk cId="2873434386" sldId="379"/>
            <ac:cxnSpMk id="8" creationId="{878C44A0-530A-748F-F0B1-DA2F679B85CA}"/>
          </ac:cxnSpMkLst>
        </pc:cxnChg>
        <pc:cxnChg chg="add mod">
          <ac:chgData name="代數白痴 顧" userId="316db6a4f7ef8138" providerId="LiveId" clId="{1536B497-2607-4580-A2F5-02860F073CFB}" dt="2023-08-05T01:51:02.038" v="3083"/>
          <ac:cxnSpMkLst>
            <pc:docMk/>
            <pc:sldMk cId="2873434386" sldId="379"/>
            <ac:cxnSpMk id="9" creationId="{83F25E6D-59F6-DAA6-6BB0-94BBCAA9C5A0}"/>
          </ac:cxnSpMkLst>
        </pc:cxnChg>
        <pc:cxnChg chg="mod">
          <ac:chgData name="代數白痴 顧" userId="316db6a4f7ef8138" providerId="LiveId" clId="{1536B497-2607-4580-A2F5-02860F073CFB}" dt="2023-08-05T01:51:44.713" v="3137" actId="1036"/>
          <ac:cxnSpMkLst>
            <pc:docMk/>
            <pc:sldMk cId="2873434386" sldId="379"/>
            <ac:cxnSpMk id="14" creationId="{E8A97C8A-2250-B6A2-B498-FF6596305F3F}"/>
          </ac:cxnSpMkLst>
        </pc:cxnChg>
        <pc:cxnChg chg="mod">
          <ac:chgData name="代數白痴 顧" userId="316db6a4f7ef8138" providerId="LiveId" clId="{1536B497-2607-4580-A2F5-02860F073CFB}" dt="2023-08-05T01:51:44.713" v="3137" actId="1036"/>
          <ac:cxnSpMkLst>
            <pc:docMk/>
            <pc:sldMk cId="2873434386" sldId="379"/>
            <ac:cxnSpMk id="16" creationId="{3FABBE20-F9E0-6C9C-115F-6390261823F1}"/>
          </ac:cxnSpMkLst>
        </pc:cxnChg>
        <pc:cxnChg chg="mod">
          <ac:chgData name="代數白痴 顧" userId="316db6a4f7ef8138" providerId="LiveId" clId="{1536B497-2607-4580-A2F5-02860F073CFB}" dt="2023-08-05T01:51:44.713" v="3137" actId="1036"/>
          <ac:cxnSpMkLst>
            <pc:docMk/>
            <pc:sldMk cId="2873434386" sldId="379"/>
            <ac:cxnSpMk id="17" creationId="{A46D0AC6-6DA0-8C58-6911-AFEDF5A3853E}"/>
          </ac:cxnSpMkLst>
        </pc:cxnChg>
        <pc:cxnChg chg="mod">
          <ac:chgData name="代數白痴 顧" userId="316db6a4f7ef8138" providerId="LiveId" clId="{1536B497-2607-4580-A2F5-02860F073CFB}" dt="2023-08-05T01:51:44.713" v="3137" actId="1036"/>
          <ac:cxnSpMkLst>
            <pc:docMk/>
            <pc:sldMk cId="2873434386" sldId="379"/>
            <ac:cxnSpMk id="18" creationId="{BD3B87FE-1F8B-85A5-7E4F-C0CF07310770}"/>
          </ac:cxnSpMkLst>
        </pc:cxnChg>
      </pc:sldChg>
      <pc:sldChg chg="addSp delSp modSp mod modAnim modNotesTx">
        <pc:chgData name="代數白痴 顧" userId="316db6a4f7ef8138" providerId="LiveId" clId="{1536B497-2607-4580-A2F5-02860F073CFB}" dt="2023-08-05T02:16:53.103" v="3747" actId="20577"/>
        <pc:sldMkLst>
          <pc:docMk/>
          <pc:sldMk cId="2328187967" sldId="380"/>
        </pc:sldMkLst>
        <pc:spChg chg="mod">
          <ac:chgData name="代數白痴 顧" userId="316db6a4f7ef8138" providerId="LiveId" clId="{1536B497-2607-4580-A2F5-02860F073CFB}" dt="2023-08-05T01:52:10.546" v="3170" actId="1036"/>
          <ac:spMkLst>
            <pc:docMk/>
            <pc:sldMk cId="2328187967" sldId="380"/>
            <ac:spMk id="12" creationId="{4805785B-2F59-2A6C-B1DC-8969A313600D}"/>
          </ac:spMkLst>
        </pc:spChg>
        <pc:spChg chg="mod">
          <ac:chgData name="代數白痴 顧" userId="316db6a4f7ef8138" providerId="LiveId" clId="{1536B497-2607-4580-A2F5-02860F073CFB}" dt="2023-08-05T01:52:10.546" v="3170" actId="1036"/>
          <ac:spMkLst>
            <pc:docMk/>
            <pc:sldMk cId="2328187967" sldId="380"/>
            <ac:spMk id="13" creationId="{90B0F32A-114A-CB70-8651-28E2623B2C76}"/>
          </ac:spMkLst>
        </pc:spChg>
        <pc:spChg chg="mod">
          <ac:chgData name="代數白痴 顧" userId="316db6a4f7ef8138" providerId="LiveId" clId="{1536B497-2607-4580-A2F5-02860F073CFB}" dt="2023-08-05T01:52:10.546" v="3170" actId="1036"/>
          <ac:spMkLst>
            <pc:docMk/>
            <pc:sldMk cId="2328187967" sldId="380"/>
            <ac:spMk id="14" creationId="{99479C70-AE36-A796-6724-8749E1D8804B}"/>
          </ac:spMkLst>
        </pc:spChg>
        <pc:spChg chg="mod">
          <ac:chgData name="代數白痴 顧" userId="316db6a4f7ef8138" providerId="LiveId" clId="{1536B497-2607-4580-A2F5-02860F073CFB}" dt="2023-08-05T01:57:17.216" v="3376" actId="20577"/>
          <ac:spMkLst>
            <pc:docMk/>
            <pc:sldMk cId="2328187967" sldId="380"/>
            <ac:spMk id="23" creationId="{00000000-0000-0000-0000-000000000000}"/>
          </ac:spMkLst>
        </pc:spChg>
        <pc:spChg chg="mod">
          <ac:chgData name="代數白痴 顧" userId="316db6a4f7ef8138" providerId="LiveId" clId="{1536B497-2607-4580-A2F5-02860F073CFB}" dt="2023-08-05T01:52:10.546" v="3170" actId="1036"/>
          <ac:spMkLst>
            <pc:docMk/>
            <pc:sldMk cId="2328187967" sldId="380"/>
            <ac:spMk id="34" creationId="{B0FA53EF-5173-7335-8ED6-727A979A1ACC}"/>
          </ac:spMkLst>
        </pc:spChg>
        <pc:spChg chg="mod">
          <ac:chgData name="代數白痴 顧" userId="316db6a4f7ef8138" providerId="LiveId" clId="{1536B497-2607-4580-A2F5-02860F073CFB}" dt="2023-08-05T01:52:10.546" v="3170" actId="1036"/>
          <ac:spMkLst>
            <pc:docMk/>
            <pc:sldMk cId="2328187967" sldId="380"/>
            <ac:spMk id="43" creationId="{9B4B6472-B54F-8B51-4C0E-C428E106A693}"/>
          </ac:spMkLst>
        </pc:spChg>
        <pc:spChg chg="mod">
          <ac:chgData name="代數白痴 顧" userId="316db6a4f7ef8138" providerId="LiveId" clId="{1536B497-2607-4580-A2F5-02860F073CFB}" dt="2023-08-05T01:52:10.546" v="3170" actId="1036"/>
          <ac:spMkLst>
            <pc:docMk/>
            <pc:sldMk cId="2328187967" sldId="380"/>
            <ac:spMk id="45" creationId="{B69CAEFD-8A1C-B54C-8C24-229645ED172E}"/>
          </ac:spMkLst>
        </pc:spChg>
        <pc:spChg chg="mod">
          <ac:chgData name="代數白痴 顧" userId="316db6a4f7ef8138" providerId="LiveId" clId="{1536B497-2607-4580-A2F5-02860F073CFB}" dt="2023-08-05T01:52:10.546" v="3170" actId="1036"/>
          <ac:spMkLst>
            <pc:docMk/>
            <pc:sldMk cId="2328187967" sldId="380"/>
            <ac:spMk id="48" creationId="{8F523252-D454-8B20-58EA-AA52475679CC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0" creationId="{003B6F30-0BFE-9AD2-C7AD-BCFC1BDC751A}"/>
          </ac:spMkLst>
        </pc:spChg>
        <pc:spChg chg="mod">
          <ac:chgData name="代數白痴 顧" userId="316db6a4f7ef8138" providerId="LiveId" clId="{1536B497-2607-4580-A2F5-02860F073CFB}" dt="2023-08-05T01:52:10.546" v="3170" actId="1036"/>
          <ac:spMkLst>
            <pc:docMk/>
            <pc:sldMk cId="2328187967" sldId="380"/>
            <ac:spMk id="51" creationId="{92B95963-03D1-917F-909D-6C3F34E58852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7" creationId="{74FFF650-38FA-D00F-335A-0FDBEE37E0F6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8" creationId="{F203158C-DDA1-BA89-0D55-7B61C5744E32}"/>
          </ac:spMkLst>
        </pc:spChg>
        <pc:spChg chg="mod">
          <ac:chgData name="代數白痴 顧" userId="316db6a4f7ef8138" providerId="LiveId" clId="{1536B497-2607-4580-A2F5-02860F073CFB}" dt="2023-08-05T01:52:10.546" v="3170" actId="1036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1536B497-2607-4580-A2F5-02860F073CFB}" dt="2023-08-05T01:52:10.546" v="3170" actId="1036"/>
          <ac:spMkLst>
            <pc:docMk/>
            <pc:sldMk cId="2328187967" sldId="380"/>
            <ac:spMk id="68" creationId="{070F38BB-A0F7-C718-1E4E-8DBDAFC8539E}"/>
          </ac:spMkLst>
        </pc:spChg>
        <pc:grpChg chg="mod">
          <ac:chgData name="代數白痴 顧" userId="316db6a4f7ef8138" providerId="LiveId" clId="{1536B497-2607-4580-A2F5-02860F073CFB}" dt="2023-08-05T01:52:16.055" v="3173" actId="1037"/>
          <ac:grpSpMkLst>
            <pc:docMk/>
            <pc:sldMk cId="2328187967" sldId="380"/>
            <ac:grpSpMk id="2" creationId="{9204BB33-F861-B3E8-E94D-762DF3B9352D}"/>
          </ac:grpSpMkLst>
        </pc:grpChg>
        <pc:grpChg chg="add mod">
          <ac:chgData name="代數白痴 顧" userId="316db6a4f7ef8138" providerId="LiveId" clId="{1536B497-2607-4580-A2F5-02860F073CFB}" dt="2023-08-05T01:52:10.546" v="3170" actId="1036"/>
          <ac:grpSpMkLst>
            <pc:docMk/>
            <pc:sldMk cId="2328187967" sldId="380"/>
            <ac:grpSpMk id="3" creationId="{6570DCDE-BA9E-79A7-AF52-E02C17486A0E}"/>
          </ac:grpSpMkLst>
        </pc:grpChg>
        <pc:grpChg chg="mod">
          <ac:chgData name="代數白痴 顧" userId="316db6a4f7ef8138" providerId="LiveId" clId="{1536B497-2607-4580-A2F5-02860F073CFB}" dt="2023-08-05T01:52:10.546" v="3170" actId="1036"/>
          <ac:grpSpMkLst>
            <pc:docMk/>
            <pc:sldMk cId="2328187967" sldId="380"/>
            <ac:grpSpMk id="5" creationId="{0AB53D45-79EA-CF86-01A2-FA6F2F1F0CBF}"/>
          </ac:grpSpMkLst>
        </pc:grpChg>
        <pc:inkChg chg="del">
          <ac:chgData name="代數白痴 顧" userId="316db6a4f7ef8138" providerId="LiveId" clId="{1536B497-2607-4580-A2F5-02860F073CFB}" dt="2023-08-05T01:51:51.874" v="3138" actId="478"/>
          <ac:inkMkLst>
            <pc:docMk/>
            <pc:sldMk cId="2328187967" sldId="380"/>
            <ac:inkMk id="6" creationId="{7307FD47-2E63-62AB-4E21-894AB416AA45}"/>
          </ac:inkMkLst>
        </pc:inkChg>
        <pc:cxnChg chg="mod">
          <ac:chgData name="代數白痴 顧" userId="316db6a4f7ef8138" providerId="LiveId" clId="{1536B497-2607-4580-A2F5-02860F073CFB}" dt="2023-08-05T01:52:10.546" v="3170" actId="1036"/>
          <ac:cxnSpMkLst>
            <pc:docMk/>
            <pc:sldMk cId="2328187967" sldId="380"/>
            <ac:cxnSpMk id="4" creationId="{E59E4B7C-1F59-115D-C1D9-42F601631509}"/>
          </ac:cxnSpMkLst>
        </pc:cxnChg>
        <pc:cxnChg chg="mod">
          <ac:chgData name="代數白痴 顧" userId="316db6a4f7ef8138" providerId="LiveId" clId="{1536B497-2607-4580-A2F5-02860F073CFB}" dt="2023-08-05T01:52:10.546" v="3170" actId="1036"/>
          <ac:cxnSpMkLst>
            <pc:docMk/>
            <pc:sldMk cId="2328187967" sldId="380"/>
            <ac:cxnSpMk id="7" creationId="{5EDE108A-E30A-5883-0396-7A0A38606236}"/>
          </ac:cxnSpMkLst>
        </pc:cxnChg>
        <pc:cxnChg chg="add mod">
          <ac:chgData name="代數白痴 顧" userId="316db6a4f7ef8138" providerId="LiveId" clId="{1536B497-2607-4580-A2F5-02860F073CFB}" dt="2023-08-05T01:51:03.698" v="3084"/>
          <ac:cxnSpMkLst>
            <pc:docMk/>
            <pc:sldMk cId="2328187967" sldId="380"/>
            <ac:cxnSpMk id="8" creationId="{DC740B94-CCCE-2BBD-F504-2634C9F182B8}"/>
          </ac:cxnSpMkLst>
        </pc:cxnChg>
        <pc:cxnChg chg="mod">
          <ac:chgData name="代數白痴 顧" userId="316db6a4f7ef8138" providerId="LiveId" clId="{1536B497-2607-4580-A2F5-02860F073CFB}" dt="2023-08-05T01:52:10.546" v="3170" actId="1036"/>
          <ac:cxnSpMkLst>
            <pc:docMk/>
            <pc:sldMk cId="2328187967" sldId="380"/>
            <ac:cxnSpMk id="9" creationId="{1475A947-518F-5AD2-8B62-795A31D9022A}"/>
          </ac:cxnSpMkLst>
        </pc:cxnChg>
        <pc:cxnChg chg="add mod">
          <ac:chgData name="代數白痴 顧" userId="316db6a4f7ef8138" providerId="LiveId" clId="{1536B497-2607-4580-A2F5-02860F073CFB}" dt="2023-08-05T01:51:03.698" v="3084"/>
          <ac:cxnSpMkLst>
            <pc:docMk/>
            <pc:sldMk cId="2328187967" sldId="380"/>
            <ac:cxnSpMk id="10" creationId="{B717D884-F1D6-6509-2810-BEA217D4BC84}"/>
          </ac:cxnSpMkLst>
        </pc:cxnChg>
        <pc:cxnChg chg="mod">
          <ac:chgData name="代數白痴 顧" userId="316db6a4f7ef8138" providerId="LiveId" clId="{1536B497-2607-4580-A2F5-02860F073CFB}" dt="2023-08-05T01:52:10.546" v="3170" actId="1036"/>
          <ac:cxnSpMkLst>
            <pc:docMk/>
            <pc:sldMk cId="2328187967" sldId="380"/>
            <ac:cxnSpMk id="11" creationId="{A651AB77-8255-FE24-5D73-D0266293A477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2" creationId="{16D34172-2E9C-9037-DF12-A2BF01D7CB78}"/>
          </ac:cxnSpMkLst>
        </pc:cxnChg>
        <pc:cxnChg chg="mod">
          <ac:chgData name="代數白痴 顧" userId="316db6a4f7ef8138" providerId="LiveId" clId="{1536B497-2607-4580-A2F5-02860F073CFB}" dt="2023-08-05T01:52:10.546" v="3170" actId="1036"/>
          <ac:cxnSpMkLst>
            <pc:docMk/>
            <pc:sldMk cId="2328187967" sldId="380"/>
            <ac:cxnSpMk id="47" creationId="{400F6F7A-CA84-6062-59E9-159C8C28DD67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9" creationId="{E2345C87-4419-8590-BC84-0D52756A3E73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4" creationId="{FB4173BA-D90A-6088-259D-4E8A078CFB00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5" creationId="{2EA0A479-F120-76DC-4B0D-B094B225BD9D}"/>
          </ac:cxnSpMkLst>
        </pc:cxnChg>
        <pc:cxnChg chg="mod">
          <ac:chgData name="代數白痴 顧" userId="316db6a4f7ef8138" providerId="LiveId" clId="{1536B497-2607-4580-A2F5-02860F073CFB}" dt="2023-08-05T01:52:10.546" v="3170" actId="1036"/>
          <ac:cxnSpMkLst>
            <pc:docMk/>
            <pc:sldMk cId="2328187967" sldId="380"/>
            <ac:cxnSpMk id="56" creationId="{C6087C43-F2E1-BD29-85A8-5DD731CA0B3E}"/>
          </ac:cxnSpMkLst>
        </pc:cxnChg>
      </pc:sldChg>
      <pc:sldChg chg="addSp delSp modSp mod ord modAnim modNotesTx">
        <pc:chgData name="代數白痴 顧" userId="316db6a4f7ef8138" providerId="LiveId" clId="{1536B497-2607-4580-A2F5-02860F073CFB}" dt="2023-08-05T02:13:17.101" v="3399" actId="20577"/>
        <pc:sldMkLst>
          <pc:docMk/>
          <pc:sldMk cId="1787025739" sldId="381"/>
        </pc:sldMkLst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0" creationId="{BBDBB73F-CE8A-B3BE-B2CA-495E56A24D3E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1" creationId="{50506189-4E90-9C78-DA37-711247CC0FC3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3" creationId="{31EA800E-15F5-2874-E6BB-7020901E41F1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4" creationId="{D92FA005-09F6-26D9-29E8-E82D03C57150}"/>
          </ac:spMkLst>
        </pc:spChg>
        <pc:spChg chg="add mod">
          <ac:chgData name="代數白痴 顧" userId="316db6a4f7ef8138" providerId="LiveId" clId="{1536B497-2607-4580-A2F5-02860F073CFB}" dt="2023-08-05T01:51:24.753" v="3115" actId="1036"/>
          <ac:spMkLst>
            <pc:docMk/>
            <pc:sldMk cId="1787025739" sldId="381"/>
            <ac:spMk id="16" creationId="{820E319E-B702-D180-C250-5FDDCF87A381}"/>
          </ac:spMkLst>
        </pc:spChg>
        <pc:spChg chg="add mod">
          <ac:chgData name="代數白痴 顧" userId="316db6a4f7ef8138" providerId="LiveId" clId="{1536B497-2607-4580-A2F5-02860F073CFB}" dt="2023-08-05T01:51:24.753" v="3115" actId="1036"/>
          <ac:spMkLst>
            <pc:docMk/>
            <pc:sldMk cId="1787025739" sldId="381"/>
            <ac:spMk id="17" creationId="{43BC5D8C-0AFF-4703-AB0C-266BE47A70F1}"/>
          </ac:spMkLst>
        </pc:spChg>
        <pc:spChg chg="add mod">
          <ac:chgData name="代數白痴 顧" userId="316db6a4f7ef8138" providerId="LiveId" clId="{1536B497-2607-4580-A2F5-02860F073CFB}" dt="2023-07-16T23:49:21.841" v="1067" actId="113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536B497-2607-4580-A2F5-02860F073CFB}" dt="2023-08-05T01:55:30.123" v="3267" actId="20577"/>
          <ac:spMkLst>
            <pc:docMk/>
            <pc:sldMk cId="1787025739" sldId="381"/>
            <ac:spMk id="23" creationId="{00000000-0000-0000-0000-000000000000}"/>
          </ac:spMkLst>
        </pc:spChg>
        <pc:spChg chg="mod">
          <ac:chgData name="代數白痴 顧" userId="316db6a4f7ef8138" providerId="LiveId" clId="{1536B497-2607-4580-A2F5-02860F073CFB}" dt="2023-08-05T01:51:24.753" v="3115" actId="1036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1536B497-2607-4580-A2F5-02860F073CFB}" dt="2023-07-16T23:41:29.514" v="313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536B497-2607-4580-A2F5-02860F073CFB}" dt="2023-07-16T23:40:54.288" v="308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8" creationId="{CCAAB4E5-F67B-E2FB-DBE5-171B9F5D4120}"/>
          </ac:grpSpMkLst>
        </pc:grpChg>
        <pc:grpChg chg="add mod">
          <ac:chgData name="代數白痴 顧" userId="316db6a4f7ef8138" providerId="LiveId" clId="{1536B497-2607-4580-A2F5-02860F073CFB}" dt="2023-08-05T01:51:24.753" v="3115" actId="1036"/>
          <ac:grpSpMkLst>
            <pc:docMk/>
            <pc:sldMk cId="1787025739" sldId="381"/>
            <ac:grpSpMk id="19" creationId="{1B8250F5-475F-721B-4961-F7F4932DDAE0}"/>
          </ac:grpSpMkLst>
        </pc:grpChg>
        <pc:inkChg chg="del">
          <ac:chgData name="代數白痴 顧" userId="316db6a4f7ef8138" providerId="LiveId" clId="{1536B497-2607-4580-A2F5-02860F073CFB}" dt="2023-08-05T01:51:07.437" v="3085" actId="478"/>
          <ac:inkMkLst>
            <pc:docMk/>
            <pc:sldMk cId="1787025739" sldId="381"/>
            <ac:inkMk id="3" creationId="{9287B28B-D45C-183E-5FE7-96333A09C6AC}"/>
          </ac:inkMkLst>
        </pc:inkChg>
        <pc:cxnChg chg="add mod">
          <ac:chgData name="代數白痴 顧" userId="316db6a4f7ef8138" providerId="LiveId" clId="{1536B497-2607-4580-A2F5-02860F073CFB}" dt="2023-07-16T23:45:51.462" v="424" actId="164"/>
          <ac:cxnSpMkLst>
            <pc:docMk/>
            <pc:sldMk cId="1787025739" sldId="381"/>
            <ac:cxnSpMk id="4" creationId="{4D9D6C19-A1E3-A84D-1CCD-9FE9135565CE}"/>
          </ac:cxnSpMkLst>
        </pc:cxnChg>
        <pc:cxnChg chg="add mod">
          <ac:chgData name="代數白痴 顧" userId="316db6a4f7ef8138" providerId="LiveId" clId="{1536B497-2607-4580-A2F5-02860F073CFB}" dt="2023-08-05T01:50:59.719" v="3082"/>
          <ac:cxnSpMkLst>
            <pc:docMk/>
            <pc:sldMk cId="1787025739" sldId="381"/>
            <ac:cxnSpMk id="5" creationId="{7EB4A672-BF5E-1BE2-0995-0C5CA923C4DF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6" creationId="{32A6FD81-D544-64C8-7665-65456ACD4500}"/>
          </ac:cxnSpMkLst>
        </pc:cxnChg>
        <pc:cxnChg chg="add mod">
          <ac:chgData name="代數白痴 顧" userId="316db6a4f7ef8138" providerId="LiveId" clId="{1536B497-2607-4580-A2F5-02860F073CFB}" dt="2023-08-05T01:50:59.719" v="3082"/>
          <ac:cxnSpMkLst>
            <pc:docMk/>
            <pc:sldMk cId="1787025739" sldId="381"/>
            <ac:cxnSpMk id="7" creationId="{DCAF4B32-2469-61A1-67D2-E4B49C19484A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8" creationId="{B6C46518-B61A-B29E-FE79-F854BBAC80F2}"/>
          </ac:cxnSpMkLst>
        </pc:cxnChg>
        <pc:cxnChg chg="add del mod">
          <ac:chgData name="代數白痴 顧" userId="316db6a4f7ef8138" providerId="LiveId" clId="{1536B497-2607-4580-A2F5-02860F073CFB}" dt="2023-07-16T23:42:46.418" v="338" actId="478"/>
          <ac:cxnSpMkLst>
            <pc:docMk/>
            <pc:sldMk cId="1787025739" sldId="381"/>
            <ac:cxnSpMk id="9" creationId="{64AC823C-0AD1-3447-CE12-DC21D094FA25}"/>
          </ac:cxnSpMkLst>
        </pc:cxnChg>
        <pc:cxnChg chg="add del mod">
          <ac:chgData name="代數白痴 顧" userId="316db6a4f7ef8138" providerId="LiveId" clId="{1536B497-2607-4580-A2F5-02860F073CFB}" dt="2023-07-16T23:43:39.489" v="367" actId="478"/>
          <ac:cxnSpMkLst>
            <pc:docMk/>
            <pc:sldMk cId="1787025739" sldId="381"/>
            <ac:cxnSpMk id="12" creationId="{856ECE22-79DA-E4E9-A3F6-FEAF6E0508BB}"/>
          </ac:cxnSpMkLst>
        </pc:cxnChg>
        <pc:cxnChg chg="add del mod">
          <ac:chgData name="代數白痴 顧" userId="316db6a4f7ef8138" providerId="LiveId" clId="{1536B497-2607-4580-A2F5-02860F073CFB}" dt="2023-07-16T23:44:25.850" v="411" actId="478"/>
          <ac:cxnSpMkLst>
            <pc:docMk/>
            <pc:sldMk cId="1787025739" sldId="381"/>
            <ac:cxnSpMk id="15" creationId="{13B053D6-DDE9-CDA0-FE34-3C7815E467D3}"/>
          </ac:cxnSpMkLst>
        </pc:cxnChg>
      </pc:sldChg>
      <pc:sldChg chg="modSp add mod ord modNotesTx">
        <pc:chgData name="代數白痴 顧" userId="316db6a4f7ef8138" providerId="LiveId" clId="{1536B497-2607-4580-A2F5-02860F073CFB}" dt="2023-08-05T01:53:51.725" v="3215" actId="20577"/>
        <pc:sldMkLst>
          <pc:docMk/>
          <pc:sldMk cId="371298532" sldId="385"/>
        </pc:sldMkLst>
        <pc:spChg chg="mod">
          <ac:chgData name="代數白痴 顧" userId="316db6a4f7ef8138" providerId="LiveId" clId="{1536B497-2607-4580-A2F5-02860F073CFB}" dt="2023-08-05T01:53:36.421" v="3197" actId="20577"/>
          <ac:spMkLst>
            <pc:docMk/>
            <pc:sldMk cId="371298532" sldId="385"/>
            <ac:spMk id="2" creationId="{2ED883B7-7BB5-3569-0000-ECC75BEFD414}"/>
          </ac:spMkLst>
        </pc:spChg>
      </pc:sldChg>
      <pc:sldMasterChg chg="modSldLayout">
        <pc:chgData name="代數白痴 顧" userId="316db6a4f7ef8138" providerId="LiveId" clId="{1536B497-2607-4580-A2F5-02860F073CFB}" dt="2023-08-05T01:53:00.263" v="3177" actId="207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1536B497-2607-4580-A2F5-02860F073CFB}" dt="2023-08-05T01:53:00.263" v="3177" actId="207"/>
          <pc:sldLayoutMkLst>
            <pc:docMk/>
            <pc:sldMasterMk cId="3597785154" sldId="2147483648"/>
            <pc:sldLayoutMk cId="1059632797" sldId="2147483650"/>
          </pc:sldLayoutMkLst>
          <pc:spChg chg="mod">
            <ac:chgData name="代數白痴 顧" userId="316db6a4f7ef8138" providerId="LiveId" clId="{1536B497-2607-4580-A2F5-02860F073CFB}" dt="2023-08-05T01:53:00.263" v="3177" actId="207"/>
            <ac:spMkLst>
              <pc:docMk/>
              <pc:sldMasterMk cId="3597785154" sldId="2147483648"/>
              <pc:sldLayoutMk cId="1059632797" sldId="2147483650"/>
              <ac:spMk id="2" creationId="{00000000-0000-0000-0000-000000000000}"/>
            </ac:spMkLst>
          </pc:spChg>
          <pc:cxnChg chg="mod">
            <ac:chgData name="代數白痴 顧" userId="316db6a4f7ef8138" providerId="LiveId" clId="{1536B497-2607-4580-A2F5-02860F073CFB}" dt="2023-08-05T01:49:44.590" v="3081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" userId="316db6a4f7ef8138" providerId="LiveId" clId="{C07F6A4C-93AD-4400-BD82-6F6A6A718B21}"/>
    <pc:docChg chg="undo custSel modSld sldOrd">
      <pc:chgData name="代數白痴" userId="316db6a4f7ef8138" providerId="LiveId" clId="{C07F6A4C-93AD-4400-BD82-6F6A6A718B21}" dt="2023-07-16T14:54:56.199" v="594" actId="20577"/>
      <pc:docMkLst>
        <pc:docMk/>
      </pc:docMkLst>
      <pc:sldChg chg="modSp mod modNotesTx">
        <pc:chgData name="代數白痴" userId="316db6a4f7ef8138" providerId="LiveId" clId="{C07F6A4C-93AD-4400-BD82-6F6A6A718B21}" dt="2023-07-16T14:54:56.199" v="594" actId="20577"/>
        <pc:sldMkLst>
          <pc:docMk/>
          <pc:sldMk cId="2328187967" sldId="380"/>
        </pc:sldMkLst>
        <pc:spChg chg="mod">
          <ac:chgData name="代數白痴" userId="316db6a4f7ef8138" providerId="LiveId" clId="{C07F6A4C-93AD-4400-BD82-6F6A6A718B21}" dt="2023-07-16T14:35:33.203" v="501" actId="94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" userId="316db6a4f7ef8138" providerId="LiveId" clId="{C07F6A4C-93AD-4400-BD82-6F6A6A718B21}" dt="2023-07-16T14:32:01.638" v="112" actId="404"/>
          <ac:spMkLst>
            <pc:docMk/>
            <pc:sldMk cId="2328187967" sldId="380"/>
            <ac:spMk id="91" creationId="{519C60D5-636C-1B17-6194-FA5ECDE1625D}"/>
          </ac:spMkLst>
        </pc:spChg>
        <pc:spChg chg="mod">
          <ac:chgData name="代數白痴" userId="316db6a4f7ef8138" providerId="LiveId" clId="{C07F6A4C-93AD-4400-BD82-6F6A6A718B21}" dt="2023-07-16T14:31:58.242" v="111" actId="404"/>
          <ac:spMkLst>
            <pc:docMk/>
            <pc:sldMk cId="2328187967" sldId="380"/>
            <ac:spMk id="97" creationId="{9B458438-6335-83A8-3E4E-DF2F7511B5ED}"/>
          </ac:spMkLst>
        </pc:spChg>
        <pc:spChg chg="mod">
          <ac:chgData name="代數白痴" userId="316db6a4f7ef8138" providerId="LiveId" clId="{C07F6A4C-93AD-4400-BD82-6F6A6A718B21}" dt="2023-07-16T14:36:21.506" v="527" actId="114"/>
          <ac:spMkLst>
            <pc:docMk/>
            <pc:sldMk cId="2328187967" sldId="380"/>
            <ac:spMk id="101" creationId="{665D392D-19FC-71B5-434C-0ABBBC91FB85}"/>
          </ac:spMkLst>
        </pc:spChg>
      </pc:sldChg>
      <pc:sldChg chg="delSp modSp mod ord delAnim modNotesTx">
        <pc:chgData name="代數白痴" userId="316db6a4f7ef8138" providerId="LiveId" clId="{C07F6A4C-93AD-4400-BD82-6F6A6A718B21}" dt="2023-07-16T14:37:30.569" v="533" actId="20577"/>
        <pc:sldMkLst>
          <pc:docMk/>
          <pc:sldMk cId="1787025739" sldId="381"/>
        </pc:sldMkLst>
        <pc:spChg chg="mod">
          <ac:chgData name="代數白痴" userId="316db6a4f7ef8138" providerId="LiveId" clId="{C07F6A4C-93AD-4400-BD82-6F6A6A718B21}" dt="2023-07-16T14:33:25.843" v="310" actId="40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" userId="316db6a4f7ef8138" providerId="LiveId" clId="{C07F6A4C-93AD-4400-BD82-6F6A6A718B21}" dt="2023-07-16T14:37:18.816" v="531" actId="20577"/>
          <ac:spMkLst>
            <pc:docMk/>
            <pc:sldMk cId="1787025739" sldId="381"/>
            <ac:spMk id="89" creationId="{9E8FE398-ED8E-E5DE-BD50-E0471252FAF6}"/>
          </ac:spMkLst>
        </pc:s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4" creationId="{4B28EF32-2B63-8261-ADA1-B04730C7625A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5" creationId="{5BC02A7C-56AA-F372-696B-B9D7CEDEFF79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2" creationId="{FFF05652-E8E9-6FA3-6184-1378437A24F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3" creationId="{23F6D593-7F6B-4BAD-5B51-9857D723EE83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4" creationId="{BB31D89D-4C13-7237-AAA2-09B64CABD502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5" creationId="{9795B7BF-C692-54DF-705E-46EFEBE2688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6" creationId="{7C10BB70-903F-49A0-C3F7-F7C8FED3B26E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7" creationId="{9025C03B-4BE8-E969-842A-81F42E2A92D4}"/>
          </ac:grpSpMkLst>
        </pc:gr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13E3FF-1021-4B8C-8447-25241DB5B875}" type="datetimeFigureOut">
              <a:rPr lang="zh-TW" altLang="en-US" smtClean="0"/>
              <a:t>2023/9/4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A322BB-CFDC-4277-85FE-FFBCC1C2426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8199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26610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altLang="zh-TW" baseline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666888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altLang="zh-TW" baseline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063160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altLang="zh-TW" baseline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3063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4159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4284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5911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6726238"/>
            <a:ext cx="12192000" cy="1317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0400"/>
          </a:xfrm>
          <a:solidFill>
            <a:srgbClr val="F5F5F5"/>
          </a:solidFill>
          <a:ln>
            <a:noFill/>
          </a:ln>
          <a:effectLst/>
        </p:spPr>
        <p:txBody>
          <a:bodyPr tIns="108000" bIns="0">
            <a:normAutofit/>
          </a:bodyPr>
          <a:lstStyle>
            <a:lvl1pPr algn="ctr">
              <a:defRPr sz="3200" b="1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0" y="690880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96327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8167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615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2023/9/4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55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3305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2023/9/4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903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695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2023/9/4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2106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4B310-6FDD-4BEE-B29E-2C4E8BEE5735}" type="datetimeFigureOut">
              <a:rPr lang="zh-TW" altLang="en-US" smtClean="0"/>
              <a:t>2023/9/4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7785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7A596211-7118-997F-A619-4C7CBB078BD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5F5F5"/>
          </a:solidFill>
          <a:ln w="28575"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矩形: 圓角 5">
            <a:extLst>
              <a:ext uri="{FF2B5EF4-FFF2-40B4-BE49-F238E27FC236}">
                <a16:creationId xmlns:a16="http://schemas.microsoft.com/office/drawing/2014/main" id="{6D4F6DDB-921A-81B2-5574-F0490F1DFEC4}"/>
              </a:ext>
            </a:extLst>
          </p:cNvPr>
          <p:cNvSpPr/>
          <p:nvPr/>
        </p:nvSpPr>
        <p:spPr>
          <a:xfrm>
            <a:off x="2362201" y="1764516"/>
            <a:ext cx="7467600" cy="2778910"/>
          </a:xfrm>
          <a:prstGeom prst="roundRect">
            <a:avLst>
              <a:gd name="adj" fmla="val 8955"/>
            </a:avLst>
          </a:prstGeom>
          <a:solidFill>
            <a:schemeClr val="bg1"/>
          </a:solidFill>
          <a:ln w="28575">
            <a:solidFill>
              <a:srgbClr val="E0E0E0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bg1"/>
              </a:solidFill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2ED883B7-7BB5-3569-0000-ECC75BEFD4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531432"/>
            <a:ext cx="9144000" cy="2387600"/>
          </a:xfrm>
        </p:spPr>
        <p:txBody>
          <a:bodyPr/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整數加減法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A311B9A1-95D9-A550-47C6-120E0CCB4A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391531"/>
            <a:ext cx="9144000" cy="784217"/>
          </a:xfrm>
        </p:spPr>
        <p:txBody>
          <a:bodyPr>
            <a:normAutofit/>
          </a:bodyPr>
          <a:lstStyle/>
          <a:p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精選例題</a:t>
            </a:r>
          </a:p>
        </p:txBody>
      </p:sp>
    </p:spTree>
    <p:extLst>
      <p:ext uri="{BB962C8B-B14F-4D97-AF65-F5344CB8AC3E}">
        <p14:creationId xmlns:p14="http://schemas.microsoft.com/office/powerpoint/2010/main" val="371298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移動後求距離</a:t>
            </a:r>
            <a:endParaRPr lang="zh-TW" altLang="en-US" b="1" dirty="0"/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90ECAF3B-FFFF-A531-AFBE-31708C7D891C}"/>
              </a:ext>
            </a:extLst>
          </p:cNvPr>
          <p:cNvSpPr txBox="1"/>
          <p:nvPr/>
        </p:nvSpPr>
        <p:spPr>
          <a:xfrm>
            <a:off x="229614" y="973972"/>
            <a:ext cx="11732014" cy="1168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ea typeface="微軟正黑體" panose="020B0604030504040204" pitchFamily="34" charset="-120"/>
              </a:rPr>
              <a:t>數線上 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A</a:t>
            </a:r>
            <a:r>
              <a:rPr lang="zh-TW" altLang="en-US" sz="2000" dirty="0">
                <a:ea typeface="微軟正黑體" panose="020B0604030504040204" pitchFamily="34" charset="-120"/>
              </a:rPr>
              <a:t>、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B</a:t>
            </a:r>
            <a:r>
              <a:rPr lang="zh-TW" altLang="en-US" sz="2000" dirty="0">
                <a:ea typeface="微軟正黑體" panose="020B0604030504040204" pitchFamily="34" charset="-120"/>
              </a:rPr>
              <a:t> 兩點所表示的數分別為 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a</a:t>
            </a:r>
            <a:r>
              <a:rPr lang="zh-TW" altLang="en-US" sz="2000" dirty="0">
                <a:ea typeface="微軟正黑體" panose="020B0604030504040204" pitchFamily="34" charset="-120"/>
              </a:rPr>
              <a:t>、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b</a:t>
            </a:r>
            <a:r>
              <a:rPr lang="zh-TW" altLang="en-US" sz="2000" dirty="0">
                <a:ea typeface="微軟正黑體" panose="020B0604030504040204" pitchFamily="34" charset="-120"/>
              </a:rPr>
              <a:t>，且 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a &lt; b</a:t>
            </a:r>
            <a:r>
              <a:rPr lang="zh-TW" altLang="en-US" sz="2000" dirty="0">
                <a:ea typeface="微軟正黑體" panose="020B0604030504040204" pitchFamily="34" charset="-120"/>
              </a:rPr>
              <a:t>，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| a – b | =</a:t>
            </a:r>
            <a:r>
              <a:rPr lang="en-US" altLang="zh-TW" sz="2000" b="1" dirty="0">
                <a:ea typeface="微軟正黑體" panose="020B0604030504040204" pitchFamily="34" charset="-120"/>
              </a:rPr>
              <a:t> 9</a:t>
            </a:r>
            <a:r>
              <a:rPr lang="zh-TW" altLang="en-US" sz="2000" dirty="0">
                <a:ea typeface="微軟正黑體" panose="020B0604030504040204" pitchFamily="34" charset="-120"/>
              </a:rPr>
              <a:t>。若從 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A</a:t>
            </a:r>
            <a:r>
              <a:rPr lang="zh-TW" altLang="en-US" sz="2000" b="1" i="1" dirty="0">
                <a:ea typeface="微軟正黑體" panose="020B0604030504040204" pitchFamily="34" charset="-12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</a:rPr>
              <a:t>點向右移動</a:t>
            </a:r>
            <a:r>
              <a:rPr lang="zh-TW" altLang="en-US" sz="2000" b="1" dirty="0">
                <a:ea typeface="微軟正黑體" panose="020B0604030504040204" pitchFamily="34" charset="-12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</a:rPr>
              <a:t>3 </a:t>
            </a:r>
            <a:r>
              <a:rPr lang="zh-TW" altLang="en-US" sz="2000" dirty="0">
                <a:ea typeface="微軟正黑體" panose="020B0604030504040204" pitchFamily="34" charset="-120"/>
              </a:rPr>
              <a:t>單位到達 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C</a:t>
            </a:r>
            <a:r>
              <a:rPr lang="zh-TW" altLang="en-US" sz="2000" b="1" i="1" dirty="0">
                <a:ea typeface="微軟正黑體" panose="020B0604030504040204" pitchFamily="34" charset="-12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</a:rPr>
              <a:t>點，則 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B</a:t>
            </a:r>
            <a:r>
              <a:rPr lang="zh-TW" altLang="en-US" sz="2000" dirty="0">
                <a:ea typeface="微軟正黑體" panose="020B0604030504040204" pitchFamily="34" charset="-120"/>
              </a:rPr>
              <a:t>、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C</a:t>
            </a:r>
            <a:r>
              <a:rPr lang="zh-TW" altLang="en-US" sz="2000" dirty="0">
                <a:ea typeface="微軟正黑體" panose="020B0604030504040204" pitchFamily="34" charset="-120"/>
              </a:rPr>
              <a:t> 兩點的距離為何 </a:t>
            </a:r>
            <a:r>
              <a:rPr lang="en-US" altLang="zh-TW" sz="2000" dirty="0">
                <a:ea typeface="微軟正黑體" panose="020B0604030504040204" pitchFamily="34" charset="-120"/>
              </a:rPr>
              <a:t>?</a:t>
            </a:r>
          </a:p>
          <a:p>
            <a:pPr>
              <a:lnSpc>
                <a:spcPct val="120000"/>
              </a:lnSpc>
            </a:pPr>
            <a:r>
              <a:rPr lang="en-US" altLang="zh-TW" sz="2000" b="1" dirty="0">
                <a:ea typeface="微軟正黑體" panose="020B0604030504040204" pitchFamily="34" charset="-120"/>
              </a:rPr>
              <a:t>(A) 3   (B) 6   (C) 9   (D) 12</a:t>
            </a:r>
            <a:r>
              <a:rPr lang="zh-TW" altLang="en-US" sz="2000" b="1" dirty="0">
                <a:ea typeface="微軟正黑體" panose="020B0604030504040204" pitchFamily="34" charset="-120"/>
              </a:rPr>
              <a:t>                                                                                              </a:t>
            </a:r>
            <a:r>
              <a:rPr lang="en-US" altLang="zh-TW" b="1" dirty="0">
                <a:ea typeface="微軟正黑體" panose="020B0604030504040204" pitchFamily="34" charset="-120"/>
              </a:rPr>
              <a:t>【102 </a:t>
            </a:r>
            <a:r>
              <a:rPr lang="zh-TW" altLang="en-US" dirty="0">
                <a:ea typeface="微軟正黑體" panose="020B0604030504040204" pitchFamily="34" charset="-120"/>
              </a:rPr>
              <a:t>試辦會考第 </a:t>
            </a:r>
            <a:r>
              <a:rPr lang="en-US" altLang="zh-TW" b="1" dirty="0">
                <a:ea typeface="微軟正黑體" panose="020B0604030504040204" pitchFamily="34" charset="-120"/>
              </a:rPr>
              <a:t>2 </a:t>
            </a:r>
            <a:r>
              <a:rPr lang="zh-TW" altLang="en-US" dirty="0">
                <a:ea typeface="微軟正黑體" panose="020B0604030504040204" pitchFamily="34" charset="-120"/>
              </a:rPr>
              <a:t>題</a:t>
            </a:r>
            <a:r>
              <a:rPr lang="en-US" altLang="zh-TW" b="1" dirty="0">
                <a:ea typeface="微軟正黑體" panose="020B0604030504040204" pitchFamily="34" charset="-120"/>
              </a:rPr>
              <a:t>】</a:t>
            </a:r>
            <a:endParaRPr lang="en-US" altLang="zh-TW" sz="2000" dirty="0">
              <a:ea typeface="微軟正黑體" panose="020B0604030504040204" pitchFamily="34" charset="-120"/>
            </a:endParaRP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9204BB33-F861-B3E8-E94D-762DF3B9352D}"/>
              </a:ext>
            </a:extLst>
          </p:cNvPr>
          <p:cNvGrpSpPr/>
          <p:nvPr/>
        </p:nvGrpSpPr>
        <p:grpSpPr>
          <a:xfrm>
            <a:off x="237249" y="5174876"/>
            <a:ext cx="11954744" cy="1562858"/>
            <a:chOff x="237249" y="5174876"/>
            <a:chExt cx="11954744" cy="1562858"/>
          </a:xfrm>
        </p:grpSpPr>
        <p:cxnSp>
          <p:nvCxnSpPr>
            <p:cNvPr id="84" name="直線接點 83">
              <a:extLst>
                <a:ext uri="{FF2B5EF4-FFF2-40B4-BE49-F238E27FC236}">
                  <a16:creationId xmlns:a16="http://schemas.microsoft.com/office/drawing/2014/main" id="{85798A49-4654-BF16-EA6F-C7F808DE531E}"/>
                </a:ext>
              </a:extLst>
            </p:cNvPr>
            <p:cNvCxnSpPr>
              <a:cxnSpLocks/>
            </p:cNvCxnSpPr>
            <p:nvPr/>
          </p:nvCxnSpPr>
          <p:spPr>
            <a:xfrm>
              <a:off x="331736" y="5565722"/>
              <a:ext cx="11268385" cy="0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文字方塊 84">
              <a:extLst>
                <a:ext uri="{FF2B5EF4-FFF2-40B4-BE49-F238E27FC236}">
                  <a16:creationId xmlns:a16="http://schemas.microsoft.com/office/drawing/2014/main" id="{FD9877AB-90D9-85AC-8B35-7C59154D6CA1}"/>
                </a:ext>
              </a:extLst>
            </p:cNvPr>
            <p:cNvSpPr txBox="1"/>
            <p:nvPr/>
          </p:nvSpPr>
          <p:spPr>
            <a:xfrm>
              <a:off x="662920" y="5174876"/>
              <a:ext cx="1667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>
                  <a:ea typeface="微軟正黑體" panose="020B0604030504040204" pitchFamily="34" charset="-120"/>
                </a:rPr>
                <a:t>學生練習</a:t>
              </a:r>
              <a:endParaRPr lang="en-US" altLang="zh-TW" b="1" dirty="0">
                <a:ea typeface="微軟正黑體" panose="020B0604030504040204" pitchFamily="34" charset="-120"/>
              </a:endParaRPr>
            </a:p>
          </p:txBody>
        </p:sp>
        <p:sp>
          <p:nvSpPr>
            <p:cNvPr id="86" name="矩形 85">
              <a:extLst>
                <a:ext uri="{FF2B5EF4-FFF2-40B4-BE49-F238E27FC236}">
                  <a16:creationId xmlns:a16="http://schemas.microsoft.com/office/drawing/2014/main" id="{7A8B1BF8-834A-95B0-07DE-5087C19188C0}"/>
                </a:ext>
              </a:extLst>
            </p:cNvPr>
            <p:cNvSpPr/>
            <p:nvPr/>
          </p:nvSpPr>
          <p:spPr>
            <a:xfrm>
              <a:off x="350787" y="5212167"/>
              <a:ext cx="280472" cy="28875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9" name="文字方塊 88">
              <a:extLst>
                <a:ext uri="{FF2B5EF4-FFF2-40B4-BE49-F238E27FC236}">
                  <a16:creationId xmlns:a16="http://schemas.microsoft.com/office/drawing/2014/main" id="{9E8FE398-ED8E-E5DE-BD50-E0471252FAF6}"/>
                </a:ext>
              </a:extLst>
            </p:cNvPr>
            <p:cNvSpPr txBox="1"/>
            <p:nvPr/>
          </p:nvSpPr>
          <p:spPr>
            <a:xfrm>
              <a:off x="237249" y="5653099"/>
              <a:ext cx="10427207" cy="7278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TW" altLang="en-US" dirty="0">
                  <a:ea typeface="微軟正黑體" panose="020B0604030504040204" pitchFamily="34" charset="-120"/>
                </a:rPr>
                <a:t>數線上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A</a:t>
              </a:r>
              <a:r>
                <a:rPr lang="zh-TW" altLang="en-US" dirty="0">
                  <a:ea typeface="微軟正黑體" panose="020B0604030504040204" pitchFamily="34" charset="-120"/>
                </a:rPr>
                <a:t>、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B</a:t>
              </a:r>
              <a:r>
                <a:rPr lang="zh-TW" altLang="en-US" dirty="0">
                  <a:ea typeface="微軟正黑體" panose="020B0604030504040204" pitchFamily="34" charset="-120"/>
                </a:rPr>
                <a:t> 兩點所表示的數分別為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a</a:t>
              </a:r>
              <a:r>
                <a:rPr lang="zh-TW" altLang="en-US" dirty="0">
                  <a:ea typeface="微軟正黑體" panose="020B0604030504040204" pitchFamily="34" charset="-120"/>
                </a:rPr>
                <a:t>、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b</a:t>
              </a:r>
              <a:r>
                <a:rPr lang="zh-TW" altLang="en-US" dirty="0">
                  <a:ea typeface="微軟正黑體" panose="020B0604030504040204" pitchFamily="34" charset="-120"/>
                </a:rPr>
                <a:t>，且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a</a:t>
              </a:r>
              <a:r>
                <a:rPr lang="en-US" altLang="zh-TW" dirty="0">
                  <a:ea typeface="微軟正黑體" panose="020B0604030504040204" pitchFamily="34" charset="-120"/>
                </a:rPr>
                <a:t> &lt;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b</a:t>
              </a:r>
              <a:r>
                <a:rPr lang="zh-TW" altLang="en-US" dirty="0">
                  <a:ea typeface="微軟正黑體" panose="020B0604030504040204" pitchFamily="34" charset="-120"/>
                </a:rPr>
                <a:t>，</a:t>
              </a:r>
              <a:r>
                <a:rPr lang="en-US" altLang="zh-TW" b="1" dirty="0">
                  <a:ea typeface="微軟正黑體" panose="020B0604030504040204" pitchFamily="34" charset="-120"/>
                </a:rPr>
                <a:t>|</a:t>
              </a:r>
              <a:r>
                <a:rPr lang="en-US" altLang="zh-TW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a </a:t>
              </a:r>
              <a:r>
                <a:rPr lang="en-US" altLang="zh-TW" dirty="0">
                  <a:ea typeface="微軟正黑體" panose="020B0604030504040204" pitchFamily="34" charset="-120"/>
                </a:rPr>
                <a:t>–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b</a:t>
              </a:r>
              <a:r>
                <a:rPr lang="en-US" altLang="zh-TW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</a:rPr>
                <a:t>| = 11</a:t>
              </a:r>
              <a:r>
                <a:rPr lang="zh-TW" altLang="en-US" dirty="0">
                  <a:ea typeface="微軟正黑體" panose="020B0604030504040204" pitchFamily="34" charset="-120"/>
                </a:rPr>
                <a:t>。若將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A</a:t>
              </a:r>
              <a:r>
                <a:rPr lang="zh-TW" altLang="en-US" dirty="0">
                  <a:ea typeface="微軟正黑體" panose="020B0604030504040204" pitchFamily="34" charset="-120"/>
                </a:rPr>
                <a:t> 點向左移動</a:t>
              </a:r>
              <a:r>
                <a:rPr lang="zh-TW" altLang="en-US" b="1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</a:rPr>
                <a:t>3 </a:t>
              </a:r>
              <a:r>
                <a:rPr lang="zh-TW" altLang="en-US" dirty="0">
                  <a:ea typeface="微軟正黑體" panose="020B0604030504040204" pitchFamily="34" charset="-120"/>
                </a:rPr>
                <a:t>單位到達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C</a:t>
              </a:r>
              <a:r>
                <a:rPr lang="zh-TW" altLang="en-US" b="1" i="1" dirty="0">
                  <a:ea typeface="微軟正黑體" panose="020B0604030504040204" pitchFamily="34" charset="-120"/>
                </a:rPr>
                <a:t> </a:t>
              </a:r>
              <a:r>
                <a:rPr lang="zh-TW" altLang="en-US" dirty="0">
                  <a:ea typeface="微軟正黑體" panose="020B0604030504040204" pitchFamily="34" charset="-120"/>
                </a:rPr>
                <a:t>點，使得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B</a:t>
              </a:r>
              <a:r>
                <a:rPr lang="zh-TW" altLang="en-US" dirty="0">
                  <a:ea typeface="微軟正黑體" panose="020B0604030504040204" pitchFamily="34" charset="-120"/>
                </a:rPr>
                <a:t>、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C</a:t>
              </a:r>
              <a:r>
                <a:rPr lang="zh-TW" altLang="en-US" dirty="0">
                  <a:ea typeface="微軟正黑體" panose="020B0604030504040204" pitchFamily="34" charset="-120"/>
                </a:rPr>
                <a:t> 兩點互為相反數，請問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a</a:t>
              </a:r>
              <a:r>
                <a:rPr lang="en-US" altLang="zh-TW" dirty="0">
                  <a:ea typeface="微軟正黑體" panose="020B0604030504040204" pitchFamily="34" charset="-120"/>
                </a:rPr>
                <a:t> = ?</a:t>
              </a:r>
              <a:r>
                <a:rPr lang="zh-TW" altLang="en-US" dirty="0">
                  <a:ea typeface="微軟正黑體" panose="020B0604030504040204" pitchFamily="34" charset="-120"/>
                </a:rPr>
                <a:t> </a:t>
              </a:r>
              <a:endParaRPr lang="en-US" altLang="zh-TW" b="1" dirty="0">
                <a:ea typeface="微軟正黑體" panose="020B0604030504040204" pitchFamily="34" charset="-120"/>
              </a:endParaRPr>
            </a:p>
          </p:txBody>
        </p:sp>
        <p:sp>
          <p:nvSpPr>
            <p:cNvPr id="101" name="文字方塊 100">
              <a:extLst>
                <a:ext uri="{FF2B5EF4-FFF2-40B4-BE49-F238E27FC236}">
                  <a16:creationId xmlns:a16="http://schemas.microsoft.com/office/drawing/2014/main" id="{665D392D-19FC-71B5-434C-0ABBBC91FB85}"/>
                </a:ext>
              </a:extLst>
            </p:cNvPr>
            <p:cNvSpPr txBox="1"/>
            <p:nvPr/>
          </p:nvSpPr>
          <p:spPr>
            <a:xfrm>
              <a:off x="8865466" y="6399180"/>
              <a:ext cx="3326527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</a:rPr>
                <a:t>解答</a:t>
              </a:r>
              <a:r>
                <a:rPr lang="zh-TW" altLang="en-US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： </a:t>
              </a:r>
              <a:r>
                <a:rPr lang="en-US" altLang="zh-TW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–4</a:t>
              </a:r>
              <a:endParaRPr lang="zh-TW" altLang="en-US" sz="1600" b="1" dirty="0">
                <a:solidFill>
                  <a:schemeClr val="bg1">
                    <a:lumMod val="65000"/>
                  </a:schemeClr>
                </a:solidFill>
                <a:ea typeface="微軟正黑體" panose="020B0604030504040204" pitchFamily="34" charset="-120"/>
              </a:endParaRPr>
            </a:p>
          </p:txBody>
        </p:sp>
      </p:grpSp>
      <p:pic>
        <p:nvPicPr>
          <p:cNvPr id="9" name="圖片 8">
            <a:extLst>
              <a:ext uri="{FF2B5EF4-FFF2-40B4-BE49-F238E27FC236}">
                <a16:creationId xmlns:a16="http://schemas.microsoft.com/office/drawing/2014/main" id="{B8FB1472-E7A4-9804-CEA0-C0498825CE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7582" y="4813324"/>
            <a:ext cx="678947" cy="720000"/>
          </a:xfrm>
          <a:prstGeom prst="rect">
            <a:avLst/>
          </a:prstGeom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id="{C2B08189-5ACE-F0A1-DB4C-A21343D3CA62}"/>
              </a:ext>
            </a:extLst>
          </p:cNvPr>
          <p:cNvSpPr txBox="1"/>
          <p:nvPr/>
        </p:nvSpPr>
        <p:spPr>
          <a:xfrm>
            <a:off x="10752855" y="4577452"/>
            <a:ext cx="1168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sz="1200" dirty="0"/>
              <a:t>線上講解</a:t>
            </a:r>
          </a:p>
        </p:txBody>
      </p:sp>
    </p:spTree>
    <p:extLst>
      <p:ext uri="{BB962C8B-B14F-4D97-AF65-F5344CB8AC3E}">
        <p14:creationId xmlns:p14="http://schemas.microsoft.com/office/powerpoint/2010/main" val="1787025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絕對值比較大小</a:t>
            </a:r>
            <a:endParaRPr lang="zh-TW" altLang="en-US" b="1" dirty="0"/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90ECAF3B-FFFF-A531-AFBE-31708C7D891C}"/>
              </a:ext>
            </a:extLst>
          </p:cNvPr>
          <p:cNvSpPr txBox="1"/>
          <p:nvPr/>
        </p:nvSpPr>
        <p:spPr>
          <a:xfrm>
            <a:off x="229614" y="953652"/>
            <a:ext cx="10690024" cy="1168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ea typeface="微軟正黑體" panose="020B0604030504040204" pitchFamily="34" charset="-120"/>
              </a:rPr>
              <a:t>如圖，數線上的 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A</a:t>
            </a:r>
            <a:r>
              <a:rPr lang="zh-TW" altLang="en-US" sz="2000" dirty="0">
                <a:ea typeface="微軟正黑體" panose="020B0604030504040204" pitchFamily="34" charset="-120"/>
              </a:rPr>
              <a:t>、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B</a:t>
            </a:r>
            <a:r>
              <a:rPr lang="zh-TW" altLang="en-US" sz="2000" dirty="0">
                <a:ea typeface="微軟正黑體" panose="020B0604030504040204" pitchFamily="34" charset="-120"/>
              </a:rPr>
              <a:t>、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C</a:t>
            </a:r>
            <a:r>
              <a:rPr lang="zh-TW" altLang="en-US" sz="2000" dirty="0">
                <a:ea typeface="微軟正黑體" panose="020B0604030504040204" pitchFamily="34" charset="-120"/>
              </a:rPr>
              <a:t> 三點所表示的數分別為 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a</a:t>
            </a:r>
            <a:r>
              <a:rPr lang="zh-TW" altLang="en-US" sz="2000" dirty="0">
                <a:ea typeface="微軟正黑體" panose="020B0604030504040204" pitchFamily="34" charset="-120"/>
              </a:rPr>
              <a:t>、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b</a:t>
            </a:r>
            <a:r>
              <a:rPr lang="zh-TW" altLang="en-US" sz="2000" dirty="0">
                <a:ea typeface="微軟正黑體" panose="020B0604030504040204" pitchFamily="34" charset="-120"/>
              </a:rPr>
              <a:t>、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c</a:t>
            </a:r>
            <a:r>
              <a:rPr lang="zh-TW" altLang="en-US" sz="2000" dirty="0">
                <a:ea typeface="微軟正黑體" panose="020B0604030504040204" pitchFamily="34" charset="-120"/>
              </a:rPr>
              <a:t>，且原點為 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O</a:t>
            </a:r>
            <a:r>
              <a:rPr lang="zh-TW" altLang="en-US" sz="2000" dirty="0">
                <a:ea typeface="微軟正黑體" panose="020B0604030504040204" pitchFamily="34" charset="-120"/>
              </a:rPr>
              <a:t>。根據圖中各點位置，判斷下列四個式子的值何者最大</a:t>
            </a:r>
            <a:r>
              <a:rPr lang="en-US" altLang="zh-TW" sz="2000" dirty="0">
                <a:ea typeface="微軟正黑體" panose="020B0604030504040204" pitchFamily="34" charset="-120"/>
              </a:rPr>
              <a:t>?</a:t>
            </a:r>
          </a:p>
          <a:p>
            <a:pPr>
              <a:lnSpc>
                <a:spcPct val="120000"/>
              </a:lnSpc>
            </a:pPr>
            <a:r>
              <a:rPr lang="en-US" altLang="zh-TW" sz="2000" b="1" dirty="0">
                <a:ea typeface="微軟正黑體" panose="020B0604030504040204" pitchFamily="34" charset="-120"/>
              </a:rPr>
              <a:t>(A)</a:t>
            </a:r>
            <a:r>
              <a:rPr lang="zh-TW" altLang="en-US" sz="2000" b="1" dirty="0">
                <a:ea typeface="微軟正黑體" panose="020B0604030504040204" pitchFamily="34" charset="-12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</a:rPr>
              <a:t>| 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a</a:t>
            </a:r>
            <a:r>
              <a:rPr lang="en-US" altLang="zh-TW" sz="2000" b="1" dirty="0">
                <a:ea typeface="微軟正黑體" panose="020B0604030504040204" pitchFamily="34" charset="-120"/>
              </a:rPr>
              <a:t> | + | 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b</a:t>
            </a:r>
            <a:r>
              <a:rPr lang="en-US" altLang="zh-TW" sz="2000" b="1" dirty="0">
                <a:ea typeface="微軟正黑體" panose="020B0604030504040204" pitchFamily="34" charset="-120"/>
              </a:rPr>
              <a:t> |    (B)</a:t>
            </a:r>
            <a:r>
              <a:rPr lang="zh-TW" altLang="en-US" sz="2000" b="1" dirty="0">
                <a:ea typeface="微軟正黑體" panose="020B0604030504040204" pitchFamily="34" charset="-12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</a:rPr>
              <a:t>|</a:t>
            </a:r>
            <a:r>
              <a:rPr lang="zh-TW" altLang="en-US" sz="2000" b="1" dirty="0">
                <a:ea typeface="微軟正黑體" panose="020B0604030504040204" pitchFamily="34" charset="-120"/>
              </a:rPr>
              <a:t> 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a </a:t>
            </a:r>
            <a:r>
              <a:rPr lang="en-US" altLang="zh-TW" sz="2000" b="1" dirty="0">
                <a:ea typeface="微軟正黑體" panose="020B0604030504040204" pitchFamily="34" charset="-120"/>
              </a:rPr>
              <a:t>| + | 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c</a:t>
            </a:r>
            <a:r>
              <a:rPr lang="en-US" altLang="zh-TW" sz="2000" b="1" dirty="0">
                <a:ea typeface="微軟正黑體" panose="020B0604030504040204" pitchFamily="34" charset="-120"/>
              </a:rPr>
              <a:t> |   (C) | 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a </a:t>
            </a:r>
            <a:r>
              <a:rPr lang="en-US" altLang="zh-TW" sz="2000" b="1" dirty="0">
                <a:ea typeface="微軟正黑體" panose="020B0604030504040204" pitchFamily="34" charset="-120"/>
              </a:rPr>
              <a:t>– 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c</a:t>
            </a:r>
            <a:r>
              <a:rPr lang="en-US" altLang="zh-TW" sz="2000" b="1" dirty="0">
                <a:ea typeface="微軟正黑體" panose="020B0604030504040204" pitchFamily="34" charset="-120"/>
              </a:rPr>
              <a:t> |   (D) | 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b</a:t>
            </a:r>
            <a:r>
              <a:rPr lang="en-US" altLang="zh-TW" sz="2000" b="1" dirty="0">
                <a:ea typeface="微軟正黑體" panose="020B0604030504040204" pitchFamily="34" charset="-120"/>
              </a:rPr>
              <a:t> – </a:t>
            </a:r>
            <a:r>
              <a:rPr lang="en-US" altLang="zh-TW" sz="2000" b="1" i="1" dirty="0">
                <a:ea typeface="微軟正黑體" panose="020B0604030504040204" pitchFamily="34" charset="-120"/>
              </a:rPr>
              <a:t>c</a:t>
            </a:r>
            <a:r>
              <a:rPr lang="en-US" altLang="zh-TW" sz="2000" b="1" dirty="0">
                <a:ea typeface="微軟正黑體" panose="020B0604030504040204" pitchFamily="34" charset="-120"/>
              </a:rPr>
              <a:t> |</a:t>
            </a:r>
          </a:p>
        </p:txBody>
      </p:sp>
      <p:sp>
        <p:nvSpPr>
          <p:cNvPr id="52" name="文字方塊 51">
            <a:extLst>
              <a:ext uri="{FF2B5EF4-FFF2-40B4-BE49-F238E27FC236}">
                <a16:creationId xmlns:a16="http://schemas.microsoft.com/office/drawing/2014/main" id="{E2DAA9E7-790A-AA98-EF70-BBC9891E6727}"/>
              </a:ext>
            </a:extLst>
          </p:cNvPr>
          <p:cNvSpPr txBox="1"/>
          <p:nvPr/>
        </p:nvSpPr>
        <p:spPr>
          <a:xfrm>
            <a:off x="8847923" y="1814225"/>
            <a:ext cx="29972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altLang="zh-TW" b="1" dirty="0">
                <a:ea typeface="微軟正黑體" panose="020B0604030504040204" pitchFamily="34" charset="-120"/>
              </a:rPr>
              <a:t>【109</a:t>
            </a:r>
            <a:r>
              <a:rPr lang="en-US" altLang="zh-TW" dirty="0">
                <a:ea typeface="微軟正黑體" panose="020B0604030504040204" pitchFamily="34" charset="-120"/>
              </a:rPr>
              <a:t>. </a:t>
            </a:r>
            <a:r>
              <a:rPr lang="zh-TW" altLang="en-US" dirty="0">
                <a:ea typeface="微軟正黑體" panose="020B0604030504040204" pitchFamily="34" charset="-120"/>
              </a:rPr>
              <a:t>會考第 </a:t>
            </a:r>
            <a:r>
              <a:rPr lang="en-US" altLang="zh-TW" b="1" dirty="0">
                <a:ea typeface="微軟正黑體" panose="020B0604030504040204" pitchFamily="34" charset="-120"/>
              </a:rPr>
              <a:t>6</a:t>
            </a:r>
            <a:r>
              <a:rPr lang="en-US" altLang="zh-TW" dirty="0">
                <a:ea typeface="微軟正黑體" panose="020B0604030504040204" pitchFamily="34" charset="-120"/>
              </a:rPr>
              <a:t> </a:t>
            </a:r>
            <a:r>
              <a:rPr lang="zh-TW" altLang="en-US" dirty="0">
                <a:ea typeface="微軟正黑體" panose="020B0604030504040204" pitchFamily="34" charset="-120"/>
              </a:rPr>
              <a:t>題</a:t>
            </a:r>
            <a:r>
              <a:rPr lang="en-US" altLang="zh-TW" b="1" dirty="0">
                <a:ea typeface="微軟正黑體" panose="020B0604030504040204" pitchFamily="34" charset="-120"/>
              </a:rPr>
              <a:t>】</a:t>
            </a:r>
            <a:endParaRPr lang="zh-TW" altLang="en-US" dirty="0">
              <a:ea typeface="微軟正黑體" panose="020B0604030504040204" pitchFamily="34" charset="-120"/>
            </a:endParaRPr>
          </a:p>
        </p:txBody>
      </p:sp>
      <p:cxnSp>
        <p:nvCxnSpPr>
          <p:cNvPr id="7" name="直線單箭頭接點 6">
            <a:extLst>
              <a:ext uri="{FF2B5EF4-FFF2-40B4-BE49-F238E27FC236}">
                <a16:creationId xmlns:a16="http://schemas.microsoft.com/office/drawing/2014/main" id="{2D07C47C-E281-6840-8C68-EE924EED0AB8}"/>
              </a:ext>
            </a:extLst>
          </p:cNvPr>
          <p:cNvCxnSpPr/>
          <p:nvPr/>
        </p:nvCxnSpPr>
        <p:spPr>
          <a:xfrm>
            <a:off x="350874" y="3069895"/>
            <a:ext cx="3625703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接點 13">
            <a:extLst>
              <a:ext uri="{FF2B5EF4-FFF2-40B4-BE49-F238E27FC236}">
                <a16:creationId xmlns:a16="http://schemas.microsoft.com/office/drawing/2014/main" id="{E8A97C8A-2250-B6A2-B498-FF6596305F3F}"/>
              </a:ext>
            </a:extLst>
          </p:cNvPr>
          <p:cNvCxnSpPr>
            <a:cxnSpLocks/>
          </p:cNvCxnSpPr>
          <p:nvPr/>
        </p:nvCxnSpPr>
        <p:spPr>
          <a:xfrm>
            <a:off x="574159" y="2942304"/>
            <a:ext cx="0" cy="22328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接點 15">
            <a:extLst>
              <a:ext uri="{FF2B5EF4-FFF2-40B4-BE49-F238E27FC236}">
                <a16:creationId xmlns:a16="http://schemas.microsoft.com/office/drawing/2014/main" id="{3FABBE20-F9E0-6C9C-115F-6390261823F1}"/>
              </a:ext>
            </a:extLst>
          </p:cNvPr>
          <p:cNvCxnSpPr>
            <a:cxnSpLocks/>
          </p:cNvCxnSpPr>
          <p:nvPr/>
        </p:nvCxnSpPr>
        <p:spPr>
          <a:xfrm>
            <a:off x="1258188" y="2945843"/>
            <a:ext cx="0" cy="22328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接點 16">
            <a:extLst>
              <a:ext uri="{FF2B5EF4-FFF2-40B4-BE49-F238E27FC236}">
                <a16:creationId xmlns:a16="http://schemas.microsoft.com/office/drawing/2014/main" id="{A46D0AC6-6DA0-8C58-6911-AFEDF5A3853E}"/>
              </a:ext>
            </a:extLst>
          </p:cNvPr>
          <p:cNvCxnSpPr>
            <a:cxnSpLocks/>
          </p:cNvCxnSpPr>
          <p:nvPr/>
        </p:nvCxnSpPr>
        <p:spPr>
          <a:xfrm>
            <a:off x="2760920" y="2942987"/>
            <a:ext cx="0" cy="22328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接點 17">
            <a:extLst>
              <a:ext uri="{FF2B5EF4-FFF2-40B4-BE49-F238E27FC236}">
                <a16:creationId xmlns:a16="http://schemas.microsoft.com/office/drawing/2014/main" id="{BD3B87FE-1F8B-85A5-7E4F-C0CF07310770}"/>
              </a:ext>
            </a:extLst>
          </p:cNvPr>
          <p:cNvCxnSpPr>
            <a:cxnSpLocks/>
          </p:cNvCxnSpPr>
          <p:nvPr/>
        </p:nvCxnSpPr>
        <p:spPr>
          <a:xfrm>
            <a:off x="3421623" y="2948696"/>
            <a:ext cx="0" cy="223283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EBA826AE-564C-7387-3250-22E5328010D1}"/>
              </a:ext>
            </a:extLst>
          </p:cNvPr>
          <p:cNvSpPr txBox="1"/>
          <p:nvPr/>
        </p:nvSpPr>
        <p:spPr>
          <a:xfrm>
            <a:off x="3238501" y="2612993"/>
            <a:ext cx="3683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000" b="1" i="1" dirty="0"/>
              <a:t>A</a:t>
            </a:r>
            <a:endParaRPr lang="zh-TW" altLang="en-US" sz="2000" b="1" i="1" dirty="0"/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9EEF9EDB-1FBB-1BF6-7E84-F6C0EF447E50}"/>
              </a:ext>
            </a:extLst>
          </p:cNvPr>
          <p:cNvSpPr txBox="1"/>
          <p:nvPr/>
        </p:nvSpPr>
        <p:spPr>
          <a:xfrm>
            <a:off x="2586570" y="2604527"/>
            <a:ext cx="3683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000" b="1" i="1" dirty="0"/>
              <a:t>O</a:t>
            </a:r>
            <a:endParaRPr lang="zh-TW" altLang="en-US" sz="2000" b="1" i="1" dirty="0"/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66D18466-A97D-8484-1BFE-741BA53855D1}"/>
              </a:ext>
            </a:extLst>
          </p:cNvPr>
          <p:cNvSpPr txBox="1"/>
          <p:nvPr/>
        </p:nvSpPr>
        <p:spPr>
          <a:xfrm>
            <a:off x="393724" y="2612992"/>
            <a:ext cx="3683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000" b="1" i="1" dirty="0"/>
              <a:t>B</a:t>
            </a:r>
            <a:endParaRPr lang="zh-TW" altLang="en-US" sz="2000" b="1" i="1" dirty="0"/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FF9E63E0-6C96-FE0C-10B5-4259F02E2083}"/>
              </a:ext>
            </a:extLst>
          </p:cNvPr>
          <p:cNvSpPr txBox="1"/>
          <p:nvPr/>
        </p:nvSpPr>
        <p:spPr>
          <a:xfrm>
            <a:off x="1083756" y="2608757"/>
            <a:ext cx="3683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000" b="1" i="1" dirty="0"/>
              <a:t>C</a:t>
            </a:r>
            <a:endParaRPr lang="zh-TW" altLang="en-US" sz="2000" b="1" i="1" dirty="0"/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2C13E885-70E2-F742-FB9A-F0B3852FA3B7}"/>
              </a:ext>
            </a:extLst>
          </p:cNvPr>
          <p:cNvSpPr txBox="1"/>
          <p:nvPr/>
        </p:nvSpPr>
        <p:spPr>
          <a:xfrm>
            <a:off x="1071056" y="3087123"/>
            <a:ext cx="3683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000" b="1" i="1" dirty="0"/>
              <a:t>c</a:t>
            </a:r>
            <a:endParaRPr lang="zh-TW" altLang="en-US" sz="2000" b="1" i="1" dirty="0"/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9ADA8453-63B7-E90E-6A1B-9DB84CABFE25}"/>
              </a:ext>
            </a:extLst>
          </p:cNvPr>
          <p:cNvSpPr txBox="1"/>
          <p:nvPr/>
        </p:nvSpPr>
        <p:spPr>
          <a:xfrm>
            <a:off x="3238509" y="3087121"/>
            <a:ext cx="3683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000" b="1" i="1" dirty="0"/>
              <a:t>a</a:t>
            </a:r>
            <a:endParaRPr lang="zh-TW" altLang="en-US" sz="2000" b="1" i="1" dirty="0"/>
          </a:p>
        </p:txBody>
      </p: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F8D9F029-547B-D477-0714-0AB9EDA246C9}"/>
              </a:ext>
            </a:extLst>
          </p:cNvPr>
          <p:cNvSpPr txBox="1"/>
          <p:nvPr/>
        </p:nvSpPr>
        <p:spPr>
          <a:xfrm>
            <a:off x="393708" y="3087121"/>
            <a:ext cx="3683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000" b="1" i="1" dirty="0"/>
              <a:t>b</a:t>
            </a:r>
            <a:endParaRPr lang="zh-TW" altLang="en-US" sz="2000" b="1" i="1" dirty="0"/>
          </a:p>
        </p:txBody>
      </p:sp>
      <p:grpSp>
        <p:nvGrpSpPr>
          <p:cNvPr id="4" name="群組 3">
            <a:extLst>
              <a:ext uri="{FF2B5EF4-FFF2-40B4-BE49-F238E27FC236}">
                <a16:creationId xmlns:a16="http://schemas.microsoft.com/office/drawing/2014/main" id="{033229D4-47C9-364C-E2C1-9D0B8997D77E}"/>
              </a:ext>
            </a:extLst>
          </p:cNvPr>
          <p:cNvGrpSpPr/>
          <p:nvPr/>
        </p:nvGrpSpPr>
        <p:grpSpPr>
          <a:xfrm>
            <a:off x="237249" y="5174876"/>
            <a:ext cx="11954744" cy="1562858"/>
            <a:chOff x="237249" y="5174876"/>
            <a:chExt cx="11954744" cy="1562858"/>
          </a:xfrm>
        </p:grpSpPr>
        <p:grpSp>
          <p:nvGrpSpPr>
            <p:cNvPr id="2" name="群組 1">
              <a:extLst>
                <a:ext uri="{FF2B5EF4-FFF2-40B4-BE49-F238E27FC236}">
                  <a16:creationId xmlns:a16="http://schemas.microsoft.com/office/drawing/2014/main" id="{9204BB33-F861-B3E8-E94D-762DF3B9352D}"/>
                </a:ext>
              </a:extLst>
            </p:cNvPr>
            <p:cNvGrpSpPr/>
            <p:nvPr/>
          </p:nvGrpSpPr>
          <p:grpSpPr>
            <a:xfrm>
              <a:off x="237249" y="5174876"/>
              <a:ext cx="11954744" cy="1562858"/>
              <a:chOff x="237249" y="5174876"/>
              <a:chExt cx="11954744" cy="1562858"/>
            </a:xfrm>
          </p:grpSpPr>
          <p:cxnSp>
            <p:nvCxnSpPr>
              <p:cNvPr id="84" name="直線接點 83">
                <a:extLst>
                  <a:ext uri="{FF2B5EF4-FFF2-40B4-BE49-F238E27FC236}">
                    <a16:creationId xmlns:a16="http://schemas.microsoft.com/office/drawing/2014/main" id="{85798A49-4654-BF16-EA6F-C7F808DE531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31736" y="5565722"/>
                <a:ext cx="11268385" cy="0"/>
              </a:xfrm>
              <a:prstGeom prst="line">
                <a:avLst/>
              </a:prstGeom>
              <a:ln w="19050">
                <a:solidFill>
                  <a:schemeClr val="bg1">
                    <a:lumMod val="6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5" name="文字方塊 84">
                <a:extLst>
                  <a:ext uri="{FF2B5EF4-FFF2-40B4-BE49-F238E27FC236}">
                    <a16:creationId xmlns:a16="http://schemas.microsoft.com/office/drawing/2014/main" id="{FD9877AB-90D9-85AC-8B35-7C59154D6CA1}"/>
                  </a:ext>
                </a:extLst>
              </p:cNvPr>
              <p:cNvSpPr txBox="1"/>
              <p:nvPr/>
            </p:nvSpPr>
            <p:spPr>
              <a:xfrm>
                <a:off x="662920" y="5174876"/>
                <a:ext cx="166775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en-US" dirty="0">
                    <a:ea typeface="微軟正黑體" panose="020B0604030504040204" pitchFamily="34" charset="-120"/>
                  </a:rPr>
                  <a:t>學生練習</a:t>
                </a:r>
                <a:endParaRPr lang="en-US" altLang="zh-TW" b="1" dirty="0">
                  <a:ea typeface="微軟正黑體" panose="020B0604030504040204" pitchFamily="34" charset="-120"/>
                </a:endParaRPr>
              </a:p>
            </p:txBody>
          </p:sp>
          <p:sp>
            <p:nvSpPr>
              <p:cNvPr id="86" name="矩形 85">
                <a:extLst>
                  <a:ext uri="{FF2B5EF4-FFF2-40B4-BE49-F238E27FC236}">
                    <a16:creationId xmlns:a16="http://schemas.microsoft.com/office/drawing/2014/main" id="{7A8B1BF8-834A-95B0-07DE-5087C19188C0}"/>
                  </a:ext>
                </a:extLst>
              </p:cNvPr>
              <p:cNvSpPr/>
              <p:nvPr/>
            </p:nvSpPr>
            <p:spPr>
              <a:xfrm>
                <a:off x="350787" y="5212167"/>
                <a:ext cx="280472" cy="288758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19050">
                <a:solidFill>
                  <a:schemeClr val="tx1">
                    <a:lumMod val="50000"/>
                    <a:lumOff val="50000"/>
                  </a:schemeClr>
                </a:solidFill>
                <a:headEnd type="none" w="med" len="med"/>
                <a:tailEnd type="arrow" w="med" len="me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89" name="文字方塊 88">
                <a:extLst>
                  <a:ext uri="{FF2B5EF4-FFF2-40B4-BE49-F238E27FC236}">
                    <a16:creationId xmlns:a16="http://schemas.microsoft.com/office/drawing/2014/main" id="{9E8FE398-ED8E-E5DE-BD50-E0471252FAF6}"/>
                  </a:ext>
                </a:extLst>
              </p:cNvPr>
              <p:cNvSpPr txBox="1"/>
              <p:nvPr/>
            </p:nvSpPr>
            <p:spPr>
              <a:xfrm>
                <a:off x="237249" y="5653099"/>
                <a:ext cx="8864709" cy="10605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zh-TW" altLang="en-US" dirty="0">
                    <a:ea typeface="微軟正黑體" panose="020B0604030504040204" pitchFamily="34" charset="-120"/>
                  </a:rPr>
                  <a:t>如圖，數線上的 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A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、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B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、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C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 三點所表示的數分別為 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a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、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b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、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c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。若</a:t>
                </a:r>
                <a:r>
                  <a:rPr lang="zh-TW" altLang="en-US" b="1" dirty="0">
                    <a:ea typeface="微軟正黑體" panose="020B0604030504040204" pitchFamily="34" charset="-120"/>
                  </a:rPr>
                  <a:t> </a:t>
                </a:r>
                <a:r>
                  <a:rPr lang="en-US" altLang="zh-TW" b="1" dirty="0">
                    <a:ea typeface="微軟正黑體" panose="020B0604030504040204" pitchFamily="34" charset="-120"/>
                  </a:rPr>
                  <a:t>|</a:t>
                </a:r>
                <a:r>
                  <a:rPr lang="zh-TW" altLang="en-US" b="1" dirty="0">
                    <a:ea typeface="微軟正黑體" panose="020B0604030504040204" pitchFamily="34" charset="-120"/>
                  </a:rPr>
                  <a:t> 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a</a:t>
                </a:r>
                <a:r>
                  <a:rPr lang="en-US" altLang="zh-TW" dirty="0">
                    <a:ea typeface="微軟正黑體" panose="020B0604030504040204" pitchFamily="34" charset="-120"/>
                  </a:rPr>
                  <a:t> </a:t>
                </a:r>
                <a:r>
                  <a:rPr lang="en-US" altLang="zh-TW" b="1" dirty="0">
                    <a:ea typeface="微軟正黑體" panose="020B0604030504040204" pitchFamily="34" charset="-120"/>
                  </a:rPr>
                  <a:t>–</a:t>
                </a:r>
                <a:r>
                  <a:rPr lang="en-US" altLang="zh-TW" dirty="0">
                    <a:ea typeface="微軟正黑體" panose="020B0604030504040204" pitchFamily="34" charset="-120"/>
                  </a:rPr>
                  <a:t> 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b</a:t>
                </a:r>
                <a:r>
                  <a:rPr lang="en-US" altLang="zh-TW" dirty="0">
                    <a:ea typeface="微軟正黑體" panose="020B0604030504040204" pitchFamily="34" charset="-120"/>
                  </a:rPr>
                  <a:t> </a:t>
                </a:r>
                <a:r>
                  <a:rPr lang="en-US" altLang="zh-TW" b="1" dirty="0">
                    <a:ea typeface="微軟正黑體" panose="020B0604030504040204" pitchFamily="34" charset="-120"/>
                  </a:rPr>
                  <a:t>| = 3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，</a:t>
                </a:r>
                <a:r>
                  <a:rPr lang="en-US" altLang="zh-TW" b="1" dirty="0">
                    <a:ea typeface="微軟正黑體" panose="020B0604030504040204" pitchFamily="34" charset="-120"/>
                  </a:rPr>
                  <a:t>| 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b</a:t>
                </a:r>
                <a:r>
                  <a:rPr lang="en-US" altLang="zh-TW" b="1" dirty="0">
                    <a:ea typeface="微軟正黑體" panose="020B0604030504040204" pitchFamily="34" charset="-120"/>
                  </a:rPr>
                  <a:t> –</a:t>
                </a:r>
                <a:r>
                  <a:rPr lang="en-US" altLang="zh-TW" dirty="0">
                    <a:ea typeface="微軟正黑體" panose="020B0604030504040204" pitchFamily="34" charset="-120"/>
                  </a:rPr>
                  <a:t> 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c</a:t>
                </a:r>
                <a:r>
                  <a:rPr lang="en-US" altLang="zh-TW" dirty="0">
                    <a:ea typeface="微軟正黑體" panose="020B0604030504040204" pitchFamily="34" charset="-120"/>
                  </a:rPr>
                  <a:t> </a:t>
                </a:r>
                <a:r>
                  <a:rPr lang="en-US" altLang="zh-TW" b="1" dirty="0">
                    <a:ea typeface="微軟正黑體" panose="020B0604030504040204" pitchFamily="34" charset="-120"/>
                  </a:rPr>
                  <a:t>| = 5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，且原點 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O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 與 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A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、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B</a:t>
                </a:r>
                <a:r>
                  <a:rPr lang="zh-TW" altLang="en-US" b="1" i="1" dirty="0">
                    <a:ea typeface="微軟正黑體" panose="020B0604030504040204" pitchFamily="34" charset="-120"/>
                  </a:rPr>
                  <a:t> 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的距離分別為 </a:t>
                </a:r>
                <a:r>
                  <a:rPr lang="en-US" altLang="zh-TW" b="1" dirty="0">
                    <a:ea typeface="微軟正黑體" panose="020B0604030504040204" pitchFamily="34" charset="-120"/>
                  </a:rPr>
                  <a:t>4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、</a:t>
                </a:r>
                <a:r>
                  <a:rPr lang="en-US" altLang="zh-TW" b="1" dirty="0">
                    <a:ea typeface="微軟正黑體" panose="020B0604030504040204" pitchFamily="34" charset="-120"/>
                  </a:rPr>
                  <a:t>1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，則關於 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O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 的位置，下列敘述何者正確</a:t>
                </a:r>
                <a:r>
                  <a:rPr lang="en-US" altLang="zh-TW" dirty="0">
                    <a:ea typeface="微軟正黑體" panose="020B0604030504040204" pitchFamily="34" charset="-120"/>
                  </a:rPr>
                  <a:t>?</a:t>
                </a:r>
              </a:p>
              <a:p>
                <a:pPr>
                  <a:lnSpc>
                    <a:spcPct val="120000"/>
                  </a:lnSpc>
                </a:pPr>
                <a:r>
                  <a:rPr lang="en-US" altLang="zh-TW" b="1" dirty="0">
                    <a:ea typeface="微軟正黑體" panose="020B0604030504040204" pitchFamily="34" charset="-120"/>
                  </a:rPr>
                  <a:t>(A) 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在 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A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 的左邊 </a:t>
                </a:r>
                <a:r>
                  <a:rPr lang="zh-TW" altLang="en-US" b="1" dirty="0">
                    <a:ea typeface="微軟正黑體" panose="020B0604030504040204" pitchFamily="34" charset="-120"/>
                  </a:rPr>
                  <a:t> </a:t>
                </a:r>
                <a:r>
                  <a:rPr lang="en-US" altLang="zh-TW" b="1" dirty="0">
                    <a:ea typeface="微軟正黑體" panose="020B0604030504040204" pitchFamily="34" charset="-120"/>
                  </a:rPr>
                  <a:t>(B)</a:t>
                </a:r>
                <a:r>
                  <a:rPr lang="zh-TW" altLang="en-US" b="1" dirty="0">
                    <a:ea typeface="微軟正黑體" panose="020B0604030504040204" pitchFamily="34" charset="-120"/>
                  </a:rPr>
                  <a:t> 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介於 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A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、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B</a:t>
                </a:r>
                <a:r>
                  <a:rPr lang="zh-TW" altLang="en-US" b="1" i="1" dirty="0">
                    <a:ea typeface="微軟正黑體" panose="020B0604030504040204" pitchFamily="34" charset="-120"/>
                  </a:rPr>
                  <a:t> 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之間 </a:t>
                </a:r>
                <a:r>
                  <a:rPr lang="zh-TW" altLang="en-US" b="1" dirty="0">
                    <a:ea typeface="微軟正黑體" panose="020B0604030504040204" pitchFamily="34" charset="-120"/>
                  </a:rPr>
                  <a:t> </a:t>
                </a:r>
                <a:r>
                  <a:rPr lang="en-US" altLang="zh-TW" b="1" dirty="0">
                    <a:ea typeface="微軟正黑體" panose="020B0604030504040204" pitchFamily="34" charset="-120"/>
                  </a:rPr>
                  <a:t>(C)</a:t>
                </a:r>
                <a:r>
                  <a:rPr lang="zh-TW" altLang="en-US" b="1" dirty="0">
                    <a:ea typeface="微軟正黑體" panose="020B0604030504040204" pitchFamily="34" charset="-120"/>
                  </a:rPr>
                  <a:t> 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介於 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B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、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C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 之間  </a:t>
                </a:r>
                <a:r>
                  <a:rPr lang="en-US" altLang="zh-TW" b="1" dirty="0">
                    <a:ea typeface="微軟正黑體" panose="020B0604030504040204" pitchFamily="34" charset="-120"/>
                  </a:rPr>
                  <a:t>(D)</a:t>
                </a:r>
                <a:r>
                  <a:rPr lang="zh-TW" altLang="en-US" b="1" dirty="0">
                    <a:ea typeface="微軟正黑體" panose="020B0604030504040204" pitchFamily="34" charset="-120"/>
                  </a:rPr>
                  <a:t> 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在 </a:t>
                </a:r>
                <a:r>
                  <a:rPr lang="en-US" altLang="zh-TW" b="1" i="1" dirty="0">
                    <a:ea typeface="微軟正黑體" panose="020B0604030504040204" pitchFamily="34" charset="-120"/>
                  </a:rPr>
                  <a:t>C</a:t>
                </a:r>
                <a:r>
                  <a:rPr lang="zh-TW" altLang="en-US" b="1" i="1" dirty="0">
                    <a:ea typeface="微軟正黑體" panose="020B0604030504040204" pitchFamily="34" charset="-120"/>
                  </a:rPr>
                  <a:t> </a:t>
                </a:r>
                <a:r>
                  <a:rPr lang="zh-TW" altLang="en-US" dirty="0">
                    <a:ea typeface="微軟正黑體" panose="020B0604030504040204" pitchFamily="34" charset="-120"/>
                  </a:rPr>
                  <a:t>的右邊</a:t>
                </a:r>
                <a:endParaRPr lang="en-US" altLang="zh-TW" dirty="0"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01" name="文字方塊 100">
                <a:extLst>
                  <a:ext uri="{FF2B5EF4-FFF2-40B4-BE49-F238E27FC236}">
                    <a16:creationId xmlns:a16="http://schemas.microsoft.com/office/drawing/2014/main" id="{665D392D-19FC-71B5-434C-0ABBBC91FB85}"/>
                  </a:ext>
                </a:extLst>
              </p:cNvPr>
              <p:cNvSpPr txBox="1"/>
              <p:nvPr/>
            </p:nvSpPr>
            <p:spPr>
              <a:xfrm>
                <a:off x="8865466" y="6399180"/>
                <a:ext cx="3326527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r"/>
                <a:r>
                  <a:rPr lang="zh-TW" altLang="en-US" sz="1600" dirty="0">
                    <a:solidFill>
                      <a:schemeClr val="bg1">
                        <a:lumMod val="65000"/>
                      </a:schemeClr>
                    </a:solidFill>
                    <a:ea typeface="微軟正黑體" panose="020B0604030504040204" pitchFamily="34" charset="-120"/>
                  </a:rPr>
                  <a:t>解答</a:t>
                </a:r>
                <a:r>
                  <a:rPr lang="zh-TW" altLang="en-US" sz="1600" dirty="0">
                    <a:solidFill>
                      <a:schemeClr val="bg1">
                        <a:lumMod val="65000"/>
                      </a:schemeClr>
                    </a:solidFill>
                    <a:ea typeface="微軟正黑體" panose="020B0604030504040204" pitchFamily="34" charset="-120"/>
                    <a:sym typeface="Wingdings" panose="05000000000000000000" pitchFamily="2" charset="2"/>
                  </a:rPr>
                  <a:t>： </a:t>
                </a:r>
                <a:r>
                  <a:rPr lang="en-US" altLang="zh-TW" sz="1600" dirty="0">
                    <a:solidFill>
                      <a:schemeClr val="bg1">
                        <a:lumMod val="65000"/>
                      </a:schemeClr>
                    </a:solidFill>
                    <a:ea typeface="微軟正黑體" panose="020B0604030504040204" pitchFamily="34" charset="-120"/>
                    <a:sym typeface="Wingdings" panose="05000000000000000000" pitchFamily="2" charset="2"/>
                  </a:rPr>
                  <a:t>(C)</a:t>
                </a:r>
                <a:endParaRPr lang="zh-TW" altLang="en-US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</a:endParaRPr>
              </a:p>
            </p:txBody>
          </p:sp>
        </p:grpSp>
        <p:pic>
          <p:nvPicPr>
            <p:cNvPr id="5" name="圖片 4" descr="一張含有 行 的圖片&#10;&#10;自動產生的描述">
              <a:extLst>
                <a:ext uri="{FF2B5EF4-FFF2-40B4-BE49-F238E27FC236}">
                  <a16:creationId xmlns:a16="http://schemas.microsoft.com/office/drawing/2014/main" id="{30CA8C3D-C7C5-1452-64E4-C51A94C4C6F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20179" y="5800193"/>
              <a:ext cx="2580217" cy="483652"/>
            </a:xfrm>
            <a:prstGeom prst="rect">
              <a:avLst/>
            </a:prstGeom>
          </p:spPr>
        </p:pic>
        <p:sp>
          <p:nvSpPr>
            <p:cNvPr id="3" name="文字方塊 2">
              <a:extLst>
                <a:ext uri="{FF2B5EF4-FFF2-40B4-BE49-F238E27FC236}">
                  <a16:creationId xmlns:a16="http://schemas.microsoft.com/office/drawing/2014/main" id="{F5C4FC2D-C951-417C-8757-49262ECE025A}"/>
                </a:ext>
              </a:extLst>
            </p:cNvPr>
            <p:cNvSpPr txBox="1"/>
            <p:nvPr/>
          </p:nvSpPr>
          <p:spPr>
            <a:xfrm>
              <a:off x="8085934" y="6368268"/>
              <a:ext cx="2997239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en-US" altLang="zh-TW" sz="1600" b="1" dirty="0">
                  <a:ea typeface="微軟正黑體" panose="020B0604030504040204" pitchFamily="34" charset="-120"/>
                </a:rPr>
                <a:t>【105</a:t>
              </a:r>
              <a:r>
                <a:rPr lang="en-US" altLang="zh-TW" sz="1600" dirty="0">
                  <a:ea typeface="微軟正黑體" panose="020B0604030504040204" pitchFamily="34" charset="-120"/>
                </a:rPr>
                <a:t>. </a:t>
              </a:r>
              <a:r>
                <a:rPr lang="zh-TW" altLang="en-US" sz="1600" dirty="0">
                  <a:ea typeface="微軟正黑體" panose="020B0604030504040204" pitchFamily="34" charset="-120"/>
                </a:rPr>
                <a:t>會考第 </a:t>
              </a:r>
              <a:r>
                <a:rPr lang="en-US" altLang="zh-TW" sz="1600" b="1" dirty="0">
                  <a:ea typeface="微軟正黑體" panose="020B0604030504040204" pitchFamily="34" charset="-120"/>
                </a:rPr>
                <a:t>5</a:t>
              </a:r>
              <a:r>
                <a:rPr lang="zh-TW" altLang="en-US" sz="1600" dirty="0">
                  <a:ea typeface="微軟正黑體" panose="020B0604030504040204" pitchFamily="34" charset="-120"/>
                </a:rPr>
                <a:t>題</a:t>
              </a:r>
              <a:r>
                <a:rPr lang="en-US" altLang="zh-TW" sz="1600" b="1" dirty="0">
                  <a:ea typeface="微軟正黑體" panose="020B0604030504040204" pitchFamily="34" charset="-120"/>
                </a:rPr>
                <a:t>】</a:t>
              </a:r>
              <a:endParaRPr lang="zh-TW" altLang="en-US" sz="1600" dirty="0">
                <a:ea typeface="微軟正黑體" panose="020B0604030504040204" pitchFamily="34" charset="-120"/>
              </a:endParaRPr>
            </a:p>
          </p:txBody>
        </p:sp>
      </p:grpSp>
      <p:pic>
        <p:nvPicPr>
          <p:cNvPr id="6" name="圖片 5">
            <a:extLst>
              <a:ext uri="{FF2B5EF4-FFF2-40B4-BE49-F238E27FC236}">
                <a16:creationId xmlns:a16="http://schemas.microsoft.com/office/drawing/2014/main" id="{1DE30A37-7AEA-0F06-37FB-6B0094B4A6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97582" y="4813324"/>
            <a:ext cx="678947" cy="720000"/>
          </a:xfrm>
          <a:prstGeom prst="rect">
            <a:avLst/>
          </a:prstGeom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id="{B4F58503-527D-EBC3-49ED-788CF9728BA9}"/>
              </a:ext>
            </a:extLst>
          </p:cNvPr>
          <p:cNvSpPr txBox="1"/>
          <p:nvPr/>
        </p:nvSpPr>
        <p:spPr>
          <a:xfrm>
            <a:off x="10752855" y="4577452"/>
            <a:ext cx="1168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sz="1200" dirty="0"/>
              <a:t>線上講解</a:t>
            </a:r>
          </a:p>
        </p:txBody>
      </p:sp>
    </p:spTree>
    <p:extLst>
      <p:ext uri="{BB962C8B-B14F-4D97-AF65-F5344CB8AC3E}">
        <p14:creationId xmlns:p14="http://schemas.microsoft.com/office/powerpoint/2010/main" val="2873434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b="1"/>
              <a:t>最長、最短距離</a:t>
            </a:r>
            <a:endParaRPr lang="zh-TW" altLang="en-US" b="1" dirty="0"/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90ECAF3B-FFFF-A531-AFBE-31708C7D891C}"/>
              </a:ext>
            </a:extLst>
          </p:cNvPr>
          <p:cNvSpPr txBox="1"/>
          <p:nvPr/>
        </p:nvSpPr>
        <p:spPr>
          <a:xfrm>
            <a:off x="209294" y="963812"/>
            <a:ext cx="11732014" cy="19064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TW" altLang="en-US" sz="2000" dirty="0">
                <a:ea typeface="微軟正黑體" panose="020B0604030504040204" pitchFamily="34" charset="-120"/>
              </a:rPr>
              <a:t>已知</a:t>
            </a:r>
            <a:r>
              <a:rPr lang="zh-TW" altLang="en-US" sz="2000" u="sng" dirty="0">
                <a:ea typeface="微軟正黑體" panose="020B0604030504040204" pitchFamily="34" charset="-120"/>
              </a:rPr>
              <a:t>小明</a:t>
            </a:r>
            <a:r>
              <a:rPr lang="zh-TW" altLang="en-US" sz="2000" dirty="0">
                <a:ea typeface="微軟正黑體" panose="020B0604030504040204" pitchFamily="34" charset="-120"/>
              </a:rPr>
              <a:t>家、</a:t>
            </a:r>
            <a:r>
              <a:rPr lang="zh-TW" altLang="en-US" sz="2000" u="sng" dirty="0">
                <a:ea typeface="微軟正黑體" panose="020B0604030504040204" pitchFamily="34" charset="-120"/>
              </a:rPr>
              <a:t>小香</a:t>
            </a:r>
            <a:r>
              <a:rPr lang="zh-TW" altLang="en-US" sz="2000" dirty="0">
                <a:ea typeface="微軟正黑體" panose="020B0604030504040204" pitchFamily="34" charset="-120"/>
              </a:rPr>
              <a:t>家、</a:t>
            </a:r>
            <a:r>
              <a:rPr lang="zh-TW" altLang="en-US" sz="2000" u="sng" dirty="0">
                <a:ea typeface="微軟正黑體" panose="020B0604030504040204" pitchFamily="34" charset="-120"/>
              </a:rPr>
              <a:t>小雄</a:t>
            </a:r>
            <a:r>
              <a:rPr lang="zh-TW" altLang="en-US" sz="2000" dirty="0">
                <a:ea typeface="微軟正黑體" panose="020B0604030504040204" pitchFamily="34" charset="-120"/>
              </a:rPr>
              <a:t>家在一條筆直的路上，其中</a:t>
            </a:r>
            <a:r>
              <a:rPr lang="zh-TW" altLang="en-US" sz="2000" u="sng" dirty="0">
                <a:ea typeface="微軟正黑體" panose="020B0604030504040204" pitchFamily="34" charset="-120"/>
              </a:rPr>
              <a:t>小明</a:t>
            </a:r>
            <a:r>
              <a:rPr lang="zh-TW" altLang="en-US" sz="2000" dirty="0">
                <a:ea typeface="微軟正黑體" panose="020B0604030504040204" pitchFamily="34" charset="-120"/>
              </a:rPr>
              <a:t>家和</a:t>
            </a:r>
            <a:r>
              <a:rPr lang="zh-TW" altLang="en-US" sz="2000" u="sng" dirty="0">
                <a:ea typeface="微軟正黑體" panose="020B0604030504040204" pitchFamily="34" charset="-120"/>
              </a:rPr>
              <a:t>小香</a:t>
            </a:r>
            <a:r>
              <a:rPr lang="zh-TW" altLang="en-US" sz="2000" dirty="0">
                <a:ea typeface="微軟正黑體" panose="020B0604030504040204" pitchFamily="34" charset="-120"/>
              </a:rPr>
              <a:t>家相距 </a:t>
            </a:r>
            <a:r>
              <a:rPr lang="en-US" altLang="zh-TW" sz="2000" b="1" dirty="0">
                <a:ea typeface="微軟正黑體" panose="020B0604030504040204" pitchFamily="34" charset="-120"/>
              </a:rPr>
              <a:t>300 </a:t>
            </a:r>
            <a:r>
              <a:rPr lang="zh-TW" altLang="en-US" sz="2000" dirty="0">
                <a:ea typeface="微軟正黑體" panose="020B0604030504040204" pitchFamily="34" charset="-120"/>
              </a:rPr>
              <a:t>公尺、</a:t>
            </a:r>
            <a:r>
              <a:rPr lang="zh-TW" altLang="en-US" sz="2000" u="sng" dirty="0">
                <a:ea typeface="微軟正黑體" panose="020B0604030504040204" pitchFamily="34" charset="-120"/>
              </a:rPr>
              <a:t>小明</a:t>
            </a:r>
            <a:r>
              <a:rPr lang="zh-TW" altLang="en-US" sz="2000" dirty="0">
                <a:ea typeface="微軟正黑體" panose="020B0604030504040204" pitchFamily="34" charset="-120"/>
              </a:rPr>
              <a:t>家和</a:t>
            </a:r>
            <a:r>
              <a:rPr lang="zh-TW" altLang="en-US" sz="2000" u="sng" dirty="0">
                <a:ea typeface="微軟正黑體" panose="020B0604030504040204" pitchFamily="34" charset="-120"/>
              </a:rPr>
              <a:t>小雄</a:t>
            </a:r>
            <a:r>
              <a:rPr lang="zh-TW" altLang="en-US" sz="2000" dirty="0">
                <a:ea typeface="微軟正黑體" panose="020B0604030504040204" pitchFamily="34" charset="-120"/>
              </a:rPr>
              <a:t>家相距 </a:t>
            </a:r>
            <a:r>
              <a:rPr lang="en-US" altLang="zh-TW" sz="2000" b="1" dirty="0">
                <a:ea typeface="微軟正黑體" panose="020B0604030504040204" pitchFamily="34" charset="-120"/>
              </a:rPr>
              <a:t>560</a:t>
            </a:r>
            <a:r>
              <a:rPr lang="en-US" altLang="zh-TW" sz="2000" dirty="0">
                <a:ea typeface="微軟正黑體" panose="020B0604030504040204" pitchFamily="34" charset="-120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</a:rPr>
              <a:t>公尺。 </a:t>
            </a:r>
            <a:endParaRPr lang="en-US" altLang="zh-TW" sz="2000" dirty="0">
              <a:ea typeface="微軟正黑體" panose="020B0604030504040204" pitchFamily="34" charset="-120"/>
            </a:endParaRPr>
          </a:p>
          <a:p>
            <a:pPr>
              <a:lnSpc>
                <a:spcPct val="120000"/>
              </a:lnSpc>
            </a:pPr>
            <a:r>
              <a:rPr lang="en-US" altLang="zh-TW" sz="2000" dirty="0">
                <a:ea typeface="微軟正黑體" panose="020B0604030504040204" pitchFamily="34" charset="-120"/>
              </a:rPr>
              <a:t>(1) </a:t>
            </a:r>
            <a:r>
              <a:rPr lang="zh-TW" altLang="en-US" sz="2000" dirty="0">
                <a:ea typeface="微軟正黑體" panose="020B0604030504040204" pitchFamily="34" charset="-120"/>
              </a:rPr>
              <a:t>請問</a:t>
            </a:r>
            <a:r>
              <a:rPr lang="zh-TW" altLang="en-US" sz="2000" u="sng" dirty="0">
                <a:ea typeface="微軟正黑體" panose="020B0604030504040204" pitchFamily="34" charset="-120"/>
              </a:rPr>
              <a:t>小香</a:t>
            </a:r>
            <a:r>
              <a:rPr lang="zh-TW" altLang="en-US" sz="2000" dirty="0">
                <a:ea typeface="微軟正黑體" panose="020B0604030504040204" pitchFamily="34" charset="-120"/>
              </a:rPr>
              <a:t>家和</a:t>
            </a:r>
            <a:r>
              <a:rPr lang="zh-TW" altLang="en-US" sz="2000" u="sng" dirty="0">
                <a:ea typeface="微軟正黑體" panose="020B0604030504040204" pitchFamily="34" charset="-120"/>
              </a:rPr>
              <a:t>小雄</a:t>
            </a:r>
            <a:r>
              <a:rPr lang="zh-TW" altLang="en-US" sz="2000" dirty="0">
                <a:ea typeface="微軟正黑體" panose="020B0604030504040204" pitchFamily="34" charset="-120"/>
              </a:rPr>
              <a:t>家的距離</a:t>
            </a:r>
            <a:r>
              <a:rPr lang="zh-TW" altLang="en-US" sz="2000" u="dbl" dirty="0">
                <a:ea typeface="微軟正黑體" panose="020B0604030504040204" pitchFamily="34" charset="-120"/>
              </a:rPr>
              <a:t>最遠</a:t>
            </a:r>
            <a:r>
              <a:rPr lang="zh-TW" altLang="en-US" sz="2000" dirty="0">
                <a:ea typeface="微軟正黑體" panose="020B0604030504040204" pitchFamily="34" charset="-120"/>
              </a:rPr>
              <a:t>可能是多少公尺 </a:t>
            </a:r>
            <a:r>
              <a:rPr lang="en-US" altLang="zh-TW" sz="2000" dirty="0">
                <a:ea typeface="微軟正黑體" panose="020B0604030504040204" pitchFamily="34" charset="-120"/>
              </a:rPr>
              <a:t>?</a:t>
            </a:r>
            <a:r>
              <a:rPr lang="zh-TW" altLang="en-US" sz="2000" dirty="0">
                <a:ea typeface="微軟正黑體" panose="020B0604030504040204" pitchFamily="34" charset="-120"/>
              </a:rPr>
              <a:t> </a:t>
            </a:r>
            <a:endParaRPr lang="en-US" altLang="zh-TW" sz="2000" dirty="0">
              <a:ea typeface="微軟正黑體" panose="020B0604030504040204" pitchFamily="34" charset="-120"/>
            </a:endParaRPr>
          </a:p>
          <a:p>
            <a:pPr marL="360000" indent="-576000">
              <a:lnSpc>
                <a:spcPct val="120000"/>
              </a:lnSpc>
            </a:pPr>
            <a:r>
              <a:rPr lang="en-US" altLang="zh-TW" sz="2000" dirty="0">
                <a:ea typeface="微軟正黑體" panose="020B0604030504040204" pitchFamily="34" charset="-120"/>
              </a:rPr>
              <a:t>(2)</a:t>
            </a:r>
            <a:r>
              <a:rPr lang="zh-TW" altLang="en-US" sz="2000" dirty="0">
                <a:ea typeface="微軟正黑體" panose="020B0604030504040204" pitchFamily="34" charset="-120"/>
              </a:rPr>
              <a:t> </a:t>
            </a:r>
            <a:r>
              <a:rPr lang="zh-TW" altLang="en-US" sz="2000" u="sng" dirty="0">
                <a:ea typeface="微軟正黑體" panose="020B0604030504040204" pitchFamily="34" charset="-120"/>
              </a:rPr>
              <a:t>小明</a:t>
            </a:r>
            <a:r>
              <a:rPr lang="zh-TW" altLang="en-US" sz="2000" dirty="0">
                <a:ea typeface="微軟正黑體" panose="020B0604030504040204" pitchFamily="34" charset="-120"/>
              </a:rPr>
              <a:t>家和</a:t>
            </a:r>
            <a:r>
              <a:rPr lang="zh-TW" altLang="en-US" sz="2000" u="sng" dirty="0">
                <a:ea typeface="微軟正黑體" panose="020B0604030504040204" pitchFamily="34" charset="-120"/>
              </a:rPr>
              <a:t>小香</a:t>
            </a:r>
            <a:r>
              <a:rPr lang="zh-TW" altLang="en-US" sz="2000" dirty="0">
                <a:ea typeface="微軟正黑體" panose="020B0604030504040204" pitchFamily="34" charset="-120"/>
              </a:rPr>
              <a:t>家的中點有一座公園，</a:t>
            </a:r>
            <a:r>
              <a:rPr lang="zh-TW" altLang="en-US" sz="2000" u="sng" dirty="0">
                <a:ea typeface="微軟正黑體" panose="020B0604030504040204" pitchFamily="34" charset="-120"/>
              </a:rPr>
              <a:t>小明</a:t>
            </a:r>
            <a:r>
              <a:rPr lang="zh-TW" altLang="en-US" sz="2000" dirty="0">
                <a:ea typeface="微軟正黑體" panose="020B0604030504040204" pitchFamily="34" charset="-120"/>
              </a:rPr>
              <a:t>家和</a:t>
            </a:r>
            <a:r>
              <a:rPr lang="zh-TW" altLang="en-US" sz="2000" u="sng" dirty="0">
                <a:ea typeface="微軟正黑體" panose="020B0604030504040204" pitchFamily="34" charset="-120"/>
              </a:rPr>
              <a:t>小雄</a:t>
            </a:r>
            <a:r>
              <a:rPr lang="zh-TW" altLang="en-US" sz="2000" dirty="0">
                <a:ea typeface="微軟正黑體" panose="020B0604030504040204" pitchFamily="34" charset="-120"/>
              </a:rPr>
              <a:t>家的中點有一個籃球場，</a:t>
            </a:r>
            <a:r>
              <a:rPr lang="zh-TW" altLang="en-US" sz="2000" u="sng" dirty="0">
                <a:ea typeface="微軟正黑體" panose="020B0604030504040204" pitchFamily="34" charset="-120"/>
              </a:rPr>
              <a:t>小香</a:t>
            </a:r>
            <a:r>
              <a:rPr lang="zh-TW" altLang="en-US" sz="2000" dirty="0">
                <a:ea typeface="微軟正黑體" panose="020B0604030504040204" pitchFamily="34" charset="-120"/>
              </a:rPr>
              <a:t>想從公園走到籃球場    找</a:t>
            </a:r>
            <a:r>
              <a:rPr lang="zh-TW" altLang="en-US" sz="2000" u="sng" dirty="0">
                <a:ea typeface="微軟正黑體" panose="020B0604030504040204" pitchFamily="34" charset="-120"/>
              </a:rPr>
              <a:t>小雄</a:t>
            </a:r>
            <a:r>
              <a:rPr lang="zh-TW" altLang="en-US" sz="2000" dirty="0">
                <a:ea typeface="微軟正黑體" panose="020B0604030504040204" pitchFamily="34" charset="-120"/>
              </a:rPr>
              <a:t>，請問她</a:t>
            </a:r>
            <a:r>
              <a:rPr lang="zh-TW" altLang="en-US" sz="2000" u="dbl" dirty="0">
                <a:ea typeface="微軟正黑體" panose="020B0604030504040204" pitchFamily="34" charset="-120"/>
              </a:rPr>
              <a:t>最短</a:t>
            </a:r>
            <a:r>
              <a:rPr lang="zh-TW" altLang="en-US" sz="2000" dirty="0">
                <a:ea typeface="微軟正黑體" panose="020B0604030504040204" pitchFamily="34" charset="-120"/>
              </a:rPr>
              <a:t>需要移動多少公尺 </a:t>
            </a:r>
            <a:r>
              <a:rPr lang="en-US" altLang="zh-TW" sz="2000" dirty="0">
                <a:ea typeface="微軟正黑體" panose="020B0604030504040204" pitchFamily="34" charset="-120"/>
              </a:rPr>
              <a:t>?</a:t>
            </a: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9204BB33-F861-B3E8-E94D-762DF3B9352D}"/>
              </a:ext>
            </a:extLst>
          </p:cNvPr>
          <p:cNvGrpSpPr/>
          <p:nvPr/>
        </p:nvGrpSpPr>
        <p:grpSpPr>
          <a:xfrm>
            <a:off x="206769" y="5174876"/>
            <a:ext cx="11954744" cy="1562858"/>
            <a:chOff x="237249" y="5174876"/>
            <a:chExt cx="11954744" cy="1562858"/>
          </a:xfrm>
        </p:grpSpPr>
        <p:cxnSp>
          <p:nvCxnSpPr>
            <p:cNvPr id="84" name="直線接點 83">
              <a:extLst>
                <a:ext uri="{FF2B5EF4-FFF2-40B4-BE49-F238E27FC236}">
                  <a16:creationId xmlns:a16="http://schemas.microsoft.com/office/drawing/2014/main" id="{85798A49-4654-BF16-EA6F-C7F808DE531E}"/>
                </a:ext>
              </a:extLst>
            </p:cNvPr>
            <p:cNvCxnSpPr>
              <a:cxnSpLocks/>
            </p:cNvCxnSpPr>
            <p:nvPr/>
          </p:nvCxnSpPr>
          <p:spPr>
            <a:xfrm>
              <a:off x="331736" y="5565722"/>
              <a:ext cx="11268385" cy="0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文字方塊 84">
              <a:extLst>
                <a:ext uri="{FF2B5EF4-FFF2-40B4-BE49-F238E27FC236}">
                  <a16:creationId xmlns:a16="http://schemas.microsoft.com/office/drawing/2014/main" id="{FD9877AB-90D9-85AC-8B35-7C59154D6CA1}"/>
                </a:ext>
              </a:extLst>
            </p:cNvPr>
            <p:cNvSpPr txBox="1"/>
            <p:nvPr/>
          </p:nvSpPr>
          <p:spPr>
            <a:xfrm>
              <a:off x="662920" y="5174876"/>
              <a:ext cx="1667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>
                  <a:ea typeface="微軟正黑體" panose="020B0604030504040204" pitchFamily="34" charset="-120"/>
                </a:rPr>
                <a:t>學生練習</a:t>
              </a:r>
              <a:endParaRPr lang="en-US" altLang="zh-TW" b="1" dirty="0">
                <a:ea typeface="微軟正黑體" panose="020B0604030504040204" pitchFamily="34" charset="-120"/>
              </a:endParaRPr>
            </a:p>
          </p:txBody>
        </p:sp>
        <p:sp>
          <p:nvSpPr>
            <p:cNvPr id="86" name="矩形 85">
              <a:extLst>
                <a:ext uri="{FF2B5EF4-FFF2-40B4-BE49-F238E27FC236}">
                  <a16:creationId xmlns:a16="http://schemas.microsoft.com/office/drawing/2014/main" id="{7A8B1BF8-834A-95B0-07DE-5087C19188C0}"/>
                </a:ext>
              </a:extLst>
            </p:cNvPr>
            <p:cNvSpPr/>
            <p:nvPr/>
          </p:nvSpPr>
          <p:spPr>
            <a:xfrm>
              <a:off x="350787" y="5212167"/>
              <a:ext cx="280472" cy="28875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9" name="文字方塊 88">
              <a:extLst>
                <a:ext uri="{FF2B5EF4-FFF2-40B4-BE49-F238E27FC236}">
                  <a16:creationId xmlns:a16="http://schemas.microsoft.com/office/drawing/2014/main" id="{9E8FE398-ED8E-E5DE-BD50-E0471252FAF6}"/>
                </a:ext>
              </a:extLst>
            </p:cNvPr>
            <p:cNvSpPr txBox="1"/>
            <p:nvPr/>
          </p:nvSpPr>
          <p:spPr>
            <a:xfrm>
              <a:off x="237249" y="5653099"/>
              <a:ext cx="10427207" cy="10605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TW" altLang="en-US" dirty="0">
                  <a:ea typeface="微軟正黑體" panose="020B0604030504040204" pitchFamily="34" charset="-120"/>
                </a:rPr>
                <a:t>承精選例題，</a:t>
              </a:r>
              <a:endParaRPr lang="en-US" altLang="zh-TW" dirty="0">
                <a:ea typeface="微軟正黑體" panose="020B0604030504040204" pitchFamily="34" charset="-120"/>
              </a:endParaRPr>
            </a:p>
            <a:p>
              <a:pPr>
                <a:lnSpc>
                  <a:spcPct val="120000"/>
                </a:lnSpc>
              </a:pPr>
              <a:r>
                <a:rPr lang="en-US" altLang="zh-TW" dirty="0">
                  <a:ea typeface="微軟正黑體" panose="020B0604030504040204" pitchFamily="34" charset="-120"/>
                </a:rPr>
                <a:t>(1) </a:t>
              </a:r>
              <a:r>
                <a:rPr lang="zh-TW" altLang="en-US" u="sng" dirty="0">
                  <a:ea typeface="微軟正黑體" panose="020B0604030504040204" pitchFamily="34" charset="-120"/>
                </a:rPr>
                <a:t>小香</a:t>
              </a:r>
              <a:r>
                <a:rPr lang="zh-TW" altLang="en-US" dirty="0">
                  <a:ea typeface="微軟正黑體" panose="020B0604030504040204" pitchFamily="34" charset="-120"/>
                </a:rPr>
                <a:t>家和</a:t>
              </a:r>
              <a:r>
                <a:rPr lang="zh-TW" altLang="en-US" u="sng" dirty="0">
                  <a:ea typeface="微軟正黑體" panose="020B0604030504040204" pitchFamily="34" charset="-120"/>
                </a:rPr>
                <a:t>小雄</a:t>
              </a:r>
              <a:r>
                <a:rPr lang="zh-TW" altLang="en-US" dirty="0">
                  <a:ea typeface="微軟正黑體" panose="020B0604030504040204" pitchFamily="34" charset="-120"/>
                </a:rPr>
                <a:t>家的距離</a:t>
              </a:r>
              <a:r>
                <a:rPr lang="zh-TW" altLang="en-US" u="dbl" dirty="0">
                  <a:ea typeface="微軟正黑體" panose="020B0604030504040204" pitchFamily="34" charset="-120"/>
                </a:rPr>
                <a:t>最近</a:t>
              </a:r>
              <a:r>
                <a:rPr lang="zh-TW" altLang="en-US" dirty="0">
                  <a:ea typeface="微軟正黑體" panose="020B0604030504040204" pitchFamily="34" charset="-120"/>
                </a:rPr>
                <a:t>可能是多少公尺 </a:t>
              </a:r>
              <a:r>
                <a:rPr lang="en-US" altLang="zh-TW" dirty="0">
                  <a:ea typeface="微軟正黑體" panose="020B0604030504040204" pitchFamily="34" charset="-120"/>
                </a:rPr>
                <a:t>?</a:t>
              </a:r>
            </a:p>
            <a:p>
              <a:pPr>
                <a:lnSpc>
                  <a:spcPct val="120000"/>
                </a:lnSpc>
              </a:pPr>
              <a:r>
                <a:rPr lang="en-US" altLang="zh-TW" dirty="0">
                  <a:ea typeface="微軟正黑體" panose="020B0604030504040204" pitchFamily="34" charset="-120"/>
                </a:rPr>
                <a:t>(2) </a:t>
              </a:r>
              <a:r>
                <a:rPr lang="zh-TW" altLang="en-US" dirty="0">
                  <a:ea typeface="微軟正黑體" panose="020B0604030504040204" pitchFamily="34" charset="-120"/>
                </a:rPr>
                <a:t>公園和籃球場之間的距離</a:t>
              </a:r>
              <a:r>
                <a:rPr lang="zh-TW" altLang="en-US" u="dbl" dirty="0">
                  <a:ea typeface="微軟正黑體" panose="020B0604030504040204" pitchFamily="34" charset="-120"/>
                </a:rPr>
                <a:t>最遠</a:t>
              </a:r>
              <a:r>
                <a:rPr lang="zh-TW" altLang="en-US" dirty="0">
                  <a:ea typeface="微軟正黑體" panose="020B0604030504040204" pitchFamily="34" charset="-120"/>
                </a:rPr>
                <a:t>可能是多少公尺</a:t>
              </a:r>
              <a:r>
                <a:rPr lang="en-US" altLang="zh-TW" dirty="0">
                  <a:ea typeface="微軟正黑體" panose="020B0604030504040204" pitchFamily="34" charset="-120"/>
                </a:rPr>
                <a:t>?</a:t>
              </a:r>
              <a:r>
                <a:rPr lang="zh-TW" altLang="en-US" dirty="0">
                  <a:ea typeface="微軟正黑體" panose="020B0604030504040204" pitchFamily="34" charset="-120"/>
                </a:rPr>
                <a:t> </a:t>
              </a:r>
              <a:endParaRPr lang="en-US" altLang="zh-TW" dirty="0">
                <a:ea typeface="微軟正黑體" panose="020B0604030504040204" pitchFamily="34" charset="-120"/>
              </a:endParaRPr>
            </a:p>
          </p:txBody>
        </p:sp>
        <p:sp>
          <p:nvSpPr>
            <p:cNvPr id="101" name="文字方塊 100">
              <a:extLst>
                <a:ext uri="{FF2B5EF4-FFF2-40B4-BE49-F238E27FC236}">
                  <a16:creationId xmlns:a16="http://schemas.microsoft.com/office/drawing/2014/main" id="{665D392D-19FC-71B5-434C-0ABBBC91FB85}"/>
                </a:ext>
              </a:extLst>
            </p:cNvPr>
            <p:cNvSpPr txBox="1"/>
            <p:nvPr/>
          </p:nvSpPr>
          <p:spPr>
            <a:xfrm>
              <a:off x="8865466" y="6399180"/>
              <a:ext cx="3326527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</a:rPr>
                <a:t>解答</a:t>
              </a:r>
              <a:r>
                <a:rPr lang="zh-TW" altLang="en-US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：</a:t>
              </a:r>
              <a:r>
                <a:rPr lang="en-US" altLang="zh-TW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(1) 260</a:t>
              </a:r>
              <a:r>
                <a:rPr lang="en-US" altLang="zh-TW" sz="1600" b="1" i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 m  </a:t>
              </a:r>
              <a:r>
                <a:rPr lang="en-US" altLang="zh-TW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(2) 430 </a:t>
              </a:r>
              <a:r>
                <a:rPr lang="en-US" altLang="zh-TW" sz="1600" b="1" i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m</a:t>
              </a:r>
              <a:endParaRPr lang="zh-TW" altLang="en-US" sz="1600" b="1" i="1" dirty="0">
                <a:solidFill>
                  <a:schemeClr val="bg1">
                    <a:lumMod val="65000"/>
                  </a:schemeClr>
                </a:solidFill>
                <a:ea typeface="微軟正黑體" panose="020B0604030504040204" pitchFamily="34" charset="-120"/>
              </a:endParaRPr>
            </a:p>
          </p:txBody>
        </p:sp>
      </p:grpSp>
      <p:pic>
        <p:nvPicPr>
          <p:cNvPr id="3" name="圖片 2">
            <a:extLst>
              <a:ext uri="{FF2B5EF4-FFF2-40B4-BE49-F238E27FC236}">
                <a16:creationId xmlns:a16="http://schemas.microsoft.com/office/drawing/2014/main" id="{FCC96E31-518B-406A-A328-9C5D6D5DAC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48020" y="4814876"/>
            <a:ext cx="678947" cy="720000"/>
          </a:xfrm>
          <a:prstGeom prst="rect">
            <a:avLst/>
          </a:prstGeom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ABADDD2A-8C03-6F04-B7FE-F0EEEEE69A53}"/>
              </a:ext>
            </a:extLst>
          </p:cNvPr>
          <p:cNvSpPr txBox="1"/>
          <p:nvPr/>
        </p:nvSpPr>
        <p:spPr>
          <a:xfrm>
            <a:off x="10703293" y="4579004"/>
            <a:ext cx="1168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en-US" sz="1200" dirty="0"/>
              <a:t>線上講解</a:t>
            </a:r>
          </a:p>
        </p:txBody>
      </p:sp>
    </p:spTree>
    <p:extLst>
      <p:ext uri="{BB962C8B-B14F-4D97-AF65-F5344CB8AC3E}">
        <p14:creationId xmlns:p14="http://schemas.microsoft.com/office/powerpoint/2010/main" val="2328187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訂 2">
      <a:majorFont>
        <a:latin typeface="Calibri Light"/>
        <a:ea typeface="Noto Sans Mono CJK TC Regular"/>
        <a:cs typeface=""/>
      </a:majorFont>
      <a:minorFont>
        <a:latin typeface="Times New Roman"/>
        <a:ea typeface="Noto Sans Mono CJK TC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8575">
          <a:solidFill>
            <a:schemeClr val="tx1"/>
          </a:solidFill>
          <a:headEnd type="none" w="med" len="med"/>
          <a:tailEnd type="none" w="med" len="med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18696</TotalTime>
  <Words>542</Words>
  <Application>Microsoft Office PowerPoint</Application>
  <PresentationFormat>寬螢幕</PresentationFormat>
  <Paragraphs>40</Paragraphs>
  <Slides>4</Slides>
  <Notes>4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4</vt:i4>
      </vt:variant>
    </vt:vector>
  </HeadingPairs>
  <TitlesOfParts>
    <vt:vector size="10" baseType="lpstr">
      <vt:lpstr>微軟正黑體</vt:lpstr>
      <vt:lpstr>Arial</vt:lpstr>
      <vt:lpstr>Calibri</vt:lpstr>
      <vt:lpstr>Calibri Light</vt:lpstr>
      <vt:lpstr>Times New Roman</vt:lpstr>
      <vt:lpstr>Office 佈景主題</vt:lpstr>
      <vt:lpstr>整數加減法</vt:lpstr>
      <vt:lpstr>移動後求距離</vt:lpstr>
      <vt:lpstr>絕對值比較大小</vt:lpstr>
      <vt:lpstr>最長、最短距離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顧震宇</dc:creator>
  <cp:lastModifiedBy>代數白痴 顧</cp:lastModifiedBy>
  <cp:revision>1002</cp:revision>
  <dcterms:created xsi:type="dcterms:W3CDTF">2015-07-26T15:18:38Z</dcterms:created>
  <dcterms:modified xsi:type="dcterms:W3CDTF">2023-09-04T06:44:11Z</dcterms:modified>
</cp:coreProperties>
</file>