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85" r:id="rId2"/>
    <p:sldId id="381" r:id="rId3"/>
    <p:sldId id="380" r:id="rId4"/>
    <p:sldId id="37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3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5F5"/>
    <a:srgbClr val="FF6000"/>
    <a:srgbClr val="3399FF"/>
    <a:srgbClr val="FFFFCC"/>
    <a:srgbClr val="FFFF99"/>
    <a:srgbClr val="FF00FF"/>
    <a:srgbClr val="FF66FF"/>
    <a:srgbClr val="ADDB7B"/>
    <a:srgbClr val="6666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CD88D8-53E4-4C2C-8945-BA914772669D}" v="5" dt="2023-09-04T06:45:39.2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3597" autoAdjust="0"/>
  </p:normalViewPr>
  <p:slideViewPr>
    <p:cSldViewPr snapToGrid="0">
      <p:cViewPr varScale="1">
        <p:scale>
          <a:sx n="63" d="100"/>
          <a:sy n="63" d="100"/>
        </p:scale>
        <p:origin x="76" y="128"/>
      </p:cViewPr>
      <p:guideLst>
        <p:guide pos="3840"/>
        <p:guide orient="horz" pos="234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DBCD88D8-53E4-4C2C-8945-BA914772669D}"/>
    <pc:docChg chg="undo custSel modSld">
      <pc:chgData name="代數白痴 顧" userId="316db6a4f7ef8138" providerId="LiveId" clId="{DBCD88D8-53E4-4C2C-8945-BA914772669D}" dt="2023-09-04T06:45:39.268" v="57"/>
      <pc:docMkLst>
        <pc:docMk/>
      </pc:docMkLst>
      <pc:sldChg chg="addSp delSp modSp mod delAnim modNotesTx">
        <pc:chgData name="代數白痴 顧" userId="316db6a4f7ef8138" providerId="LiveId" clId="{DBCD88D8-53E4-4C2C-8945-BA914772669D}" dt="2023-09-04T06:45:39.268" v="57"/>
        <pc:sldMkLst>
          <pc:docMk/>
          <pc:sldMk cId="2873434386" sldId="379"/>
        </pc:sldMkLst>
        <pc:spChg chg="add mod">
          <ac:chgData name="代數白痴 顧" userId="316db6a4f7ef8138" providerId="LiveId" clId="{DBCD88D8-53E4-4C2C-8945-BA914772669D}" dt="2023-09-04T06:45:39.268" v="57"/>
          <ac:spMkLst>
            <pc:docMk/>
            <pc:sldMk cId="2873434386" sldId="379"/>
            <ac:spMk id="5" creationId="{BBFD47DE-4054-33A4-AAA6-DA95377F8657}"/>
          </ac:spMkLst>
        </pc:spChg>
        <pc:spChg chg="del">
          <ac:chgData name="代數白痴 顧" userId="316db6a4f7ef8138" providerId="LiveId" clId="{DBCD88D8-53E4-4C2C-8945-BA914772669D}" dt="2023-09-04T05:10:42.501" v="38" actId="478"/>
          <ac:spMkLst>
            <pc:docMk/>
            <pc:sldMk cId="2873434386" sldId="379"/>
            <ac:spMk id="29" creationId="{6C534A47-58C5-C19B-A570-D80F68D0E0C9}"/>
          </ac:spMkLst>
        </pc:spChg>
        <pc:picChg chg="add del mod">
          <ac:chgData name="代數白痴 顧" userId="316db6a4f7ef8138" providerId="LiveId" clId="{DBCD88D8-53E4-4C2C-8945-BA914772669D}" dt="2023-09-04T06:45:38.991" v="56" actId="478"/>
          <ac:picMkLst>
            <pc:docMk/>
            <pc:sldMk cId="2873434386" sldId="379"/>
            <ac:picMk id="3" creationId="{384CC254-10EB-39E1-E211-F35780C0A277}"/>
          </ac:picMkLst>
        </pc:picChg>
        <pc:picChg chg="add mod">
          <ac:chgData name="代數白痴 顧" userId="316db6a4f7ef8138" providerId="LiveId" clId="{DBCD88D8-53E4-4C2C-8945-BA914772669D}" dt="2023-09-04T06:45:39.268" v="57"/>
          <ac:picMkLst>
            <pc:docMk/>
            <pc:sldMk cId="2873434386" sldId="379"/>
            <ac:picMk id="4" creationId="{EDEAA067-426E-4623-F7F2-A697AFFAF286}"/>
          </ac:picMkLst>
        </pc:picChg>
        <pc:cxnChg chg="del">
          <ac:chgData name="代數白痴 顧" userId="316db6a4f7ef8138" providerId="LiveId" clId="{DBCD88D8-53E4-4C2C-8945-BA914772669D}" dt="2023-09-04T05:10:40.034" v="36" actId="478"/>
          <ac:cxnSpMkLst>
            <pc:docMk/>
            <pc:sldMk cId="2873434386" sldId="379"/>
            <ac:cxnSpMk id="4" creationId="{6C4FB831-950A-5569-BD24-91BAF2D4F936}"/>
          </ac:cxnSpMkLst>
        </pc:cxnChg>
        <pc:cxnChg chg="del">
          <ac:chgData name="代數白痴 顧" userId="316db6a4f7ef8138" providerId="LiveId" clId="{DBCD88D8-53E4-4C2C-8945-BA914772669D}" dt="2023-09-04T05:10:40.838" v="37" actId="478"/>
          <ac:cxnSpMkLst>
            <pc:docMk/>
            <pc:sldMk cId="2873434386" sldId="379"/>
            <ac:cxnSpMk id="5" creationId="{D3AF2FB4-3C24-3633-CA46-CD1284953932}"/>
          </ac:cxnSpMkLst>
        </pc:cxnChg>
      </pc:sldChg>
      <pc:sldChg chg="addSp delSp modSp mod delAnim modNotesTx">
        <pc:chgData name="代數白痴 顧" userId="316db6a4f7ef8138" providerId="LiveId" clId="{DBCD88D8-53E4-4C2C-8945-BA914772669D}" dt="2023-09-04T06:45:36.141" v="55"/>
        <pc:sldMkLst>
          <pc:docMk/>
          <pc:sldMk cId="2328187967" sldId="380"/>
        </pc:sldMkLst>
        <pc:spChg chg="add mod">
          <ac:chgData name="代數白痴 顧" userId="316db6a4f7ef8138" providerId="LiveId" clId="{DBCD88D8-53E4-4C2C-8945-BA914772669D}" dt="2023-09-04T06:45:36.141" v="55"/>
          <ac:spMkLst>
            <pc:docMk/>
            <pc:sldMk cId="2328187967" sldId="380"/>
            <ac:spMk id="5" creationId="{480E87A2-0744-B3FC-C296-436ABE9D9561}"/>
          </ac:spMkLst>
        </pc:spChg>
        <pc:grpChg chg="del">
          <ac:chgData name="代數白痴 顧" userId="316db6a4f7ef8138" providerId="LiveId" clId="{DBCD88D8-53E4-4C2C-8945-BA914772669D}" dt="2023-09-04T05:10:34.234" v="34" actId="478"/>
          <ac:grpSpMkLst>
            <pc:docMk/>
            <pc:sldMk cId="2328187967" sldId="380"/>
            <ac:grpSpMk id="34" creationId="{5E70F412-D66A-8078-2DC6-9E18FD82969F}"/>
          </ac:grpSpMkLst>
        </pc:grpChg>
        <pc:picChg chg="add del mod">
          <ac:chgData name="代數白痴 顧" userId="316db6a4f7ef8138" providerId="LiveId" clId="{DBCD88D8-53E4-4C2C-8945-BA914772669D}" dt="2023-09-04T06:45:35.827" v="54" actId="478"/>
          <ac:picMkLst>
            <pc:docMk/>
            <pc:sldMk cId="2328187967" sldId="380"/>
            <ac:picMk id="3" creationId="{8DB35A2E-4AFB-CE53-9631-9B4B97B3EEEF}"/>
          </ac:picMkLst>
        </pc:picChg>
        <pc:picChg chg="add mod">
          <ac:chgData name="代數白痴 顧" userId="316db6a4f7ef8138" providerId="LiveId" clId="{DBCD88D8-53E4-4C2C-8945-BA914772669D}" dt="2023-09-04T06:45:36.141" v="55"/>
          <ac:picMkLst>
            <pc:docMk/>
            <pc:sldMk cId="2328187967" sldId="380"/>
            <ac:picMk id="4" creationId="{0DE21B6C-160E-82F2-8B3A-47639870A1C3}"/>
          </ac:picMkLst>
        </pc:picChg>
        <pc:cxnChg chg="del">
          <ac:chgData name="代數白痴 顧" userId="316db6a4f7ef8138" providerId="LiveId" clId="{DBCD88D8-53E4-4C2C-8945-BA914772669D}" dt="2023-09-04T05:10:28.855" v="32" actId="478"/>
          <ac:cxnSpMkLst>
            <pc:docMk/>
            <pc:sldMk cId="2328187967" sldId="380"/>
            <ac:cxnSpMk id="4" creationId="{13A9FAC8-DA62-4519-E2FF-FB37860FC55E}"/>
          </ac:cxnSpMkLst>
        </pc:cxnChg>
        <pc:cxnChg chg="del">
          <ac:chgData name="代數白痴 顧" userId="316db6a4f7ef8138" providerId="LiveId" clId="{DBCD88D8-53E4-4C2C-8945-BA914772669D}" dt="2023-09-04T05:10:31.314" v="33" actId="478"/>
          <ac:cxnSpMkLst>
            <pc:docMk/>
            <pc:sldMk cId="2328187967" sldId="380"/>
            <ac:cxnSpMk id="5" creationId="{23163D09-1AF3-87C6-40EA-3CDEA9B95EA1}"/>
          </ac:cxnSpMkLst>
        </pc:cxnChg>
      </pc:sldChg>
      <pc:sldChg chg="addSp delSp modSp mod delAnim modNotesTx">
        <pc:chgData name="代數白痴 顧" userId="316db6a4f7ef8138" providerId="LiveId" clId="{DBCD88D8-53E4-4C2C-8945-BA914772669D}" dt="2023-09-04T06:45:29.649" v="53" actId="1036"/>
        <pc:sldMkLst>
          <pc:docMk/>
          <pc:sldMk cId="1787025739" sldId="381"/>
        </pc:sldMkLst>
        <pc:spChg chg="add mod">
          <ac:chgData name="代數白痴 顧" userId="316db6a4f7ef8138" providerId="LiveId" clId="{DBCD88D8-53E4-4C2C-8945-BA914772669D}" dt="2023-09-04T06:45:29.649" v="53" actId="1036"/>
          <ac:spMkLst>
            <pc:docMk/>
            <pc:sldMk cId="1787025739" sldId="381"/>
            <ac:spMk id="3" creationId="{ABADDD2A-8C03-6F04-B7FE-F0EEEEE69A53}"/>
          </ac:spMkLst>
        </pc:spChg>
        <pc:spChg chg="del">
          <ac:chgData name="代數白痴 顧" userId="316db6a4f7ef8138" providerId="LiveId" clId="{DBCD88D8-53E4-4C2C-8945-BA914772669D}" dt="2023-09-04T05:10:07.493" v="27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DBCD88D8-53E4-4C2C-8945-BA914772669D}" dt="2023-09-04T05:10:04.965" v="26" actId="478"/>
          <ac:spMkLst>
            <pc:docMk/>
            <pc:sldMk cId="1787025739" sldId="381"/>
            <ac:spMk id="20" creationId="{A3FB830B-771B-E0FE-E89E-71C9D14A0C52}"/>
          </ac:spMkLst>
        </pc:spChg>
        <pc:picChg chg="add del mod">
          <ac:chgData name="代數白痴 顧" userId="316db6a4f7ef8138" providerId="LiveId" clId="{DBCD88D8-53E4-4C2C-8945-BA914772669D}" dt="2023-09-04T06:45:18.951" v="46" actId="1076"/>
          <ac:picMkLst>
            <pc:docMk/>
            <pc:sldMk cId="1787025739" sldId="381"/>
            <ac:picMk id="4" creationId="{DC5B7E70-0319-5B50-F5FB-DD180D78FFCB}"/>
          </ac:picMkLst>
        </pc:picChg>
      </pc:sldChg>
      <pc:sldChg chg="modSp mod modNotesTx">
        <pc:chgData name="代數白痴 顧" userId="316db6a4f7ef8138" providerId="LiveId" clId="{DBCD88D8-53E4-4C2C-8945-BA914772669D}" dt="2023-09-04T05:10:02.529" v="25" actId="20577"/>
        <pc:sldMkLst>
          <pc:docMk/>
          <pc:sldMk cId="371298532" sldId="385"/>
        </pc:sldMkLst>
        <pc:spChg chg="mod">
          <ac:chgData name="代數白痴 顧" userId="316db6a4f7ef8138" providerId="LiveId" clId="{DBCD88D8-53E4-4C2C-8945-BA914772669D}" dt="2023-09-04T05:10:00.004" v="24" actId="1036"/>
          <ac:spMkLst>
            <pc:docMk/>
            <pc:sldMk cId="371298532" sldId="385"/>
            <ac:spMk id="2" creationId="{2ED883B7-7BB5-3569-0000-ECC75BEFD414}"/>
          </ac:spMkLst>
        </pc:spChg>
        <pc:spChg chg="mod">
          <ac:chgData name="代數白痴 顧" userId="316db6a4f7ef8138" providerId="LiveId" clId="{DBCD88D8-53E4-4C2C-8945-BA914772669D}" dt="2023-09-04T05:09:53.748" v="11" actId="1036"/>
          <ac:spMkLst>
            <pc:docMk/>
            <pc:sldMk cId="371298532" sldId="385"/>
            <ac:spMk id="3" creationId="{A311B9A1-95D9-A550-47C6-120E0CCB4AD0}"/>
          </ac:spMkLst>
        </pc:sp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677D7F95-5FE7-48E7-AD86-42211E234EF4}"/>
    <pc:docChg chg="undo custSel addSld delSld modSld sldOrd modMainMaster">
      <pc:chgData name="代數白痴 顧" userId="316db6a4f7ef8138" providerId="LiveId" clId="{677D7F95-5FE7-48E7-AD86-42211E234EF4}" dt="2023-08-04T07:21:06.379" v="8522" actId="20577"/>
      <pc:docMkLst>
        <pc:docMk/>
      </pc:docMkLst>
      <pc:sldChg chg="addSp delSp modSp mod delAnim modNotesTx">
        <pc:chgData name="代數白痴 顧" userId="316db6a4f7ef8138" providerId="LiveId" clId="{677D7F95-5FE7-48E7-AD86-42211E234EF4}" dt="2023-08-04T07:18:33.298" v="8406" actId="103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mod">
          <ac:chgData name="代數白痴 顧" userId="316db6a4f7ef8138" providerId="LiveId" clId="{677D7F95-5FE7-48E7-AD86-42211E234EF4}" dt="2023-08-04T07:17:45.698" v="8401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8-04T07:15:19.965" v="8150" actId="1036"/>
          <ac:spMkLst>
            <pc:docMk/>
            <pc:sldMk cId="2873434386" sldId="379"/>
            <ac:spMk id="29" creationId="{6C534A47-58C5-C19B-A570-D80F68D0E0C9}"/>
          </ac:spMkLst>
        </pc:spChg>
        <pc:spChg chg="del mod">
          <ac:chgData name="代數白痴 顧" userId="316db6a4f7ef8138" providerId="LiveId" clId="{677D7F95-5FE7-48E7-AD86-42211E234EF4}" dt="2023-08-04T07:15:50.536" v="8194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8-04T07:18:26.160" v="8404" actId="103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677D7F95-5FE7-48E7-AD86-42211E234EF4}" dt="2023-08-04T07:18:33.298" v="8406" actId="1037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8-04T07:11:52.646" v="8070" actId="478"/>
          <ac:inkMkLst>
            <pc:docMk/>
            <pc:sldMk cId="2873434386" sldId="379"/>
            <ac:inkMk id="3" creationId="{A385B9CF-F039-0CCB-1FDE-1B5EE2D6EF7A}"/>
          </ac:inkMkLst>
        </pc:ink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add mod">
          <ac:chgData name="代數白痴 顧" userId="316db6a4f7ef8138" providerId="LiveId" clId="{677D7F95-5FE7-48E7-AD86-42211E234EF4}" dt="2023-08-04T07:14:28.930" v="8091"/>
          <ac:cxnSpMkLst>
            <pc:docMk/>
            <pc:sldMk cId="2873434386" sldId="379"/>
            <ac:cxnSpMk id="4" creationId="{6C4FB831-950A-5569-BD24-91BAF2D4F936}"/>
          </ac:cxnSpMkLst>
        </pc:cxnChg>
        <pc:cxnChg chg="add mod">
          <ac:chgData name="代數白痴 顧" userId="316db6a4f7ef8138" providerId="LiveId" clId="{677D7F95-5FE7-48E7-AD86-42211E234EF4}" dt="2023-08-04T07:14:28.930" v="8091"/>
          <ac:cxnSpMkLst>
            <pc:docMk/>
            <pc:sldMk cId="2873434386" sldId="379"/>
            <ac:cxnSpMk id="5" creationId="{D3AF2FB4-3C24-3633-CA46-CD1284953932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8-04T07:21:06.379" v="8522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mod">
          <ac:chgData name="代數白痴 顧" userId="316db6a4f7ef8138" providerId="LiveId" clId="{677D7F95-5FE7-48E7-AD86-42211E234EF4}" dt="2023-08-04T07:21:06.379" v="8522" actId="20577"/>
          <ac:spMkLst>
            <pc:docMk/>
            <pc:sldMk cId="2328187967" sldId="380"/>
            <ac:spMk id="23" creationId="{00000000-0000-0000-0000-00000000000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8-04T07:15:06.948" v="8130" actId="1036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8-04T07:19:12.242" v="8433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677D7F95-5FE7-48E7-AD86-42211E234EF4}" dt="2023-08-04T07:18:54.995" v="8411" actId="1037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8-04T07:15:06.948" v="8130" actId="1036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8-04T07:11:49.294" v="8069" actId="478"/>
          <ac:inkMkLst>
            <pc:docMk/>
            <pc:sldMk cId="2328187967" sldId="380"/>
            <ac:inkMk id="3" creationId="{BBADA09A-A0CA-9D0F-810D-D91D52066400}"/>
          </ac:inkMkLst>
        </pc:ink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add mod">
          <ac:chgData name="代數白痴 顧" userId="316db6a4f7ef8138" providerId="LiveId" clId="{677D7F95-5FE7-48E7-AD86-42211E234EF4}" dt="2023-08-04T07:14:24.615" v="8090"/>
          <ac:cxnSpMkLst>
            <pc:docMk/>
            <pc:sldMk cId="2328187967" sldId="380"/>
            <ac:cxnSpMk id="4" creationId="{13A9FAC8-DA62-4519-E2FF-FB37860FC55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add mod">
          <ac:chgData name="代數白痴 顧" userId="316db6a4f7ef8138" providerId="LiveId" clId="{677D7F95-5FE7-48E7-AD86-42211E234EF4}" dt="2023-08-04T07:14:24.615" v="8090"/>
          <ac:cxnSpMkLst>
            <pc:docMk/>
            <pc:sldMk cId="2328187967" sldId="380"/>
            <ac:cxnSpMk id="5" creationId="{23163D09-1AF3-87C6-40EA-3CDEA9B95EA1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8-04T07:20:26.350" v="8512" actId="478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8-04T07:14:40.265" v="8107" actId="1035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8-04T07:16:36.115" v="8300" actId="20577"/>
          <ac:spMkLst>
            <pc:docMk/>
            <pc:sldMk cId="1787025739" sldId="381"/>
            <ac:spMk id="23" creationId="{00000000-0000-0000-0000-000000000000}"/>
          </ac:spMkLst>
        </pc:spChg>
        <pc:spChg chg="mod">
          <ac:chgData name="代數白痴 顧" userId="316db6a4f7ef8138" providerId="LiveId" clId="{677D7F95-5FE7-48E7-AD86-42211E234EF4}" dt="2023-08-04T07:14:40.265" v="8107" actId="103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  <pc:inkChg chg="del">
          <ac:chgData name="代數白痴 顧" userId="316db6a4f7ef8138" providerId="LiveId" clId="{677D7F95-5FE7-48E7-AD86-42211E234EF4}" dt="2023-08-04T07:11:45.096" v="8068" actId="478"/>
          <ac:inkMkLst>
            <pc:docMk/>
            <pc:sldMk cId="1787025739" sldId="381"/>
            <ac:inkMk id="4" creationId="{D7C2315A-55D8-E0A3-7090-40F5954AFBBB}"/>
          </ac:inkMkLst>
        </pc:inkChg>
        <pc:cxnChg chg="add del mod">
          <ac:chgData name="代數白痴 顧" userId="316db6a4f7ef8138" providerId="LiveId" clId="{677D7F95-5FE7-48E7-AD86-42211E234EF4}" dt="2023-08-04T07:20:25.607" v="8511" actId="478"/>
          <ac:cxnSpMkLst>
            <pc:docMk/>
            <pc:sldMk cId="1787025739" sldId="381"/>
            <ac:cxnSpMk id="3" creationId="{4D8CFCD9-99CC-8605-687F-8595241CC552}"/>
          </ac:cxnSpMkLst>
        </pc:cxnChg>
        <pc:cxnChg chg="add del mod">
          <ac:chgData name="代數白痴 顧" userId="316db6a4f7ef8138" providerId="LiveId" clId="{677D7F95-5FE7-48E7-AD86-42211E234EF4}" dt="2023-08-04T07:20:26.350" v="8512" actId="478"/>
          <ac:cxnSpMkLst>
            <pc:docMk/>
            <pc:sldMk cId="1787025739" sldId="381"/>
            <ac:cxnSpMk id="6" creationId="{8A5F5A29-A7BA-96F3-74BB-EBB3457587C9}"/>
          </ac:cxnSpMkLst>
        </pc:cxn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  <pc:sldChg chg="modSp add mod ord modNotesTx">
        <pc:chgData name="代數白痴 顧" userId="316db6a4f7ef8138" providerId="LiveId" clId="{677D7F95-5FE7-48E7-AD86-42211E234EF4}" dt="2023-08-04T07:20:14.607" v="8510" actId="20577"/>
        <pc:sldMkLst>
          <pc:docMk/>
          <pc:sldMk cId="371298532" sldId="385"/>
        </pc:sldMkLst>
        <pc:spChg chg="mod">
          <ac:chgData name="代數白痴 顧" userId="316db6a4f7ef8138" providerId="LiveId" clId="{677D7F95-5FE7-48E7-AD86-42211E234EF4}" dt="2023-08-04T07:20:02.548" v="8483" actId="20577"/>
          <ac:spMkLst>
            <pc:docMk/>
            <pc:sldMk cId="371298532" sldId="385"/>
            <ac:spMk id="2" creationId="{2ED883B7-7BB5-3569-0000-ECC75BEFD414}"/>
          </ac:spMkLst>
        </pc:spChg>
      </pc:sldChg>
      <pc:sldMasterChg chg="modSldLayout">
        <pc:chgData name="代數白痴 顧" userId="316db6a4f7ef8138" providerId="LiveId" clId="{677D7F95-5FE7-48E7-AD86-42211E234EF4}" dt="2023-08-04T07:13:20.041" v="8088" actId="1076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677D7F95-5FE7-48E7-AD86-42211E234EF4}" dt="2023-08-04T07:13:20.041" v="8088" actId="1076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677D7F95-5FE7-48E7-AD86-42211E234EF4}" dt="2023-08-04T07:13:01.866" v="8087" actId="404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677D7F95-5FE7-48E7-AD86-42211E234EF4}" dt="2023-08-04T07:13:20.041" v="8088" actId="1076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2661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6688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306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6316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Autofit/>
          </a:bodyPr>
          <a:lstStyle>
            <a:lvl1pPr algn="ctr">
              <a:defRPr sz="32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0400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7A596211-7118-997F-A619-4C7CBB078BD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5F5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F6DDB-921A-81B2-5574-F0490F1DFEC4}"/>
              </a:ext>
            </a:extLst>
          </p:cNvPr>
          <p:cNvSpPr/>
          <p:nvPr/>
        </p:nvSpPr>
        <p:spPr>
          <a:xfrm>
            <a:off x="2362201" y="1764516"/>
            <a:ext cx="7467600" cy="2778910"/>
          </a:xfrm>
          <a:prstGeom prst="roundRect">
            <a:avLst>
              <a:gd name="adj" fmla="val 8955"/>
            </a:avLst>
          </a:prstGeom>
          <a:solidFill>
            <a:schemeClr val="bg1"/>
          </a:solidFill>
          <a:ln w="28575">
            <a:solidFill>
              <a:srgbClr val="E0E0E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ED883B7-7BB5-3569-0000-ECC75BEFD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81634"/>
            <a:ext cx="9144000" cy="2387600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整數四則運算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311B9A1-95D9-A550-47C6-120E0CCB4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65514"/>
            <a:ext cx="9144000" cy="784217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精選例題</a:t>
            </a:r>
          </a:p>
        </p:txBody>
      </p:sp>
    </p:spTree>
    <p:extLst>
      <p:ext uri="{BB962C8B-B14F-4D97-AF65-F5344CB8AC3E}">
        <p14:creationId xmlns:p14="http://schemas.microsoft.com/office/powerpoint/2010/main" val="371298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複雜數字相減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973972"/>
            <a:ext cx="11732014" cy="798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若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= 101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000" b="1" dirty="0">
                <a:ea typeface="微軟正黑體" panose="020B0604030504040204" pitchFamily="34" charset="-120"/>
              </a:rPr>
              <a:t> 9996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 </a:t>
            </a:r>
            <a:r>
              <a:rPr lang="en-US" altLang="zh-TW" sz="2000" b="1" dirty="0">
                <a:ea typeface="微軟正黑體" panose="020B0604030504040204" pitchFamily="34" charset="-120"/>
              </a:rPr>
              <a:t>10005</a:t>
            </a:r>
            <a:r>
              <a:rPr lang="zh-TW" altLang="en-US" sz="2000" dirty="0">
                <a:ea typeface="微軟正黑體" panose="020B0604030504040204" pitchFamily="34" charset="-120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 </a:t>
            </a:r>
            <a:r>
              <a:rPr lang="en-US" altLang="zh-TW" sz="2000" b="1" dirty="0">
                <a:ea typeface="微軟正黑體" panose="020B0604030504040204" pitchFamily="34" charset="-120"/>
              </a:rPr>
              <a:t>= 10004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000" b="1" dirty="0">
                <a:ea typeface="微軟正黑體" panose="020B0604030504040204" pitchFamily="34" charset="-120"/>
              </a:rPr>
              <a:t> 9997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000" b="1" dirty="0">
                <a:ea typeface="微軟正黑體" panose="020B0604030504040204" pitchFamily="34" charset="-120"/>
              </a:rPr>
              <a:t> 101</a:t>
            </a:r>
            <a:r>
              <a:rPr lang="zh-TW" altLang="en-US" sz="2000" dirty="0">
                <a:ea typeface="微軟正黑體" panose="020B0604030504040204" pitchFamily="34" charset="-120"/>
              </a:rPr>
              <a:t>，則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–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之值為何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 101   (B) –101   (C) 808   (D) –808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         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</a:rPr>
              <a:t>【102 </a:t>
            </a:r>
            <a:r>
              <a:rPr lang="zh-TW" altLang="en-US" dirty="0">
                <a:ea typeface="微軟正黑體" panose="020B0604030504040204" pitchFamily="34" charset="-120"/>
              </a:rPr>
              <a:t>基測第 </a:t>
            </a:r>
            <a:r>
              <a:rPr lang="en-US" altLang="zh-TW" b="1" dirty="0">
                <a:ea typeface="微軟正黑體" panose="020B0604030504040204" pitchFamily="34" charset="-120"/>
              </a:rPr>
              <a:t>32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37249" y="5174876"/>
            <a:ext cx="11954744" cy="1562858"/>
            <a:chOff x="237249" y="5174876"/>
            <a:chExt cx="11954744" cy="1562858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565722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17487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21216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9" y="5653099"/>
              <a:ext cx="10427207" cy="7278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算式 </a:t>
              </a:r>
              <a:r>
                <a:rPr lang="en-US" altLang="zh-TW" b="1" dirty="0">
                  <a:ea typeface="微軟正黑體" panose="020B0604030504040204" pitchFamily="34" charset="-120"/>
                </a:rPr>
                <a:t>743 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</a:t>
              </a:r>
              <a:r>
                <a:rPr lang="en-US" altLang="zh-TW" b="1" dirty="0">
                  <a:ea typeface="微軟正黑體" panose="020B0604030504040204" pitchFamily="34" charset="-120"/>
                </a:rPr>
                <a:t> 369 – 741 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</a:t>
              </a:r>
              <a:r>
                <a:rPr lang="en-US" altLang="zh-TW" b="1" dirty="0">
                  <a:ea typeface="微軟正黑體" panose="020B0604030504040204" pitchFamily="34" charset="-120"/>
                </a:rPr>
                <a:t> 370 </a:t>
              </a:r>
              <a:r>
                <a:rPr lang="zh-TW" altLang="en-US" dirty="0">
                  <a:ea typeface="微軟正黑體" panose="020B0604030504040204" pitchFamily="34" charset="-120"/>
                </a:rPr>
                <a:t>之值為何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endParaRPr lang="en-US" altLang="zh-TW" dirty="0"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–3   (B) –2   (C) 2   (D) 3</a:t>
              </a:r>
              <a:r>
                <a:rPr lang="zh-TW" altLang="en-US" b="1" dirty="0">
                  <a:ea typeface="微軟正黑體" panose="020B0604030504040204" pitchFamily="34" charset="-120"/>
                </a:rPr>
                <a:t>                                                                                                   </a:t>
              </a:r>
              <a:r>
                <a:rPr lang="en-US" altLang="zh-TW" sz="1600" b="1" dirty="0">
                  <a:ea typeface="微軟正黑體" panose="020B0604030504040204" pitchFamily="34" charset="-120"/>
                </a:rPr>
                <a:t>【103 </a:t>
              </a:r>
              <a:r>
                <a:rPr lang="zh-TW" altLang="en-US" sz="1600" dirty="0">
                  <a:ea typeface="微軟正黑體" panose="020B0604030504040204" pitchFamily="34" charset="-120"/>
                </a:rPr>
                <a:t>會考第</a:t>
              </a:r>
              <a:r>
                <a:rPr lang="zh-TW" altLang="en-US" sz="1600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sz="1600" b="1" dirty="0">
                  <a:ea typeface="微軟正黑體" panose="020B0604030504040204" pitchFamily="34" charset="-120"/>
                </a:rPr>
                <a:t>5 </a:t>
              </a:r>
              <a:r>
                <a:rPr lang="zh-TW" altLang="en-US" sz="1600" dirty="0">
                  <a:ea typeface="微軟正黑體" panose="020B0604030504040204" pitchFamily="34" charset="-120"/>
                </a:rPr>
                <a:t>題</a:t>
              </a:r>
              <a:r>
                <a:rPr lang="en-US" altLang="zh-TW" sz="1600" b="1" dirty="0">
                  <a:ea typeface="微軟正黑體" panose="020B0604030504040204" pitchFamily="34" charset="-120"/>
                </a:rPr>
                <a:t>】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8865466" y="6399180"/>
              <a:ext cx="3326527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(A)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4" name="圖片 3">
            <a:extLst>
              <a:ext uri="{FF2B5EF4-FFF2-40B4-BE49-F238E27FC236}">
                <a16:creationId xmlns:a16="http://schemas.microsoft.com/office/drawing/2014/main" id="{DC5B7E70-0319-5B50-F5FB-DD180D78FF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0121" y="4758346"/>
            <a:ext cx="730000" cy="720000"/>
          </a:xfrm>
          <a:prstGeom prst="rect">
            <a:avLst/>
          </a:prstGeom>
        </p:spPr>
      </p:pic>
      <p:sp>
        <p:nvSpPr>
          <p:cNvPr id="3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0650921" y="4522310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1787025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翻面後數字變化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973972"/>
            <a:ext cx="11732014" cy="153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桌面上有十張牌，每張牌的兩面各有一數字，兩面的數字和為 </a:t>
            </a:r>
            <a:r>
              <a:rPr lang="en-US" altLang="zh-TW" sz="2000" b="1" dirty="0">
                <a:ea typeface="微軟正黑體" panose="020B0604030504040204" pitchFamily="34" charset="-120"/>
              </a:rPr>
              <a:t>10</a:t>
            </a:r>
            <a:r>
              <a:rPr lang="zh-TW" altLang="en-US" sz="2000" dirty="0">
                <a:ea typeface="微軟正黑體" panose="020B0604030504040204" pitchFamily="34" charset="-120"/>
              </a:rPr>
              <a:t>，且每張牌某一面的數字是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0 </a:t>
            </a:r>
            <a:r>
              <a:rPr lang="zh-TW" altLang="en-US" sz="2000" dirty="0">
                <a:ea typeface="微軟正黑體" panose="020B0604030504040204" pitchFamily="34" charset="-120"/>
              </a:rPr>
              <a:t>或 </a:t>
            </a:r>
            <a:r>
              <a:rPr lang="en-US" altLang="zh-TW" sz="2000" b="1" dirty="0">
                <a:ea typeface="微軟正黑體" panose="020B0604030504040204" pitchFamily="34" charset="-120"/>
              </a:rPr>
              <a:t>1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的其中一個。若桌上的十張牌一開始朝上的牌面數字和為 </a:t>
            </a:r>
            <a:r>
              <a:rPr lang="en-US" altLang="zh-TW" sz="2000" b="1" dirty="0">
                <a:ea typeface="微軟正黑體" panose="020B0604030504040204" pitchFamily="34" charset="-120"/>
              </a:rPr>
              <a:t>31</a:t>
            </a:r>
            <a:r>
              <a:rPr lang="zh-TW" altLang="en-US" sz="2000" dirty="0">
                <a:ea typeface="微軟正黑體" panose="020B0604030504040204" pitchFamily="34" charset="-120"/>
              </a:rPr>
              <a:t>，今將朝上的牌面數字為 </a:t>
            </a:r>
            <a:r>
              <a:rPr lang="en-US" altLang="zh-TW" sz="2000" b="1" dirty="0">
                <a:ea typeface="微軟正黑體" panose="020B0604030504040204" pitchFamily="34" charset="-120"/>
              </a:rPr>
              <a:t>1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之牌翻面後，結果朝上的牌面數字和變為 </a:t>
            </a:r>
            <a:r>
              <a:rPr lang="en-US" altLang="zh-TW" sz="2000" b="1" dirty="0">
                <a:ea typeface="微軟正黑體" panose="020B0604030504040204" pitchFamily="34" charset="-120"/>
              </a:rPr>
              <a:t>47</a:t>
            </a:r>
            <a:r>
              <a:rPr lang="zh-TW" altLang="en-US" sz="2000" dirty="0">
                <a:ea typeface="微軟正黑體" panose="020B0604030504040204" pitchFamily="34" charset="-120"/>
              </a:rPr>
              <a:t>，則被翻面的牌有多少張 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  <a:r>
              <a:rPr lang="zh-TW" altLang="en-US" sz="2000" dirty="0">
                <a:ea typeface="微軟正黑體" panose="020B0604030504040204" pitchFamily="34" charset="-120"/>
              </a:rPr>
              <a:t> 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1   (B) 2   (C) 3   (D) 4                                                 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</a:rPr>
              <a:t>【106 </a:t>
            </a:r>
            <a:r>
              <a:rPr lang="zh-TW" altLang="en-US" dirty="0">
                <a:ea typeface="微軟正黑體" panose="020B0604030504040204" pitchFamily="34" charset="-120"/>
              </a:rPr>
              <a:t>特招第 </a:t>
            </a:r>
            <a:r>
              <a:rPr lang="en-US" altLang="zh-TW" b="1" dirty="0">
                <a:ea typeface="微軟正黑體" panose="020B0604030504040204" pitchFamily="34" charset="-120"/>
              </a:rPr>
              <a:t>12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  <a:r>
              <a:rPr lang="zh-TW" altLang="en-US" dirty="0">
                <a:ea typeface="微軟正黑體" panose="020B0604030504040204" pitchFamily="34" charset="-120"/>
              </a:rPr>
              <a:t>        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21347" y="5182827"/>
            <a:ext cx="11954744" cy="1562858"/>
            <a:chOff x="237249" y="5174876"/>
            <a:chExt cx="11954744" cy="1562858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565722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17487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21216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9" y="5653099"/>
              <a:ext cx="11192751" cy="7281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承上題，若桌上的牌兩面的數字和改為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12</a:t>
              </a:r>
              <a:r>
                <a:rPr lang="zh-TW" altLang="en-US" dirty="0">
                  <a:ea typeface="微軟正黑體" panose="020B0604030504040204" pitchFamily="34" charset="-120"/>
                </a:rPr>
                <a:t>，一開始朝上的牌面數字和為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35</a:t>
              </a:r>
              <a:r>
                <a:rPr lang="zh-TW" altLang="en-US" dirty="0">
                  <a:ea typeface="微軟正黑體" panose="020B0604030504040204" pitchFamily="34" charset="-120"/>
                </a:rPr>
                <a:t>，將朝上的牌面數字為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 </a:t>
              </a:r>
              <a:r>
                <a:rPr lang="zh-TW" altLang="en-US" dirty="0">
                  <a:ea typeface="微軟正黑體" panose="020B0604030504040204" pitchFamily="34" charset="-120"/>
                </a:rPr>
                <a:t>之牌翻面後，結果朝上的數字和變為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68</a:t>
              </a:r>
              <a:r>
                <a:rPr lang="zh-TW" altLang="en-US" dirty="0">
                  <a:ea typeface="微軟正黑體" panose="020B0604030504040204" pitchFamily="34" charset="-120"/>
                </a:rPr>
                <a:t>，則被翻面的牌有多少張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8865466" y="6399180"/>
              <a:ext cx="3326527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3 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張</a:t>
              </a:r>
              <a:endParaRPr lang="zh-TW" altLang="en-US" sz="1600" b="1" i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4" name="圖片 3">
            <a:extLst>
              <a:ext uri="{FF2B5EF4-FFF2-40B4-BE49-F238E27FC236}">
                <a16:creationId xmlns:a16="http://schemas.microsoft.com/office/drawing/2014/main" id="{0DE21B6C-160E-82F2-8B3A-47639870A1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0121" y="4758346"/>
            <a:ext cx="730000" cy="720000"/>
          </a:xfrm>
          <a:prstGeom prst="rect">
            <a:avLst/>
          </a:prstGeom>
        </p:spPr>
      </p:pic>
      <p:sp>
        <p:nvSpPr>
          <p:cNvPr id="5" name="文字方塊 3">
            <a:extLst>
              <a:ext uri="{FF2B5EF4-FFF2-40B4-BE49-F238E27FC236}">
                <a16:creationId xmlns:a16="http://schemas.microsoft.com/office/drawing/2014/main" id="{480E87A2-0744-B3FC-C296-436ABE9D9561}"/>
              </a:ext>
            </a:extLst>
          </p:cNvPr>
          <p:cNvSpPr txBox="1"/>
          <p:nvPr/>
        </p:nvSpPr>
        <p:spPr>
          <a:xfrm>
            <a:off x="10650921" y="4522310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328187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打羽球平均時間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1663" y="973972"/>
            <a:ext cx="10690024" cy="116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某天，</a:t>
            </a:r>
            <a:r>
              <a:rPr lang="en-US" altLang="zh-TW" sz="2000" b="1" dirty="0">
                <a:ea typeface="微軟正黑體" panose="020B0604030504040204" pitchFamily="34" charset="-120"/>
              </a:rPr>
              <a:t>5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個同學去打羽球，從上午 </a:t>
            </a:r>
            <a:r>
              <a:rPr lang="en-US" altLang="zh-TW" sz="2000" b="1" dirty="0">
                <a:ea typeface="微軟正黑體" panose="020B0604030504040204" pitchFamily="34" charset="-120"/>
              </a:rPr>
              <a:t>8</a:t>
            </a:r>
            <a:r>
              <a:rPr lang="zh-TW" altLang="en-US" sz="2000" b="1" dirty="0">
                <a:ea typeface="微軟正黑體" panose="020B0604030504040204" pitchFamily="34" charset="-12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</a:rPr>
              <a:t>55 </a:t>
            </a:r>
            <a:r>
              <a:rPr lang="zh-TW" altLang="en-US" sz="2000" dirty="0">
                <a:ea typeface="微軟正黑體" panose="020B0604030504040204" pitchFamily="34" charset="-120"/>
              </a:rPr>
              <a:t>一直到上午 </a:t>
            </a:r>
            <a:r>
              <a:rPr lang="en-US" altLang="zh-TW" sz="2000" b="1" dirty="0">
                <a:ea typeface="微軟正黑體" panose="020B0604030504040204" pitchFamily="34" charset="-120"/>
              </a:rPr>
              <a:t>11</a:t>
            </a:r>
            <a:r>
              <a:rPr lang="zh-TW" altLang="en-US" sz="2000" b="1" dirty="0">
                <a:ea typeface="微軟正黑體" panose="020B0604030504040204" pitchFamily="34" charset="-12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</a:rPr>
              <a:t>15</a:t>
            </a:r>
            <a:r>
              <a:rPr lang="zh-TW" altLang="en-US" sz="2000" dirty="0">
                <a:ea typeface="微軟正黑體" panose="020B0604030504040204" pitchFamily="34" charset="-120"/>
              </a:rPr>
              <a:t>。若這段時間內，他們一直玩雙打</a:t>
            </a:r>
            <a:r>
              <a:rPr lang="en-US" altLang="zh-TW" sz="2000" dirty="0"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ea typeface="微軟正黑體" panose="020B0604030504040204" pitchFamily="34" charset="-120"/>
              </a:rPr>
              <a:t>即須 </a:t>
            </a:r>
            <a:r>
              <a:rPr lang="en-US" altLang="zh-TW" sz="2000" b="1" dirty="0">
                <a:ea typeface="微軟正黑體" panose="020B0604030504040204" pitchFamily="34" charset="-120"/>
              </a:rPr>
              <a:t>4 </a:t>
            </a:r>
            <a:r>
              <a:rPr lang="zh-TW" altLang="en-US" sz="2000" dirty="0">
                <a:ea typeface="微軟正黑體" panose="020B0604030504040204" pitchFamily="34" charset="-120"/>
              </a:rPr>
              <a:t>人同時上場</a:t>
            </a:r>
            <a:r>
              <a:rPr lang="en-US" altLang="zh-TW" sz="2000" dirty="0">
                <a:ea typeface="微軟正黑體" panose="020B0604030504040204" pitchFamily="34" charset="-120"/>
              </a:rPr>
              <a:t>)</a:t>
            </a:r>
            <a:r>
              <a:rPr lang="zh-TW" altLang="en-US" sz="2000" dirty="0">
                <a:ea typeface="微軟正黑體" panose="020B0604030504040204" pitchFamily="34" charset="-120"/>
              </a:rPr>
              <a:t>，則平均一個人的上場時間為幾分鐘 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112    (B)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136   (C) 140   (D) 175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</a:rPr>
              <a:t>【98</a:t>
            </a:r>
            <a:r>
              <a:rPr lang="en-US" altLang="zh-TW" dirty="0"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</a:rPr>
              <a:t>基測第 </a:t>
            </a:r>
            <a:r>
              <a:rPr lang="en-US" altLang="zh-TW" b="1" dirty="0">
                <a:ea typeface="微軟正黑體" panose="020B0604030504040204" pitchFamily="34" charset="-120"/>
              </a:rPr>
              <a:t>26</a:t>
            </a:r>
            <a:r>
              <a:rPr lang="en-US" altLang="zh-TW" dirty="0"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  <a:endParaRPr lang="zh-TW" altLang="en-US" sz="2000" dirty="0">
              <a:ea typeface="微軟正黑體" panose="020B0604030504040204" pitchFamily="34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21347" y="5174876"/>
            <a:ext cx="11954744" cy="1562858"/>
            <a:chOff x="237249" y="5174876"/>
            <a:chExt cx="11954744" cy="1562858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565722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17487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21216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9" y="5653099"/>
              <a:ext cx="10057457" cy="7278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八位同學相約搭火車出遊，但只買到了 </a:t>
              </a:r>
              <a:r>
                <a:rPr lang="en-US" altLang="zh-TW" b="1" dirty="0">
                  <a:ea typeface="微軟正黑體" panose="020B0604030504040204" pitchFamily="34" charset="-120"/>
                </a:rPr>
                <a:t>5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張有座位的車票，其餘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張站票，商議之下大家輪流坐，每個座位同時只能坐一人，在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 </a:t>
              </a:r>
              <a:r>
                <a:rPr lang="zh-TW" altLang="en-US" dirty="0">
                  <a:ea typeface="微軟正黑體" panose="020B0604030504040204" pitchFamily="34" charset="-120"/>
                </a:rPr>
                <a:t>個小時又 </a:t>
              </a:r>
              <a:r>
                <a:rPr lang="en-US" altLang="zh-TW" b="1" dirty="0">
                  <a:ea typeface="微軟正黑體" panose="020B0604030504040204" pitchFamily="34" charset="-120"/>
                </a:rPr>
                <a:t>40 </a:t>
              </a:r>
              <a:r>
                <a:rPr lang="zh-TW" altLang="en-US" dirty="0">
                  <a:ea typeface="微軟正黑體" panose="020B0604030504040204" pitchFamily="34" charset="-120"/>
                </a:rPr>
                <a:t>分鐘的旅程中，請問每人平均坐在座位上幾分鐘 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8865466" y="6399180"/>
              <a:ext cx="3326527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100 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分鐘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4" name="圖片 3">
            <a:extLst>
              <a:ext uri="{FF2B5EF4-FFF2-40B4-BE49-F238E27FC236}">
                <a16:creationId xmlns:a16="http://schemas.microsoft.com/office/drawing/2014/main" id="{EDEAA067-426E-4623-F7F2-A697AFFAF2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0121" y="4758346"/>
            <a:ext cx="730000" cy="720000"/>
          </a:xfrm>
          <a:prstGeom prst="rect">
            <a:avLst/>
          </a:prstGeom>
        </p:spPr>
      </p:pic>
      <p:sp>
        <p:nvSpPr>
          <p:cNvPr id="5" name="文字方塊 3">
            <a:extLst>
              <a:ext uri="{FF2B5EF4-FFF2-40B4-BE49-F238E27FC236}">
                <a16:creationId xmlns:a16="http://schemas.microsoft.com/office/drawing/2014/main" id="{BBFD47DE-4054-33A4-AAA6-DA95377F8657}"/>
              </a:ext>
            </a:extLst>
          </p:cNvPr>
          <p:cNvSpPr txBox="1"/>
          <p:nvPr/>
        </p:nvSpPr>
        <p:spPr>
          <a:xfrm>
            <a:off x="10650921" y="4522310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87343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18883</TotalTime>
  <Words>455</Words>
  <Application>Microsoft Office PowerPoint</Application>
  <PresentationFormat>寬螢幕</PresentationFormat>
  <Paragraphs>28</Paragraphs>
  <Slides>4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Arial</vt:lpstr>
      <vt:lpstr>Calibri</vt:lpstr>
      <vt:lpstr>Calibri Light</vt:lpstr>
      <vt:lpstr>Times New Roman</vt:lpstr>
      <vt:lpstr>Office 佈景主題</vt:lpstr>
      <vt:lpstr>整數四則運算</vt:lpstr>
      <vt:lpstr>複雜數字相減</vt:lpstr>
      <vt:lpstr>翻面後數字變化</vt:lpstr>
      <vt:lpstr>打羽球平均時間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1008</cp:revision>
  <dcterms:created xsi:type="dcterms:W3CDTF">2015-07-26T15:18:38Z</dcterms:created>
  <dcterms:modified xsi:type="dcterms:W3CDTF">2023-09-04T06:45:42Z</dcterms:modified>
</cp:coreProperties>
</file>