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5" r:id="rId2"/>
    <p:sldId id="381" r:id="rId3"/>
    <p:sldId id="380" r:id="rId4"/>
    <p:sldId id="37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3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  <a:srgbClr val="3399FF"/>
    <a:srgbClr val="FF6000"/>
    <a:srgbClr val="FFCCFF"/>
    <a:srgbClr val="FFFFCC"/>
    <a:srgbClr val="FFFF99"/>
    <a:srgbClr val="FF00FF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26113D-5469-4F85-B107-F478CAD58384}" v="5" dt="2023-09-04T06:48:02.9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83" autoAdjust="0"/>
  </p:normalViewPr>
  <p:slideViewPr>
    <p:cSldViewPr snapToGrid="0">
      <p:cViewPr varScale="1">
        <p:scale>
          <a:sx n="63" d="100"/>
          <a:sy n="63" d="100"/>
        </p:scale>
        <p:origin x="76" y="324"/>
      </p:cViewPr>
      <p:guideLst>
        <p:guide pos="3840"/>
        <p:guide orient="horz" pos="23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428A226-D67C-49AE-93A4-C79941F39331}"/>
    <pc:docChg chg="custSel addSld modSld sldOrd modMainMaster">
      <pc:chgData name="代數白痴 顧" userId="316db6a4f7ef8138" providerId="LiveId" clId="{3428A226-D67C-49AE-93A4-C79941F39331}" dt="2023-08-04T04:43:25.187" v="147" actId="2711"/>
      <pc:docMkLst>
        <pc:docMk/>
      </pc:docMkLst>
      <pc:sldChg chg="addSp delSp modSp mod">
        <pc:chgData name="代數白痴 顧" userId="316db6a4f7ef8138" providerId="LiveId" clId="{3428A226-D67C-49AE-93A4-C79941F39331}" dt="2023-08-04T04:39:25.748" v="60" actId="1036"/>
        <pc:sldMkLst>
          <pc:docMk/>
          <pc:sldMk cId="2873434386" sldId="379"/>
        </pc:sldMkLst>
        <pc:spChg chg="mod">
          <ac:chgData name="代數白痴 顧" userId="316db6a4f7ef8138" providerId="LiveId" clId="{3428A226-D67C-49AE-93A4-C79941F39331}" dt="2023-08-04T04:38:13.935" v="16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428A226-D67C-49AE-93A4-C79941F39331}" dt="2023-08-04T04:39:25.748" v="60" actId="1036"/>
          <ac:spMkLst>
            <pc:docMk/>
            <pc:sldMk cId="2873434386" sldId="379"/>
            <ac:spMk id="60" creationId="{90ECAF3B-FFFF-A531-AFBE-31708C7D891C}"/>
          </ac:spMkLst>
        </pc:spChg>
        <pc:inkChg chg="del">
          <ac:chgData name="代數白痴 顧" userId="316db6a4f7ef8138" providerId="LiveId" clId="{3428A226-D67C-49AE-93A4-C79941F39331}" dt="2023-08-04T04:37:12.955" v="2" actId="478"/>
          <ac:inkMkLst>
            <pc:docMk/>
            <pc:sldMk cId="2873434386" sldId="379"/>
            <ac:inkMk id="6" creationId="{5740E1F2-07CD-B5CC-ADE7-427DE275C536}"/>
          </ac:inkMkLst>
        </pc:inkChg>
        <pc:cxnChg chg="add mod">
          <ac:chgData name="代數白痴 顧" userId="316db6a4f7ef8138" providerId="LiveId" clId="{3428A226-D67C-49AE-93A4-C79941F39331}" dt="2023-08-04T04:39:07.747" v="25"/>
          <ac:cxnSpMkLst>
            <pc:docMk/>
            <pc:sldMk cId="2873434386" sldId="379"/>
            <ac:cxnSpMk id="5" creationId="{E7FC561F-FB83-5F75-CF12-5C3C2FE68B58}"/>
          </ac:cxnSpMkLst>
        </pc:cxnChg>
        <pc:cxnChg chg="add mod">
          <ac:chgData name="代數白痴 顧" userId="316db6a4f7ef8138" providerId="LiveId" clId="{3428A226-D67C-49AE-93A4-C79941F39331}" dt="2023-08-04T04:39:07.747" v="25"/>
          <ac:cxnSpMkLst>
            <pc:docMk/>
            <pc:sldMk cId="2873434386" sldId="379"/>
            <ac:cxnSpMk id="7" creationId="{F5E284CF-5131-D7E0-86EE-EC83260B448D}"/>
          </ac:cxnSpMkLst>
        </pc:cxnChg>
      </pc:sldChg>
      <pc:sldChg chg="addSp delSp modSp mod">
        <pc:chgData name="代數白痴 顧" userId="316db6a4f7ef8138" providerId="LiveId" clId="{3428A226-D67C-49AE-93A4-C79941F39331}" dt="2023-08-04T04:39:41.811" v="88" actId="1037"/>
        <pc:sldMkLst>
          <pc:docMk/>
          <pc:sldMk cId="2328187967" sldId="380"/>
        </pc:sldMkLst>
        <pc:spChg chg="mod">
          <ac:chgData name="代數白痴 顧" userId="316db6a4f7ef8138" providerId="LiveId" clId="{3428A226-D67C-49AE-93A4-C79941F39331}" dt="2023-08-04T04:38:13.932" v="15" actId="27636"/>
          <ac:spMkLst>
            <pc:docMk/>
            <pc:sldMk cId="2328187967" sldId="380"/>
            <ac:spMk id="23" creationId="{00000000-0000-0000-0000-000000000000}"/>
          </ac:spMkLst>
        </pc:spChg>
        <pc:spChg chg="mod">
          <ac:chgData name="代數白痴 顧" userId="316db6a4f7ef8138" providerId="LiveId" clId="{3428A226-D67C-49AE-93A4-C79941F39331}" dt="2023-08-04T04:39:41.811" v="88" actId="1037"/>
          <ac:spMkLst>
            <pc:docMk/>
            <pc:sldMk cId="2328187967" sldId="380"/>
            <ac:spMk id="60" creationId="{90ECAF3B-FFFF-A531-AFBE-31708C7D891C}"/>
          </ac:spMkLst>
        </pc:spChg>
        <pc:inkChg chg="del">
          <ac:chgData name="代數白痴 顧" userId="316db6a4f7ef8138" providerId="LiveId" clId="{3428A226-D67C-49AE-93A4-C79941F39331}" dt="2023-08-04T04:37:10.577" v="1" actId="478"/>
          <ac:inkMkLst>
            <pc:docMk/>
            <pc:sldMk cId="2328187967" sldId="380"/>
            <ac:inkMk id="5" creationId="{273C3782-FDD1-7A96-2DF8-5DE166D2BF4C}"/>
          </ac:inkMkLst>
        </pc:inkChg>
        <pc:cxnChg chg="add mod">
          <ac:chgData name="代數白痴 顧" userId="316db6a4f7ef8138" providerId="LiveId" clId="{3428A226-D67C-49AE-93A4-C79941F39331}" dt="2023-08-04T04:39:06.160" v="24"/>
          <ac:cxnSpMkLst>
            <pc:docMk/>
            <pc:sldMk cId="2328187967" sldId="380"/>
            <ac:cxnSpMk id="7" creationId="{C20FC79E-AA91-1BCE-0B6D-11153416C1F5}"/>
          </ac:cxnSpMkLst>
        </pc:cxnChg>
        <pc:cxnChg chg="add mod">
          <ac:chgData name="代數白痴 顧" userId="316db6a4f7ef8138" providerId="LiveId" clId="{3428A226-D67C-49AE-93A4-C79941F39331}" dt="2023-08-04T04:39:06.160" v="24"/>
          <ac:cxnSpMkLst>
            <pc:docMk/>
            <pc:sldMk cId="2328187967" sldId="380"/>
            <ac:cxnSpMk id="9" creationId="{8DFD6A4F-19E3-805A-7D9F-42D5BFA23E6C}"/>
          </ac:cxnSpMkLst>
        </pc:cxnChg>
      </pc:sldChg>
      <pc:sldChg chg="addSp delSp modSp mod">
        <pc:chgData name="代數白痴 顧" userId="316db6a4f7ef8138" providerId="LiveId" clId="{3428A226-D67C-49AE-93A4-C79941F39331}" dt="2023-08-04T04:39:59.781" v="114" actId="1038"/>
        <pc:sldMkLst>
          <pc:docMk/>
          <pc:sldMk cId="1787025739" sldId="381"/>
        </pc:sldMkLst>
        <pc:spChg chg="mod">
          <ac:chgData name="代數白痴 顧" userId="316db6a4f7ef8138" providerId="LiveId" clId="{3428A226-D67C-49AE-93A4-C79941F39331}" dt="2023-08-04T04:38:13.925" v="14" actId="27636"/>
          <ac:spMkLst>
            <pc:docMk/>
            <pc:sldMk cId="1787025739" sldId="381"/>
            <ac:spMk id="23" creationId="{00000000-0000-0000-0000-000000000000}"/>
          </ac:spMkLst>
        </pc:spChg>
        <pc:spChg chg="mod">
          <ac:chgData name="代數白痴 顧" userId="316db6a4f7ef8138" providerId="LiveId" clId="{3428A226-D67C-49AE-93A4-C79941F39331}" dt="2023-08-04T04:39:59.781" v="114" actId="1038"/>
          <ac:spMkLst>
            <pc:docMk/>
            <pc:sldMk cId="1787025739" sldId="381"/>
            <ac:spMk id="60" creationId="{90ECAF3B-FFFF-A531-AFBE-31708C7D891C}"/>
          </ac:spMkLst>
        </pc:spChg>
        <pc:inkChg chg="del">
          <ac:chgData name="代數白痴 顧" userId="316db6a4f7ef8138" providerId="LiveId" clId="{3428A226-D67C-49AE-93A4-C79941F39331}" dt="2023-08-04T04:37:04.556" v="0" actId="478"/>
          <ac:inkMkLst>
            <pc:docMk/>
            <pc:sldMk cId="1787025739" sldId="381"/>
            <ac:inkMk id="4" creationId="{F56DB0A8-5A1B-F751-3D32-0A598031AB2B}"/>
          </ac:inkMkLst>
        </pc:inkChg>
        <pc:cxnChg chg="add mod">
          <ac:chgData name="代數白痴 顧" userId="316db6a4f7ef8138" providerId="LiveId" clId="{3428A226-D67C-49AE-93A4-C79941F39331}" dt="2023-08-04T04:39:04.281" v="23"/>
          <ac:cxnSpMkLst>
            <pc:docMk/>
            <pc:sldMk cId="1787025739" sldId="381"/>
            <ac:cxnSpMk id="3" creationId="{CE452C88-E4E7-5267-FBF1-3165D5C6509D}"/>
          </ac:cxnSpMkLst>
        </pc:cxnChg>
        <pc:cxnChg chg="add mod">
          <ac:chgData name="代數白痴 顧" userId="316db6a4f7ef8138" providerId="LiveId" clId="{3428A226-D67C-49AE-93A4-C79941F39331}" dt="2023-08-04T04:39:04.281" v="23"/>
          <ac:cxnSpMkLst>
            <pc:docMk/>
            <pc:sldMk cId="1787025739" sldId="381"/>
            <ac:cxnSpMk id="6" creationId="{6F6374E3-296D-EEC0-2FF7-89FBA4DBCBBD}"/>
          </ac:cxnSpMkLst>
        </pc:cxnChg>
      </pc:sldChg>
      <pc:sldChg chg="modSp add mod ord">
        <pc:chgData name="代數白痴 顧" userId="316db6a4f7ef8138" providerId="LiveId" clId="{3428A226-D67C-49AE-93A4-C79941F39331}" dt="2023-08-04T04:43:25.187" v="147" actId="2711"/>
        <pc:sldMkLst>
          <pc:docMk/>
          <pc:sldMk cId="371298532" sldId="385"/>
        </pc:sldMkLst>
        <pc:spChg chg="mod">
          <ac:chgData name="代數白痴 顧" userId="316db6a4f7ef8138" providerId="LiveId" clId="{3428A226-D67C-49AE-93A4-C79941F39331}" dt="2023-08-04T04:43:25.187" v="147" actId="2711"/>
          <ac:spMkLst>
            <pc:docMk/>
            <pc:sldMk cId="371298532" sldId="385"/>
            <ac:spMk id="2" creationId="{2ED883B7-7BB5-3569-0000-ECC75BEFD414}"/>
          </ac:spMkLst>
        </pc:spChg>
        <pc:spChg chg="mod">
          <ac:chgData name="代數白痴 顧" userId="316db6a4f7ef8138" providerId="LiveId" clId="{3428A226-D67C-49AE-93A4-C79941F39331}" dt="2023-08-04T04:43:25.187" v="147" actId="2711"/>
          <ac:spMkLst>
            <pc:docMk/>
            <pc:sldMk cId="371298532" sldId="385"/>
            <ac:spMk id="3" creationId="{A311B9A1-95D9-A550-47C6-120E0CCB4AD0}"/>
          </ac:spMkLst>
        </pc:spChg>
      </pc:sldChg>
      <pc:sldMasterChg chg="modSldLayout">
        <pc:chgData name="代數白痴 顧" userId="316db6a4f7ef8138" providerId="LiveId" clId="{3428A226-D67C-49AE-93A4-C79941F39331}" dt="2023-08-04T04:38:40.771" v="22" actId="1076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3428A226-D67C-49AE-93A4-C79941F39331}" dt="2023-08-04T04:38:40.771" v="22" actId="1076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3428A226-D67C-49AE-93A4-C79941F39331}" dt="2023-08-04T04:38:34.320" v="21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3428A226-D67C-49AE-93A4-C79941F39331}" dt="2023-08-04T04:38:40.771" v="22" actId="1076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17E509C0-6FA3-401A-8550-7AE85D85E8AE}"/>
    <pc:docChg chg="undo custSel addSld delSld modSld">
      <pc:chgData name="代數白痴 顧" userId="316db6a4f7ef8138" providerId="LiveId" clId="{17E509C0-6FA3-401A-8550-7AE85D85E8AE}" dt="2023-07-25T01:48:10.802" v="7824" actId="20577"/>
      <pc:docMkLst>
        <pc:docMk/>
      </pc:docMkLst>
      <pc:sldChg chg="addSp delSp modSp mod addAnim delAnim modAnim modNotesTx">
        <pc:chgData name="代數白痴 顧" userId="316db6a4f7ef8138" providerId="LiveId" clId="{17E509C0-6FA3-401A-8550-7AE85D85E8AE}" dt="2023-07-25T01:48:10.802" v="7824" actId="20577"/>
        <pc:sldMkLst>
          <pc:docMk/>
          <pc:sldMk cId="2873434386" sldId="379"/>
        </pc:sldMkLst>
        <pc:spChg chg="mod">
          <ac:chgData name="代數白痴 顧" userId="316db6a4f7ef8138" providerId="LiveId" clId="{17E509C0-6FA3-401A-8550-7AE85D85E8AE}" dt="2023-07-25T01:02:32.293" v="7462" actId="14100"/>
          <ac:spMkLst>
            <pc:docMk/>
            <pc:sldMk cId="2873434386" sldId="379"/>
            <ac:spMk id="4" creationId="{7B818EA5-D24F-FE3D-E4A7-56CDADFF696E}"/>
          </ac:spMkLst>
        </pc:spChg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del mod">
          <ac:chgData name="代數白痴 顧" userId="316db6a4f7ef8138" providerId="LiveId" clId="{17E509C0-6FA3-401A-8550-7AE85D85E8AE}" dt="2023-07-25T00:57:32.964" v="7293" actId="478"/>
          <ac:spMkLst>
            <pc:docMk/>
            <pc:sldMk cId="2873434386" sldId="379"/>
            <ac:spMk id="5" creationId="{EB1CAB35-5BBC-A2B4-C09D-D4F956252B3B}"/>
          </ac:spMkLst>
        </pc:spChg>
        <pc:spChg chg="del mod">
          <ac:chgData name="代數白痴 顧" userId="316db6a4f7ef8138" providerId="LiveId" clId="{17E509C0-6FA3-401A-8550-7AE85D85E8AE}" dt="2023-07-25T00:57:23.200" v="7288" actId="478"/>
          <ac:spMkLst>
            <pc:docMk/>
            <pc:sldMk cId="2873434386" sldId="379"/>
            <ac:spMk id="9" creationId="{1A2DA74D-DA74-3F3E-C2CE-D878AB3FB849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mod">
          <ac:chgData name="代數白痴 顧" userId="316db6a4f7ef8138" providerId="LiveId" clId="{17E509C0-6FA3-401A-8550-7AE85D85E8AE}" dt="2023-07-25T01:05:39.537" v="7578" actId="692"/>
          <ac:spMkLst>
            <pc:docMk/>
            <pc:sldMk cId="2873434386" sldId="379"/>
            <ac:spMk id="12" creationId="{23517BA6-9F76-1955-3B00-BE0F733992E0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mod">
          <ac:chgData name="代數白痴 顧" userId="316db6a4f7ef8138" providerId="LiveId" clId="{17E509C0-6FA3-401A-8550-7AE85D85E8AE}" dt="2023-07-25T01:01:46.426" v="7437" actId="20577"/>
          <ac:spMkLst>
            <pc:docMk/>
            <pc:sldMk cId="2873434386" sldId="379"/>
            <ac:spMk id="18" creationId="{7C0ECBAB-87D2-BF02-EB37-6404A6A3647D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5T01:05:12.206" v="7576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grpChg chg="add del mod">
          <ac:chgData name="代數白痴 顧" userId="316db6a4f7ef8138" providerId="LiveId" clId="{17E509C0-6FA3-401A-8550-7AE85D85E8AE}" dt="2023-07-25T01:02:37.310" v="7463" actId="1076"/>
          <ac:grpSpMkLst>
            <pc:docMk/>
            <pc:sldMk cId="2873434386" sldId="379"/>
            <ac:grpSpMk id="3" creationId="{858997D3-7F26-E851-69B8-99E59EBB5577}"/>
          </ac:grpSpMkLst>
        </pc:gr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del mod">
          <ac:chgData name="代數白痴 顧" userId="316db6a4f7ef8138" providerId="LiveId" clId="{17E509C0-6FA3-401A-8550-7AE85D85E8AE}" dt="2023-07-25T00:57:36.720" v="7295" actId="478"/>
          <ac:cxnSpMkLst>
            <pc:docMk/>
            <pc:sldMk cId="2873434386" sldId="379"/>
            <ac:cxnSpMk id="6" creationId="{118B6BC2-B242-8376-6F81-F5DD5A9BF7C0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del mod">
          <ac:chgData name="代數白痴 顧" userId="316db6a4f7ef8138" providerId="LiveId" clId="{17E509C0-6FA3-401A-8550-7AE85D85E8AE}" dt="2023-07-25T00:57:34.748" v="7294" actId="478"/>
          <ac:cxnSpMkLst>
            <pc:docMk/>
            <pc:sldMk cId="2873434386" sldId="379"/>
            <ac:cxnSpMk id="7" creationId="{7C1A12AF-F103-A1B6-D269-53D3B31FF832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del mod">
          <ac:chgData name="代數白痴 顧" userId="316db6a4f7ef8138" providerId="LiveId" clId="{17E509C0-6FA3-401A-8550-7AE85D85E8AE}" dt="2023-07-25T00:57:39.918" v="7296" actId="478"/>
          <ac:cxnSpMkLst>
            <pc:docMk/>
            <pc:sldMk cId="2873434386" sldId="379"/>
            <ac:cxnSpMk id="8" creationId="{A76AD2FF-8C38-EEFF-C0FC-BCE438C97B50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del mod">
          <ac:chgData name="代數白痴 顧" userId="316db6a4f7ef8138" providerId="LiveId" clId="{17E509C0-6FA3-401A-8550-7AE85D85E8AE}" dt="2023-07-25T00:57:30.274" v="7292" actId="478"/>
          <ac:cxnSpMkLst>
            <pc:docMk/>
            <pc:sldMk cId="2873434386" sldId="379"/>
            <ac:cxnSpMk id="10" creationId="{59D55E9D-3D39-287B-2E80-8ED98C1B9CA3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  <pc:cxnChg chg="del mod">
          <ac:chgData name="代數白痴 顧" userId="316db6a4f7ef8138" providerId="LiveId" clId="{17E509C0-6FA3-401A-8550-7AE85D85E8AE}" dt="2023-07-25T00:57:28.062" v="7291" actId="478"/>
          <ac:cxnSpMkLst>
            <pc:docMk/>
            <pc:sldMk cId="2873434386" sldId="379"/>
            <ac:cxnSpMk id="11" creationId="{542D1AA1-D695-3B79-CEA9-EB35AF8D2993}"/>
          </ac:cxnSpMkLst>
        </pc:cxnChg>
        <pc:cxnChg chg="mod">
          <ac:chgData name="代數白痴 顧" userId="316db6a4f7ef8138" providerId="LiveId" clId="{17E509C0-6FA3-401A-8550-7AE85D85E8AE}" dt="2023-07-25T01:05:39.537" v="7578" actId="692"/>
          <ac:cxnSpMkLst>
            <pc:docMk/>
            <pc:sldMk cId="2873434386" sldId="379"/>
            <ac:cxnSpMk id="13" creationId="{2B59E952-9817-217A-25D4-E7A4B38D6FC0}"/>
          </ac:cxnSpMkLst>
        </pc:cxnChg>
        <pc:cxnChg chg="mod">
          <ac:chgData name="代數白痴 顧" userId="316db6a4f7ef8138" providerId="LiveId" clId="{17E509C0-6FA3-401A-8550-7AE85D85E8AE}" dt="2023-07-25T01:05:39.537" v="7578" actId="692"/>
          <ac:cxnSpMkLst>
            <pc:docMk/>
            <pc:sldMk cId="2873434386" sldId="379"/>
            <ac:cxnSpMk id="14" creationId="{BDA7DF81-A170-B007-FDD8-E364FF07EEF3}"/>
          </ac:cxnSpMkLst>
        </pc:cxnChg>
        <pc:cxnChg chg="mod">
          <ac:chgData name="代數白痴 顧" userId="316db6a4f7ef8138" providerId="LiveId" clId="{17E509C0-6FA3-401A-8550-7AE85D85E8AE}" dt="2023-07-25T01:05:39.537" v="7578" actId="692"/>
          <ac:cxnSpMkLst>
            <pc:docMk/>
            <pc:sldMk cId="2873434386" sldId="379"/>
            <ac:cxnSpMk id="15" creationId="{75518DEE-18CF-C726-4A4E-DBCC114288B1}"/>
          </ac:cxnSpMkLst>
        </pc:cxnChg>
        <pc:cxnChg chg="mod">
          <ac:chgData name="代數白痴 顧" userId="316db6a4f7ef8138" providerId="LiveId" clId="{17E509C0-6FA3-401A-8550-7AE85D85E8AE}" dt="2023-07-25T01:05:39.537" v="7578" actId="692"/>
          <ac:cxnSpMkLst>
            <pc:docMk/>
            <pc:sldMk cId="2873434386" sldId="379"/>
            <ac:cxnSpMk id="16" creationId="{1CEF4B45-A75F-73D8-93CD-42A29707DAC8}"/>
          </ac:cxnSpMkLst>
        </pc:cxnChg>
        <pc:cxnChg chg="mod">
          <ac:chgData name="代數白痴 顧" userId="316db6a4f7ef8138" providerId="LiveId" clId="{17E509C0-6FA3-401A-8550-7AE85D85E8AE}" dt="2023-07-25T01:05:39.537" v="7578" actId="692"/>
          <ac:cxnSpMkLst>
            <pc:docMk/>
            <pc:sldMk cId="2873434386" sldId="379"/>
            <ac:cxnSpMk id="17" creationId="{9FB1934B-9622-78DD-7AD3-40B85032CD4F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5T01:06:38.909" v="7583" actId="692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5T01:06:23.742" v="7581" actId="692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5T01:06:28.063" v="7582" actId="207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5T01:06:38.909" v="7583" actId="692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5T01:06:23.742" v="7581" actId="692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5T01:06:23.742" v="7581" actId="692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5T01:06:23.742" v="7581" actId="692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5T01:06:23.742" v="7581" actId="692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5T01:06:23.742" v="7581" actId="692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5T01:06:08.112" v="7580" actId="692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5T01:06:08.112" v="7580" actId="692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5T01:06:08.112" v="7580" actId="692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5T01:06:08.112" v="7580" actId="692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5T01:06:08.112" v="7580" actId="692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5T01:08:51.720" v="7596" actId="1035"/>
        <pc:sldMkLst>
          <pc:docMk/>
          <pc:sldMk cId="1787025739" sldId="381"/>
        </pc:sldMkLst>
        <pc:spChg chg="del mod">
          <ac:chgData name="代數白痴 顧" userId="316db6a4f7ef8138" providerId="LiveId" clId="{17E509C0-6FA3-401A-8550-7AE85D85E8AE}" dt="2023-07-25T01:08:43.602" v="7584" actId="478"/>
          <ac:spMkLst>
            <pc:docMk/>
            <pc:sldMk cId="1787025739" sldId="381"/>
            <ac:spMk id="3" creationId="{59661174-2A5B-1F41-DF0A-809470898BC7}"/>
          </ac:spMkLst>
        </pc:spChg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add mod">
          <ac:chgData name="代數白痴 顧" userId="316db6a4f7ef8138" providerId="LiveId" clId="{17E509C0-6FA3-401A-8550-7AE85D85E8AE}" dt="2023-07-25T01:08:51.720" v="7596" actId="1035"/>
          <ac:spMkLst>
            <pc:docMk/>
            <pc:sldMk cId="1787025739" sldId="381"/>
            <ac:spMk id="5" creationId="{CA426DD4-66BC-AABB-2505-D8B76D2EB47B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5T00:56:18.363" v="7256" actId="478"/>
          <ac:inkMkLst>
            <pc:docMk/>
            <pc:sldMk cId="1787025739" sldId="381"/>
            <ac:inkMk id="4" creationId="{C3B02B0F-78E9-C0DF-C508-1937F98B0D70}"/>
          </ac:inkMkLst>
        </pc:ink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  <pc:sldChg chg="new del">
        <pc:chgData name="代數白痴 顧" userId="316db6a4f7ef8138" providerId="LiveId" clId="{17E509C0-6FA3-401A-8550-7AE85D85E8AE}" dt="2023-07-25T01:04:16.118" v="7478" actId="2696"/>
        <pc:sldMkLst>
          <pc:docMk/>
          <pc:sldMk cId="1543479332" sldId="382"/>
        </pc:sldMkLst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626113D-5469-4F85-B107-F478CAD58384}"/>
    <pc:docChg chg="custSel modSld">
      <pc:chgData name="代數白痴 顧" userId="316db6a4f7ef8138" providerId="LiveId" clId="{6626113D-5469-4F85-B107-F478CAD58384}" dt="2023-09-04T06:48:08.145" v="72" actId="1036"/>
      <pc:docMkLst>
        <pc:docMk/>
      </pc:docMkLst>
      <pc:sldChg chg="addSp delSp modSp mod delAnim modNotesTx">
        <pc:chgData name="代數白痴 顧" userId="316db6a4f7ef8138" providerId="LiveId" clId="{6626113D-5469-4F85-B107-F478CAD58384}" dt="2023-09-04T06:48:08.145" v="72" actId="1036"/>
        <pc:sldMkLst>
          <pc:docMk/>
          <pc:sldMk cId="2873434386" sldId="379"/>
        </pc:sldMkLst>
        <pc:spChg chg="add mod">
          <ac:chgData name="代數白痴 顧" userId="316db6a4f7ef8138" providerId="LiveId" clId="{6626113D-5469-4F85-B107-F478CAD58384}" dt="2023-09-04T06:48:08.145" v="72" actId="1036"/>
          <ac:spMkLst>
            <pc:docMk/>
            <pc:sldMk cId="2873434386" sldId="379"/>
            <ac:spMk id="4" creationId="{ABADDD2A-8C03-6F04-B7FE-F0EEEEE69A53}"/>
          </ac:spMkLst>
        </pc:spChg>
        <pc:grpChg chg="del">
          <ac:chgData name="代數白痴 顧" userId="316db6a4f7ef8138" providerId="LiveId" clId="{6626113D-5469-4F85-B107-F478CAD58384}" dt="2023-09-04T05:13:48.088" v="28" actId="478"/>
          <ac:grpSpMkLst>
            <pc:docMk/>
            <pc:sldMk cId="2873434386" sldId="379"/>
            <ac:grpSpMk id="3" creationId="{858997D3-7F26-E851-69B8-99E59EBB5577}"/>
          </ac:grpSpMkLst>
        </pc:grpChg>
        <pc:picChg chg="add mod">
          <ac:chgData name="代數白痴 顧" userId="316db6a4f7ef8138" providerId="LiveId" clId="{6626113D-5469-4F85-B107-F478CAD58384}" dt="2023-09-04T06:48:02.190" v="68" actId="1076"/>
          <ac:picMkLst>
            <pc:docMk/>
            <pc:sldMk cId="2873434386" sldId="379"/>
            <ac:picMk id="3" creationId="{13A4AA02-EB79-3605-A053-0EF31186CB1F}"/>
          </ac:picMkLst>
        </pc:picChg>
        <pc:inkChg chg="del">
          <ac:chgData name="代數白痴 顧" userId="316db6a4f7ef8138" providerId="LiveId" clId="{6626113D-5469-4F85-B107-F478CAD58384}" dt="2023-09-04T05:13:46.797" v="27" actId="478"/>
          <ac:inkMkLst>
            <pc:docMk/>
            <pc:sldMk cId="2873434386" sldId="379"/>
            <ac:inkMk id="6" creationId="{64B0EA40-C567-0DC5-6237-1AA671AE6237}"/>
          </ac:inkMkLst>
        </pc:inkChg>
      </pc:sldChg>
      <pc:sldChg chg="addSp delSp modSp mod delAnim modNotesTx">
        <pc:chgData name="代數白痴 顧" userId="316db6a4f7ef8138" providerId="LiveId" clId="{6626113D-5469-4F85-B107-F478CAD58384}" dt="2023-09-04T06:47:52.578" v="66" actId="1035"/>
        <pc:sldMkLst>
          <pc:docMk/>
          <pc:sldMk cId="2328187967" sldId="380"/>
        </pc:sldMkLst>
        <pc:spChg chg="add mod">
          <ac:chgData name="代數白痴 顧" userId="316db6a4f7ef8138" providerId="LiveId" clId="{6626113D-5469-4F85-B107-F478CAD58384}" dt="2023-09-04T06:47:52.578" v="66" actId="1035"/>
          <ac:spMkLst>
            <pc:docMk/>
            <pc:sldMk cId="2328187967" sldId="380"/>
            <ac:spMk id="4" creationId="{ABADDD2A-8C03-6F04-B7FE-F0EEEEE69A53}"/>
          </ac:spMkLst>
        </pc:spChg>
        <pc:grpChg chg="del">
          <ac:chgData name="代數白痴 顧" userId="316db6a4f7ef8138" providerId="LiveId" clId="{6626113D-5469-4F85-B107-F478CAD58384}" dt="2023-09-04T05:13:43.765" v="25" actId="478"/>
          <ac:grpSpMkLst>
            <pc:docMk/>
            <pc:sldMk cId="2328187967" sldId="380"/>
            <ac:grpSpMk id="26" creationId="{D0F3EAA3-CCCE-084C-8683-835BE14A5678}"/>
          </ac:grpSpMkLst>
        </pc:grpChg>
        <pc:picChg chg="add mod">
          <ac:chgData name="代數白痴 顧" userId="316db6a4f7ef8138" providerId="LiveId" clId="{6626113D-5469-4F85-B107-F478CAD58384}" dt="2023-09-04T06:47:45.919" v="55" actId="1076"/>
          <ac:picMkLst>
            <pc:docMk/>
            <pc:sldMk cId="2328187967" sldId="380"/>
            <ac:picMk id="3" creationId="{354C3301-05D4-B8B9-29DC-1CC6C3464185}"/>
          </ac:picMkLst>
        </pc:picChg>
        <pc:inkChg chg="del">
          <ac:chgData name="代數白痴 顧" userId="316db6a4f7ef8138" providerId="LiveId" clId="{6626113D-5469-4F85-B107-F478CAD58384}" dt="2023-09-04T05:13:44.901" v="26" actId="478"/>
          <ac:inkMkLst>
            <pc:docMk/>
            <pc:sldMk cId="2328187967" sldId="380"/>
            <ac:inkMk id="5" creationId="{98261377-28AC-D50A-D9F2-139983B6B870}"/>
          </ac:inkMkLst>
        </pc:inkChg>
        <pc:cxnChg chg="mod">
          <ac:chgData name="代數白痴 顧" userId="316db6a4f7ef8138" providerId="LiveId" clId="{6626113D-5469-4F85-B107-F478CAD58384}" dt="2023-09-04T05:13:43.765" v="25" actId="478"/>
          <ac:cxnSpMkLst>
            <pc:docMk/>
            <pc:sldMk cId="2328187967" sldId="380"/>
            <ac:cxnSpMk id="6" creationId="{C88EB7A3-B62C-E331-3377-7C5923F40C28}"/>
          </ac:cxnSpMkLst>
        </pc:cxnChg>
      </pc:sldChg>
      <pc:sldChg chg="addSp delSp modSp mod delAnim modNotesTx">
        <pc:chgData name="代數白痴 顧" userId="316db6a4f7ef8138" providerId="LiveId" clId="{6626113D-5469-4F85-B107-F478CAD58384}" dt="2023-09-04T06:47:27.398" v="52" actId="1035"/>
        <pc:sldMkLst>
          <pc:docMk/>
          <pc:sldMk cId="1787025739" sldId="381"/>
        </pc:sldMkLst>
        <pc:spChg chg="add mod">
          <ac:chgData name="代數白痴 顧" userId="316db6a4f7ef8138" providerId="LiveId" clId="{6626113D-5469-4F85-B107-F478CAD58384}" dt="2023-09-04T06:47:27.398" v="52" actId="1035"/>
          <ac:spMkLst>
            <pc:docMk/>
            <pc:sldMk cId="1787025739" sldId="381"/>
            <ac:spMk id="3" creationId="{ABADDD2A-8C03-6F04-B7FE-F0EEEEE69A53}"/>
          </ac:spMkLst>
        </pc:spChg>
        <pc:spChg chg="del">
          <ac:chgData name="代數白痴 顧" userId="316db6a4f7ef8138" providerId="LiveId" clId="{6626113D-5469-4F85-B107-F478CAD58384}" dt="2023-09-04T05:13:40.949" v="24" actId="478"/>
          <ac:spMkLst>
            <pc:docMk/>
            <pc:sldMk cId="1787025739" sldId="381"/>
            <ac:spMk id="5" creationId="{CA426DD4-66BC-AABB-2505-D8B76D2EB47B}"/>
          </ac:spMkLst>
        </pc:spChg>
        <pc:picChg chg="add mod">
          <ac:chgData name="代數白痴 顧" userId="316db6a4f7ef8138" providerId="LiveId" clId="{6626113D-5469-4F85-B107-F478CAD58384}" dt="2023-09-04T06:47:19.319" v="49" actId="1076"/>
          <ac:picMkLst>
            <pc:docMk/>
            <pc:sldMk cId="1787025739" sldId="381"/>
            <ac:picMk id="4" creationId="{E11D80CD-44CD-B8E9-030C-B3062A4CE52A}"/>
          </ac:picMkLst>
        </pc:picChg>
        <pc:inkChg chg="del">
          <ac:chgData name="代數白痴 顧" userId="316db6a4f7ef8138" providerId="LiveId" clId="{6626113D-5469-4F85-B107-F478CAD58384}" dt="2023-09-04T05:13:39.864" v="23" actId="478"/>
          <ac:inkMkLst>
            <pc:docMk/>
            <pc:sldMk cId="1787025739" sldId="381"/>
            <ac:inkMk id="4" creationId="{BBB5217A-C74A-1BE8-02E6-90E73D07D34C}"/>
          </ac:inkMkLst>
        </pc:inkChg>
      </pc:sldChg>
      <pc:sldChg chg="modSp mod modNotesTx">
        <pc:chgData name="代數白痴 顧" userId="316db6a4f7ef8138" providerId="LiveId" clId="{6626113D-5469-4F85-B107-F478CAD58384}" dt="2023-09-04T05:15:04.783" v="41" actId="20577"/>
        <pc:sldMkLst>
          <pc:docMk/>
          <pc:sldMk cId="371298532" sldId="385"/>
        </pc:sldMkLst>
        <pc:spChg chg="mod">
          <ac:chgData name="代數白痴 顧" userId="316db6a4f7ef8138" providerId="LiveId" clId="{6626113D-5469-4F85-B107-F478CAD58384}" dt="2023-09-04T05:15:04.783" v="41" actId="20577"/>
          <ac:spMkLst>
            <pc:docMk/>
            <pc:sldMk cId="371298532" sldId="385"/>
            <ac:spMk id="2" creationId="{2ED883B7-7BB5-3569-0000-ECC75BEFD414}"/>
          </ac:spMkLst>
        </pc:spChg>
        <pc:spChg chg="mod">
          <ac:chgData name="代數白痴 顧" userId="316db6a4f7ef8138" providerId="LiveId" clId="{6626113D-5469-4F85-B107-F478CAD58384}" dt="2023-09-04T05:13:34.053" v="21" actId="1035"/>
          <ac:spMkLst>
            <pc:docMk/>
            <pc:sldMk cId="371298532" sldId="385"/>
            <ac:spMk id="3" creationId="{A311B9A1-95D9-A550-47C6-120E0CCB4AD0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6688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306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316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>
            <a:noAutofit/>
          </a:bodyPr>
          <a:lstStyle>
            <a:lvl1pPr algn="ctr">
              <a:defRPr sz="32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90560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A596211-7118-997F-A619-4C7CBB078B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5F5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F6DDB-921A-81B2-5574-F0490F1DFEC4}"/>
              </a:ext>
            </a:extLst>
          </p:cNvPr>
          <p:cNvSpPr/>
          <p:nvPr/>
        </p:nvSpPr>
        <p:spPr>
          <a:xfrm>
            <a:off x="2362201" y="1764516"/>
            <a:ext cx="7467600" cy="2778910"/>
          </a:xfrm>
          <a:prstGeom prst="roundRect">
            <a:avLst>
              <a:gd name="adj" fmla="val 8955"/>
            </a:avLst>
          </a:prstGeom>
          <a:solidFill>
            <a:schemeClr val="bg1"/>
          </a:solidFill>
          <a:ln w="28575">
            <a:solidFill>
              <a:srgbClr val="E0E0E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ED883B7-7BB5-3569-0000-ECC75BEFD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69781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指數、科學記號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11B9A1-95D9-A550-47C6-120E0CC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37351"/>
            <a:ext cx="9144000" cy="78421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精選例題</a:t>
            </a:r>
          </a:p>
        </p:txBody>
      </p:sp>
    </p:spTree>
    <p:extLst>
      <p:ext uri="{BB962C8B-B14F-4D97-AF65-F5344CB8AC3E}">
        <p14:creationId xmlns:p14="http://schemas.microsoft.com/office/powerpoint/2010/main" val="371298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tIns="108000" bIns="0">
            <a:normAutofit/>
          </a:bodyPr>
          <a:lstStyle/>
          <a:p>
            <a:r>
              <a:rPr lang="zh-TW" altLang="en-US" b="1" dirty="0"/>
              <a:t>發電廠電量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786"/>
            <a:ext cx="11732014" cy="142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u="sng" dirty="0">
                <a:ea typeface="微軟正黑體" panose="020B0604030504040204" pitchFamily="34" charset="-120"/>
              </a:rPr>
              <a:t>民國</a:t>
            </a:r>
            <a:r>
              <a:rPr lang="zh-TW" altLang="en-US" sz="2000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106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年 </a:t>
            </a:r>
            <a:r>
              <a:rPr lang="en-US" altLang="zh-TW" sz="2000" b="1" dirty="0">
                <a:ea typeface="微軟正黑體" panose="020B0604030504040204" pitchFamily="34" charset="-120"/>
              </a:rPr>
              <a:t>8 </a:t>
            </a:r>
            <a:r>
              <a:rPr lang="zh-TW" altLang="en-US" sz="2000" dirty="0">
                <a:ea typeface="微軟正黑體" panose="020B0604030504040204" pitchFamily="34" charset="-120"/>
              </a:rPr>
              <a:t>月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15 </a:t>
            </a:r>
            <a:r>
              <a:rPr lang="zh-TW" altLang="en-US" sz="2000" dirty="0">
                <a:ea typeface="微軟正黑體" panose="020B0604030504040204" pitchFamily="34" charset="-120"/>
              </a:rPr>
              <a:t>日，</a:t>
            </a:r>
            <a:r>
              <a:rPr lang="zh-TW" altLang="en-US" sz="2000" u="sng" dirty="0">
                <a:ea typeface="微軟正黑體" panose="020B0604030504040204" pitchFamily="34" charset="-120"/>
              </a:rPr>
              <a:t>大潭發電廠</a:t>
            </a:r>
            <a:r>
              <a:rPr lang="zh-TW" altLang="en-US" sz="2000" dirty="0">
                <a:ea typeface="微軟正黑體" panose="020B0604030504040204" pitchFamily="34" charset="-120"/>
              </a:rPr>
              <a:t>因跳電導致供電短少約 </a:t>
            </a:r>
            <a:r>
              <a:rPr lang="en-US" altLang="zh-TW" sz="2000" b="1" dirty="0">
                <a:ea typeface="微軟正黑體" panose="020B0604030504040204" pitchFamily="34" charset="-120"/>
              </a:rPr>
              <a:t>430 </a:t>
            </a:r>
            <a:r>
              <a:rPr lang="zh-TW" altLang="en-US" sz="2000" dirty="0">
                <a:ea typeface="微軟正黑體" panose="020B0604030504040204" pitchFamily="34" charset="-120"/>
              </a:rPr>
              <a:t>萬瓩，造成全</a:t>
            </a:r>
            <a:r>
              <a:rPr lang="zh-TW" altLang="en-US" sz="2000" u="sng" dirty="0">
                <a:ea typeface="微軟正黑體" panose="020B0604030504040204" pitchFamily="34" charset="-120"/>
              </a:rPr>
              <a:t>臺灣</a:t>
            </a:r>
            <a:r>
              <a:rPr lang="zh-TW" altLang="en-US" sz="2000" dirty="0">
                <a:ea typeface="微軟正黑體" panose="020B0604030504040204" pitchFamily="34" charset="-120"/>
              </a:rPr>
              <a:t>多處地方停電。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zh-TW" altLang="en-US" sz="2000" dirty="0">
                <a:ea typeface="微軟正黑體" panose="020B0604030504040204" pitchFamily="34" charset="-120"/>
              </a:rPr>
              <a:t>已知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 </a:t>
            </a:r>
            <a:r>
              <a:rPr lang="zh-TW" altLang="en-US" sz="2000" dirty="0">
                <a:ea typeface="微軟正黑體" panose="020B0604030504040204" pitchFamily="34" charset="-120"/>
              </a:rPr>
              <a:t>瓩等於 </a:t>
            </a:r>
            <a:r>
              <a:rPr lang="en-US" altLang="zh-TW" sz="2000" b="1" dirty="0">
                <a:ea typeface="微軟正黑體" panose="020B0604030504040204" pitchFamily="34" charset="-120"/>
              </a:rPr>
              <a:t>1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千瓦，求 </a:t>
            </a:r>
            <a:r>
              <a:rPr lang="en-US" altLang="zh-TW" sz="2000" b="1" dirty="0">
                <a:ea typeface="微軟正黑體" panose="020B0604030504040204" pitchFamily="34" charset="-120"/>
              </a:rPr>
              <a:t>430 </a:t>
            </a:r>
            <a:r>
              <a:rPr lang="zh-TW" altLang="en-US" sz="2000" dirty="0">
                <a:ea typeface="微軟正黑體" panose="020B0604030504040204" pitchFamily="34" charset="-120"/>
              </a:rPr>
              <a:t>萬瓩等於多少瓦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 4.3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 </a:t>
            </a:r>
            <a:r>
              <a:rPr lang="en-US" altLang="zh-TW" sz="2000" b="1" dirty="0">
                <a:ea typeface="微軟正黑體" panose="020B0604030504040204" pitchFamily="34" charset="-120"/>
              </a:rPr>
              <a:t>10</a:t>
            </a:r>
            <a:r>
              <a:rPr lang="en-US" altLang="zh-TW" sz="2000" b="1" baseline="50000" dirty="0">
                <a:ea typeface="微軟正黑體" panose="020B0604030504040204" pitchFamily="34" charset="-120"/>
              </a:rPr>
              <a:t>7</a:t>
            </a:r>
            <a:r>
              <a:rPr lang="en-US" altLang="zh-TW" sz="2000" b="1" dirty="0">
                <a:ea typeface="微軟正黑體" panose="020B0604030504040204" pitchFamily="34" charset="-120"/>
              </a:rPr>
              <a:t>   (B) 4.3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 </a:t>
            </a:r>
            <a:r>
              <a:rPr lang="en-US" altLang="zh-TW" sz="2000" b="1" dirty="0">
                <a:ea typeface="微軟正黑體" panose="020B0604030504040204" pitchFamily="34" charset="-120"/>
              </a:rPr>
              <a:t>10</a:t>
            </a:r>
            <a:r>
              <a:rPr lang="en-US" altLang="zh-TW" sz="2000" b="1" baseline="50000" dirty="0">
                <a:ea typeface="微軟正黑體" panose="020B0604030504040204" pitchFamily="34" charset="-120"/>
              </a:rPr>
              <a:t>8</a:t>
            </a:r>
            <a:r>
              <a:rPr lang="en-US" altLang="zh-TW" sz="2000" b="1" dirty="0">
                <a:ea typeface="微軟正黑體" panose="020B0604030504040204" pitchFamily="34" charset="-120"/>
              </a:rPr>
              <a:t>   (C) 4.3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 </a:t>
            </a:r>
            <a:r>
              <a:rPr lang="en-US" altLang="zh-TW" sz="2000" b="1" dirty="0">
                <a:ea typeface="微軟正黑體" panose="020B0604030504040204" pitchFamily="34" charset="-120"/>
              </a:rPr>
              <a:t>10</a:t>
            </a:r>
            <a:r>
              <a:rPr lang="en-US" altLang="zh-TW" sz="2000" b="1" baseline="50000" dirty="0">
                <a:ea typeface="微軟正黑體" panose="020B0604030504040204" pitchFamily="34" charset="-120"/>
              </a:rPr>
              <a:t>9</a:t>
            </a:r>
            <a:r>
              <a:rPr lang="en-US" altLang="zh-TW" sz="2000" b="1" dirty="0">
                <a:ea typeface="微軟正黑體" panose="020B0604030504040204" pitchFamily="34" charset="-120"/>
              </a:rPr>
              <a:t>   (D) 4.3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 </a:t>
            </a:r>
            <a:r>
              <a:rPr lang="en-US" altLang="zh-TW" sz="2000" b="1" dirty="0">
                <a:ea typeface="微軟正黑體" panose="020B0604030504040204" pitchFamily="34" charset="-120"/>
              </a:rPr>
              <a:t>10</a:t>
            </a:r>
            <a:r>
              <a:rPr lang="en-US" altLang="zh-TW" sz="2000" b="1" baseline="50000" dirty="0">
                <a:ea typeface="微軟正黑體" panose="020B0604030504040204" pitchFamily="34" charset="-120"/>
              </a:rPr>
              <a:t>10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</a:rPr>
              <a:t>【108 </a:t>
            </a:r>
            <a:r>
              <a:rPr lang="zh-TW" altLang="en-US" dirty="0">
                <a:ea typeface="微軟正黑體" panose="020B0604030504040204" pitchFamily="34" charset="-120"/>
              </a:rPr>
              <a:t>會考第 </a:t>
            </a:r>
            <a:r>
              <a:rPr lang="en-US" altLang="zh-TW" b="1" dirty="0">
                <a:ea typeface="微軟正黑體" panose="020B0604030504040204" pitchFamily="34" charset="-120"/>
              </a:rPr>
              <a:t>6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37249" y="5174876"/>
            <a:ext cx="11954744" cy="1562858"/>
            <a:chOff x="237249" y="5174876"/>
            <a:chExt cx="11954744" cy="1562858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5653099"/>
              <a:ext cx="10427207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已知天文單位過去是以地球與太陽的平均距離為定義，一天文單位的距離約等於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150000000000 </a:t>
              </a:r>
              <a:r>
                <a:rPr lang="zh-TW" altLang="en-US" dirty="0">
                  <a:ea typeface="微軟正黑體" panose="020B0604030504040204" pitchFamily="34" charset="-120"/>
                </a:rPr>
                <a:t>公尺，請以科學記號表示天文單位為何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dirty="0">
                  <a:ea typeface="微軟正黑體" panose="020B0604030504040204" pitchFamily="34" charset="-120"/>
                </a:rPr>
                <a:t>(</a:t>
              </a:r>
              <a:r>
                <a:rPr lang="zh-TW" altLang="en-US" dirty="0">
                  <a:ea typeface="微軟正黑體" panose="020B0604030504040204" pitchFamily="34" charset="-120"/>
                </a:rPr>
                <a:t>單位：公尺</a:t>
              </a:r>
              <a:r>
                <a:rPr lang="en-US" altLang="zh-TW" dirty="0">
                  <a:ea typeface="微軟正黑體" panose="020B0604030504040204" pitchFamily="34" charset="-120"/>
                </a:rPr>
                <a:t>)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8865466" y="6399180"/>
              <a:ext cx="3326527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1.5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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10</a:t>
              </a:r>
              <a:r>
                <a:rPr lang="en-US" altLang="zh-TW" sz="1600" b="1" baseline="500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11</a:t>
              </a:r>
              <a:endParaRPr lang="zh-TW" altLang="en-US" sz="1600" b="1" baseline="500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4" name="圖片 3">
            <a:extLst>
              <a:ext uri="{FF2B5EF4-FFF2-40B4-BE49-F238E27FC236}">
                <a16:creationId xmlns:a16="http://schemas.microsoft.com/office/drawing/2014/main" id="{E11D80CD-44CD-B8E9-030C-B3062A4CE5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3299" y="4788994"/>
            <a:ext cx="736822" cy="720000"/>
          </a:xfrm>
          <a:prstGeom prst="rect">
            <a:avLst/>
          </a:prstGeom>
        </p:spPr>
      </p:pic>
      <p:sp>
        <p:nvSpPr>
          <p:cNvPr id="3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647510" y="4571551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1787025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tIns="108000" bIns="0">
            <a:normAutofit/>
          </a:bodyPr>
          <a:lstStyle/>
          <a:p>
            <a:r>
              <a:rPr lang="zh-TW" altLang="en-US" b="1" dirty="0"/>
              <a:t>小數點後第四位數字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85414"/>
            <a:ext cx="11732014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將 </a:t>
            </a:r>
            <a:r>
              <a:rPr lang="en-US" altLang="zh-TW" sz="2000" b="1" dirty="0">
                <a:ea typeface="微軟正黑體" panose="020B0604030504040204" pitchFamily="34" charset="-120"/>
              </a:rPr>
              <a:t>4.31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dirty="0">
                <a:ea typeface="微軟正黑體" panose="020B0604030504040204" pitchFamily="34" charset="-120"/>
              </a:rPr>
              <a:t> 10</a:t>
            </a:r>
            <a:r>
              <a:rPr lang="en-US" altLang="zh-TW" sz="2000" b="1" baseline="50000" dirty="0">
                <a:ea typeface="微軟正黑體" panose="020B0604030504040204" pitchFamily="34" charset="-120"/>
              </a:rPr>
              <a:t>–5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寫成小數形式，則其小數點後第四位數字為何 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0   (B) 1   (C) 3   (D) 4           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</a:rPr>
              <a:t>【96 </a:t>
            </a:r>
            <a:r>
              <a:rPr lang="zh-TW" altLang="en-US" dirty="0">
                <a:ea typeface="微軟正黑體" panose="020B0604030504040204" pitchFamily="34" charset="-120"/>
              </a:rPr>
              <a:t>基測第 </a:t>
            </a:r>
            <a:r>
              <a:rPr lang="en-US" altLang="zh-TW" b="1" dirty="0">
                <a:ea typeface="微軟正黑體" panose="020B0604030504040204" pitchFamily="34" charset="-120"/>
              </a:rPr>
              <a:t>2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r>
              <a:rPr lang="zh-TW" altLang="en-US" dirty="0">
                <a:ea typeface="微軟正黑體" panose="020B0604030504040204" pitchFamily="34" charset="-120"/>
              </a:rPr>
              <a:t>       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37249" y="5174876"/>
            <a:ext cx="11954744" cy="1562858"/>
            <a:chOff x="237249" y="5174876"/>
            <a:chExt cx="11954744" cy="1562858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5653099"/>
              <a:ext cx="11192751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用科學記號可將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1234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表示成</a:t>
              </a:r>
              <a:r>
                <a:rPr lang="en-US" altLang="zh-TW" dirty="0">
                  <a:ea typeface="微軟正黑體" panose="020B0604030504040204" pitchFamily="34" charset="-120"/>
                </a:rPr>
                <a:t>『</a:t>
              </a:r>
              <a:r>
                <a:rPr lang="en-US" altLang="zh-TW" b="1" dirty="0">
                  <a:ea typeface="微軟正黑體" panose="020B0604030504040204" pitchFamily="34" charset="-120"/>
                </a:rPr>
                <a:t>1.234</a:t>
              </a:r>
              <a:r>
                <a:rPr lang="en-US" altLang="zh-TW" sz="1800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 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 10</a:t>
              </a:r>
              <a:r>
                <a:rPr lang="en-US" altLang="zh-TW" b="1" baseline="50000" dirty="0">
                  <a:ea typeface="微軟正黑體" panose="020B0604030504040204" pitchFamily="34" charset="-120"/>
                </a:rPr>
                <a:t>3</a:t>
              </a:r>
              <a:r>
                <a:rPr lang="en-US" altLang="zh-TW" sz="1800" dirty="0">
                  <a:ea typeface="微軟正黑體" panose="020B0604030504040204" pitchFamily="34" charset="-120"/>
                </a:rPr>
                <a:t> </a:t>
              </a:r>
              <a:r>
                <a:rPr lang="en-US" altLang="zh-TW" dirty="0">
                  <a:ea typeface="微軟正黑體" panose="020B0604030504040204" pitchFamily="34" charset="-120"/>
                </a:rPr>
                <a:t>』</a:t>
              </a:r>
              <a:r>
                <a:rPr lang="zh-TW" altLang="en-US" dirty="0">
                  <a:ea typeface="微軟正黑體" panose="020B0604030504040204" pitchFamily="34" charset="-120"/>
                </a:rPr>
                <a:t>。若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的科學記號可以表示成</a:t>
              </a:r>
              <a:r>
                <a:rPr lang="en-US" altLang="zh-TW" dirty="0">
                  <a:ea typeface="微軟正黑體" panose="020B0604030504040204" pitchFamily="34" charset="-120"/>
                </a:rPr>
                <a:t>『</a:t>
              </a:r>
              <a:r>
                <a:rPr lang="en-US" altLang="zh-TW" b="1" dirty="0">
                  <a:ea typeface="微軟正黑體" panose="020B0604030504040204" pitchFamily="34" charset="-120"/>
                </a:rPr>
                <a:t>1.23456</a:t>
              </a:r>
              <a:r>
                <a:rPr lang="en-US" altLang="zh-TW" sz="1800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 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 10</a:t>
              </a:r>
              <a:r>
                <a:rPr lang="en-US" altLang="zh-TW" b="1" baseline="50000" dirty="0">
                  <a:ea typeface="微軟正黑體" panose="020B0604030504040204" pitchFamily="34" charset="-120"/>
                </a:rPr>
                <a:t>8</a:t>
              </a:r>
              <a:r>
                <a:rPr lang="en-US" altLang="zh-TW" sz="1800" dirty="0">
                  <a:ea typeface="微軟正黑體" panose="020B0604030504040204" pitchFamily="34" charset="-120"/>
                </a:rPr>
                <a:t> </a:t>
              </a:r>
              <a:r>
                <a:rPr lang="en-US" altLang="zh-TW" dirty="0">
                  <a:ea typeface="微軟正黑體" panose="020B0604030504040204" pitchFamily="34" charset="-120"/>
                </a:rPr>
                <a:t>』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為幾位數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endParaRPr lang="en-US" altLang="zh-TW" dirty="0"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6   (B) 7   (C) 8   (D) 9                                                                                                                        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【94 </a:t>
              </a:r>
              <a:r>
                <a:rPr lang="zh-TW" altLang="en-US" sz="1600" dirty="0">
                  <a:ea typeface="微軟正黑體" panose="020B0604030504040204" pitchFamily="34" charset="-120"/>
                </a:rPr>
                <a:t>基測第 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12 </a:t>
              </a:r>
              <a:r>
                <a:rPr lang="zh-TW" altLang="en-US" sz="1600" dirty="0">
                  <a:ea typeface="微軟正黑體" panose="020B0604030504040204" pitchFamily="34" charset="-120"/>
                </a:rPr>
                <a:t>題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】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8865466" y="6399180"/>
              <a:ext cx="3326527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i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3" name="圖片 2">
            <a:extLst>
              <a:ext uri="{FF2B5EF4-FFF2-40B4-BE49-F238E27FC236}">
                <a16:creationId xmlns:a16="http://schemas.microsoft.com/office/drawing/2014/main" id="{354C3301-05D4-B8B9-29DC-1CC6C34641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3299" y="4813324"/>
            <a:ext cx="736822" cy="720000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647510" y="4607445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328187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>
          <a:solidFill>
            <a:srgbClr val="F5F5F5"/>
          </a:solidFill>
        </p:spPr>
        <p:txBody>
          <a:bodyPr tIns="108000" bIns="0">
            <a:normAutofit/>
          </a:bodyPr>
          <a:lstStyle/>
          <a:p>
            <a:r>
              <a:rPr lang="zh-TW" altLang="en-US" b="1" dirty="0"/>
              <a:t>相減後的範圍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3" y="868162"/>
            <a:ext cx="11412655" cy="2345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已知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= 3.1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dirty="0">
                <a:ea typeface="微軟正黑體" panose="020B0604030504040204" pitchFamily="34" charset="-120"/>
              </a:rPr>
              <a:t> 10</a:t>
            </a:r>
            <a:r>
              <a:rPr lang="en-US" altLang="zh-TW" sz="2000" b="1" baseline="50000" dirty="0">
                <a:ea typeface="微軟正黑體" panose="020B0604030504040204" pitchFamily="34" charset="-120"/>
              </a:rPr>
              <a:t>–4</a:t>
            </a:r>
            <a:r>
              <a:rPr lang="zh-TW" altLang="en-US" sz="2000" dirty="0">
                <a:ea typeface="微軟正黑體" panose="020B0604030504040204" pitchFamily="34" charset="-12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</a:rPr>
              <a:t> =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5.2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dirty="0">
                <a:ea typeface="微軟正黑體" panose="020B0604030504040204" pitchFamily="34" charset="-120"/>
              </a:rPr>
              <a:t> 10</a:t>
            </a:r>
            <a:r>
              <a:rPr lang="en-US" altLang="zh-TW" sz="2000" b="1" baseline="50000" dirty="0">
                <a:ea typeface="微軟正黑體" panose="020B0604030504040204" pitchFamily="34" charset="-120"/>
              </a:rPr>
              <a:t>–8</a:t>
            </a:r>
            <a:r>
              <a:rPr lang="zh-TW" altLang="en-US" sz="2000" dirty="0">
                <a:ea typeface="微軟正黑體" panose="020B0604030504040204" pitchFamily="34" charset="-120"/>
              </a:rPr>
              <a:t>，判斷下列關於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–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之值的敘述何者正確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比 </a:t>
            </a:r>
            <a:r>
              <a:rPr lang="en-US" altLang="zh-TW" sz="2000" b="1" dirty="0">
                <a:ea typeface="微軟正黑體" panose="020B0604030504040204" pitchFamily="34" charset="-120"/>
              </a:rPr>
              <a:t>1 </a:t>
            </a:r>
            <a:r>
              <a:rPr lang="zh-TW" altLang="en-US" sz="2000" dirty="0">
                <a:ea typeface="微軟正黑體" panose="020B0604030504040204" pitchFamily="34" charset="-120"/>
              </a:rPr>
              <a:t>大</a:t>
            </a:r>
            <a:r>
              <a:rPr lang="en-US" altLang="zh-TW" sz="2000" b="1" dirty="0">
                <a:ea typeface="微軟正黑體" panose="020B0604030504040204" pitchFamily="34" charset="-120"/>
              </a:rPr>
              <a:t>    </a:t>
            </a:r>
            <a:br>
              <a:rPr lang="en-US" altLang="zh-TW" sz="2000" b="1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(B)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介於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0</a:t>
            </a:r>
            <a:r>
              <a:rPr lang="zh-TW" altLang="en-US" sz="2000" b="1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</a:rPr>
              <a:t>1 </a:t>
            </a:r>
            <a:r>
              <a:rPr lang="zh-TW" altLang="en-US" sz="2000" dirty="0">
                <a:ea typeface="微軟正黑體" panose="020B0604030504040204" pitchFamily="34" charset="-120"/>
              </a:rPr>
              <a:t>之間</a:t>
            </a:r>
            <a:r>
              <a:rPr lang="en-US" altLang="zh-TW" sz="2000" b="1" dirty="0">
                <a:ea typeface="微軟正黑體" panose="020B0604030504040204" pitchFamily="34" charset="-120"/>
              </a:rPr>
              <a:t>   </a:t>
            </a:r>
            <a:br>
              <a:rPr lang="en-US" altLang="zh-TW" sz="2000" b="1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(C) </a:t>
            </a:r>
            <a:r>
              <a:rPr lang="zh-TW" altLang="en-US" sz="2000" dirty="0">
                <a:ea typeface="微軟正黑體" panose="020B0604030504040204" pitchFamily="34" charset="-120"/>
              </a:rPr>
              <a:t>介於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0</a:t>
            </a:r>
            <a:r>
              <a:rPr lang="zh-TW" altLang="en-US" sz="2000" b="1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</a:rPr>
              <a:t>–1 </a:t>
            </a:r>
            <a:r>
              <a:rPr lang="zh-TW" altLang="en-US" sz="2000" dirty="0">
                <a:ea typeface="微軟正黑體" panose="020B0604030504040204" pitchFamily="34" charset="-120"/>
              </a:rPr>
              <a:t>之間</a:t>
            </a:r>
            <a:r>
              <a:rPr lang="en-US" altLang="zh-TW" sz="2000" b="1" dirty="0">
                <a:ea typeface="微軟正黑體" panose="020B0604030504040204" pitchFamily="34" charset="-120"/>
              </a:rPr>
              <a:t>   </a:t>
            </a:r>
            <a:br>
              <a:rPr lang="en-US" altLang="zh-TW" sz="2000" b="1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(D) </a:t>
            </a:r>
            <a:r>
              <a:rPr lang="zh-TW" altLang="en-US" sz="2000" dirty="0">
                <a:ea typeface="微軟正黑體" panose="020B0604030504040204" pitchFamily="34" charset="-120"/>
              </a:rPr>
              <a:t>比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–1 </a:t>
            </a:r>
            <a:r>
              <a:rPr lang="zh-TW" altLang="en-US" sz="2000" dirty="0">
                <a:ea typeface="微軟正黑體" panose="020B0604030504040204" pitchFamily="34" charset="-120"/>
              </a:rPr>
              <a:t>小                                         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</a:rPr>
              <a:t>【107 </a:t>
            </a:r>
            <a:r>
              <a:rPr lang="zh-TW" altLang="en-US" dirty="0">
                <a:ea typeface="微軟正黑體" panose="020B0604030504040204" pitchFamily="34" charset="-120"/>
              </a:rPr>
              <a:t>會考第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17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37249" y="5174876"/>
            <a:ext cx="11954744" cy="1562858"/>
            <a:chOff x="237249" y="5174876"/>
            <a:chExt cx="11954744" cy="1562858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5653099"/>
              <a:ext cx="9810877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已知地球的質量約為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5.97</a:t>
              </a:r>
              <a:r>
                <a:rPr lang="en-US" altLang="zh-TW" sz="1800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 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 10</a:t>
              </a:r>
              <a:r>
                <a:rPr lang="en-US" altLang="zh-TW" sz="1800" b="1" baseline="50000" dirty="0">
                  <a:ea typeface="微軟正黑體" panose="020B0604030504040204" pitchFamily="34" charset="-120"/>
                </a:rPr>
                <a:t>24</a:t>
              </a:r>
              <a:r>
                <a:rPr lang="zh-TW" altLang="en-US" b="1" baseline="50000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公斤，太陽的質量約為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1.989</a:t>
              </a:r>
              <a:r>
                <a:rPr lang="en-US" altLang="zh-TW" sz="1800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 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 10</a:t>
              </a:r>
              <a:r>
                <a:rPr lang="en-US" altLang="zh-TW" b="1" baseline="50000" dirty="0">
                  <a:ea typeface="微軟正黑體" panose="020B0604030504040204" pitchFamily="34" charset="-120"/>
                </a:rPr>
                <a:t>30</a:t>
              </a:r>
              <a:r>
                <a:rPr lang="zh-TW" altLang="en-US" dirty="0">
                  <a:ea typeface="微軟正黑體" panose="020B0604030504040204" pitchFamily="34" charset="-120"/>
                </a:rPr>
                <a:t> 公斤，試判斷地球與太陽的質量和 </a:t>
              </a:r>
              <a:r>
                <a:rPr lang="en-US" altLang="zh-TW" dirty="0">
                  <a:ea typeface="微軟正黑體" panose="020B0604030504040204" pitchFamily="34" charset="-120"/>
                </a:rPr>
                <a:t>(</a:t>
              </a:r>
              <a:r>
                <a:rPr lang="zh-TW" altLang="en-US" dirty="0">
                  <a:ea typeface="微軟正黑體" panose="020B0604030504040204" pitchFamily="34" charset="-120"/>
                </a:rPr>
                <a:t>以公斤表示</a:t>
              </a:r>
              <a:r>
                <a:rPr lang="en-US" altLang="zh-TW" dirty="0">
                  <a:ea typeface="微軟正黑體" panose="020B0604030504040204" pitchFamily="34" charset="-120"/>
                </a:rPr>
                <a:t>)</a:t>
              </a:r>
              <a:r>
                <a:rPr lang="zh-TW" altLang="en-US" dirty="0">
                  <a:ea typeface="微軟正黑體" panose="020B0604030504040204" pitchFamily="34" charset="-120"/>
                </a:rPr>
                <a:t> 是多少位數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24   (B) 31   (C) 54   (D) 720 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8865466" y="6399180"/>
              <a:ext cx="3326527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3" name="圖片 2">
            <a:extLst>
              <a:ext uri="{FF2B5EF4-FFF2-40B4-BE49-F238E27FC236}">
                <a16:creationId xmlns:a16="http://schemas.microsoft.com/office/drawing/2014/main" id="{13A4AA02-EB79-3605-A053-0EF31186CB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3299" y="4788994"/>
            <a:ext cx="736822" cy="720000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647510" y="4583438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87343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19070</TotalTime>
  <Words>390</Words>
  <Application>Microsoft Office PowerPoint</Application>
  <PresentationFormat>寬螢幕</PresentationFormat>
  <Paragraphs>28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Arial</vt:lpstr>
      <vt:lpstr>Calibri</vt:lpstr>
      <vt:lpstr>Calibri Light</vt:lpstr>
      <vt:lpstr>Times New Roman</vt:lpstr>
      <vt:lpstr>Office 佈景主題</vt:lpstr>
      <vt:lpstr>指數、科學記號</vt:lpstr>
      <vt:lpstr>發電廠電量</vt:lpstr>
      <vt:lpstr>小數點後第四位數字</vt:lpstr>
      <vt:lpstr>相減後的範圍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1018</cp:revision>
  <dcterms:created xsi:type="dcterms:W3CDTF">2015-07-26T15:18:38Z</dcterms:created>
  <dcterms:modified xsi:type="dcterms:W3CDTF">2023-09-04T06:48:11Z</dcterms:modified>
</cp:coreProperties>
</file>