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5" r:id="rId2"/>
    <p:sldId id="380" r:id="rId3"/>
    <p:sldId id="382" r:id="rId4"/>
    <p:sldId id="383" r:id="rId5"/>
    <p:sldId id="384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F5F5F5"/>
    <a:srgbClr val="E0E0E0"/>
    <a:srgbClr val="F8F8F8"/>
    <a:srgbClr val="3399FF"/>
    <a:srgbClr val="FFCCFF"/>
    <a:srgbClr val="FF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D4BDE0-5374-4766-AE00-C4E066A4CCC6}" v="7" dt="2023-09-04T06:51:32.1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860" autoAdjust="0"/>
  </p:normalViewPr>
  <p:slideViewPr>
    <p:cSldViewPr snapToGrid="0">
      <p:cViewPr varScale="1">
        <p:scale>
          <a:sx n="63" d="100"/>
          <a:sy n="63" d="100"/>
        </p:scale>
        <p:origin x="76" y="168"/>
      </p:cViewPr>
      <p:guideLst>
        <p:guide pos="3840"/>
        <p:guide orient="horz" pos="23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025D11F4-B70D-4B4C-8E86-5505C6D44954}"/>
    <pc:docChg chg="modSld">
      <pc:chgData name="代數白痴 顧" userId="316db6a4f7ef8138" providerId="LiveId" clId="{025D11F4-B70D-4B4C-8E86-5505C6D44954}" dt="2023-08-05T09:32:54.287" v="15" actId="692"/>
      <pc:docMkLst>
        <pc:docMk/>
      </pc:docMkLst>
      <pc:sldChg chg="addSp modSp mod">
        <pc:chgData name="代數白痴 顧" userId="316db6a4f7ef8138" providerId="LiveId" clId="{025D11F4-B70D-4B4C-8E86-5505C6D44954}" dt="2023-08-05T09:32:54.287" v="15" actId="692"/>
        <pc:sldMkLst>
          <pc:docMk/>
          <pc:sldMk cId="2498798070" sldId="382"/>
        </pc:sldMkLst>
        <pc:cxnChg chg="add mod">
          <ac:chgData name="代數白痴 顧" userId="316db6a4f7ef8138" providerId="LiveId" clId="{025D11F4-B70D-4B4C-8E86-5505C6D44954}" dt="2023-08-05T09:32:41.822" v="12" actId="1035"/>
          <ac:cxnSpMkLst>
            <pc:docMk/>
            <pc:sldMk cId="2498798070" sldId="382"/>
            <ac:cxnSpMk id="7" creationId="{2A48B2FB-B0BB-A620-5CED-247DE961BCE2}"/>
          </ac:cxnSpMkLst>
        </pc:cxnChg>
        <pc:cxnChg chg="add mod">
          <ac:chgData name="代數白痴 顧" userId="316db6a4f7ef8138" providerId="LiveId" clId="{025D11F4-B70D-4B4C-8E86-5505C6D44954}" dt="2023-08-05T09:32:54.287" v="15" actId="692"/>
          <ac:cxnSpMkLst>
            <pc:docMk/>
            <pc:sldMk cId="2498798070" sldId="382"/>
            <ac:cxnSpMk id="14" creationId="{55A9E54A-B1B8-EA15-92A7-A9721E8EA66A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D4BDE0-5374-4766-AE00-C4E066A4CCC6}"/>
    <pc:docChg chg="undo custSel delSld modSld">
      <pc:chgData name="代數白痴 顧" userId="316db6a4f7ef8138" providerId="LiveId" clId="{F0D4BDE0-5374-4766-AE00-C4E066A4CCC6}" dt="2023-09-04T06:51:49.819" v="2881" actId="1037"/>
      <pc:docMkLst>
        <pc:docMk/>
      </pc:docMkLst>
      <pc:sldChg chg="del">
        <pc:chgData name="代數白痴 顧" userId="316db6a4f7ef8138" providerId="LiveId" clId="{F0D4BDE0-5374-4766-AE00-C4E066A4CCC6}" dt="2023-09-04T05:24:55.304" v="2842" actId="2696"/>
        <pc:sldMkLst>
          <pc:docMk/>
          <pc:sldMk cId="2873434386" sldId="379"/>
        </pc:sldMkLst>
      </pc:sldChg>
      <pc:sldChg chg="addSp delSp modSp mod delAnim modNotesTx">
        <pc:chgData name="代數白痴 顧" userId="316db6a4f7ef8138" providerId="LiveId" clId="{F0D4BDE0-5374-4766-AE00-C4E066A4CCC6}" dt="2023-09-04T06:50:45.200" v="2864" actId="1036"/>
        <pc:sldMkLst>
          <pc:docMk/>
          <pc:sldMk cId="2328187967" sldId="380"/>
        </pc:sldMkLst>
        <pc:spChg chg="add mod">
          <ac:chgData name="代數白痴 顧" userId="316db6a4f7ef8138" providerId="LiveId" clId="{F0D4BDE0-5374-4766-AE00-C4E066A4CCC6}" dt="2023-09-04T06:50:45.200" v="2864" actId="1036"/>
          <ac:spMkLst>
            <pc:docMk/>
            <pc:sldMk cId="2328187967" sldId="380"/>
            <ac:spMk id="3" creationId="{ABADDD2A-8C03-6F04-B7FE-F0EEEEE69A53}"/>
          </ac:spMkLst>
        </pc:spChg>
        <pc:spChg chg="del">
          <ac:chgData name="代數白痴 顧" userId="316db6a4f7ef8138" providerId="LiveId" clId="{F0D4BDE0-5374-4766-AE00-C4E066A4CCC6}" dt="2023-08-04T01:00:59.997" v="1" actId="478"/>
          <ac:spMkLst>
            <pc:docMk/>
            <pc:sldMk cId="2328187967" sldId="380"/>
            <ac:spMk id="17" creationId="{31CC7B95-CE6C-E908-42E9-D7EED3EA71EA}"/>
          </ac:spMkLst>
        </pc:spChg>
        <pc:spChg chg="mod">
          <ac:chgData name="代數白痴 顧" userId="316db6a4f7ef8138" providerId="LiveId" clId="{F0D4BDE0-5374-4766-AE00-C4E066A4CCC6}" dt="2023-08-04T01:01:33.833" v="32" actId="20577"/>
          <ac:spMkLst>
            <pc:docMk/>
            <pc:sldMk cId="2328187967" sldId="380"/>
            <ac:spMk id="23" creationId="{00000000-0000-0000-0000-000000000000}"/>
          </ac:spMkLst>
        </pc:spChg>
        <pc:spChg chg="mod">
          <ac:chgData name="代數白痴 顧" userId="316db6a4f7ef8138" providerId="LiveId" clId="{F0D4BDE0-5374-4766-AE00-C4E066A4CCC6}" dt="2023-08-04T01:08:44.966" v="640" actId="1038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F0D4BDE0-5374-4766-AE00-C4E066A4CCC6}" dt="2023-08-04T01:01:26.396" v="14" actId="1035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F0D4BDE0-5374-4766-AE00-C4E066A4CCC6}" dt="2023-09-04T05:24:27.059" v="2833" actId="478"/>
          <ac:grpSpMkLst>
            <pc:docMk/>
            <pc:sldMk cId="2328187967" sldId="380"/>
            <ac:grpSpMk id="3" creationId="{ABDEF539-2117-72E6-9CEB-1E5F19BC627D}"/>
          </ac:grpSpMkLst>
        </pc:grpChg>
        <pc:picChg chg="add del mod">
          <ac:chgData name="代數白痴 顧" userId="316db6a4f7ef8138" providerId="LiveId" clId="{F0D4BDE0-5374-4766-AE00-C4E066A4CCC6}" dt="2023-09-04T06:50:37.391" v="2859" actId="1076"/>
          <ac:picMkLst>
            <pc:docMk/>
            <pc:sldMk cId="2328187967" sldId="380"/>
            <ac:picMk id="13" creationId="{32A3E0AA-C3DF-8B8E-EBC9-45ABAE7BC9A9}"/>
          </ac:picMkLst>
        </pc:picChg>
        <pc:inkChg chg="del">
          <ac:chgData name="代數白痴 顧" userId="316db6a4f7ef8138" providerId="LiveId" clId="{F0D4BDE0-5374-4766-AE00-C4E066A4CCC6}" dt="2023-09-04T05:24:24.504" v="2832" actId="478"/>
          <ac:inkMkLst>
            <pc:docMk/>
            <pc:sldMk cId="2328187967" sldId="380"/>
            <ac:inkMk id="11" creationId="{23C62FA7-80B4-F237-786B-CC5F2AE748D7}"/>
          </ac:inkMkLst>
        </pc:inkChg>
        <pc:cxnChg chg="del mod">
          <ac:chgData name="代數白痴 顧" userId="316db6a4f7ef8138" providerId="LiveId" clId="{F0D4BDE0-5374-4766-AE00-C4E066A4CCC6}" dt="2023-08-04T01:00:46.792" v="0" actId="478"/>
          <ac:cxnSpMkLst>
            <pc:docMk/>
            <pc:sldMk cId="2328187967" sldId="380"/>
            <ac:cxnSpMk id="19" creationId="{6ACB2094-A6ED-C9AA-B4E2-99BE34B97044}"/>
          </ac:cxnSpMkLst>
        </pc:cxnChg>
      </pc:sldChg>
      <pc:sldChg chg="del">
        <pc:chgData name="代數白痴 顧" userId="316db6a4f7ef8138" providerId="LiveId" clId="{F0D4BDE0-5374-4766-AE00-C4E066A4CCC6}" dt="2023-09-04T05:24:55.304" v="2842" actId="2696"/>
        <pc:sldMkLst>
          <pc:docMk/>
          <pc:sldMk cId="1787025739" sldId="381"/>
        </pc:sldMkLst>
      </pc:sldChg>
      <pc:sldChg chg="addSp delSp modSp mod delAnim modNotesTx">
        <pc:chgData name="代數白痴 顧" userId="316db6a4f7ef8138" providerId="LiveId" clId="{F0D4BDE0-5374-4766-AE00-C4E066A4CCC6}" dt="2023-09-04T06:51:02.087" v="2868" actId="1076"/>
        <pc:sldMkLst>
          <pc:docMk/>
          <pc:sldMk cId="2498798070" sldId="382"/>
        </pc:sldMkLst>
        <pc:spChg chg="add mod">
          <ac:chgData name="代數白痴 顧" userId="316db6a4f7ef8138" providerId="LiveId" clId="{F0D4BDE0-5374-4766-AE00-C4E066A4CCC6}" dt="2023-09-04T06:51:02.087" v="2868" actId="1076"/>
          <ac:spMkLst>
            <pc:docMk/>
            <pc:sldMk cId="2498798070" sldId="382"/>
            <ac:spMk id="3" creationId="{ABADDD2A-8C03-6F04-B7FE-F0EEEEE69A53}"/>
          </ac:spMkLst>
        </pc:spChg>
        <pc:grpChg chg="del">
          <ac:chgData name="代數白痴 顧" userId="316db6a4f7ef8138" providerId="LiveId" clId="{F0D4BDE0-5374-4766-AE00-C4E066A4CCC6}" dt="2023-09-04T05:24:36.586" v="2837" actId="478"/>
          <ac:grpSpMkLst>
            <pc:docMk/>
            <pc:sldMk cId="2498798070" sldId="382"/>
            <ac:grpSpMk id="12" creationId="{AE17A8F8-8DC4-41D6-9867-7BE71B872AA2}"/>
          </ac:grpSpMkLst>
        </pc:grpChg>
        <pc:picChg chg="add mod">
          <ac:chgData name="代數白痴 顧" userId="316db6a4f7ef8138" providerId="LiveId" clId="{F0D4BDE0-5374-4766-AE00-C4E066A4CCC6}" dt="2023-09-04T06:50:55.774" v="2866" actId="1076"/>
          <ac:picMkLst>
            <pc:docMk/>
            <pc:sldMk cId="2498798070" sldId="382"/>
            <ac:picMk id="5" creationId="{1AD84632-E5C0-AD99-2E0C-60E414A3C7CB}"/>
          </ac:picMkLst>
        </pc:picChg>
        <pc:inkChg chg="del">
          <ac:chgData name="代數白痴 顧" userId="316db6a4f7ef8138" providerId="LiveId" clId="{F0D4BDE0-5374-4766-AE00-C4E066A4CCC6}" dt="2023-09-04T05:24:33.117" v="2836" actId="478"/>
          <ac:inkMkLst>
            <pc:docMk/>
            <pc:sldMk cId="2498798070" sldId="382"/>
            <ac:inkMk id="4" creationId="{CBCD1522-C824-3512-3CCE-5D6A21EF0A55}"/>
          </ac:inkMkLst>
        </pc:ink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6" creationId="{133D39FC-580A-2F89-6222-4E5E4AB58DFF}"/>
          </ac:cxnSpMkLst>
        </pc:cxnChg>
        <pc:cxnChg chg="del">
          <ac:chgData name="代數白痴 顧" userId="316db6a4f7ef8138" providerId="LiveId" clId="{F0D4BDE0-5374-4766-AE00-C4E066A4CCC6}" dt="2023-09-04T05:24:29.651" v="2834" actId="478"/>
          <ac:cxnSpMkLst>
            <pc:docMk/>
            <pc:sldMk cId="2498798070" sldId="382"/>
            <ac:cxnSpMk id="7" creationId="{2A48B2FB-B0BB-A620-5CED-247DE961BCE2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13" creationId="{1E67B84C-07CE-E09C-5CE9-A622970E1C22}"/>
          </ac:cxnSpMkLst>
        </pc:cxnChg>
        <pc:cxnChg chg="del">
          <ac:chgData name="代數白痴 顧" userId="316db6a4f7ef8138" providerId="LiveId" clId="{F0D4BDE0-5374-4766-AE00-C4E066A4CCC6}" dt="2023-09-04T05:24:30.533" v="2835" actId="478"/>
          <ac:cxnSpMkLst>
            <pc:docMk/>
            <pc:sldMk cId="2498798070" sldId="382"/>
            <ac:cxnSpMk id="14" creationId="{55A9E54A-B1B8-EA15-92A7-A9721E8EA66A}"/>
          </ac:cxnSpMkLst>
        </pc:cxnChg>
        <pc:cxnChg chg="del">
          <ac:chgData name="代數白痴 顧" userId="316db6a4f7ef8138" providerId="LiveId" clId="{F0D4BDE0-5374-4766-AE00-C4E066A4CCC6}" dt="2023-08-04T01:03:22.037" v="110" actId="478"/>
          <ac:cxnSpMkLst>
            <pc:docMk/>
            <pc:sldMk cId="2498798070" sldId="382"/>
            <ac:cxnSpMk id="14" creationId="{DF1C5D0F-0614-EF65-91DF-F9998AE42AC7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15" creationId="{9D9BAEE3-5905-7E49-DD1C-D5A38C7C2E92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17" creationId="{32699BAF-A196-C383-2652-801F7765E6A4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18" creationId="{DAB6CA76-25C7-321A-B8DB-324E436B6B41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19" creationId="{DBE78149-93F6-BC24-8B00-AACD4C34999D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21" creationId="{38B95657-DFB4-F042-E112-E65ACED98839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24" creationId="{0B1AEE2C-7DB1-07B8-11ED-08213B558AB5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28" creationId="{AA54AFE5-8142-0965-88C1-C2115F4D94FA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29" creationId="{730BDEE0-77A3-A78C-529D-5C6E47E0BE86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32" creationId="{3BD36F0E-268B-852F-AF8F-2E1B9F180DD6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35" creationId="{003F218D-11EA-335E-B685-393BCAD87D40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37" creationId="{7E5FCB20-C687-05A5-05DB-91E8D57EEA6E}"/>
          </ac:cxnSpMkLst>
        </pc:cxnChg>
        <pc:cxnChg chg="del">
          <ac:chgData name="代數白痴 顧" userId="316db6a4f7ef8138" providerId="LiveId" clId="{F0D4BDE0-5374-4766-AE00-C4E066A4CCC6}" dt="2023-09-04T05:24:36.586" v="2837" actId="478"/>
          <ac:cxnSpMkLst>
            <pc:docMk/>
            <pc:sldMk cId="2498798070" sldId="382"/>
            <ac:cxnSpMk id="39" creationId="{87916850-7DDC-098C-28F8-3F909978A86C}"/>
          </ac:cxnSpMkLst>
        </pc:cxnChg>
      </pc:sldChg>
      <pc:sldChg chg="addSp delSp modSp mod modNotesTx">
        <pc:chgData name="代數白痴 顧" userId="316db6a4f7ef8138" providerId="LiveId" clId="{F0D4BDE0-5374-4766-AE00-C4E066A4CCC6}" dt="2023-09-04T06:51:19.359" v="2872" actId="1076"/>
        <pc:sldMkLst>
          <pc:docMk/>
          <pc:sldMk cId="1783578233" sldId="383"/>
        </pc:sldMkLst>
        <pc:spChg chg="add mod">
          <ac:chgData name="代數白痴 顧" userId="316db6a4f7ef8138" providerId="LiveId" clId="{F0D4BDE0-5374-4766-AE00-C4E066A4CCC6}" dt="2023-09-04T06:51:19.359" v="2872" actId="1076"/>
          <ac:spMkLst>
            <pc:docMk/>
            <pc:sldMk cId="1783578233" sldId="383"/>
            <ac:spMk id="3" creationId="{ABADDD2A-8C03-6F04-B7FE-F0EEEEE69A53}"/>
          </ac:spMkLst>
        </pc:spChg>
        <pc:spChg chg="mod">
          <ac:chgData name="代數白痴 顧" userId="316db6a4f7ef8138" providerId="LiveId" clId="{F0D4BDE0-5374-4766-AE00-C4E066A4CCC6}" dt="2023-08-04T01:01:57.300" v="58" actId="20577"/>
          <ac:spMkLst>
            <pc:docMk/>
            <pc:sldMk cId="1783578233" sldId="383"/>
            <ac:spMk id="23" creationId="{00000000-0000-0000-0000-000000000000}"/>
          </ac:spMkLst>
        </pc:spChg>
        <pc:picChg chg="add mod">
          <ac:chgData name="代數白痴 顧" userId="316db6a4f7ef8138" providerId="LiveId" clId="{F0D4BDE0-5374-4766-AE00-C4E066A4CCC6}" dt="2023-09-04T06:51:13.182" v="2870" actId="1076"/>
          <ac:picMkLst>
            <pc:docMk/>
            <pc:sldMk cId="1783578233" sldId="383"/>
            <ac:picMk id="4" creationId="{903F684B-C5FD-C4C4-7C8C-0920587613D9}"/>
          </ac:picMkLst>
        </pc:picChg>
        <pc:inkChg chg="del">
          <ac:chgData name="代數白痴 顧" userId="316db6a4f7ef8138" providerId="LiveId" clId="{F0D4BDE0-5374-4766-AE00-C4E066A4CCC6}" dt="2023-09-04T05:24:42.497" v="2839" actId="478"/>
          <ac:inkMkLst>
            <pc:docMk/>
            <pc:sldMk cId="1783578233" sldId="383"/>
            <ac:inkMk id="3" creationId="{0E896AD9-08C7-1560-D7A4-D12734B8CF85}"/>
          </ac:inkMkLst>
        </pc:inkChg>
        <pc:cxnChg chg="del">
          <ac:chgData name="代數白痴 顧" userId="316db6a4f7ef8138" providerId="LiveId" clId="{F0D4BDE0-5374-4766-AE00-C4E066A4CCC6}" dt="2023-08-04T01:03:20.777" v="109" actId="478"/>
          <ac:cxnSpMkLst>
            <pc:docMk/>
            <pc:sldMk cId="1783578233" sldId="383"/>
            <ac:cxnSpMk id="5" creationId="{E4C64CE6-016C-0F9D-EAC0-247673D1CE21}"/>
          </ac:cxnSpMkLst>
        </pc:cxnChg>
      </pc:sldChg>
      <pc:sldChg chg="addSp delSp modSp mod delAnim modNotesTx">
        <pc:chgData name="代數白痴 顧" userId="316db6a4f7ef8138" providerId="LiveId" clId="{F0D4BDE0-5374-4766-AE00-C4E066A4CCC6}" dt="2023-09-04T06:51:49.819" v="2881" actId="1037"/>
        <pc:sldMkLst>
          <pc:docMk/>
          <pc:sldMk cId="1994629586" sldId="384"/>
        </pc:sldMkLst>
        <pc:spChg chg="add mod">
          <ac:chgData name="代數白痴 顧" userId="316db6a4f7ef8138" providerId="LiveId" clId="{F0D4BDE0-5374-4766-AE00-C4E066A4CCC6}" dt="2023-08-04T01:27:50.966" v="2782" actId="692"/>
          <ac:spMkLst>
            <pc:docMk/>
            <pc:sldMk cId="1994629586" sldId="384"/>
            <ac:spMk id="3" creationId="{8716FFFB-875E-256E-DDE1-CF50963961C9}"/>
          </ac:spMkLst>
        </pc:spChg>
        <pc:spChg chg="add mod">
          <ac:chgData name="代數白痴 顧" userId="316db6a4f7ef8138" providerId="LiveId" clId="{F0D4BDE0-5374-4766-AE00-C4E066A4CCC6}" dt="2023-09-04T06:51:49.819" v="2881" actId="1037"/>
          <ac:spMkLst>
            <pc:docMk/>
            <pc:sldMk cId="1994629586" sldId="384"/>
            <ac:spMk id="3" creationId="{ABADDD2A-8C03-6F04-B7FE-F0EEEEE69A53}"/>
          </ac:spMkLst>
        </pc:spChg>
        <pc:spChg chg="add mod">
          <ac:chgData name="代數白痴 顧" userId="316db6a4f7ef8138" providerId="LiveId" clId="{F0D4BDE0-5374-4766-AE00-C4E066A4CCC6}" dt="2023-08-04T01:27:50.966" v="2782" actId="692"/>
          <ac:spMkLst>
            <pc:docMk/>
            <pc:sldMk cId="1994629586" sldId="384"/>
            <ac:spMk id="17" creationId="{1C39BAC7-8EC2-130C-BB41-9C2895648387}"/>
          </ac:spMkLst>
        </pc:spChg>
        <pc:spChg chg="add mod">
          <ac:chgData name="代數白痴 顧" userId="316db6a4f7ef8138" providerId="LiveId" clId="{F0D4BDE0-5374-4766-AE00-C4E066A4CCC6}" dt="2023-08-04T01:27:50.966" v="2782" actId="692"/>
          <ac:spMkLst>
            <pc:docMk/>
            <pc:sldMk cId="1994629586" sldId="384"/>
            <ac:spMk id="18" creationId="{82D44CF2-C2BF-DB99-EC43-601E9F241969}"/>
          </ac:spMkLst>
        </pc:spChg>
        <pc:spChg chg="add mod">
          <ac:chgData name="代數白痴 顧" userId="316db6a4f7ef8138" providerId="LiveId" clId="{F0D4BDE0-5374-4766-AE00-C4E066A4CCC6}" dt="2023-08-04T01:25:52.504" v="2689" actId="1036"/>
          <ac:spMkLst>
            <pc:docMk/>
            <pc:sldMk cId="1994629586" sldId="384"/>
            <ac:spMk id="19" creationId="{9ECC4F1D-A97D-7081-B43F-77742E044C0C}"/>
          </ac:spMkLst>
        </pc:spChg>
        <pc:spChg chg="add mod">
          <ac:chgData name="代數白痴 顧" userId="316db6a4f7ef8138" providerId="LiveId" clId="{F0D4BDE0-5374-4766-AE00-C4E066A4CCC6}" dt="2023-08-04T01:27:50.966" v="2782" actId="692"/>
          <ac:spMkLst>
            <pc:docMk/>
            <pc:sldMk cId="1994629586" sldId="384"/>
            <ac:spMk id="20" creationId="{9154507D-7C55-E727-4BCC-44EB48460EC9}"/>
          </ac:spMkLst>
        </pc:spChg>
        <pc:spChg chg="add mod">
          <ac:chgData name="代數白痴 顧" userId="316db6a4f7ef8138" providerId="LiveId" clId="{F0D4BDE0-5374-4766-AE00-C4E066A4CCC6}" dt="2023-08-04T01:27:50.966" v="2782" actId="692"/>
          <ac:spMkLst>
            <pc:docMk/>
            <pc:sldMk cId="1994629586" sldId="384"/>
            <ac:spMk id="21" creationId="{62CD3842-7949-5507-868B-9C9BF926C490}"/>
          </ac:spMkLst>
        </pc:spChg>
        <pc:spChg chg="add del">
          <ac:chgData name="代數白痴 顧" userId="316db6a4f7ef8138" providerId="LiveId" clId="{F0D4BDE0-5374-4766-AE00-C4E066A4CCC6}" dt="2023-08-04T01:25:38.319" v="2669" actId="478"/>
          <ac:spMkLst>
            <pc:docMk/>
            <pc:sldMk cId="1994629586" sldId="384"/>
            <ac:spMk id="22" creationId="{BC2F17CD-06D8-2DA7-2ED4-14B69D940B07}"/>
          </ac:spMkLst>
        </pc:spChg>
        <pc:spChg chg="mod">
          <ac:chgData name="代數白痴 顧" userId="316db6a4f7ef8138" providerId="LiveId" clId="{F0D4BDE0-5374-4766-AE00-C4E066A4CCC6}" dt="2023-08-04T01:22:48.395" v="2500" actId="20577"/>
          <ac:spMkLst>
            <pc:docMk/>
            <pc:sldMk cId="1994629586" sldId="384"/>
            <ac:spMk id="23" creationId="{00000000-0000-0000-0000-000000000000}"/>
          </ac:spMkLst>
        </pc:spChg>
        <pc:spChg chg="add mod">
          <ac:chgData name="代數白痴 顧" userId="316db6a4f7ef8138" providerId="LiveId" clId="{F0D4BDE0-5374-4766-AE00-C4E066A4CCC6}" dt="2023-08-04T01:26:01" v="2691" actId="1076"/>
          <ac:spMkLst>
            <pc:docMk/>
            <pc:sldMk cId="1994629586" sldId="384"/>
            <ac:spMk id="24" creationId="{7D3BDC80-965F-FD87-131B-5F03B0749C72}"/>
          </ac:spMkLst>
        </pc:spChg>
        <pc:spChg chg="add del mod">
          <ac:chgData name="代數白痴 顧" userId="316db6a4f7ef8138" providerId="LiveId" clId="{F0D4BDE0-5374-4766-AE00-C4E066A4CCC6}" dt="2023-08-04T01:26:19.510" v="2695" actId="478"/>
          <ac:spMkLst>
            <pc:docMk/>
            <pc:sldMk cId="1994629586" sldId="384"/>
            <ac:spMk id="25" creationId="{7B92D161-65B1-8D4D-4C1A-28F48C58A1BE}"/>
          </ac:spMkLst>
        </pc:spChg>
        <pc:spChg chg="add mod">
          <ac:chgData name="代數白痴 顧" userId="316db6a4f7ef8138" providerId="LiveId" clId="{F0D4BDE0-5374-4766-AE00-C4E066A4CCC6}" dt="2023-08-04T01:26:34.713" v="2698" actId="692"/>
          <ac:spMkLst>
            <pc:docMk/>
            <pc:sldMk cId="1994629586" sldId="384"/>
            <ac:spMk id="26" creationId="{D17C7B86-2DA5-330E-5CF3-5E6C1277166F}"/>
          </ac:spMkLst>
        </pc:spChg>
        <pc:spChg chg="add mod">
          <ac:chgData name="代數白痴 顧" userId="316db6a4f7ef8138" providerId="LiveId" clId="{F0D4BDE0-5374-4766-AE00-C4E066A4CCC6}" dt="2023-08-04T01:30:28.984" v="2806" actId="14100"/>
          <ac:spMkLst>
            <pc:docMk/>
            <pc:sldMk cId="1994629586" sldId="384"/>
            <ac:spMk id="27" creationId="{F04275EB-13CC-6A1F-4C2C-15B4F7183B08}"/>
          </ac:spMkLst>
        </pc:spChg>
        <pc:spChg chg="add mod">
          <ac:chgData name="代數白痴 顧" userId="316db6a4f7ef8138" providerId="LiveId" clId="{F0D4BDE0-5374-4766-AE00-C4E066A4CCC6}" dt="2023-08-04T01:27:59.313" v="2783" actId="692"/>
          <ac:spMkLst>
            <pc:docMk/>
            <pc:sldMk cId="1994629586" sldId="384"/>
            <ac:spMk id="28" creationId="{055D2FED-B6C1-9A76-A520-80CD2DA1A3C8}"/>
          </ac:spMkLst>
        </pc:spChg>
        <pc:spChg chg="add mod">
          <ac:chgData name="代數白痴 顧" userId="316db6a4f7ef8138" providerId="LiveId" clId="{F0D4BDE0-5374-4766-AE00-C4E066A4CCC6}" dt="2023-08-04T01:27:59.313" v="2783" actId="692"/>
          <ac:spMkLst>
            <pc:docMk/>
            <pc:sldMk cId="1994629586" sldId="384"/>
            <ac:spMk id="29" creationId="{0BC47041-3456-6972-F835-59A536851A39}"/>
          </ac:spMkLst>
        </pc:spChg>
        <pc:spChg chg="add mod">
          <ac:chgData name="代數白痴 顧" userId="316db6a4f7ef8138" providerId="LiveId" clId="{F0D4BDE0-5374-4766-AE00-C4E066A4CCC6}" dt="2023-08-04T01:26:58.452" v="2732" actId="1035"/>
          <ac:spMkLst>
            <pc:docMk/>
            <pc:sldMk cId="1994629586" sldId="384"/>
            <ac:spMk id="30" creationId="{20A809B6-555E-A2C3-1EF2-302D9B34B530}"/>
          </ac:spMkLst>
        </pc:spChg>
        <pc:spChg chg="add mod">
          <ac:chgData name="代數白痴 顧" userId="316db6a4f7ef8138" providerId="LiveId" clId="{F0D4BDE0-5374-4766-AE00-C4E066A4CCC6}" dt="2023-08-04T01:27:59.313" v="2783" actId="692"/>
          <ac:spMkLst>
            <pc:docMk/>
            <pc:sldMk cId="1994629586" sldId="384"/>
            <ac:spMk id="31" creationId="{C4AA4930-F5B7-0492-B98F-70CE1FC8C84A}"/>
          </ac:spMkLst>
        </pc:spChg>
        <pc:spChg chg="add mod">
          <ac:chgData name="代數白痴 顧" userId="316db6a4f7ef8138" providerId="LiveId" clId="{F0D4BDE0-5374-4766-AE00-C4E066A4CCC6}" dt="2023-08-04T01:27:59.313" v="2783" actId="692"/>
          <ac:spMkLst>
            <pc:docMk/>
            <pc:sldMk cId="1994629586" sldId="384"/>
            <ac:spMk id="32" creationId="{2AB3B9BB-00D6-2C6B-7F10-76DCD1641FDD}"/>
          </ac:spMkLst>
        </pc:spChg>
        <pc:spChg chg="add mod ord">
          <ac:chgData name="代數白痴 顧" userId="316db6a4f7ef8138" providerId="LiveId" clId="{F0D4BDE0-5374-4766-AE00-C4E066A4CCC6}" dt="2023-08-04T01:29:35.265" v="2799" actId="14100"/>
          <ac:spMkLst>
            <pc:docMk/>
            <pc:sldMk cId="1994629586" sldId="384"/>
            <ac:spMk id="33" creationId="{6CD5C018-94F2-311B-4AD0-0C3A122E7B12}"/>
          </ac:spMkLst>
        </pc:spChg>
        <pc:spChg chg="add mod">
          <ac:chgData name="代數白痴 顧" userId="316db6a4f7ef8138" providerId="LiveId" clId="{F0D4BDE0-5374-4766-AE00-C4E066A4CCC6}" dt="2023-08-04T01:29:51.617" v="2805" actId="14100"/>
          <ac:spMkLst>
            <pc:docMk/>
            <pc:sldMk cId="1994629586" sldId="384"/>
            <ac:spMk id="34" creationId="{2D718E57-DF03-940C-0769-8F00510D3E1D}"/>
          </ac:spMkLst>
        </pc:spChg>
        <pc:spChg chg="add mod">
          <ac:chgData name="代數白痴 顧" userId="316db6a4f7ef8138" providerId="LiveId" clId="{F0D4BDE0-5374-4766-AE00-C4E066A4CCC6}" dt="2023-08-04T01:29:43.161" v="2801" actId="1076"/>
          <ac:spMkLst>
            <pc:docMk/>
            <pc:sldMk cId="1994629586" sldId="384"/>
            <ac:spMk id="35" creationId="{3820CB7E-A62D-5FDB-9B21-DDC1079145FE}"/>
          </ac:spMkLst>
        </pc:spChg>
        <pc:grpChg chg="del">
          <ac:chgData name="代數白痴 顧" userId="316db6a4f7ef8138" providerId="LiveId" clId="{F0D4BDE0-5374-4766-AE00-C4E066A4CCC6}" dt="2023-08-04T01:20:56.589" v="2487" actId="478"/>
          <ac:grpSpMkLst>
            <pc:docMk/>
            <pc:sldMk cId="1994629586" sldId="384"/>
            <ac:grpSpMk id="4" creationId="{4048A5A1-F9FE-B3FB-1ED9-2EBAD7C371F7}"/>
          </ac:grpSpMkLst>
        </pc:grpChg>
        <pc:grpChg chg="del">
          <ac:chgData name="代數白痴 顧" userId="316db6a4f7ef8138" providerId="LiveId" clId="{F0D4BDE0-5374-4766-AE00-C4E066A4CCC6}" dt="2023-09-04T05:24:49.540" v="2841" actId="478"/>
          <ac:grpSpMkLst>
            <pc:docMk/>
            <pc:sldMk cId="1994629586" sldId="384"/>
            <ac:grpSpMk id="16" creationId="{FE1105EB-272C-B3B6-F735-7647F0C0B145}"/>
          </ac:grpSpMkLst>
        </pc:grpChg>
        <pc:grpChg chg="del">
          <ac:chgData name="代數白痴 顧" userId="316db6a4f7ef8138" providerId="LiveId" clId="{F0D4BDE0-5374-4766-AE00-C4E066A4CCC6}" dt="2023-09-04T05:24:49.540" v="2841" actId="478"/>
          <ac:grpSpMkLst>
            <pc:docMk/>
            <pc:sldMk cId="1994629586" sldId="384"/>
            <ac:grpSpMk id="39" creationId="{3519AD16-B135-A463-D691-1DF3433520E0}"/>
          </ac:grpSpMkLst>
        </pc:grpChg>
        <pc:picChg chg="add mod">
          <ac:chgData name="代數白痴 顧" userId="316db6a4f7ef8138" providerId="LiveId" clId="{F0D4BDE0-5374-4766-AE00-C4E066A4CCC6}" dt="2023-09-04T06:51:29.871" v="2874" actId="1076"/>
          <ac:picMkLst>
            <pc:docMk/>
            <pc:sldMk cId="1994629586" sldId="384"/>
            <ac:picMk id="6" creationId="{6984D866-E0D0-1C40-42FB-7C78630FF718}"/>
          </ac:picMkLst>
        </pc:picChg>
        <pc:inkChg chg="del">
          <ac:chgData name="代數白痴 顧" userId="316db6a4f7ef8138" providerId="LiveId" clId="{F0D4BDE0-5374-4766-AE00-C4E066A4CCC6}" dt="2023-09-04T05:24:47.143" v="2840" actId="478"/>
          <ac:inkMkLst>
            <pc:docMk/>
            <pc:sldMk cId="1994629586" sldId="384"/>
            <ac:inkMk id="22" creationId="{4344946E-9A6B-C53D-1A43-BF27B4ADDBB0}"/>
          </ac:inkMkLst>
        </pc:inkChg>
        <pc:cxnChg chg="mod">
          <ac:chgData name="代數白痴 顧" userId="316db6a4f7ef8138" providerId="LiveId" clId="{F0D4BDE0-5374-4766-AE00-C4E066A4CCC6}" dt="2023-08-04T01:20:56.589" v="2487" actId="478"/>
          <ac:cxnSpMkLst>
            <pc:docMk/>
            <pc:sldMk cId="1994629586" sldId="384"/>
            <ac:cxnSpMk id="12" creationId="{1B1CA6DE-0ADC-5FFC-53DD-DD14294E2518}"/>
          </ac:cxnSpMkLst>
        </pc:cxnChg>
        <pc:cxnChg chg="mod">
          <ac:chgData name="代數白痴 顧" userId="316db6a4f7ef8138" providerId="LiveId" clId="{F0D4BDE0-5374-4766-AE00-C4E066A4CCC6}" dt="2023-08-04T01:20:56.589" v="2487" actId="478"/>
          <ac:cxnSpMkLst>
            <pc:docMk/>
            <pc:sldMk cId="1994629586" sldId="384"/>
            <ac:cxnSpMk id="14" creationId="{952D7361-30F3-D1CF-9223-9B29C2BC895B}"/>
          </ac:cxnSpMkLst>
        </pc:cxnChg>
      </pc:sldChg>
      <pc:sldChg chg="modSp mod modNotesTx">
        <pc:chgData name="代數白痴 顧" userId="316db6a4f7ef8138" providerId="LiveId" clId="{F0D4BDE0-5374-4766-AE00-C4E066A4CCC6}" dt="2023-09-04T05:24:22.306" v="2831" actId="20577"/>
        <pc:sldMkLst>
          <pc:docMk/>
          <pc:sldMk cId="371298532" sldId="385"/>
        </pc:sldMkLst>
        <pc:spChg chg="mod">
          <ac:chgData name="代數白痴 顧" userId="316db6a4f7ef8138" providerId="LiveId" clId="{F0D4BDE0-5374-4766-AE00-C4E066A4CCC6}" dt="2023-09-04T05:24:18.794" v="2830" actId="1035"/>
          <ac:spMkLst>
            <pc:docMk/>
            <pc:sldMk cId="371298532" sldId="385"/>
            <ac:spMk id="2" creationId="{2ED883B7-7BB5-3569-0000-ECC75BEFD414}"/>
          </ac:spMkLst>
        </pc:spChg>
        <pc:spChg chg="mod">
          <ac:chgData name="代數白痴 顧" userId="316db6a4f7ef8138" providerId="LiveId" clId="{F0D4BDE0-5374-4766-AE00-C4E066A4CCC6}" dt="2023-09-04T05:24:14.527" v="2819" actId="1036"/>
          <ac:spMkLst>
            <pc:docMk/>
            <pc:sldMk cId="371298532" sldId="385"/>
            <ac:spMk id="3" creationId="{A311B9A1-95D9-A550-47C6-120E0CCB4AD0}"/>
          </ac:spMkLst>
        </pc:spChg>
        <pc:spChg chg="mod">
          <ac:chgData name="代數白痴 顧" userId="316db6a4f7ef8138" providerId="LiveId" clId="{F0D4BDE0-5374-4766-AE00-C4E066A4CCC6}" dt="2023-09-04T05:24:10.184" v="2808" actId="1076"/>
          <ac:spMkLst>
            <pc:docMk/>
            <pc:sldMk cId="371298532" sldId="385"/>
            <ac:spMk id="5" creationId="{7A596211-7118-997F-A619-4C7CBB078BDC}"/>
          </ac:spMkLst>
        </pc:sp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7C74C2F6-4540-4666-9581-761F1CD5206E}"/>
    <pc:docChg chg="custSel modSld modMainMaster">
      <pc:chgData name="代數白痴 顧" userId="316db6a4f7ef8138" providerId="LiveId" clId="{7C74C2F6-4540-4666-9581-761F1CD5206E}" dt="2023-08-04T00:59:17.873" v="287" actId="478"/>
      <pc:docMkLst>
        <pc:docMk/>
      </pc:docMkLst>
      <pc:sldChg chg="addSp delSp modSp mod">
        <pc:chgData name="代數白痴 顧" userId="316db6a4f7ef8138" providerId="LiveId" clId="{7C74C2F6-4540-4666-9581-761F1CD5206E}" dt="2023-08-04T00:57:35.601" v="244" actId="1037"/>
        <pc:sldMkLst>
          <pc:docMk/>
          <pc:sldMk cId="2328187967" sldId="380"/>
        </pc:sldMkLst>
        <pc:spChg chg="del">
          <ac:chgData name="代數白痴 顧" userId="316db6a4f7ef8138" providerId="LiveId" clId="{7C74C2F6-4540-4666-9581-761F1CD5206E}" dt="2023-08-04T00:50:27.506" v="2" actId="478"/>
          <ac:spMkLst>
            <pc:docMk/>
            <pc:sldMk cId="2328187967" sldId="380"/>
            <ac:spMk id="12" creationId="{85DF95EE-376E-0C8A-F275-48475BB9D6D3}"/>
          </ac:spMkLst>
        </pc:spChg>
        <pc:spChg chg="add del mod">
          <ac:chgData name="代數白痴 顧" userId="316db6a4f7ef8138" providerId="LiveId" clId="{7C74C2F6-4540-4666-9581-761F1CD5206E}" dt="2023-08-04T00:55:50.246" v="141" actId="478"/>
          <ac:spMkLst>
            <pc:docMk/>
            <pc:sldMk cId="2328187967" sldId="380"/>
            <ac:spMk id="16" creationId="{56EFFFDA-8C5D-9CEF-57F0-D3436DCD2BB7}"/>
          </ac:spMkLst>
        </pc:spChg>
        <pc:spChg chg="add mod">
          <ac:chgData name="代數白痴 顧" userId="316db6a4f7ef8138" providerId="LiveId" clId="{7C74C2F6-4540-4666-9581-761F1CD5206E}" dt="2023-08-04T00:55:54.827" v="142"/>
          <ac:spMkLst>
            <pc:docMk/>
            <pc:sldMk cId="2328187967" sldId="380"/>
            <ac:spMk id="17" creationId="{31CC7B95-CE6C-E908-42E9-D7EED3EA71EA}"/>
          </ac:spMkLst>
        </pc:spChg>
        <pc:spChg chg="mod">
          <ac:chgData name="代數白痴 顧" userId="316db6a4f7ef8138" providerId="LiveId" clId="{7C74C2F6-4540-4666-9581-761F1CD5206E}" dt="2023-08-04T00:56:12.256" v="166" actId="1036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7C74C2F6-4540-4666-9581-761F1CD5206E}" dt="2023-08-04T00:51:46.464" v="60" actId="1035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7C74C2F6-4540-4666-9581-761F1CD5206E}" dt="2023-08-04T00:51:57.591" v="100" actId="1038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7C74C2F6-4540-4666-9581-761F1CD5206E}" dt="2023-08-04T00:57:35.601" v="244" actId="1037"/>
          <ac:grpSpMkLst>
            <pc:docMk/>
            <pc:sldMk cId="2328187967" sldId="380"/>
            <ac:grpSpMk id="2" creationId="{9204BB33-F861-B3E8-E94D-762DF3B9352D}"/>
          </ac:grpSpMkLst>
        </pc:grpChg>
        <pc:grpChg chg="mod">
          <ac:chgData name="代數白痴 顧" userId="316db6a4f7ef8138" providerId="LiveId" clId="{7C74C2F6-4540-4666-9581-761F1CD5206E}" dt="2023-08-04T00:51:28.033" v="43" actId="1076"/>
          <ac:grpSpMkLst>
            <pc:docMk/>
            <pc:sldMk cId="2328187967" sldId="380"/>
            <ac:grpSpMk id="3" creationId="{ABDEF539-2117-72E6-9CEB-1E5F19BC627D}"/>
          </ac:grpSpMkLst>
        </pc:grpChg>
        <pc:inkChg chg="del">
          <ac:chgData name="代數白痴 顧" userId="316db6a4f7ef8138" providerId="LiveId" clId="{7C74C2F6-4540-4666-9581-761F1CD5206E}" dt="2023-08-04T00:50:26.192" v="1" actId="478"/>
          <ac:inkMkLst>
            <pc:docMk/>
            <pc:sldMk cId="2328187967" sldId="380"/>
            <ac:inkMk id="11" creationId="{AC4919BF-93AE-3EDD-85C8-047EB53C7799}"/>
          </ac:inkMkLst>
        </pc:inkChg>
        <pc:cxnChg chg="add del mod">
          <ac:chgData name="代數白痴 顧" userId="316db6a4f7ef8138" providerId="LiveId" clId="{7C74C2F6-4540-4666-9581-761F1CD5206E}" dt="2023-08-04T00:51:12.183" v="41" actId="478"/>
          <ac:cxnSpMkLst>
            <pc:docMk/>
            <pc:sldMk cId="2328187967" sldId="380"/>
            <ac:cxnSpMk id="14" creationId="{0C1D3628-DDAF-86FD-D38B-A7DD9C76B81A}"/>
          </ac:cxnSpMkLst>
        </pc:cxnChg>
        <pc:cxnChg chg="add mod">
          <ac:chgData name="代數白痴 顧" userId="316db6a4f7ef8138" providerId="LiveId" clId="{7C74C2F6-4540-4666-9581-761F1CD5206E}" dt="2023-08-04T00:57:26.575" v="234" actId="692"/>
          <ac:cxnSpMkLst>
            <pc:docMk/>
            <pc:sldMk cId="2328187967" sldId="380"/>
            <ac:cxnSpMk id="19" creationId="{6ACB2094-A6ED-C9AA-B4E2-99BE34B97044}"/>
          </ac:cxnSpMkLst>
        </pc:cxnChg>
        <pc:cxnChg chg="mod">
          <ac:chgData name="代數白痴 顧" userId="316db6a4f7ef8138" providerId="LiveId" clId="{7C74C2F6-4540-4666-9581-761F1CD5206E}" dt="2023-08-04T00:51:34.434" v="44" actId="14100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addSp delSp modSp mod">
        <pc:chgData name="代數白痴 顧" userId="316db6a4f7ef8138" providerId="LiveId" clId="{7C74C2F6-4540-4666-9581-761F1CD5206E}" dt="2023-08-04T00:58:04.698" v="250" actId="14100"/>
        <pc:sldMkLst>
          <pc:docMk/>
          <pc:sldMk cId="2498798070" sldId="382"/>
        </pc:sldMkLst>
        <pc:spChg chg="add del mod">
          <ac:chgData name="代數白痴 顧" userId="316db6a4f7ef8138" providerId="LiveId" clId="{7C74C2F6-4540-4666-9581-761F1CD5206E}" dt="2023-08-04T00:53:28.311" v="131" actId="478"/>
          <ac:spMkLst>
            <pc:docMk/>
            <pc:sldMk cId="2498798070" sldId="382"/>
            <ac:spMk id="7" creationId="{603E5D39-FEC5-A264-A663-66D36DA473DB}"/>
          </ac:spMkLst>
        </pc:spChg>
        <pc:spChg chg="add mod">
          <ac:chgData name="代數白痴 顧" userId="316db6a4f7ef8138" providerId="LiveId" clId="{7C74C2F6-4540-4666-9581-761F1CD5206E}" dt="2023-08-04T00:55:45.745" v="140" actId="14100"/>
          <ac:spMkLst>
            <pc:docMk/>
            <pc:sldMk cId="2498798070" sldId="382"/>
            <ac:spMk id="8" creationId="{DE5F0742-D51B-3651-69D3-67A7D6FF16D0}"/>
          </ac:spMkLst>
        </pc:spChg>
        <pc:spChg chg="mod">
          <ac:chgData name="代數白痴 顧" userId="316db6a4f7ef8138" providerId="LiveId" clId="{7C74C2F6-4540-4666-9581-761F1CD5206E}" dt="2023-08-04T00:54:02.169" v="132" actId="14100"/>
          <ac:spMkLst>
            <pc:docMk/>
            <pc:sldMk cId="2498798070" sldId="382"/>
            <ac:spMk id="23" creationId="{00000000-0000-0000-0000-000000000000}"/>
          </ac:spMkLst>
        </pc:spChg>
        <pc:grpChg chg="mod">
          <ac:chgData name="代數白痴 顧" userId="316db6a4f7ef8138" providerId="LiveId" clId="{7C74C2F6-4540-4666-9581-761F1CD5206E}" dt="2023-08-04T00:57:55.660" v="248" actId="1037"/>
          <ac:grpSpMkLst>
            <pc:docMk/>
            <pc:sldMk cId="2498798070" sldId="382"/>
            <ac:grpSpMk id="2" creationId="{9204BB33-F861-B3E8-E94D-762DF3B9352D}"/>
          </ac:grpSpMkLst>
        </pc:grpChg>
        <pc:inkChg chg="del">
          <ac:chgData name="代數白痴 顧" userId="316db6a4f7ef8138" providerId="LiveId" clId="{7C74C2F6-4540-4666-9581-761F1CD5206E}" dt="2023-08-04T00:57:47.592" v="245" actId="478"/>
          <ac:inkMkLst>
            <pc:docMk/>
            <pc:sldMk cId="2498798070" sldId="382"/>
            <ac:inkMk id="4" creationId="{FE8749FF-E399-92CF-B322-109E045522E2}"/>
          </ac:inkMkLst>
        </pc:inkChg>
        <pc:inkChg chg="del">
          <ac:chgData name="代數白痴 顧" userId="316db6a4f7ef8138" providerId="LiveId" clId="{7C74C2F6-4540-4666-9581-761F1CD5206E}" dt="2023-08-04T00:57:59.082" v="249" actId="478"/>
          <ac:inkMkLst>
            <pc:docMk/>
            <pc:sldMk cId="2498798070" sldId="382"/>
            <ac:inkMk id="5" creationId="{E86D624F-F970-A551-FA0A-DB0ABEBE0C48}"/>
          </ac:inkMkLst>
        </pc:inkChg>
        <pc:cxnChg chg="add mod">
          <ac:chgData name="代數白痴 顧" userId="316db6a4f7ef8138" providerId="LiveId" clId="{7C74C2F6-4540-4666-9581-761F1CD5206E}" dt="2023-08-04T00:57:48.367" v="246"/>
          <ac:cxnSpMkLst>
            <pc:docMk/>
            <pc:sldMk cId="2498798070" sldId="382"/>
            <ac:cxnSpMk id="14" creationId="{DF1C5D0F-0614-EF65-91DF-F9998AE42AC7}"/>
          </ac:cxnSpMkLst>
        </pc:cxnChg>
        <pc:cxnChg chg="mod">
          <ac:chgData name="代數白痴 顧" userId="316db6a4f7ef8138" providerId="LiveId" clId="{7C74C2F6-4540-4666-9581-761F1CD5206E}" dt="2023-08-04T00:58:04.698" v="250" actId="14100"/>
          <ac:cxnSpMkLst>
            <pc:docMk/>
            <pc:sldMk cId="2498798070" sldId="382"/>
            <ac:cxnSpMk id="84" creationId="{85798A49-4654-BF16-EA6F-C7F808DE531E}"/>
          </ac:cxnSpMkLst>
        </pc:cxnChg>
      </pc:sldChg>
      <pc:sldChg chg="addSp delSp modSp mod">
        <pc:chgData name="代數白痴 顧" userId="316db6a4f7ef8138" providerId="LiveId" clId="{7C74C2F6-4540-4666-9581-761F1CD5206E}" dt="2023-08-04T00:58:39.857" v="256" actId="14100"/>
        <pc:sldMkLst>
          <pc:docMk/>
          <pc:sldMk cId="1783578233" sldId="383"/>
        </pc:sldMkLst>
        <pc:spChg chg="add mod">
          <ac:chgData name="代數白痴 顧" userId="316db6a4f7ef8138" providerId="LiveId" clId="{7C74C2F6-4540-4666-9581-761F1CD5206E}" dt="2023-08-04T00:56:18.241" v="167"/>
          <ac:spMkLst>
            <pc:docMk/>
            <pc:sldMk cId="1783578233" sldId="383"/>
            <ac:spMk id="4" creationId="{2C997213-D37A-87DC-5ECE-0F228446FD1D}"/>
          </ac:spMkLst>
        </pc:spChg>
        <pc:spChg chg="mod">
          <ac:chgData name="代數白痴 顧" userId="316db6a4f7ef8138" providerId="LiveId" clId="{7C74C2F6-4540-4666-9581-761F1CD5206E}" dt="2023-08-04T00:56:24.225" v="168" actId="1076"/>
          <ac:spMkLst>
            <pc:docMk/>
            <pc:sldMk cId="1783578233" sldId="383"/>
            <ac:spMk id="60" creationId="{90ECAF3B-FFFF-A531-AFBE-31708C7D891C}"/>
          </ac:spMkLst>
        </pc:spChg>
        <pc:grpChg chg="mod">
          <ac:chgData name="代數白痴 顧" userId="316db6a4f7ef8138" providerId="LiveId" clId="{7C74C2F6-4540-4666-9581-761F1CD5206E}" dt="2023-08-04T00:58:35.266" v="255" actId="1037"/>
          <ac:grpSpMkLst>
            <pc:docMk/>
            <pc:sldMk cId="1783578233" sldId="383"/>
            <ac:grpSpMk id="2" creationId="{9204BB33-F861-B3E8-E94D-762DF3B9352D}"/>
          </ac:grpSpMkLst>
        </pc:grpChg>
        <pc:inkChg chg="del">
          <ac:chgData name="代數白痴 顧" userId="316db6a4f7ef8138" providerId="LiveId" clId="{7C74C2F6-4540-4666-9581-761F1CD5206E}" dt="2023-08-04T00:58:09.549" v="251" actId="478"/>
          <ac:inkMkLst>
            <pc:docMk/>
            <pc:sldMk cId="1783578233" sldId="383"/>
            <ac:inkMk id="3" creationId="{EBBBC870-B689-8C37-1D21-897F81D33E71}"/>
          </ac:inkMkLst>
        </pc:inkChg>
        <pc:cxnChg chg="add mod">
          <ac:chgData name="代數白痴 顧" userId="316db6a4f7ef8138" providerId="LiveId" clId="{7C74C2F6-4540-4666-9581-761F1CD5206E}" dt="2023-08-04T00:58:13.711" v="252"/>
          <ac:cxnSpMkLst>
            <pc:docMk/>
            <pc:sldMk cId="1783578233" sldId="383"/>
            <ac:cxnSpMk id="5" creationId="{E4C64CE6-016C-0F9D-EAC0-247673D1CE21}"/>
          </ac:cxnSpMkLst>
        </pc:cxnChg>
        <pc:cxnChg chg="mod">
          <ac:chgData name="代數白痴 顧" userId="316db6a4f7ef8138" providerId="LiveId" clId="{7C74C2F6-4540-4666-9581-761F1CD5206E}" dt="2023-08-04T00:58:39.857" v="256" actId="14100"/>
          <ac:cxnSpMkLst>
            <pc:docMk/>
            <pc:sldMk cId="1783578233" sldId="383"/>
            <ac:cxnSpMk id="84" creationId="{85798A49-4654-BF16-EA6F-C7F808DE531E}"/>
          </ac:cxnSpMkLst>
        </pc:cxnChg>
      </pc:sldChg>
      <pc:sldChg chg="addSp delSp modSp mod">
        <pc:chgData name="代數白痴 顧" userId="316db6a4f7ef8138" providerId="LiveId" clId="{7C74C2F6-4540-4666-9581-761F1CD5206E}" dt="2023-08-04T00:59:17.873" v="287" actId="478"/>
        <pc:sldMkLst>
          <pc:docMk/>
          <pc:sldMk cId="1994629586" sldId="384"/>
        </pc:sldMkLst>
        <pc:spChg chg="add mod">
          <ac:chgData name="代數白痴 顧" userId="316db6a4f7ef8138" providerId="LiveId" clId="{7C74C2F6-4540-4666-9581-761F1CD5206E}" dt="2023-08-04T00:56:36.289" v="169"/>
          <ac:spMkLst>
            <pc:docMk/>
            <pc:sldMk cId="1994629586" sldId="384"/>
            <ac:spMk id="15" creationId="{0359815E-1706-7679-0DF1-ADF82C067A50}"/>
          </ac:spMkLst>
        </pc:spChg>
        <pc:spChg chg="mod">
          <ac:chgData name="代數白痴 顧" userId="316db6a4f7ef8138" providerId="LiveId" clId="{7C74C2F6-4540-4666-9581-761F1CD5206E}" dt="2023-08-04T00:58:52.556" v="258" actId="948"/>
          <ac:spMkLst>
            <pc:docMk/>
            <pc:sldMk cId="1994629586" sldId="384"/>
            <ac:spMk id="60" creationId="{90ECAF3B-FFFF-A531-AFBE-31708C7D891C}"/>
          </ac:spMkLst>
        </pc:spChg>
        <pc:grpChg chg="mod">
          <ac:chgData name="代數白痴 顧" userId="316db6a4f7ef8138" providerId="LiveId" clId="{7C74C2F6-4540-4666-9581-761F1CD5206E}" dt="2023-08-04T00:59:07.418" v="265" actId="1038"/>
          <ac:grpSpMkLst>
            <pc:docMk/>
            <pc:sldMk cId="1994629586" sldId="384"/>
            <ac:grpSpMk id="2" creationId="{9204BB33-F861-B3E8-E94D-762DF3B9352D}"/>
          </ac:grpSpMkLst>
        </pc:grpChg>
        <pc:grpChg chg="mod">
          <ac:chgData name="代數白痴 顧" userId="316db6a4f7ef8138" providerId="LiveId" clId="{7C74C2F6-4540-4666-9581-761F1CD5206E}" dt="2023-08-04T00:59:15.377" v="286" actId="1038"/>
          <ac:grpSpMkLst>
            <pc:docMk/>
            <pc:sldMk cId="1994629586" sldId="384"/>
            <ac:grpSpMk id="4" creationId="{4048A5A1-F9FE-B3FB-1ED9-2EBAD7C371F7}"/>
          </ac:grpSpMkLst>
        </pc:grpChg>
        <pc:inkChg chg="del">
          <ac:chgData name="代數白痴 顧" userId="316db6a4f7ef8138" providerId="LiveId" clId="{7C74C2F6-4540-4666-9581-761F1CD5206E}" dt="2023-08-04T00:58:47.103" v="257" actId="478"/>
          <ac:inkMkLst>
            <pc:docMk/>
            <pc:sldMk cId="1994629586" sldId="384"/>
            <ac:inkMk id="3" creationId="{AD796991-489E-A54B-C613-008875741B91}"/>
          </ac:inkMkLst>
        </pc:inkChg>
        <pc:cxnChg chg="add del mod">
          <ac:chgData name="代數白痴 顧" userId="316db6a4f7ef8138" providerId="LiveId" clId="{7C74C2F6-4540-4666-9581-761F1CD5206E}" dt="2023-08-04T00:59:17.873" v="287" actId="478"/>
          <ac:cxnSpMkLst>
            <pc:docMk/>
            <pc:sldMk cId="1994629586" sldId="384"/>
            <ac:cxnSpMk id="17" creationId="{F7B41AED-B28A-A179-64C6-9B8679906143}"/>
          </ac:cxnSpMkLst>
        </pc:cxnChg>
        <pc:cxnChg chg="mod">
          <ac:chgData name="代數白痴 顧" userId="316db6a4f7ef8138" providerId="LiveId" clId="{7C74C2F6-4540-4666-9581-761F1CD5206E}" dt="2023-08-04T00:59:11.770" v="266" actId="14100"/>
          <ac:cxnSpMkLst>
            <pc:docMk/>
            <pc:sldMk cId="1994629586" sldId="384"/>
            <ac:cxnSpMk id="84" creationId="{85798A49-4654-BF16-EA6F-C7F808DE531E}"/>
          </ac:cxnSpMkLst>
        </pc:cxnChg>
      </pc:sldChg>
      <pc:sldMasterChg chg="modSp modSldLayout">
        <pc:chgData name="代數白痴 顧" userId="316db6a4f7ef8138" providerId="LiveId" clId="{7C74C2F6-4540-4666-9581-761F1CD5206E}" dt="2023-08-04T00:53:05.074" v="129" actId="1076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7C74C2F6-4540-4666-9581-761F1CD5206E}" dt="2023-08-04T00:53:05.074" v="129" actId="1076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7C74C2F6-4540-4666-9581-761F1CD5206E}" dt="2023-08-04T00:53:05.074" v="129" actId="1076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06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8044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233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983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1036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cxnSp>
        <p:nvCxnSpPr>
          <p:cNvPr id="12" name="直線接點 11"/>
          <p:cNvCxnSpPr>
            <a:cxnSpLocks/>
          </p:cNvCxnSpPr>
          <p:nvPr userDrawn="1"/>
        </p:nvCxnSpPr>
        <p:spPr>
          <a:xfrm>
            <a:off x="0" y="681036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9789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公因數、公倍數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1954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712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因數判斷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4369" y="882854"/>
            <a:ext cx="11732014" cy="234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若正整數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和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420 </a:t>
            </a:r>
            <a:r>
              <a:rPr lang="zh-TW" altLang="en-US" sz="2000" dirty="0">
                <a:ea typeface="微軟正黑體" panose="020B0604030504040204" pitchFamily="34" charset="-120"/>
              </a:rPr>
              <a:t>的最大公因數為 </a:t>
            </a:r>
            <a:r>
              <a:rPr lang="en-US" altLang="zh-TW" sz="2000" b="1" dirty="0">
                <a:ea typeface="微軟正黑體" panose="020B0604030504040204" pitchFamily="34" charset="-120"/>
              </a:rPr>
              <a:t>35</a:t>
            </a:r>
            <a:r>
              <a:rPr lang="zh-TW" altLang="en-US" sz="2000" dirty="0">
                <a:ea typeface="微軟正黑體" panose="020B0604030504040204" pitchFamily="34" charset="-120"/>
              </a:rPr>
              <a:t>，則下列敘述何者正確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20 </a:t>
            </a:r>
            <a:r>
              <a:rPr lang="zh-TW" altLang="en-US" sz="2000" dirty="0">
                <a:ea typeface="微軟正黑體" panose="020B0604030504040204" pitchFamily="34" charset="-120"/>
              </a:rPr>
              <a:t>可能是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zh-TW" altLang="en-US" sz="2000" dirty="0">
                <a:ea typeface="微軟正黑體" panose="020B0604030504040204" pitchFamily="34" charset="-120"/>
              </a:rPr>
              <a:t>的因數，</a:t>
            </a:r>
            <a:r>
              <a:rPr lang="en-US" altLang="zh-TW" sz="2000" b="1" dirty="0">
                <a:ea typeface="微軟正黑體" panose="020B0604030504040204" pitchFamily="34" charset="-120"/>
              </a:rPr>
              <a:t>25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可能是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zh-TW" altLang="en-US" sz="2000" dirty="0">
                <a:ea typeface="微軟正黑體" panose="020B0604030504040204" pitchFamily="34" charset="-120"/>
              </a:rPr>
              <a:t>的因數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(B)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20 </a:t>
            </a:r>
            <a:r>
              <a:rPr lang="zh-TW" altLang="en-US" sz="2000" dirty="0">
                <a:ea typeface="微軟正黑體" panose="020B0604030504040204" pitchFamily="34" charset="-120"/>
              </a:rPr>
              <a:t>可能是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zh-TW" altLang="en-US" sz="2000" dirty="0">
                <a:ea typeface="微軟正黑體" panose="020B0604030504040204" pitchFamily="34" charset="-120"/>
              </a:rPr>
              <a:t>的因數，</a:t>
            </a:r>
            <a:r>
              <a:rPr lang="en-US" altLang="zh-TW" sz="2000" b="1" dirty="0">
                <a:ea typeface="微軟正黑體" panose="020B0604030504040204" pitchFamily="34" charset="-120"/>
              </a:rPr>
              <a:t>25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不可能是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的因數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(C) 20 </a:t>
            </a:r>
            <a:r>
              <a:rPr lang="zh-TW" altLang="en-US" sz="2000" dirty="0">
                <a:ea typeface="微軟正黑體" panose="020B0604030504040204" pitchFamily="34" charset="-120"/>
              </a:rPr>
              <a:t>不可能是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的因數，</a:t>
            </a:r>
            <a:r>
              <a:rPr lang="en-US" altLang="zh-TW" sz="2000" b="1" dirty="0">
                <a:ea typeface="微軟正黑體" panose="020B0604030504040204" pitchFamily="34" charset="-120"/>
              </a:rPr>
              <a:t>25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可能是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zh-TW" altLang="en-US" sz="2000" dirty="0">
                <a:ea typeface="微軟正黑體" panose="020B0604030504040204" pitchFamily="34" charset="-120"/>
              </a:rPr>
              <a:t>的因數 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(D)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20 </a:t>
            </a:r>
            <a:r>
              <a:rPr lang="zh-TW" altLang="en-US" sz="2000" dirty="0">
                <a:ea typeface="微軟正黑體" panose="020B0604030504040204" pitchFamily="34" charset="-120"/>
              </a:rPr>
              <a:t>不可能是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的因數，</a:t>
            </a:r>
            <a:r>
              <a:rPr lang="en-US" altLang="zh-TW" sz="2000" b="1" dirty="0">
                <a:ea typeface="微軟正黑體" panose="020B0604030504040204" pitchFamily="34" charset="-120"/>
              </a:rPr>
              <a:t>25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不可能是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的因數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【108 </a:t>
            </a:r>
            <a:r>
              <a:rPr lang="zh-TW" altLang="en-US" dirty="0">
                <a:ea typeface="微軟正黑體" panose="020B0604030504040204" pitchFamily="34" charset="-120"/>
              </a:rPr>
              <a:t>會考第 </a:t>
            </a:r>
            <a:r>
              <a:rPr lang="en-US" altLang="zh-TW" b="1" dirty="0">
                <a:ea typeface="微軟正黑體" panose="020B0604030504040204" pitchFamily="34" charset="-120"/>
              </a:rPr>
              <a:t>22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r>
              <a:rPr lang="zh-TW" altLang="en-US" dirty="0">
                <a:ea typeface="微軟正黑體" panose="020B0604030504040204" pitchFamily="34" charset="-120"/>
              </a:rPr>
              <a:t>       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11849" y="5278573"/>
            <a:ext cx="11913998" cy="1467444"/>
            <a:chOff x="237249" y="5174876"/>
            <a:chExt cx="11913998" cy="1467444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64005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573589"/>
              <a:ext cx="11192751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a typeface="微軟正黑體" panose="020B0604030504040204" pitchFamily="34" charset="-120"/>
                </a:rPr>
                <a:t>若正整數</a:t>
              </a:r>
              <a:r>
                <a:rPr lang="zh-TW" altLang="en-US" sz="1800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和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420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的最大公因數為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28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，則下列敘述何者正確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a typeface="微軟正黑體" panose="020B0604030504040204" pitchFamily="34" charset="-120"/>
                </a:rPr>
                <a:t>(A) 21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可能是</a:t>
              </a:r>
              <a:r>
                <a:rPr lang="zh-TW" altLang="en-US" sz="1800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i="1" dirty="0">
                  <a:ea typeface="微軟正黑體" panose="020B0604030504040204" pitchFamily="34" charset="-120"/>
                </a:rPr>
                <a:t>a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的因數，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25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可能是 </a:t>
              </a:r>
              <a:r>
                <a:rPr lang="en-US" altLang="zh-TW" sz="1800" b="1" i="1" dirty="0">
                  <a:ea typeface="微軟正黑體" panose="020B0604030504040204" pitchFamily="34" charset="-120"/>
                </a:rPr>
                <a:t>a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的因數     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(B)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21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可能是</a:t>
              </a:r>
              <a:r>
                <a:rPr lang="zh-TW" altLang="en-US" sz="1800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i="1" dirty="0">
                  <a:ea typeface="微軟正黑體" panose="020B0604030504040204" pitchFamily="34" charset="-120"/>
                </a:rPr>
                <a:t>a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的因數，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25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不可能是 </a:t>
              </a:r>
              <a:r>
                <a:rPr lang="en-US" altLang="zh-TW" sz="1800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的因數</a:t>
              </a:r>
              <a:endParaRPr lang="en-US" altLang="zh-TW" sz="1800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a typeface="微軟正黑體" panose="020B0604030504040204" pitchFamily="34" charset="-120"/>
                </a:rPr>
                <a:t>(C) 21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不可能是 </a:t>
              </a:r>
              <a:r>
                <a:rPr lang="en-US" altLang="zh-TW" sz="1800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的因數，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25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可能是</a:t>
              </a:r>
              <a:r>
                <a:rPr lang="zh-TW" altLang="en-US" sz="1800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i="1" dirty="0">
                  <a:ea typeface="微軟正黑體" panose="020B0604030504040204" pitchFamily="34" charset="-120"/>
                </a:rPr>
                <a:t>a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的因數 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(D)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21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不可能是 </a:t>
              </a:r>
              <a:r>
                <a:rPr lang="en-US" altLang="zh-TW" sz="1800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的因數，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25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不可能是 </a:t>
              </a:r>
              <a:r>
                <a:rPr lang="en-US" altLang="zh-TW" sz="1800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的因數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24720" y="6303766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i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13" name="圖片 12">
            <a:extLst>
              <a:ext uri="{FF2B5EF4-FFF2-40B4-BE49-F238E27FC236}">
                <a16:creationId xmlns:a16="http://schemas.microsoft.com/office/drawing/2014/main" id="{32A3E0AA-C3DF-8B8E-EBC9-45ABAE7BC9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9590" y="4884622"/>
            <a:ext cx="726793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998786" y="4638103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32818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>
          <a:xfrm>
            <a:off x="0" y="-233"/>
            <a:ext cx="12192000" cy="68040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長方體切割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4639" y="887747"/>
            <a:ext cx="11686161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有一塊長方體的實心木頭，長 </a:t>
            </a:r>
            <a:r>
              <a:rPr lang="en-US" altLang="zh-TW" sz="2000" b="1" dirty="0">
                <a:ea typeface="微軟正黑體" panose="020B0604030504040204" pitchFamily="34" charset="-120"/>
              </a:rPr>
              <a:t>189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公分、寬 </a:t>
            </a:r>
            <a:r>
              <a:rPr lang="en-US" altLang="zh-TW" sz="2000" b="1" dirty="0">
                <a:ea typeface="微軟正黑體" panose="020B0604030504040204" pitchFamily="34" charset="-120"/>
              </a:rPr>
              <a:t>147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公分、高 </a:t>
            </a:r>
            <a:r>
              <a:rPr lang="en-US" altLang="zh-TW" sz="2000" b="1" dirty="0">
                <a:ea typeface="微軟正黑體" panose="020B0604030504040204" pitchFamily="34" charset="-120"/>
              </a:rPr>
              <a:t>63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公分，若想將它完全切割成若干大小相同的正方體做成小積木，而使其不剩下，請問所切割的正方體小積木至少是切成幾塊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189   (B) 63   (C) 21   (D) 19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16929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589384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9961828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將長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132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公分、寬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144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公分、高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84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公分的長方體，切割成相同大小的小正方體，切割完沒有剩下，請問至少可以切成幾塊小正方體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12   (B) 30   (C) 360   (D) 924</a:t>
              </a: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5" name="圖片 4">
            <a:extLst>
              <a:ext uri="{FF2B5EF4-FFF2-40B4-BE49-F238E27FC236}">
                <a16:creationId xmlns:a16="http://schemas.microsoft.com/office/drawing/2014/main" id="{1AD84632-E5C0-AD99-2E0C-60E414A3C7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6003" y="4769608"/>
            <a:ext cx="726793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965199" y="4543732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49879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同時回家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0057" y="885735"/>
            <a:ext cx="11686161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大姐每 </a:t>
            </a:r>
            <a:r>
              <a:rPr lang="en-US" altLang="zh-TW" sz="2000" b="1" dirty="0">
                <a:ea typeface="微軟正黑體" panose="020B0604030504040204" pitchFamily="34" charset="-120"/>
              </a:rPr>
              <a:t>6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天回家一趟，二姐每 </a:t>
            </a:r>
            <a:r>
              <a:rPr lang="en-US" altLang="zh-TW" sz="2000" b="1" dirty="0">
                <a:ea typeface="微軟正黑體" panose="020B0604030504040204" pitchFamily="34" charset="-120"/>
              </a:rPr>
              <a:t>9 </a:t>
            </a:r>
            <a:r>
              <a:rPr lang="zh-TW" altLang="en-US" sz="2000" dirty="0">
                <a:ea typeface="微軟正黑體" panose="020B0604030504040204" pitchFamily="34" charset="-120"/>
              </a:rPr>
              <a:t>天回家一趟，小妹每 </a:t>
            </a:r>
            <a:r>
              <a:rPr lang="en-US" altLang="zh-TW" sz="2000" b="1" dirty="0">
                <a:ea typeface="微軟正黑體" panose="020B0604030504040204" pitchFamily="34" charset="-120"/>
              </a:rPr>
              <a:t>14 </a:t>
            </a:r>
            <a:r>
              <a:rPr lang="zh-TW" altLang="en-US" sz="2000" dirty="0">
                <a:ea typeface="微軟正黑體" panose="020B0604030504040204" pitchFamily="34" charset="-120"/>
              </a:rPr>
              <a:t>天回家一趟，則：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(1) </a:t>
            </a:r>
            <a:r>
              <a:rPr lang="zh-TW" altLang="en-US" sz="2000" dirty="0">
                <a:ea typeface="微軟正黑體" panose="020B0604030504040204" pitchFamily="34" charset="-120"/>
              </a:rPr>
              <a:t>某天三人同時回家，下一次三人同時回家是幾天之後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(2) </a:t>
            </a:r>
            <a:r>
              <a:rPr lang="zh-TW" altLang="en-US" sz="2000" dirty="0">
                <a:ea typeface="微軟正黑體" panose="020B0604030504040204" pitchFamily="34" charset="-120"/>
              </a:rPr>
              <a:t>如果三人某次同時回家時正好是星期六，那麼下次同時星期六回家是幾天之後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06769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677384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9961828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社區設有健身房，已知小康每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</a:t>
              </a:r>
              <a:r>
                <a:rPr lang="zh-TW" altLang="en-US" dirty="0">
                  <a:ea typeface="微軟正黑體" panose="020B0604030504040204" pitchFamily="34" charset="-120"/>
                </a:rPr>
                <a:t>天去運動一次，小美每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</a:t>
              </a:r>
              <a:r>
                <a:rPr lang="zh-TW" altLang="en-US" dirty="0">
                  <a:ea typeface="微軟正黑體" panose="020B0604030504040204" pitchFamily="34" charset="-120"/>
                </a:rPr>
                <a:t>天去運動一次，小珍每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 </a:t>
              </a:r>
              <a:r>
                <a:rPr lang="zh-TW" altLang="en-US" dirty="0">
                  <a:ea typeface="微軟正黑體" panose="020B0604030504040204" pitchFamily="34" charset="-120"/>
                </a:rPr>
                <a:t>天去運動一次。若他們三人同時在星期五在健身房遇見，請問：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(1) </a:t>
              </a:r>
              <a:r>
                <a:rPr lang="zh-TW" altLang="en-US" dirty="0">
                  <a:ea typeface="微軟正黑體" panose="020B0604030504040204" pitchFamily="34" charset="-120"/>
                </a:rPr>
                <a:t>最快要幾天後三人才會再一次在健身房遇見</a:t>
              </a:r>
              <a:r>
                <a:rPr lang="en-US" altLang="zh-TW" dirty="0">
                  <a:ea typeface="微軟正黑體" panose="020B0604030504040204" pitchFamily="34" charset="-120"/>
                </a:rPr>
                <a:t>?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 (2) </a:t>
              </a:r>
              <a:r>
                <a:rPr lang="zh-TW" altLang="en-US" dirty="0">
                  <a:ea typeface="微軟正黑體" panose="020B0604030504040204" pitchFamily="34" charset="-120"/>
                </a:rPr>
                <a:t>承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(1)</a:t>
              </a:r>
              <a:r>
                <a:rPr lang="zh-TW" altLang="en-US" dirty="0">
                  <a:ea typeface="微軟正黑體" panose="020B0604030504040204" pitchFamily="34" charset="-120"/>
                </a:rPr>
                <a:t>，當天是星期幾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(1) 60 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天 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(2) 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星期二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903F684B-C5FD-C4C4-7C8C-0920587613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1847" y="4788994"/>
            <a:ext cx="726793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023600" y="4563118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78357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剩下或不足</a:t>
            </a:r>
            <a:endParaRPr lang="zh-TW" altLang="en-US" b="1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3735" y="901583"/>
            <a:ext cx="11686161" cy="188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老師準備軟糖要在萬聖節分送給同學，先進行分裝，每 </a:t>
            </a:r>
            <a:r>
              <a:rPr lang="en-US" altLang="zh-TW" sz="2000" b="1" dirty="0">
                <a:ea typeface="微軟正黑體" panose="020B0604030504040204" pitchFamily="34" charset="-120"/>
              </a:rPr>
              <a:t>45 </a:t>
            </a:r>
            <a:r>
              <a:rPr lang="zh-TW" altLang="en-US" sz="2000" dirty="0">
                <a:ea typeface="微軟正黑體" panose="020B0604030504040204" pitchFamily="34" charset="-120"/>
              </a:rPr>
              <a:t>個一數會多 </a:t>
            </a:r>
            <a:r>
              <a:rPr lang="en-US" altLang="zh-TW" sz="2000" b="1" dirty="0">
                <a:ea typeface="微軟正黑體" panose="020B0604030504040204" pitchFamily="34" charset="-120"/>
              </a:rPr>
              <a:t>10 </a:t>
            </a:r>
            <a:r>
              <a:rPr lang="zh-TW" altLang="en-US" sz="2000" dirty="0">
                <a:ea typeface="微軟正黑體" panose="020B0604030504040204" pitchFamily="34" charset="-120"/>
              </a:rPr>
              <a:t>顆，每 </a:t>
            </a:r>
            <a:r>
              <a:rPr lang="en-US" altLang="zh-TW" sz="2000" b="1" dirty="0">
                <a:ea typeface="微軟正黑體" panose="020B0604030504040204" pitchFamily="34" charset="-120"/>
              </a:rPr>
              <a:t>18 </a:t>
            </a:r>
            <a:r>
              <a:rPr lang="zh-TW" altLang="en-US" sz="2000" dirty="0">
                <a:ea typeface="微軟正黑體" panose="020B0604030504040204" pitchFamily="34" charset="-120"/>
              </a:rPr>
              <a:t>個一數會不夠 </a:t>
            </a:r>
            <a:r>
              <a:rPr lang="en-US" altLang="zh-TW" sz="2000" b="1" dirty="0">
                <a:ea typeface="微軟正黑體" panose="020B0604030504040204" pitchFamily="34" charset="-120"/>
              </a:rPr>
              <a:t>8 </a:t>
            </a:r>
            <a:r>
              <a:rPr lang="zh-TW" altLang="en-US" sz="2000" dirty="0">
                <a:ea typeface="微軟正黑體" panose="020B0604030504040204" pitchFamily="34" charset="-120"/>
              </a:rPr>
              <a:t>顆，每 </a:t>
            </a:r>
            <a:r>
              <a:rPr lang="en-US" altLang="zh-TW" sz="2000" b="1" dirty="0">
                <a:ea typeface="微軟正黑體" panose="020B0604030504040204" pitchFamily="34" charset="-120"/>
              </a:rPr>
              <a:t>30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個一數會不夠 </a:t>
            </a:r>
            <a:r>
              <a:rPr lang="en-US" altLang="zh-TW" sz="2000" b="1" dirty="0">
                <a:ea typeface="微軟正黑體" panose="020B0604030504040204" pitchFamily="34" charset="-120"/>
              </a:rPr>
              <a:t>20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顆，請問： 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(1) </a:t>
            </a:r>
            <a:r>
              <a:rPr lang="zh-TW" altLang="en-US" sz="2000" dirty="0">
                <a:ea typeface="微軟正黑體" panose="020B0604030504040204" pitchFamily="34" charset="-120"/>
              </a:rPr>
              <a:t>漢堡軟糖至少有幾顆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</a:rPr>
              <a:t>     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(2) </a:t>
            </a:r>
            <a:r>
              <a:rPr lang="zh-TW" altLang="en-US" sz="2000" dirty="0">
                <a:ea typeface="微軟正黑體" panose="020B0604030504040204" pitchFamily="34" charset="-120"/>
              </a:rPr>
              <a:t>若已知軟糖個數在 </a:t>
            </a:r>
            <a:r>
              <a:rPr lang="en-US" altLang="zh-TW" sz="2000" b="1" dirty="0">
                <a:ea typeface="微軟正黑體" panose="020B0604030504040204" pitchFamily="34" charset="-120"/>
              </a:rPr>
              <a:t>150 ~ 250 </a:t>
            </a:r>
            <a:r>
              <a:rPr lang="zh-TW" altLang="en-US" sz="2000" dirty="0">
                <a:ea typeface="微軟正黑體" panose="020B0604030504040204" pitchFamily="34" charset="-120"/>
              </a:rPr>
              <a:t>顆之間，請問軟糖總共有幾顆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13735" y="5124188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728184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9961828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某國中三年級學生升旗典禮排隊，如果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10 </a:t>
              </a:r>
              <a:r>
                <a:rPr lang="zh-TW" altLang="en-US" dirty="0">
                  <a:ea typeface="微軟正黑體" panose="020B0604030504040204" pitchFamily="34" charset="-120"/>
                </a:rPr>
                <a:t>人一列，最後剩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 </a:t>
              </a:r>
              <a:r>
                <a:rPr lang="zh-TW" altLang="en-US" dirty="0">
                  <a:ea typeface="微軟正黑體" panose="020B0604030504040204" pitchFamily="34" charset="-120"/>
                </a:rPr>
                <a:t>人；如果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 </a:t>
              </a:r>
              <a:r>
                <a:rPr lang="zh-TW" altLang="en-US" dirty="0">
                  <a:ea typeface="微軟正黑體" panose="020B0604030504040204" pitchFamily="34" charset="-120"/>
                </a:rPr>
                <a:t>人一列，則剩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</a:t>
              </a:r>
              <a:r>
                <a:rPr lang="zh-TW" altLang="en-US" dirty="0">
                  <a:ea typeface="微軟正黑體" panose="020B0604030504040204" pitchFamily="34" charset="-120"/>
                </a:rPr>
                <a:t>人；如果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16 </a:t>
              </a:r>
              <a:r>
                <a:rPr lang="zh-TW" altLang="en-US" dirty="0">
                  <a:ea typeface="微軟正黑體" panose="020B0604030504040204" pitchFamily="34" charset="-120"/>
                </a:rPr>
                <a:t>人一列，則不足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 </a:t>
              </a:r>
              <a:r>
                <a:rPr lang="zh-TW" altLang="en-US" dirty="0">
                  <a:ea typeface="微軟正黑體" panose="020B0604030504040204" pitchFamily="34" charset="-120"/>
                </a:rPr>
                <a:t>人，請問：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(1) </a:t>
              </a:r>
              <a:r>
                <a:rPr lang="zh-TW" altLang="en-US" dirty="0">
                  <a:ea typeface="微軟正黑體" panose="020B0604030504040204" pitchFamily="34" charset="-120"/>
                </a:rPr>
                <a:t>至少有幾位學生</a:t>
              </a:r>
              <a:r>
                <a:rPr lang="en-US" altLang="zh-TW" b="1" dirty="0">
                  <a:ea typeface="微軟正黑體" panose="020B0604030504040204" pitchFamily="34" charset="-120"/>
                </a:rPr>
                <a:t>?  (2) </a:t>
              </a:r>
              <a:r>
                <a:rPr lang="zh-TW" altLang="en-US" dirty="0">
                  <a:ea typeface="微軟正黑體" panose="020B0604030504040204" pitchFamily="34" charset="-120"/>
                </a:rPr>
                <a:t>若已知總數在 </a:t>
              </a:r>
              <a:r>
                <a:rPr lang="en-US" altLang="zh-TW" b="1" dirty="0">
                  <a:ea typeface="微軟正黑體" panose="020B0604030504040204" pitchFamily="34" charset="-120"/>
                </a:rPr>
                <a:t>700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~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750 </a:t>
              </a:r>
              <a:r>
                <a:rPr lang="zh-TW" altLang="en-US" dirty="0">
                  <a:ea typeface="微軟正黑體" panose="020B0604030504040204" pitchFamily="34" charset="-120"/>
                </a:rPr>
                <a:t>人之間，則學生總共多少人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(1)</a:t>
              </a:r>
              <a:r>
                <a:rPr lang="en-US" altLang="zh-TW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232</a:t>
              </a:r>
              <a:r>
                <a:rPr lang="en-US" altLang="zh-TW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位 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(2) 712 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位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6" name="圖片 5">
            <a:extLst>
              <a:ext uri="{FF2B5EF4-FFF2-40B4-BE49-F238E27FC236}">
                <a16:creationId xmlns:a16="http://schemas.microsoft.com/office/drawing/2014/main" id="{6984D866-E0D0-1C40-42FB-7C78630FF7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1274" y="4730237"/>
            <a:ext cx="726793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110310" y="450436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99462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19806</TotalTime>
  <Words>672</Words>
  <Application>Microsoft Office PowerPoint</Application>
  <PresentationFormat>寬螢幕</PresentationFormat>
  <Paragraphs>40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Arial</vt:lpstr>
      <vt:lpstr>Calibri</vt:lpstr>
      <vt:lpstr>Calibri Light</vt:lpstr>
      <vt:lpstr>Times New Roman</vt:lpstr>
      <vt:lpstr>Office 佈景主題</vt:lpstr>
      <vt:lpstr>公因數、公倍數</vt:lpstr>
      <vt:lpstr>因數判斷</vt:lpstr>
      <vt:lpstr>長方體切割</vt:lpstr>
      <vt:lpstr>同時回家</vt:lpstr>
      <vt:lpstr>剩下或不足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1064</cp:revision>
  <dcterms:created xsi:type="dcterms:W3CDTF">2015-07-26T15:18:38Z</dcterms:created>
  <dcterms:modified xsi:type="dcterms:W3CDTF">2023-09-04T06:51:53Z</dcterms:modified>
</cp:coreProperties>
</file>