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85" r:id="rId2"/>
    <p:sldId id="379" r:id="rId3"/>
    <p:sldId id="382" r:id="rId4"/>
    <p:sldId id="383" r:id="rId5"/>
    <p:sldId id="384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3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  <a:srgbClr val="FFFFCC"/>
    <a:srgbClr val="3399FF"/>
    <a:srgbClr val="FF6000"/>
    <a:srgbClr val="FF00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5CFF04-7360-416F-B9AE-C987AB98F86D}" v="7" dt="2023-09-04T06:53:41.3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96" autoAdjust="0"/>
  </p:normalViewPr>
  <p:slideViewPr>
    <p:cSldViewPr snapToGrid="0">
      <p:cViewPr varScale="1">
        <p:scale>
          <a:sx n="63" d="100"/>
          <a:sy n="63" d="100"/>
        </p:scale>
        <p:origin x="76" y="328"/>
      </p:cViewPr>
      <p:guideLst>
        <p:guide pos="3840"/>
        <p:guide orient="horz" pos="23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5CFF04-7360-416F-B9AE-C987AB98F86D}"/>
    <pc:docChg chg="custSel modSld">
      <pc:chgData name="代數白痴 顧" userId="316db6a4f7ef8138" providerId="LiveId" clId="{EB5CFF04-7360-416F-B9AE-C987AB98F86D}" dt="2023-09-04T06:53:50.180" v="85" actId="478"/>
      <pc:docMkLst>
        <pc:docMk/>
      </pc:docMkLst>
      <pc:sldChg chg="addSp delSp modSp mod delAnim modNotesTx">
        <pc:chgData name="代數白痴 顧" userId="316db6a4f7ef8138" providerId="LiveId" clId="{EB5CFF04-7360-416F-B9AE-C987AB98F86D}" dt="2023-09-04T06:52:51.679" v="60" actId="1076"/>
        <pc:sldMkLst>
          <pc:docMk/>
          <pc:sldMk cId="2873434386" sldId="379"/>
        </pc:sldMkLst>
        <pc:spChg chg="add mod">
          <ac:chgData name="代數白痴 顧" userId="316db6a4f7ef8138" providerId="LiveId" clId="{EB5CFF04-7360-416F-B9AE-C987AB98F86D}" dt="2023-09-04T06:52:51.679" v="60" actId="1076"/>
          <ac:spMkLst>
            <pc:docMk/>
            <pc:sldMk cId="2873434386" sldId="379"/>
            <ac:spMk id="3" creationId="{ABADDD2A-8C03-6F04-B7FE-F0EEEEE69A53}"/>
          </ac:spMkLst>
        </pc:spChg>
        <pc:grpChg chg="del">
          <ac:chgData name="代數白痴 顧" userId="316db6a4f7ef8138" providerId="LiveId" clId="{EB5CFF04-7360-416F-B9AE-C987AB98F86D}" dt="2023-09-04T05:32:51.986" v="32" actId="478"/>
          <ac:grpSpMkLst>
            <pc:docMk/>
            <pc:sldMk cId="2873434386" sldId="379"/>
            <ac:grpSpMk id="3" creationId="{1C66F9A2-4DEC-2920-8048-3D184BC42562}"/>
          </ac:grpSpMkLst>
        </pc:grpChg>
        <pc:picChg chg="add mod">
          <ac:chgData name="代數白痴 顧" userId="316db6a4f7ef8138" providerId="LiveId" clId="{EB5CFF04-7360-416F-B9AE-C987AB98F86D}" dt="2023-09-04T06:52:48.007" v="58" actId="1076"/>
          <ac:picMkLst>
            <pc:docMk/>
            <pc:sldMk cId="2873434386" sldId="379"/>
            <ac:picMk id="18" creationId="{988FB339-3C5F-01D9-AC35-5C68D8DB3546}"/>
          </ac:picMkLst>
        </pc:picChg>
        <pc:cxnChg chg="mod">
          <ac:chgData name="代數白痴 顧" userId="316db6a4f7ef8138" providerId="LiveId" clId="{EB5CFF04-7360-416F-B9AE-C987AB98F86D}" dt="2023-09-04T05:32:51.986" v="32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EB5CFF04-7360-416F-B9AE-C987AB98F86D}" dt="2023-09-04T05:32:51.986" v="32" actId="478"/>
          <ac:cxnSpMkLst>
            <pc:docMk/>
            <pc:sldMk cId="2873434386" sldId="379"/>
            <ac:cxnSpMk id="13" creationId="{4A61FE19-185D-329C-663C-35E0E62CCEFA}"/>
          </ac:cxnSpMkLst>
        </pc:cxnChg>
        <pc:cxnChg chg="del">
          <ac:chgData name="代數白痴 顧" userId="316db6a4f7ef8138" providerId="LiveId" clId="{EB5CFF04-7360-416F-B9AE-C987AB98F86D}" dt="2023-09-04T05:32:49.278" v="30" actId="478"/>
          <ac:cxnSpMkLst>
            <pc:docMk/>
            <pc:sldMk cId="2873434386" sldId="379"/>
            <ac:cxnSpMk id="16" creationId="{A0044B72-0AD6-3913-A6AB-4C3C374A1BEA}"/>
          </ac:cxnSpMkLst>
        </pc:cxnChg>
        <pc:cxnChg chg="del">
          <ac:chgData name="代數白痴 顧" userId="316db6a4f7ef8138" providerId="LiveId" clId="{EB5CFF04-7360-416F-B9AE-C987AB98F86D}" dt="2023-09-04T05:32:50.131" v="31" actId="478"/>
          <ac:cxnSpMkLst>
            <pc:docMk/>
            <pc:sldMk cId="2873434386" sldId="379"/>
            <ac:cxnSpMk id="17" creationId="{FCE40B77-BBE2-2BC1-291E-08C5BCC984C8}"/>
          </ac:cxnSpMkLst>
        </pc:cxnChg>
      </pc:sldChg>
      <pc:sldChg chg="addSp delSp modSp mod delAnim modNotesTx">
        <pc:chgData name="代數白痴 顧" userId="316db6a4f7ef8138" providerId="LiveId" clId="{EB5CFF04-7360-416F-B9AE-C987AB98F86D}" dt="2023-09-04T06:53:11.226" v="66" actId="1035"/>
        <pc:sldMkLst>
          <pc:docMk/>
          <pc:sldMk cId="2498798070" sldId="382"/>
        </pc:sldMkLst>
        <pc:spChg chg="add mod">
          <ac:chgData name="代數白痴 顧" userId="316db6a4f7ef8138" providerId="LiveId" clId="{EB5CFF04-7360-416F-B9AE-C987AB98F86D}" dt="2023-09-04T06:53:11.226" v="66" actId="1035"/>
          <ac:spMkLst>
            <pc:docMk/>
            <pc:sldMk cId="2498798070" sldId="382"/>
            <ac:spMk id="3" creationId="{ABADDD2A-8C03-6F04-B7FE-F0EEEEE69A53}"/>
          </ac:spMkLst>
        </pc:spChg>
        <pc:spChg chg="del">
          <ac:chgData name="代數白痴 顧" userId="316db6a4f7ef8138" providerId="LiveId" clId="{EB5CFF04-7360-416F-B9AE-C987AB98F86D}" dt="2023-09-04T05:32:56.428" v="35" actId="478"/>
          <ac:spMkLst>
            <pc:docMk/>
            <pc:sldMk cId="2498798070" sldId="382"/>
            <ac:spMk id="19" creationId="{E0360BDA-11D3-313D-E2A7-0E4E4699A81D}"/>
          </ac:spMkLst>
        </pc:spChg>
        <pc:picChg chg="add mod">
          <ac:chgData name="代數白痴 顧" userId="316db6a4f7ef8138" providerId="LiveId" clId="{EB5CFF04-7360-416F-B9AE-C987AB98F86D}" dt="2023-09-04T06:53:04.606" v="63" actId="1076"/>
          <ac:picMkLst>
            <pc:docMk/>
            <pc:sldMk cId="2498798070" sldId="382"/>
            <ac:picMk id="6" creationId="{FB812C26-2F55-3431-9413-015414398A73}"/>
          </ac:picMkLst>
        </pc:picChg>
        <pc:cxnChg chg="del">
          <ac:chgData name="代數白痴 顧" userId="316db6a4f7ef8138" providerId="LiveId" clId="{EB5CFF04-7360-416F-B9AE-C987AB98F86D}" dt="2023-09-04T05:32:54.049" v="33" actId="478"/>
          <ac:cxnSpMkLst>
            <pc:docMk/>
            <pc:sldMk cId="2498798070" sldId="382"/>
            <ac:cxnSpMk id="3" creationId="{8CE1E7ED-D27D-74EC-9C71-CB6DB1A4DC58}"/>
          </ac:cxnSpMkLst>
        </pc:cxnChg>
        <pc:cxnChg chg="del">
          <ac:chgData name="代數白痴 顧" userId="316db6a4f7ef8138" providerId="LiveId" clId="{EB5CFF04-7360-416F-B9AE-C987AB98F86D}" dt="2023-09-04T05:32:54.677" v="34" actId="478"/>
          <ac:cxnSpMkLst>
            <pc:docMk/>
            <pc:sldMk cId="2498798070" sldId="382"/>
            <ac:cxnSpMk id="5" creationId="{9C57A5E9-DCA3-D592-FD30-8A02BD3C4495}"/>
          </ac:cxnSpMkLst>
        </pc:cxnChg>
      </pc:sldChg>
      <pc:sldChg chg="addSp delSp modSp mod delAnim modNotesTx">
        <pc:chgData name="代數白痴 顧" userId="316db6a4f7ef8138" providerId="LiveId" clId="{EB5CFF04-7360-416F-B9AE-C987AB98F86D}" dt="2023-09-04T06:53:31.066" v="76" actId="1036"/>
        <pc:sldMkLst>
          <pc:docMk/>
          <pc:sldMk cId="1783578233" sldId="383"/>
        </pc:sldMkLst>
        <pc:spChg chg="add mod">
          <ac:chgData name="代數白痴 顧" userId="316db6a4f7ef8138" providerId="LiveId" clId="{EB5CFF04-7360-416F-B9AE-C987AB98F86D}" dt="2023-09-04T06:53:31.066" v="76" actId="1036"/>
          <ac:spMkLst>
            <pc:docMk/>
            <pc:sldMk cId="1783578233" sldId="383"/>
            <ac:spMk id="3" creationId="{ABADDD2A-8C03-6F04-B7FE-F0EEEEE69A53}"/>
          </ac:spMkLst>
        </pc:spChg>
        <pc:spChg chg="del">
          <ac:chgData name="代數白痴 顧" userId="316db6a4f7ef8138" providerId="LiveId" clId="{EB5CFF04-7360-416F-B9AE-C987AB98F86D}" dt="2023-09-04T05:33:01.210" v="38" actId="478"/>
          <ac:spMkLst>
            <pc:docMk/>
            <pc:sldMk cId="1783578233" sldId="383"/>
            <ac:spMk id="40" creationId="{6B45E5C3-92F8-3388-9675-F42011B8CADD}"/>
          </ac:spMkLst>
        </pc:spChg>
        <pc:picChg chg="add mod">
          <ac:chgData name="代數白痴 顧" userId="316db6a4f7ef8138" providerId="LiveId" clId="{EB5CFF04-7360-416F-B9AE-C987AB98F86D}" dt="2023-09-04T06:53:22.996" v="71" actId="1036"/>
          <ac:picMkLst>
            <pc:docMk/>
            <pc:sldMk cId="1783578233" sldId="383"/>
            <ac:picMk id="6" creationId="{2D59B20E-5262-02E1-CBE1-BC4F7ACEDF22}"/>
          </ac:picMkLst>
        </pc:picChg>
        <pc:cxnChg chg="del">
          <ac:chgData name="代數白痴 顧" userId="316db6a4f7ef8138" providerId="LiveId" clId="{EB5CFF04-7360-416F-B9AE-C987AB98F86D}" dt="2023-09-04T05:32:58.459" v="36" actId="478"/>
          <ac:cxnSpMkLst>
            <pc:docMk/>
            <pc:sldMk cId="1783578233" sldId="383"/>
            <ac:cxnSpMk id="3" creationId="{F51FDFAB-9311-4277-21BC-A0A36A3FD963}"/>
          </ac:cxnSpMkLst>
        </pc:cxnChg>
        <pc:cxnChg chg="del">
          <ac:chgData name="代數白痴 顧" userId="316db6a4f7ef8138" providerId="LiveId" clId="{EB5CFF04-7360-416F-B9AE-C987AB98F86D}" dt="2023-09-04T05:32:59.448" v="37" actId="478"/>
          <ac:cxnSpMkLst>
            <pc:docMk/>
            <pc:sldMk cId="1783578233" sldId="383"/>
            <ac:cxnSpMk id="5" creationId="{D2B95EC5-B556-93F0-0C68-760A8544491E}"/>
          </ac:cxnSpMkLst>
        </pc:cxnChg>
      </pc:sldChg>
      <pc:sldChg chg="addSp delSp modSp mod delAnim modNotesTx">
        <pc:chgData name="代數白痴 顧" userId="316db6a4f7ef8138" providerId="LiveId" clId="{EB5CFF04-7360-416F-B9AE-C987AB98F86D}" dt="2023-09-04T06:53:50.180" v="85" actId="478"/>
        <pc:sldMkLst>
          <pc:docMk/>
          <pc:sldMk cId="1994629586" sldId="384"/>
        </pc:sldMkLst>
        <pc:spChg chg="add mod">
          <ac:chgData name="代數白痴 顧" userId="316db6a4f7ef8138" providerId="LiveId" clId="{EB5CFF04-7360-416F-B9AE-C987AB98F86D}" dt="2023-09-04T06:53:47.462" v="84" actId="1036"/>
          <ac:spMkLst>
            <pc:docMk/>
            <pc:sldMk cId="1994629586" sldId="384"/>
            <ac:spMk id="5" creationId="{ABADDD2A-8C03-6F04-B7FE-F0EEEEE69A53}"/>
          </ac:spMkLst>
        </pc:spChg>
        <pc:spChg chg="del">
          <ac:chgData name="代數白痴 顧" userId="316db6a4f7ef8138" providerId="LiveId" clId="{EB5CFF04-7360-416F-B9AE-C987AB98F86D}" dt="2023-09-04T06:53:50.180" v="85" actId="478"/>
          <ac:spMkLst>
            <pc:docMk/>
            <pc:sldMk cId="1994629586" sldId="384"/>
            <ac:spMk id="12" creationId="{255C4973-C74B-0314-8927-6B04860AAE29}"/>
          </ac:spMkLst>
        </pc:spChg>
        <pc:spChg chg="add del">
          <ac:chgData name="代數白痴 顧" userId="316db6a4f7ef8138" providerId="LiveId" clId="{EB5CFF04-7360-416F-B9AE-C987AB98F86D}" dt="2023-09-04T05:33:09.206" v="42" actId="478"/>
          <ac:spMkLst>
            <pc:docMk/>
            <pc:sldMk cId="1994629586" sldId="384"/>
            <ac:spMk id="13" creationId="{15DE121D-BF57-C2BF-E82B-BD20C81A3B3F}"/>
          </ac:spMkLst>
        </pc:spChg>
        <pc:spChg chg="del">
          <ac:chgData name="代數白痴 顧" userId="316db6a4f7ef8138" providerId="LiveId" clId="{EB5CFF04-7360-416F-B9AE-C987AB98F86D}" dt="2023-09-04T06:53:50.180" v="85" actId="478"/>
          <ac:spMkLst>
            <pc:docMk/>
            <pc:sldMk cId="1994629586" sldId="384"/>
            <ac:spMk id="21" creationId="{D42EE766-8F66-A52B-281A-3D2CAE76DE2B}"/>
          </ac:spMkLst>
        </pc:spChg>
        <pc:spChg chg="del">
          <ac:chgData name="代數白痴 顧" userId="316db6a4f7ef8138" providerId="LiveId" clId="{EB5CFF04-7360-416F-B9AE-C987AB98F86D}" dt="2023-09-04T06:53:50.180" v="85" actId="478"/>
          <ac:spMkLst>
            <pc:docMk/>
            <pc:sldMk cId="1994629586" sldId="384"/>
            <ac:spMk id="22" creationId="{23F31A13-073F-57DE-AE21-C9097B702EF9}"/>
          </ac:spMkLst>
        </pc:spChg>
        <pc:picChg chg="add mod">
          <ac:chgData name="代數白痴 顧" userId="316db6a4f7ef8138" providerId="LiveId" clId="{EB5CFF04-7360-416F-B9AE-C987AB98F86D}" dt="2023-09-04T06:53:40.574" v="78" actId="1076"/>
          <ac:picMkLst>
            <pc:docMk/>
            <pc:sldMk cId="1994629586" sldId="384"/>
            <ac:picMk id="15" creationId="{47F5CDBA-3494-729A-F2A7-E16EA895E778}"/>
          </ac:picMkLst>
        </pc:picChg>
        <pc:cxnChg chg="del">
          <ac:chgData name="代數白痴 顧" userId="316db6a4f7ef8138" providerId="LiveId" clId="{EB5CFF04-7360-416F-B9AE-C987AB98F86D}" dt="2023-09-04T05:33:05.570" v="40" actId="478"/>
          <ac:cxnSpMkLst>
            <pc:docMk/>
            <pc:sldMk cId="1994629586" sldId="384"/>
            <ac:cxnSpMk id="5" creationId="{4787A730-FEF2-1F3C-4BD8-6B67501B5BB4}"/>
          </ac:cxnSpMkLst>
        </pc:cxnChg>
        <pc:cxnChg chg="del">
          <ac:chgData name="代數白痴 顧" userId="316db6a4f7ef8138" providerId="LiveId" clId="{EB5CFF04-7360-416F-B9AE-C987AB98F86D}" dt="2023-09-04T05:33:04.815" v="39" actId="478"/>
          <ac:cxnSpMkLst>
            <pc:docMk/>
            <pc:sldMk cId="1994629586" sldId="384"/>
            <ac:cxnSpMk id="6" creationId="{7AD5391B-8EF0-C26E-E6E7-698B949E70A1}"/>
          </ac:cxnSpMkLst>
        </pc:cxnChg>
      </pc:sldChg>
      <pc:sldChg chg="modSp mod modNotesTx">
        <pc:chgData name="代數白痴 顧" userId="316db6a4f7ef8138" providerId="LiveId" clId="{EB5CFF04-7360-416F-B9AE-C987AB98F86D}" dt="2023-09-04T05:32:46.588" v="29" actId="20577"/>
        <pc:sldMkLst>
          <pc:docMk/>
          <pc:sldMk cId="371298532" sldId="385"/>
        </pc:sldMkLst>
        <pc:spChg chg="mod">
          <ac:chgData name="代數白痴 顧" userId="316db6a4f7ef8138" providerId="LiveId" clId="{EB5CFF04-7360-416F-B9AE-C987AB98F86D}" dt="2023-09-04T05:32:37.333" v="11" actId="1035"/>
          <ac:spMkLst>
            <pc:docMk/>
            <pc:sldMk cId="371298532" sldId="385"/>
            <ac:spMk id="2" creationId="{2ED883B7-7BB5-3569-0000-ECC75BEFD414}"/>
          </ac:spMkLst>
        </pc:spChg>
        <pc:spChg chg="mod">
          <ac:chgData name="代數白痴 顧" userId="316db6a4f7ef8138" providerId="LiveId" clId="{EB5CFF04-7360-416F-B9AE-C987AB98F86D}" dt="2023-09-04T05:32:42.552" v="21" actId="1036"/>
          <ac:spMkLst>
            <pc:docMk/>
            <pc:sldMk cId="371298532" sldId="385"/>
            <ac:spMk id="3" creationId="{A311B9A1-95D9-A550-47C6-120E0CCB4AD0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ADA79A59-51F9-4CD5-AB44-E557C118F215}"/>
    <pc:docChg chg="undo custSel addSld delSld modSld sldOrd modMainMaster">
      <pc:chgData name="代數白痴 顧" userId="316db6a4f7ef8138" providerId="LiveId" clId="{ADA79A59-51F9-4CD5-AB44-E557C118F215}" dt="2023-08-05T02:49:02.940" v="12406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8-05T02:41:16.224" v="114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8-05T02:34:16.190" v="11295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ADA79A59-51F9-4CD5-AB44-E557C118F215}" dt="2023-08-05T02:28:47.627" v="11127" actId="1035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8-05T02:29:03.760" v="11130" actId="1035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8-05T02:25:28.380" v="11004" actId="1037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8-05T02:25:19.546" v="10999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  <pc:cxnChg chg="add mod">
          <ac:chgData name="代數白痴 顧" userId="316db6a4f7ef8138" providerId="LiveId" clId="{ADA79A59-51F9-4CD5-AB44-E557C118F215}" dt="2023-08-05T02:24:47.305" v="10972"/>
          <ac:cxnSpMkLst>
            <pc:docMk/>
            <pc:sldMk cId="2873434386" sldId="379"/>
            <ac:cxnSpMk id="16" creationId="{A0044B72-0AD6-3913-A6AB-4C3C374A1BEA}"/>
          </ac:cxnSpMkLst>
        </pc:cxnChg>
        <pc:cxnChg chg="add mod">
          <ac:chgData name="代數白痴 顧" userId="316db6a4f7ef8138" providerId="LiveId" clId="{ADA79A59-51F9-4CD5-AB44-E557C118F215}" dt="2023-08-05T02:24:47.305" v="10972"/>
          <ac:cxnSpMkLst>
            <pc:docMk/>
            <pc:sldMk cId="2873434386" sldId="379"/>
            <ac:cxnSpMk id="17" creationId="{FCE40B77-BBE2-2BC1-291E-08C5BCC984C8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8-05T02:42:12.976" v="11570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8-05T02:30:53.985" v="11176" actId="1076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8-05T02:35:37.347" v="11329" actId="20577"/>
          <ac:spMkLst>
            <pc:docMk/>
            <pc:sldMk cId="2498798070" sldId="382"/>
            <ac:spMk id="23" creationId="{00000000-0000-0000-0000-000000000000}"/>
          </ac:spMkLst>
        </pc:spChg>
        <pc:spChg chg="mod">
          <ac:chgData name="代數白痴 顧" userId="316db6a4f7ef8138" providerId="LiveId" clId="{ADA79A59-51F9-4CD5-AB44-E557C118F215}" dt="2023-08-05T02:30:29.572" v="11174" actId="1036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8-05T02:26:19.139" v="11045" actId="14100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8-05T02:29:19.842" v="11139" actId="1036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8-05T02:25:48.835" v="11036" actId="1038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8-05T02:25:48.835" v="11036" actId="103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8-05T02:25:48.835" v="11036" actId="103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mod">
          <ac:chgData name="代數白痴 顧" userId="316db6a4f7ef8138" providerId="LiveId" clId="{ADA79A59-51F9-4CD5-AB44-E557C118F215}" dt="2023-08-05T02:24:49.576" v="10973"/>
          <ac:cxnSpMkLst>
            <pc:docMk/>
            <pc:sldMk cId="2498798070" sldId="382"/>
            <ac:cxnSpMk id="3" creationId="{8CE1E7ED-D27D-74EC-9C71-CB6DB1A4DC58}"/>
          </ac:cxnSpMkLst>
        </pc:cxnChg>
        <pc:cxnChg chg="add mod">
          <ac:chgData name="代數白痴 顧" userId="316db6a4f7ef8138" providerId="LiveId" clId="{ADA79A59-51F9-4CD5-AB44-E557C118F215}" dt="2023-08-05T02:24:49.576" v="10973"/>
          <ac:cxnSpMkLst>
            <pc:docMk/>
            <pc:sldMk cId="2498798070" sldId="382"/>
            <ac:cxnSpMk id="5" creationId="{9C57A5E9-DCA3-D592-FD30-8A02BD3C4495}"/>
          </ac:cxnSpMkLst>
        </pc:cxn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  <pc:cxnChg chg="mod">
          <ac:chgData name="代數白痴 顧" userId="316db6a4f7ef8138" providerId="LiveId" clId="{ADA79A59-51F9-4CD5-AB44-E557C118F215}" dt="2023-08-05T02:31:00.818" v="11177" actId="14100"/>
          <ac:cxnSpMkLst>
            <pc:docMk/>
            <pc:sldMk cId="2498798070" sldId="382"/>
            <ac:cxnSpMk id="84" creationId="{85798A49-4654-BF16-EA6F-C7F808DE531E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8-05T02:45:01.429" v="11895" actId="115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8-05T02:37:20.822" v="11330" actId="1037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8-05T02:37:20.822" v="11330" actId="1037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8-05T02:37:20.822" v="11330" actId="1037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8-05T02:37:20.822" v="11330" actId="1037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8-05T02:37:20.822" v="11330" actId="1037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8-05T02:37:20.822" v="11330" actId="1037"/>
          <ac:spMkLst>
            <pc:docMk/>
            <pc:sldMk cId="1783578233" sldId="383"/>
            <ac:spMk id="20" creationId="{8C33D2A4-ADB2-6287-D295-C0A3E2645452}"/>
          </ac:spMkLst>
        </pc:spChg>
        <pc:spChg chg="mod">
          <ac:chgData name="代數白痴 顧" userId="316db6a4f7ef8138" providerId="LiveId" clId="{ADA79A59-51F9-4CD5-AB44-E557C118F215}" dt="2023-08-05T02:38:16.269" v="11378" actId="20577"/>
          <ac:spMkLst>
            <pc:docMk/>
            <pc:sldMk cId="1783578233" sldId="383"/>
            <ac:spMk id="23" creationId="{00000000-0000-0000-0000-000000000000}"/>
          </ac:spMkLst>
        </pc:spChg>
        <pc:spChg chg="add mod">
          <ac:chgData name="代數白痴 顧" userId="316db6a4f7ef8138" providerId="LiveId" clId="{ADA79A59-51F9-4CD5-AB44-E557C118F215}" dt="2023-08-05T02:28:24.824" v="11110" actId="1076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8-05T02:27:39.164" v="11100" actId="1035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8-05T02:45:01.429" v="11895" actId="115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8-05T02:29:31.201" v="11148" actId="1038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8-05T02:27:05.718" v="11076" actId="1038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8-05T02:27:46.484" v="11104" actId="1035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8-05T02:24:52.077" v="10974"/>
          <ac:cxnSpMkLst>
            <pc:docMk/>
            <pc:sldMk cId="1783578233" sldId="383"/>
            <ac:cxnSpMk id="3" creationId="{F51FDFAB-9311-4277-21BC-A0A36A3FD963}"/>
          </ac:cxnSpMkLst>
        </pc:cxnChg>
        <pc:cxnChg chg="add mod">
          <ac:chgData name="代數白痴 顧" userId="316db6a4f7ef8138" providerId="LiveId" clId="{ADA79A59-51F9-4CD5-AB44-E557C118F215}" dt="2023-08-05T02:24:52.077" v="10974"/>
          <ac:cxnSpMkLst>
            <pc:docMk/>
            <pc:sldMk cId="1783578233" sldId="383"/>
            <ac:cxnSpMk id="5" creationId="{D2B95EC5-B556-93F0-0C68-760A8544491E}"/>
          </ac:cxnSpMkLst>
        </pc:cxnChg>
        <pc:cxnChg chg="add mod">
          <ac:chgData name="代數白痴 顧" userId="316db6a4f7ef8138" providerId="LiveId" clId="{ADA79A59-51F9-4CD5-AB44-E557C118F215}" dt="2023-08-05T02:37:20.822" v="11330" actId="1037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8-05T02:37:20.822" v="11330" actId="1037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8-05T02:37:20.822" v="11330" actId="1037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8-05T02:37:20.822" v="11330" actId="1037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8-05T02:27:46.484" v="11104" actId="1035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8-05T02:27:46.484" v="11104" actId="1035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8-05T02:27:46.484" v="11104" actId="1035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  <pc:cxnChg chg="mod">
          <ac:chgData name="代數白痴 顧" userId="316db6a4f7ef8138" providerId="LiveId" clId="{ADA79A59-51F9-4CD5-AB44-E557C118F215}" dt="2023-08-05T02:28:17.298" v="11108" actId="14100"/>
          <ac:cxnSpMkLst>
            <pc:docMk/>
            <pc:sldMk cId="1783578233" sldId="383"/>
            <ac:cxnSpMk id="84" creationId="{85798A49-4654-BF16-EA6F-C7F808DE531E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8-05T02:49:02.940" v="12406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8-05T02:31:46.910" v="11220" actId="1038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8-05T02:31:46.910" v="11220" actId="1038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8-05T02:31:46.910" v="11220" actId="1038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8-05T02:39:55.214" v="11401" actId="20577"/>
          <ac:spMkLst>
            <pc:docMk/>
            <pc:sldMk cId="1994629586" sldId="384"/>
            <ac:spMk id="23" creationId="{00000000-0000-0000-0000-000000000000}"/>
          </ac:spMkLst>
        </pc:spChg>
        <pc:spChg chg="mod">
          <ac:chgData name="代數白痴 顧" userId="316db6a4f7ef8138" providerId="LiveId" clId="{ADA79A59-51F9-4CD5-AB44-E557C118F215}" dt="2023-08-05T02:31:33.963" v="11211" actId="1036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8-05T02:31:33.963" v="11211" actId="1036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8-05T02:31:33.963" v="11211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8-05T02:31:33.963" v="11211" actId="1036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mod">
          <ac:chgData name="代數白痴 顧" userId="316db6a4f7ef8138" providerId="LiveId" clId="{ADA79A59-51F9-4CD5-AB44-E557C118F215}" dt="2023-08-05T02:24:54.340" v="10975"/>
          <ac:cxnSpMkLst>
            <pc:docMk/>
            <pc:sldMk cId="1994629586" sldId="384"/>
            <ac:cxnSpMk id="5" creationId="{4787A730-FEF2-1F3C-4BD8-6B67501B5BB4}"/>
          </ac:cxnSpMkLst>
        </pc:cxnChg>
        <pc:cxnChg chg="add mod">
          <ac:chgData name="代數白痴 顧" userId="316db6a4f7ef8138" providerId="LiveId" clId="{ADA79A59-51F9-4CD5-AB44-E557C118F215}" dt="2023-08-05T02:24:54.340" v="10975"/>
          <ac:cxnSpMkLst>
            <pc:docMk/>
            <pc:sldMk cId="1994629586" sldId="384"/>
            <ac:cxnSpMk id="6" creationId="{7AD5391B-8EF0-C26E-E6E7-698B949E70A1}"/>
          </ac:cxnSpMkLst>
        </pc:cxn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  <pc:cxnChg chg="mod">
          <ac:chgData name="代數白痴 顧" userId="316db6a4f7ef8138" providerId="LiveId" clId="{ADA79A59-51F9-4CD5-AB44-E557C118F215}" dt="2023-08-05T02:31:55.441" v="11221" actId="14100"/>
          <ac:cxnSpMkLst>
            <pc:docMk/>
            <pc:sldMk cId="1994629586" sldId="384"/>
            <ac:cxnSpMk id="84" creationId="{85798A49-4654-BF16-EA6F-C7F808DE531E}"/>
          </ac:cxnSpMkLst>
        </pc:cxnChg>
      </pc:sldChg>
      <pc:sldChg chg="modSp add mod ord">
        <pc:chgData name="代數白痴 顧" userId="316db6a4f7ef8138" providerId="LiveId" clId="{ADA79A59-51F9-4CD5-AB44-E557C118F215}" dt="2023-08-05T02:32:34.486" v="11245" actId="20577"/>
        <pc:sldMkLst>
          <pc:docMk/>
          <pc:sldMk cId="371298532" sldId="385"/>
        </pc:sldMkLst>
        <pc:spChg chg="mod">
          <ac:chgData name="代數白痴 顧" userId="316db6a4f7ef8138" providerId="LiveId" clId="{ADA79A59-51F9-4CD5-AB44-E557C118F215}" dt="2023-08-05T02:32:34.486" v="11245" actId="20577"/>
          <ac:spMkLst>
            <pc:docMk/>
            <pc:sldMk cId="371298532" sldId="385"/>
            <ac:spMk id="2" creationId="{2ED883B7-7BB5-3569-0000-ECC75BEFD414}"/>
          </ac:spMkLst>
        </pc:spChg>
      </pc:sldChg>
      <pc:sldMasterChg chg="modSldLayout">
        <pc:chgData name="代數白痴 顧" userId="316db6a4f7ef8138" providerId="LiveId" clId="{ADA79A59-51F9-4CD5-AB44-E557C118F215}" dt="2023-08-05T02:24:28.205" v="10971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ADA79A59-51F9-4CD5-AB44-E557C118F215}" dt="2023-08-05T02:24:28.205" v="10971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ADA79A59-51F9-4CD5-AB44-E557C118F215}" dt="2023-08-05T02:24:28.205" v="10971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ADA79A59-51F9-4CD5-AB44-E557C118F215}" dt="2023-08-05T02:24:00.963" v="10963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316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8044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6233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983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90880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image" Target="../media/image1.png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17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1.png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0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9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A596211-7118-997F-A619-4C7CBB078B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5F5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F6DDB-921A-81B2-5574-F0490F1DFEC4}"/>
              </a:ext>
            </a:extLst>
          </p:cNvPr>
          <p:cNvSpPr/>
          <p:nvPr/>
        </p:nvSpPr>
        <p:spPr>
          <a:xfrm>
            <a:off x="2362201" y="1764516"/>
            <a:ext cx="7467600" cy="2778910"/>
          </a:xfrm>
          <a:prstGeom prst="roundRect">
            <a:avLst>
              <a:gd name="adj" fmla="val 8955"/>
            </a:avLst>
          </a:prstGeom>
          <a:solidFill>
            <a:schemeClr val="bg1"/>
          </a:solidFill>
          <a:ln w="28575">
            <a:solidFill>
              <a:srgbClr val="E0E0E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ED883B7-7BB5-3569-0000-ECC75BEFD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30043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分數四則運算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11B9A1-95D9-A550-47C6-120E0CC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54284"/>
            <a:ext cx="9144000" cy="78421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精選例題</a:t>
            </a:r>
          </a:p>
        </p:txBody>
      </p:sp>
    </p:spTree>
    <p:extLst>
      <p:ext uri="{BB962C8B-B14F-4D97-AF65-F5344CB8AC3E}">
        <p14:creationId xmlns:p14="http://schemas.microsoft.com/office/powerpoint/2010/main" val="371298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只知分子，比較分數大小</a:t>
            </a:r>
            <a:endParaRPr lang="zh-TW" altLang="en-US" b="1" dirty="0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6929" y="882532"/>
            <a:ext cx="11133712" cy="1421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將甲、乙、丙三個正分數化為最簡分數後，其分子分別為 </a:t>
            </a:r>
            <a:r>
              <a:rPr lang="en-US" altLang="zh-TW" sz="2000" b="1" dirty="0">
                <a:ea typeface="微軟正黑體" panose="020B0604030504040204" pitchFamily="34" charset="-120"/>
              </a:rPr>
              <a:t>6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</a:rPr>
              <a:t>15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</a:rPr>
              <a:t>10</a:t>
            </a:r>
            <a:r>
              <a:rPr lang="zh-TW" altLang="en-US" sz="2000" dirty="0">
                <a:ea typeface="微軟正黑體" panose="020B0604030504040204" pitchFamily="34" charset="-120"/>
              </a:rPr>
              <a:t>，其分母的最小公倍數為 </a:t>
            </a:r>
            <a:r>
              <a:rPr lang="en-US" altLang="zh-TW" sz="2000" b="1" dirty="0">
                <a:ea typeface="微軟正黑體" panose="020B0604030504040204" pitchFamily="34" charset="-120"/>
              </a:rPr>
              <a:t>360</a:t>
            </a:r>
            <a:r>
              <a:rPr lang="zh-TW" altLang="en-US" sz="2000" dirty="0">
                <a:ea typeface="微軟正黑體" panose="020B0604030504040204" pitchFamily="34" charset="-120"/>
              </a:rPr>
              <a:t>。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zh-TW" altLang="en-US" sz="2000" dirty="0">
                <a:ea typeface="微軟正黑體" panose="020B0604030504040204" pitchFamily="34" charset="-120"/>
              </a:rPr>
              <a:t>判斷甲、乙、丙三數的大小關係為何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乙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&gt;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甲 </a:t>
            </a:r>
            <a:r>
              <a:rPr lang="en-US" altLang="zh-TW" sz="2000" b="1" dirty="0">
                <a:ea typeface="微軟正黑體" panose="020B0604030504040204" pitchFamily="34" charset="-120"/>
              </a:rPr>
              <a:t>&gt;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丙</a:t>
            </a:r>
            <a:r>
              <a:rPr lang="en-US" altLang="zh-TW" sz="2000" b="1" dirty="0">
                <a:ea typeface="微軟正黑體" panose="020B0604030504040204" pitchFamily="34" charset="-120"/>
              </a:rPr>
              <a:t>   (B)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乙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&gt;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丙 </a:t>
            </a:r>
            <a:r>
              <a:rPr lang="en-US" altLang="zh-TW" sz="2000" b="1" dirty="0">
                <a:ea typeface="微軟正黑體" panose="020B0604030504040204" pitchFamily="34" charset="-120"/>
              </a:rPr>
              <a:t>&gt;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甲</a:t>
            </a:r>
            <a:r>
              <a:rPr lang="en-US" altLang="zh-TW" sz="2000" b="1" dirty="0">
                <a:ea typeface="微軟正黑體" panose="020B0604030504040204" pitchFamily="34" charset="-120"/>
              </a:rPr>
              <a:t>   (C) </a:t>
            </a:r>
            <a:r>
              <a:rPr lang="zh-TW" altLang="en-US" sz="2000" dirty="0">
                <a:ea typeface="微軟正黑體" panose="020B0604030504040204" pitchFamily="34" charset="-120"/>
              </a:rPr>
              <a:t>甲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&gt; </a:t>
            </a:r>
            <a:r>
              <a:rPr lang="zh-TW" altLang="en-US" sz="2000" dirty="0">
                <a:ea typeface="微軟正黑體" panose="020B0604030504040204" pitchFamily="34" charset="-120"/>
              </a:rPr>
              <a:t>乙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&gt; </a:t>
            </a:r>
            <a:r>
              <a:rPr lang="zh-TW" altLang="en-US" sz="2000" dirty="0">
                <a:ea typeface="微軟正黑體" panose="020B0604030504040204" pitchFamily="34" charset="-120"/>
              </a:rPr>
              <a:t>丙</a:t>
            </a:r>
            <a:r>
              <a:rPr lang="en-US" altLang="zh-TW" sz="2000" b="1" dirty="0">
                <a:ea typeface="微軟正黑體" panose="020B0604030504040204" pitchFamily="34" charset="-120"/>
              </a:rPr>
              <a:t>   (D) </a:t>
            </a:r>
            <a:r>
              <a:rPr lang="zh-TW" altLang="en-US" sz="2000" dirty="0">
                <a:ea typeface="微軟正黑體" panose="020B0604030504040204" pitchFamily="34" charset="-120"/>
              </a:rPr>
              <a:t>甲 </a:t>
            </a:r>
            <a:r>
              <a:rPr lang="en-US" altLang="zh-TW" sz="2000" b="1" dirty="0">
                <a:ea typeface="微軟正黑體" panose="020B0604030504040204" pitchFamily="34" charset="-120"/>
              </a:rPr>
              <a:t>&gt;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丙 </a:t>
            </a:r>
            <a:r>
              <a:rPr lang="en-US" altLang="zh-TW" sz="2000" b="1" dirty="0">
                <a:ea typeface="微軟正黑體" panose="020B0604030504040204" pitchFamily="34" charset="-120"/>
              </a:rPr>
              <a:t>&gt;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乙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                      </a:t>
            </a:r>
            <a:r>
              <a:rPr lang="en-US" altLang="zh-TW" sz="2000" dirty="0">
                <a:ea typeface="微軟正黑體" panose="020B0604030504040204" pitchFamily="34" charset="-120"/>
              </a:rPr>
              <a:t>【</a:t>
            </a:r>
            <a:r>
              <a:rPr lang="en-US" altLang="zh-TW" sz="2000" b="1" dirty="0">
                <a:ea typeface="微軟正黑體" panose="020B0604030504040204" pitchFamily="34" charset="-120"/>
              </a:rPr>
              <a:t>1</a:t>
            </a:r>
            <a:r>
              <a:rPr lang="en-US" altLang="zh-TW" b="1" dirty="0">
                <a:ea typeface="微軟正黑體" panose="020B0604030504040204" pitchFamily="34" charset="-120"/>
              </a:rPr>
              <a:t>04 </a:t>
            </a:r>
            <a:r>
              <a:rPr lang="zh-TW" altLang="en-US" dirty="0">
                <a:ea typeface="微軟正黑體" panose="020B0604030504040204" pitchFamily="34" charset="-120"/>
              </a:rPr>
              <a:t>會考第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24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06769" y="5174876"/>
            <a:ext cx="11954744" cy="1562858"/>
            <a:chOff x="237249" y="5174876"/>
            <a:chExt cx="11954744" cy="1562858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5622619"/>
              <a:ext cx="10335501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sz="1800" dirty="0">
                  <a:ea typeface="微軟正黑體" panose="020B0604030504040204" pitchFamily="34" charset="-120"/>
                </a:rPr>
                <a:t>將甲、乙、丙三個正分數化為最簡分數後，其分子分別為 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6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、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10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、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15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，其分母的最小公倍數為 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180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。判斷甲、乙、丙三數的大小關係為何</a:t>
              </a:r>
              <a:r>
                <a:rPr lang="en-US" altLang="zh-TW" sz="1800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sz="1800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sz="1800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乙</a:t>
              </a:r>
              <a:r>
                <a:rPr lang="zh-TW" altLang="en-US" sz="1800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&gt;</a:t>
              </a:r>
              <a:r>
                <a:rPr lang="zh-TW" altLang="en-US" sz="1800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甲 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&gt;</a:t>
              </a:r>
              <a:r>
                <a:rPr lang="zh-TW" altLang="en-US" sz="1800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丙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   (B)</a:t>
              </a:r>
              <a:r>
                <a:rPr lang="zh-TW" altLang="en-US" sz="1800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乙</a:t>
              </a:r>
              <a:r>
                <a:rPr lang="zh-TW" altLang="en-US" sz="1800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&gt;</a:t>
              </a:r>
              <a:r>
                <a:rPr lang="zh-TW" altLang="en-US" sz="1800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丙 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&gt;</a:t>
              </a:r>
              <a:r>
                <a:rPr lang="zh-TW" altLang="en-US" sz="1800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甲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   (C)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甲</a:t>
              </a:r>
              <a:r>
                <a:rPr lang="zh-TW" altLang="en-US" sz="1800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&gt;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乙</a:t>
              </a:r>
              <a:r>
                <a:rPr lang="zh-TW" altLang="en-US" sz="1800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&gt;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丙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   (D)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丙 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&gt;</a:t>
              </a:r>
              <a:r>
                <a:rPr lang="en-US" altLang="zh-TW" sz="1800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甲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a typeface="微軟正黑體" panose="020B0604030504040204" pitchFamily="34" charset="-120"/>
                </a:rPr>
                <a:t>&gt;</a:t>
              </a:r>
              <a:r>
                <a:rPr lang="en-US" altLang="zh-TW" sz="1800" dirty="0"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a typeface="微軟正黑體" panose="020B0604030504040204" pitchFamily="34" charset="-120"/>
                </a:rPr>
                <a:t>乙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8865466" y="6399180"/>
              <a:ext cx="3326527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18" name="圖片 17">
            <a:extLst>
              <a:ext uri="{FF2B5EF4-FFF2-40B4-BE49-F238E27FC236}">
                <a16:creationId xmlns:a16="http://schemas.microsoft.com/office/drawing/2014/main" id="{988FB339-3C5F-01D9-AC35-5C68D8DB35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2498" y="4788994"/>
            <a:ext cx="737143" cy="720000"/>
          </a:xfrm>
          <a:prstGeom prst="rect">
            <a:avLst/>
          </a:prstGeom>
        </p:spPr>
      </p:pic>
      <p:sp>
        <p:nvSpPr>
          <p:cNvPr id="3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616869" y="4536747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87343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分數加減的比較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09293" y="821572"/>
            <a:ext cx="11686161" cy="1120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8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已知                              ，                             ，                          ，判斷下列敘述何者正確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</a:rPr>
              <a:t> 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(A)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=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zh-TW" altLang="en-US" sz="2000" b="1" dirty="0">
                <a:ea typeface="微軟正黑體" panose="020B0604030504040204" pitchFamily="34" charset="-12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</a:rPr>
              <a:t> =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</a:rPr>
              <a:t>   (B)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=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zh-TW" altLang="en-US" sz="2000" b="1" dirty="0">
                <a:ea typeface="微軟正黑體" panose="020B0604030504040204" pitchFamily="34" charset="-12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 </a:t>
            </a:r>
            <a:r>
              <a:rPr lang="en-US" altLang="zh-TW" sz="2000" b="1" i="1" dirty="0">
                <a:ea typeface="微軟正黑體" panose="020B0604030504040204" pitchFamily="34" charset="-120"/>
                <a:sym typeface="Symbol" panose="05050102010706020507" pitchFamily="18" charset="2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</a:rPr>
              <a:t>   (C)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 </a:t>
            </a:r>
            <a:r>
              <a:rPr lang="en-US" altLang="zh-TW" sz="2000" b="1" i="1" dirty="0">
                <a:ea typeface="微軟正黑體" panose="020B0604030504040204" pitchFamily="34" charset="-120"/>
                <a:sym typeface="Symbol" panose="05050102010706020507" pitchFamily="18" charset="2"/>
              </a:rPr>
              <a:t>c</a:t>
            </a:r>
            <a:r>
              <a:rPr lang="zh-TW" altLang="en-US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sym typeface="Symbol" panose="05050102010706020507" pitchFamily="18" charset="2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 = </a:t>
            </a:r>
            <a:r>
              <a:rPr lang="en-US" altLang="zh-TW" sz="2000" b="1" i="1" dirty="0">
                <a:ea typeface="微軟正黑體" panose="020B0604030504040204" pitchFamily="34" charset="-120"/>
                <a:sym typeface="Symbol" panose="05050102010706020507" pitchFamily="18" charset="2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</a:rPr>
              <a:t>   (D)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  </a:t>
            </a:r>
            <a:r>
              <a:rPr lang="en-US" altLang="zh-TW" sz="2000" b="1" i="1" dirty="0">
                <a:ea typeface="微軟正黑體" panose="020B0604030504040204" pitchFamily="34" charset="-120"/>
                <a:sym typeface="Symbol" panose="05050102010706020507" pitchFamily="18" charset="2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b="1" i="1" dirty="0"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 </a:t>
            </a:r>
            <a:r>
              <a:rPr lang="en-US" altLang="zh-TW" sz="2000" b="1" i="1" dirty="0">
                <a:ea typeface="微軟正黑體" panose="020B0604030504040204" pitchFamily="34" charset="-120"/>
                <a:sym typeface="Symbol" panose="05050102010706020507" pitchFamily="18" charset="2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</a:rPr>
              <a:t>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107 </a:t>
            </a:r>
            <a:r>
              <a:rPr lang="zh-TW" altLang="en-US" dirty="0">
                <a:ea typeface="微軟正黑體" panose="020B0604030504040204" pitchFamily="34" charset="-120"/>
              </a:rPr>
              <a:t>會考第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2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sz="2000" b="1" dirty="0">
              <a:ea typeface="微軟正黑體" panose="020B0604030504040204" pitchFamily="34" charset="-120"/>
            </a:endParaRPr>
          </a:p>
        </p:txBody>
      </p:sp>
      <p:graphicFrame>
        <p:nvGraphicFramePr>
          <p:cNvPr id="4" name="物件 3">
            <a:extLst>
              <a:ext uri="{FF2B5EF4-FFF2-40B4-BE49-F238E27FC236}">
                <a16:creationId xmlns:a16="http://schemas.microsoft.com/office/drawing/2014/main" id="{0B832096-0B09-F6D1-C9A5-33412EE8F6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7934286"/>
              </p:ext>
            </p:extLst>
          </p:nvPr>
        </p:nvGraphicFramePr>
        <p:xfrm>
          <a:off x="872490" y="868562"/>
          <a:ext cx="189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92160" imgH="609480" progId="Equation.DSMT4">
                  <p:embed/>
                </p:oleObj>
              </mc:Choice>
              <mc:Fallback>
                <p:oleObj name="Equation" r:id="rId3" imgW="1892160" imgH="609480" progId="Equation.DSMT4">
                  <p:embed/>
                  <p:pic>
                    <p:nvPicPr>
                      <p:cNvPr id="4" name="物件 3">
                        <a:extLst>
                          <a:ext uri="{FF2B5EF4-FFF2-40B4-BE49-F238E27FC236}">
                            <a16:creationId xmlns:a16="http://schemas.microsoft.com/office/drawing/2014/main" id="{0B832096-0B09-F6D1-C9A5-33412EE8F6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72490" y="868562"/>
                        <a:ext cx="18923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>
            <a:extLst>
              <a:ext uri="{FF2B5EF4-FFF2-40B4-BE49-F238E27FC236}">
                <a16:creationId xmlns:a16="http://schemas.microsoft.com/office/drawing/2014/main" id="{805A62DC-E7B5-862C-5B2A-B4B2CC0D81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409254"/>
              </p:ext>
            </p:extLst>
          </p:nvPr>
        </p:nvGraphicFramePr>
        <p:xfrm>
          <a:off x="2965828" y="876597"/>
          <a:ext cx="187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79560" imgH="609480" progId="Equation.DSMT4">
                  <p:embed/>
                </p:oleObj>
              </mc:Choice>
              <mc:Fallback>
                <p:oleObj name="Equation" r:id="rId5" imgW="1879560" imgH="609480" progId="Equation.DSMT4">
                  <p:embed/>
                  <p:pic>
                    <p:nvPicPr>
                      <p:cNvPr id="7" name="物件 6">
                        <a:extLst>
                          <a:ext uri="{FF2B5EF4-FFF2-40B4-BE49-F238E27FC236}">
                            <a16:creationId xmlns:a16="http://schemas.microsoft.com/office/drawing/2014/main" id="{805A62DC-E7B5-862C-5B2A-B4B2CC0D81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65828" y="876597"/>
                        <a:ext cx="18796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物件 7">
            <a:extLst>
              <a:ext uri="{FF2B5EF4-FFF2-40B4-BE49-F238E27FC236}">
                <a16:creationId xmlns:a16="http://schemas.microsoft.com/office/drawing/2014/main" id="{B274552A-CEB0-611A-6109-676645D2A3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183119"/>
              </p:ext>
            </p:extLst>
          </p:nvPr>
        </p:nvGraphicFramePr>
        <p:xfrm>
          <a:off x="5046466" y="878087"/>
          <a:ext cx="170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01720" imgH="609480" progId="Equation.DSMT4">
                  <p:embed/>
                </p:oleObj>
              </mc:Choice>
              <mc:Fallback>
                <p:oleObj name="Equation" r:id="rId7" imgW="1701720" imgH="609480" progId="Equation.DSMT4">
                  <p:embed/>
                  <p:pic>
                    <p:nvPicPr>
                      <p:cNvPr id="8" name="物件 7">
                        <a:extLst>
                          <a:ext uri="{FF2B5EF4-FFF2-40B4-BE49-F238E27FC236}">
                            <a16:creationId xmlns:a16="http://schemas.microsoft.com/office/drawing/2014/main" id="{B274552A-CEB0-611A-6109-676645D2A3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046466" y="878087"/>
                        <a:ext cx="17018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群組 17">
            <a:extLst>
              <a:ext uri="{FF2B5EF4-FFF2-40B4-BE49-F238E27FC236}">
                <a16:creationId xmlns:a16="http://schemas.microsoft.com/office/drawing/2014/main" id="{CB0C996B-A0EF-7418-5B97-932106D593E2}"/>
              </a:ext>
            </a:extLst>
          </p:cNvPr>
          <p:cNvGrpSpPr/>
          <p:nvPr/>
        </p:nvGrpSpPr>
        <p:grpSpPr>
          <a:xfrm>
            <a:off x="237249" y="5108201"/>
            <a:ext cx="11954744" cy="1654298"/>
            <a:chOff x="237249" y="4984376"/>
            <a:chExt cx="11954744" cy="1654298"/>
          </a:xfrm>
        </p:grpSpPr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id="{9204BB33-F861-B3E8-E94D-762DF3B9352D}"/>
                </a:ext>
              </a:extLst>
            </p:cNvPr>
            <p:cNvGrpSpPr/>
            <p:nvPr/>
          </p:nvGrpSpPr>
          <p:grpSpPr>
            <a:xfrm>
              <a:off x="237249" y="4984376"/>
              <a:ext cx="11954744" cy="1654298"/>
              <a:chOff x="237249" y="5174876"/>
              <a:chExt cx="11954744" cy="1654298"/>
            </a:xfrm>
          </p:grpSpPr>
          <p:cxnSp>
            <p:nvCxnSpPr>
              <p:cNvPr id="84" name="直線接點 83">
                <a:extLst>
                  <a:ext uri="{FF2B5EF4-FFF2-40B4-BE49-F238E27FC236}">
                    <a16:creationId xmlns:a16="http://schemas.microsoft.com/office/drawing/2014/main" id="{85798A49-4654-BF16-EA6F-C7F808DE53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5565722"/>
                <a:ext cx="11509477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FD9877AB-90D9-85AC-8B35-7C59154D6CA1}"/>
                  </a:ext>
                </a:extLst>
              </p:cNvPr>
              <p:cNvSpPr txBox="1"/>
              <p:nvPr/>
            </p:nvSpPr>
            <p:spPr>
              <a:xfrm>
                <a:off x="662920" y="5174876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6" name="矩形 85">
                <a:extLst>
                  <a:ext uri="{FF2B5EF4-FFF2-40B4-BE49-F238E27FC236}">
                    <a16:creationId xmlns:a16="http://schemas.microsoft.com/office/drawing/2014/main" id="{7A8B1BF8-834A-95B0-07DE-5087C19188C0}"/>
                  </a:ext>
                </a:extLst>
              </p:cNvPr>
              <p:cNvSpPr/>
              <p:nvPr/>
            </p:nvSpPr>
            <p:spPr>
              <a:xfrm>
                <a:off x="350787" y="5212167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E8FE398-ED8E-E5DE-BD50-E0471252FAF6}"/>
                  </a:ext>
                </a:extLst>
              </p:cNvPr>
              <p:cNvSpPr txBox="1"/>
              <p:nvPr/>
            </p:nvSpPr>
            <p:spPr>
              <a:xfrm>
                <a:off x="237249" y="5653099"/>
                <a:ext cx="9803205" cy="1018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8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算式                                  之值為何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</a:t>
                </a:r>
                <a:endParaRPr lang="en-US" altLang="zh-TW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ct val="180000"/>
                  </a:lnSpc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       (B)        (C)      (D)                                                                                                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【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111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會考第</a:t>
                </a:r>
                <a:r>
                  <a:rPr lang="zh-TW" altLang="en-US" sz="1600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5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題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】</a:t>
                </a:r>
              </a:p>
            </p:txBody>
          </p:sp>
          <p:sp>
            <p:nvSpPr>
              <p:cNvPr id="101" name="文字方塊 100">
                <a:extLst>
                  <a:ext uri="{FF2B5EF4-FFF2-40B4-BE49-F238E27FC236}">
                    <a16:creationId xmlns:a16="http://schemas.microsoft.com/office/drawing/2014/main" id="{665D392D-19FC-71B5-434C-0ABBBC91FB85}"/>
                  </a:ext>
                </a:extLst>
              </p:cNvPr>
              <p:cNvSpPr txBox="1"/>
              <p:nvPr/>
            </p:nvSpPr>
            <p:spPr>
              <a:xfrm>
                <a:off x="8865466" y="6490620"/>
                <a:ext cx="3326527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(A)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graphicFrame>
          <p:nvGraphicFramePr>
            <p:cNvPr id="13" name="物件 12">
              <a:extLst>
                <a:ext uri="{FF2B5EF4-FFF2-40B4-BE49-F238E27FC236}">
                  <a16:creationId xmlns:a16="http://schemas.microsoft.com/office/drawing/2014/main" id="{2D640A0A-7E82-7281-7B78-616151FFF13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03381347"/>
                </p:ext>
              </p:extLst>
            </p:nvPr>
          </p:nvGraphicFramePr>
          <p:xfrm>
            <a:off x="845563" y="5484349"/>
            <a:ext cx="18542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854000" imgH="571320" progId="Equation.DSMT4">
                    <p:embed/>
                  </p:oleObj>
                </mc:Choice>
                <mc:Fallback>
                  <p:oleObj name="Equation" r:id="rId9" imgW="1854000" imgH="571320" progId="Equation.DSMT4">
                    <p:embed/>
                    <p:pic>
                      <p:nvPicPr>
                        <p:cNvPr id="13" name="物件 12">
                          <a:extLst>
                            <a:ext uri="{FF2B5EF4-FFF2-40B4-BE49-F238E27FC236}">
                              <a16:creationId xmlns:a16="http://schemas.microsoft.com/office/drawing/2014/main" id="{2D640A0A-7E82-7281-7B78-616151FFF13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845563" y="5484349"/>
                          <a:ext cx="18542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物件 13">
              <a:extLst>
                <a:ext uri="{FF2B5EF4-FFF2-40B4-BE49-F238E27FC236}">
                  <a16:creationId xmlns:a16="http://schemas.microsoft.com/office/drawing/2014/main" id="{678DE969-6091-4052-54CE-C277A113424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93194565"/>
                </p:ext>
              </p:extLst>
            </p:nvPr>
          </p:nvGraphicFramePr>
          <p:xfrm>
            <a:off x="662920" y="6016398"/>
            <a:ext cx="2921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291960" imgH="571320" progId="Equation.DSMT4">
                    <p:embed/>
                  </p:oleObj>
                </mc:Choice>
                <mc:Fallback>
                  <p:oleObj name="Equation" r:id="rId11" imgW="291960" imgH="571320" progId="Equation.DSMT4">
                    <p:embed/>
                    <p:pic>
                      <p:nvPicPr>
                        <p:cNvPr id="14" name="物件 13">
                          <a:extLst>
                            <a:ext uri="{FF2B5EF4-FFF2-40B4-BE49-F238E27FC236}">
                              <a16:creationId xmlns:a16="http://schemas.microsoft.com/office/drawing/2014/main" id="{678DE969-6091-4052-54CE-C277A113424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662920" y="6016398"/>
                          <a:ext cx="2921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物件 14">
              <a:extLst>
                <a:ext uri="{FF2B5EF4-FFF2-40B4-BE49-F238E27FC236}">
                  <a16:creationId xmlns:a16="http://schemas.microsoft.com/office/drawing/2014/main" id="{F8BD1D11-CF19-6079-3AE1-20F0FCCDF66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75415239"/>
                </p:ext>
              </p:extLst>
            </p:nvPr>
          </p:nvGraphicFramePr>
          <p:xfrm>
            <a:off x="1383196" y="6016398"/>
            <a:ext cx="2921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291960" imgH="571320" progId="Equation.DSMT4">
                    <p:embed/>
                  </p:oleObj>
                </mc:Choice>
                <mc:Fallback>
                  <p:oleObj name="Equation" r:id="rId13" imgW="291960" imgH="571320" progId="Equation.DSMT4">
                    <p:embed/>
                    <p:pic>
                      <p:nvPicPr>
                        <p:cNvPr id="15" name="物件 14">
                          <a:extLst>
                            <a:ext uri="{FF2B5EF4-FFF2-40B4-BE49-F238E27FC236}">
                              <a16:creationId xmlns:a16="http://schemas.microsoft.com/office/drawing/2014/main" id="{F8BD1D11-CF19-6079-3AE1-20F0FCCDF66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1383196" y="6016398"/>
                          <a:ext cx="2921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物件 15">
              <a:extLst>
                <a:ext uri="{FF2B5EF4-FFF2-40B4-BE49-F238E27FC236}">
                  <a16:creationId xmlns:a16="http://schemas.microsoft.com/office/drawing/2014/main" id="{123B575A-C1C5-D6C1-3908-46920CE8FA0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03620447"/>
                </p:ext>
              </p:extLst>
            </p:nvPr>
          </p:nvGraphicFramePr>
          <p:xfrm>
            <a:off x="2151546" y="6016398"/>
            <a:ext cx="1905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190440" imgH="571320" progId="Equation.DSMT4">
                    <p:embed/>
                  </p:oleObj>
                </mc:Choice>
                <mc:Fallback>
                  <p:oleObj name="Equation" r:id="rId15" imgW="190440" imgH="571320" progId="Equation.DSMT4">
                    <p:embed/>
                    <p:pic>
                      <p:nvPicPr>
                        <p:cNvPr id="16" name="物件 15">
                          <a:extLst>
                            <a:ext uri="{FF2B5EF4-FFF2-40B4-BE49-F238E27FC236}">
                              <a16:creationId xmlns:a16="http://schemas.microsoft.com/office/drawing/2014/main" id="{123B575A-C1C5-D6C1-3908-46920CE8FA0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2151546" y="6016398"/>
                          <a:ext cx="1905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物件 16">
              <a:extLst>
                <a:ext uri="{FF2B5EF4-FFF2-40B4-BE49-F238E27FC236}">
                  <a16:creationId xmlns:a16="http://schemas.microsoft.com/office/drawing/2014/main" id="{CD0AB451-6E01-595E-9A54-D625D7CE45C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51260934"/>
                </p:ext>
              </p:extLst>
            </p:nvPr>
          </p:nvGraphicFramePr>
          <p:xfrm>
            <a:off x="2835230" y="6016398"/>
            <a:ext cx="1905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190440" imgH="571320" progId="Equation.DSMT4">
                    <p:embed/>
                  </p:oleObj>
                </mc:Choice>
                <mc:Fallback>
                  <p:oleObj name="Equation" r:id="rId17" imgW="190440" imgH="571320" progId="Equation.DSMT4">
                    <p:embed/>
                    <p:pic>
                      <p:nvPicPr>
                        <p:cNvPr id="17" name="物件 16">
                          <a:extLst>
                            <a:ext uri="{FF2B5EF4-FFF2-40B4-BE49-F238E27FC236}">
                              <a16:creationId xmlns:a16="http://schemas.microsoft.com/office/drawing/2014/main" id="{CD0AB451-6E01-595E-9A54-D625D7CE45C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2835230" y="6016398"/>
                          <a:ext cx="1905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6" name="圖片 5">
            <a:extLst>
              <a:ext uri="{FF2B5EF4-FFF2-40B4-BE49-F238E27FC236}">
                <a16:creationId xmlns:a16="http://schemas.microsoft.com/office/drawing/2014/main" id="{FB812C26-2F55-3431-9413-015414398A73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1106071" y="4714250"/>
            <a:ext cx="737143" cy="720000"/>
          </a:xfrm>
          <a:prstGeom prst="rect">
            <a:avLst/>
          </a:prstGeom>
        </p:spPr>
      </p:pic>
      <p:sp>
        <p:nvSpPr>
          <p:cNvPr id="3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890442" y="4478214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498798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求兩點間的點坐標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3" y="882532"/>
            <a:ext cx="11686161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如圖，數線上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</a:rPr>
              <a:t> 三點所表示的數分別為 </a:t>
            </a:r>
            <a:r>
              <a:rPr lang="en-US" altLang="zh-TW" sz="2000" b="1" dirty="0">
                <a:ea typeface="微軟正黑體" panose="020B0604030504040204" pitchFamily="34" charset="-120"/>
              </a:rPr>
              <a:t>–3.2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</a:rPr>
              <a:t>6.3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，</a:t>
            </a:r>
            <a:r>
              <a:rPr lang="zh-TW" altLang="en-US" sz="2000" dirty="0">
                <a:ea typeface="微軟正黑體" panose="020B0604030504040204" pitchFamily="34" charset="-120"/>
              </a:rPr>
              <a:t>且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點在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AB</a:t>
            </a:r>
            <a:r>
              <a:rPr lang="zh-TW" altLang="en-US" sz="2000" dirty="0">
                <a:ea typeface="微軟正黑體" panose="020B0604030504040204" pitchFamily="34" charset="-120"/>
              </a:rPr>
              <a:t> 上。若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AC </a:t>
            </a:r>
            <a:r>
              <a:rPr lang="en-US" altLang="zh-TW" sz="2000" dirty="0">
                <a:ea typeface="微軟正黑體" panose="020B0604030504040204" pitchFamily="34" charset="-120"/>
              </a:rPr>
              <a:t>=    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AB</a:t>
            </a:r>
            <a:r>
              <a:rPr lang="zh-TW" altLang="en-US" sz="2000" dirty="0">
                <a:ea typeface="微軟正黑體" panose="020B0604030504040204" pitchFamily="34" charset="-120"/>
              </a:rPr>
              <a:t>，則下列關於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的敘述何者正確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 –0.1 &lt;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 </a:t>
            </a:r>
            <a:r>
              <a:rPr lang="en-US" altLang="zh-TW" sz="2000" b="1" dirty="0">
                <a:ea typeface="微軟正黑體" panose="020B0604030504040204" pitchFamily="34" charset="-120"/>
              </a:rPr>
              <a:t>&lt; 0   (B) –0.2 &lt;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&lt; –0.1   (C) –2.2 &lt;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 </a:t>
            </a:r>
            <a:r>
              <a:rPr lang="en-US" altLang="zh-TW" sz="2000" b="1" dirty="0">
                <a:ea typeface="微軟正黑體" panose="020B0604030504040204" pitchFamily="34" charset="-120"/>
              </a:rPr>
              <a:t>&lt; –2.1   (D) –2.3 &lt;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&lt; –2.2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110 </a:t>
            </a:r>
            <a:r>
              <a:rPr lang="zh-TW" altLang="en-US" dirty="0">
                <a:ea typeface="微軟正黑體" panose="020B0604030504040204" pitchFamily="34" charset="-120"/>
              </a:rPr>
              <a:t>會考補考第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2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</a:p>
        </p:txBody>
      </p:sp>
      <p:graphicFrame>
        <p:nvGraphicFramePr>
          <p:cNvPr id="4" name="物件 3">
            <a:extLst>
              <a:ext uri="{FF2B5EF4-FFF2-40B4-BE49-F238E27FC236}">
                <a16:creationId xmlns:a16="http://schemas.microsoft.com/office/drawing/2014/main" id="{0829BD26-84A4-C6FF-3EEB-1CC6FEA6E2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9069229"/>
              </p:ext>
            </p:extLst>
          </p:nvPr>
        </p:nvGraphicFramePr>
        <p:xfrm>
          <a:off x="10170502" y="835052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040" imgH="609480" progId="Equation.DSMT4">
                  <p:embed/>
                </p:oleObj>
              </mc:Choice>
              <mc:Fallback>
                <p:oleObj name="Equation" r:id="rId3" imgW="203040" imgH="609480" progId="Equation.DSMT4">
                  <p:embed/>
                  <p:pic>
                    <p:nvPicPr>
                      <p:cNvPr id="4" name="物件 3">
                        <a:extLst>
                          <a:ext uri="{FF2B5EF4-FFF2-40B4-BE49-F238E27FC236}">
                            <a16:creationId xmlns:a16="http://schemas.microsoft.com/office/drawing/2014/main" id="{0829BD26-84A4-C6FF-3EEB-1CC6FEA6E2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170502" y="835052"/>
                        <a:ext cx="203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9264BA47-A640-D950-2772-FFBA17A348F5}"/>
              </a:ext>
            </a:extLst>
          </p:cNvPr>
          <p:cNvCxnSpPr/>
          <p:nvPr/>
        </p:nvCxnSpPr>
        <p:spPr>
          <a:xfrm>
            <a:off x="340627" y="3143097"/>
            <a:ext cx="397192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0FA1D9D0-C1C3-05CB-B85F-610F3E623E9E}"/>
              </a:ext>
            </a:extLst>
          </p:cNvPr>
          <p:cNvCxnSpPr>
            <a:cxnSpLocks/>
          </p:cNvCxnSpPr>
          <p:nvPr/>
        </p:nvCxnSpPr>
        <p:spPr>
          <a:xfrm>
            <a:off x="740777" y="3033810"/>
            <a:ext cx="0" cy="2061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B32ECD13-24BB-89DC-0467-E850F77BC79C}"/>
              </a:ext>
            </a:extLst>
          </p:cNvPr>
          <p:cNvCxnSpPr>
            <a:cxnSpLocks/>
          </p:cNvCxnSpPr>
          <p:nvPr/>
        </p:nvCxnSpPr>
        <p:spPr>
          <a:xfrm>
            <a:off x="3501624" y="3033810"/>
            <a:ext cx="0" cy="2061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3A6DA850-C4F5-251A-51E7-CB45977312A1}"/>
              </a:ext>
            </a:extLst>
          </p:cNvPr>
          <p:cNvCxnSpPr>
            <a:cxnSpLocks/>
          </p:cNvCxnSpPr>
          <p:nvPr/>
        </p:nvCxnSpPr>
        <p:spPr>
          <a:xfrm>
            <a:off x="1642344" y="3035567"/>
            <a:ext cx="0" cy="2061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2BF4656E-B193-7184-3288-1A63B6EB1E1A}"/>
              </a:ext>
            </a:extLst>
          </p:cNvPr>
          <p:cNvSpPr txBox="1"/>
          <p:nvPr/>
        </p:nvSpPr>
        <p:spPr>
          <a:xfrm>
            <a:off x="602818" y="2726141"/>
            <a:ext cx="74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1BFB91A8-2999-B5E8-51F5-9B789A679331}"/>
              </a:ext>
            </a:extLst>
          </p:cNvPr>
          <p:cNvSpPr txBox="1"/>
          <p:nvPr/>
        </p:nvSpPr>
        <p:spPr>
          <a:xfrm>
            <a:off x="3346008" y="2729681"/>
            <a:ext cx="74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184865D8-43CF-3D67-0217-0F6F06CDE3A7}"/>
              </a:ext>
            </a:extLst>
          </p:cNvPr>
          <p:cNvSpPr txBox="1"/>
          <p:nvPr/>
        </p:nvSpPr>
        <p:spPr>
          <a:xfrm>
            <a:off x="1487536" y="2720000"/>
            <a:ext cx="74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BC1A1DDD-E960-6AB9-2C61-46F375D0B495}"/>
              </a:ext>
            </a:extLst>
          </p:cNvPr>
          <p:cNvSpPr txBox="1"/>
          <p:nvPr/>
        </p:nvSpPr>
        <p:spPr>
          <a:xfrm>
            <a:off x="1487536" y="3210138"/>
            <a:ext cx="746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90528045-0D86-E7E3-7CFE-0CC14256C84C}"/>
              </a:ext>
            </a:extLst>
          </p:cNvPr>
          <p:cNvSpPr txBox="1"/>
          <p:nvPr/>
        </p:nvSpPr>
        <p:spPr>
          <a:xfrm>
            <a:off x="403473" y="3208249"/>
            <a:ext cx="668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–</a:t>
            </a:r>
            <a:r>
              <a:rPr lang="en-US" altLang="zh-TW" b="1" dirty="0"/>
              <a:t>3.2</a:t>
            </a:r>
            <a:r>
              <a:rPr lang="en-US" altLang="zh-TW" b="1" i="1" dirty="0"/>
              <a:t> </a:t>
            </a:r>
            <a:endParaRPr lang="zh-TW" altLang="en-US" b="1" i="1" dirty="0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8C33D2A4-ADB2-6287-D295-C0A3E2645452}"/>
              </a:ext>
            </a:extLst>
          </p:cNvPr>
          <p:cNvSpPr txBox="1"/>
          <p:nvPr/>
        </p:nvSpPr>
        <p:spPr>
          <a:xfrm>
            <a:off x="3170013" y="3207895"/>
            <a:ext cx="668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6.3</a:t>
            </a:r>
            <a:endParaRPr lang="zh-TW" altLang="en-US" b="1" dirty="0"/>
          </a:p>
        </p:txBody>
      </p: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B0DEC079-7E91-9AED-39E2-9D433DE7BC83}"/>
              </a:ext>
            </a:extLst>
          </p:cNvPr>
          <p:cNvCxnSpPr/>
          <p:nvPr/>
        </p:nvCxnSpPr>
        <p:spPr>
          <a:xfrm>
            <a:off x="8352366" y="1005258"/>
            <a:ext cx="3344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F1DA98B0-A598-6381-26CB-27A7766EF068}"/>
              </a:ext>
            </a:extLst>
          </p:cNvPr>
          <p:cNvCxnSpPr/>
          <p:nvPr/>
        </p:nvCxnSpPr>
        <p:spPr>
          <a:xfrm>
            <a:off x="9596961" y="1005258"/>
            <a:ext cx="3344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4D0310D0-1A64-89B9-80B8-523272DC355F}"/>
              </a:ext>
            </a:extLst>
          </p:cNvPr>
          <p:cNvCxnSpPr/>
          <p:nvPr/>
        </p:nvCxnSpPr>
        <p:spPr>
          <a:xfrm>
            <a:off x="10443626" y="1005261"/>
            <a:ext cx="3344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群組 38">
            <a:extLst>
              <a:ext uri="{FF2B5EF4-FFF2-40B4-BE49-F238E27FC236}">
                <a16:creationId xmlns:a16="http://schemas.microsoft.com/office/drawing/2014/main" id="{4D70B94C-039E-5D5A-C7F5-212E451167AB}"/>
              </a:ext>
            </a:extLst>
          </p:cNvPr>
          <p:cNvGrpSpPr/>
          <p:nvPr/>
        </p:nvGrpSpPr>
        <p:grpSpPr>
          <a:xfrm>
            <a:off x="216928" y="4697356"/>
            <a:ext cx="11975072" cy="2051643"/>
            <a:chOff x="237248" y="4717676"/>
            <a:chExt cx="11975072" cy="2051643"/>
          </a:xfrm>
        </p:grpSpPr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id="{9204BB33-F861-B3E8-E94D-762DF3B9352D}"/>
                </a:ext>
              </a:extLst>
            </p:cNvPr>
            <p:cNvGrpSpPr/>
            <p:nvPr/>
          </p:nvGrpSpPr>
          <p:grpSpPr>
            <a:xfrm>
              <a:off x="237248" y="4717676"/>
              <a:ext cx="11975072" cy="2051643"/>
              <a:chOff x="237248" y="5174876"/>
              <a:chExt cx="11975072" cy="2051643"/>
            </a:xfrm>
          </p:grpSpPr>
          <p:cxnSp>
            <p:nvCxnSpPr>
              <p:cNvPr id="84" name="直線接點 83">
                <a:extLst>
                  <a:ext uri="{FF2B5EF4-FFF2-40B4-BE49-F238E27FC236}">
                    <a16:creationId xmlns:a16="http://schemas.microsoft.com/office/drawing/2014/main" id="{85798A49-4654-BF16-EA6F-C7F808DE53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5565722"/>
                <a:ext cx="11524984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FD9877AB-90D9-85AC-8B35-7C59154D6CA1}"/>
                  </a:ext>
                </a:extLst>
              </p:cNvPr>
              <p:cNvSpPr txBox="1"/>
              <p:nvPr/>
            </p:nvSpPr>
            <p:spPr>
              <a:xfrm>
                <a:off x="662920" y="5174876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6" name="矩形 85">
                <a:extLst>
                  <a:ext uri="{FF2B5EF4-FFF2-40B4-BE49-F238E27FC236}">
                    <a16:creationId xmlns:a16="http://schemas.microsoft.com/office/drawing/2014/main" id="{7A8B1BF8-834A-95B0-07DE-5087C19188C0}"/>
                  </a:ext>
                </a:extLst>
              </p:cNvPr>
              <p:cNvSpPr/>
              <p:nvPr/>
            </p:nvSpPr>
            <p:spPr>
              <a:xfrm>
                <a:off x="350787" y="5212167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E8FE398-ED8E-E5DE-BD50-E0471252FAF6}"/>
                  </a:ext>
                </a:extLst>
              </p:cNvPr>
              <p:cNvSpPr txBox="1"/>
              <p:nvPr/>
            </p:nvSpPr>
            <p:spPr>
              <a:xfrm>
                <a:off x="237248" y="5653099"/>
                <a:ext cx="10206377" cy="1434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80000"/>
                  </a:lnSpc>
                </a:pPr>
                <a:r>
                  <a:rPr lang="zh-TW" altLang="en-US" u="sng" dirty="0">
                    <a:ea typeface="微軟正黑體" panose="020B0604030504040204" pitchFamily="34" charset="-120"/>
                  </a:rPr>
                  <a:t>小米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的家在數線上          的點，</a:t>
                </a:r>
                <a:r>
                  <a:rPr lang="zh-TW" altLang="en-US" u="sng" dirty="0">
                    <a:ea typeface="微軟正黑體" panose="020B0604030504040204" pitchFamily="34" charset="-120"/>
                  </a:rPr>
                  <a:t>小麥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的家在數線上        的點，若</a:t>
                </a:r>
                <a:r>
                  <a:rPr lang="zh-TW" altLang="en-US" u="sng" dirty="0">
                    <a:ea typeface="微軟正黑體" panose="020B0604030504040204" pitchFamily="34" charset="-120"/>
                  </a:rPr>
                  <a:t>小米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的家位於</a:t>
                </a:r>
                <a:r>
                  <a:rPr lang="zh-TW" altLang="en-US" u="sng" dirty="0">
                    <a:ea typeface="微軟正黑體" panose="020B0604030504040204" pitchFamily="34" charset="-120"/>
                  </a:rPr>
                  <a:t>小麥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的家和學校的中點，則學校位於數線上的那一點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 </a:t>
                </a:r>
                <a:endParaRPr lang="en-US" altLang="zh-TW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ct val="140000"/>
                  </a:lnSpc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             (B)            (C)            (D)  </a:t>
                </a:r>
              </a:p>
            </p:txBody>
          </p:sp>
          <p:sp>
            <p:nvSpPr>
              <p:cNvPr id="101" name="文字方塊 100">
                <a:extLst>
                  <a:ext uri="{FF2B5EF4-FFF2-40B4-BE49-F238E27FC236}">
                    <a16:creationId xmlns:a16="http://schemas.microsoft.com/office/drawing/2014/main" id="{665D392D-19FC-71B5-434C-0ABBBC91FB85}"/>
                  </a:ext>
                </a:extLst>
              </p:cNvPr>
              <p:cNvSpPr txBox="1"/>
              <p:nvPr/>
            </p:nvSpPr>
            <p:spPr>
              <a:xfrm>
                <a:off x="8885793" y="6887965"/>
                <a:ext cx="3326527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(B)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graphicFrame>
          <p:nvGraphicFramePr>
            <p:cNvPr id="28" name="物件 27">
              <a:extLst>
                <a:ext uri="{FF2B5EF4-FFF2-40B4-BE49-F238E27FC236}">
                  <a16:creationId xmlns:a16="http://schemas.microsoft.com/office/drawing/2014/main" id="{6C79DA09-D366-6927-1FD5-B3372363F44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95985617"/>
                </p:ext>
              </p:extLst>
            </p:nvPr>
          </p:nvGraphicFramePr>
          <p:xfrm>
            <a:off x="2188943" y="5253276"/>
            <a:ext cx="4572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457200" imgH="571320" progId="Equation.DSMT4">
                    <p:embed/>
                  </p:oleObj>
                </mc:Choice>
                <mc:Fallback>
                  <p:oleObj name="Equation" r:id="rId5" imgW="457200" imgH="571320" progId="Equation.DSMT4">
                    <p:embed/>
                    <p:pic>
                      <p:nvPicPr>
                        <p:cNvPr id="28" name="物件 27">
                          <a:extLst>
                            <a:ext uri="{FF2B5EF4-FFF2-40B4-BE49-F238E27FC236}">
                              <a16:creationId xmlns:a16="http://schemas.microsoft.com/office/drawing/2014/main" id="{6C79DA09-D366-6927-1FD5-B3372363F44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188943" y="5253276"/>
                          <a:ext cx="4572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物件 28">
              <a:extLst>
                <a:ext uri="{FF2B5EF4-FFF2-40B4-BE49-F238E27FC236}">
                  <a16:creationId xmlns:a16="http://schemas.microsoft.com/office/drawing/2014/main" id="{18DE1BFF-E6E5-D160-DC4F-F6F53184BE3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36498959"/>
                </p:ext>
              </p:extLst>
            </p:nvPr>
          </p:nvGraphicFramePr>
          <p:xfrm>
            <a:off x="5303888" y="5256327"/>
            <a:ext cx="3302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330120" imgH="571320" progId="Equation.DSMT4">
                    <p:embed/>
                  </p:oleObj>
                </mc:Choice>
                <mc:Fallback>
                  <p:oleObj name="Equation" r:id="rId7" imgW="330120" imgH="571320" progId="Equation.DSMT4">
                    <p:embed/>
                    <p:pic>
                      <p:nvPicPr>
                        <p:cNvPr id="29" name="物件 28">
                          <a:extLst>
                            <a:ext uri="{FF2B5EF4-FFF2-40B4-BE49-F238E27FC236}">
                              <a16:creationId xmlns:a16="http://schemas.microsoft.com/office/drawing/2014/main" id="{18DE1BFF-E6E5-D160-DC4F-F6F53184BE3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303888" y="5256327"/>
                          <a:ext cx="3302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物件 31">
              <a:extLst>
                <a:ext uri="{FF2B5EF4-FFF2-40B4-BE49-F238E27FC236}">
                  <a16:creationId xmlns:a16="http://schemas.microsoft.com/office/drawing/2014/main" id="{734A72D1-BC11-F075-F12C-B96BD239F9E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44622493"/>
                </p:ext>
              </p:extLst>
            </p:nvPr>
          </p:nvGraphicFramePr>
          <p:xfrm>
            <a:off x="705312" y="6161386"/>
            <a:ext cx="4572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457200" imgH="571320" progId="Equation.DSMT4">
                    <p:embed/>
                  </p:oleObj>
                </mc:Choice>
                <mc:Fallback>
                  <p:oleObj name="Equation" r:id="rId9" imgW="457200" imgH="571320" progId="Equation.DSMT4">
                    <p:embed/>
                    <p:pic>
                      <p:nvPicPr>
                        <p:cNvPr id="32" name="物件 31">
                          <a:extLst>
                            <a:ext uri="{FF2B5EF4-FFF2-40B4-BE49-F238E27FC236}">
                              <a16:creationId xmlns:a16="http://schemas.microsoft.com/office/drawing/2014/main" id="{734A72D1-BC11-F075-F12C-B96BD239F9E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705312" y="6161386"/>
                          <a:ext cx="4572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" name="物件 35">
              <a:extLst>
                <a:ext uri="{FF2B5EF4-FFF2-40B4-BE49-F238E27FC236}">
                  <a16:creationId xmlns:a16="http://schemas.microsoft.com/office/drawing/2014/main" id="{D210513E-25E5-49AA-0822-247A4F6B4CA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02744860"/>
                </p:ext>
              </p:extLst>
            </p:nvPr>
          </p:nvGraphicFramePr>
          <p:xfrm>
            <a:off x="1740209" y="6161386"/>
            <a:ext cx="4572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457200" imgH="571320" progId="Equation.DSMT4">
                    <p:embed/>
                  </p:oleObj>
                </mc:Choice>
                <mc:Fallback>
                  <p:oleObj name="Equation" r:id="rId11" imgW="457200" imgH="571320" progId="Equation.DSMT4">
                    <p:embed/>
                    <p:pic>
                      <p:nvPicPr>
                        <p:cNvPr id="36" name="物件 35">
                          <a:extLst>
                            <a:ext uri="{FF2B5EF4-FFF2-40B4-BE49-F238E27FC236}">
                              <a16:creationId xmlns:a16="http://schemas.microsoft.com/office/drawing/2014/main" id="{D210513E-25E5-49AA-0822-247A4F6B4CA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740209" y="6161386"/>
                          <a:ext cx="4572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物件 36">
              <a:extLst>
                <a:ext uri="{FF2B5EF4-FFF2-40B4-BE49-F238E27FC236}">
                  <a16:creationId xmlns:a16="http://schemas.microsoft.com/office/drawing/2014/main" id="{6EBF2DC6-18A0-DCA8-4B5D-4E2946822D5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40126777"/>
                </p:ext>
              </p:extLst>
            </p:nvPr>
          </p:nvGraphicFramePr>
          <p:xfrm>
            <a:off x="2731439" y="6161527"/>
            <a:ext cx="4572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457200" imgH="571320" progId="Equation.DSMT4">
                    <p:embed/>
                  </p:oleObj>
                </mc:Choice>
                <mc:Fallback>
                  <p:oleObj name="Equation" r:id="rId13" imgW="457200" imgH="571320" progId="Equation.DSMT4">
                    <p:embed/>
                    <p:pic>
                      <p:nvPicPr>
                        <p:cNvPr id="37" name="物件 36">
                          <a:extLst>
                            <a:ext uri="{FF2B5EF4-FFF2-40B4-BE49-F238E27FC236}">
                              <a16:creationId xmlns:a16="http://schemas.microsoft.com/office/drawing/2014/main" id="{6EBF2DC6-18A0-DCA8-4B5D-4E2946822D5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2731439" y="6161527"/>
                          <a:ext cx="4572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" name="物件 37">
              <a:extLst>
                <a:ext uri="{FF2B5EF4-FFF2-40B4-BE49-F238E27FC236}">
                  <a16:creationId xmlns:a16="http://schemas.microsoft.com/office/drawing/2014/main" id="{AC4898CA-660B-4DD7-F2BA-7F0C6BD3434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74967741"/>
                </p:ext>
              </p:extLst>
            </p:nvPr>
          </p:nvGraphicFramePr>
          <p:xfrm>
            <a:off x="3729485" y="6157153"/>
            <a:ext cx="4572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457200" imgH="571320" progId="Equation.DSMT4">
                    <p:embed/>
                  </p:oleObj>
                </mc:Choice>
                <mc:Fallback>
                  <p:oleObj name="Equation" r:id="rId15" imgW="457200" imgH="571320" progId="Equation.DSMT4">
                    <p:embed/>
                    <p:pic>
                      <p:nvPicPr>
                        <p:cNvPr id="38" name="物件 37">
                          <a:extLst>
                            <a:ext uri="{FF2B5EF4-FFF2-40B4-BE49-F238E27FC236}">
                              <a16:creationId xmlns:a16="http://schemas.microsoft.com/office/drawing/2014/main" id="{AC4898CA-660B-4DD7-F2BA-7F0C6BD3434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3729485" y="6157153"/>
                          <a:ext cx="4572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6" name="圖片 5">
            <a:extLst>
              <a:ext uri="{FF2B5EF4-FFF2-40B4-BE49-F238E27FC236}">
                <a16:creationId xmlns:a16="http://schemas.microsoft.com/office/drawing/2014/main" id="{2D59B20E-5262-02E1-CBE1-BC4F7ACEDF2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1124390" y="4311306"/>
            <a:ext cx="737143" cy="720000"/>
          </a:xfrm>
          <a:prstGeom prst="rect">
            <a:avLst/>
          </a:prstGeom>
        </p:spPr>
      </p:pic>
      <p:sp>
        <p:nvSpPr>
          <p:cNvPr id="3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908761" y="4100968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178357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兩者皆參加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9453" y="821572"/>
            <a:ext cx="11686161" cy="11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8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運動會時，全校有      的人參加大隊接力，而有      的人參加團體跳繩，其中同時參加大隊接力以及團體跳繩的人佔了全校的       ，既沒參加大隊接力也沒有參加團體跳繩的人，占了全校的幾分之幾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</a:rPr>
              <a:t>  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aphicFrame>
        <p:nvGraphicFramePr>
          <p:cNvPr id="3" name="物件 2">
            <a:extLst>
              <a:ext uri="{FF2B5EF4-FFF2-40B4-BE49-F238E27FC236}">
                <a16:creationId xmlns:a16="http://schemas.microsoft.com/office/drawing/2014/main" id="{B0145975-B8EB-1B2D-05C0-E9CF3362E2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907353"/>
              </p:ext>
            </p:extLst>
          </p:nvPr>
        </p:nvGraphicFramePr>
        <p:xfrm>
          <a:off x="2408262" y="864745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040" imgH="609480" progId="Equation.DSMT4">
                  <p:embed/>
                </p:oleObj>
              </mc:Choice>
              <mc:Fallback>
                <p:oleObj name="Equation" r:id="rId3" imgW="203040" imgH="609480" progId="Equation.DSMT4">
                  <p:embed/>
                  <p:pic>
                    <p:nvPicPr>
                      <p:cNvPr id="3" name="物件 2">
                        <a:extLst>
                          <a:ext uri="{FF2B5EF4-FFF2-40B4-BE49-F238E27FC236}">
                            <a16:creationId xmlns:a16="http://schemas.microsoft.com/office/drawing/2014/main" id="{B0145975-B8EB-1B2D-05C0-E9CF3362E2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08262" y="864745"/>
                        <a:ext cx="203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物件 3">
            <a:extLst>
              <a:ext uri="{FF2B5EF4-FFF2-40B4-BE49-F238E27FC236}">
                <a16:creationId xmlns:a16="http://schemas.microsoft.com/office/drawing/2014/main" id="{796FC448-F120-8B8C-0232-727A638B53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4604527"/>
              </p:ext>
            </p:extLst>
          </p:nvPr>
        </p:nvGraphicFramePr>
        <p:xfrm>
          <a:off x="5598502" y="862212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040" imgH="609480" progId="Equation.DSMT4">
                  <p:embed/>
                </p:oleObj>
              </mc:Choice>
              <mc:Fallback>
                <p:oleObj name="Equation" r:id="rId5" imgW="203040" imgH="609480" progId="Equation.DSMT4">
                  <p:embed/>
                  <p:pic>
                    <p:nvPicPr>
                      <p:cNvPr id="4" name="物件 3">
                        <a:extLst>
                          <a:ext uri="{FF2B5EF4-FFF2-40B4-BE49-F238E27FC236}">
                            <a16:creationId xmlns:a16="http://schemas.microsoft.com/office/drawing/2014/main" id="{796FC448-F120-8B8C-0232-727A638B53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98502" y="862212"/>
                        <a:ext cx="203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>
            <a:extLst>
              <a:ext uri="{FF2B5EF4-FFF2-40B4-BE49-F238E27FC236}">
                <a16:creationId xmlns:a16="http://schemas.microsoft.com/office/drawing/2014/main" id="{AFBEA69B-1FD5-077D-A125-A99281D5C4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016650"/>
              </p:ext>
            </p:extLst>
          </p:nvPr>
        </p:nvGraphicFramePr>
        <p:xfrm>
          <a:off x="2662005" y="1407234"/>
          <a:ext cx="317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17160" imgH="609480" progId="Equation.DSMT4">
                  <p:embed/>
                </p:oleObj>
              </mc:Choice>
              <mc:Fallback>
                <p:oleObj name="Equation" r:id="rId7" imgW="317160" imgH="609480" progId="Equation.DSMT4">
                  <p:embed/>
                  <p:pic>
                    <p:nvPicPr>
                      <p:cNvPr id="7" name="物件 6">
                        <a:extLst>
                          <a:ext uri="{FF2B5EF4-FFF2-40B4-BE49-F238E27FC236}">
                            <a16:creationId xmlns:a16="http://schemas.microsoft.com/office/drawing/2014/main" id="{AFBEA69B-1FD5-077D-A125-A99281D5C4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62005" y="1407234"/>
                        <a:ext cx="3175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群組 10">
            <a:extLst>
              <a:ext uri="{FF2B5EF4-FFF2-40B4-BE49-F238E27FC236}">
                <a16:creationId xmlns:a16="http://schemas.microsoft.com/office/drawing/2014/main" id="{DE292434-F5D6-00B3-ADEF-46138FB8A5AD}"/>
              </a:ext>
            </a:extLst>
          </p:cNvPr>
          <p:cNvGrpSpPr/>
          <p:nvPr/>
        </p:nvGrpSpPr>
        <p:grpSpPr>
          <a:xfrm>
            <a:off x="237248" y="5174876"/>
            <a:ext cx="11954745" cy="1562858"/>
            <a:chOff x="237248" y="5174876"/>
            <a:chExt cx="11954745" cy="1562858"/>
          </a:xfrm>
        </p:grpSpPr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id="{9204BB33-F861-B3E8-E94D-762DF3B9352D}"/>
                </a:ext>
              </a:extLst>
            </p:cNvPr>
            <p:cNvGrpSpPr/>
            <p:nvPr/>
          </p:nvGrpSpPr>
          <p:grpSpPr>
            <a:xfrm>
              <a:off x="237248" y="5174876"/>
              <a:ext cx="11954745" cy="1562858"/>
              <a:chOff x="237248" y="5174876"/>
              <a:chExt cx="11954745" cy="1562858"/>
            </a:xfrm>
          </p:grpSpPr>
          <p:cxnSp>
            <p:nvCxnSpPr>
              <p:cNvPr id="84" name="直線接點 83">
                <a:extLst>
                  <a:ext uri="{FF2B5EF4-FFF2-40B4-BE49-F238E27FC236}">
                    <a16:creationId xmlns:a16="http://schemas.microsoft.com/office/drawing/2014/main" id="{85798A49-4654-BF16-EA6F-C7F808DE53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5565722"/>
                <a:ext cx="11573878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FD9877AB-90D9-85AC-8B35-7C59154D6CA1}"/>
                  </a:ext>
                </a:extLst>
              </p:cNvPr>
              <p:cNvSpPr txBox="1"/>
              <p:nvPr/>
            </p:nvSpPr>
            <p:spPr>
              <a:xfrm>
                <a:off x="662920" y="5174876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6" name="矩形 85">
                <a:extLst>
                  <a:ext uri="{FF2B5EF4-FFF2-40B4-BE49-F238E27FC236}">
                    <a16:creationId xmlns:a16="http://schemas.microsoft.com/office/drawing/2014/main" id="{7A8B1BF8-834A-95B0-07DE-5087C19188C0}"/>
                  </a:ext>
                </a:extLst>
              </p:cNvPr>
              <p:cNvSpPr/>
              <p:nvPr/>
            </p:nvSpPr>
            <p:spPr>
              <a:xfrm>
                <a:off x="350787" y="5212167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E8FE398-ED8E-E5DE-BD50-E0471252FAF6}"/>
                  </a:ext>
                </a:extLst>
              </p:cNvPr>
              <p:cNvSpPr txBox="1"/>
              <p:nvPr/>
            </p:nvSpPr>
            <p:spPr>
              <a:xfrm>
                <a:off x="237248" y="5653099"/>
                <a:ext cx="10259301" cy="921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6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七年一班有     的同學喜歡數學，    的同學喜歡生物，兩科都喜歡的有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7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人，兩科都不喜歡的有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0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人，由此可知七年一班共有多少位同學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</a:t>
                </a:r>
                <a:endParaRPr lang="en-US" altLang="zh-TW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1" name="文字方塊 100">
                <a:extLst>
                  <a:ext uri="{FF2B5EF4-FFF2-40B4-BE49-F238E27FC236}">
                    <a16:creationId xmlns:a16="http://schemas.microsoft.com/office/drawing/2014/main" id="{665D392D-19FC-71B5-434C-0ABBBC91FB85}"/>
                  </a:ext>
                </a:extLst>
              </p:cNvPr>
              <p:cNvSpPr txBox="1"/>
              <p:nvPr/>
            </p:nvSpPr>
            <p:spPr>
              <a:xfrm>
                <a:off x="8865466" y="6399180"/>
                <a:ext cx="3326527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24</a:t>
                </a:r>
                <a:r>
                  <a:rPr lang="en-US" altLang="zh-TW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 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位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graphicFrame>
          <p:nvGraphicFramePr>
            <p:cNvPr id="9" name="物件 8">
              <a:extLst>
                <a:ext uri="{FF2B5EF4-FFF2-40B4-BE49-F238E27FC236}">
                  <a16:creationId xmlns:a16="http://schemas.microsoft.com/office/drawing/2014/main" id="{CA49C335-D032-AAE5-1CB2-1F883F98D91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29458478"/>
                </p:ext>
              </p:extLst>
            </p:nvPr>
          </p:nvGraphicFramePr>
          <p:xfrm>
            <a:off x="1527175" y="5664281"/>
            <a:ext cx="1905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90440" imgH="571320" progId="Equation.DSMT4">
                    <p:embed/>
                  </p:oleObj>
                </mc:Choice>
                <mc:Fallback>
                  <p:oleObj name="Equation" r:id="rId9" imgW="190440" imgH="571320" progId="Equation.DSMT4">
                    <p:embed/>
                    <p:pic>
                      <p:nvPicPr>
                        <p:cNvPr id="9" name="物件 8">
                          <a:extLst>
                            <a:ext uri="{FF2B5EF4-FFF2-40B4-BE49-F238E27FC236}">
                              <a16:creationId xmlns:a16="http://schemas.microsoft.com/office/drawing/2014/main" id="{CA49C335-D032-AAE5-1CB2-1F883F98D91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527175" y="5664281"/>
                          <a:ext cx="1905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物件 9">
              <a:extLst>
                <a:ext uri="{FF2B5EF4-FFF2-40B4-BE49-F238E27FC236}">
                  <a16:creationId xmlns:a16="http://schemas.microsoft.com/office/drawing/2014/main" id="{9F6A59EF-7D39-2EC2-EB01-BDDAF3C5297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37157709"/>
                </p:ext>
              </p:extLst>
            </p:nvPr>
          </p:nvGraphicFramePr>
          <p:xfrm>
            <a:off x="3594100" y="5671469"/>
            <a:ext cx="1905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190440" imgH="571320" progId="Equation.DSMT4">
                    <p:embed/>
                  </p:oleObj>
                </mc:Choice>
                <mc:Fallback>
                  <p:oleObj name="Equation" r:id="rId11" imgW="190440" imgH="571320" progId="Equation.DSMT4">
                    <p:embed/>
                    <p:pic>
                      <p:nvPicPr>
                        <p:cNvPr id="10" name="物件 9">
                          <a:extLst>
                            <a:ext uri="{FF2B5EF4-FFF2-40B4-BE49-F238E27FC236}">
                              <a16:creationId xmlns:a16="http://schemas.microsoft.com/office/drawing/2014/main" id="{9F6A59EF-7D39-2EC2-EB01-BDDAF3C5297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3594100" y="5671469"/>
                          <a:ext cx="1905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5" name="圖片 14">
            <a:extLst>
              <a:ext uri="{FF2B5EF4-FFF2-40B4-BE49-F238E27FC236}">
                <a16:creationId xmlns:a16="http://schemas.microsoft.com/office/drawing/2014/main" id="{47F5CDBA-3494-729A-F2A7-E16EA895E77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168471" y="4788994"/>
            <a:ext cx="737143" cy="720000"/>
          </a:xfrm>
          <a:prstGeom prst="rect">
            <a:avLst/>
          </a:prstGeom>
        </p:spPr>
      </p:pic>
      <p:sp>
        <p:nvSpPr>
          <p:cNvPr id="5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952842" y="4573445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1994629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19300</TotalTime>
  <Words>565</Words>
  <Application>Microsoft Office PowerPoint</Application>
  <PresentationFormat>寬螢幕</PresentationFormat>
  <Paragraphs>42</Paragraphs>
  <Slides>5</Slides>
  <Notes>5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分數四則運算</vt:lpstr>
      <vt:lpstr>只知分子，比較分數大小</vt:lpstr>
      <vt:lpstr>分數加減的比較</vt:lpstr>
      <vt:lpstr>求兩點間的點坐標</vt:lpstr>
      <vt:lpstr>兩者皆參加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1012</cp:revision>
  <dcterms:created xsi:type="dcterms:W3CDTF">2015-07-26T15:18:38Z</dcterms:created>
  <dcterms:modified xsi:type="dcterms:W3CDTF">2023-09-04T06:53:58Z</dcterms:modified>
</cp:coreProperties>
</file>