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385" r:id="rId2"/>
    <p:sldId id="382" r:id="rId3"/>
    <p:sldId id="379" r:id="rId4"/>
    <p:sldId id="386" r:id="rId5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40" userDrawn="1">
          <p15:clr>
            <a:srgbClr val="A4A3A4"/>
          </p15:clr>
        </p15:guide>
        <p15:guide id="2" orient="horz" pos="2341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FF"/>
    <a:srgbClr val="F5F5F5"/>
    <a:srgbClr val="FFFFCC"/>
    <a:srgbClr val="3399FF"/>
    <a:srgbClr val="FF6000"/>
    <a:srgbClr val="FFCCFF"/>
    <a:srgbClr val="FFFF99"/>
    <a:srgbClr val="FF66FF"/>
    <a:srgbClr val="ADDB7B"/>
    <a:srgbClr val="66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D9292F2-A8D9-40FA-94B5-F1453A871625}" v="10" dt="2023-09-04T05:38:40.19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6D9F66E-5EB9-4882-86FB-DCBF35E3C3E4}" styleName="中等深淺樣式 4 - 輔色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84615" autoAdjust="0"/>
  </p:normalViewPr>
  <p:slideViewPr>
    <p:cSldViewPr snapToGrid="0">
      <p:cViewPr varScale="1">
        <p:scale>
          <a:sx n="67" d="100"/>
          <a:sy n="67" d="100"/>
        </p:scale>
        <p:origin x="644" y="56"/>
      </p:cViewPr>
      <p:guideLst>
        <p:guide pos="3840"/>
        <p:guide orient="horz" pos="2341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代數白痴 顧" userId="316db6a4f7ef8138" providerId="LiveId" clId="{9C872722-223B-458F-9A22-D34E55F7C9FB}"/>
    <pc:docChg chg="undo custSel addSld delSld modSld sldOrd">
      <pc:chgData name="代數白痴 顧" userId="316db6a4f7ef8138" providerId="LiveId" clId="{9C872722-223B-458F-9A22-D34E55F7C9FB}" dt="2023-07-14T01:42:41.085" v="3480" actId="20577"/>
      <pc:docMkLst>
        <pc:docMk/>
      </pc:docMkLst>
      <pc:sldChg chg="del">
        <pc:chgData name="代數白痴 顧" userId="316db6a4f7ef8138" providerId="LiveId" clId="{9C872722-223B-458F-9A22-D34E55F7C9FB}" dt="2023-07-14T01:10:16.321" v="1501" actId="2696"/>
        <pc:sldMkLst>
          <pc:docMk/>
          <pc:sldMk cId="2386861277" sldId="377"/>
        </pc:sldMkLst>
      </pc:sldChg>
      <pc:sldChg chg="addSp delSp modSp del mod ord delAnim">
        <pc:chgData name="代數白痴 顧" userId="316db6a4f7ef8138" providerId="LiveId" clId="{9C872722-223B-458F-9A22-D34E55F7C9FB}" dt="2023-07-14T01:08:19.439" v="1498" actId="2696"/>
        <pc:sldMkLst>
          <pc:docMk/>
          <pc:sldMk cId="1191469178" sldId="378"/>
        </pc:sldMkLst>
        <pc:spChg chg="add del mod">
          <ac:chgData name="代數白痴 顧" userId="316db6a4f7ef8138" providerId="LiveId" clId="{9C872722-223B-458F-9A22-D34E55F7C9FB}" dt="2023-07-13T23:58:02.121" v="538" actId="478"/>
          <ac:spMkLst>
            <pc:docMk/>
            <pc:sldMk cId="1191469178" sldId="378"/>
            <ac:spMk id="7" creationId="{DEAF25A5-F374-E363-96E6-9514A3E7E516}"/>
          </ac:spMkLst>
        </pc:spChg>
        <pc:spChg chg="add mod">
          <ac:chgData name="代數白痴 顧" userId="316db6a4f7ef8138" providerId="LiveId" clId="{9C872722-223B-458F-9A22-D34E55F7C9FB}" dt="2023-07-14T00:24:49.900" v="1374" actId="20577"/>
          <ac:spMkLst>
            <pc:docMk/>
            <pc:sldMk cId="1191469178" sldId="378"/>
            <ac:spMk id="8" creationId="{A315112B-07FE-ACFA-0820-C896283D9427}"/>
          </ac:spMkLst>
        </pc:spChg>
        <pc:spChg chg="del">
          <ac:chgData name="代數白痴 顧" userId="316db6a4f7ef8138" providerId="LiveId" clId="{9C872722-223B-458F-9A22-D34E55F7C9FB}" dt="2023-07-13T23:58:00.040" v="537" actId="478"/>
          <ac:spMkLst>
            <pc:docMk/>
            <pc:sldMk cId="1191469178" sldId="378"/>
            <ac:spMk id="23" creationId="{00000000-0000-0000-0000-000000000000}"/>
          </ac:spMkLst>
        </pc:spChg>
        <pc:spChg chg="del mod">
          <ac:chgData name="代數白痴 顧" userId="316db6a4f7ef8138" providerId="LiveId" clId="{9C872722-223B-458F-9A22-D34E55F7C9FB}" dt="2023-07-13T23:58:00.040" v="537" actId="478"/>
          <ac:spMkLst>
            <pc:docMk/>
            <pc:sldMk cId="1191469178" sldId="378"/>
            <ac:spMk id="52" creationId="{E2DAA9E7-790A-AA98-EF70-BBC9891E6727}"/>
          </ac:spMkLst>
        </pc:spChg>
        <pc:spChg chg="del">
          <ac:chgData name="代數白痴 顧" userId="316db6a4f7ef8138" providerId="LiveId" clId="{9C872722-223B-458F-9A22-D34E55F7C9FB}" dt="2023-07-13T23:58:00.040" v="537" actId="478"/>
          <ac:spMkLst>
            <pc:docMk/>
            <pc:sldMk cId="1191469178" sldId="378"/>
            <ac:spMk id="60" creationId="{90ECAF3B-FFFF-A531-AFBE-31708C7D891C}"/>
          </ac:spMkLst>
        </pc:spChg>
        <pc:spChg chg="mod">
          <ac:chgData name="代數白痴 顧" userId="316db6a4f7ef8138" providerId="LiveId" clId="{9C872722-223B-458F-9A22-D34E55F7C9FB}" dt="2023-07-13T23:53:46.039" v="509" actId="113"/>
          <ac:spMkLst>
            <pc:docMk/>
            <pc:sldMk cId="1191469178" sldId="378"/>
            <ac:spMk id="89" creationId="{9E8FE398-ED8E-E5DE-BD50-E0471252FAF6}"/>
          </ac:spMkLst>
        </pc:spChg>
        <pc:spChg chg="mod">
          <ac:chgData name="代數白痴 顧" userId="316db6a4f7ef8138" providerId="LiveId" clId="{9C872722-223B-458F-9A22-D34E55F7C9FB}" dt="2023-07-13T23:54:55.107" v="535" actId="5793"/>
          <ac:spMkLst>
            <pc:docMk/>
            <pc:sldMk cId="1191469178" sldId="378"/>
            <ac:spMk id="101" creationId="{665D392D-19FC-71B5-434C-0ABBBC91FB85}"/>
          </ac:spMkLst>
        </pc:spChg>
        <pc:grpChg chg="del">
          <ac:chgData name="代數白痴 顧" userId="316db6a4f7ef8138" providerId="LiveId" clId="{9C872722-223B-458F-9A22-D34E55F7C9FB}" dt="2023-07-13T23:58:00.040" v="537" actId="478"/>
          <ac:grpSpMkLst>
            <pc:docMk/>
            <pc:sldMk cId="1191469178" sldId="378"/>
            <ac:grpSpMk id="2" creationId="{9204BB33-F861-B3E8-E94D-762DF3B9352D}"/>
          </ac:grpSpMkLst>
        </pc:grpChg>
        <pc:picChg chg="add del mod">
          <ac:chgData name="代數白痴 顧" userId="316db6a4f7ef8138" providerId="LiveId" clId="{9C872722-223B-458F-9A22-D34E55F7C9FB}" dt="2023-07-13T23:58:00.040" v="537" actId="478"/>
          <ac:picMkLst>
            <pc:docMk/>
            <pc:sldMk cId="1191469178" sldId="378"/>
            <ac:picMk id="4" creationId="{59FDEAC6-CC61-BAAD-992D-98BEC4E6D83E}"/>
          </ac:picMkLst>
        </pc:picChg>
        <pc:picChg chg="add del mod">
          <ac:chgData name="代數白痴 顧" userId="316db6a4f7ef8138" providerId="LiveId" clId="{9C872722-223B-458F-9A22-D34E55F7C9FB}" dt="2023-07-13T23:58:00.040" v="537" actId="478"/>
          <ac:picMkLst>
            <pc:docMk/>
            <pc:sldMk cId="1191469178" sldId="378"/>
            <ac:picMk id="5" creationId="{30CA8C3D-C7C5-1452-64E4-C51A94C4C6FE}"/>
          </ac:picMkLst>
        </pc:picChg>
      </pc:sldChg>
      <pc:sldChg chg="addSp delSp modSp add mod ord modAnim">
        <pc:chgData name="代數白痴 顧" userId="316db6a4f7ef8138" providerId="LiveId" clId="{9C872722-223B-458F-9A22-D34E55F7C9FB}" dt="2023-07-14T01:18:07.948" v="2327" actId="1076"/>
        <pc:sldMkLst>
          <pc:docMk/>
          <pc:sldMk cId="2873434386" sldId="379"/>
        </pc:sldMkLst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0" creationId="{EBA826AE-564C-7387-3250-22E5328010D1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1" creationId="{9EEF9EDB-1FBB-1BF6-7E84-F6C0EF447E50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2" creationId="{66D18466-A97D-8484-1BFE-741BA53855D1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4" creationId="{FF9E63E0-6C96-FE0C-10B5-4259F02E2083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5" creationId="{2C13E885-70E2-F742-FB9A-F0B3852FA3B7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6" creationId="{9ADA8453-63B7-E90E-6A1B-9DB84CABFE25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7" creationId="{F8D9F029-547B-D477-0714-0AB9EDA246C9}"/>
          </ac:spMkLst>
        </pc:spChg>
        <pc:spChg chg="add mod">
          <ac:chgData name="代數白痴 顧" userId="316db6a4f7ef8138" providerId="LiveId" clId="{9C872722-223B-458F-9A22-D34E55F7C9FB}" dt="2023-07-14T01:18:07.948" v="2327" actId="1076"/>
          <ac:spMkLst>
            <pc:docMk/>
            <pc:sldMk cId="2873434386" sldId="379"/>
            <ac:spMk id="29" creationId="{6C534A47-58C5-C19B-A570-D80F68D0E0C9}"/>
          </ac:spMkLst>
        </pc:spChg>
        <pc:spChg chg="mod">
          <ac:chgData name="代數白痴 顧" userId="316db6a4f7ef8138" providerId="LiveId" clId="{9C872722-223B-458F-9A22-D34E55F7C9FB}" dt="2023-07-14T01:10:49.602" v="1532" actId="20577"/>
          <ac:spMkLst>
            <pc:docMk/>
            <pc:sldMk cId="2873434386" sldId="379"/>
            <ac:spMk id="101" creationId="{665D392D-19FC-71B5-434C-0ABBBC91FB85}"/>
          </ac:spMkLst>
        </pc:spChg>
        <pc:picChg chg="add del mod">
          <ac:chgData name="代數白痴 顧" userId="316db6a4f7ef8138" providerId="LiveId" clId="{9C872722-223B-458F-9A22-D34E55F7C9FB}" dt="2023-07-14T01:15:28.217" v="2214" actId="478"/>
          <ac:picMkLst>
            <pc:docMk/>
            <pc:sldMk cId="2873434386" sldId="379"/>
            <ac:picMk id="4" creationId="{59FDEAC6-CC61-BAAD-992D-98BEC4E6D83E}"/>
          </ac:picMkLst>
        </pc:picChg>
        <pc:picChg chg="mod">
          <ac:chgData name="代數白痴 顧" userId="316db6a4f7ef8138" providerId="LiveId" clId="{9C872722-223B-458F-9A22-D34E55F7C9FB}" dt="2023-07-14T01:10:47.202" v="1530" actId="1036"/>
          <ac:picMkLst>
            <pc:docMk/>
            <pc:sldMk cId="2873434386" sldId="379"/>
            <ac:picMk id="5" creationId="{30CA8C3D-C7C5-1452-64E4-C51A94C4C6FE}"/>
          </ac:picMkLst>
        </pc:pic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7" creationId="{2D07C47C-E281-6840-8C68-EE924EED0AB8}"/>
          </ac:cxnSpMkLst>
        </pc:cxnChg>
        <pc:cxnChg chg="add del mod">
          <ac:chgData name="代數白痴 顧" userId="316db6a4f7ef8138" providerId="LiveId" clId="{9C872722-223B-458F-9A22-D34E55F7C9FB}" dt="2023-07-14T01:12:55.355" v="1741" actId="478"/>
          <ac:cxnSpMkLst>
            <pc:docMk/>
            <pc:sldMk cId="2873434386" sldId="379"/>
            <ac:cxnSpMk id="9" creationId="{281F82E1-FEC3-2A77-CE96-7CBC0257AE83}"/>
          </ac:cxnSpMkLst>
        </pc:cxnChg>
        <pc:cxnChg chg="add del mod">
          <ac:chgData name="代數白痴 顧" userId="316db6a4f7ef8138" providerId="LiveId" clId="{9C872722-223B-458F-9A22-D34E55F7C9FB}" dt="2023-07-14T01:12:53.512" v="1739" actId="478"/>
          <ac:cxnSpMkLst>
            <pc:docMk/>
            <pc:sldMk cId="2873434386" sldId="379"/>
            <ac:cxnSpMk id="10" creationId="{140331EA-7243-D71C-8DDE-980613536BAA}"/>
          </ac:cxnSpMkLst>
        </pc:cxnChg>
        <pc:cxnChg chg="add del mod">
          <ac:chgData name="代數白痴 顧" userId="316db6a4f7ef8138" providerId="LiveId" clId="{9C872722-223B-458F-9A22-D34E55F7C9FB}" dt="2023-07-14T01:12:46.617" v="1733" actId="478"/>
          <ac:cxnSpMkLst>
            <pc:docMk/>
            <pc:sldMk cId="2873434386" sldId="379"/>
            <ac:cxnSpMk id="11" creationId="{7FF68427-BF10-3237-A087-394C247ABB8E}"/>
          </ac:cxnSpMkLst>
        </pc:cxnChg>
        <pc:cxnChg chg="add del mod">
          <ac:chgData name="代數白痴 顧" userId="316db6a4f7ef8138" providerId="LiveId" clId="{9C872722-223B-458F-9A22-D34E55F7C9FB}" dt="2023-07-14T01:12:54.763" v="1740" actId="478"/>
          <ac:cxnSpMkLst>
            <pc:docMk/>
            <pc:sldMk cId="2873434386" sldId="379"/>
            <ac:cxnSpMk id="12" creationId="{C04F67B4-0DD7-69C1-EB27-13B0FCCBAF54}"/>
          </ac:cxnSpMkLst>
        </pc:cxn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14" creationId="{E8A97C8A-2250-B6A2-B498-FF6596305F3F}"/>
          </ac:cxnSpMkLst>
        </pc:cxn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16" creationId="{3FABBE20-F9E0-6C9C-115F-6390261823F1}"/>
          </ac:cxnSpMkLst>
        </pc:cxn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17" creationId="{A46D0AC6-6DA0-8C58-6911-AFEDF5A3853E}"/>
          </ac:cxnSpMkLst>
        </pc:cxn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18" creationId="{BD3B87FE-1F8B-85A5-7E4F-C0CF07310770}"/>
          </ac:cxnSpMkLst>
        </pc:cxnChg>
        <pc:cxnChg chg="add del mod">
          <ac:chgData name="代數白痴 顧" userId="316db6a4f7ef8138" providerId="LiveId" clId="{9C872722-223B-458F-9A22-D34E55F7C9FB}" dt="2023-07-14T01:13:19.489" v="1772" actId="478"/>
          <ac:cxnSpMkLst>
            <pc:docMk/>
            <pc:sldMk cId="2873434386" sldId="379"/>
            <ac:cxnSpMk id="19" creationId="{FDD71D60-9938-741F-04FF-F5660916896D}"/>
          </ac:cxnSpMkLst>
        </pc:cxnChg>
        <pc:cxnChg chg="add del mod">
          <ac:chgData name="代數白痴 顧" userId="316db6a4f7ef8138" providerId="LiveId" clId="{9C872722-223B-458F-9A22-D34E55F7C9FB}" dt="2023-07-14T01:15:26.741" v="2213" actId="478"/>
          <ac:cxnSpMkLst>
            <pc:docMk/>
            <pc:sldMk cId="2873434386" sldId="379"/>
            <ac:cxnSpMk id="28" creationId="{E1361855-7014-DD2F-46BB-ACF38FCEEB05}"/>
          </ac:cxnSpMkLst>
        </pc:cxnChg>
        <pc:cxnChg chg="mod">
          <ac:chgData name="代數白痴 顧" userId="316db6a4f7ef8138" providerId="LiveId" clId="{9C872722-223B-458F-9A22-D34E55F7C9FB}" dt="2023-07-14T01:10:54.803" v="1533" actId="14100"/>
          <ac:cxnSpMkLst>
            <pc:docMk/>
            <pc:sldMk cId="2873434386" sldId="379"/>
            <ac:cxnSpMk id="84" creationId="{85798A49-4654-BF16-EA6F-C7F808DE531E}"/>
          </ac:cxnSpMkLst>
        </pc:cxnChg>
      </pc:sldChg>
      <pc:sldChg chg="modSp add del mod">
        <pc:chgData name="代數白痴 顧" userId="316db6a4f7ef8138" providerId="LiveId" clId="{9C872722-223B-458F-9A22-D34E55F7C9FB}" dt="2023-07-14T01:08:19.439" v="1498" actId="2696"/>
        <pc:sldMkLst>
          <pc:docMk/>
          <pc:sldMk cId="1703427865" sldId="380"/>
        </pc:sldMkLst>
        <pc:spChg chg="mod">
          <ac:chgData name="代數白痴 顧" userId="316db6a4f7ef8138" providerId="LiveId" clId="{9C872722-223B-458F-9A22-D34E55F7C9FB}" dt="2023-07-14T00:35:37.689" v="1497" actId="20577"/>
          <ac:spMkLst>
            <pc:docMk/>
            <pc:sldMk cId="1703427865" sldId="380"/>
            <ac:spMk id="8" creationId="{A315112B-07FE-ACFA-0820-C896283D9427}"/>
          </ac:spMkLst>
        </pc:spChg>
      </pc:sldChg>
      <pc:sldChg chg="addSp delSp modSp add mod delAnim">
        <pc:chgData name="代數白痴 顧" userId="316db6a4f7ef8138" providerId="LiveId" clId="{9C872722-223B-458F-9A22-D34E55F7C9FB}" dt="2023-07-14T01:42:41.085" v="3480" actId="20577"/>
        <pc:sldMkLst>
          <pc:docMk/>
          <pc:sldMk cId="2328187967" sldId="380"/>
        </pc:sldMkLst>
        <pc:spChg chg="add del">
          <ac:chgData name="代數白痴 顧" userId="316db6a4f7ef8138" providerId="LiveId" clId="{9C872722-223B-458F-9A22-D34E55F7C9FB}" dt="2023-07-14T01:31:46.624" v="2368"/>
          <ac:spMkLst>
            <pc:docMk/>
            <pc:sldMk cId="2328187967" sldId="380"/>
            <ac:spMk id="6" creationId="{F61E5D6B-6A75-27EF-2181-9B41ACF64561}"/>
          </ac:spMkLst>
        </pc:spChg>
        <pc:spChg chg="add del">
          <ac:chgData name="代數白痴 顧" userId="316db6a4f7ef8138" providerId="LiveId" clId="{9C872722-223B-458F-9A22-D34E55F7C9FB}" dt="2023-07-14T01:31:46.624" v="2368"/>
          <ac:spMkLst>
            <pc:docMk/>
            <pc:sldMk cId="2328187967" sldId="380"/>
            <ac:spMk id="8" creationId="{71CCB0D6-E2A3-6054-D606-E90362059F84}"/>
          </ac:spMkLst>
        </pc:spChg>
        <pc:spChg chg="add del">
          <ac:chgData name="代數白痴 顧" userId="316db6a4f7ef8138" providerId="LiveId" clId="{9C872722-223B-458F-9A22-D34E55F7C9FB}" dt="2023-07-14T01:31:46.624" v="2368"/>
          <ac:spMkLst>
            <pc:docMk/>
            <pc:sldMk cId="2328187967" sldId="380"/>
            <ac:spMk id="9" creationId="{D997B796-842D-D4F9-573D-7823D561B8D6}"/>
          </ac:spMkLst>
        </pc:spChg>
        <pc:spChg chg="add del">
          <ac:chgData name="代數白痴 顧" userId="316db6a4f7ef8138" providerId="LiveId" clId="{9C872722-223B-458F-9A22-D34E55F7C9FB}" dt="2023-07-14T01:31:53.880" v="2370"/>
          <ac:spMkLst>
            <pc:docMk/>
            <pc:sldMk cId="2328187967" sldId="380"/>
            <ac:spMk id="12" creationId="{7B6254E1-684A-E00A-0596-D39AC0136E8E}"/>
          </ac:spMkLst>
        </pc:spChg>
        <pc:spChg chg="add del">
          <ac:chgData name="代數白痴 顧" userId="316db6a4f7ef8138" providerId="LiveId" clId="{9C872722-223B-458F-9A22-D34E55F7C9FB}" dt="2023-07-14T01:31:53.880" v="2370"/>
          <ac:spMkLst>
            <pc:docMk/>
            <pc:sldMk cId="2328187967" sldId="380"/>
            <ac:spMk id="13" creationId="{F423C07C-EC24-891F-38CC-62A5956BE101}"/>
          </ac:spMkLst>
        </pc:spChg>
        <pc:spChg chg="add del">
          <ac:chgData name="代數白痴 顧" userId="316db6a4f7ef8138" providerId="LiveId" clId="{9C872722-223B-458F-9A22-D34E55F7C9FB}" dt="2023-07-14T01:31:53.880" v="2370"/>
          <ac:spMkLst>
            <pc:docMk/>
            <pc:sldMk cId="2328187967" sldId="380"/>
            <ac:spMk id="15" creationId="{171BCA09-FDFE-7BE6-7F16-AA560ACD6A4E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0" creationId="{EBA826AE-564C-7387-3250-22E5328010D1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1" creationId="{9EEF9EDB-1FBB-1BF6-7E84-F6C0EF447E50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2" creationId="{66D18466-A97D-8484-1BFE-741BA53855D1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4" creationId="{FF9E63E0-6C96-FE0C-10B5-4259F02E2083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5" creationId="{2C13E885-70E2-F742-FB9A-F0B3852FA3B7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6" creationId="{9ADA8453-63B7-E90E-6A1B-9DB84CABFE25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7" creationId="{F8D9F029-547B-D477-0714-0AB9EDA246C9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9" creationId="{6C534A47-58C5-C19B-A570-D80F68D0E0C9}"/>
          </ac:spMkLst>
        </pc:spChg>
        <pc:spChg chg="add del">
          <ac:chgData name="代數白痴 顧" userId="316db6a4f7ef8138" providerId="LiveId" clId="{9C872722-223B-458F-9A22-D34E55F7C9FB}" dt="2023-07-14T01:32:11.472" v="2375"/>
          <ac:spMkLst>
            <pc:docMk/>
            <pc:sldMk cId="2328187967" sldId="380"/>
            <ac:spMk id="30" creationId="{CA64CE81-A253-9EA6-A032-F69468AC1052}"/>
          </ac:spMkLst>
        </pc:spChg>
        <pc:spChg chg="add del">
          <ac:chgData name="代數白痴 顧" userId="316db6a4f7ef8138" providerId="LiveId" clId="{9C872722-223B-458F-9A22-D34E55F7C9FB}" dt="2023-07-14T01:32:11.472" v="2375"/>
          <ac:spMkLst>
            <pc:docMk/>
            <pc:sldMk cId="2328187967" sldId="380"/>
            <ac:spMk id="31" creationId="{C34BC140-AB29-C904-59F4-D57FAD2222C0}"/>
          </ac:spMkLst>
        </pc:spChg>
        <pc:spChg chg="add del">
          <ac:chgData name="代數白痴 顧" userId="316db6a4f7ef8138" providerId="LiveId" clId="{9C872722-223B-458F-9A22-D34E55F7C9FB}" dt="2023-07-14T01:32:11.472" v="2375"/>
          <ac:spMkLst>
            <pc:docMk/>
            <pc:sldMk cId="2328187967" sldId="380"/>
            <ac:spMk id="32" creationId="{6B24B09A-DC5A-FBD9-4FB6-21D9756920D8}"/>
          </ac:spMkLst>
        </pc:spChg>
        <pc:spChg chg="add del">
          <ac:chgData name="代數白痴 顧" userId="316db6a4f7ef8138" providerId="LiveId" clId="{9C872722-223B-458F-9A22-D34E55F7C9FB}" dt="2023-07-14T01:32:16.016" v="2377"/>
          <ac:spMkLst>
            <pc:docMk/>
            <pc:sldMk cId="2328187967" sldId="380"/>
            <ac:spMk id="35" creationId="{1A745FCB-7E31-4537-D2F7-516EE0B4C345}"/>
          </ac:spMkLst>
        </pc:spChg>
        <pc:spChg chg="add del">
          <ac:chgData name="代數白痴 顧" userId="316db6a4f7ef8138" providerId="LiveId" clId="{9C872722-223B-458F-9A22-D34E55F7C9FB}" dt="2023-07-14T01:32:16.016" v="2377"/>
          <ac:spMkLst>
            <pc:docMk/>
            <pc:sldMk cId="2328187967" sldId="380"/>
            <ac:spMk id="36" creationId="{786FBB6B-3367-8310-BE78-20FC28564566}"/>
          </ac:spMkLst>
        </pc:spChg>
        <pc:spChg chg="add del">
          <ac:chgData name="代數白痴 顧" userId="316db6a4f7ef8138" providerId="LiveId" clId="{9C872722-223B-458F-9A22-D34E55F7C9FB}" dt="2023-07-14T01:32:16.016" v="2377"/>
          <ac:spMkLst>
            <pc:docMk/>
            <pc:sldMk cId="2328187967" sldId="380"/>
            <ac:spMk id="37" creationId="{0BBFE744-0C5E-2072-F4D0-0E453E89084E}"/>
          </ac:spMkLst>
        </pc:spChg>
        <pc:spChg chg="add del">
          <ac:chgData name="代數白痴 顧" userId="316db6a4f7ef8138" providerId="LiveId" clId="{9C872722-223B-458F-9A22-D34E55F7C9FB}" dt="2023-07-14T01:32:24.360" v="2379"/>
          <ac:spMkLst>
            <pc:docMk/>
            <pc:sldMk cId="2328187967" sldId="380"/>
            <ac:spMk id="38" creationId="{84A3A705-D810-CD86-4179-591A3DB6D6BB}"/>
          </ac:spMkLst>
        </pc:spChg>
        <pc:spChg chg="add del">
          <ac:chgData name="代數白痴 顧" userId="316db6a4f7ef8138" providerId="LiveId" clId="{9C872722-223B-458F-9A22-D34E55F7C9FB}" dt="2023-07-14T01:32:24.360" v="2379"/>
          <ac:spMkLst>
            <pc:docMk/>
            <pc:sldMk cId="2328187967" sldId="380"/>
            <ac:spMk id="40" creationId="{E66AE091-AFAA-FCC9-E058-FCCE124ABDF8}"/>
          </ac:spMkLst>
        </pc:spChg>
        <pc:spChg chg="del">
          <ac:chgData name="代數白痴 顧" userId="316db6a4f7ef8138" providerId="LiveId" clId="{9C872722-223B-458F-9A22-D34E55F7C9FB}" dt="2023-07-14T01:31:21.633" v="2330" actId="478"/>
          <ac:spMkLst>
            <pc:docMk/>
            <pc:sldMk cId="2328187967" sldId="380"/>
            <ac:spMk id="52" creationId="{E2DAA9E7-790A-AA98-EF70-BBC9891E6727}"/>
          </ac:spMkLst>
        </pc:spChg>
        <pc:spChg chg="add del mod">
          <ac:chgData name="代數白痴 顧" userId="316db6a4f7ef8138" providerId="LiveId" clId="{9C872722-223B-458F-9A22-D34E55F7C9FB}" dt="2023-07-14T01:39:27.301" v="3049" actId="947"/>
          <ac:spMkLst>
            <pc:docMk/>
            <pc:sldMk cId="2328187967" sldId="380"/>
            <ac:spMk id="60" creationId="{90ECAF3B-FFFF-A531-AFBE-31708C7D891C}"/>
          </ac:spMkLst>
        </pc:spChg>
        <pc:spChg chg="mod">
          <ac:chgData name="代數白痴 顧" userId="316db6a4f7ef8138" providerId="LiveId" clId="{9C872722-223B-458F-9A22-D34E55F7C9FB}" dt="2023-07-14T01:42:14.204" v="3479" actId="20577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9C872722-223B-458F-9A22-D34E55F7C9FB}" dt="2023-07-14T01:42:41.085" v="3480" actId="20577"/>
          <ac:spMkLst>
            <pc:docMk/>
            <pc:sldMk cId="2328187967" sldId="380"/>
            <ac:spMk id="101" creationId="{665D392D-19FC-71B5-434C-0ABBBC91FB85}"/>
          </ac:spMkLst>
        </pc:spChg>
        <pc:graphicFrameChg chg="add del">
          <ac:chgData name="代數白痴 顧" userId="316db6a4f7ef8138" providerId="LiveId" clId="{9C872722-223B-458F-9A22-D34E55F7C9FB}" dt="2023-07-14T01:31:46.624" v="2368"/>
          <ac:graphicFrameMkLst>
            <pc:docMk/>
            <pc:sldMk cId="2328187967" sldId="380"/>
            <ac:graphicFrameMk id="3" creationId="{11E9B596-B2A8-1202-C1DB-BE11528D1957}"/>
          </ac:graphicFrameMkLst>
        </pc:graphicFrameChg>
        <pc:graphicFrameChg chg="add del">
          <ac:chgData name="代數白痴 顧" userId="316db6a4f7ef8138" providerId="LiveId" clId="{9C872722-223B-458F-9A22-D34E55F7C9FB}" dt="2023-07-14T01:31:46.624" v="2368"/>
          <ac:graphicFrameMkLst>
            <pc:docMk/>
            <pc:sldMk cId="2328187967" sldId="380"/>
            <ac:graphicFrameMk id="4" creationId="{46C36320-7957-67CA-809B-34BB8B1A008D}"/>
          </ac:graphicFrameMkLst>
        </pc:graphicFrameChg>
        <pc:graphicFrameChg chg="add del">
          <ac:chgData name="代數白痴 顧" userId="316db6a4f7ef8138" providerId="LiveId" clId="{9C872722-223B-458F-9A22-D34E55F7C9FB}" dt="2023-07-14T01:31:53.880" v="2370"/>
          <ac:graphicFrameMkLst>
            <pc:docMk/>
            <pc:sldMk cId="2328187967" sldId="380"/>
            <ac:graphicFrameMk id="10" creationId="{682DCA35-7538-4E2B-D92E-1412338E5A45}"/>
          </ac:graphicFrameMkLst>
        </pc:graphicFrameChg>
        <pc:graphicFrameChg chg="add del">
          <ac:chgData name="代數白痴 顧" userId="316db6a4f7ef8138" providerId="LiveId" clId="{9C872722-223B-458F-9A22-D34E55F7C9FB}" dt="2023-07-14T01:31:53.880" v="2370"/>
          <ac:graphicFrameMkLst>
            <pc:docMk/>
            <pc:sldMk cId="2328187967" sldId="380"/>
            <ac:graphicFrameMk id="11" creationId="{FF4B1A09-2E0D-0C40-1210-21AF620F6B77}"/>
          </ac:graphicFrameMkLst>
        </pc:graphicFrameChg>
        <pc:graphicFrameChg chg="add del">
          <ac:chgData name="代數白痴 顧" userId="316db6a4f7ef8138" providerId="LiveId" clId="{9C872722-223B-458F-9A22-D34E55F7C9FB}" dt="2023-07-14T01:32:11.472" v="2375"/>
          <ac:graphicFrameMkLst>
            <pc:docMk/>
            <pc:sldMk cId="2328187967" sldId="380"/>
            <ac:graphicFrameMk id="19" creationId="{7F310737-72D9-8275-01EF-0B2F641D2FA5}"/>
          </ac:graphicFrameMkLst>
        </pc:graphicFrameChg>
        <pc:graphicFrameChg chg="add del">
          <ac:chgData name="代數白痴 顧" userId="316db6a4f7ef8138" providerId="LiveId" clId="{9C872722-223B-458F-9A22-D34E55F7C9FB}" dt="2023-07-14T01:32:11.472" v="2375"/>
          <ac:graphicFrameMkLst>
            <pc:docMk/>
            <pc:sldMk cId="2328187967" sldId="380"/>
            <ac:graphicFrameMk id="28" creationId="{5DFD5C69-1997-F180-6656-DB3C72CCCE4F}"/>
          </ac:graphicFrameMkLst>
        </pc:graphicFrameChg>
        <pc:graphicFrameChg chg="add del">
          <ac:chgData name="代數白痴 顧" userId="316db6a4f7ef8138" providerId="LiveId" clId="{9C872722-223B-458F-9A22-D34E55F7C9FB}" dt="2023-07-14T01:32:16.016" v="2377"/>
          <ac:graphicFrameMkLst>
            <pc:docMk/>
            <pc:sldMk cId="2328187967" sldId="380"/>
            <ac:graphicFrameMk id="33" creationId="{332E8EDF-58B9-788C-CC3F-E14C90A566FC}"/>
          </ac:graphicFrameMkLst>
        </pc:graphicFrameChg>
        <pc:graphicFrameChg chg="add del">
          <ac:chgData name="代數白痴 顧" userId="316db6a4f7ef8138" providerId="LiveId" clId="{9C872722-223B-458F-9A22-D34E55F7C9FB}" dt="2023-07-14T01:32:16.016" v="2377"/>
          <ac:graphicFrameMkLst>
            <pc:docMk/>
            <pc:sldMk cId="2328187967" sldId="380"/>
            <ac:graphicFrameMk id="34" creationId="{7189014E-03A2-6B1F-944E-D66016AE5C51}"/>
          </ac:graphicFrameMkLst>
        </pc:graphicFrameChg>
        <pc:graphicFrameChg chg="add del">
          <ac:chgData name="代數白痴 顧" userId="316db6a4f7ef8138" providerId="LiveId" clId="{9C872722-223B-458F-9A22-D34E55F7C9FB}" dt="2023-07-14T01:32:24.360" v="2379"/>
          <ac:graphicFrameMkLst>
            <pc:docMk/>
            <pc:sldMk cId="2328187967" sldId="380"/>
            <ac:graphicFrameMk id="39" creationId="{47C5BDAE-A30B-D336-7B18-D265E2AFBA9C}"/>
          </ac:graphicFrameMkLst>
        </pc:graphicFrameChg>
        <pc:picChg chg="del">
          <ac:chgData name="代數白痴 顧" userId="316db6a4f7ef8138" providerId="LiveId" clId="{9C872722-223B-458F-9A22-D34E55F7C9FB}" dt="2023-07-14T01:31:22.469" v="2331" actId="478"/>
          <ac:picMkLst>
            <pc:docMk/>
            <pc:sldMk cId="2328187967" sldId="380"/>
            <ac:picMk id="5" creationId="{30CA8C3D-C7C5-1452-64E4-C51A94C4C6FE}"/>
          </ac:picMkLst>
        </pc:pic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7" creationId="{2D07C47C-E281-6840-8C68-EE924EED0AB8}"/>
          </ac:cxnSpMkLst>
        </pc:cxn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14" creationId="{E8A97C8A-2250-B6A2-B498-FF6596305F3F}"/>
          </ac:cxnSpMkLst>
        </pc:cxn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16" creationId="{3FABBE20-F9E0-6C9C-115F-6390261823F1}"/>
          </ac:cxnSpMkLst>
        </pc:cxn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17" creationId="{A46D0AC6-6DA0-8C58-6911-AFEDF5A3853E}"/>
          </ac:cxnSpMkLst>
        </pc:cxn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18" creationId="{BD3B87FE-1F8B-85A5-7E4F-C0CF07310770}"/>
          </ac:cxnSpMkLst>
        </pc:cxnChg>
      </pc:sldChg>
    </pc:docChg>
  </pc:docChgLst>
  <pc:docChgLst>
    <pc:chgData name="代數白痴 顧" userId="316db6a4f7ef8138" providerId="LiveId" clId="{AD9292F2-A8D9-40FA-94B5-F1453A871625}"/>
    <pc:docChg chg="undo custSel addSld delSld modSld sldOrd modMainMaster">
      <pc:chgData name="代數白痴 顧" userId="316db6a4f7ef8138" providerId="LiveId" clId="{AD9292F2-A8D9-40FA-94B5-F1453A871625}" dt="2023-09-04T05:38:44.705" v="11167" actId="1076"/>
      <pc:docMkLst>
        <pc:docMk/>
      </pc:docMkLst>
      <pc:sldChg chg="addSp delSp modSp mod delAnim modAnim modNotesTx">
        <pc:chgData name="代數白痴 顧" userId="316db6a4f7ef8138" providerId="LiveId" clId="{AD9292F2-A8D9-40FA-94B5-F1453A871625}" dt="2023-09-04T05:38:38.040" v="11165" actId="1076"/>
        <pc:sldMkLst>
          <pc:docMk/>
          <pc:sldMk cId="2873434386" sldId="379"/>
        </pc:sldMkLst>
        <pc:spChg chg="add mod">
          <ac:chgData name="代數白痴 顧" userId="316db6a4f7ef8138" providerId="LiveId" clId="{AD9292F2-A8D9-40FA-94B5-F1453A871625}" dt="2023-08-01T08:51:47.104" v="3433" actId="14100"/>
          <ac:spMkLst>
            <pc:docMk/>
            <pc:sldMk cId="2873434386" sldId="379"/>
            <ac:spMk id="3" creationId="{CCC9397D-5C5A-D7B4-E5DE-2E31B9F5B31A}"/>
          </ac:spMkLst>
        </pc:spChg>
        <pc:spChg chg="mod">
          <ac:chgData name="代數白痴 顧" userId="316db6a4f7ef8138" providerId="LiveId" clId="{AD9292F2-A8D9-40FA-94B5-F1453A871625}" dt="2023-08-05T03:31:07.380" v="6589" actId="20577"/>
          <ac:spMkLst>
            <pc:docMk/>
            <pc:sldMk cId="2873434386" sldId="379"/>
            <ac:spMk id="23" creationId="{00000000-0000-0000-0000-000000000000}"/>
          </ac:spMkLst>
        </pc:spChg>
        <pc:spChg chg="mod">
          <ac:chgData name="代數白痴 顧" userId="316db6a4f7ef8138" providerId="LiveId" clId="{AD9292F2-A8D9-40FA-94B5-F1453A871625}" dt="2023-08-05T02:51:55.468" v="4321" actId="1035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AD9292F2-A8D9-40FA-94B5-F1453A871625}" dt="2023-07-31T23:57:43.908" v="751" actId="20577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AD9292F2-A8D9-40FA-94B5-F1453A871625}" dt="2023-07-31T23:57:47.334" v="752" actId="20577"/>
          <ac:spMkLst>
            <pc:docMk/>
            <pc:sldMk cId="2873434386" sldId="379"/>
            <ac:spMk id="101" creationId="{665D392D-19FC-71B5-434C-0ABBBC91FB85}"/>
          </ac:spMkLst>
        </pc:spChg>
        <pc:grpChg chg="del">
          <ac:chgData name="代數白痴 顧" userId="316db6a4f7ef8138" providerId="LiveId" clId="{AD9292F2-A8D9-40FA-94B5-F1453A871625}" dt="2023-07-31T23:44:15.798" v="0" actId="478"/>
          <ac:grpSpMkLst>
            <pc:docMk/>
            <pc:sldMk cId="2873434386" sldId="379"/>
            <ac:grpSpMk id="3" creationId="{1C66F9A2-4DEC-2920-8048-3D184BC42562}"/>
          </ac:grpSpMkLst>
        </pc:grpChg>
        <pc:grpChg chg="del">
          <ac:chgData name="代數白痴 顧" userId="316db6a4f7ef8138" providerId="LiveId" clId="{AD9292F2-A8D9-40FA-94B5-F1453A871625}" dt="2023-09-04T05:36:43.195" v="11156" actId="478"/>
          <ac:grpSpMkLst>
            <pc:docMk/>
            <pc:sldMk cId="2873434386" sldId="379"/>
            <ac:grpSpMk id="8" creationId="{34270FE8-8E31-1A38-2F36-8A99FF9BA3A6}"/>
          </ac:grpSpMkLst>
        </pc:grpChg>
        <pc:graphicFrameChg chg="add mod">
          <ac:chgData name="代數白痴 顧" userId="316db6a4f7ef8138" providerId="LiveId" clId="{AD9292F2-A8D9-40FA-94B5-F1453A871625}" dt="2023-08-05T02:51:55.468" v="4321" actId="1035"/>
          <ac:graphicFrameMkLst>
            <pc:docMk/>
            <pc:sldMk cId="2873434386" sldId="379"/>
            <ac:graphicFrameMk id="16" creationId="{17D7F004-1C9C-7DA9-F684-0C45EF8255EB}"/>
          </ac:graphicFrameMkLst>
        </pc:graphicFrameChg>
        <pc:graphicFrameChg chg="add mod">
          <ac:chgData name="代數白痴 顧" userId="316db6a4f7ef8138" providerId="LiveId" clId="{AD9292F2-A8D9-40FA-94B5-F1453A871625}" dt="2023-08-05T02:51:55.468" v="4321" actId="1035"/>
          <ac:graphicFrameMkLst>
            <pc:docMk/>
            <pc:sldMk cId="2873434386" sldId="379"/>
            <ac:graphicFrameMk id="17" creationId="{255CB68B-E352-5720-7625-BA5D550633E4}"/>
          </ac:graphicFrameMkLst>
        </pc:graphicFrameChg>
        <pc:graphicFrameChg chg="add mod">
          <ac:chgData name="代數白痴 顧" userId="316db6a4f7ef8138" providerId="LiveId" clId="{AD9292F2-A8D9-40FA-94B5-F1453A871625}" dt="2023-08-05T02:51:55.468" v="4321" actId="1035"/>
          <ac:graphicFrameMkLst>
            <pc:docMk/>
            <pc:sldMk cId="2873434386" sldId="379"/>
            <ac:graphicFrameMk id="18" creationId="{B294C2E4-17D7-D6BB-F70F-A9411556CF77}"/>
          </ac:graphicFrameMkLst>
        </pc:graphicFrameChg>
        <pc:graphicFrameChg chg="add mod">
          <ac:chgData name="代數白痴 顧" userId="316db6a4f7ef8138" providerId="LiveId" clId="{AD9292F2-A8D9-40FA-94B5-F1453A871625}" dt="2023-08-05T02:51:55.468" v="4321" actId="1035"/>
          <ac:graphicFrameMkLst>
            <pc:docMk/>
            <pc:sldMk cId="2873434386" sldId="379"/>
            <ac:graphicFrameMk id="19" creationId="{8E3B4950-B02D-6CD1-9AC0-08756D5D555B}"/>
          </ac:graphicFrameMkLst>
        </pc:graphicFrameChg>
        <pc:graphicFrameChg chg="add mod">
          <ac:chgData name="代數白痴 顧" userId="316db6a4f7ef8138" providerId="LiveId" clId="{AD9292F2-A8D9-40FA-94B5-F1453A871625}" dt="2023-08-05T02:51:55.468" v="4321" actId="1035"/>
          <ac:graphicFrameMkLst>
            <pc:docMk/>
            <pc:sldMk cId="2873434386" sldId="379"/>
            <ac:graphicFrameMk id="20" creationId="{0F4F6686-E967-8E1B-C5B7-F8C977D267DC}"/>
          </ac:graphicFrameMkLst>
        </pc:graphicFrameChg>
        <pc:graphicFrameChg chg="add mod">
          <ac:chgData name="代數白痴 顧" userId="316db6a4f7ef8138" providerId="LiveId" clId="{AD9292F2-A8D9-40FA-94B5-F1453A871625}" dt="2023-07-31T23:55:00.066" v="412" actId="1035"/>
          <ac:graphicFrameMkLst>
            <pc:docMk/>
            <pc:sldMk cId="2873434386" sldId="379"/>
            <ac:graphicFrameMk id="21" creationId="{3BDE9092-DDDD-3D2F-AE60-29A10A0B8B4B}"/>
          </ac:graphicFrameMkLst>
        </pc:graphicFrameChg>
        <pc:graphicFrameChg chg="add mod">
          <ac:chgData name="代數白痴 顧" userId="316db6a4f7ef8138" providerId="LiveId" clId="{AD9292F2-A8D9-40FA-94B5-F1453A871625}" dt="2023-07-31T23:55:56.932" v="484" actId="1038"/>
          <ac:graphicFrameMkLst>
            <pc:docMk/>
            <pc:sldMk cId="2873434386" sldId="379"/>
            <ac:graphicFrameMk id="22" creationId="{C15E05D1-5C45-4C14-CFC1-85F0CD809C52}"/>
          </ac:graphicFrameMkLst>
        </pc:graphicFrameChg>
        <pc:graphicFrameChg chg="add mod">
          <ac:chgData name="代數白痴 顧" userId="316db6a4f7ef8138" providerId="LiveId" clId="{AD9292F2-A8D9-40FA-94B5-F1453A871625}" dt="2023-07-31T23:56:31.131" v="532" actId="1037"/>
          <ac:graphicFrameMkLst>
            <pc:docMk/>
            <pc:sldMk cId="2873434386" sldId="379"/>
            <ac:graphicFrameMk id="24" creationId="{53DF853E-E4A0-04A3-D4EE-9DDD4310E312}"/>
          </ac:graphicFrameMkLst>
        </pc:graphicFrameChg>
        <pc:graphicFrameChg chg="add mod">
          <ac:chgData name="代數白痴 顧" userId="316db6a4f7ef8138" providerId="LiveId" clId="{AD9292F2-A8D9-40FA-94B5-F1453A871625}" dt="2023-07-31T23:57:06.261" v="604" actId="1037"/>
          <ac:graphicFrameMkLst>
            <pc:docMk/>
            <pc:sldMk cId="2873434386" sldId="379"/>
            <ac:graphicFrameMk id="25" creationId="{37B72EE5-E6C3-2737-0629-9B6C04D33C28}"/>
          </ac:graphicFrameMkLst>
        </pc:graphicFrameChg>
        <pc:picChg chg="add mod">
          <ac:chgData name="代數白痴 顧" userId="316db6a4f7ef8138" providerId="LiveId" clId="{AD9292F2-A8D9-40FA-94B5-F1453A871625}" dt="2023-09-04T05:38:38.040" v="11165" actId="1076"/>
          <ac:picMkLst>
            <pc:docMk/>
            <pc:sldMk cId="2873434386" sldId="379"/>
            <ac:picMk id="3" creationId="{A44A85B2-822C-2D1D-9F1F-205E3EA22190}"/>
          </ac:picMkLst>
        </pc:picChg>
        <pc:inkChg chg="del">
          <ac:chgData name="代數白痴 顧" userId="316db6a4f7ef8138" providerId="LiveId" clId="{AD9292F2-A8D9-40FA-94B5-F1453A871625}" dt="2023-09-04T05:36:38.956" v="11155" actId="478"/>
          <ac:inkMkLst>
            <pc:docMk/>
            <pc:sldMk cId="2873434386" sldId="379"/>
            <ac:inkMk id="9" creationId="{69D53104-CA7F-A6EC-AC3E-87BCFEE16827}"/>
          </ac:inkMkLst>
        </pc:inkChg>
        <pc:cxnChg chg="add mod">
          <ac:chgData name="代數白痴 顧" userId="316db6a4f7ef8138" providerId="LiveId" clId="{AD9292F2-A8D9-40FA-94B5-F1453A871625}" dt="2023-08-05T02:51:39.344" v="4293"/>
          <ac:cxnSpMkLst>
            <pc:docMk/>
            <pc:sldMk cId="2873434386" sldId="379"/>
            <ac:cxnSpMk id="4" creationId="{B5B1CD4A-FB1B-7013-2B8A-5648DCA85A99}"/>
          </ac:cxnSpMkLst>
        </pc:cxnChg>
        <pc:cxnChg chg="add mod">
          <ac:chgData name="代數白痴 顧" userId="316db6a4f7ef8138" providerId="LiveId" clId="{AD9292F2-A8D9-40FA-94B5-F1453A871625}" dt="2023-08-05T02:51:39.344" v="4293"/>
          <ac:cxnSpMkLst>
            <pc:docMk/>
            <pc:sldMk cId="2873434386" sldId="379"/>
            <ac:cxnSpMk id="5" creationId="{883EEC2B-EBE1-1239-6648-BD007CC1BA5F}"/>
          </ac:cxnSpMkLst>
        </pc:cxnChg>
        <pc:cxnChg chg="mod">
          <ac:chgData name="代數白痴 顧" userId="316db6a4f7ef8138" providerId="LiveId" clId="{AD9292F2-A8D9-40FA-94B5-F1453A871625}" dt="2023-07-31T23:44:15.798" v="0" actId="478"/>
          <ac:cxnSpMkLst>
            <pc:docMk/>
            <pc:sldMk cId="2873434386" sldId="379"/>
            <ac:cxnSpMk id="11" creationId="{E418F935-6623-49B7-72CC-865C1E47FAAC}"/>
          </ac:cxnSpMkLst>
        </pc:cxnChg>
        <pc:cxnChg chg="mod">
          <ac:chgData name="代數白痴 顧" userId="316db6a4f7ef8138" providerId="LiveId" clId="{AD9292F2-A8D9-40FA-94B5-F1453A871625}" dt="2023-07-31T23:44:15.798" v="0" actId="478"/>
          <ac:cxnSpMkLst>
            <pc:docMk/>
            <pc:sldMk cId="2873434386" sldId="379"/>
            <ac:cxnSpMk id="13" creationId="{4A61FE19-185D-329C-663C-35E0E62CCEFA}"/>
          </ac:cxnSpMkLst>
        </pc:cxnChg>
        <pc:cxnChg chg="mod">
          <ac:chgData name="代數白痴 顧" userId="316db6a4f7ef8138" providerId="LiveId" clId="{AD9292F2-A8D9-40FA-94B5-F1453A871625}" dt="2023-08-05T02:52:06.719" v="4322" actId="14100"/>
          <ac:cxnSpMkLst>
            <pc:docMk/>
            <pc:sldMk cId="2873434386" sldId="379"/>
            <ac:cxnSpMk id="84" creationId="{85798A49-4654-BF16-EA6F-C7F808DE531E}"/>
          </ac:cxnSpMkLst>
        </pc:cxnChg>
      </pc:sldChg>
      <pc:sldChg chg="addSp delSp modSp mod ord delAnim modAnim modNotesTx">
        <pc:chgData name="代數白痴 顧" userId="316db6a4f7ef8138" providerId="LiveId" clId="{AD9292F2-A8D9-40FA-94B5-F1453A871625}" dt="2023-09-04T05:38:32.792" v="11163" actId="1076"/>
        <pc:sldMkLst>
          <pc:docMk/>
          <pc:sldMk cId="2498798070" sldId="382"/>
        </pc:sldMkLst>
        <pc:spChg chg="add del mod">
          <ac:chgData name="代數白痴 顧" userId="316db6a4f7ef8138" providerId="LiveId" clId="{AD9292F2-A8D9-40FA-94B5-F1453A871625}" dt="2023-08-09T08:49:52.941" v="10797" actId="478"/>
          <ac:spMkLst>
            <pc:docMk/>
            <pc:sldMk cId="2498798070" sldId="382"/>
            <ac:spMk id="7" creationId="{EB2FCBF3-017B-212A-6707-E7A4BA8A87E5}"/>
          </ac:spMkLst>
        </pc:spChg>
        <pc:spChg chg="del">
          <ac:chgData name="代數白痴 顧" userId="316db6a4f7ef8138" providerId="LiveId" clId="{AD9292F2-A8D9-40FA-94B5-F1453A871625}" dt="2023-08-01T08:36:40.468" v="1654" actId="478"/>
          <ac:spMkLst>
            <pc:docMk/>
            <pc:sldMk cId="2498798070" sldId="382"/>
            <ac:spMk id="19" creationId="{E0360BDA-11D3-313D-E2A7-0E4E4699A81D}"/>
          </ac:spMkLst>
        </pc:spChg>
        <pc:spChg chg="mod">
          <ac:chgData name="代數白痴 顧" userId="316db6a4f7ef8138" providerId="LiveId" clId="{AD9292F2-A8D9-40FA-94B5-F1453A871625}" dt="2023-08-05T02:50:47.477" v="4267" actId="27636"/>
          <ac:spMkLst>
            <pc:docMk/>
            <pc:sldMk cId="2498798070" sldId="382"/>
            <ac:spMk id="23" creationId="{00000000-0000-0000-0000-000000000000}"/>
          </ac:spMkLst>
        </pc:spChg>
        <pc:spChg chg="mod">
          <ac:chgData name="代數白痴 顧" userId="316db6a4f7ef8138" providerId="LiveId" clId="{AD9292F2-A8D9-40FA-94B5-F1453A871625}" dt="2023-08-05T03:25:54.504" v="6504" actId="20577"/>
          <ac:spMkLst>
            <pc:docMk/>
            <pc:sldMk cId="2498798070" sldId="382"/>
            <ac:spMk id="60" creationId="{90ECAF3B-FFFF-A531-AFBE-31708C7D891C}"/>
          </ac:spMkLst>
        </pc:spChg>
        <pc:spChg chg="mod">
          <ac:chgData name="代數白痴 顧" userId="316db6a4f7ef8138" providerId="LiveId" clId="{AD9292F2-A8D9-40FA-94B5-F1453A871625}" dt="2023-08-01T00:02:34.724" v="1253" actId="165"/>
          <ac:spMkLst>
            <pc:docMk/>
            <pc:sldMk cId="2498798070" sldId="382"/>
            <ac:spMk id="85" creationId="{FD9877AB-90D9-85AC-8B35-7C59154D6CA1}"/>
          </ac:spMkLst>
        </pc:spChg>
        <pc:spChg chg="mod">
          <ac:chgData name="代數白痴 顧" userId="316db6a4f7ef8138" providerId="LiveId" clId="{AD9292F2-A8D9-40FA-94B5-F1453A871625}" dt="2023-08-01T00:02:34.724" v="1253" actId="165"/>
          <ac:spMkLst>
            <pc:docMk/>
            <pc:sldMk cId="2498798070" sldId="382"/>
            <ac:spMk id="86" creationId="{7A8B1BF8-834A-95B0-07DE-5087C19188C0}"/>
          </ac:spMkLst>
        </pc:spChg>
        <pc:spChg chg="mod">
          <ac:chgData name="代數白痴 顧" userId="316db6a4f7ef8138" providerId="LiveId" clId="{AD9292F2-A8D9-40FA-94B5-F1453A871625}" dt="2023-08-01T00:06:34.414" v="1652" actId="114"/>
          <ac:spMkLst>
            <pc:docMk/>
            <pc:sldMk cId="2498798070" sldId="382"/>
            <ac:spMk id="89" creationId="{9E8FE398-ED8E-E5DE-BD50-E0471252FAF6}"/>
          </ac:spMkLst>
        </pc:spChg>
        <pc:spChg chg="mod">
          <ac:chgData name="代數白痴 顧" userId="316db6a4f7ef8138" providerId="LiveId" clId="{AD9292F2-A8D9-40FA-94B5-F1453A871625}" dt="2023-08-01T00:02:34.724" v="1253" actId="165"/>
          <ac:spMkLst>
            <pc:docMk/>
            <pc:sldMk cId="2498798070" sldId="382"/>
            <ac:spMk id="101" creationId="{665D392D-19FC-71B5-434C-0ABBBC91FB85}"/>
          </ac:spMkLst>
        </pc:spChg>
        <pc:grpChg chg="mod topLvl">
          <ac:chgData name="代數白痴 顧" userId="316db6a4f7ef8138" providerId="LiveId" clId="{AD9292F2-A8D9-40FA-94B5-F1453A871625}" dt="2023-08-01T00:07:05.189" v="1653" actId="164"/>
          <ac:grpSpMkLst>
            <pc:docMk/>
            <pc:sldMk cId="2498798070" sldId="382"/>
            <ac:grpSpMk id="2" creationId="{9204BB33-F861-B3E8-E94D-762DF3B9352D}"/>
          </ac:grpSpMkLst>
        </pc:grpChg>
        <pc:grpChg chg="add mod">
          <ac:chgData name="代數白痴 顧" userId="316db6a4f7ef8138" providerId="LiveId" clId="{AD9292F2-A8D9-40FA-94B5-F1453A871625}" dt="2023-08-01T00:07:05.189" v="1653" actId="164"/>
          <ac:grpSpMkLst>
            <pc:docMk/>
            <pc:sldMk cId="2498798070" sldId="382"/>
            <ac:grpSpMk id="12" creationId="{0E91964A-1B30-3166-79F5-6D402365AA65}"/>
          </ac:grpSpMkLst>
        </pc:grpChg>
        <pc:grpChg chg="del mod">
          <ac:chgData name="代數白痴 顧" userId="316db6a4f7ef8138" providerId="LiveId" clId="{AD9292F2-A8D9-40FA-94B5-F1453A871625}" dt="2023-08-01T00:02:34.724" v="1253" actId="165"/>
          <ac:grpSpMkLst>
            <pc:docMk/>
            <pc:sldMk cId="2498798070" sldId="382"/>
            <ac:grpSpMk id="18" creationId="{CB0C996B-A0EF-7418-5B97-932106D593E2}"/>
          </ac:grpSpMkLst>
        </pc:grpChg>
        <pc:graphicFrameChg chg="add mod">
          <ac:chgData name="代數白痴 顧" userId="316db6a4f7ef8138" providerId="LiveId" clId="{AD9292F2-A8D9-40FA-94B5-F1453A871625}" dt="2023-08-05T03:26:25.796" v="6538" actId="1037"/>
          <ac:graphicFrameMkLst>
            <pc:docMk/>
            <pc:sldMk cId="2498798070" sldId="382"/>
            <ac:graphicFrameMk id="3" creationId="{69A153E6-4701-1036-044F-A4D29528F828}"/>
          </ac:graphicFrameMkLst>
        </pc:graphicFrameChg>
        <pc:graphicFrameChg chg="mod">
          <ac:chgData name="代數白痴 顧" userId="316db6a4f7ef8138" providerId="LiveId" clId="{AD9292F2-A8D9-40FA-94B5-F1453A871625}" dt="2023-08-05T02:52:32.344" v="4350" actId="1035"/>
          <ac:graphicFrameMkLst>
            <pc:docMk/>
            <pc:sldMk cId="2498798070" sldId="382"/>
            <ac:graphicFrameMk id="4" creationId="{0B832096-0B09-F6D1-C9A5-33412EE8F663}"/>
          </ac:graphicFrameMkLst>
        </pc:graphicFrameChg>
        <pc:graphicFrameChg chg="add mod">
          <ac:chgData name="代數白痴 顧" userId="316db6a4f7ef8138" providerId="LiveId" clId="{AD9292F2-A8D9-40FA-94B5-F1453A871625}" dt="2023-08-05T03:26:22.021" v="6536" actId="1038"/>
          <ac:graphicFrameMkLst>
            <pc:docMk/>
            <pc:sldMk cId="2498798070" sldId="382"/>
            <ac:graphicFrameMk id="5" creationId="{3428B003-D033-F929-97F3-7716E11D2549}"/>
          </ac:graphicFrameMkLst>
        </pc:graphicFrameChg>
        <pc:graphicFrameChg chg="add mod">
          <ac:chgData name="代數白痴 顧" userId="316db6a4f7ef8138" providerId="LiveId" clId="{AD9292F2-A8D9-40FA-94B5-F1453A871625}" dt="2023-08-05T03:26:17.528" v="6535" actId="1038"/>
          <ac:graphicFrameMkLst>
            <pc:docMk/>
            <pc:sldMk cId="2498798070" sldId="382"/>
            <ac:graphicFrameMk id="6" creationId="{C358B0C3-84E7-AC1C-B8D3-41FA08A3BC0A}"/>
          </ac:graphicFrameMkLst>
        </pc:graphicFrameChg>
        <pc:graphicFrameChg chg="del">
          <ac:chgData name="代數白痴 顧" userId="316db6a4f7ef8138" providerId="LiveId" clId="{AD9292F2-A8D9-40FA-94B5-F1453A871625}" dt="2023-07-31T23:58:14.509" v="755" actId="478"/>
          <ac:graphicFrameMkLst>
            <pc:docMk/>
            <pc:sldMk cId="2498798070" sldId="382"/>
            <ac:graphicFrameMk id="7" creationId="{805A62DC-E7B5-862C-5B2A-B4B2CC0D819B}"/>
          </ac:graphicFrameMkLst>
        </pc:graphicFrameChg>
        <pc:graphicFrameChg chg="del">
          <ac:chgData name="代數白痴 顧" userId="316db6a4f7ef8138" providerId="LiveId" clId="{AD9292F2-A8D9-40FA-94B5-F1453A871625}" dt="2023-07-31T23:58:13.915" v="754" actId="478"/>
          <ac:graphicFrameMkLst>
            <pc:docMk/>
            <pc:sldMk cId="2498798070" sldId="382"/>
            <ac:graphicFrameMk id="8" creationId="{B274552A-CEB0-611A-6109-676645D2A361}"/>
          </ac:graphicFrameMkLst>
        </pc:graphicFrameChg>
        <pc:graphicFrameChg chg="add mod">
          <ac:chgData name="代數白痴 顧" userId="316db6a4f7ef8138" providerId="LiveId" clId="{AD9292F2-A8D9-40FA-94B5-F1453A871625}" dt="2023-08-01T00:07:05.189" v="1653" actId="164"/>
          <ac:graphicFrameMkLst>
            <pc:docMk/>
            <pc:sldMk cId="2498798070" sldId="382"/>
            <ac:graphicFrameMk id="9" creationId="{2F2C1C83-17EB-DCEE-8188-FBE42FBC5F77}"/>
          </ac:graphicFrameMkLst>
        </pc:graphicFrameChg>
        <pc:graphicFrameChg chg="add mod">
          <ac:chgData name="代數白痴 顧" userId="316db6a4f7ef8138" providerId="LiveId" clId="{AD9292F2-A8D9-40FA-94B5-F1453A871625}" dt="2023-08-01T00:07:05.189" v="1653" actId="164"/>
          <ac:graphicFrameMkLst>
            <pc:docMk/>
            <pc:sldMk cId="2498798070" sldId="382"/>
            <ac:graphicFrameMk id="10" creationId="{785DB7D2-25B3-6A17-BBC1-F1D5C4C8AD15}"/>
          </ac:graphicFrameMkLst>
        </pc:graphicFrameChg>
        <pc:graphicFrameChg chg="add mod">
          <ac:chgData name="代數白痴 顧" userId="316db6a4f7ef8138" providerId="LiveId" clId="{AD9292F2-A8D9-40FA-94B5-F1453A871625}" dt="2023-08-01T00:07:05.189" v="1653" actId="164"/>
          <ac:graphicFrameMkLst>
            <pc:docMk/>
            <pc:sldMk cId="2498798070" sldId="382"/>
            <ac:graphicFrameMk id="11" creationId="{C714C4C4-F55D-048A-FCC3-327DD3D3DCB7}"/>
          </ac:graphicFrameMkLst>
        </pc:graphicFrameChg>
        <pc:graphicFrameChg chg="mod topLvl">
          <ac:chgData name="代數白痴 顧" userId="316db6a4f7ef8138" providerId="LiveId" clId="{AD9292F2-A8D9-40FA-94B5-F1453A871625}" dt="2023-08-01T00:07:05.189" v="1653" actId="164"/>
          <ac:graphicFrameMkLst>
            <pc:docMk/>
            <pc:sldMk cId="2498798070" sldId="382"/>
            <ac:graphicFrameMk id="13" creationId="{2D640A0A-7E82-7281-7B78-616151FFF13D}"/>
          </ac:graphicFrameMkLst>
        </pc:graphicFrameChg>
        <pc:graphicFrameChg chg="del mod topLvl">
          <ac:chgData name="代數白痴 顧" userId="316db6a4f7ef8138" providerId="LiveId" clId="{AD9292F2-A8D9-40FA-94B5-F1453A871625}" dt="2023-08-01T00:05:21.402" v="1563" actId="478"/>
          <ac:graphicFrameMkLst>
            <pc:docMk/>
            <pc:sldMk cId="2498798070" sldId="382"/>
            <ac:graphicFrameMk id="14" creationId="{678DE969-6091-4052-54CE-C277A113424C}"/>
          </ac:graphicFrameMkLst>
        </pc:graphicFrameChg>
        <pc:graphicFrameChg chg="del mod topLvl">
          <ac:chgData name="代數白痴 顧" userId="316db6a4f7ef8138" providerId="LiveId" clId="{AD9292F2-A8D9-40FA-94B5-F1453A871625}" dt="2023-08-01T00:05:22.078" v="1564" actId="478"/>
          <ac:graphicFrameMkLst>
            <pc:docMk/>
            <pc:sldMk cId="2498798070" sldId="382"/>
            <ac:graphicFrameMk id="15" creationId="{F8BD1D11-CF19-6079-3AE1-20F0FCCDF66A}"/>
          </ac:graphicFrameMkLst>
        </pc:graphicFrameChg>
        <pc:graphicFrameChg chg="del mod topLvl">
          <ac:chgData name="代數白痴 顧" userId="316db6a4f7ef8138" providerId="LiveId" clId="{AD9292F2-A8D9-40FA-94B5-F1453A871625}" dt="2023-08-01T00:05:22.841" v="1565" actId="478"/>
          <ac:graphicFrameMkLst>
            <pc:docMk/>
            <pc:sldMk cId="2498798070" sldId="382"/>
            <ac:graphicFrameMk id="16" creationId="{123B575A-C1C5-D6C1-3908-46920CE8FA04}"/>
          </ac:graphicFrameMkLst>
        </pc:graphicFrameChg>
        <pc:graphicFrameChg chg="del mod topLvl">
          <ac:chgData name="代數白痴 顧" userId="316db6a4f7ef8138" providerId="LiveId" clId="{AD9292F2-A8D9-40FA-94B5-F1453A871625}" dt="2023-08-01T00:05:23.388" v="1566" actId="478"/>
          <ac:graphicFrameMkLst>
            <pc:docMk/>
            <pc:sldMk cId="2498798070" sldId="382"/>
            <ac:graphicFrameMk id="17" creationId="{CD0AB451-6E01-595E-9A54-D625D7CE45C9}"/>
          </ac:graphicFrameMkLst>
        </pc:graphicFrameChg>
        <pc:picChg chg="add mod">
          <ac:chgData name="代數白痴 顧" userId="316db6a4f7ef8138" providerId="LiveId" clId="{AD9292F2-A8D9-40FA-94B5-F1453A871625}" dt="2023-09-04T05:38:32.792" v="11163" actId="1076"/>
          <ac:picMkLst>
            <pc:docMk/>
            <pc:sldMk cId="2498798070" sldId="382"/>
            <ac:picMk id="14" creationId="{2FC6166C-E676-FA69-93AA-4870F9A12675}"/>
          </ac:picMkLst>
        </pc:picChg>
        <pc:inkChg chg="del">
          <ac:chgData name="代數白痴 顧" userId="316db6a4f7ef8138" providerId="LiveId" clId="{AD9292F2-A8D9-40FA-94B5-F1453A871625}" dt="2023-09-04T05:36:27.713" v="11152" actId="478"/>
          <ac:inkMkLst>
            <pc:docMk/>
            <pc:sldMk cId="2498798070" sldId="382"/>
            <ac:inkMk id="8" creationId="{CE60E13B-A15E-7F27-C77D-A4A029EB53B6}"/>
          </ac:inkMkLst>
        </pc:inkChg>
        <pc:cxnChg chg="add mod">
          <ac:chgData name="代數白痴 顧" userId="316db6a4f7ef8138" providerId="LiveId" clId="{AD9292F2-A8D9-40FA-94B5-F1453A871625}" dt="2023-08-05T02:52:19.748" v="4323"/>
          <ac:cxnSpMkLst>
            <pc:docMk/>
            <pc:sldMk cId="2498798070" sldId="382"/>
            <ac:cxnSpMk id="8" creationId="{F18A6645-F82D-B0A8-8350-811718BE243D}"/>
          </ac:cxnSpMkLst>
        </pc:cxnChg>
        <pc:cxnChg chg="add mod">
          <ac:chgData name="代數白痴 顧" userId="316db6a4f7ef8138" providerId="LiveId" clId="{AD9292F2-A8D9-40FA-94B5-F1453A871625}" dt="2023-08-05T02:52:19.748" v="4323"/>
          <ac:cxnSpMkLst>
            <pc:docMk/>
            <pc:sldMk cId="2498798070" sldId="382"/>
            <ac:cxnSpMk id="14" creationId="{38B04D86-61A4-08E0-FB8D-3C42D6EDDFF9}"/>
          </ac:cxnSpMkLst>
        </pc:cxnChg>
        <pc:cxnChg chg="add mod">
          <ac:chgData name="代數白痴 顧" userId="316db6a4f7ef8138" providerId="LiveId" clId="{AD9292F2-A8D9-40FA-94B5-F1453A871625}" dt="2023-08-05T03:26:43.008" v="6543" actId="1035"/>
          <ac:cxnSpMkLst>
            <pc:docMk/>
            <pc:sldMk cId="2498798070" sldId="382"/>
            <ac:cxnSpMk id="16" creationId="{FA8A7985-F680-751B-70B1-0C0D3003DD56}"/>
          </ac:cxnSpMkLst>
        </pc:cxnChg>
        <pc:cxnChg chg="mod">
          <ac:chgData name="代數白痴 顧" userId="316db6a4f7ef8138" providerId="LiveId" clId="{AD9292F2-A8D9-40FA-94B5-F1453A871625}" dt="2023-08-05T02:52:50.543" v="4352" actId="14100"/>
          <ac:cxnSpMkLst>
            <pc:docMk/>
            <pc:sldMk cId="2498798070" sldId="382"/>
            <ac:cxnSpMk id="84" creationId="{85798A49-4654-BF16-EA6F-C7F808DE531E}"/>
          </ac:cxnSpMkLst>
        </pc:cxnChg>
      </pc:sldChg>
      <pc:sldChg chg="modSp del mod">
        <pc:chgData name="代數白痴 顧" userId="316db6a4f7ef8138" providerId="LiveId" clId="{AD9292F2-A8D9-40FA-94B5-F1453A871625}" dt="2023-08-05T02:53:44.930" v="4377" actId="2696"/>
        <pc:sldMkLst>
          <pc:docMk/>
          <pc:sldMk cId="1783578233" sldId="383"/>
        </pc:sldMkLst>
        <pc:spChg chg="mod">
          <ac:chgData name="代數白痴 顧" userId="316db6a4f7ef8138" providerId="LiveId" clId="{AD9292F2-A8D9-40FA-94B5-F1453A871625}" dt="2023-08-05T02:50:47.481" v="4268" actId="27636"/>
          <ac:spMkLst>
            <pc:docMk/>
            <pc:sldMk cId="1783578233" sldId="383"/>
            <ac:spMk id="23" creationId="{00000000-0000-0000-0000-000000000000}"/>
          </ac:spMkLst>
        </pc:spChg>
      </pc:sldChg>
      <pc:sldChg chg="modSp del mod">
        <pc:chgData name="代數白痴 顧" userId="316db6a4f7ef8138" providerId="LiveId" clId="{AD9292F2-A8D9-40FA-94B5-F1453A871625}" dt="2023-08-05T02:53:44.930" v="4377" actId="2696"/>
        <pc:sldMkLst>
          <pc:docMk/>
          <pc:sldMk cId="1994629586" sldId="384"/>
        </pc:sldMkLst>
        <pc:spChg chg="mod">
          <ac:chgData name="代數白痴 顧" userId="316db6a4f7ef8138" providerId="LiveId" clId="{AD9292F2-A8D9-40FA-94B5-F1453A871625}" dt="2023-08-05T02:50:47.485" v="4269" actId="27636"/>
          <ac:spMkLst>
            <pc:docMk/>
            <pc:sldMk cId="1994629586" sldId="384"/>
            <ac:spMk id="23" creationId="{00000000-0000-0000-0000-000000000000}"/>
          </ac:spMkLst>
        </pc:spChg>
      </pc:sldChg>
      <pc:sldChg chg="modSp add mod ord modNotesTx">
        <pc:chgData name="代數白痴 顧" userId="316db6a4f7ef8138" providerId="LiveId" clId="{AD9292F2-A8D9-40FA-94B5-F1453A871625}" dt="2023-09-04T05:36:56.684" v="11159" actId="20577"/>
        <pc:sldMkLst>
          <pc:docMk/>
          <pc:sldMk cId="371298532" sldId="385"/>
        </pc:sldMkLst>
        <pc:spChg chg="mod">
          <ac:chgData name="代數白痴 顧" userId="316db6a4f7ef8138" providerId="LiveId" clId="{AD9292F2-A8D9-40FA-94B5-F1453A871625}" dt="2023-08-05T02:53:33.441" v="4376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add mod delAnim modNotesTx">
        <pc:chgData name="代數白痴 顧" userId="316db6a4f7ef8138" providerId="LiveId" clId="{AD9292F2-A8D9-40FA-94B5-F1453A871625}" dt="2023-09-04T05:38:44.705" v="11167" actId="1076"/>
        <pc:sldMkLst>
          <pc:docMk/>
          <pc:sldMk cId="1011577242" sldId="386"/>
        </pc:sldMkLst>
        <pc:spChg chg="del">
          <ac:chgData name="代數白痴 顧" userId="316db6a4f7ef8138" providerId="LiveId" clId="{AD9292F2-A8D9-40FA-94B5-F1453A871625}" dt="2023-08-05T02:54:11.122" v="4389" actId="478"/>
          <ac:spMkLst>
            <pc:docMk/>
            <pc:sldMk cId="1011577242" sldId="386"/>
            <ac:spMk id="3" creationId="{CCC9397D-5C5A-D7B4-E5DE-2E31B9F5B31A}"/>
          </ac:spMkLst>
        </pc:spChg>
        <pc:spChg chg="mod">
          <ac:chgData name="代數白痴 顧" userId="316db6a4f7ef8138" providerId="LiveId" clId="{AD9292F2-A8D9-40FA-94B5-F1453A871625}" dt="2023-08-05T03:29:37.429" v="6581" actId="20577"/>
          <ac:spMkLst>
            <pc:docMk/>
            <pc:sldMk cId="1011577242" sldId="386"/>
            <ac:spMk id="23" creationId="{00000000-0000-0000-0000-000000000000}"/>
          </ac:spMkLst>
        </pc:spChg>
        <pc:spChg chg="mod">
          <ac:chgData name="代數白痴 顧" userId="316db6a4f7ef8138" providerId="LiveId" clId="{AD9292F2-A8D9-40FA-94B5-F1453A871625}" dt="2023-08-05T03:34:28.602" v="7321" actId="20577"/>
          <ac:spMkLst>
            <pc:docMk/>
            <pc:sldMk cId="1011577242" sldId="386"/>
            <ac:spMk id="60" creationId="{90ECAF3B-FFFF-A531-AFBE-31708C7D891C}"/>
          </ac:spMkLst>
        </pc:spChg>
        <pc:grpChg chg="del">
          <ac:chgData name="代數白痴 顧" userId="316db6a4f7ef8138" providerId="LiveId" clId="{AD9292F2-A8D9-40FA-94B5-F1453A871625}" dt="2023-08-05T03:02:31.458" v="5561" actId="478"/>
          <ac:grpSpMkLst>
            <pc:docMk/>
            <pc:sldMk cId="1011577242" sldId="386"/>
            <ac:grpSpMk id="2" creationId="{9204BB33-F861-B3E8-E94D-762DF3B9352D}"/>
          </ac:grpSpMkLst>
        </pc:grpChg>
        <pc:graphicFrameChg chg="del">
          <ac:chgData name="代數白痴 顧" userId="316db6a4f7ef8138" providerId="LiveId" clId="{AD9292F2-A8D9-40FA-94B5-F1453A871625}" dt="2023-08-05T02:53:53.445" v="4381" actId="478"/>
          <ac:graphicFrameMkLst>
            <pc:docMk/>
            <pc:sldMk cId="1011577242" sldId="386"/>
            <ac:graphicFrameMk id="16" creationId="{17D7F004-1C9C-7DA9-F684-0C45EF8255EB}"/>
          </ac:graphicFrameMkLst>
        </pc:graphicFrameChg>
        <pc:graphicFrameChg chg="del">
          <ac:chgData name="代數白痴 顧" userId="316db6a4f7ef8138" providerId="LiveId" clId="{AD9292F2-A8D9-40FA-94B5-F1453A871625}" dt="2023-08-05T02:53:53.445" v="4381" actId="478"/>
          <ac:graphicFrameMkLst>
            <pc:docMk/>
            <pc:sldMk cId="1011577242" sldId="386"/>
            <ac:graphicFrameMk id="17" creationId="{255CB68B-E352-5720-7625-BA5D550633E4}"/>
          </ac:graphicFrameMkLst>
        </pc:graphicFrameChg>
        <pc:graphicFrameChg chg="del">
          <ac:chgData name="代數白痴 顧" userId="316db6a4f7ef8138" providerId="LiveId" clId="{AD9292F2-A8D9-40FA-94B5-F1453A871625}" dt="2023-08-05T02:53:53.445" v="4381" actId="478"/>
          <ac:graphicFrameMkLst>
            <pc:docMk/>
            <pc:sldMk cId="1011577242" sldId="386"/>
            <ac:graphicFrameMk id="18" creationId="{B294C2E4-17D7-D6BB-F70F-A9411556CF77}"/>
          </ac:graphicFrameMkLst>
        </pc:graphicFrameChg>
        <pc:graphicFrameChg chg="del">
          <ac:chgData name="代數白痴 顧" userId="316db6a4f7ef8138" providerId="LiveId" clId="{AD9292F2-A8D9-40FA-94B5-F1453A871625}" dt="2023-08-05T02:53:53.445" v="4381" actId="478"/>
          <ac:graphicFrameMkLst>
            <pc:docMk/>
            <pc:sldMk cId="1011577242" sldId="386"/>
            <ac:graphicFrameMk id="19" creationId="{8E3B4950-B02D-6CD1-9AC0-08756D5D555B}"/>
          </ac:graphicFrameMkLst>
        </pc:graphicFrameChg>
        <pc:graphicFrameChg chg="del">
          <ac:chgData name="代數白痴 顧" userId="316db6a4f7ef8138" providerId="LiveId" clId="{AD9292F2-A8D9-40FA-94B5-F1453A871625}" dt="2023-08-05T02:53:53.445" v="4381" actId="478"/>
          <ac:graphicFrameMkLst>
            <pc:docMk/>
            <pc:sldMk cId="1011577242" sldId="386"/>
            <ac:graphicFrameMk id="20" creationId="{0F4F6686-E967-8E1B-C5B7-F8C977D267DC}"/>
          </ac:graphicFrameMkLst>
        </pc:graphicFrameChg>
        <pc:graphicFrameChg chg="del">
          <ac:chgData name="代數白痴 顧" userId="316db6a4f7ef8138" providerId="LiveId" clId="{AD9292F2-A8D9-40FA-94B5-F1453A871625}" dt="2023-08-05T03:02:31.458" v="5561" actId="478"/>
          <ac:graphicFrameMkLst>
            <pc:docMk/>
            <pc:sldMk cId="1011577242" sldId="386"/>
            <ac:graphicFrameMk id="21" creationId="{3BDE9092-DDDD-3D2F-AE60-29A10A0B8B4B}"/>
          </ac:graphicFrameMkLst>
        </pc:graphicFrameChg>
        <pc:graphicFrameChg chg="del">
          <ac:chgData name="代數白痴 顧" userId="316db6a4f7ef8138" providerId="LiveId" clId="{AD9292F2-A8D9-40FA-94B5-F1453A871625}" dt="2023-08-05T03:02:31.458" v="5561" actId="478"/>
          <ac:graphicFrameMkLst>
            <pc:docMk/>
            <pc:sldMk cId="1011577242" sldId="386"/>
            <ac:graphicFrameMk id="22" creationId="{C15E05D1-5C45-4C14-CFC1-85F0CD809C52}"/>
          </ac:graphicFrameMkLst>
        </pc:graphicFrameChg>
        <pc:graphicFrameChg chg="del">
          <ac:chgData name="代數白痴 顧" userId="316db6a4f7ef8138" providerId="LiveId" clId="{AD9292F2-A8D9-40FA-94B5-F1453A871625}" dt="2023-08-05T03:02:31.458" v="5561" actId="478"/>
          <ac:graphicFrameMkLst>
            <pc:docMk/>
            <pc:sldMk cId="1011577242" sldId="386"/>
            <ac:graphicFrameMk id="24" creationId="{53DF853E-E4A0-04A3-D4EE-9DDD4310E312}"/>
          </ac:graphicFrameMkLst>
        </pc:graphicFrameChg>
        <pc:graphicFrameChg chg="del">
          <ac:chgData name="代數白痴 顧" userId="316db6a4f7ef8138" providerId="LiveId" clId="{AD9292F2-A8D9-40FA-94B5-F1453A871625}" dt="2023-08-05T03:02:31.458" v="5561" actId="478"/>
          <ac:graphicFrameMkLst>
            <pc:docMk/>
            <pc:sldMk cId="1011577242" sldId="386"/>
            <ac:graphicFrameMk id="25" creationId="{37B72EE5-E6C3-2737-0629-9B6C04D33C28}"/>
          </ac:graphicFrameMkLst>
        </pc:graphicFrameChg>
        <pc:picChg chg="add mod">
          <ac:chgData name="代數白痴 顧" userId="316db6a4f7ef8138" providerId="LiveId" clId="{AD9292F2-A8D9-40FA-94B5-F1453A871625}" dt="2023-09-04T05:38:44.705" v="11167" actId="1076"/>
          <ac:picMkLst>
            <pc:docMk/>
            <pc:sldMk cId="1011577242" sldId="386"/>
            <ac:picMk id="3" creationId="{5035A26A-E4F8-25C8-21F9-AD0F633D7C5D}"/>
          </ac:picMkLst>
        </pc:picChg>
        <pc:inkChg chg="del">
          <ac:chgData name="代數白痴 顧" userId="316db6a4f7ef8138" providerId="LiveId" clId="{AD9292F2-A8D9-40FA-94B5-F1453A871625}" dt="2023-09-04T05:36:45.503" v="11157" actId="478"/>
          <ac:inkMkLst>
            <pc:docMk/>
            <pc:sldMk cId="1011577242" sldId="386"/>
            <ac:inkMk id="2" creationId="{C2BAE73E-6A30-58BA-EE39-9113E9147C71}"/>
          </ac:inkMkLst>
        </pc:inkChg>
      </pc:sldChg>
      <pc:sldMasterChg chg="modSldLayout">
        <pc:chgData name="代數白痴 顧" userId="316db6a4f7ef8138" providerId="LiveId" clId="{AD9292F2-A8D9-40FA-94B5-F1453A871625}" dt="2023-08-05T02:51:19.277" v="4292" actId="1035"/>
        <pc:sldMasterMkLst>
          <pc:docMk/>
          <pc:sldMasterMk cId="3597785154" sldId="2147483648"/>
        </pc:sldMasterMkLst>
        <pc:sldLayoutChg chg="modSp mod">
          <pc:chgData name="代數白痴 顧" userId="316db6a4f7ef8138" providerId="LiveId" clId="{AD9292F2-A8D9-40FA-94B5-F1453A871625}" dt="2023-08-05T02:51:19.277" v="4292" actId="1035"/>
          <pc:sldLayoutMkLst>
            <pc:docMk/>
            <pc:sldMasterMk cId="3597785154" sldId="2147483648"/>
            <pc:sldLayoutMk cId="1059632797" sldId="2147483650"/>
          </pc:sldLayoutMkLst>
          <pc:spChg chg="mod">
            <ac:chgData name="代數白痴 顧" userId="316db6a4f7ef8138" providerId="LiveId" clId="{AD9292F2-A8D9-40FA-94B5-F1453A871625}" dt="2023-08-05T02:51:13.618" v="4276" actId="207"/>
            <ac:spMkLst>
              <pc:docMk/>
              <pc:sldMasterMk cId="3597785154" sldId="2147483648"/>
              <pc:sldLayoutMk cId="1059632797" sldId="2147483650"/>
              <ac:spMk id="2" creationId="{00000000-0000-0000-0000-000000000000}"/>
            </ac:spMkLst>
          </pc:spChg>
          <pc:cxnChg chg="mod">
            <ac:chgData name="代數白痴 顧" userId="316db6a4f7ef8138" providerId="LiveId" clId="{AD9292F2-A8D9-40FA-94B5-F1453A871625}" dt="2023-08-05T02:51:19.277" v="4292" actId="1035"/>
            <ac:cxnSpMkLst>
              <pc:docMk/>
              <pc:sldMasterMk cId="3597785154" sldId="2147483648"/>
              <pc:sldLayoutMk cId="1059632797" sldId="2147483650"/>
              <ac:cxnSpMk id="12" creationId="{00000000-0000-0000-0000-000000000000}"/>
            </ac:cxnSpMkLst>
          </pc:cxnChg>
        </pc:sldLayoutChg>
      </pc:sldMasterChg>
    </pc:docChg>
  </pc:docChgLst>
  <pc:docChgLst>
    <pc:chgData name="代數白痴 顧" userId="316db6a4f7ef8138" providerId="LiveId" clId="{838DF4FC-5274-4AB1-A91B-6E3BB0C4DAFF}"/>
    <pc:docChg chg="undo custSel modSld">
      <pc:chgData name="代數白痴 顧" userId="316db6a4f7ef8138" providerId="LiveId" clId="{838DF4FC-5274-4AB1-A91B-6E3BB0C4DAFF}" dt="2023-07-24T11:55:14.374" v="1772" actId="20577"/>
      <pc:docMkLst>
        <pc:docMk/>
      </pc:docMkLst>
      <pc:sldChg chg="modSp mod modNotesTx">
        <pc:chgData name="代數白痴 顧" userId="316db6a4f7ef8138" providerId="LiveId" clId="{838DF4FC-5274-4AB1-A91B-6E3BB0C4DAFF}" dt="2023-07-24T11:55:14.374" v="1772" actId="20577"/>
        <pc:sldMkLst>
          <pc:docMk/>
          <pc:sldMk cId="2873434386" sldId="379"/>
        </pc:sldMkLst>
        <pc:spChg chg="mod">
          <ac:chgData name="代數白痴 顧" userId="316db6a4f7ef8138" providerId="LiveId" clId="{838DF4FC-5274-4AB1-A91B-6E3BB0C4DAFF}" dt="2023-07-24T11:53:49.955" v="1769" actId="20577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838DF4FC-5274-4AB1-A91B-6E3BB0C4DAFF}" dt="2023-07-24T11:53:21.447" v="1752" actId="20577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838DF4FC-5274-4AB1-A91B-6E3BB0C4DAFF}" dt="2023-07-24T11:53:25.844" v="1753" actId="20577"/>
          <ac:spMkLst>
            <pc:docMk/>
            <pc:sldMk cId="2873434386" sldId="379"/>
            <ac:spMk id="101" creationId="{665D392D-19FC-71B5-434C-0ABBBC91FB85}"/>
          </ac:spMkLst>
        </pc:spChg>
      </pc:sldChg>
      <pc:sldChg chg="addSp delSp modSp mod delAnim modNotesTx">
        <pc:chgData name="代數白痴 顧" userId="316db6a4f7ef8138" providerId="LiveId" clId="{838DF4FC-5274-4AB1-A91B-6E3BB0C4DAFF}" dt="2023-07-24T11:55:10.859" v="1771" actId="20577"/>
        <pc:sldMkLst>
          <pc:docMk/>
          <pc:sldMk cId="2328187967" sldId="380"/>
        </pc:sldMkLst>
        <pc:spChg chg="add mod">
          <ac:chgData name="代數白痴 顧" userId="316db6a4f7ef8138" providerId="LiveId" clId="{838DF4FC-5274-4AB1-A91B-6E3BB0C4DAFF}" dt="2023-07-24T11:43:46.428" v="1437" actId="571"/>
          <ac:spMkLst>
            <pc:docMk/>
            <pc:sldMk cId="2328187967" sldId="380"/>
            <ac:spMk id="5" creationId="{6E280E04-162F-6C29-CFE7-4BCAE56550E1}"/>
          </ac:spMkLst>
        </pc:spChg>
        <pc:spChg chg="mod">
          <ac:chgData name="代數白痴 顧" userId="316db6a4f7ef8138" providerId="LiveId" clId="{838DF4FC-5274-4AB1-A91B-6E3BB0C4DAFF}" dt="2023-07-24T11:41:12.203" v="1069" actId="114"/>
          <ac:spMkLst>
            <pc:docMk/>
            <pc:sldMk cId="2328187967" sldId="380"/>
            <ac:spMk id="60" creationId="{90ECAF3B-FFFF-A531-AFBE-31708C7D891C}"/>
          </ac:spMkLst>
        </pc:spChg>
        <pc:spChg chg="mod">
          <ac:chgData name="代數白痴 顧" userId="316db6a4f7ef8138" providerId="LiveId" clId="{838DF4FC-5274-4AB1-A91B-6E3BB0C4DAFF}" dt="2023-07-24T11:43:46.428" v="1437" actId="571"/>
          <ac:spMkLst>
            <pc:docMk/>
            <pc:sldMk cId="2328187967" sldId="380"/>
            <ac:spMk id="85" creationId="{FD9877AB-90D9-85AC-8B35-7C59154D6CA1}"/>
          </ac:spMkLst>
        </pc:spChg>
        <pc:spChg chg="mod">
          <ac:chgData name="代數白痴 顧" userId="316db6a4f7ef8138" providerId="LiveId" clId="{838DF4FC-5274-4AB1-A91B-6E3BB0C4DAFF}" dt="2023-07-24T11:43:46.428" v="1437" actId="571"/>
          <ac:spMkLst>
            <pc:docMk/>
            <pc:sldMk cId="2328187967" sldId="380"/>
            <ac:spMk id="86" creationId="{7A8B1BF8-834A-95B0-07DE-5087C19188C0}"/>
          </ac:spMkLst>
        </pc:spChg>
        <pc:spChg chg="mod">
          <ac:chgData name="代數白痴 顧" userId="316db6a4f7ef8138" providerId="LiveId" clId="{838DF4FC-5274-4AB1-A91B-6E3BB0C4DAFF}" dt="2023-07-24T11:43:51.083" v="1438" actId="113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838DF4FC-5274-4AB1-A91B-6E3BB0C4DAFF}" dt="2023-07-24T11:43:46.428" v="1437" actId="571"/>
          <ac:spMkLst>
            <pc:docMk/>
            <pc:sldMk cId="2328187967" sldId="380"/>
            <ac:spMk id="101" creationId="{665D392D-19FC-71B5-434C-0ABBBC91FB85}"/>
          </ac:spMkLst>
        </pc:spChg>
        <pc:grpChg chg="mod">
          <ac:chgData name="代數白痴 顧" userId="316db6a4f7ef8138" providerId="LiveId" clId="{838DF4FC-5274-4AB1-A91B-6E3BB0C4DAFF}" dt="2023-07-24T11:43:46.428" v="1437" actId="571"/>
          <ac:grpSpMkLst>
            <pc:docMk/>
            <pc:sldMk cId="2328187967" sldId="380"/>
            <ac:grpSpMk id="2" creationId="{9204BB33-F861-B3E8-E94D-762DF3B9352D}"/>
          </ac:grpSpMkLst>
        </pc:grpChg>
        <pc:grpChg chg="del">
          <ac:chgData name="代數白痴 顧" userId="316db6a4f7ef8138" providerId="LiveId" clId="{838DF4FC-5274-4AB1-A91B-6E3BB0C4DAFF}" dt="2023-07-24T11:35:48.812" v="418" actId="478"/>
          <ac:grpSpMkLst>
            <pc:docMk/>
            <pc:sldMk cId="2328187967" sldId="380"/>
            <ac:grpSpMk id="26" creationId="{D0F3EAA3-CCCE-084C-8683-835BE14A5678}"/>
          </ac:grpSpMkLst>
        </pc:grpChg>
        <pc:cxnChg chg="mod">
          <ac:chgData name="代數白痴 顧" userId="316db6a4f7ef8138" providerId="LiveId" clId="{838DF4FC-5274-4AB1-A91B-6E3BB0C4DAFF}" dt="2023-07-24T11:35:48.812" v="418" actId="478"/>
          <ac:cxnSpMkLst>
            <pc:docMk/>
            <pc:sldMk cId="2328187967" sldId="380"/>
            <ac:cxnSpMk id="6" creationId="{C88EB7A3-B62C-E331-3377-7C5923F40C28}"/>
          </ac:cxnSpMkLst>
        </pc:cxnChg>
        <pc:cxnChg chg="mod">
          <ac:chgData name="代數白痴 顧" userId="316db6a4f7ef8138" providerId="LiveId" clId="{838DF4FC-5274-4AB1-A91B-6E3BB0C4DAFF}" dt="2023-07-24T11:43:46.428" v="1437" actId="571"/>
          <ac:cxnSpMkLst>
            <pc:docMk/>
            <pc:sldMk cId="2328187967" sldId="380"/>
            <ac:cxnSpMk id="84" creationId="{85798A49-4654-BF16-EA6F-C7F808DE531E}"/>
          </ac:cxnSpMkLst>
        </pc:cxnChg>
      </pc:sldChg>
      <pc:sldChg chg="delSp modSp mod delAnim modNotesTx">
        <pc:chgData name="代數白痴 顧" userId="316db6a4f7ef8138" providerId="LiveId" clId="{838DF4FC-5274-4AB1-A91B-6E3BB0C4DAFF}" dt="2023-07-24T11:54:44.112" v="1770" actId="20577"/>
        <pc:sldMkLst>
          <pc:docMk/>
          <pc:sldMk cId="1787025739" sldId="381"/>
        </pc:sldMkLst>
        <pc:spChg chg="del">
          <ac:chgData name="代數白痴 顧" userId="316db6a4f7ef8138" providerId="LiveId" clId="{838DF4FC-5274-4AB1-A91B-6E3BB0C4DAFF}" dt="2023-07-24T11:24:27.392" v="2" actId="478"/>
          <ac:spMkLst>
            <pc:docMk/>
            <pc:sldMk cId="1787025739" sldId="381"/>
            <ac:spMk id="3" creationId="{59661174-2A5B-1F41-DF0A-809470898BC7}"/>
          </ac:spMkLst>
        </pc:spChg>
        <pc:spChg chg="mod">
          <ac:chgData name="代數白痴 顧" userId="316db6a4f7ef8138" providerId="LiveId" clId="{838DF4FC-5274-4AB1-A91B-6E3BB0C4DAFF}" dt="2023-07-24T11:26:36.677" v="206" actId="114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 顧" userId="316db6a4f7ef8138" providerId="LiveId" clId="{838DF4FC-5274-4AB1-A91B-6E3BB0C4DAFF}" dt="2023-07-24T11:28:21.775" v="414" actId="113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838DF4FC-5274-4AB1-A91B-6E3BB0C4DAFF}" dt="2023-07-24T11:28:29.605" v="417" actId="20577"/>
          <ac:spMkLst>
            <pc:docMk/>
            <pc:sldMk cId="1787025739" sldId="381"/>
            <ac:spMk id="101" creationId="{665D392D-19FC-71B5-434C-0ABBBC91FB85}"/>
          </ac:spMkLst>
        </pc:spChg>
        <pc:inkChg chg="del mod">
          <ac:chgData name="代數白痴 顧" userId="316db6a4f7ef8138" providerId="LiveId" clId="{838DF4FC-5274-4AB1-A91B-6E3BB0C4DAFF}" dt="2023-07-24T11:24:23.202" v="1" actId="478"/>
          <ac:inkMkLst>
            <pc:docMk/>
            <pc:sldMk cId="1787025739" sldId="381"/>
            <ac:inkMk id="4" creationId="{C3B02B0F-78E9-C0DF-C508-1937F98B0D70}"/>
          </ac:inkMkLst>
        </pc:inkChg>
      </pc:sldChg>
    </pc:docChg>
  </pc:docChgLst>
  <pc:docChgLst>
    <pc:chgData name="代數白痴 顧" userId="316db6a4f7ef8138" providerId="LiveId" clId="{677D7F95-5FE7-48E7-AD86-42211E234EF4}"/>
    <pc:docChg chg="undo custSel addSld delSld modSld sldOrd">
      <pc:chgData name="代數白痴 顧" userId="316db6a4f7ef8138" providerId="LiveId" clId="{677D7F95-5FE7-48E7-AD86-42211E234EF4}" dt="2023-07-19T23:56:30.138" v="8067" actId="20577"/>
      <pc:docMkLst>
        <pc:docMk/>
      </pc:docMkLst>
      <pc:sldChg chg="delSp modSp mod delAnim modNotesTx">
        <pc:chgData name="代數白痴 顧" userId="316db6a4f7ef8138" providerId="LiveId" clId="{677D7F95-5FE7-48E7-AD86-42211E234EF4}" dt="2023-07-18T01:12:19.660" v="6840" actId="20577"/>
        <pc:sldMkLst>
          <pc:docMk/>
          <pc:sldMk cId="2873434386" sldId="379"/>
        </pc:sldMkLst>
        <pc:spChg chg="del topLvl">
          <ac:chgData name="代數白痴 顧" userId="316db6a4f7ef8138" providerId="LiveId" clId="{677D7F95-5FE7-48E7-AD86-42211E234EF4}" dt="2023-07-18T00:12:34.396" v="810" actId="478"/>
          <ac:spMkLst>
            <pc:docMk/>
            <pc:sldMk cId="2873434386" sldId="379"/>
            <ac:spMk id="3" creationId="{F5C4FC2D-C951-417C-8757-49262ECE025A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0" creationId="{EBA826AE-564C-7387-3250-22E5328010D1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1" creationId="{9EEF9EDB-1FBB-1BF6-7E84-F6C0EF447E50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2" creationId="{66D18466-A97D-8484-1BFE-741BA53855D1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4" creationId="{FF9E63E0-6C96-FE0C-10B5-4259F02E2083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5" creationId="{2C13E885-70E2-F742-FB9A-F0B3852FA3B7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6" creationId="{9ADA8453-63B7-E90E-6A1B-9DB84CABFE25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7" creationId="{F8D9F029-547B-D477-0714-0AB9EDA246C9}"/>
          </ac:spMkLst>
        </pc:spChg>
        <pc:spChg chg="mod">
          <ac:chgData name="代數白痴 顧" userId="316db6a4f7ef8138" providerId="LiveId" clId="{677D7F95-5FE7-48E7-AD86-42211E234EF4}" dt="2023-07-18T00:08:48.357" v="808" actId="14100"/>
          <ac:spMkLst>
            <pc:docMk/>
            <pc:sldMk cId="2873434386" sldId="379"/>
            <ac:spMk id="29" creationId="{6C534A47-58C5-C19B-A570-D80F68D0E0C9}"/>
          </ac:spMkLst>
        </pc:spChg>
        <pc:spChg chg="mod">
          <ac:chgData name="代數白痴 顧" userId="316db6a4f7ef8138" providerId="LiveId" clId="{677D7F95-5FE7-48E7-AD86-42211E234EF4}" dt="2023-07-18T00:07:31.532" v="743" actId="113"/>
          <ac:spMkLst>
            <pc:docMk/>
            <pc:sldMk cId="2873434386" sldId="379"/>
            <ac:spMk id="52" creationId="{E2DAA9E7-790A-AA98-EF70-BBC9891E6727}"/>
          </ac:spMkLst>
        </pc:spChg>
        <pc:spChg chg="mod">
          <ac:chgData name="代數白痴 顧" userId="316db6a4f7ef8138" providerId="LiveId" clId="{677D7F95-5FE7-48E7-AD86-42211E234EF4}" dt="2023-07-18T00:07:59.655" v="744" actId="113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677D7F95-5FE7-48E7-AD86-42211E234EF4}" dt="2023-07-18T00:15:35.316" v="1188" actId="113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677D7F95-5FE7-48E7-AD86-42211E234EF4}" dt="2023-07-18T00:46:22.237" v="2221" actId="20577"/>
          <ac:spMkLst>
            <pc:docMk/>
            <pc:sldMk cId="2873434386" sldId="379"/>
            <ac:spMk id="101" creationId="{665D392D-19FC-71B5-434C-0ABBBC91FB85}"/>
          </ac:spMkLst>
        </pc:spChg>
        <pc:grpChg chg="topLvl">
          <ac:chgData name="代數白痴 顧" userId="316db6a4f7ef8138" providerId="LiveId" clId="{677D7F95-5FE7-48E7-AD86-42211E234EF4}" dt="2023-07-18T00:12:34.396" v="810" actId="478"/>
          <ac:grpSpMkLst>
            <pc:docMk/>
            <pc:sldMk cId="2873434386" sldId="379"/>
            <ac:grpSpMk id="2" creationId="{9204BB33-F861-B3E8-E94D-762DF3B9352D}"/>
          </ac:grpSpMkLst>
        </pc:grpChg>
        <pc:grpChg chg="del">
          <ac:chgData name="代數白痴 顧" userId="316db6a4f7ef8138" providerId="LiveId" clId="{677D7F95-5FE7-48E7-AD86-42211E234EF4}" dt="2023-07-18T00:12:34.396" v="810" actId="478"/>
          <ac:grpSpMkLst>
            <pc:docMk/>
            <pc:sldMk cId="2873434386" sldId="379"/>
            <ac:grpSpMk id="4" creationId="{033229D4-47C9-364C-E2C1-9D0B8997D77E}"/>
          </ac:grpSpMkLst>
        </pc:grpChg>
        <pc:picChg chg="del">
          <ac:chgData name="代數白痴 顧" userId="316db6a4f7ef8138" providerId="LiveId" clId="{677D7F95-5FE7-48E7-AD86-42211E234EF4}" dt="2023-07-18T00:12:30.908" v="809" actId="478"/>
          <ac:picMkLst>
            <pc:docMk/>
            <pc:sldMk cId="2873434386" sldId="379"/>
            <ac:picMk id="5" creationId="{30CA8C3D-C7C5-1452-64E4-C51A94C4C6FE}"/>
          </ac:picMkLst>
        </pc:picChg>
        <pc:inkChg chg="del">
          <ac:chgData name="代數白痴 顧" userId="316db6a4f7ef8138" providerId="LiveId" clId="{677D7F95-5FE7-48E7-AD86-42211E234EF4}" dt="2023-07-17T23:55:31.199" v="2" actId="478"/>
          <ac:inkMkLst>
            <pc:docMk/>
            <pc:sldMk cId="2873434386" sldId="379"/>
            <ac:inkMk id="6" creationId="{3D472EB0-E823-8E6D-4194-85B356C8749A}"/>
          </ac:inkMkLst>
        </pc:ink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7" creationId="{2D07C47C-E281-6840-8C68-EE924EED0AB8}"/>
          </ac:cxnSpMkLst>
        </pc:cxn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14" creationId="{E8A97C8A-2250-B6A2-B498-FF6596305F3F}"/>
          </ac:cxnSpMkLst>
        </pc:cxn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16" creationId="{3FABBE20-F9E0-6C9C-115F-6390261823F1}"/>
          </ac:cxnSpMkLst>
        </pc:cxn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17" creationId="{A46D0AC6-6DA0-8C58-6911-AFEDF5A3853E}"/>
          </ac:cxnSpMkLst>
        </pc:cxn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18" creationId="{BD3B87FE-1F8B-85A5-7E4F-C0CF07310770}"/>
          </ac:cxnSpMkLst>
        </pc:cxnChg>
      </pc:sldChg>
      <pc:sldChg chg="addSp delSp modSp mod ord delAnim modAnim modNotesTx">
        <pc:chgData name="代數白痴 顧" userId="316db6a4f7ef8138" providerId="LiveId" clId="{677D7F95-5FE7-48E7-AD86-42211E234EF4}" dt="2023-07-19T23:56:30.138" v="8067" actId="20577"/>
        <pc:sldMkLst>
          <pc:docMk/>
          <pc:sldMk cId="2328187967" sldId="380"/>
        </pc:sldMkLst>
        <pc:spChg chg="add del mod">
          <ac:chgData name="代數白痴 顧" userId="316db6a4f7ef8138" providerId="LiveId" clId="{677D7F95-5FE7-48E7-AD86-42211E234EF4}" dt="2023-07-19T23:39:48.213" v="6846" actId="478"/>
          <ac:spMkLst>
            <pc:docMk/>
            <pc:sldMk cId="2328187967" sldId="380"/>
            <ac:spMk id="3" creationId="{B259547A-91E3-1993-93FA-2B0DE2E4B0DE}"/>
          </ac:spMkLst>
        </pc:spChg>
        <pc:spChg chg="add del mod">
          <ac:chgData name="代數白痴 顧" userId="316db6a4f7ef8138" providerId="LiveId" clId="{677D7F95-5FE7-48E7-AD86-42211E234EF4}" dt="2023-07-19T23:41:54.723" v="7016" actId="478"/>
          <ac:spMkLst>
            <pc:docMk/>
            <pc:sldMk cId="2328187967" sldId="380"/>
            <ac:spMk id="4" creationId="{D2B3E136-6363-2307-25DC-BA569E11CEC3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5" creationId="{C29058A9-8C50-E084-415D-F5186E3D87E0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9" creationId="{CD92F139-EA68-ECB2-15D2-5AF24DF73E7F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0" creationId="{82012B3A-AB46-A77E-1EB8-1FFFDC0561DC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1" creationId="{BEAA2DA2-5C03-11AF-D762-4AADB912B590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2" creationId="{427FB3C8-32C1-493C-B05A-74BFC169C49E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12" creationId="{4805785B-2F59-2A6C-B1DC-8969A313600D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13" creationId="{90B0F32A-114A-CB70-8651-28E2623B2C76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3" creationId="{CBFBC98A-3C67-29F2-BCA9-F82550617994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14" creationId="{99479C70-AE36-A796-6724-8749E1D8804B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4" creationId="{9B066DC9-1074-2203-CCCE-DE612102F547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5" creationId="{B1DB0698-6CA9-0A77-2904-7DFD52EC5F16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6" creationId="{E84E0761-97D9-E4C8-3DDD-135B1D1C8BEC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18" creationId="{81A33634-AD3E-A517-3EE5-C8F1169449E7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19" creationId="{D4297E39-5E2D-D5EE-B53F-49FCE578D39E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0" creationId="{67D62343-980C-B05F-A92F-70E94724ED41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1" creationId="{14616214-755A-1A18-85A1-3AEC17F25FA9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2" creationId="{6C6D43BC-C59C-5EAA-D93E-7E17A67195CB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4" creationId="{9DFB9701-A104-4D6B-D2E4-ED14B4682FB0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5" creationId="{966E2B13-BD86-5CD2-23D8-399B12AC86BD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6" creationId="{5D342C4C-D4D5-EE53-FD66-BA223D7EC7B0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7" creationId="{278147CC-4A75-19D0-095D-18013980B01B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8" creationId="{6A5DEBAA-A8F2-4701-FE9D-058A52BCFAC5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34" creationId="{B0FA53EF-5173-7335-8ED6-727A979A1ACC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43" creationId="{9B4B6472-B54F-8B51-4C0E-C428E106A693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45" creationId="{B69CAEFD-8A1C-B54C-8C24-229645ED172E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48" creationId="{8F523252-D454-8B20-58EA-AA52475679CC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51" creationId="{92B95963-03D1-917F-909D-6C3F34E58852}"/>
          </ac:spMkLst>
        </pc:spChg>
        <pc:spChg chg="mod">
          <ac:chgData name="代數白痴 顧" userId="316db6a4f7ef8138" providerId="LiveId" clId="{677D7F95-5FE7-48E7-AD86-42211E234EF4}" dt="2023-07-18T01:39:30.686" v="6842" actId="20577"/>
          <ac:spMkLst>
            <pc:docMk/>
            <pc:sldMk cId="2328187967" sldId="380"/>
            <ac:spMk id="60" creationId="{90ECAF3B-FFFF-A531-AFBE-31708C7D891C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68" creationId="{070F38BB-A0F7-C718-1E4E-8DBDAFC8539E}"/>
          </ac:spMkLst>
        </pc:spChg>
        <pc:spChg chg="mod">
          <ac:chgData name="代數白痴 顧" userId="316db6a4f7ef8138" providerId="LiveId" clId="{677D7F95-5FE7-48E7-AD86-42211E234EF4}" dt="2023-07-18T00:45:38.790" v="2200" actId="113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677D7F95-5FE7-48E7-AD86-42211E234EF4}" dt="2023-07-18T00:45:50.521" v="2210" actId="20577"/>
          <ac:spMkLst>
            <pc:docMk/>
            <pc:sldMk cId="2328187967" sldId="380"/>
            <ac:spMk id="101" creationId="{665D392D-19FC-71B5-434C-0ABBBC91FB85}"/>
          </ac:spMkLst>
        </pc:spChg>
        <pc:grpChg chg="del">
          <ac:chgData name="代數白痴 顧" userId="316db6a4f7ef8138" providerId="LiveId" clId="{677D7F95-5FE7-48E7-AD86-42211E234EF4}" dt="2023-07-18T00:16:49.749" v="1194" actId="478"/>
          <ac:grpSpMkLst>
            <pc:docMk/>
            <pc:sldMk cId="2328187967" sldId="380"/>
            <ac:grpSpMk id="3" creationId="{6570DCDE-BA9E-79A7-AF52-E02C17486A0E}"/>
          </ac:grpSpMkLst>
        </pc:grpChg>
        <pc:grpChg chg="del">
          <ac:chgData name="代數白痴 顧" userId="316db6a4f7ef8138" providerId="LiveId" clId="{677D7F95-5FE7-48E7-AD86-42211E234EF4}" dt="2023-07-18T00:16:49.749" v="1194" actId="478"/>
          <ac:grpSpMkLst>
            <pc:docMk/>
            <pc:sldMk cId="2328187967" sldId="380"/>
            <ac:grpSpMk id="5" creationId="{0AB53D45-79EA-CF86-01A2-FA6F2F1F0CBF}"/>
          </ac:grpSpMkLst>
        </pc:grpChg>
        <pc:grpChg chg="add mod">
          <ac:chgData name="代數白痴 顧" userId="316db6a4f7ef8138" providerId="LiveId" clId="{677D7F95-5FE7-48E7-AD86-42211E234EF4}" dt="2023-07-19T23:49:45.732" v="7340" actId="164"/>
          <ac:grpSpMkLst>
            <pc:docMk/>
            <pc:sldMk cId="2328187967" sldId="380"/>
            <ac:grpSpMk id="34" creationId="{5E70F412-D66A-8078-2DC6-9E18FD82969F}"/>
          </ac:grpSpMkLst>
        </pc:grpChg>
        <pc:graphicFrameChg chg="add del mod modGraphic">
          <ac:chgData name="代數白痴 顧" userId="316db6a4f7ef8138" providerId="LiveId" clId="{677D7F95-5FE7-48E7-AD86-42211E234EF4}" dt="2023-07-19T23:45:57.911" v="7252" actId="478"/>
          <ac:graphicFrameMkLst>
            <pc:docMk/>
            <pc:sldMk cId="2328187967" sldId="380"/>
            <ac:graphicFrameMk id="17" creationId="{779873A2-DC15-7A06-7298-D2739291F02D}"/>
          </ac:graphicFrameMkLst>
        </pc:graphicFrameChg>
        <pc:inkChg chg="del">
          <ac:chgData name="代數白痴 顧" userId="316db6a4f7ef8138" providerId="LiveId" clId="{677D7F95-5FE7-48E7-AD86-42211E234EF4}" dt="2023-07-17T23:55:33.306" v="3" actId="478"/>
          <ac:inkMkLst>
            <pc:docMk/>
            <pc:sldMk cId="2328187967" sldId="380"/>
            <ac:inkMk id="6" creationId="{7307FD47-2E63-62AB-4E21-894AB416AA45}"/>
          </ac:inkMkLst>
        </pc:ink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4" creationId="{E59E4B7C-1F59-115D-C1D9-42F601631509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7" creationId="{5EDE108A-E30A-5883-0396-7A0A38606236}"/>
          </ac:cxnSpMkLst>
        </pc:cxnChg>
        <pc:cxnChg chg="add del mod">
          <ac:chgData name="代數白痴 顧" userId="316db6a4f7ef8138" providerId="LiveId" clId="{677D7F95-5FE7-48E7-AD86-42211E234EF4}" dt="2023-07-19T23:43:19.588" v="7029" actId="478"/>
          <ac:cxnSpMkLst>
            <pc:docMk/>
            <pc:sldMk cId="2328187967" sldId="380"/>
            <ac:cxnSpMk id="7" creationId="{855464E6-FBA1-53B2-E190-1D0309CBC755}"/>
          </ac:cxnSpMkLst>
        </pc:cxnChg>
        <pc:cxnChg chg="add del mod">
          <ac:chgData name="代數白痴 顧" userId="316db6a4f7ef8138" providerId="LiveId" clId="{677D7F95-5FE7-48E7-AD86-42211E234EF4}" dt="2023-07-19T23:43:20.650" v="7030" actId="478"/>
          <ac:cxnSpMkLst>
            <pc:docMk/>
            <pc:sldMk cId="2328187967" sldId="380"/>
            <ac:cxnSpMk id="8" creationId="{F90EDE14-DC5D-E6F6-09C4-293ED0696A1E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9" creationId="{1475A947-518F-5AD2-8B62-795A31D9022A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11" creationId="{A651AB77-8255-FE24-5D73-D0266293A477}"/>
          </ac:cxnSpMkLst>
        </pc:cxnChg>
        <pc:cxnChg chg="add del mod">
          <ac:chgData name="代數白痴 顧" userId="316db6a4f7ef8138" providerId="LiveId" clId="{677D7F95-5FE7-48E7-AD86-42211E234EF4}" dt="2023-07-19T23:47:42.176" v="7311" actId="478"/>
          <ac:cxnSpMkLst>
            <pc:docMk/>
            <pc:sldMk cId="2328187967" sldId="380"/>
            <ac:cxnSpMk id="30" creationId="{FFB0B52E-BC67-AF3B-D03B-F895EEBA17BA}"/>
          </ac:cxnSpMkLst>
        </pc:cxnChg>
        <pc:cxnChg chg="add del mod">
          <ac:chgData name="代數白痴 顧" userId="316db6a4f7ef8138" providerId="LiveId" clId="{677D7F95-5FE7-48E7-AD86-42211E234EF4}" dt="2023-07-19T23:49:22.434" v="7335" actId="478"/>
          <ac:cxnSpMkLst>
            <pc:docMk/>
            <pc:sldMk cId="2328187967" sldId="380"/>
            <ac:cxnSpMk id="32" creationId="{1DBBAF0E-7837-41ED-042F-AD474C5BC955}"/>
          </ac:cxnSpMkLst>
        </pc:cxnChg>
        <pc:cxnChg chg="add del mod">
          <ac:chgData name="代數白痴 顧" userId="316db6a4f7ef8138" providerId="LiveId" clId="{677D7F95-5FE7-48E7-AD86-42211E234EF4}" dt="2023-07-19T23:49:21.512" v="7334" actId="478"/>
          <ac:cxnSpMkLst>
            <pc:docMk/>
            <pc:sldMk cId="2328187967" sldId="380"/>
            <ac:cxnSpMk id="33" creationId="{BFE750EF-0642-4D37-3E23-E6FDCFA81408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47" creationId="{400F6F7A-CA84-6062-59E9-159C8C28DD67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56" creationId="{C6087C43-F2E1-BD29-85A8-5DD731CA0B3E}"/>
          </ac:cxnSpMkLst>
        </pc:cxnChg>
      </pc:sldChg>
      <pc:sldChg chg="addSp delSp modSp mod delAnim modAnim modNotesTx">
        <pc:chgData name="代數白痴 顧" userId="316db6a4f7ef8138" providerId="LiveId" clId="{677D7F95-5FE7-48E7-AD86-42211E234EF4}" dt="2023-07-19T23:54:42.212" v="7723" actId="20577"/>
        <pc:sldMkLst>
          <pc:docMk/>
          <pc:sldMk cId="1787025739" sldId="381"/>
        </pc:sldMkLst>
        <pc:spChg chg="add mod">
          <ac:chgData name="代數白痴 顧" userId="316db6a4f7ef8138" providerId="LiveId" clId="{677D7F95-5FE7-48E7-AD86-42211E234EF4}" dt="2023-07-18T00:57:08.530" v="3720" actId="1076"/>
          <ac:spMkLst>
            <pc:docMk/>
            <pc:sldMk cId="1787025739" sldId="381"/>
            <ac:spMk id="5" creationId="{3855931C-DD42-DA21-0582-98545F1CD54F}"/>
          </ac:spMkLst>
        </pc:spChg>
        <pc:spChg chg="del">
          <ac:chgData name="代數白痴 顧" userId="316db6a4f7ef8138" providerId="LiveId" clId="{677D7F95-5FE7-48E7-AD86-42211E234EF4}" dt="2023-07-17T23:56:12.005" v="4" actId="478"/>
          <ac:spMkLst>
            <pc:docMk/>
            <pc:sldMk cId="1787025739" sldId="381"/>
            <ac:spMk id="16" creationId="{820E319E-B702-D180-C250-5FDDCF87A381}"/>
          </ac:spMkLst>
        </pc:spChg>
        <pc:spChg chg="del">
          <ac:chgData name="代數白痴 顧" userId="316db6a4f7ef8138" providerId="LiveId" clId="{677D7F95-5FE7-48E7-AD86-42211E234EF4}" dt="2023-07-17T23:56:12.005" v="4" actId="478"/>
          <ac:spMkLst>
            <pc:docMk/>
            <pc:sldMk cId="1787025739" sldId="381"/>
            <ac:spMk id="17" creationId="{43BC5D8C-0AFF-4703-AB0C-266BE47A70F1}"/>
          </ac:spMkLst>
        </pc:spChg>
        <pc:spChg chg="mod">
          <ac:chgData name="代數白痴 顧" userId="316db6a4f7ef8138" providerId="LiveId" clId="{677D7F95-5FE7-48E7-AD86-42211E234EF4}" dt="2023-07-18T00:00:47.702" v="284" actId="14100"/>
          <ac:spMkLst>
            <pc:docMk/>
            <pc:sldMk cId="1787025739" sldId="381"/>
            <ac:spMk id="20" creationId="{A3FB830B-771B-E0FE-E89E-71C9D14A0C52}"/>
          </ac:spMkLst>
        </pc:spChg>
        <pc:spChg chg="mod">
          <ac:chgData name="代數白痴 顧" userId="316db6a4f7ef8138" providerId="LiveId" clId="{677D7F95-5FE7-48E7-AD86-42211E234EF4}" dt="2023-07-17T23:58:59.155" v="232" actId="114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 顧" userId="316db6a4f7ef8138" providerId="LiveId" clId="{677D7F95-5FE7-48E7-AD86-42211E234EF4}" dt="2023-07-18T00:56:59.187" v="3719" actId="404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677D7F95-5FE7-48E7-AD86-42211E234EF4}" dt="2023-07-18T00:03:39.701" v="423" actId="20577"/>
          <ac:spMkLst>
            <pc:docMk/>
            <pc:sldMk cId="1787025739" sldId="381"/>
            <ac:spMk id="101" creationId="{665D392D-19FC-71B5-434C-0ABBBC91FB85}"/>
          </ac:spMkLst>
        </pc:spChg>
        <pc:grpChg chg="del">
          <ac:chgData name="代數白痴 顧" userId="316db6a4f7ef8138" providerId="LiveId" clId="{677D7F95-5FE7-48E7-AD86-42211E234EF4}" dt="2023-07-17T23:56:12.005" v="4" actId="478"/>
          <ac:grpSpMkLst>
            <pc:docMk/>
            <pc:sldMk cId="1787025739" sldId="381"/>
            <ac:grpSpMk id="19" creationId="{1B8250F5-475F-721B-4961-F7F4932DDAE0}"/>
          </ac:grpSpMkLst>
        </pc:grpChg>
        <pc:inkChg chg="del">
          <ac:chgData name="代數白痴 顧" userId="316db6a4f7ef8138" providerId="LiveId" clId="{677D7F95-5FE7-48E7-AD86-42211E234EF4}" dt="2023-07-17T23:55:27.200" v="1" actId="478"/>
          <ac:inkMkLst>
            <pc:docMk/>
            <pc:sldMk cId="1787025739" sldId="381"/>
            <ac:inkMk id="3" creationId="{9287B28B-D45C-183E-5FE7-96333A09C6AC}"/>
          </ac:inkMkLst>
        </pc:inkChg>
      </pc:sldChg>
      <pc:sldChg chg="new del">
        <pc:chgData name="代數白痴 顧" userId="316db6a4f7ef8138" providerId="LiveId" clId="{677D7F95-5FE7-48E7-AD86-42211E234EF4}" dt="2023-07-18T01:11:54.182" v="6737" actId="2696"/>
        <pc:sldMkLst>
          <pc:docMk/>
          <pc:sldMk cId="1941898077" sldId="382"/>
        </pc:sldMkLst>
      </pc:sldChg>
    </pc:docChg>
  </pc:docChgLst>
  <pc:docChgLst>
    <pc:chgData name="代數白痴 顧" userId="316db6a4f7ef8138" providerId="LiveId" clId="{C7E2D3C1-757F-472A-B7BA-4955B95C0C9F}"/>
    <pc:docChg chg="undo custSel addSld modSld">
      <pc:chgData name="代數白痴 顧" userId="316db6a4f7ef8138" providerId="LiveId" clId="{C7E2D3C1-757F-472A-B7BA-4955B95C0C9F}" dt="2023-07-24T15:02:34.588" v="2011" actId="113"/>
      <pc:docMkLst>
        <pc:docMk/>
      </pc:docMkLst>
      <pc:sldChg chg="modSp add mod">
        <pc:chgData name="代數白痴 顧" userId="316db6a4f7ef8138" providerId="LiveId" clId="{C7E2D3C1-757F-472A-B7BA-4955B95C0C9F}" dt="2023-07-24T14:52:31.141" v="615" actId="113"/>
        <pc:sldMkLst>
          <pc:docMk/>
          <pc:sldMk cId="2498798070" sldId="382"/>
        </pc:sldMkLst>
        <pc:spChg chg="mod">
          <ac:chgData name="代數白痴 顧" userId="316db6a4f7ef8138" providerId="LiveId" clId="{C7E2D3C1-757F-472A-B7BA-4955B95C0C9F}" dt="2023-07-24T14:50:20.890" v="350" actId="113"/>
          <ac:spMkLst>
            <pc:docMk/>
            <pc:sldMk cId="2498798070" sldId="382"/>
            <ac:spMk id="60" creationId="{90ECAF3B-FFFF-A531-AFBE-31708C7D891C}"/>
          </ac:spMkLst>
        </pc:spChg>
        <pc:spChg chg="mod">
          <ac:chgData name="代數白痴 顧" userId="316db6a4f7ef8138" providerId="LiveId" clId="{C7E2D3C1-757F-472A-B7BA-4955B95C0C9F}" dt="2023-07-24T14:52:31.141" v="615" actId="113"/>
          <ac:spMkLst>
            <pc:docMk/>
            <pc:sldMk cId="2498798070" sldId="382"/>
            <ac:spMk id="89" creationId="{9E8FE398-ED8E-E5DE-BD50-E0471252FAF6}"/>
          </ac:spMkLst>
        </pc:spChg>
      </pc:sldChg>
      <pc:sldChg chg="modSp add mod">
        <pc:chgData name="代數白痴 顧" userId="316db6a4f7ef8138" providerId="LiveId" clId="{C7E2D3C1-757F-472A-B7BA-4955B95C0C9F}" dt="2023-07-24T14:58:36.848" v="1487" actId="113"/>
        <pc:sldMkLst>
          <pc:docMk/>
          <pc:sldMk cId="1783578233" sldId="383"/>
        </pc:sldMkLst>
        <pc:spChg chg="mod">
          <ac:chgData name="代數白痴 顧" userId="316db6a4f7ef8138" providerId="LiveId" clId="{C7E2D3C1-757F-472A-B7BA-4955B95C0C9F}" dt="2023-07-24T14:55:21.217" v="996" actId="113"/>
          <ac:spMkLst>
            <pc:docMk/>
            <pc:sldMk cId="1783578233" sldId="383"/>
            <ac:spMk id="60" creationId="{90ECAF3B-FFFF-A531-AFBE-31708C7D891C}"/>
          </ac:spMkLst>
        </pc:spChg>
        <pc:spChg chg="mod">
          <ac:chgData name="代數白痴 顧" userId="316db6a4f7ef8138" providerId="LiveId" clId="{C7E2D3C1-757F-472A-B7BA-4955B95C0C9F}" dt="2023-07-24T14:58:36.848" v="1487" actId="113"/>
          <ac:spMkLst>
            <pc:docMk/>
            <pc:sldMk cId="1783578233" sldId="383"/>
            <ac:spMk id="89" creationId="{9E8FE398-ED8E-E5DE-BD50-E0471252FAF6}"/>
          </ac:spMkLst>
        </pc:spChg>
        <pc:spChg chg="mod">
          <ac:chgData name="代數白痴 顧" userId="316db6a4f7ef8138" providerId="LiveId" clId="{C7E2D3C1-757F-472A-B7BA-4955B95C0C9F}" dt="2023-07-24T14:58:18.985" v="1486" actId="20577"/>
          <ac:spMkLst>
            <pc:docMk/>
            <pc:sldMk cId="1783578233" sldId="383"/>
            <ac:spMk id="101" creationId="{665D392D-19FC-71B5-434C-0ABBBC91FB85}"/>
          </ac:spMkLst>
        </pc:spChg>
      </pc:sldChg>
      <pc:sldChg chg="modSp add mod">
        <pc:chgData name="代數白痴 顧" userId="316db6a4f7ef8138" providerId="LiveId" clId="{C7E2D3C1-757F-472A-B7BA-4955B95C0C9F}" dt="2023-07-24T15:02:34.588" v="2011" actId="113"/>
        <pc:sldMkLst>
          <pc:docMk/>
          <pc:sldMk cId="1994629586" sldId="384"/>
        </pc:sldMkLst>
        <pc:spChg chg="mod">
          <ac:chgData name="代數白痴 顧" userId="316db6a4f7ef8138" providerId="LiveId" clId="{C7E2D3C1-757F-472A-B7BA-4955B95C0C9F}" dt="2023-07-24T15:00:49.310" v="1755" actId="113"/>
          <ac:spMkLst>
            <pc:docMk/>
            <pc:sldMk cId="1994629586" sldId="384"/>
            <ac:spMk id="60" creationId="{90ECAF3B-FFFF-A531-AFBE-31708C7D891C}"/>
          </ac:spMkLst>
        </pc:spChg>
        <pc:spChg chg="mod">
          <ac:chgData name="代數白痴 顧" userId="316db6a4f7ef8138" providerId="LiveId" clId="{C7E2D3C1-757F-472A-B7BA-4955B95C0C9F}" dt="2023-07-24T15:02:34.588" v="2011" actId="113"/>
          <ac:spMkLst>
            <pc:docMk/>
            <pc:sldMk cId="1994629586" sldId="384"/>
            <ac:spMk id="89" creationId="{9E8FE398-ED8E-E5DE-BD50-E0471252FAF6}"/>
          </ac:spMkLst>
        </pc:spChg>
        <pc:spChg chg="mod">
          <ac:chgData name="代數白痴 顧" userId="316db6a4f7ef8138" providerId="LiveId" clId="{C7E2D3C1-757F-472A-B7BA-4955B95C0C9F}" dt="2023-07-24T15:02:25.107" v="2010" actId="113"/>
          <ac:spMkLst>
            <pc:docMk/>
            <pc:sldMk cId="1994629586" sldId="384"/>
            <ac:spMk id="101" creationId="{665D392D-19FC-71B5-434C-0ABBBC91FB85}"/>
          </ac:spMkLst>
        </pc:spChg>
      </pc:sldChg>
    </pc:docChg>
  </pc:docChgLst>
  <pc:docChgLst>
    <pc:chgData name="代數白痴 顧" userId="316db6a4f7ef8138" providerId="LiveId" clId="{17E509C0-6FA3-401A-8550-7AE85D85E8AE}"/>
    <pc:docChg chg="undo custSel modSld">
      <pc:chgData name="代數白痴 顧" userId="316db6a4f7ef8138" providerId="LiveId" clId="{17E509C0-6FA3-401A-8550-7AE85D85E8AE}" dt="2023-07-21T03:29:20.464" v="7254" actId="20577"/>
      <pc:docMkLst>
        <pc:docMk/>
      </pc:docMkLst>
      <pc:sldChg chg="addSp delSp modSp mod delAnim modNotesTx">
        <pc:chgData name="代數白痴 顧" userId="316db6a4f7ef8138" providerId="LiveId" clId="{17E509C0-6FA3-401A-8550-7AE85D85E8AE}" dt="2023-07-21T03:27:26.349" v="7247" actId="20577"/>
        <pc:sldMkLst>
          <pc:docMk/>
          <pc:sldMk cId="2873434386" sldId="379"/>
        </pc:sldMkLst>
        <pc:spChg chg="add del">
          <ac:chgData name="代數白痴 顧" userId="316db6a4f7ef8138" providerId="LiveId" clId="{17E509C0-6FA3-401A-8550-7AE85D85E8AE}" dt="2023-07-20T23:45:48.665" v="1549" actId="478"/>
          <ac:spMkLst>
            <pc:docMk/>
            <pc:sldMk cId="2873434386" sldId="379"/>
            <ac:spMk id="5" creationId="{4F598260-248A-1D0A-0DCF-D34D0D94D296}"/>
          </ac:spMkLst>
        </pc:spChg>
        <pc:spChg chg="add del mod">
          <ac:chgData name="代數白痴 顧" userId="316db6a4f7ef8138" providerId="LiveId" clId="{17E509C0-6FA3-401A-8550-7AE85D85E8AE}" dt="2023-07-21T03:25:49.327" v="6934" actId="478"/>
          <ac:spMkLst>
            <pc:docMk/>
            <pc:sldMk cId="2873434386" sldId="379"/>
            <ac:spMk id="11" creationId="{08AC984D-D2D9-AAFD-C645-6AF4B24D91CD}"/>
          </ac:spMkLst>
        </pc:spChg>
        <pc:spChg chg="add del mod">
          <ac:chgData name="代數白痴 顧" userId="316db6a4f7ef8138" providerId="LiveId" clId="{17E509C0-6FA3-401A-8550-7AE85D85E8AE}" dt="2023-07-21T03:25:49.327" v="6934" actId="478"/>
          <ac:spMkLst>
            <pc:docMk/>
            <pc:sldMk cId="2873434386" sldId="379"/>
            <ac:spMk id="12" creationId="{9BFDB900-7E76-520A-F395-89AF3B998473}"/>
          </ac:spMkLst>
        </pc:spChg>
        <pc:spChg chg="add del mod">
          <ac:chgData name="代數白痴 顧" userId="316db6a4f7ef8138" providerId="LiveId" clId="{17E509C0-6FA3-401A-8550-7AE85D85E8AE}" dt="2023-07-21T03:25:49.327" v="6934" actId="478"/>
          <ac:spMkLst>
            <pc:docMk/>
            <pc:sldMk cId="2873434386" sldId="379"/>
            <ac:spMk id="13" creationId="{F0CA1D2F-B50E-C58E-0959-5CD82A3CA933}"/>
          </ac:spMkLst>
        </pc:spChg>
        <pc:spChg chg="del">
          <ac:chgData name="代數白痴 顧" userId="316db6a4f7ef8138" providerId="LiveId" clId="{17E509C0-6FA3-401A-8550-7AE85D85E8AE}" dt="2023-07-20T23:44:25.900" v="1273" actId="478"/>
          <ac:spMkLst>
            <pc:docMk/>
            <pc:sldMk cId="2873434386" sldId="379"/>
            <ac:spMk id="29" creationId="{6C534A47-58C5-C19B-A570-D80F68D0E0C9}"/>
          </ac:spMkLst>
        </pc:spChg>
        <pc:spChg chg="del">
          <ac:chgData name="代數白痴 顧" userId="316db6a4f7ef8138" providerId="LiveId" clId="{17E509C0-6FA3-401A-8550-7AE85D85E8AE}" dt="2023-07-20T23:47:52.636" v="1817" actId="478"/>
          <ac:spMkLst>
            <pc:docMk/>
            <pc:sldMk cId="2873434386" sldId="379"/>
            <ac:spMk id="52" creationId="{E2DAA9E7-790A-AA98-EF70-BBC9891E6727}"/>
          </ac:spMkLst>
        </pc:spChg>
        <pc:spChg chg="mod">
          <ac:chgData name="代數白痴 顧" userId="316db6a4f7ef8138" providerId="LiveId" clId="{17E509C0-6FA3-401A-8550-7AE85D85E8AE}" dt="2023-07-20T23:48:39.168" v="1970" actId="20577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17E509C0-6FA3-401A-8550-7AE85D85E8AE}" dt="2023-07-21T03:18:08.592" v="5661" actId="113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17E509C0-6FA3-401A-8550-7AE85D85E8AE}" dt="2023-07-20T23:50:36.171" v="2263" actId="20577"/>
          <ac:spMkLst>
            <pc:docMk/>
            <pc:sldMk cId="2873434386" sldId="379"/>
            <ac:spMk id="101" creationId="{665D392D-19FC-71B5-434C-0ABBBC91FB85}"/>
          </ac:spMkLst>
        </pc:spChg>
        <pc:inkChg chg="del">
          <ac:chgData name="代數白痴 顧" userId="316db6a4f7ef8138" providerId="LiveId" clId="{17E509C0-6FA3-401A-8550-7AE85D85E8AE}" dt="2023-07-20T23:30:14.365" v="2" actId="478"/>
          <ac:inkMkLst>
            <pc:docMk/>
            <pc:sldMk cId="2873434386" sldId="379"/>
            <ac:inkMk id="3" creationId="{A385B9CF-F039-0CCB-1FDE-1B5EE2D6EF7A}"/>
          </ac:inkMkLst>
        </pc:inkChg>
        <pc:cxnChg chg="add del mod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4" creationId="{D14E4F12-5C2C-B234-3E5B-6DD19E1966E8}"/>
          </ac:cxnSpMkLst>
        </pc:cxnChg>
        <pc:cxnChg chg="add del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6" creationId="{F55850C5-A665-CD3D-CDC7-2CF8E42A5AB7}"/>
          </ac:cxnSpMkLst>
        </pc:cxnChg>
        <pc:cxnChg chg="add del mod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7" creationId="{92FBADAD-D439-6727-6654-98BD10C1C3AA}"/>
          </ac:cxnSpMkLst>
        </pc:cxnChg>
        <pc:cxnChg chg="add del mod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8" creationId="{A2E26231-9EFD-97AD-AA7B-6BB6E07C56D9}"/>
          </ac:cxnSpMkLst>
        </pc:cxnChg>
        <pc:cxnChg chg="add del mod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9" creationId="{9BDA188F-B3AC-C084-07D7-1BF2A01F0B0B}"/>
          </ac:cxnSpMkLst>
        </pc:cxnChg>
        <pc:cxnChg chg="add del mod">
          <ac:chgData name="代數白痴 顧" userId="316db6a4f7ef8138" providerId="LiveId" clId="{17E509C0-6FA3-401A-8550-7AE85D85E8AE}" dt="2023-07-21T03:20:50.653" v="6037" actId="478"/>
          <ac:cxnSpMkLst>
            <pc:docMk/>
            <pc:sldMk cId="2873434386" sldId="379"/>
            <ac:cxnSpMk id="10" creationId="{C78D4E40-0B47-BE55-BD47-88A71AECEF4B}"/>
          </ac:cxnSpMkLst>
        </pc:cxnChg>
      </pc:sldChg>
      <pc:sldChg chg="addSp delSp modSp mod delAnim modAnim modNotesTx">
        <pc:chgData name="代數白痴 顧" userId="316db6a4f7ef8138" providerId="LiveId" clId="{17E509C0-6FA3-401A-8550-7AE85D85E8AE}" dt="2023-07-21T03:15:14.258" v="5108" actId="20577"/>
        <pc:sldMkLst>
          <pc:docMk/>
          <pc:sldMk cId="2328187967" sldId="380"/>
        </pc:sldMkLst>
        <pc:spChg chg="add mod">
          <ac:chgData name="代數白痴 顧" userId="316db6a4f7ef8138" providerId="LiveId" clId="{17E509C0-6FA3-401A-8550-7AE85D85E8AE}" dt="2023-07-21T03:14:48.795" v="5078" actId="20577"/>
          <ac:spMkLst>
            <pc:docMk/>
            <pc:sldMk cId="2328187967" sldId="380"/>
            <ac:spMk id="3" creationId="{8CA77E1B-D9ED-D9EE-7A07-E85CC5132315}"/>
          </ac:spMkLst>
        </pc:spChg>
        <pc:spChg chg="add mod">
          <ac:chgData name="代數白痴 顧" userId="316db6a4f7ef8138" providerId="LiveId" clId="{17E509C0-6FA3-401A-8550-7AE85D85E8AE}" dt="2023-07-21T03:07:06.893" v="4794" actId="164"/>
          <ac:spMkLst>
            <pc:docMk/>
            <pc:sldMk cId="2328187967" sldId="380"/>
            <ac:spMk id="4" creationId="{2C70F817-FB79-F31A-3F56-2C3A000D69A9}"/>
          </ac:spMkLst>
        </pc:spChg>
        <pc:spChg chg="add mod">
          <ac:chgData name="代數白痴 顧" userId="316db6a4f7ef8138" providerId="LiveId" clId="{17E509C0-6FA3-401A-8550-7AE85D85E8AE}" dt="2023-07-21T03:07:06.893" v="4794" actId="164"/>
          <ac:spMkLst>
            <pc:docMk/>
            <pc:sldMk cId="2328187967" sldId="380"/>
            <ac:spMk id="11" creationId="{6EFDA526-D0F1-373A-C06B-3C52BEC792D3}"/>
          </ac:spMkLst>
        </pc:spChg>
        <pc:spChg chg="add mod">
          <ac:chgData name="代數白痴 顧" userId="316db6a4f7ef8138" providerId="LiveId" clId="{17E509C0-6FA3-401A-8550-7AE85D85E8AE}" dt="2023-07-21T03:07:06.893" v="4794" actId="164"/>
          <ac:spMkLst>
            <pc:docMk/>
            <pc:sldMk cId="2328187967" sldId="380"/>
            <ac:spMk id="16" creationId="{0331E554-12FE-3F97-1F27-34A38A00EA91}"/>
          </ac:spMkLst>
        </pc:spChg>
        <pc:spChg chg="add mod">
          <ac:chgData name="代數白痴 顧" userId="316db6a4f7ef8138" providerId="LiveId" clId="{17E509C0-6FA3-401A-8550-7AE85D85E8AE}" dt="2023-07-21T03:07:06.893" v="4794" actId="164"/>
          <ac:spMkLst>
            <pc:docMk/>
            <pc:sldMk cId="2328187967" sldId="380"/>
            <ac:spMk id="25" creationId="{2A976CEC-DBC0-AD16-9E10-DE694A54E4E0}"/>
          </ac:spMkLst>
        </pc:spChg>
        <pc:spChg chg="mod">
          <ac:chgData name="代數白痴 顧" userId="316db6a4f7ef8138" providerId="LiveId" clId="{17E509C0-6FA3-401A-8550-7AE85D85E8AE}" dt="2023-07-20T23:41:43.789" v="1027" actId="20577"/>
          <ac:spMkLst>
            <pc:docMk/>
            <pc:sldMk cId="2328187967" sldId="380"/>
            <ac:spMk id="60" creationId="{90ECAF3B-FFFF-A531-AFBE-31708C7D891C}"/>
          </ac:spMkLst>
        </pc:spChg>
        <pc:spChg chg="mod">
          <ac:chgData name="代數白痴 顧" userId="316db6a4f7ef8138" providerId="LiveId" clId="{17E509C0-6FA3-401A-8550-7AE85D85E8AE}" dt="2023-07-20T23:45:15.087" v="1514" actId="20577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17E509C0-6FA3-401A-8550-7AE85D85E8AE}" dt="2023-07-20T23:44:04.338" v="1270" actId="20577"/>
          <ac:spMkLst>
            <pc:docMk/>
            <pc:sldMk cId="2328187967" sldId="380"/>
            <ac:spMk id="101" creationId="{665D392D-19FC-71B5-434C-0ABBBC91FB85}"/>
          </ac:spMkLst>
        </pc:spChg>
        <pc:grpChg chg="add mod">
          <ac:chgData name="代數白痴 顧" userId="316db6a4f7ef8138" providerId="LiveId" clId="{17E509C0-6FA3-401A-8550-7AE85D85E8AE}" dt="2023-07-21T03:07:09.052" v="4795" actId="1076"/>
          <ac:grpSpMkLst>
            <pc:docMk/>
            <pc:sldMk cId="2328187967" sldId="380"/>
            <ac:grpSpMk id="26" creationId="{D0F3EAA3-CCCE-084C-8683-835BE14A5678}"/>
          </ac:grpSpMkLst>
        </pc:grpChg>
        <pc:grpChg chg="del">
          <ac:chgData name="代數白痴 顧" userId="316db6a4f7ef8138" providerId="LiveId" clId="{17E509C0-6FA3-401A-8550-7AE85D85E8AE}" dt="2023-07-20T23:39:59.254" v="846" actId="478"/>
          <ac:grpSpMkLst>
            <pc:docMk/>
            <pc:sldMk cId="2328187967" sldId="380"/>
            <ac:grpSpMk id="34" creationId="{5E70F412-D66A-8078-2DC6-9E18FD82969F}"/>
          </ac:grpSpMkLst>
        </pc:grpChg>
        <pc:inkChg chg="del">
          <ac:chgData name="代數白痴 顧" userId="316db6a4f7ef8138" providerId="LiveId" clId="{17E509C0-6FA3-401A-8550-7AE85D85E8AE}" dt="2023-07-20T23:30:12.819" v="1" actId="478"/>
          <ac:inkMkLst>
            <pc:docMk/>
            <pc:sldMk cId="2328187967" sldId="380"/>
            <ac:inkMk id="3" creationId="{BBADA09A-A0CA-9D0F-810D-D91D52066400}"/>
          </ac:inkMkLst>
        </pc:ink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6" creationId="{C88EB7A3-B62C-E331-3377-7C5923F40C28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8" creationId="{041CA15C-8C69-C3FE-E069-5E7DAB3F0731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0" creationId="{34131B62-47D6-098F-7FBB-EC97AD7BAB21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3" creationId="{CC0A429E-EF64-DEA5-DE21-2C8C87DF62D5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5" creationId="{6B0A4563-3ED3-39FF-66E8-7AB6361D0CE0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7" creationId="{92C1FE05-DA45-3799-A836-780195C52DC8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8" creationId="{F6BBF0F7-5F8E-3107-B9BF-A5B7081AAA96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9" creationId="{1B1FE6A4-C0FA-DD0D-CE06-42B749667308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20" creationId="{A8131586-4F7C-4F44-096E-E642C2F049FE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21" creationId="{05FDE124-7A78-05F3-61FA-313D419659BE}"/>
          </ac:cxnSpMkLst>
        </pc:cxnChg>
      </pc:sldChg>
      <pc:sldChg chg="delSp modSp mod delAnim modNotesTx">
        <pc:chgData name="代數白痴 顧" userId="316db6a4f7ef8138" providerId="LiveId" clId="{17E509C0-6FA3-401A-8550-7AE85D85E8AE}" dt="2023-07-21T03:29:20.464" v="7254" actId="20577"/>
        <pc:sldMkLst>
          <pc:docMk/>
          <pc:sldMk cId="1787025739" sldId="381"/>
        </pc:sldMkLst>
        <pc:spChg chg="del">
          <ac:chgData name="代數白痴 顧" userId="316db6a4f7ef8138" providerId="LiveId" clId="{17E509C0-6FA3-401A-8550-7AE85D85E8AE}" dt="2023-07-20T23:30:18.991" v="3" actId="478"/>
          <ac:spMkLst>
            <pc:docMk/>
            <pc:sldMk cId="1787025739" sldId="381"/>
            <ac:spMk id="5" creationId="{3855931C-DD42-DA21-0582-98545F1CD54F}"/>
          </ac:spMkLst>
        </pc:spChg>
        <pc:spChg chg="del">
          <ac:chgData name="代數白痴 顧" userId="316db6a4f7ef8138" providerId="LiveId" clId="{17E509C0-6FA3-401A-8550-7AE85D85E8AE}" dt="2023-07-20T23:36:19.867" v="463" actId="478"/>
          <ac:spMkLst>
            <pc:docMk/>
            <pc:sldMk cId="1787025739" sldId="381"/>
            <ac:spMk id="20" creationId="{A3FB830B-771B-E0FE-E89E-71C9D14A0C52}"/>
          </ac:spMkLst>
        </pc:spChg>
        <pc:spChg chg="mod">
          <ac:chgData name="代數白痴 顧" userId="316db6a4f7ef8138" providerId="LiveId" clId="{17E509C0-6FA3-401A-8550-7AE85D85E8AE}" dt="2023-07-21T03:29:11.195" v="7253" actId="115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 顧" userId="316db6a4f7ef8138" providerId="LiveId" clId="{17E509C0-6FA3-401A-8550-7AE85D85E8AE}" dt="2023-07-21T03:29:20.464" v="7254" actId="20577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17E509C0-6FA3-401A-8550-7AE85D85E8AE}" dt="2023-07-20T23:38:41.059" v="840" actId="947"/>
          <ac:spMkLst>
            <pc:docMk/>
            <pc:sldMk cId="1787025739" sldId="381"/>
            <ac:spMk id="101" creationId="{665D392D-19FC-71B5-434C-0ABBBC91FB85}"/>
          </ac:spMkLst>
        </pc:spChg>
        <pc:inkChg chg="del">
          <ac:chgData name="代數白痴 顧" userId="316db6a4f7ef8138" providerId="LiveId" clId="{17E509C0-6FA3-401A-8550-7AE85D85E8AE}" dt="2023-07-20T23:30:10.480" v="0" actId="478"/>
          <ac:inkMkLst>
            <pc:docMk/>
            <pc:sldMk cId="1787025739" sldId="381"/>
            <ac:inkMk id="4" creationId="{D7C2315A-55D8-E0A3-7090-40F5954AFBBB}"/>
          </ac:inkMkLst>
        </pc:inkChg>
      </pc:sldChg>
    </pc:docChg>
  </pc:docChgLst>
  <pc:docChgLst>
    <pc:chgData name="代數白痴 顧" userId="316db6a4f7ef8138" providerId="LiveId" clId="{1536B497-2607-4580-A2F5-02860F073CFB}"/>
    <pc:docChg chg="custSel modSld sldOrd">
      <pc:chgData name="代數白痴 顧" userId="316db6a4f7ef8138" providerId="LiveId" clId="{1536B497-2607-4580-A2F5-02860F073CFB}" dt="2023-07-17T00:14:20.587" v="3050" actId="20577"/>
      <pc:docMkLst>
        <pc:docMk/>
      </pc:docMkLst>
      <pc:sldChg chg="addSp modSp modAnim modNotesTx">
        <pc:chgData name="代數白痴 顧" userId="316db6a4f7ef8138" providerId="LiveId" clId="{1536B497-2607-4580-A2F5-02860F073CFB}" dt="2023-07-17T00:14:20.587" v="3050" actId="20577"/>
        <pc:sldMkLst>
          <pc:docMk/>
          <pc:sldMk cId="2328187967" sldId="380"/>
        </pc:sldMkLst>
        <pc:spChg chg="mod">
          <ac:chgData name="代數白痴 顧" userId="316db6a4f7ef8138" providerId="LiveId" clId="{1536B497-2607-4580-A2F5-02860F073CFB}" dt="2023-07-16T23:57:07.453" v="2374" actId="164"/>
          <ac:spMkLst>
            <pc:docMk/>
            <pc:sldMk cId="2328187967" sldId="380"/>
            <ac:spMk id="50" creationId="{003B6F30-0BFE-9AD2-C7AD-BCFC1BDC751A}"/>
          </ac:spMkLst>
        </pc:spChg>
        <pc:spChg chg="mod">
          <ac:chgData name="代數白痴 顧" userId="316db6a4f7ef8138" providerId="LiveId" clId="{1536B497-2607-4580-A2F5-02860F073CFB}" dt="2023-07-16T23:57:07.453" v="2374" actId="164"/>
          <ac:spMkLst>
            <pc:docMk/>
            <pc:sldMk cId="2328187967" sldId="380"/>
            <ac:spMk id="57" creationId="{74FFF650-38FA-D00F-335A-0FDBEE37E0F6}"/>
          </ac:spMkLst>
        </pc:spChg>
        <pc:spChg chg="mod">
          <ac:chgData name="代數白痴 顧" userId="316db6a4f7ef8138" providerId="LiveId" clId="{1536B497-2607-4580-A2F5-02860F073CFB}" dt="2023-07-16T23:57:07.453" v="2374" actId="164"/>
          <ac:spMkLst>
            <pc:docMk/>
            <pc:sldMk cId="2328187967" sldId="380"/>
            <ac:spMk id="58" creationId="{F203158C-DDA1-BA89-0D55-7B61C5744E32}"/>
          </ac:spMkLst>
        </pc:spChg>
        <pc:grpChg chg="add mod">
          <ac:chgData name="代數白痴 顧" userId="316db6a4f7ef8138" providerId="LiveId" clId="{1536B497-2607-4580-A2F5-02860F073CFB}" dt="2023-07-16T23:57:07.453" v="2374" actId="164"/>
          <ac:grpSpMkLst>
            <pc:docMk/>
            <pc:sldMk cId="2328187967" sldId="380"/>
            <ac:grpSpMk id="3" creationId="{6570DCDE-BA9E-79A7-AF52-E02C17486A0E}"/>
          </ac:grpSpMkLst>
        </pc:grpChg>
        <pc:cxnChg chg="mod">
          <ac:chgData name="代數白痴 顧" userId="316db6a4f7ef8138" providerId="LiveId" clId="{1536B497-2607-4580-A2F5-02860F073CFB}" dt="2023-07-16T23:57:07.453" v="2374" actId="164"/>
          <ac:cxnSpMkLst>
            <pc:docMk/>
            <pc:sldMk cId="2328187967" sldId="380"/>
            <ac:cxnSpMk id="42" creationId="{16D34172-2E9C-9037-DF12-A2BF01D7CB78}"/>
          </ac:cxnSpMkLst>
        </pc:cxnChg>
        <pc:cxnChg chg="mod">
          <ac:chgData name="代數白痴 顧" userId="316db6a4f7ef8138" providerId="LiveId" clId="{1536B497-2607-4580-A2F5-02860F073CFB}" dt="2023-07-16T23:57:07.453" v="2374" actId="164"/>
          <ac:cxnSpMkLst>
            <pc:docMk/>
            <pc:sldMk cId="2328187967" sldId="380"/>
            <ac:cxnSpMk id="49" creationId="{E2345C87-4419-8590-BC84-0D52756A3E73}"/>
          </ac:cxnSpMkLst>
        </pc:cxnChg>
        <pc:cxnChg chg="mod">
          <ac:chgData name="代數白痴 顧" userId="316db6a4f7ef8138" providerId="LiveId" clId="{1536B497-2607-4580-A2F5-02860F073CFB}" dt="2023-07-16T23:57:07.453" v="2374" actId="164"/>
          <ac:cxnSpMkLst>
            <pc:docMk/>
            <pc:sldMk cId="2328187967" sldId="380"/>
            <ac:cxnSpMk id="54" creationId="{FB4173BA-D90A-6088-259D-4E8A078CFB00}"/>
          </ac:cxnSpMkLst>
        </pc:cxnChg>
        <pc:cxnChg chg="mod">
          <ac:chgData name="代數白痴 顧" userId="316db6a4f7ef8138" providerId="LiveId" clId="{1536B497-2607-4580-A2F5-02860F073CFB}" dt="2023-07-16T23:57:07.453" v="2374" actId="164"/>
          <ac:cxnSpMkLst>
            <pc:docMk/>
            <pc:sldMk cId="2328187967" sldId="380"/>
            <ac:cxnSpMk id="55" creationId="{2EA0A479-F120-76DC-4B0D-B094B225BD9D}"/>
          </ac:cxnSpMkLst>
        </pc:cxnChg>
      </pc:sldChg>
      <pc:sldChg chg="addSp delSp modSp mod ord modAnim modNotesTx">
        <pc:chgData name="代數白痴 顧" userId="316db6a4f7ef8138" providerId="LiveId" clId="{1536B497-2607-4580-A2F5-02860F073CFB}" dt="2023-07-16T23:55:24.349" v="2313"/>
        <pc:sldMkLst>
          <pc:docMk/>
          <pc:sldMk cId="1787025739" sldId="381"/>
        </pc:sldMkLst>
        <pc:spChg chg="add mod">
          <ac:chgData name="代數白痴 顧" userId="316db6a4f7ef8138" providerId="LiveId" clId="{1536B497-2607-4580-A2F5-02860F073CFB}" dt="2023-07-16T23:45:44.666" v="423" actId="164"/>
          <ac:spMkLst>
            <pc:docMk/>
            <pc:sldMk cId="1787025739" sldId="381"/>
            <ac:spMk id="10" creationId="{BBDBB73F-CE8A-B3BE-B2CA-495E56A24D3E}"/>
          </ac:spMkLst>
        </pc:spChg>
        <pc:spChg chg="add mod">
          <ac:chgData name="代數白痴 顧" userId="316db6a4f7ef8138" providerId="LiveId" clId="{1536B497-2607-4580-A2F5-02860F073CFB}" dt="2023-07-16T23:45:44.666" v="423" actId="164"/>
          <ac:spMkLst>
            <pc:docMk/>
            <pc:sldMk cId="1787025739" sldId="381"/>
            <ac:spMk id="11" creationId="{50506189-4E90-9C78-DA37-711247CC0FC3}"/>
          </ac:spMkLst>
        </pc:spChg>
        <pc:spChg chg="add mod">
          <ac:chgData name="代數白痴 顧" userId="316db6a4f7ef8138" providerId="LiveId" clId="{1536B497-2607-4580-A2F5-02860F073CFB}" dt="2023-07-16T23:45:44.666" v="423" actId="164"/>
          <ac:spMkLst>
            <pc:docMk/>
            <pc:sldMk cId="1787025739" sldId="381"/>
            <ac:spMk id="13" creationId="{31EA800E-15F5-2874-E6BB-7020901E41F1}"/>
          </ac:spMkLst>
        </pc:spChg>
        <pc:spChg chg="add mod">
          <ac:chgData name="代數白痴 顧" userId="316db6a4f7ef8138" providerId="LiveId" clId="{1536B497-2607-4580-A2F5-02860F073CFB}" dt="2023-07-16T23:45:44.666" v="423" actId="164"/>
          <ac:spMkLst>
            <pc:docMk/>
            <pc:sldMk cId="1787025739" sldId="381"/>
            <ac:spMk id="14" creationId="{D92FA005-09F6-26D9-29E8-E82D03C57150}"/>
          </ac:spMkLst>
        </pc:spChg>
        <pc:spChg chg="add mod">
          <ac:chgData name="代數白痴 顧" userId="316db6a4f7ef8138" providerId="LiveId" clId="{1536B497-2607-4580-A2F5-02860F073CFB}" dt="2023-07-16T23:44:45.283" v="414" actId="692"/>
          <ac:spMkLst>
            <pc:docMk/>
            <pc:sldMk cId="1787025739" sldId="381"/>
            <ac:spMk id="16" creationId="{820E319E-B702-D180-C250-5FDDCF87A381}"/>
          </ac:spMkLst>
        </pc:spChg>
        <pc:spChg chg="add mod">
          <ac:chgData name="代數白痴 顧" userId="316db6a4f7ef8138" providerId="LiveId" clId="{1536B497-2607-4580-A2F5-02860F073CFB}" dt="2023-07-16T23:45:04.785" v="422" actId="1076"/>
          <ac:spMkLst>
            <pc:docMk/>
            <pc:sldMk cId="1787025739" sldId="381"/>
            <ac:spMk id="17" creationId="{43BC5D8C-0AFF-4703-AB0C-266BE47A70F1}"/>
          </ac:spMkLst>
        </pc:spChg>
        <pc:spChg chg="add mod">
          <ac:chgData name="代數白痴 顧" userId="316db6a4f7ef8138" providerId="LiveId" clId="{1536B497-2607-4580-A2F5-02860F073CFB}" dt="2023-07-16T23:49:21.841" v="1067" actId="113"/>
          <ac:spMkLst>
            <pc:docMk/>
            <pc:sldMk cId="1787025739" sldId="381"/>
            <ac:spMk id="20" creationId="{A3FB830B-771B-E0FE-E89E-71C9D14A0C52}"/>
          </ac:spMkLst>
        </pc:spChg>
        <pc:spChg chg="mod">
          <ac:chgData name="代數白痴 顧" userId="316db6a4f7ef8138" providerId="LiveId" clId="{1536B497-2607-4580-A2F5-02860F073CFB}" dt="2023-07-16T23:41:29.514" v="313" actId="113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1536B497-2607-4580-A2F5-02860F073CFB}" dt="2023-07-16T23:40:54.288" v="308" actId="20577"/>
          <ac:spMkLst>
            <pc:docMk/>
            <pc:sldMk cId="1787025739" sldId="381"/>
            <ac:spMk id="101" creationId="{665D392D-19FC-71B5-434C-0ABBBC91FB85}"/>
          </ac:spMkLst>
        </pc:spChg>
        <pc:grpChg chg="add mod">
          <ac:chgData name="代數白痴 顧" userId="316db6a4f7ef8138" providerId="LiveId" clId="{1536B497-2607-4580-A2F5-02860F073CFB}" dt="2023-07-16T23:45:51.462" v="424" actId="164"/>
          <ac:grpSpMkLst>
            <pc:docMk/>
            <pc:sldMk cId="1787025739" sldId="381"/>
            <ac:grpSpMk id="18" creationId="{CCAAB4E5-F67B-E2FB-DBE5-171B9F5D4120}"/>
          </ac:grpSpMkLst>
        </pc:grpChg>
        <pc:grpChg chg="add mod">
          <ac:chgData name="代數白痴 顧" userId="316db6a4f7ef8138" providerId="LiveId" clId="{1536B497-2607-4580-A2F5-02860F073CFB}" dt="2023-07-16T23:45:51.462" v="424" actId="164"/>
          <ac:grpSpMkLst>
            <pc:docMk/>
            <pc:sldMk cId="1787025739" sldId="381"/>
            <ac:grpSpMk id="19" creationId="{1B8250F5-475F-721B-4961-F7F4932DDAE0}"/>
          </ac:grpSpMkLst>
        </pc:grpChg>
        <pc:cxnChg chg="add mod">
          <ac:chgData name="代數白痴 顧" userId="316db6a4f7ef8138" providerId="LiveId" clId="{1536B497-2607-4580-A2F5-02860F073CFB}" dt="2023-07-16T23:45:51.462" v="424" actId="164"/>
          <ac:cxnSpMkLst>
            <pc:docMk/>
            <pc:sldMk cId="1787025739" sldId="381"/>
            <ac:cxnSpMk id="4" creationId="{4D9D6C19-A1E3-A84D-1CCD-9FE9135565CE}"/>
          </ac:cxnSpMkLst>
        </pc:cxnChg>
        <pc:cxnChg chg="add mod">
          <ac:chgData name="代數白痴 顧" userId="316db6a4f7ef8138" providerId="LiveId" clId="{1536B497-2607-4580-A2F5-02860F073CFB}" dt="2023-07-16T23:45:44.666" v="423" actId="164"/>
          <ac:cxnSpMkLst>
            <pc:docMk/>
            <pc:sldMk cId="1787025739" sldId="381"/>
            <ac:cxnSpMk id="6" creationId="{32A6FD81-D544-64C8-7665-65456ACD4500}"/>
          </ac:cxnSpMkLst>
        </pc:cxnChg>
        <pc:cxnChg chg="add mod">
          <ac:chgData name="代數白痴 顧" userId="316db6a4f7ef8138" providerId="LiveId" clId="{1536B497-2607-4580-A2F5-02860F073CFB}" dt="2023-07-16T23:45:44.666" v="423" actId="164"/>
          <ac:cxnSpMkLst>
            <pc:docMk/>
            <pc:sldMk cId="1787025739" sldId="381"/>
            <ac:cxnSpMk id="8" creationId="{B6C46518-B61A-B29E-FE79-F854BBAC80F2}"/>
          </ac:cxnSpMkLst>
        </pc:cxnChg>
        <pc:cxnChg chg="add del mod">
          <ac:chgData name="代數白痴 顧" userId="316db6a4f7ef8138" providerId="LiveId" clId="{1536B497-2607-4580-A2F5-02860F073CFB}" dt="2023-07-16T23:42:46.418" v="338" actId="478"/>
          <ac:cxnSpMkLst>
            <pc:docMk/>
            <pc:sldMk cId="1787025739" sldId="381"/>
            <ac:cxnSpMk id="9" creationId="{64AC823C-0AD1-3447-CE12-DC21D094FA25}"/>
          </ac:cxnSpMkLst>
        </pc:cxnChg>
        <pc:cxnChg chg="add del mod">
          <ac:chgData name="代數白痴 顧" userId="316db6a4f7ef8138" providerId="LiveId" clId="{1536B497-2607-4580-A2F5-02860F073CFB}" dt="2023-07-16T23:43:39.489" v="367" actId="478"/>
          <ac:cxnSpMkLst>
            <pc:docMk/>
            <pc:sldMk cId="1787025739" sldId="381"/>
            <ac:cxnSpMk id="12" creationId="{856ECE22-79DA-E4E9-A3F6-FEAF6E0508BB}"/>
          </ac:cxnSpMkLst>
        </pc:cxnChg>
        <pc:cxnChg chg="add del mod">
          <ac:chgData name="代數白痴 顧" userId="316db6a4f7ef8138" providerId="LiveId" clId="{1536B497-2607-4580-A2F5-02860F073CFB}" dt="2023-07-16T23:44:25.850" v="411" actId="478"/>
          <ac:cxnSpMkLst>
            <pc:docMk/>
            <pc:sldMk cId="1787025739" sldId="381"/>
            <ac:cxnSpMk id="15" creationId="{13B053D6-DDE9-CDA0-FE34-3C7815E467D3}"/>
          </ac:cxnSpMkLst>
        </pc:cxnChg>
      </pc:sldChg>
    </pc:docChg>
  </pc:docChgLst>
  <pc:docChgLst>
    <pc:chgData name="代數白痴 顧" userId="316db6a4f7ef8138" providerId="LiveId" clId="{C79E73BE-1AA8-43E3-92E0-F6CD1C4F090E}"/>
    <pc:docChg chg="custSel modSld">
      <pc:chgData name="代數白痴 顧" userId="316db6a4f7ef8138" providerId="LiveId" clId="{C79E73BE-1AA8-43E3-92E0-F6CD1C4F090E}" dt="2023-07-19T14:40:35.336" v="39" actId="20577"/>
      <pc:docMkLst>
        <pc:docMk/>
      </pc:docMkLst>
      <pc:sldChg chg="delSp mod modNotesTx">
        <pc:chgData name="代數白痴 顧" userId="316db6a4f7ef8138" providerId="LiveId" clId="{C79E73BE-1AA8-43E3-92E0-F6CD1C4F090E}" dt="2023-07-19T14:40:35.336" v="39" actId="20577"/>
        <pc:sldMkLst>
          <pc:docMk/>
          <pc:sldMk cId="2873434386" sldId="379"/>
        </pc:sldMkLst>
        <pc:inkChg chg="del">
          <ac:chgData name="代數白痴 顧" userId="316db6a4f7ef8138" providerId="LiveId" clId="{C79E73BE-1AA8-43E3-92E0-F6CD1C4F090E}" dt="2023-07-19T14:40:23.739" v="2" actId="478"/>
          <ac:inkMkLst>
            <pc:docMk/>
            <pc:sldMk cId="2873434386" sldId="379"/>
            <ac:inkMk id="3" creationId="{BDC2DE26-B9F7-DE75-9675-19B37CCFE1F0}"/>
          </ac:inkMkLst>
        </pc:inkChg>
      </pc:sldChg>
      <pc:sldChg chg="delSp mod">
        <pc:chgData name="代數白痴 顧" userId="316db6a4f7ef8138" providerId="LiveId" clId="{C79E73BE-1AA8-43E3-92E0-F6CD1C4F090E}" dt="2023-07-19T14:39:37.691" v="1" actId="478"/>
        <pc:sldMkLst>
          <pc:docMk/>
          <pc:sldMk cId="2328187967" sldId="380"/>
        </pc:sldMkLst>
        <pc:inkChg chg="del">
          <ac:chgData name="代數白痴 顧" userId="316db6a4f7ef8138" providerId="LiveId" clId="{C79E73BE-1AA8-43E3-92E0-F6CD1C4F090E}" dt="2023-07-19T14:39:37.691" v="1" actId="478"/>
          <ac:inkMkLst>
            <pc:docMk/>
            <pc:sldMk cId="2328187967" sldId="380"/>
            <ac:inkMk id="3" creationId="{B5BB285B-13BF-B042-3E33-B601477250D3}"/>
          </ac:inkMkLst>
        </pc:inkChg>
      </pc:sldChg>
      <pc:sldChg chg="delSp mod">
        <pc:chgData name="代數白痴 顧" userId="316db6a4f7ef8138" providerId="LiveId" clId="{C79E73BE-1AA8-43E3-92E0-F6CD1C4F090E}" dt="2023-07-19T14:38:46.401" v="0" actId="478"/>
        <pc:sldMkLst>
          <pc:docMk/>
          <pc:sldMk cId="1787025739" sldId="381"/>
        </pc:sldMkLst>
        <pc:inkChg chg="del">
          <ac:chgData name="代數白痴 顧" userId="316db6a4f7ef8138" providerId="LiveId" clId="{C79E73BE-1AA8-43E3-92E0-F6CD1C4F090E}" dt="2023-07-19T14:38:46.401" v="0" actId="478"/>
          <ac:inkMkLst>
            <pc:docMk/>
            <pc:sldMk cId="1787025739" sldId="381"/>
            <ac:inkMk id="4" creationId="{29D8CB5D-0E04-D0B3-CAD4-8ABC3399C655}"/>
          </ac:inkMkLst>
        </pc:inkChg>
      </pc:sldChg>
    </pc:docChg>
  </pc:docChgLst>
  <pc:docChgLst>
    <pc:chgData name="代數白痴 顧" userId="316db6a4f7ef8138" providerId="LiveId" clId="{ADA79A59-51F9-4CD5-AB44-E557C118F215}"/>
    <pc:docChg chg="undo custSel delSld modSld sldOrd">
      <pc:chgData name="代數白痴 顧" userId="316db6a4f7ef8138" providerId="LiveId" clId="{ADA79A59-51F9-4CD5-AB44-E557C118F215}" dt="2023-07-31T01:32:36.425" v="10920" actId="20577"/>
      <pc:docMkLst>
        <pc:docMk/>
      </pc:docMkLst>
      <pc:sldChg chg="addSp modSp mod ord modAnim modNotesTx">
        <pc:chgData name="代數白痴 顧" userId="316db6a4f7ef8138" providerId="LiveId" clId="{ADA79A59-51F9-4CD5-AB44-E557C118F215}" dt="2023-07-31T00:55:45.003" v="5793" actId="20577"/>
        <pc:sldMkLst>
          <pc:docMk/>
          <pc:sldMk cId="2873434386" sldId="379"/>
        </pc:sldMkLst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4" creationId="{75D118FD-00DC-A7EF-4271-A39211494CCE}"/>
          </ac:spMkLst>
        </pc:spChg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5" creationId="{68944F57-C000-3BFA-8BE5-5DF81F9FD830}"/>
          </ac:spMkLst>
        </pc:spChg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6" creationId="{7D7AED1B-E30E-63C6-E7CA-EF54EB800F55}"/>
          </ac:spMkLst>
        </pc:spChg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9" creationId="{38188A9B-E613-CF29-8FF6-5CD1C7809C38}"/>
          </ac:spMkLst>
        </pc:spChg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10" creationId="{AF3890B4-94CC-5D6D-C332-E53D8DF53DB3}"/>
          </ac:spMkLst>
        </pc:spChg>
        <pc:spChg chg="mod">
          <ac:chgData name="代數白痴 顧" userId="316db6a4f7ef8138" providerId="LiveId" clId="{ADA79A59-51F9-4CD5-AB44-E557C118F215}" dt="2023-07-30T23:41:33.914" v="388" actId="113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ADA79A59-51F9-4CD5-AB44-E557C118F215}" dt="2023-07-30T23:45:09.270" v="447" actId="20577"/>
          <ac:spMkLst>
            <pc:docMk/>
            <pc:sldMk cId="2873434386" sldId="379"/>
            <ac:spMk id="89" creationId="{9E8FE398-ED8E-E5DE-BD50-E0471252FAF6}"/>
          </ac:spMkLst>
        </pc:spChg>
        <pc:grpChg chg="mod">
          <ac:chgData name="代數白痴 顧" userId="316db6a4f7ef8138" providerId="LiveId" clId="{ADA79A59-51F9-4CD5-AB44-E557C118F215}" dt="2023-07-30T23:41:37.494" v="390" actId="1076"/>
          <ac:grpSpMkLst>
            <pc:docMk/>
            <pc:sldMk cId="2873434386" sldId="379"/>
            <ac:grpSpMk id="2" creationId="{9204BB33-F861-B3E8-E94D-762DF3B9352D}"/>
          </ac:grpSpMkLst>
        </pc:grpChg>
        <pc:grpChg chg="add mod">
          <ac:chgData name="代數白痴 顧" userId="316db6a4f7ef8138" providerId="LiveId" clId="{ADA79A59-51F9-4CD5-AB44-E557C118F215}" dt="2023-07-31T00:51:54.776" v="5348" actId="1076"/>
          <ac:grpSpMkLst>
            <pc:docMk/>
            <pc:sldMk cId="2873434386" sldId="379"/>
            <ac:grpSpMk id="3" creationId="{1C66F9A2-4DEC-2920-8048-3D184BC42562}"/>
          </ac:grpSpMkLst>
        </pc:grp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7" creationId="{E62864BC-D157-96C5-C4CB-7AE27F9EA17F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8" creationId="{BE2B66DB-E9EA-8421-868B-90470546A03E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1" creationId="{E418F935-6623-49B7-72CC-865C1E47FAAC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2" creationId="{C1541499-3CCB-60C1-2C57-8CE6D5C63725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3" creationId="{4A61FE19-185D-329C-663C-35E0E62CCEFA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4" creationId="{6A997A89-CE04-4998-BB3A-A6DE9710A2E3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5" creationId="{84E529D8-19FA-D513-40FA-1E99FFB3A9BA}"/>
          </ac:cxnSpMkLst>
        </pc:cxnChg>
      </pc:sldChg>
      <pc:sldChg chg="addSp delSp modSp del mod modAnim">
        <pc:chgData name="代數白痴 顧" userId="316db6a4f7ef8138" providerId="LiveId" clId="{ADA79A59-51F9-4CD5-AB44-E557C118F215}" dt="2023-07-31T01:03:21.802" v="7136" actId="2696"/>
        <pc:sldMkLst>
          <pc:docMk/>
          <pc:sldMk cId="2328187967" sldId="380"/>
        </pc:sldMkLst>
        <pc:spChg chg="mod topLvl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4" creationId="{B4786A36-7515-CCC1-B64F-116DF25B017B}"/>
          </ac:spMkLst>
        </pc:spChg>
        <pc:spChg chg="mod topLvl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5" creationId="{969F9C4A-5A26-D28D-1258-A9005E48F854}"/>
          </ac:spMkLst>
        </pc:spChg>
        <pc:spChg chg="mod topLvl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6" creationId="{C164B511-83D4-E40C-57F9-1CF73BC40B2D}"/>
          </ac:spMkLst>
        </pc:spChg>
        <pc:spChg chg="del">
          <ac:chgData name="代數白痴 顧" userId="316db6a4f7ef8138" providerId="LiveId" clId="{ADA79A59-51F9-4CD5-AB44-E557C118F215}" dt="2023-07-31T00:47:52.779" v="5139" actId="478"/>
          <ac:spMkLst>
            <pc:docMk/>
            <pc:sldMk cId="2328187967" sldId="380"/>
            <ac:spMk id="7" creationId="{D659F560-E500-299D-4958-544B6B6A3120}"/>
          </ac:spMkLst>
        </pc:spChg>
        <pc:spChg chg="mod topLvl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10" creationId="{696ECE7B-F59D-3200-7AB4-E30A8BC3607A}"/>
          </ac:spMkLst>
        </pc:spChg>
        <pc:spChg chg="add mod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11" creationId="{575DE90A-B84F-75CA-1613-E1CB8C1CB152}"/>
          </ac:spMkLst>
        </pc:spChg>
        <pc:grpChg chg="del">
          <ac:chgData name="代數白痴 顧" userId="316db6a4f7ef8138" providerId="LiveId" clId="{ADA79A59-51F9-4CD5-AB44-E557C118F215}" dt="2023-07-31T00:49:45.343" v="5211" actId="165"/>
          <ac:grpSpMkLst>
            <pc:docMk/>
            <pc:sldMk cId="2328187967" sldId="380"/>
            <ac:grpSpMk id="3" creationId="{ABDEF539-2117-72E6-9CEB-1E5F19BC627D}"/>
          </ac:grpSpMkLst>
        </pc:grpChg>
        <pc:grpChg chg="add mod">
          <ac:chgData name="代數白痴 顧" userId="316db6a4f7ef8138" providerId="LiveId" clId="{ADA79A59-51F9-4CD5-AB44-E557C118F215}" dt="2023-07-31T00:51:45.665" v="5346" actId="164"/>
          <ac:grpSpMkLst>
            <pc:docMk/>
            <pc:sldMk cId="2328187967" sldId="380"/>
            <ac:grpSpMk id="20" creationId="{7D59E40A-B1BD-AC5D-B21E-76AB193E6891}"/>
          </ac:grpSpMkLst>
        </pc:grpChg>
        <pc:cxnChg chg="mod topLvl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8" creationId="{19A24DE9-BBFE-6639-7D50-AA637D88184D}"/>
          </ac:cxnSpMkLst>
        </pc:cxnChg>
        <pc:cxnChg chg="mod topLvl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9" creationId="{A89BE5E4-7815-1988-C9AC-FACE3AA7D7BB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3" creationId="{7A77CD27-8672-E801-7926-C982266C76FA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5" creationId="{552212BE-B642-FB00-F47F-475A3C1C1A9E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7" creationId="{582703F2-FA21-0ECB-4B10-0BA5EDF27AEE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8" creationId="{4146E321-70B7-F6BE-A29E-8A8C8A688A49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9" creationId="{24543944-36A6-84FA-0D85-C49497F3280C}"/>
          </ac:cxnSpMkLst>
        </pc:cxnChg>
      </pc:sldChg>
      <pc:sldChg chg="del">
        <pc:chgData name="代數白痴 顧" userId="316db6a4f7ef8138" providerId="LiveId" clId="{ADA79A59-51F9-4CD5-AB44-E557C118F215}" dt="2023-07-31T01:03:21.802" v="7136" actId="2696"/>
        <pc:sldMkLst>
          <pc:docMk/>
          <pc:sldMk cId="1787025739" sldId="381"/>
        </pc:sldMkLst>
      </pc:sldChg>
      <pc:sldChg chg="addSp delSp modSp mod ord delAnim modAnim modNotesTx">
        <pc:chgData name="代數白痴 顧" userId="316db6a4f7ef8138" providerId="LiveId" clId="{ADA79A59-51F9-4CD5-AB44-E557C118F215}" dt="2023-07-31T01:03:07.296" v="7135" actId="20577"/>
        <pc:sldMkLst>
          <pc:docMk/>
          <pc:sldMk cId="2498798070" sldId="382"/>
        </pc:sldMkLst>
        <pc:spChg chg="add mod">
          <ac:chgData name="代數白痴 顧" userId="316db6a4f7ef8138" providerId="LiveId" clId="{ADA79A59-51F9-4CD5-AB44-E557C118F215}" dt="2023-07-31T00:59:45.036" v="6426" actId="692"/>
          <ac:spMkLst>
            <pc:docMk/>
            <pc:sldMk cId="2498798070" sldId="382"/>
            <ac:spMk id="19" creationId="{E0360BDA-11D3-313D-E2A7-0E4E4699A81D}"/>
          </ac:spMkLst>
        </pc:spChg>
        <pc:spChg chg="mod">
          <ac:chgData name="代數白痴 顧" userId="316db6a4f7ef8138" providerId="LiveId" clId="{ADA79A59-51F9-4CD5-AB44-E557C118F215}" dt="2023-07-31T00:02:12.906" v="1544" actId="404"/>
          <ac:spMkLst>
            <pc:docMk/>
            <pc:sldMk cId="2498798070" sldId="382"/>
            <ac:spMk id="60" creationId="{90ECAF3B-FFFF-A531-AFBE-31708C7D891C}"/>
          </ac:spMkLst>
        </pc:spChg>
        <pc:spChg chg="mod">
          <ac:chgData name="代數白痴 顧" userId="316db6a4f7ef8138" providerId="LiveId" clId="{ADA79A59-51F9-4CD5-AB44-E557C118F215}" dt="2023-07-30T23:56:30.895" v="1181" actId="20577"/>
          <ac:spMkLst>
            <pc:docMk/>
            <pc:sldMk cId="2498798070" sldId="382"/>
            <ac:spMk id="89" creationId="{9E8FE398-ED8E-E5DE-BD50-E0471252FAF6}"/>
          </ac:spMkLst>
        </pc:spChg>
        <pc:spChg chg="mod">
          <ac:chgData name="代數白痴 顧" userId="316db6a4f7ef8138" providerId="LiveId" clId="{ADA79A59-51F9-4CD5-AB44-E557C118F215}" dt="2023-07-30T23:56:07.299" v="1040" actId="20577"/>
          <ac:spMkLst>
            <pc:docMk/>
            <pc:sldMk cId="2498798070" sldId="382"/>
            <ac:spMk id="101" creationId="{665D392D-19FC-71B5-434C-0ABBBC91FB85}"/>
          </ac:spMkLst>
        </pc:spChg>
        <pc:grpChg chg="mod">
          <ac:chgData name="代數白痴 顧" userId="316db6a4f7ef8138" providerId="LiveId" clId="{ADA79A59-51F9-4CD5-AB44-E557C118F215}" dt="2023-07-30T23:56:38.555" v="1182" actId="164"/>
          <ac:grpSpMkLst>
            <pc:docMk/>
            <pc:sldMk cId="2498798070" sldId="382"/>
            <ac:grpSpMk id="2" creationId="{9204BB33-F861-B3E8-E94D-762DF3B9352D}"/>
          </ac:grpSpMkLst>
        </pc:grpChg>
        <pc:grpChg chg="del">
          <ac:chgData name="代數白痴 顧" userId="316db6a4f7ef8138" providerId="LiveId" clId="{ADA79A59-51F9-4CD5-AB44-E557C118F215}" dt="2023-07-30T23:46:17.720" v="450" actId="478"/>
          <ac:grpSpMkLst>
            <pc:docMk/>
            <pc:sldMk cId="2498798070" sldId="382"/>
            <ac:grpSpMk id="12" creationId="{AE17A8F8-8DC4-41D6-9867-7BE71B872AA2}"/>
          </ac:grpSpMkLst>
        </pc:grpChg>
        <pc:grpChg chg="add mod">
          <ac:chgData name="代數白痴 顧" userId="316db6a4f7ef8138" providerId="LiveId" clId="{ADA79A59-51F9-4CD5-AB44-E557C118F215}" dt="2023-07-30T23:56:42.225" v="1195" actId="1036"/>
          <ac:grpSpMkLst>
            <pc:docMk/>
            <pc:sldMk cId="2498798070" sldId="382"/>
            <ac:grpSpMk id="18" creationId="{CB0C996B-A0EF-7418-5B97-932106D593E2}"/>
          </ac:grpSpMkLst>
        </pc:grpChg>
        <pc:graphicFrameChg chg="add mod">
          <ac:chgData name="代數白痴 顧" userId="316db6a4f7ef8138" providerId="LiveId" clId="{ADA79A59-51F9-4CD5-AB44-E557C118F215}" dt="2023-07-30T23:48:35.854" v="468" actId="1036"/>
          <ac:graphicFrameMkLst>
            <pc:docMk/>
            <pc:sldMk cId="2498798070" sldId="382"/>
            <ac:graphicFrameMk id="4" creationId="{0B832096-0B09-F6D1-C9A5-33412EE8F663}"/>
          </ac:graphicFrameMkLst>
        </pc:graphicFrameChg>
        <pc:graphicFrameChg chg="add mod">
          <ac:chgData name="代數白痴 顧" userId="316db6a4f7ef8138" providerId="LiveId" clId="{ADA79A59-51F9-4CD5-AB44-E557C118F215}" dt="2023-07-30T23:49:50.180" v="563" actId="1036"/>
          <ac:graphicFrameMkLst>
            <pc:docMk/>
            <pc:sldMk cId="2498798070" sldId="382"/>
            <ac:graphicFrameMk id="7" creationId="{805A62DC-E7B5-862C-5B2A-B4B2CC0D819B}"/>
          </ac:graphicFrameMkLst>
        </pc:graphicFrameChg>
        <pc:graphicFrameChg chg="add mod">
          <ac:chgData name="代數白痴 顧" userId="316db6a4f7ef8138" providerId="LiveId" clId="{ADA79A59-51F9-4CD5-AB44-E557C118F215}" dt="2023-07-30T23:50:31.409" v="606" actId="1035"/>
          <ac:graphicFrameMkLst>
            <pc:docMk/>
            <pc:sldMk cId="2498798070" sldId="382"/>
            <ac:graphicFrameMk id="8" creationId="{B274552A-CEB0-611A-6109-676645D2A361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3" creationId="{2D640A0A-7E82-7281-7B78-616151FFF13D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4" creationId="{678DE969-6091-4052-54CE-C277A113424C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5" creationId="{F8BD1D11-CF19-6079-3AE1-20F0FCCDF66A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6" creationId="{123B575A-C1C5-D6C1-3908-46920CE8FA04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7" creationId="{CD0AB451-6E01-595E-9A54-D625D7CE45C9}"/>
          </ac:graphicFrameMkLst>
        </pc:graphicFrameChg>
        <pc:cxnChg chg="add del mod">
          <ac:chgData name="代數白痴 顧" userId="316db6a4f7ef8138" providerId="LiveId" clId="{ADA79A59-51F9-4CD5-AB44-E557C118F215}" dt="2023-07-30T23:55:57.311" v="1039" actId="478"/>
          <ac:cxnSpMkLst>
            <pc:docMk/>
            <pc:sldMk cId="2498798070" sldId="382"/>
            <ac:cxnSpMk id="6" creationId="{B926BD32-8E9B-D219-9670-EB071C1F4E3D}"/>
          </ac:cxnSpMkLst>
        </pc:cxnChg>
      </pc:sldChg>
      <pc:sldChg chg="addSp delSp modSp mod ord modAnim modNotesTx">
        <pc:chgData name="代數白痴 顧" userId="316db6a4f7ef8138" providerId="LiveId" clId="{ADA79A59-51F9-4CD5-AB44-E557C118F215}" dt="2023-07-31T01:18:29.534" v="8792" actId="20577"/>
        <pc:sldMkLst>
          <pc:docMk/>
          <pc:sldMk cId="1783578233" sldId="383"/>
        </pc:sldMkLst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5" creationId="{2BF4656E-B193-7184-3288-1A63B6EB1E1A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6" creationId="{1BFB91A8-2999-B5E8-51F5-9B789A679331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7" creationId="{184865D8-43CF-3D67-0217-0F6F06CDE3A7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8" creationId="{BC1A1DDD-E960-6AB9-2C61-46F375D0B495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9" creationId="{90528045-0D86-E7E3-7CFE-0CC14256C84C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20" creationId="{8C33D2A4-ADB2-6287-D295-C0A3E2645452}"/>
          </ac:spMkLst>
        </pc:spChg>
        <pc:spChg chg="add mod">
          <ac:chgData name="代數白痴 顧" userId="316db6a4f7ef8138" providerId="LiveId" clId="{ADA79A59-51F9-4CD5-AB44-E557C118F215}" dt="2023-07-31T01:17:17.386" v="8624" actId="113"/>
          <ac:spMkLst>
            <pc:docMk/>
            <pc:sldMk cId="1783578233" sldId="383"/>
            <ac:spMk id="40" creationId="{6B45E5C3-92F8-3388-9675-F42011B8CADD}"/>
          </ac:spMkLst>
        </pc:spChg>
        <pc:spChg chg="mod">
          <ac:chgData name="代數白痴 顧" userId="316db6a4f7ef8138" providerId="LiveId" clId="{ADA79A59-51F9-4CD5-AB44-E557C118F215}" dt="2023-07-31T00:02:49.539" v="1603" actId="20577"/>
          <ac:spMkLst>
            <pc:docMk/>
            <pc:sldMk cId="1783578233" sldId="383"/>
            <ac:spMk id="60" creationId="{90ECAF3B-FFFF-A531-AFBE-31708C7D891C}"/>
          </ac:spMkLst>
        </pc:spChg>
        <pc:spChg chg="mod">
          <ac:chgData name="代數白痴 顧" userId="316db6a4f7ef8138" providerId="LiveId" clId="{ADA79A59-51F9-4CD5-AB44-E557C118F215}" dt="2023-07-31T00:22:43.305" v="2360" actId="20577"/>
          <ac:spMkLst>
            <pc:docMk/>
            <pc:sldMk cId="1783578233" sldId="383"/>
            <ac:spMk id="89" creationId="{9E8FE398-ED8E-E5DE-BD50-E0471252FAF6}"/>
          </ac:spMkLst>
        </pc:spChg>
        <pc:spChg chg="mod">
          <ac:chgData name="代數白痴 顧" userId="316db6a4f7ef8138" providerId="LiveId" clId="{ADA79A59-51F9-4CD5-AB44-E557C118F215}" dt="2023-07-31T00:23:10.341" v="2376" actId="20577"/>
          <ac:spMkLst>
            <pc:docMk/>
            <pc:sldMk cId="1783578233" sldId="383"/>
            <ac:spMk id="101" creationId="{665D392D-19FC-71B5-434C-0ABBBC91FB85}"/>
          </ac:spMkLst>
        </pc:spChg>
        <pc:grpChg chg="mod">
          <ac:chgData name="代數白痴 顧" userId="316db6a4f7ef8138" providerId="LiveId" clId="{ADA79A59-51F9-4CD5-AB44-E557C118F215}" dt="2023-07-31T00:23:20.150" v="2378" actId="164"/>
          <ac:grpSpMkLst>
            <pc:docMk/>
            <pc:sldMk cId="1783578233" sldId="383"/>
            <ac:grpSpMk id="2" creationId="{9204BB33-F861-B3E8-E94D-762DF3B9352D}"/>
          </ac:grpSpMkLst>
        </pc:grpChg>
        <pc:grpChg chg="add mod">
          <ac:chgData name="代數白痴 顧" userId="316db6a4f7ef8138" providerId="LiveId" clId="{ADA79A59-51F9-4CD5-AB44-E557C118F215}" dt="2023-07-31T00:23:20.150" v="2378" actId="164"/>
          <ac:grpSpMkLst>
            <pc:docMk/>
            <pc:sldMk cId="1783578233" sldId="383"/>
            <ac:grpSpMk id="39" creationId="{4D70B94C-039E-5D5A-C7F5-212E451167AB}"/>
          </ac:grpSpMkLst>
        </pc:grpChg>
        <pc:graphicFrameChg chg="add mod">
          <ac:chgData name="代數白痴 顧" userId="316db6a4f7ef8138" providerId="LiveId" clId="{ADA79A59-51F9-4CD5-AB44-E557C118F215}" dt="2023-07-30T23:59:59.056" v="1387" actId="1037"/>
          <ac:graphicFrameMkLst>
            <pc:docMk/>
            <pc:sldMk cId="1783578233" sldId="383"/>
            <ac:graphicFrameMk id="4" creationId="{0829BD26-84A4-C6FF-3EEB-1CC6FEA6E247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28" creationId="{6C79DA09-D366-6927-1FD5-B3372363F441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29" creationId="{18DE1BFF-E6E5-D160-DC4F-F6F53184BE3D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32" creationId="{734A72D1-BC11-F075-F12C-B96BD239F9EB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36" creationId="{D210513E-25E5-49AA-0822-247A4F6B4CA1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37" creationId="{6EBF2DC6-18A0-DCA8-4B5D-4E2946822D5B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38" creationId="{AC4898CA-660B-4DD7-F2BA-7F0C6BD3434B}"/>
          </ac:graphicFrameMkLst>
        </pc:graphicFrameChg>
        <pc:picChg chg="add del mod">
          <ac:chgData name="代數白痴 顧" userId="316db6a4f7ef8138" providerId="LiveId" clId="{ADA79A59-51F9-4CD5-AB44-E557C118F215}" dt="2023-07-31T00:13:31.807" v="1746" actId="478"/>
          <ac:picMkLst>
            <pc:docMk/>
            <pc:sldMk cId="1783578233" sldId="383"/>
            <ac:picMk id="5" creationId="{5861A550-94B0-AA93-7152-E712FC38DBD2}"/>
          </ac:picMkLst>
        </pc:picChg>
        <pc:cxnChg chg="add mod">
          <ac:chgData name="代數白痴 顧" userId="316db6a4f7ef8138" providerId="LiveId" clId="{ADA79A59-51F9-4CD5-AB44-E557C118F215}" dt="2023-07-31T00:17:37.335" v="2191" actId="1076"/>
          <ac:cxnSpMkLst>
            <pc:docMk/>
            <pc:sldMk cId="1783578233" sldId="383"/>
            <ac:cxnSpMk id="7" creationId="{9264BA47-A640-D950-2772-FFBA17A348F5}"/>
          </ac:cxnSpMkLst>
        </pc:cxnChg>
        <pc:cxnChg chg="add mod">
          <ac:chgData name="代數白痴 顧" userId="316db6a4f7ef8138" providerId="LiveId" clId="{ADA79A59-51F9-4CD5-AB44-E557C118F215}" dt="2023-07-31T00:17:37.335" v="2191" actId="1076"/>
          <ac:cxnSpMkLst>
            <pc:docMk/>
            <pc:sldMk cId="1783578233" sldId="383"/>
            <ac:cxnSpMk id="9" creationId="{0FA1D9D0-C1C3-05CB-B85F-610F3E623E9E}"/>
          </ac:cxnSpMkLst>
        </pc:cxnChg>
        <pc:cxnChg chg="add mod">
          <ac:chgData name="代數白痴 顧" userId="316db6a4f7ef8138" providerId="LiveId" clId="{ADA79A59-51F9-4CD5-AB44-E557C118F215}" dt="2023-07-31T00:17:37.335" v="2191" actId="1076"/>
          <ac:cxnSpMkLst>
            <pc:docMk/>
            <pc:sldMk cId="1783578233" sldId="383"/>
            <ac:cxnSpMk id="11" creationId="{B32ECD13-24BB-89DC-0467-E850F77BC79C}"/>
          </ac:cxnSpMkLst>
        </pc:cxnChg>
        <pc:cxnChg chg="add mod">
          <ac:chgData name="代數白痴 顧" userId="316db6a4f7ef8138" providerId="LiveId" clId="{ADA79A59-51F9-4CD5-AB44-E557C118F215}" dt="2023-07-31T00:17:37.335" v="2191" actId="1076"/>
          <ac:cxnSpMkLst>
            <pc:docMk/>
            <pc:sldMk cId="1783578233" sldId="383"/>
            <ac:cxnSpMk id="12" creationId="{3A6DA850-C4F5-251A-51E7-CB45977312A1}"/>
          </ac:cxnSpMkLst>
        </pc:cxnChg>
        <pc:cxnChg chg="add del mod">
          <ac:chgData name="代數白痴 顧" userId="316db6a4f7ef8138" providerId="LiveId" clId="{ADA79A59-51F9-4CD5-AB44-E557C118F215}" dt="2023-07-31T00:11:36.535" v="1646" actId="478"/>
          <ac:cxnSpMkLst>
            <pc:docMk/>
            <pc:sldMk cId="1783578233" sldId="383"/>
            <ac:cxnSpMk id="14" creationId="{2E9B6A43-FBF0-8266-43F8-9E11105190E9}"/>
          </ac:cxnSpMkLst>
        </pc:cxnChg>
        <pc:cxnChg chg="add del mod">
          <ac:chgData name="代數白痴 顧" userId="316db6a4f7ef8138" providerId="LiveId" clId="{ADA79A59-51F9-4CD5-AB44-E557C118F215}" dt="2023-07-31T00:13:28.413" v="1745" actId="478"/>
          <ac:cxnSpMkLst>
            <pc:docMk/>
            <pc:sldMk cId="1783578233" sldId="383"/>
            <ac:cxnSpMk id="22" creationId="{2CF5223C-081E-89DD-014B-5E207B1DCDA3}"/>
          </ac:cxnSpMkLst>
        </pc:cxnChg>
        <pc:cxnChg chg="add mod">
          <ac:chgData name="代數白痴 顧" userId="316db6a4f7ef8138" providerId="LiveId" clId="{ADA79A59-51F9-4CD5-AB44-E557C118F215}" dt="2023-07-31T00:14:30.827" v="1792" actId="1038"/>
          <ac:cxnSpMkLst>
            <pc:docMk/>
            <pc:sldMk cId="1783578233" sldId="383"/>
            <ac:cxnSpMk id="25" creationId="{B0DEC079-7E91-9AED-39E2-9D433DE7BC83}"/>
          </ac:cxnSpMkLst>
        </pc:cxnChg>
        <pc:cxnChg chg="add mod">
          <ac:chgData name="代數白痴 顧" userId="316db6a4f7ef8138" providerId="LiveId" clId="{ADA79A59-51F9-4CD5-AB44-E557C118F215}" dt="2023-07-31T00:14:37.740" v="1858" actId="1038"/>
          <ac:cxnSpMkLst>
            <pc:docMk/>
            <pc:sldMk cId="1783578233" sldId="383"/>
            <ac:cxnSpMk id="26" creationId="{F1DA98B0-A598-6381-26CB-27A7766EF068}"/>
          </ac:cxnSpMkLst>
        </pc:cxnChg>
        <pc:cxnChg chg="add mod">
          <ac:chgData name="代數白痴 顧" userId="316db6a4f7ef8138" providerId="LiveId" clId="{ADA79A59-51F9-4CD5-AB44-E557C118F215}" dt="2023-07-31T00:14:46.650" v="1939" actId="1038"/>
          <ac:cxnSpMkLst>
            <pc:docMk/>
            <pc:sldMk cId="1783578233" sldId="383"/>
            <ac:cxnSpMk id="27" creationId="{4D0310D0-1A64-89B9-80B8-523272DC355F}"/>
          </ac:cxnSpMkLst>
        </pc:cxnChg>
        <pc:cxnChg chg="add del mod">
          <ac:chgData name="代數白痴 顧" userId="316db6a4f7ef8138" providerId="LiveId" clId="{ADA79A59-51F9-4CD5-AB44-E557C118F215}" dt="2023-07-31T00:17:24.667" v="2190" actId="478"/>
          <ac:cxnSpMkLst>
            <pc:docMk/>
            <pc:sldMk cId="1783578233" sldId="383"/>
            <ac:cxnSpMk id="31" creationId="{D315712E-E322-B6C2-56EE-2B232E5664ED}"/>
          </ac:cxnSpMkLst>
        </pc:cxnChg>
        <pc:cxnChg chg="add del mod">
          <ac:chgData name="代數白痴 顧" userId="316db6a4f7ef8138" providerId="LiveId" clId="{ADA79A59-51F9-4CD5-AB44-E557C118F215}" dt="2023-07-31T00:23:14.171" v="2377" actId="478"/>
          <ac:cxnSpMkLst>
            <pc:docMk/>
            <pc:sldMk cId="1783578233" sldId="383"/>
            <ac:cxnSpMk id="34" creationId="{00B2CFFC-B776-909E-2687-44C9F7E2E263}"/>
          </ac:cxnSpMkLst>
        </pc:cxnChg>
      </pc:sldChg>
      <pc:sldChg chg="addSp delSp modSp mod ord delAnim modAnim modNotesTx">
        <pc:chgData name="代數白痴 顧" userId="316db6a4f7ef8138" providerId="LiveId" clId="{ADA79A59-51F9-4CD5-AB44-E557C118F215}" dt="2023-07-31T01:32:36.425" v="10920" actId="20577"/>
        <pc:sldMkLst>
          <pc:docMk/>
          <pc:sldMk cId="1994629586" sldId="384"/>
        </pc:sldMkLst>
        <pc:spChg chg="add mod">
          <ac:chgData name="代數白痴 顧" userId="316db6a4f7ef8138" providerId="LiveId" clId="{ADA79A59-51F9-4CD5-AB44-E557C118F215}" dt="2023-07-31T01:26:03.993" v="9451" actId="14100"/>
          <ac:spMkLst>
            <pc:docMk/>
            <pc:sldMk cId="1994629586" sldId="384"/>
            <ac:spMk id="12" creationId="{255C4973-C74B-0314-8927-6B04860AAE29}"/>
          </ac:spMkLst>
        </pc:spChg>
        <pc:spChg chg="add del mod ord">
          <ac:chgData name="代數白痴 顧" userId="316db6a4f7ef8138" providerId="LiveId" clId="{ADA79A59-51F9-4CD5-AB44-E557C118F215}" dt="2023-07-31T01:25:13.590" v="9436" actId="478"/>
          <ac:spMkLst>
            <pc:docMk/>
            <pc:sldMk cId="1994629586" sldId="384"/>
            <ac:spMk id="13" creationId="{862251B9-92D3-A45C-BFAD-E448721FB6CC}"/>
          </ac:spMkLst>
        </pc:spChg>
        <pc:spChg chg="add del mod">
          <ac:chgData name="代數白痴 顧" userId="316db6a4f7ef8138" providerId="LiveId" clId="{ADA79A59-51F9-4CD5-AB44-E557C118F215}" dt="2023-07-31T01:22:11.749" v="9403" actId="478"/>
          <ac:spMkLst>
            <pc:docMk/>
            <pc:sldMk cId="1994629586" sldId="384"/>
            <ac:spMk id="14" creationId="{6D9472A7-C019-3341-0B4C-37DB4B3B9FCD}"/>
          </ac:spMkLst>
        </pc:spChg>
        <pc:spChg chg="add del mod">
          <ac:chgData name="代數白痴 顧" userId="316db6a4f7ef8138" providerId="LiveId" clId="{ADA79A59-51F9-4CD5-AB44-E557C118F215}" dt="2023-07-31T01:22:11.076" v="9402" actId="478"/>
          <ac:spMkLst>
            <pc:docMk/>
            <pc:sldMk cId="1994629586" sldId="384"/>
            <ac:spMk id="15" creationId="{6A1F8914-6731-B81E-883A-F7F4D5FEDC72}"/>
          </ac:spMkLst>
        </pc:spChg>
        <pc:spChg chg="add del mod">
          <ac:chgData name="代數白痴 顧" userId="316db6a4f7ef8138" providerId="LiveId" clId="{ADA79A59-51F9-4CD5-AB44-E557C118F215}" dt="2023-07-31T01:25:12.958" v="9435" actId="478"/>
          <ac:spMkLst>
            <pc:docMk/>
            <pc:sldMk cId="1994629586" sldId="384"/>
            <ac:spMk id="20" creationId="{EC07B61C-7C14-4F6C-CB85-3266DDDED16E}"/>
          </ac:spMkLst>
        </pc:spChg>
        <pc:spChg chg="add mod">
          <ac:chgData name="代數白痴 顧" userId="316db6a4f7ef8138" providerId="LiveId" clId="{ADA79A59-51F9-4CD5-AB44-E557C118F215}" dt="2023-07-31T01:25:39.095" v="9443" actId="1076"/>
          <ac:spMkLst>
            <pc:docMk/>
            <pc:sldMk cId="1994629586" sldId="384"/>
            <ac:spMk id="21" creationId="{D42EE766-8F66-A52B-281A-3D2CAE76DE2B}"/>
          </ac:spMkLst>
        </pc:spChg>
        <pc:spChg chg="add mod">
          <ac:chgData name="代數白痴 顧" userId="316db6a4f7ef8138" providerId="LiveId" clId="{ADA79A59-51F9-4CD5-AB44-E557C118F215}" dt="2023-07-31T01:25:55.272" v="9450" actId="1076"/>
          <ac:spMkLst>
            <pc:docMk/>
            <pc:sldMk cId="1994629586" sldId="384"/>
            <ac:spMk id="22" creationId="{23F31A13-073F-57DE-AE21-C9097B702EF9}"/>
          </ac:spMkLst>
        </pc:spChg>
        <pc:spChg chg="mod">
          <ac:chgData name="代數白痴 顧" userId="316db6a4f7ef8138" providerId="LiveId" clId="{ADA79A59-51F9-4CD5-AB44-E557C118F215}" dt="2023-07-31T00:27:15.420" v="2805" actId="20577"/>
          <ac:spMkLst>
            <pc:docMk/>
            <pc:sldMk cId="1994629586" sldId="384"/>
            <ac:spMk id="60" creationId="{90ECAF3B-FFFF-A531-AFBE-31708C7D891C}"/>
          </ac:spMkLst>
        </pc:spChg>
        <pc:spChg chg="mod">
          <ac:chgData name="代數白痴 顧" userId="316db6a4f7ef8138" providerId="LiveId" clId="{ADA79A59-51F9-4CD5-AB44-E557C118F215}" dt="2023-07-31T00:30:01.778" v="3148" actId="14100"/>
          <ac:spMkLst>
            <pc:docMk/>
            <pc:sldMk cId="1994629586" sldId="384"/>
            <ac:spMk id="89" creationId="{9E8FE398-ED8E-E5DE-BD50-E0471252FAF6}"/>
          </ac:spMkLst>
        </pc:spChg>
        <pc:spChg chg="mod">
          <ac:chgData name="代數白痴 顧" userId="316db6a4f7ef8138" providerId="LiveId" clId="{ADA79A59-51F9-4CD5-AB44-E557C118F215}" dt="2023-07-31T00:31:16.879" v="3153" actId="113"/>
          <ac:spMkLst>
            <pc:docMk/>
            <pc:sldMk cId="1994629586" sldId="384"/>
            <ac:spMk id="101" creationId="{665D392D-19FC-71B5-434C-0ABBBC91FB85}"/>
          </ac:spMkLst>
        </pc:spChg>
        <pc:grpChg chg="mod">
          <ac:chgData name="代數白痴 顧" userId="316db6a4f7ef8138" providerId="LiveId" clId="{ADA79A59-51F9-4CD5-AB44-E557C118F215}" dt="2023-07-31T00:31:23.461" v="3154" actId="164"/>
          <ac:grpSpMkLst>
            <pc:docMk/>
            <pc:sldMk cId="1994629586" sldId="384"/>
            <ac:grpSpMk id="2" creationId="{9204BB33-F861-B3E8-E94D-762DF3B9352D}"/>
          </ac:grpSpMkLst>
        </pc:grpChg>
        <pc:grpChg chg="add mod">
          <ac:chgData name="代數白痴 顧" userId="316db6a4f7ef8138" providerId="LiveId" clId="{ADA79A59-51F9-4CD5-AB44-E557C118F215}" dt="2023-07-31T00:31:23.461" v="3154" actId="164"/>
          <ac:grpSpMkLst>
            <pc:docMk/>
            <pc:sldMk cId="1994629586" sldId="384"/>
            <ac:grpSpMk id="11" creationId="{DE292434-F5D6-00B3-ADEF-46138FB8A5AD}"/>
          </ac:grpSpMkLst>
        </pc:grpChg>
        <pc:graphicFrameChg chg="add mod">
          <ac:chgData name="代數白痴 顧" userId="316db6a4f7ef8138" providerId="LiveId" clId="{ADA79A59-51F9-4CD5-AB44-E557C118F215}" dt="2023-07-31T00:24:43.675" v="2425" actId="1038"/>
          <ac:graphicFrameMkLst>
            <pc:docMk/>
            <pc:sldMk cId="1994629586" sldId="384"/>
            <ac:graphicFrameMk id="3" creationId="{B0145975-B8EB-1B2D-05C0-E9CF3362E218}"/>
          </ac:graphicFrameMkLst>
        </pc:graphicFrameChg>
        <pc:graphicFrameChg chg="add mod">
          <ac:chgData name="代數白痴 顧" userId="316db6a4f7ef8138" providerId="LiveId" clId="{ADA79A59-51F9-4CD5-AB44-E557C118F215}" dt="2023-07-31T00:25:30.549" v="2486" actId="1036"/>
          <ac:graphicFrameMkLst>
            <pc:docMk/>
            <pc:sldMk cId="1994629586" sldId="384"/>
            <ac:graphicFrameMk id="4" creationId="{796FC448-F120-8B8C-0232-727A638B53D0}"/>
          </ac:graphicFrameMkLst>
        </pc:graphicFrameChg>
        <pc:graphicFrameChg chg="add mod">
          <ac:chgData name="代數白痴 顧" userId="316db6a4f7ef8138" providerId="LiveId" clId="{ADA79A59-51F9-4CD5-AB44-E557C118F215}" dt="2023-07-31T00:26:36.300" v="2660" actId="1037"/>
          <ac:graphicFrameMkLst>
            <pc:docMk/>
            <pc:sldMk cId="1994629586" sldId="384"/>
            <ac:graphicFrameMk id="7" creationId="{AFBEA69B-1FD5-077D-A125-A99281D5C4D4}"/>
          </ac:graphicFrameMkLst>
        </pc:graphicFrameChg>
        <pc:graphicFrameChg chg="add mod">
          <ac:chgData name="代數白痴 顧" userId="316db6a4f7ef8138" providerId="LiveId" clId="{ADA79A59-51F9-4CD5-AB44-E557C118F215}" dt="2023-07-31T00:31:23.461" v="3154" actId="164"/>
          <ac:graphicFrameMkLst>
            <pc:docMk/>
            <pc:sldMk cId="1994629586" sldId="384"/>
            <ac:graphicFrameMk id="9" creationId="{CA49C335-D032-AAE5-1CB2-1F883F98D911}"/>
          </ac:graphicFrameMkLst>
        </pc:graphicFrameChg>
        <pc:graphicFrameChg chg="add mod">
          <ac:chgData name="代數白痴 顧" userId="316db6a4f7ef8138" providerId="LiveId" clId="{ADA79A59-51F9-4CD5-AB44-E557C118F215}" dt="2023-07-31T00:31:23.461" v="3154" actId="164"/>
          <ac:graphicFrameMkLst>
            <pc:docMk/>
            <pc:sldMk cId="1994629586" sldId="384"/>
            <ac:graphicFrameMk id="10" creationId="{9F6A59EF-7D39-2EC2-EB01-BDDAF3C52973}"/>
          </ac:graphicFrameMkLst>
        </pc:graphicFrameChg>
        <pc:cxnChg chg="add del mod">
          <ac:chgData name="代數白痴 顧" userId="316db6a4f7ef8138" providerId="LiveId" clId="{ADA79A59-51F9-4CD5-AB44-E557C118F215}" dt="2023-07-31T00:31:33.402" v="3156" actId="478"/>
          <ac:cxnSpMkLst>
            <pc:docMk/>
            <pc:sldMk cId="1994629586" sldId="384"/>
            <ac:cxnSpMk id="6" creationId="{E2BBBDCC-BF92-7232-A7E8-2DB4F1CE6CB6}"/>
          </ac:cxnSpMkLst>
        </pc:cxnChg>
        <pc:cxnChg chg="add del mod">
          <ac:chgData name="代數白痴 顧" userId="316db6a4f7ef8138" providerId="LiveId" clId="{ADA79A59-51F9-4CD5-AB44-E557C118F215}" dt="2023-07-31T00:31:32.092" v="3155" actId="478"/>
          <ac:cxnSpMkLst>
            <pc:docMk/>
            <pc:sldMk cId="1994629586" sldId="384"/>
            <ac:cxnSpMk id="8" creationId="{6654A974-DCEC-082C-F36D-BD40D2D1A0A1}"/>
          </ac:cxnSpMkLst>
        </pc:cxnChg>
        <pc:cxnChg chg="add del mod">
          <ac:chgData name="代數白痴 顧" userId="316db6a4f7ef8138" providerId="LiveId" clId="{ADA79A59-51F9-4CD5-AB44-E557C118F215}" dt="2023-07-31T01:24:24.239" v="9430" actId="478"/>
          <ac:cxnSpMkLst>
            <pc:docMk/>
            <pc:sldMk cId="1994629586" sldId="384"/>
            <ac:cxnSpMk id="17" creationId="{980A7BE4-4833-6449-4289-39A405C1C12D}"/>
          </ac:cxnSpMkLst>
        </pc:cxnChg>
        <pc:cxnChg chg="add del mod">
          <ac:chgData name="代數白痴 顧" userId="316db6a4f7ef8138" providerId="LiveId" clId="{ADA79A59-51F9-4CD5-AB44-E557C118F215}" dt="2023-07-31T01:24:25.017" v="9431" actId="478"/>
          <ac:cxnSpMkLst>
            <pc:docMk/>
            <pc:sldMk cId="1994629586" sldId="384"/>
            <ac:cxnSpMk id="19" creationId="{3B18102F-A5E0-7F2B-B99A-8DAF25625DCB}"/>
          </ac:cxnSpMkLst>
        </pc:cxnChg>
      </pc:sldChg>
    </pc:docChg>
  </pc:docChgLst>
  <pc:docChgLst>
    <pc:chgData name="代數白痴 顧" userId="316db6a4f7ef8138" providerId="LiveId" clId="{6E17C9AF-13CC-430E-A992-D31DBA375E81}"/>
    <pc:docChg chg="undo custSel modSld">
      <pc:chgData name="代數白痴 顧" userId="316db6a4f7ef8138" providerId="LiveId" clId="{6E17C9AF-13CC-430E-A992-D31DBA375E81}" dt="2023-07-26T08:59:15.578" v="11518" actId="20577"/>
      <pc:docMkLst>
        <pc:docMk/>
      </pc:docMkLst>
      <pc:sldChg chg="modSp mod modNotesTx">
        <pc:chgData name="代數白痴 顧" userId="316db6a4f7ef8138" providerId="LiveId" clId="{6E17C9AF-13CC-430E-A992-D31DBA375E81}" dt="2023-07-26T07:50:38.223" v="6130" actId="20577"/>
        <pc:sldMkLst>
          <pc:docMk/>
          <pc:sldMk cId="2873434386" sldId="379"/>
        </pc:sldMkLst>
        <pc:spChg chg="mod">
          <ac:chgData name="代數白痴 顧" userId="316db6a4f7ef8138" providerId="LiveId" clId="{6E17C9AF-13CC-430E-A992-D31DBA375E81}" dt="2023-07-26T07:37:35.766" v="4870" actId="947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6E17C9AF-13CC-430E-A992-D31DBA375E81}" dt="2023-07-26T07:50:17.311" v="6127" actId="947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6E17C9AF-13CC-430E-A992-D31DBA375E81}" dt="2023-07-24T12:41:58.146" v="1339" actId="20577"/>
          <ac:spMkLst>
            <pc:docMk/>
            <pc:sldMk cId="2873434386" sldId="379"/>
            <ac:spMk id="101" creationId="{665D392D-19FC-71B5-434C-0ABBBC91FB85}"/>
          </ac:spMkLst>
        </pc:spChg>
      </pc:sldChg>
      <pc:sldChg chg="addSp modSp mod modAnim modNotesTx">
        <pc:chgData name="代數白痴 顧" userId="316db6a4f7ef8138" providerId="LiveId" clId="{6E17C9AF-13CC-430E-A992-D31DBA375E81}" dt="2023-07-26T03:50:24.127" v="4611"/>
        <pc:sldMkLst>
          <pc:docMk/>
          <pc:sldMk cId="2328187967" sldId="380"/>
        </pc:sldMkLst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4" creationId="{B4786A36-7515-CCC1-B64F-116DF25B017B}"/>
          </ac:spMkLst>
        </pc:spChg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5" creationId="{969F9C4A-5A26-D28D-1258-A9005E48F854}"/>
          </ac:spMkLst>
        </pc:spChg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6" creationId="{C164B511-83D4-E40C-57F9-1CF73BC40B2D}"/>
          </ac:spMkLst>
        </pc:spChg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7" creationId="{D659F560-E500-299D-4958-544B6B6A3120}"/>
          </ac:spMkLst>
        </pc:spChg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10" creationId="{696ECE7B-F59D-3200-7AB4-E30A8BC3607A}"/>
          </ac:spMkLst>
        </pc:spChg>
        <pc:spChg chg="mod">
          <ac:chgData name="代數白痴 顧" userId="316db6a4f7ef8138" providerId="LiveId" clId="{6E17C9AF-13CC-430E-A992-D31DBA375E81}" dt="2023-07-24T12:37:24.293" v="1121" actId="20577"/>
          <ac:spMkLst>
            <pc:docMk/>
            <pc:sldMk cId="2328187967" sldId="380"/>
            <ac:spMk id="60" creationId="{90ECAF3B-FFFF-A531-AFBE-31708C7D891C}"/>
          </ac:spMkLst>
        </pc:spChg>
        <pc:spChg chg="mod">
          <ac:chgData name="代數白痴 顧" userId="316db6a4f7ef8138" providerId="LiveId" clId="{6E17C9AF-13CC-430E-A992-D31DBA375E81}" dt="2023-07-24T12:37:56.926" v="1147" actId="20577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6E17C9AF-13CC-430E-A992-D31DBA375E81}" dt="2023-07-24T12:38:01.765" v="1148" actId="20577"/>
          <ac:spMkLst>
            <pc:docMk/>
            <pc:sldMk cId="2328187967" sldId="380"/>
            <ac:spMk id="101" creationId="{665D392D-19FC-71B5-434C-0ABBBC91FB85}"/>
          </ac:spMkLst>
        </pc:spChg>
        <pc:grpChg chg="add mod">
          <ac:chgData name="代數白痴 顧" userId="316db6a4f7ef8138" providerId="LiveId" clId="{6E17C9AF-13CC-430E-A992-D31DBA375E81}" dt="2023-07-26T03:44:59.432" v="3461" actId="1076"/>
          <ac:grpSpMkLst>
            <pc:docMk/>
            <pc:sldMk cId="2328187967" sldId="380"/>
            <ac:grpSpMk id="3" creationId="{ABDEF539-2117-72E6-9CEB-1E5F19BC627D}"/>
          </ac:grpSpMkLst>
        </pc:grpChg>
        <pc:cxnChg chg="mod">
          <ac:chgData name="代數白痴 顧" userId="316db6a4f7ef8138" providerId="LiveId" clId="{6E17C9AF-13CC-430E-A992-D31DBA375E81}" dt="2023-07-26T03:44:54.724" v="3460"/>
          <ac:cxnSpMkLst>
            <pc:docMk/>
            <pc:sldMk cId="2328187967" sldId="380"/>
            <ac:cxnSpMk id="8" creationId="{19A24DE9-BBFE-6639-7D50-AA637D88184D}"/>
          </ac:cxnSpMkLst>
        </pc:cxnChg>
        <pc:cxnChg chg="mod">
          <ac:chgData name="代數白痴 顧" userId="316db6a4f7ef8138" providerId="LiveId" clId="{6E17C9AF-13CC-430E-A992-D31DBA375E81}" dt="2023-07-26T03:44:54.724" v="3460"/>
          <ac:cxnSpMkLst>
            <pc:docMk/>
            <pc:sldMk cId="2328187967" sldId="380"/>
            <ac:cxnSpMk id="9" creationId="{A89BE5E4-7815-1988-C9AC-FACE3AA7D7BB}"/>
          </ac:cxnSpMkLst>
        </pc:cxnChg>
      </pc:sldChg>
      <pc:sldChg chg="addSp delSp modSp mod modAnim modNotesTx">
        <pc:chgData name="代數白痴 顧" userId="316db6a4f7ef8138" providerId="LiveId" clId="{6E17C9AF-13CC-430E-A992-D31DBA375E81}" dt="2023-07-26T03:50:34.759" v="4614"/>
        <pc:sldMkLst>
          <pc:docMk/>
          <pc:sldMk cId="1787025739" sldId="381"/>
        </pc:sldMkLst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4" creationId="{44A59E87-2FBD-5505-213C-31A8F1B92F60}"/>
          </ac:spMkLst>
        </pc:spChg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5" creationId="{028A80A0-E4CD-03DD-7ABE-F3B281BC42A7}"/>
          </ac:spMkLst>
        </pc:spChg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6" creationId="{9F65A3DF-F96C-BCBB-8AEB-F2129E03979B}"/>
          </ac:spMkLst>
        </pc:spChg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7" creationId="{9A938F5D-F0CB-CF94-4377-3859014BC355}"/>
          </ac:spMkLst>
        </pc:spChg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10" creationId="{2AE04998-9C6E-8AEC-FEAA-DE3735CA3548}"/>
          </ac:spMkLst>
        </pc:spChg>
        <pc:spChg chg="mod">
          <ac:chgData name="代數白痴 顧" userId="316db6a4f7ef8138" providerId="LiveId" clId="{6E17C9AF-13CC-430E-A992-D31DBA375E81}" dt="2023-07-24T12:27:51.509" v="224" actId="113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 顧" userId="316db6a4f7ef8138" providerId="LiveId" clId="{6E17C9AF-13CC-430E-A992-D31DBA375E81}" dt="2023-07-24T12:32:53.826" v="598" actId="20577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6E17C9AF-13CC-430E-A992-D31DBA375E81}" dt="2023-07-24T12:32:51.770" v="597" actId="20577"/>
          <ac:spMkLst>
            <pc:docMk/>
            <pc:sldMk cId="1787025739" sldId="381"/>
            <ac:spMk id="101" creationId="{665D392D-19FC-71B5-434C-0ABBBC91FB85}"/>
          </ac:spMkLst>
        </pc:spChg>
        <pc:grpChg chg="add mod">
          <ac:chgData name="代數白痴 顧" userId="316db6a4f7ef8138" providerId="LiveId" clId="{6E17C9AF-13CC-430E-A992-D31DBA375E81}" dt="2023-07-26T03:36:37.048" v="1812" actId="1076"/>
          <ac:grpSpMkLst>
            <pc:docMk/>
            <pc:sldMk cId="1787025739" sldId="381"/>
            <ac:grpSpMk id="3" creationId="{924DEE76-419F-0C45-3306-4E0C2A737C4D}"/>
          </ac:grpSpMkLst>
        </pc:grpChg>
        <pc:graphicFrameChg chg="add del mod">
          <ac:chgData name="代數白痴 顧" userId="316db6a4f7ef8138" providerId="LiveId" clId="{6E17C9AF-13CC-430E-A992-D31DBA375E81}" dt="2023-07-24T12:24:53.950" v="106" actId="478"/>
          <ac:graphicFrameMkLst>
            <pc:docMk/>
            <pc:sldMk cId="1787025739" sldId="381"/>
            <ac:graphicFrameMk id="3" creationId="{8DA9E362-DFD5-5AE8-7EA5-2FB0B6064352}"/>
          </ac:graphicFrameMkLst>
        </pc:graphicFrameChg>
        <pc:cxnChg chg="mod">
          <ac:chgData name="代數白痴 顧" userId="316db6a4f7ef8138" providerId="LiveId" clId="{6E17C9AF-13CC-430E-A992-D31DBA375E81}" dt="2023-07-26T03:36:30.849" v="1811"/>
          <ac:cxnSpMkLst>
            <pc:docMk/>
            <pc:sldMk cId="1787025739" sldId="381"/>
            <ac:cxnSpMk id="8" creationId="{769E942D-631D-0460-7F79-284A558C51BE}"/>
          </ac:cxnSpMkLst>
        </pc:cxnChg>
        <pc:cxnChg chg="mod">
          <ac:chgData name="代數白痴 顧" userId="316db6a4f7ef8138" providerId="LiveId" clId="{6E17C9AF-13CC-430E-A992-D31DBA375E81}" dt="2023-07-26T03:36:30.849" v="1811"/>
          <ac:cxnSpMkLst>
            <pc:docMk/>
            <pc:sldMk cId="1787025739" sldId="381"/>
            <ac:cxnSpMk id="9" creationId="{C9D737CC-63A1-7E2E-5D32-8555452F90F1}"/>
          </ac:cxnSpMkLst>
        </pc:cxnChg>
      </pc:sldChg>
      <pc:sldChg chg="addSp delSp modSp mod modAnim modNotesTx">
        <pc:chgData name="代數白痴 顧" userId="316db6a4f7ef8138" providerId="LiveId" clId="{6E17C9AF-13CC-430E-A992-D31DBA375E81}" dt="2023-07-26T08:09:29.549" v="8105" actId="20577"/>
        <pc:sldMkLst>
          <pc:docMk/>
          <pc:sldMk cId="2498798070" sldId="382"/>
        </pc:sldMkLst>
        <pc:spChg chg="add mod">
          <ac:chgData name="代數白痴 顧" userId="316db6a4f7ef8138" providerId="LiveId" clId="{6E17C9AF-13CC-430E-A992-D31DBA375E81}" dt="2023-07-26T07:59:06.980" v="6383" actId="164"/>
          <ac:spMkLst>
            <pc:docMk/>
            <pc:sldMk cId="2498798070" sldId="382"/>
            <ac:spMk id="3" creationId="{0275FCDA-E1ED-5FE9-E39F-77D41891CBD7}"/>
          </ac:spMkLst>
        </pc:spChg>
        <pc:spChg chg="add mod">
          <ac:chgData name="代數白痴 顧" userId="316db6a4f7ef8138" providerId="LiveId" clId="{6E17C9AF-13CC-430E-A992-D31DBA375E81}" dt="2023-07-26T07:59:06.980" v="6383" actId="164"/>
          <ac:spMkLst>
            <pc:docMk/>
            <pc:sldMk cId="2498798070" sldId="382"/>
            <ac:spMk id="9" creationId="{08C3190F-786E-CCBF-9EBD-22A67BCE5301}"/>
          </ac:spMkLst>
        </pc:spChg>
        <pc:spChg chg="add mod">
          <ac:chgData name="代數白痴 顧" userId="316db6a4f7ef8138" providerId="LiveId" clId="{6E17C9AF-13CC-430E-A992-D31DBA375E81}" dt="2023-07-26T07:59:06.980" v="6383" actId="164"/>
          <ac:spMkLst>
            <pc:docMk/>
            <pc:sldMk cId="2498798070" sldId="382"/>
            <ac:spMk id="10" creationId="{6A00F4F0-7B46-3304-046A-232A7E3AEEF1}"/>
          </ac:spMkLst>
        </pc:spChg>
        <pc:spChg chg="add mod">
          <ac:chgData name="代數白痴 顧" userId="316db6a4f7ef8138" providerId="LiveId" clId="{6E17C9AF-13CC-430E-A992-D31DBA375E81}" dt="2023-07-26T07:59:06.980" v="6383" actId="164"/>
          <ac:spMkLst>
            <pc:docMk/>
            <pc:sldMk cId="2498798070" sldId="382"/>
            <ac:spMk id="11" creationId="{52A3A13E-3FFB-5A5A-1A11-13086DE5795E}"/>
          </ac:spMkLst>
        </pc:spChg>
        <pc:grpChg chg="add mod">
          <ac:chgData name="代數白痴 顧" userId="316db6a4f7ef8138" providerId="LiveId" clId="{6E17C9AF-13CC-430E-A992-D31DBA375E81}" dt="2023-07-26T07:59:06.980" v="6383" actId="164"/>
          <ac:grpSpMkLst>
            <pc:docMk/>
            <pc:sldMk cId="2498798070" sldId="382"/>
            <ac:grpSpMk id="12" creationId="{AE17A8F8-8DC4-41D6-9867-7BE71B872AA2}"/>
          </ac:grpSpMkLst>
        </pc:grpChg>
        <pc:cxnChg chg="add del mod">
          <ac:chgData name="代數白痴 顧" userId="316db6a4f7ef8138" providerId="LiveId" clId="{6E17C9AF-13CC-430E-A992-D31DBA375E81}" dt="2023-07-26T07:56:20.982" v="6321" actId="478"/>
          <ac:cxnSpMkLst>
            <pc:docMk/>
            <pc:sldMk cId="2498798070" sldId="382"/>
            <ac:cxnSpMk id="5" creationId="{EE87D810-1210-9518-928B-BE5DD663F748}"/>
          </ac:cxnSpMkLst>
        </pc:cxnChg>
        <pc:cxnChg chg="add del mod">
          <ac:chgData name="代數白痴 顧" userId="316db6a4f7ef8138" providerId="LiveId" clId="{6E17C9AF-13CC-430E-A992-D31DBA375E81}" dt="2023-07-26T07:56:19.485" v="6320" actId="478"/>
          <ac:cxnSpMkLst>
            <pc:docMk/>
            <pc:sldMk cId="2498798070" sldId="382"/>
            <ac:cxnSpMk id="8" creationId="{0D843288-B5A5-C44E-DE07-7E7C57461B3C}"/>
          </ac:cxnSpMkLst>
        </pc:cxnChg>
      </pc:sldChg>
      <pc:sldChg chg="modSp mod modNotesTx">
        <pc:chgData name="代數白痴 顧" userId="316db6a4f7ef8138" providerId="LiveId" clId="{6E17C9AF-13CC-430E-A992-D31DBA375E81}" dt="2023-07-26T08:44:53.747" v="9582" actId="20577"/>
        <pc:sldMkLst>
          <pc:docMk/>
          <pc:sldMk cId="1783578233" sldId="383"/>
        </pc:sldMkLst>
        <pc:spChg chg="mod">
          <ac:chgData name="代數白痴 顧" userId="316db6a4f7ef8138" providerId="LiveId" clId="{6E17C9AF-13CC-430E-A992-D31DBA375E81}" dt="2023-07-26T08:12:51.941" v="8380" actId="20577"/>
          <ac:spMkLst>
            <pc:docMk/>
            <pc:sldMk cId="1783578233" sldId="383"/>
            <ac:spMk id="60" creationId="{90ECAF3B-FFFF-A531-AFBE-31708C7D891C}"/>
          </ac:spMkLst>
        </pc:spChg>
      </pc:sldChg>
      <pc:sldChg chg="modNotesTx">
        <pc:chgData name="代數白痴 顧" userId="316db6a4f7ef8138" providerId="LiveId" clId="{6E17C9AF-13CC-430E-A992-D31DBA375E81}" dt="2023-07-26T08:59:15.578" v="11518" actId="20577"/>
        <pc:sldMkLst>
          <pc:docMk/>
          <pc:sldMk cId="1994629586" sldId="384"/>
        </pc:sldMkLst>
      </pc:sldChg>
    </pc:docChg>
  </pc:docChgLst>
  <pc:docChgLst>
    <pc:chgData name="代數白痴 顧" userId="316db6a4f7ef8138" providerId="LiveId" clId="{F5DA4FF0-4A77-4B0E-8474-DD0C96B22F19}"/>
    <pc:docChg chg="modSld">
      <pc:chgData name="代數白痴 顧" userId="316db6a4f7ef8138" providerId="LiveId" clId="{F5DA4FF0-4A77-4B0E-8474-DD0C96B22F19}" dt="2023-08-03T12:58:41.628" v="314" actId="20577"/>
      <pc:docMkLst>
        <pc:docMk/>
      </pc:docMkLst>
      <pc:sldChg chg="modSp mod modNotesTx">
        <pc:chgData name="代數白痴 顧" userId="316db6a4f7ef8138" providerId="LiveId" clId="{F5DA4FF0-4A77-4B0E-8474-DD0C96B22F19}" dt="2023-08-03T12:53:50.956" v="80" actId="20577"/>
        <pc:sldMkLst>
          <pc:docMk/>
          <pc:sldMk cId="2873434386" sldId="379"/>
        </pc:sldMkLst>
        <pc:spChg chg="mod">
          <ac:chgData name="代數白痴 顧" userId="316db6a4f7ef8138" providerId="LiveId" clId="{F5DA4FF0-4A77-4B0E-8474-DD0C96B22F19}" dt="2023-08-03T12:43:43.890" v="31" actId="1036"/>
          <ac:spMkLst>
            <pc:docMk/>
            <pc:sldMk cId="2873434386" sldId="379"/>
            <ac:spMk id="3" creationId="{CCC9397D-5C5A-D7B4-E5DE-2E31B9F5B31A}"/>
          </ac:spMkLst>
        </pc:spChg>
        <pc:spChg chg="mod">
          <ac:chgData name="代數白痴 顧" userId="316db6a4f7ef8138" providerId="LiveId" clId="{F5DA4FF0-4A77-4B0E-8474-DD0C96B22F19}" dt="2023-08-03T12:53:50.956" v="80" actId="20577"/>
          <ac:spMkLst>
            <pc:docMk/>
            <pc:sldMk cId="2873434386" sldId="379"/>
            <ac:spMk id="23" creationId="{00000000-0000-0000-0000-000000000000}"/>
          </ac:spMkLst>
        </pc:spChg>
        <pc:spChg chg="mod">
          <ac:chgData name="代數白痴 顧" userId="316db6a4f7ef8138" providerId="LiveId" clId="{F5DA4FF0-4A77-4B0E-8474-DD0C96B22F19}" dt="2023-08-03T12:43:01.901" v="0" actId="948"/>
          <ac:spMkLst>
            <pc:docMk/>
            <pc:sldMk cId="2873434386" sldId="379"/>
            <ac:spMk id="60" creationId="{90ECAF3B-FFFF-A531-AFBE-31708C7D891C}"/>
          </ac:spMkLst>
        </pc:spChg>
        <pc:graphicFrameChg chg="mod">
          <ac:chgData name="代數白痴 顧" userId="316db6a4f7ef8138" providerId="LiveId" clId="{F5DA4FF0-4A77-4B0E-8474-DD0C96B22F19}" dt="2023-08-03T12:43:28.995" v="10" actId="1035"/>
          <ac:graphicFrameMkLst>
            <pc:docMk/>
            <pc:sldMk cId="2873434386" sldId="379"/>
            <ac:graphicFrameMk id="17" creationId="{255CB68B-E352-5720-7625-BA5D550633E4}"/>
          </ac:graphicFrameMkLst>
        </pc:graphicFrameChg>
        <pc:graphicFrameChg chg="mod">
          <ac:chgData name="代數白痴 顧" userId="316db6a4f7ef8138" providerId="LiveId" clId="{F5DA4FF0-4A77-4B0E-8474-DD0C96B22F19}" dt="2023-08-03T12:43:28.995" v="10" actId="1035"/>
          <ac:graphicFrameMkLst>
            <pc:docMk/>
            <pc:sldMk cId="2873434386" sldId="379"/>
            <ac:graphicFrameMk id="18" creationId="{B294C2E4-17D7-D6BB-F70F-A9411556CF77}"/>
          </ac:graphicFrameMkLst>
        </pc:graphicFrameChg>
        <pc:graphicFrameChg chg="mod">
          <ac:chgData name="代數白痴 顧" userId="316db6a4f7ef8138" providerId="LiveId" clId="{F5DA4FF0-4A77-4B0E-8474-DD0C96B22F19}" dt="2023-08-03T12:43:28.995" v="10" actId="1035"/>
          <ac:graphicFrameMkLst>
            <pc:docMk/>
            <pc:sldMk cId="2873434386" sldId="379"/>
            <ac:graphicFrameMk id="19" creationId="{8E3B4950-B02D-6CD1-9AC0-08756D5D555B}"/>
          </ac:graphicFrameMkLst>
        </pc:graphicFrameChg>
        <pc:graphicFrameChg chg="mod">
          <ac:chgData name="代數白痴 顧" userId="316db6a4f7ef8138" providerId="LiveId" clId="{F5DA4FF0-4A77-4B0E-8474-DD0C96B22F19}" dt="2023-08-03T12:43:28.995" v="10" actId="1035"/>
          <ac:graphicFrameMkLst>
            <pc:docMk/>
            <pc:sldMk cId="2873434386" sldId="379"/>
            <ac:graphicFrameMk id="20" creationId="{0F4F6686-E967-8E1B-C5B7-F8C977D267DC}"/>
          </ac:graphicFrameMkLst>
        </pc:graphicFrameChg>
      </pc:sldChg>
      <pc:sldChg chg="modSp mod modNotesTx">
        <pc:chgData name="代數白痴 顧" userId="316db6a4f7ef8138" providerId="LiveId" clId="{F5DA4FF0-4A77-4B0E-8474-DD0C96B22F19}" dt="2023-08-03T12:58:41.628" v="314" actId="20577"/>
        <pc:sldMkLst>
          <pc:docMk/>
          <pc:sldMk cId="2498798070" sldId="382"/>
        </pc:sldMkLst>
        <pc:spChg chg="mod">
          <ac:chgData name="代數白痴 顧" userId="316db6a4f7ef8138" providerId="LiveId" clId="{F5DA4FF0-4A77-4B0E-8474-DD0C96B22F19}" dt="2023-08-03T12:54:09.595" v="118" actId="20577"/>
          <ac:spMkLst>
            <pc:docMk/>
            <pc:sldMk cId="2498798070" sldId="382"/>
            <ac:spMk id="23" creationId="{00000000-0000-0000-0000-000000000000}"/>
          </ac:spMkLst>
        </pc:spChg>
      </pc:sldChg>
    </pc:docChg>
  </pc:docChgLst>
  <pc:docChgLst>
    <pc:chgData name="代數白痴" userId="316db6a4f7ef8138" providerId="LiveId" clId="{C07F6A4C-93AD-4400-BD82-6F6A6A718B21}"/>
    <pc:docChg chg="undo custSel modSld sldOrd">
      <pc:chgData name="代數白痴" userId="316db6a4f7ef8138" providerId="LiveId" clId="{C07F6A4C-93AD-4400-BD82-6F6A6A718B21}" dt="2023-07-16T14:54:56.199" v="594" actId="20577"/>
      <pc:docMkLst>
        <pc:docMk/>
      </pc:docMkLst>
      <pc:sldChg chg="modSp mod modNotesTx">
        <pc:chgData name="代數白痴" userId="316db6a4f7ef8138" providerId="LiveId" clId="{C07F6A4C-93AD-4400-BD82-6F6A6A718B21}" dt="2023-07-16T14:54:56.199" v="594" actId="20577"/>
        <pc:sldMkLst>
          <pc:docMk/>
          <pc:sldMk cId="2328187967" sldId="380"/>
        </pc:sldMkLst>
        <pc:spChg chg="mod">
          <ac:chgData name="代數白痴" userId="316db6a4f7ef8138" providerId="LiveId" clId="{C07F6A4C-93AD-4400-BD82-6F6A6A718B21}" dt="2023-07-16T14:35:33.203" v="501" actId="947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" userId="316db6a4f7ef8138" providerId="LiveId" clId="{C07F6A4C-93AD-4400-BD82-6F6A6A718B21}" dt="2023-07-16T14:32:01.638" v="112" actId="404"/>
          <ac:spMkLst>
            <pc:docMk/>
            <pc:sldMk cId="2328187967" sldId="380"/>
            <ac:spMk id="91" creationId="{519C60D5-636C-1B17-6194-FA5ECDE1625D}"/>
          </ac:spMkLst>
        </pc:spChg>
        <pc:spChg chg="mod">
          <ac:chgData name="代數白痴" userId="316db6a4f7ef8138" providerId="LiveId" clId="{C07F6A4C-93AD-4400-BD82-6F6A6A718B21}" dt="2023-07-16T14:31:58.242" v="111" actId="404"/>
          <ac:spMkLst>
            <pc:docMk/>
            <pc:sldMk cId="2328187967" sldId="380"/>
            <ac:spMk id="97" creationId="{9B458438-6335-83A8-3E4E-DF2F7511B5ED}"/>
          </ac:spMkLst>
        </pc:spChg>
        <pc:spChg chg="mod">
          <ac:chgData name="代數白痴" userId="316db6a4f7ef8138" providerId="LiveId" clId="{C07F6A4C-93AD-4400-BD82-6F6A6A718B21}" dt="2023-07-16T14:36:21.506" v="527" actId="114"/>
          <ac:spMkLst>
            <pc:docMk/>
            <pc:sldMk cId="2328187967" sldId="380"/>
            <ac:spMk id="101" creationId="{665D392D-19FC-71B5-434C-0ABBBC91FB85}"/>
          </ac:spMkLst>
        </pc:spChg>
      </pc:sldChg>
      <pc:sldChg chg="delSp modSp mod ord delAnim modNotesTx">
        <pc:chgData name="代數白痴" userId="316db6a4f7ef8138" providerId="LiveId" clId="{C07F6A4C-93AD-4400-BD82-6F6A6A718B21}" dt="2023-07-16T14:37:30.569" v="533" actId="20577"/>
        <pc:sldMkLst>
          <pc:docMk/>
          <pc:sldMk cId="1787025739" sldId="381"/>
        </pc:sldMkLst>
        <pc:spChg chg="mod">
          <ac:chgData name="代數白痴" userId="316db6a4f7ef8138" providerId="LiveId" clId="{C07F6A4C-93AD-4400-BD82-6F6A6A718B21}" dt="2023-07-16T14:33:25.843" v="310" actId="404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" userId="316db6a4f7ef8138" providerId="LiveId" clId="{C07F6A4C-93AD-4400-BD82-6F6A6A718B21}" dt="2023-07-16T14:37:18.816" v="531" actId="20577"/>
          <ac:spMkLst>
            <pc:docMk/>
            <pc:sldMk cId="1787025739" sldId="381"/>
            <ac:spMk id="89" creationId="{9E8FE398-ED8E-E5DE-BD50-E0471252FAF6}"/>
          </ac:spMkLst>
        </pc:s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24" creationId="{4B28EF32-2B63-8261-ADA1-B04730C7625A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25" creationId="{5BC02A7C-56AA-F372-696B-B9D7CEDEFF79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2" creationId="{FFF05652-E8E9-6FA3-6184-1378437A24F4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3" creationId="{23F6D593-7F6B-4BAD-5B51-9857D723EE83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4" creationId="{BB31D89D-4C13-7237-AAA2-09B64CABD502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5" creationId="{9795B7BF-C692-54DF-705E-46EFEBE26884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6" creationId="{7C10BB70-903F-49A0-C3F7-F7C8FED3B26E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7" creationId="{9025C03B-4BE8-E969-842A-81F42E2A92D4}"/>
          </ac:grpSpMkLst>
        </pc:gr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13E3FF-1021-4B8C-8447-25241DB5B875}" type="datetimeFigureOut">
              <a:rPr lang="zh-TW" altLang="en-US" smtClean="0"/>
              <a:t>2023/9/4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AA322BB-CFDC-4277-85FE-FFBCC1C2426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681997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AA322BB-CFDC-4277-85FE-FFBCC1C2426B}" type="slidenum">
              <a:rPr lang="zh-TW" altLang="en-US" smtClean="0"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9266106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endParaRPr lang="en-US" altLang="zh-TW" baseline="0" dirty="0"/>
          </a:p>
          <a:p>
            <a:pPr>
              <a:defRPr/>
            </a:pPr>
            <a:endParaRPr lang="en-US" altLang="zh-TW" baseline="0" dirty="0"/>
          </a:p>
          <a:p>
            <a:pPr>
              <a:defRPr/>
            </a:pPr>
            <a:endParaRPr lang="en-US" altLang="zh-TW" baseline="0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A322BB-CFDC-4277-85FE-FFBCC1C2426B}" type="slidenum">
              <a:rPr lang="zh-TW" altLang="en-US" smtClean="0"/>
              <a:t>2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9804446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endParaRPr lang="en-US" altLang="zh-TW" baseline="0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A322BB-CFDC-4277-85FE-FFBCC1C2426B}" type="slidenum">
              <a:rPr lang="zh-TW" altLang="en-US" smtClean="0"/>
              <a:t>3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0631603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>
              <a:defRPr/>
            </a:pPr>
            <a:endParaRPr lang="en-US" altLang="zh-TW" baseline="0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A322BB-CFDC-4277-85FE-FFBCC1C2426B}" type="slidenum">
              <a:rPr lang="zh-TW" altLang="en-US" smtClean="0"/>
              <a:t>4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391187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2023/9/4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941595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2023/9/4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242842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2023/9/4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859117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矩形 8"/>
          <p:cNvSpPr/>
          <p:nvPr userDrawn="1"/>
        </p:nvSpPr>
        <p:spPr>
          <a:xfrm>
            <a:off x="0" y="6726238"/>
            <a:ext cx="12192000" cy="13176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680400"/>
          </a:xfrm>
          <a:solidFill>
            <a:srgbClr val="F5F5F5"/>
          </a:solidFill>
          <a:ln>
            <a:noFill/>
          </a:ln>
          <a:effectLst/>
        </p:spPr>
        <p:txBody>
          <a:bodyPr tIns="108000" bIns="0">
            <a:normAutofit/>
          </a:bodyPr>
          <a:lstStyle>
            <a:lvl1pPr algn="ctr">
              <a:defRPr sz="3200" b="1">
                <a:solidFill>
                  <a:schemeClr val="tx1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defRPr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cxnSp>
        <p:nvCxnSpPr>
          <p:cNvPr id="12" name="直線接點 11"/>
          <p:cNvCxnSpPr/>
          <p:nvPr userDrawn="1"/>
        </p:nvCxnSpPr>
        <p:spPr>
          <a:xfrm>
            <a:off x="0" y="690880"/>
            <a:ext cx="12192000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596327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2023/9/4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281671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2023/9/4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96154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2023/9/4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4559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2023/9/4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633050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2023/9/4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79037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2023/9/4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46958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2023/9/4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921064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24B310-6FDD-4BEE-B29E-2C4E8BEE5735}" type="datetimeFigureOut">
              <a:rPr lang="zh-TW" altLang="en-US" smtClean="0"/>
              <a:t>2023/9/4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977851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wmf"/><Relationship Id="rId13" Type="http://schemas.openxmlformats.org/officeDocument/2006/relationships/oleObject" Target="../embeddings/oleObject6.bin"/><Relationship Id="rId18" Type="http://schemas.openxmlformats.org/officeDocument/2006/relationships/image" Target="../media/image8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12" Type="http://schemas.openxmlformats.org/officeDocument/2006/relationships/image" Target="../media/image5.wmf"/><Relationship Id="rId17" Type="http://schemas.openxmlformats.org/officeDocument/2006/relationships/oleObject" Target="../embeddings/oleObject8.bin"/><Relationship Id="rId2" Type="http://schemas.openxmlformats.org/officeDocument/2006/relationships/notesSlide" Target="../notesSlides/notesSlide2.xml"/><Relationship Id="rId16" Type="http://schemas.openxmlformats.org/officeDocument/2006/relationships/image" Target="../media/image7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wmf"/><Relationship Id="rId11" Type="http://schemas.openxmlformats.org/officeDocument/2006/relationships/oleObject" Target="../embeddings/oleObject5.bin"/><Relationship Id="rId5" Type="http://schemas.openxmlformats.org/officeDocument/2006/relationships/oleObject" Target="../embeddings/oleObject2.bin"/><Relationship Id="rId15" Type="http://schemas.openxmlformats.org/officeDocument/2006/relationships/oleObject" Target="../embeddings/oleObject7.bin"/><Relationship Id="rId10" Type="http://schemas.openxmlformats.org/officeDocument/2006/relationships/image" Target="../media/image4.wmf"/><Relationship Id="rId19" Type="http://schemas.openxmlformats.org/officeDocument/2006/relationships/image" Target="../media/image9.png"/><Relationship Id="rId4" Type="http://schemas.openxmlformats.org/officeDocument/2006/relationships/image" Target="../media/image1.wmf"/><Relationship Id="rId9" Type="http://schemas.openxmlformats.org/officeDocument/2006/relationships/oleObject" Target="../embeddings/oleObject4.bin"/><Relationship Id="rId14" Type="http://schemas.openxmlformats.org/officeDocument/2006/relationships/image" Target="../media/image6.wmf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wmf"/><Relationship Id="rId13" Type="http://schemas.openxmlformats.org/officeDocument/2006/relationships/oleObject" Target="../embeddings/oleObject14.bin"/><Relationship Id="rId18" Type="http://schemas.openxmlformats.org/officeDocument/2006/relationships/image" Target="../media/image17.wmf"/><Relationship Id="rId3" Type="http://schemas.openxmlformats.org/officeDocument/2006/relationships/oleObject" Target="../embeddings/oleObject9.bin"/><Relationship Id="rId21" Type="http://schemas.openxmlformats.org/officeDocument/2006/relationships/image" Target="../media/image9.png"/><Relationship Id="rId7" Type="http://schemas.openxmlformats.org/officeDocument/2006/relationships/oleObject" Target="../embeddings/oleObject11.bin"/><Relationship Id="rId12" Type="http://schemas.openxmlformats.org/officeDocument/2006/relationships/image" Target="../media/image14.wmf"/><Relationship Id="rId17" Type="http://schemas.openxmlformats.org/officeDocument/2006/relationships/oleObject" Target="../embeddings/oleObject16.bin"/><Relationship Id="rId2" Type="http://schemas.openxmlformats.org/officeDocument/2006/relationships/notesSlide" Target="../notesSlides/notesSlide3.xml"/><Relationship Id="rId16" Type="http://schemas.openxmlformats.org/officeDocument/2006/relationships/image" Target="../media/image16.wmf"/><Relationship Id="rId20" Type="http://schemas.openxmlformats.org/officeDocument/2006/relationships/image" Target="../media/image18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wmf"/><Relationship Id="rId11" Type="http://schemas.openxmlformats.org/officeDocument/2006/relationships/oleObject" Target="../embeddings/oleObject13.bin"/><Relationship Id="rId5" Type="http://schemas.openxmlformats.org/officeDocument/2006/relationships/oleObject" Target="../embeddings/oleObject10.bin"/><Relationship Id="rId15" Type="http://schemas.openxmlformats.org/officeDocument/2006/relationships/oleObject" Target="../embeddings/oleObject15.bin"/><Relationship Id="rId10" Type="http://schemas.openxmlformats.org/officeDocument/2006/relationships/image" Target="../media/image13.wmf"/><Relationship Id="rId19" Type="http://schemas.openxmlformats.org/officeDocument/2006/relationships/oleObject" Target="../embeddings/oleObject17.bin"/><Relationship Id="rId4" Type="http://schemas.openxmlformats.org/officeDocument/2006/relationships/image" Target="../media/image10.wmf"/><Relationship Id="rId9" Type="http://schemas.openxmlformats.org/officeDocument/2006/relationships/oleObject" Target="../embeddings/oleObject12.bin"/><Relationship Id="rId14" Type="http://schemas.openxmlformats.org/officeDocument/2006/relationships/image" Target="../media/image15.w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>
            <a:extLst>
              <a:ext uri="{FF2B5EF4-FFF2-40B4-BE49-F238E27FC236}">
                <a16:creationId xmlns:a16="http://schemas.microsoft.com/office/drawing/2014/main" id="{7A596211-7118-997F-A619-4C7CBB078BDC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5F5F5"/>
          </a:solidFill>
          <a:ln w="28575">
            <a:noFill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6" name="矩形: 圓角 5">
            <a:extLst>
              <a:ext uri="{FF2B5EF4-FFF2-40B4-BE49-F238E27FC236}">
                <a16:creationId xmlns:a16="http://schemas.microsoft.com/office/drawing/2014/main" id="{6D4F6DDB-921A-81B2-5574-F0490F1DFEC4}"/>
              </a:ext>
            </a:extLst>
          </p:cNvPr>
          <p:cNvSpPr/>
          <p:nvPr/>
        </p:nvSpPr>
        <p:spPr>
          <a:xfrm>
            <a:off x="2362201" y="1764516"/>
            <a:ext cx="7467600" cy="2778910"/>
          </a:xfrm>
          <a:prstGeom prst="roundRect">
            <a:avLst>
              <a:gd name="adj" fmla="val 8955"/>
            </a:avLst>
          </a:prstGeom>
          <a:solidFill>
            <a:schemeClr val="bg1"/>
          </a:solidFill>
          <a:ln w="28575">
            <a:solidFill>
              <a:srgbClr val="E0E0E0"/>
            </a:solidFill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schemeClr val="bg1"/>
              </a:solidFill>
            </a:endParaRPr>
          </a:p>
        </p:txBody>
      </p:sp>
      <p:sp>
        <p:nvSpPr>
          <p:cNvPr id="2" name="標題 1">
            <a:extLst>
              <a:ext uri="{FF2B5EF4-FFF2-40B4-BE49-F238E27FC236}">
                <a16:creationId xmlns:a16="http://schemas.microsoft.com/office/drawing/2014/main" id="{2ED883B7-7BB5-3569-0000-ECC75BEFD41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656137"/>
            <a:ext cx="9144000" cy="2387600"/>
          </a:xfrm>
        </p:spPr>
        <p:txBody>
          <a:bodyPr/>
          <a:lstStyle/>
          <a:p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指數律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A311B9A1-95D9-A550-47C6-120E0CCB4AD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420192"/>
            <a:ext cx="9144000" cy="784217"/>
          </a:xfrm>
        </p:spPr>
        <p:txBody>
          <a:bodyPr>
            <a:normAutofit/>
          </a:bodyPr>
          <a:lstStyle/>
          <a:p>
            <a:r>
              <a:rPr lang="zh-TW" altLang="en-US" sz="3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精選例題</a:t>
            </a:r>
          </a:p>
        </p:txBody>
      </p:sp>
    </p:spTree>
    <p:extLst>
      <p:ext uri="{BB962C8B-B14F-4D97-AF65-F5344CB8AC3E}">
        <p14:creationId xmlns:p14="http://schemas.microsoft.com/office/powerpoint/2010/main" val="3712985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標題 2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/>
              <a:t>乘方比較大小</a:t>
            </a:r>
          </a:p>
        </p:txBody>
      </p:sp>
      <p:sp>
        <p:nvSpPr>
          <p:cNvPr id="60" name="文字方塊 59">
            <a:extLst>
              <a:ext uri="{FF2B5EF4-FFF2-40B4-BE49-F238E27FC236}">
                <a16:creationId xmlns:a16="http://schemas.microsoft.com/office/drawing/2014/main" id="{90ECAF3B-FFFF-A531-AFBE-31708C7D891C}"/>
              </a:ext>
            </a:extLst>
          </p:cNvPr>
          <p:cNvSpPr txBox="1"/>
          <p:nvPr/>
        </p:nvSpPr>
        <p:spPr>
          <a:xfrm>
            <a:off x="219453" y="821572"/>
            <a:ext cx="11686161" cy="11216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80000"/>
              </a:lnSpc>
            </a:pPr>
            <a:r>
              <a:rPr lang="zh-TW" altLang="en-US" sz="2000" dirty="0">
                <a:ea typeface="微軟正黑體" panose="020B0604030504040204" pitchFamily="34" charset="-120"/>
              </a:rPr>
              <a:t>判斷下列算式之值何者小於 </a:t>
            </a:r>
            <a:r>
              <a:rPr lang="en-US" altLang="zh-TW" sz="2000" b="1" dirty="0">
                <a:ea typeface="微軟正黑體" panose="020B0604030504040204" pitchFamily="34" charset="-120"/>
              </a:rPr>
              <a:t>0</a:t>
            </a:r>
            <a:r>
              <a:rPr lang="en-US" altLang="zh-TW" sz="2000" dirty="0">
                <a:ea typeface="微軟正黑體" panose="020B0604030504040204" pitchFamily="34" charset="-120"/>
              </a:rPr>
              <a:t>?</a:t>
            </a:r>
            <a:r>
              <a:rPr lang="zh-TW" altLang="en-US" sz="2000" dirty="0">
                <a:ea typeface="微軟正黑體" panose="020B0604030504040204" pitchFamily="34" charset="-120"/>
              </a:rPr>
              <a:t> </a:t>
            </a:r>
            <a:br>
              <a:rPr lang="en-US" altLang="zh-TW" sz="2000" dirty="0">
                <a:ea typeface="微軟正黑體" panose="020B0604030504040204" pitchFamily="34" charset="-120"/>
              </a:rPr>
            </a:br>
            <a:r>
              <a:rPr lang="en-US" altLang="zh-TW" sz="2000" b="1" dirty="0">
                <a:ea typeface="微軟正黑體" panose="020B0604030504040204" pitchFamily="34" charset="-120"/>
              </a:rPr>
              <a:t>(A) </a:t>
            </a:r>
            <a:r>
              <a:rPr lang="en-US" altLang="zh-TW" sz="2000" b="1" i="1" dirty="0">
                <a:ea typeface="微軟正黑體" panose="020B0604030504040204" pitchFamily="34" charset="-120"/>
              </a:rPr>
              <a:t>                  </a:t>
            </a:r>
            <a:r>
              <a:rPr lang="zh-TW" altLang="en-US" sz="2000" b="1" i="1" dirty="0">
                <a:ea typeface="微軟正黑體" panose="020B0604030504040204" pitchFamily="34" charset="-120"/>
              </a:rPr>
              <a:t>  </a:t>
            </a:r>
            <a:r>
              <a:rPr lang="en-US" altLang="zh-TW" sz="2000" b="1" dirty="0">
                <a:ea typeface="微軟正黑體" panose="020B0604030504040204" pitchFamily="34" charset="-120"/>
              </a:rPr>
              <a:t>(B)                   </a:t>
            </a:r>
            <a:r>
              <a:rPr lang="zh-TW" altLang="en-US" sz="2000" b="1" dirty="0">
                <a:ea typeface="微軟正黑體" panose="020B0604030504040204" pitchFamily="34" charset="-120"/>
              </a:rPr>
              <a:t>  </a:t>
            </a:r>
            <a:r>
              <a:rPr lang="en-US" altLang="zh-TW" sz="2000" b="1" dirty="0">
                <a:ea typeface="微軟正黑體" panose="020B0604030504040204" pitchFamily="34" charset="-120"/>
              </a:rPr>
              <a:t>(C)                   </a:t>
            </a:r>
            <a:r>
              <a:rPr lang="zh-TW" altLang="en-US" sz="2000" b="1" dirty="0">
                <a:ea typeface="微軟正黑體" panose="020B0604030504040204" pitchFamily="34" charset="-120"/>
              </a:rPr>
              <a:t> </a:t>
            </a:r>
            <a:r>
              <a:rPr lang="en-US" altLang="zh-TW" sz="2000" b="1" dirty="0">
                <a:ea typeface="微軟正黑體" panose="020B0604030504040204" pitchFamily="34" charset="-120"/>
              </a:rPr>
              <a:t> </a:t>
            </a:r>
            <a:r>
              <a:rPr lang="zh-TW" altLang="en-US" sz="2000" b="1" dirty="0">
                <a:ea typeface="微軟正黑體" panose="020B0604030504040204" pitchFamily="34" charset="-120"/>
              </a:rPr>
              <a:t> </a:t>
            </a:r>
            <a:r>
              <a:rPr lang="en-US" altLang="zh-TW" sz="2000" b="1" dirty="0">
                <a:ea typeface="微軟正黑體" panose="020B0604030504040204" pitchFamily="34" charset="-120"/>
              </a:rPr>
              <a:t>(D)                                                        </a:t>
            </a:r>
            <a:r>
              <a:rPr lang="zh-TW" altLang="en-US" sz="2000" b="1" dirty="0">
                <a:ea typeface="微軟正黑體" panose="020B0604030504040204" pitchFamily="34" charset="-120"/>
              </a:rPr>
              <a:t> </a:t>
            </a:r>
            <a:r>
              <a:rPr lang="en-US" altLang="zh-TW" dirty="0">
                <a:ea typeface="微軟正黑體" panose="020B0604030504040204" pitchFamily="34" charset="-120"/>
              </a:rPr>
              <a:t>【</a:t>
            </a:r>
            <a:r>
              <a:rPr lang="en-US" altLang="zh-TW" b="1" dirty="0">
                <a:ea typeface="微軟正黑體" panose="020B0604030504040204" pitchFamily="34" charset="-120"/>
              </a:rPr>
              <a:t>111 </a:t>
            </a:r>
            <a:r>
              <a:rPr lang="zh-TW" altLang="en-US" dirty="0">
                <a:ea typeface="微軟正黑體" panose="020B0604030504040204" pitchFamily="34" charset="-120"/>
              </a:rPr>
              <a:t>會考補考第</a:t>
            </a:r>
            <a:r>
              <a:rPr lang="zh-TW" altLang="en-US" b="1" dirty="0">
                <a:ea typeface="微軟正黑體" panose="020B0604030504040204" pitchFamily="34" charset="-120"/>
              </a:rPr>
              <a:t> </a:t>
            </a:r>
            <a:r>
              <a:rPr lang="en-US" altLang="zh-TW" b="1" dirty="0">
                <a:ea typeface="微軟正黑體" panose="020B0604030504040204" pitchFamily="34" charset="-120"/>
              </a:rPr>
              <a:t>19 </a:t>
            </a:r>
            <a:r>
              <a:rPr lang="zh-TW" altLang="en-US" dirty="0">
                <a:ea typeface="微軟正黑體" panose="020B0604030504040204" pitchFamily="34" charset="-120"/>
              </a:rPr>
              <a:t>題</a:t>
            </a:r>
            <a:r>
              <a:rPr lang="en-US" altLang="zh-TW" b="1" dirty="0">
                <a:ea typeface="微軟正黑體" panose="020B0604030504040204" pitchFamily="34" charset="-120"/>
              </a:rPr>
              <a:t>】</a:t>
            </a:r>
            <a:endParaRPr lang="en-US" altLang="zh-TW" sz="2000" b="1" dirty="0">
              <a:ea typeface="微軟正黑體" panose="020B0604030504040204" pitchFamily="34" charset="-120"/>
            </a:endParaRPr>
          </a:p>
        </p:txBody>
      </p:sp>
      <p:graphicFrame>
        <p:nvGraphicFramePr>
          <p:cNvPr id="4" name="物件 3">
            <a:extLst>
              <a:ext uri="{FF2B5EF4-FFF2-40B4-BE49-F238E27FC236}">
                <a16:creationId xmlns:a16="http://schemas.microsoft.com/office/drawing/2014/main" id="{0B832096-0B09-F6D1-C9A5-33412EE8F66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31098220"/>
              </p:ext>
            </p:extLst>
          </p:nvPr>
        </p:nvGraphicFramePr>
        <p:xfrm>
          <a:off x="722610" y="1440196"/>
          <a:ext cx="9779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977760" imgH="609480" progId="Equation.DSMT4">
                  <p:embed/>
                </p:oleObj>
              </mc:Choice>
              <mc:Fallback>
                <p:oleObj name="Equation" r:id="rId3" imgW="977760" imgH="609480" progId="Equation.DSMT4">
                  <p:embed/>
                  <p:pic>
                    <p:nvPicPr>
                      <p:cNvPr id="4" name="物件 3">
                        <a:extLst>
                          <a:ext uri="{FF2B5EF4-FFF2-40B4-BE49-F238E27FC236}">
                            <a16:creationId xmlns:a16="http://schemas.microsoft.com/office/drawing/2014/main" id="{0B832096-0B09-F6D1-C9A5-33412EE8F66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722610" y="1440196"/>
                        <a:ext cx="977900" cy="609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物件 2">
            <a:extLst>
              <a:ext uri="{FF2B5EF4-FFF2-40B4-BE49-F238E27FC236}">
                <a16:creationId xmlns:a16="http://schemas.microsoft.com/office/drawing/2014/main" id="{69A153E6-4701-1036-044F-A4D29528F82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43133969"/>
              </p:ext>
            </p:extLst>
          </p:nvPr>
        </p:nvGraphicFramePr>
        <p:xfrm>
          <a:off x="2382805" y="1439346"/>
          <a:ext cx="9779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977760" imgH="609480" progId="Equation.DSMT4">
                  <p:embed/>
                </p:oleObj>
              </mc:Choice>
              <mc:Fallback>
                <p:oleObj name="Equation" r:id="rId5" imgW="977760" imgH="609480" progId="Equation.DSMT4">
                  <p:embed/>
                  <p:pic>
                    <p:nvPicPr>
                      <p:cNvPr id="3" name="物件 2">
                        <a:extLst>
                          <a:ext uri="{FF2B5EF4-FFF2-40B4-BE49-F238E27FC236}">
                            <a16:creationId xmlns:a16="http://schemas.microsoft.com/office/drawing/2014/main" id="{69A153E6-4701-1036-044F-A4D29528F82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2382805" y="1439346"/>
                        <a:ext cx="977900" cy="609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物件 4">
            <a:extLst>
              <a:ext uri="{FF2B5EF4-FFF2-40B4-BE49-F238E27FC236}">
                <a16:creationId xmlns:a16="http://schemas.microsoft.com/office/drawing/2014/main" id="{3428B003-D033-F929-97F3-7716E11D254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58612215"/>
              </p:ext>
            </p:extLst>
          </p:nvPr>
        </p:nvGraphicFramePr>
        <p:xfrm>
          <a:off x="4086769" y="1439228"/>
          <a:ext cx="10414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1041120" imgH="609480" progId="Equation.DSMT4">
                  <p:embed/>
                </p:oleObj>
              </mc:Choice>
              <mc:Fallback>
                <p:oleObj name="Equation" r:id="rId7" imgW="1041120" imgH="609480" progId="Equation.DSMT4">
                  <p:embed/>
                  <p:pic>
                    <p:nvPicPr>
                      <p:cNvPr id="5" name="物件 4">
                        <a:extLst>
                          <a:ext uri="{FF2B5EF4-FFF2-40B4-BE49-F238E27FC236}">
                            <a16:creationId xmlns:a16="http://schemas.microsoft.com/office/drawing/2014/main" id="{3428B003-D033-F929-97F3-7716E11D254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4086769" y="1439228"/>
                        <a:ext cx="1041400" cy="609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物件 5">
            <a:extLst>
              <a:ext uri="{FF2B5EF4-FFF2-40B4-BE49-F238E27FC236}">
                <a16:creationId xmlns:a16="http://schemas.microsoft.com/office/drawing/2014/main" id="{C358B0C3-84E7-AC1C-B8D3-41FA08A3BC0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47724932"/>
              </p:ext>
            </p:extLst>
          </p:nvPr>
        </p:nvGraphicFramePr>
        <p:xfrm>
          <a:off x="5838114" y="1440815"/>
          <a:ext cx="10414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1041120" imgH="609480" progId="Equation.DSMT4">
                  <p:embed/>
                </p:oleObj>
              </mc:Choice>
              <mc:Fallback>
                <p:oleObj name="Equation" r:id="rId9" imgW="1041120" imgH="609480" progId="Equation.DSMT4">
                  <p:embed/>
                  <p:pic>
                    <p:nvPicPr>
                      <p:cNvPr id="6" name="物件 5">
                        <a:extLst>
                          <a:ext uri="{FF2B5EF4-FFF2-40B4-BE49-F238E27FC236}">
                            <a16:creationId xmlns:a16="http://schemas.microsoft.com/office/drawing/2014/main" id="{C358B0C3-84E7-AC1C-B8D3-41FA08A3BC0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5838114" y="1440815"/>
                        <a:ext cx="1041400" cy="609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2" name="群組 11">
            <a:extLst>
              <a:ext uri="{FF2B5EF4-FFF2-40B4-BE49-F238E27FC236}">
                <a16:creationId xmlns:a16="http://schemas.microsoft.com/office/drawing/2014/main" id="{0E91964A-1B30-3166-79F5-6D402365AA65}"/>
              </a:ext>
            </a:extLst>
          </p:cNvPr>
          <p:cNvGrpSpPr/>
          <p:nvPr/>
        </p:nvGrpSpPr>
        <p:grpSpPr>
          <a:xfrm>
            <a:off x="237249" y="5108201"/>
            <a:ext cx="11954744" cy="1562858"/>
            <a:chOff x="237249" y="5108201"/>
            <a:chExt cx="11954744" cy="1562858"/>
          </a:xfrm>
        </p:grpSpPr>
        <p:grpSp>
          <p:nvGrpSpPr>
            <p:cNvPr id="2" name="群組 1">
              <a:extLst>
                <a:ext uri="{FF2B5EF4-FFF2-40B4-BE49-F238E27FC236}">
                  <a16:creationId xmlns:a16="http://schemas.microsoft.com/office/drawing/2014/main" id="{9204BB33-F861-B3E8-E94D-762DF3B9352D}"/>
                </a:ext>
              </a:extLst>
            </p:cNvPr>
            <p:cNvGrpSpPr/>
            <p:nvPr/>
          </p:nvGrpSpPr>
          <p:grpSpPr>
            <a:xfrm>
              <a:off x="237249" y="5108201"/>
              <a:ext cx="11954744" cy="1562858"/>
              <a:chOff x="237249" y="5174876"/>
              <a:chExt cx="11954744" cy="1562858"/>
            </a:xfrm>
          </p:grpSpPr>
          <p:cxnSp>
            <p:nvCxnSpPr>
              <p:cNvPr id="84" name="直線接點 83">
                <a:extLst>
                  <a:ext uri="{FF2B5EF4-FFF2-40B4-BE49-F238E27FC236}">
                    <a16:creationId xmlns:a16="http://schemas.microsoft.com/office/drawing/2014/main" id="{85798A49-4654-BF16-EA6F-C7F808DE531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31736" y="5565722"/>
                <a:ext cx="11540381" cy="0"/>
              </a:xfrm>
              <a:prstGeom prst="line">
                <a:avLst/>
              </a:prstGeom>
              <a:ln w="19050">
                <a:solidFill>
                  <a:schemeClr val="bg1">
                    <a:lumMod val="6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85" name="文字方塊 84">
                <a:extLst>
                  <a:ext uri="{FF2B5EF4-FFF2-40B4-BE49-F238E27FC236}">
                    <a16:creationId xmlns:a16="http://schemas.microsoft.com/office/drawing/2014/main" id="{FD9877AB-90D9-85AC-8B35-7C59154D6CA1}"/>
                  </a:ext>
                </a:extLst>
              </p:cNvPr>
              <p:cNvSpPr txBox="1"/>
              <p:nvPr/>
            </p:nvSpPr>
            <p:spPr>
              <a:xfrm>
                <a:off x="662920" y="5174876"/>
                <a:ext cx="1667752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zh-TW" altLang="en-US" dirty="0">
                    <a:ea typeface="微軟正黑體" panose="020B0604030504040204" pitchFamily="34" charset="-120"/>
                  </a:rPr>
                  <a:t>學生練習</a:t>
                </a:r>
                <a:endParaRPr lang="en-US" altLang="zh-TW" b="1" dirty="0">
                  <a:ea typeface="微軟正黑體" panose="020B0604030504040204" pitchFamily="34" charset="-120"/>
                </a:endParaRPr>
              </a:p>
            </p:txBody>
          </p:sp>
          <p:sp>
            <p:nvSpPr>
              <p:cNvPr id="86" name="矩形 85">
                <a:extLst>
                  <a:ext uri="{FF2B5EF4-FFF2-40B4-BE49-F238E27FC236}">
                    <a16:creationId xmlns:a16="http://schemas.microsoft.com/office/drawing/2014/main" id="{7A8B1BF8-834A-95B0-07DE-5087C19188C0}"/>
                  </a:ext>
                </a:extLst>
              </p:cNvPr>
              <p:cNvSpPr/>
              <p:nvPr/>
            </p:nvSpPr>
            <p:spPr>
              <a:xfrm>
                <a:off x="350787" y="5212167"/>
                <a:ext cx="280472" cy="288758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19050">
                <a:solidFill>
                  <a:schemeClr val="tx1">
                    <a:lumMod val="50000"/>
                    <a:lumOff val="50000"/>
                  </a:schemeClr>
                </a:solidFill>
                <a:headEnd type="none" w="med" len="med"/>
                <a:tailEnd type="arrow" w="med" len="me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/>
              </a:p>
            </p:txBody>
          </p:sp>
          <p:sp>
            <p:nvSpPr>
              <p:cNvPr id="89" name="文字方塊 88">
                <a:extLst>
                  <a:ext uri="{FF2B5EF4-FFF2-40B4-BE49-F238E27FC236}">
                    <a16:creationId xmlns:a16="http://schemas.microsoft.com/office/drawing/2014/main" id="{9E8FE398-ED8E-E5DE-BD50-E0471252FAF6}"/>
                  </a:ext>
                </a:extLst>
              </p:cNvPr>
              <p:cNvSpPr txBox="1"/>
              <p:nvPr/>
            </p:nvSpPr>
            <p:spPr>
              <a:xfrm>
                <a:off x="237249" y="5653099"/>
                <a:ext cx="9961828" cy="101899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180000"/>
                  </a:lnSpc>
                </a:pPr>
                <a:r>
                  <a:rPr lang="zh-TW" altLang="en-US" dirty="0">
                    <a:ea typeface="微軟正黑體" panose="020B0604030504040204" pitchFamily="34" charset="-120"/>
                  </a:rPr>
                  <a:t>若                 、                 、                 、                 ，則 </a:t>
                </a:r>
                <a:r>
                  <a:rPr lang="en-US" altLang="zh-TW" b="1" i="1" dirty="0">
                    <a:ea typeface="微軟正黑體" panose="020B0604030504040204" pitchFamily="34" charset="-120"/>
                  </a:rPr>
                  <a:t>A</a:t>
                </a:r>
                <a:r>
                  <a:rPr lang="zh-TW" altLang="en-US" dirty="0">
                    <a:ea typeface="微軟正黑體" panose="020B0604030504040204" pitchFamily="34" charset="-120"/>
                  </a:rPr>
                  <a:t>、</a:t>
                </a:r>
                <a:r>
                  <a:rPr lang="en-US" altLang="zh-TW" b="1" i="1" dirty="0">
                    <a:ea typeface="微軟正黑體" panose="020B0604030504040204" pitchFamily="34" charset="-120"/>
                  </a:rPr>
                  <a:t>B</a:t>
                </a:r>
                <a:r>
                  <a:rPr lang="zh-TW" altLang="en-US" dirty="0">
                    <a:ea typeface="微軟正黑體" panose="020B0604030504040204" pitchFamily="34" charset="-120"/>
                  </a:rPr>
                  <a:t>、</a:t>
                </a:r>
                <a:r>
                  <a:rPr lang="en-US" altLang="zh-TW" b="1" i="1" dirty="0">
                    <a:ea typeface="微軟正黑體" panose="020B0604030504040204" pitchFamily="34" charset="-120"/>
                  </a:rPr>
                  <a:t>C</a:t>
                </a:r>
                <a:r>
                  <a:rPr lang="zh-TW" altLang="en-US" dirty="0">
                    <a:ea typeface="微軟正黑體" panose="020B0604030504040204" pitchFamily="34" charset="-120"/>
                  </a:rPr>
                  <a:t>、</a:t>
                </a:r>
                <a:r>
                  <a:rPr lang="en-US" altLang="zh-TW" b="1" i="1" dirty="0">
                    <a:ea typeface="微軟正黑體" panose="020B0604030504040204" pitchFamily="34" charset="-120"/>
                  </a:rPr>
                  <a:t>D</a:t>
                </a:r>
                <a:r>
                  <a:rPr lang="zh-TW" altLang="en-US" dirty="0">
                    <a:ea typeface="微軟正黑體" panose="020B0604030504040204" pitchFamily="34" charset="-120"/>
                  </a:rPr>
                  <a:t> 四數的大小關係為何</a:t>
                </a:r>
                <a:r>
                  <a:rPr lang="en-US" altLang="zh-TW" dirty="0">
                    <a:ea typeface="微軟正黑體" panose="020B0604030504040204" pitchFamily="34" charset="-120"/>
                  </a:rPr>
                  <a:t>?</a:t>
                </a:r>
                <a:r>
                  <a:rPr lang="zh-TW" altLang="en-US" dirty="0">
                    <a:ea typeface="微軟正黑體" panose="020B0604030504040204" pitchFamily="34" charset="-120"/>
                  </a:rPr>
                  <a:t> </a:t>
                </a:r>
                <a:endParaRPr lang="en-US" altLang="zh-TW" dirty="0">
                  <a:ea typeface="微軟正黑體" panose="020B0604030504040204" pitchFamily="34" charset="-120"/>
                </a:endParaRPr>
              </a:p>
              <a:p>
                <a:pPr>
                  <a:lnSpc>
                    <a:spcPct val="180000"/>
                  </a:lnSpc>
                </a:pPr>
                <a:r>
                  <a:rPr lang="en-US" altLang="zh-TW" b="1" dirty="0">
                    <a:ea typeface="微軟正黑體" panose="020B0604030504040204" pitchFamily="34" charset="-120"/>
                  </a:rPr>
                  <a:t>(A) </a:t>
                </a:r>
                <a:r>
                  <a:rPr lang="en-US" altLang="zh-TW" b="1" i="1" dirty="0">
                    <a:ea typeface="微軟正黑體" panose="020B0604030504040204" pitchFamily="34" charset="-120"/>
                  </a:rPr>
                  <a:t>C</a:t>
                </a:r>
                <a:r>
                  <a:rPr lang="en-US" altLang="zh-TW" b="1" dirty="0">
                    <a:ea typeface="微軟正黑體" panose="020B0604030504040204" pitchFamily="34" charset="-120"/>
                  </a:rPr>
                  <a:t> &gt; </a:t>
                </a:r>
                <a:r>
                  <a:rPr lang="en-US" altLang="zh-TW" b="1" i="1" dirty="0">
                    <a:ea typeface="微軟正黑體" panose="020B0604030504040204" pitchFamily="34" charset="-120"/>
                  </a:rPr>
                  <a:t>A</a:t>
                </a:r>
                <a:r>
                  <a:rPr lang="en-US" altLang="zh-TW" b="1" dirty="0">
                    <a:ea typeface="微軟正黑體" panose="020B0604030504040204" pitchFamily="34" charset="-120"/>
                  </a:rPr>
                  <a:t> &gt; </a:t>
                </a:r>
                <a:r>
                  <a:rPr lang="en-US" altLang="zh-TW" b="1" i="1" dirty="0">
                    <a:ea typeface="微軟正黑體" panose="020B0604030504040204" pitchFamily="34" charset="-120"/>
                  </a:rPr>
                  <a:t>B</a:t>
                </a:r>
                <a:r>
                  <a:rPr lang="en-US" altLang="zh-TW" b="1" dirty="0">
                    <a:ea typeface="微軟正黑體" panose="020B0604030504040204" pitchFamily="34" charset="-120"/>
                  </a:rPr>
                  <a:t> &gt; </a:t>
                </a:r>
                <a:r>
                  <a:rPr lang="en-US" altLang="zh-TW" b="1" i="1" dirty="0">
                    <a:ea typeface="微軟正黑體" panose="020B0604030504040204" pitchFamily="34" charset="-120"/>
                  </a:rPr>
                  <a:t>D</a:t>
                </a:r>
                <a:r>
                  <a:rPr lang="en-US" altLang="zh-TW" b="1" dirty="0">
                    <a:ea typeface="微軟正黑體" panose="020B0604030504040204" pitchFamily="34" charset="-120"/>
                  </a:rPr>
                  <a:t>   (B) </a:t>
                </a:r>
                <a:r>
                  <a:rPr lang="en-US" altLang="zh-TW" b="1" i="1" dirty="0">
                    <a:ea typeface="微軟正黑體" panose="020B0604030504040204" pitchFamily="34" charset="-120"/>
                  </a:rPr>
                  <a:t>C</a:t>
                </a:r>
                <a:r>
                  <a:rPr lang="en-US" altLang="zh-TW" b="1" dirty="0">
                    <a:ea typeface="微軟正黑體" panose="020B0604030504040204" pitchFamily="34" charset="-120"/>
                  </a:rPr>
                  <a:t> &gt; </a:t>
                </a:r>
                <a:r>
                  <a:rPr lang="en-US" altLang="zh-TW" b="1" i="1" dirty="0">
                    <a:ea typeface="微軟正黑體" panose="020B0604030504040204" pitchFamily="34" charset="-120"/>
                  </a:rPr>
                  <a:t>A</a:t>
                </a:r>
                <a:r>
                  <a:rPr lang="en-US" altLang="zh-TW" b="1" dirty="0">
                    <a:ea typeface="微軟正黑體" panose="020B0604030504040204" pitchFamily="34" charset="-120"/>
                  </a:rPr>
                  <a:t> &gt; </a:t>
                </a:r>
                <a:r>
                  <a:rPr lang="en-US" altLang="zh-TW" b="1" i="1" dirty="0">
                    <a:ea typeface="微軟正黑體" panose="020B0604030504040204" pitchFamily="34" charset="-120"/>
                  </a:rPr>
                  <a:t>D</a:t>
                </a:r>
                <a:r>
                  <a:rPr lang="en-US" altLang="zh-TW" b="1" dirty="0">
                    <a:ea typeface="微軟正黑體" panose="020B0604030504040204" pitchFamily="34" charset="-120"/>
                  </a:rPr>
                  <a:t> &gt; </a:t>
                </a:r>
                <a:r>
                  <a:rPr lang="en-US" altLang="zh-TW" b="1" i="1" dirty="0">
                    <a:ea typeface="微軟正黑體" panose="020B0604030504040204" pitchFamily="34" charset="-120"/>
                  </a:rPr>
                  <a:t>B</a:t>
                </a:r>
                <a:r>
                  <a:rPr lang="en-US" altLang="zh-TW" b="1" dirty="0">
                    <a:ea typeface="微軟正黑體" panose="020B0604030504040204" pitchFamily="34" charset="-120"/>
                  </a:rPr>
                  <a:t>   (C) </a:t>
                </a:r>
                <a:r>
                  <a:rPr lang="en-US" altLang="zh-TW" b="1" i="1" dirty="0">
                    <a:ea typeface="微軟正黑體" panose="020B0604030504040204" pitchFamily="34" charset="-120"/>
                  </a:rPr>
                  <a:t>A</a:t>
                </a:r>
                <a:r>
                  <a:rPr lang="en-US" altLang="zh-TW" b="1" dirty="0">
                    <a:ea typeface="微軟正黑體" panose="020B0604030504040204" pitchFamily="34" charset="-120"/>
                  </a:rPr>
                  <a:t> &gt; </a:t>
                </a:r>
                <a:r>
                  <a:rPr lang="en-US" altLang="zh-TW" b="1" i="1" dirty="0">
                    <a:ea typeface="微軟正黑體" panose="020B0604030504040204" pitchFamily="34" charset="-120"/>
                  </a:rPr>
                  <a:t>C</a:t>
                </a:r>
                <a:r>
                  <a:rPr lang="en-US" altLang="zh-TW" b="1" dirty="0">
                    <a:ea typeface="微軟正黑體" panose="020B0604030504040204" pitchFamily="34" charset="-120"/>
                  </a:rPr>
                  <a:t> &gt; </a:t>
                </a:r>
                <a:r>
                  <a:rPr lang="en-US" altLang="zh-TW" b="1" i="1" dirty="0">
                    <a:ea typeface="微軟正黑體" panose="020B0604030504040204" pitchFamily="34" charset="-120"/>
                  </a:rPr>
                  <a:t>D</a:t>
                </a:r>
                <a:r>
                  <a:rPr lang="en-US" altLang="zh-TW" b="1" dirty="0">
                    <a:ea typeface="微軟正黑體" panose="020B0604030504040204" pitchFamily="34" charset="-120"/>
                  </a:rPr>
                  <a:t> &gt; </a:t>
                </a:r>
                <a:r>
                  <a:rPr lang="en-US" altLang="zh-TW" b="1" i="1" dirty="0">
                    <a:ea typeface="微軟正黑體" panose="020B0604030504040204" pitchFamily="34" charset="-120"/>
                  </a:rPr>
                  <a:t>B</a:t>
                </a:r>
                <a:r>
                  <a:rPr lang="en-US" altLang="zh-TW" b="1" dirty="0">
                    <a:ea typeface="微軟正黑體" panose="020B0604030504040204" pitchFamily="34" charset="-120"/>
                  </a:rPr>
                  <a:t>   (D) </a:t>
                </a:r>
                <a:r>
                  <a:rPr lang="en-US" altLang="zh-TW" b="1" i="1" dirty="0">
                    <a:ea typeface="微軟正黑體" panose="020B0604030504040204" pitchFamily="34" charset="-120"/>
                  </a:rPr>
                  <a:t>A</a:t>
                </a:r>
                <a:r>
                  <a:rPr lang="en-US" altLang="zh-TW" b="1" dirty="0">
                    <a:ea typeface="微軟正黑體" panose="020B0604030504040204" pitchFamily="34" charset="-120"/>
                  </a:rPr>
                  <a:t> &gt; </a:t>
                </a:r>
                <a:r>
                  <a:rPr lang="en-US" altLang="zh-TW" b="1" i="1" dirty="0">
                    <a:ea typeface="微軟正黑體" panose="020B0604030504040204" pitchFamily="34" charset="-120"/>
                  </a:rPr>
                  <a:t>C</a:t>
                </a:r>
                <a:r>
                  <a:rPr lang="en-US" altLang="zh-TW" b="1" dirty="0">
                    <a:ea typeface="微軟正黑體" panose="020B0604030504040204" pitchFamily="34" charset="-120"/>
                  </a:rPr>
                  <a:t> &gt; </a:t>
                </a:r>
                <a:r>
                  <a:rPr lang="en-US" altLang="zh-TW" b="1" i="1" dirty="0">
                    <a:ea typeface="微軟正黑體" panose="020B0604030504040204" pitchFamily="34" charset="-120"/>
                  </a:rPr>
                  <a:t>B</a:t>
                </a:r>
                <a:r>
                  <a:rPr lang="en-US" altLang="zh-TW" b="1" dirty="0">
                    <a:ea typeface="微軟正黑體" panose="020B0604030504040204" pitchFamily="34" charset="-120"/>
                  </a:rPr>
                  <a:t> &gt; </a:t>
                </a:r>
                <a:r>
                  <a:rPr lang="en-US" altLang="zh-TW" b="1" i="1" dirty="0">
                    <a:ea typeface="微軟正黑體" panose="020B0604030504040204" pitchFamily="34" charset="-120"/>
                  </a:rPr>
                  <a:t>D</a:t>
                </a:r>
              </a:p>
            </p:txBody>
          </p:sp>
          <p:sp>
            <p:nvSpPr>
              <p:cNvPr id="101" name="文字方塊 100">
                <a:extLst>
                  <a:ext uri="{FF2B5EF4-FFF2-40B4-BE49-F238E27FC236}">
                    <a16:creationId xmlns:a16="http://schemas.microsoft.com/office/drawing/2014/main" id="{665D392D-19FC-71B5-434C-0ABBBC91FB85}"/>
                  </a:ext>
                </a:extLst>
              </p:cNvPr>
              <p:cNvSpPr txBox="1"/>
              <p:nvPr/>
            </p:nvSpPr>
            <p:spPr>
              <a:xfrm>
                <a:off x="8865466" y="6399180"/>
                <a:ext cx="3326527" cy="338554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r"/>
                <a:r>
                  <a:rPr lang="zh-TW" altLang="en-US" sz="1600" dirty="0">
                    <a:solidFill>
                      <a:schemeClr val="bg1">
                        <a:lumMod val="65000"/>
                      </a:schemeClr>
                    </a:solidFill>
                    <a:ea typeface="微軟正黑體" panose="020B0604030504040204" pitchFamily="34" charset="-120"/>
                  </a:rPr>
                  <a:t>解答</a:t>
                </a:r>
                <a:r>
                  <a:rPr lang="zh-TW" altLang="en-US" sz="1600" dirty="0">
                    <a:solidFill>
                      <a:schemeClr val="bg1">
                        <a:lumMod val="65000"/>
                      </a:schemeClr>
                    </a:solidFill>
                    <a:ea typeface="微軟正黑體" panose="020B0604030504040204" pitchFamily="34" charset="-120"/>
                    <a:sym typeface="Wingdings" panose="05000000000000000000" pitchFamily="2" charset="2"/>
                  </a:rPr>
                  <a:t>： </a:t>
                </a:r>
                <a:r>
                  <a:rPr lang="en-US" altLang="zh-TW" sz="1600" b="1" dirty="0">
                    <a:solidFill>
                      <a:schemeClr val="bg1">
                        <a:lumMod val="65000"/>
                      </a:schemeClr>
                    </a:solidFill>
                    <a:ea typeface="微軟正黑體" panose="020B0604030504040204" pitchFamily="34" charset="-120"/>
                    <a:sym typeface="Wingdings" panose="05000000000000000000" pitchFamily="2" charset="2"/>
                  </a:rPr>
                  <a:t>(A)</a:t>
                </a:r>
                <a:endParaRPr lang="zh-TW" altLang="en-US" sz="1600" b="1" dirty="0">
                  <a:solidFill>
                    <a:schemeClr val="bg1">
                      <a:lumMod val="65000"/>
                    </a:schemeClr>
                  </a:solidFill>
                  <a:ea typeface="微軟正黑體" panose="020B0604030504040204" pitchFamily="34" charset="-120"/>
                </a:endParaRPr>
              </a:p>
            </p:txBody>
          </p:sp>
        </p:grpSp>
        <p:graphicFrame>
          <p:nvGraphicFramePr>
            <p:cNvPr id="13" name="物件 12">
              <a:extLst>
                <a:ext uri="{FF2B5EF4-FFF2-40B4-BE49-F238E27FC236}">
                  <a16:creationId xmlns:a16="http://schemas.microsoft.com/office/drawing/2014/main" id="{2D640A0A-7E82-7281-7B78-616151FFF13D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380173476"/>
                </p:ext>
              </p:extLst>
            </p:nvPr>
          </p:nvGraphicFramePr>
          <p:xfrm>
            <a:off x="563563" y="5648325"/>
            <a:ext cx="977900" cy="5715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11" imgW="977760" imgH="571320" progId="Equation.DSMT4">
                    <p:embed/>
                  </p:oleObj>
                </mc:Choice>
                <mc:Fallback>
                  <p:oleObj name="Equation" r:id="rId11" imgW="977760" imgH="571320" progId="Equation.DSMT4">
                    <p:embed/>
                    <p:pic>
                      <p:nvPicPr>
                        <p:cNvPr id="13" name="物件 12">
                          <a:extLst>
                            <a:ext uri="{FF2B5EF4-FFF2-40B4-BE49-F238E27FC236}">
                              <a16:creationId xmlns:a16="http://schemas.microsoft.com/office/drawing/2014/main" id="{2D640A0A-7E82-7281-7B78-616151FFF13D}"/>
                            </a:ext>
                          </a:extLst>
                        </p:cNvPr>
                        <p:cNvPicPr/>
                        <p:nvPr/>
                      </p:nvPicPr>
                      <p:blipFill>
                        <a:blip r:embed="rId12"/>
                        <a:stretch>
                          <a:fillRect/>
                        </a:stretch>
                      </p:blipFill>
                      <p:spPr>
                        <a:xfrm>
                          <a:off x="563563" y="5648325"/>
                          <a:ext cx="977900" cy="57150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9" name="物件 8">
              <a:extLst>
                <a:ext uri="{FF2B5EF4-FFF2-40B4-BE49-F238E27FC236}">
                  <a16:creationId xmlns:a16="http://schemas.microsoft.com/office/drawing/2014/main" id="{2F2C1C83-17EB-DCEE-8188-FBE42FBC5F77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323642723"/>
                </p:ext>
              </p:extLst>
            </p:nvPr>
          </p:nvGraphicFramePr>
          <p:xfrm>
            <a:off x="1780071" y="5651618"/>
            <a:ext cx="977900" cy="5715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13" imgW="977760" imgH="571320" progId="Equation.DSMT4">
                    <p:embed/>
                  </p:oleObj>
                </mc:Choice>
                <mc:Fallback>
                  <p:oleObj name="Equation" r:id="rId13" imgW="977760" imgH="571320" progId="Equation.DSMT4">
                    <p:embed/>
                    <p:pic>
                      <p:nvPicPr>
                        <p:cNvPr id="9" name="物件 8">
                          <a:extLst>
                            <a:ext uri="{FF2B5EF4-FFF2-40B4-BE49-F238E27FC236}">
                              <a16:creationId xmlns:a16="http://schemas.microsoft.com/office/drawing/2014/main" id="{2F2C1C83-17EB-DCEE-8188-FBE42FBC5F77}"/>
                            </a:ext>
                          </a:extLst>
                        </p:cNvPr>
                        <p:cNvPicPr/>
                        <p:nvPr/>
                      </p:nvPicPr>
                      <p:blipFill>
                        <a:blip r:embed="rId14"/>
                        <a:stretch>
                          <a:fillRect/>
                        </a:stretch>
                      </p:blipFill>
                      <p:spPr>
                        <a:xfrm>
                          <a:off x="1780071" y="5651618"/>
                          <a:ext cx="977900" cy="57150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0" name="物件 9">
              <a:extLst>
                <a:ext uri="{FF2B5EF4-FFF2-40B4-BE49-F238E27FC236}">
                  <a16:creationId xmlns:a16="http://schemas.microsoft.com/office/drawing/2014/main" id="{785DB7D2-25B3-6A17-BBC1-F1D5C4C8AD15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581574891"/>
                </p:ext>
              </p:extLst>
            </p:nvPr>
          </p:nvGraphicFramePr>
          <p:xfrm>
            <a:off x="2970696" y="5651284"/>
            <a:ext cx="977900" cy="5715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15" imgW="977760" imgH="571320" progId="Equation.DSMT4">
                    <p:embed/>
                  </p:oleObj>
                </mc:Choice>
                <mc:Fallback>
                  <p:oleObj name="Equation" r:id="rId15" imgW="977760" imgH="571320" progId="Equation.DSMT4">
                    <p:embed/>
                    <p:pic>
                      <p:nvPicPr>
                        <p:cNvPr id="10" name="物件 9">
                          <a:extLst>
                            <a:ext uri="{FF2B5EF4-FFF2-40B4-BE49-F238E27FC236}">
                              <a16:creationId xmlns:a16="http://schemas.microsoft.com/office/drawing/2014/main" id="{785DB7D2-25B3-6A17-BBC1-F1D5C4C8AD15}"/>
                            </a:ext>
                          </a:extLst>
                        </p:cNvPr>
                        <p:cNvPicPr/>
                        <p:nvPr/>
                      </p:nvPicPr>
                      <p:blipFill>
                        <a:blip r:embed="rId16"/>
                        <a:stretch>
                          <a:fillRect/>
                        </a:stretch>
                      </p:blipFill>
                      <p:spPr>
                        <a:xfrm>
                          <a:off x="2970696" y="5651284"/>
                          <a:ext cx="977900" cy="57150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1" name="物件 10">
              <a:extLst>
                <a:ext uri="{FF2B5EF4-FFF2-40B4-BE49-F238E27FC236}">
                  <a16:creationId xmlns:a16="http://schemas.microsoft.com/office/drawing/2014/main" id="{C714C4C4-F55D-048A-FCC3-327DD3D3DCB7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877581662"/>
                </p:ext>
              </p:extLst>
            </p:nvPr>
          </p:nvGraphicFramePr>
          <p:xfrm>
            <a:off x="4167671" y="5649076"/>
            <a:ext cx="990600" cy="5715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17" imgW="990360" imgH="571320" progId="Equation.DSMT4">
                    <p:embed/>
                  </p:oleObj>
                </mc:Choice>
                <mc:Fallback>
                  <p:oleObj name="Equation" r:id="rId17" imgW="990360" imgH="571320" progId="Equation.DSMT4">
                    <p:embed/>
                    <p:pic>
                      <p:nvPicPr>
                        <p:cNvPr id="11" name="物件 10">
                          <a:extLst>
                            <a:ext uri="{FF2B5EF4-FFF2-40B4-BE49-F238E27FC236}">
                              <a16:creationId xmlns:a16="http://schemas.microsoft.com/office/drawing/2014/main" id="{C714C4C4-F55D-048A-FCC3-327DD3D3DCB7}"/>
                            </a:ext>
                          </a:extLst>
                        </p:cNvPr>
                        <p:cNvPicPr/>
                        <p:nvPr/>
                      </p:nvPicPr>
                      <p:blipFill>
                        <a:blip r:embed="rId18"/>
                        <a:stretch>
                          <a:fillRect/>
                        </a:stretch>
                      </p:blipFill>
                      <p:spPr>
                        <a:xfrm>
                          <a:off x="4167671" y="5649076"/>
                          <a:ext cx="990600" cy="57150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  <p:pic>
        <p:nvPicPr>
          <p:cNvPr id="14" name="圖片 13">
            <a:extLst>
              <a:ext uri="{FF2B5EF4-FFF2-40B4-BE49-F238E27FC236}">
                <a16:creationId xmlns:a16="http://schemas.microsoft.com/office/drawing/2014/main" id="{2FC6166C-E676-FA69-93AA-4870F9A12675}"/>
              </a:ext>
            </a:extLst>
          </p:cNvPr>
          <p:cNvPicPr>
            <a:picLocks noChangeAspect="1"/>
          </p:cNvPicPr>
          <p:nvPr/>
        </p:nvPicPr>
        <p:blipFill>
          <a:blip r:embed="rId19"/>
          <a:stretch>
            <a:fillRect/>
          </a:stretch>
        </p:blipFill>
        <p:spPr>
          <a:xfrm>
            <a:off x="11175777" y="4722319"/>
            <a:ext cx="706605" cy="720000"/>
          </a:xfrm>
          <a:prstGeom prst="rect">
            <a:avLst/>
          </a:prstGeom>
        </p:spPr>
      </p:pic>
      <p:sp>
        <p:nvSpPr>
          <p:cNvPr id="7" name="文字方塊 3">
            <a:extLst>
              <a:ext uri="{FF2B5EF4-FFF2-40B4-BE49-F238E27FC236}">
                <a16:creationId xmlns:a16="http://schemas.microsoft.com/office/drawing/2014/main" id="{ABADDD2A-8C03-6F04-B7FE-F0EEEEE69A53}"/>
              </a:ext>
            </a:extLst>
          </p:cNvPr>
          <p:cNvSpPr txBox="1"/>
          <p:nvPr/>
        </p:nvSpPr>
        <p:spPr>
          <a:xfrm>
            <a:off x="10944879" y="4519709"/>
            <a:ext cx="11684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TW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zh-TW" altLang="en-US" sz="1200" dirty="0"/>
              <a:t>線上講解</a:t>
            </a:r>
          </a:p>
        </p:txBody>
      </p:sp>
    </p:spTree>
    <p:extLst>
      <p:ext uri="{BB962C8B-B14F-4D97-AF65-F5344CB8AC3E}">
        <p14:creationId xmlns:p14="http://schemas.microsoft.com/office/powerpoint/2010/main" val="24987980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標題 2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/>
              <a:t>指數律運算</a:t>
            </a:r>
          </a:p>
        </p:txBody>
      </p:sp>
      <p:sp>
        <p:nvSpPr>
          <p:cNvPr id="60" name="文字方塊 59">
            <a:extLst>
              <a:ext uri="{FF2B5EF4-FFF2-40B4-BE49-F238E27FC236}">
                <a16:creationId xmlns:a16="http://schemas.microsoft.com/office/drawing/2014/main" id="{90ECAF3B-FFFF-A531-AFBE-31708C7D891C}"/>
              </a:ext>
            </a:extLst>
          </p:cNvPr>
          <p:cNvSpPr txBox="1"/>
          <p:nvPr/>
        </p:nvSpPr>
        <p:spPr>
          <a:xfrm>
            <a:off x="219454" y="862212"/>
            <a:ext cx="11133712" cy="12216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70000"/>
              </a:lnSpc>
            </a:pPr>
            <a:r>
              <a:rPr lang="zh-TW" altLang="en-US" sz="2000" dirty="0">
                <a:ea typeface="微軟正黑體" panose="020B0604030504040204" pitchFamily="34" charset="-120"/>
              </a:rPr>
              <a:t>計算                                   之值與下列何者相同</a:t>
            </a:r>
            <a:r>
              <a:rPr lang="en-US" altLang="zh-TW" sz="2000" dirty="0">
                <a:ea typeface="微軟正黑體" panose="020B0604030504040204" pitchFamily="34" charset="-120"/>
              </a:rPr>
              <a:t>?</a:t>
            </a:r>
          </a:p>
          <a:p>
            <a:pPr>
              <a:lnSpc>
                <a:spcPct val="170000"/>
              </a:lnSpc>
              <a:spcBef>
                <a:spcPts val="1200"/>
              </a:spcBef>
            </a:pPr>
            <a:r>
              <a:rPr lang="en-US" altLang="zh-TW" sz="2000" b="1" dirty="0">
                <a:ea typeface="微軟正黑體" panose="020B0604030504040204" pitchFamily="34" charset="-120"/>
              </a:rPr>
              <a:t>(A)</a:t>
            </a:r>
            <a:r>
              <a:rPr lang="zh-TW" altLang="en-US" sz="2000" b="1" dirty="0">
                <a:ea typeface="微軟正黑體" panose="020B0604030504040204" pitchFamily="34" charset="-120"/>
              </a:rPr>
              <a:t>           </a:t>
            </a:r>
            <a:r>
              <a:rPr lang="en-US" altLang="zh-TW" sz="2000" b="1" dirty="0">
                <a:ea typeface="微軟正黑體" panose="020B0604030504040204" pitchFamily="34" charset="-120"/>
              </a:rPr>
              <a:t>(B)</a:t>
            </a:r>
            <a:r>
              <a:rPr lang="zh-TW" altLang="en-US" sz="2000" b="1" dirty="0">
                <a:ea typeface="微軟正黑體" panose="020B0604030504040204" pitchFamily="34" charset="-120"/>
              </a:rPr>
              <a:t>            </a:t>
            </a:r>
            <a:r>
              <a:rPr lang="en-US" altLang="zh-TW" sz="2000" b="1" dirty="0">
                <a:ea typeface="微軟正黑體" panose="020B0604030504040204" pitchFamily="34" charset="-120"/>
              </a:rPr>
              <a:t>(C)               (D)                                                                                </a:t>
            </a:r>
            <a:r>
              <a:rPr lang="en-US" altLang="zh-TW" dirty="0">
                <a:ea typeface="微軟正黑體" panose="020B0604030504040204" pitchFamily="34" charset="-120"/>
              </a:rPr>
              <a:t>【</a:t>
            </a:r>
            <a:r>
              <a:rPr lang="en-US" altLang="zh-TW" b="1" dirty="0">
                <a:ea typeface="微軟正黑體" panose="020B0604030504040204" pitchFamily="34" charset="-120"/>
              </a:rPr>
              <a:t>102 </a:t>
            </a:r>
            <a:r>
              <a:rPr lang="zh-TW" altLang="en-US" dirty="0">
                <a:ea typeface="微軟正黑體" panose="020B0604030504040204" pitchFamily="34" charset="-120"/>
              </a:rPr>
              <a:t>基測第</a:t>
            </a:r>
            <a:r>
              <a:rPr lang="zh-TW" altLang="en-US" b="1" dirty="0">
                <a:ea typeface="微軟正黑體" panose="020B0604030504040204" pitchFamily="34" charset="-120"/>
              </a:rPr>
              <a:t> </a:t>
            </a:r>
            <a:r>
              <a:rPr lang="en-US" altLang="zh-TW" b="1" dirty="0">
                <a:ea typeface="微軟正黑體" panose="020B0604030504040204" pitchFamily="34" charset="-120"/>
              </a:rPr>
              <a:t>15 </a:t>
            </a:r>
            <a:r>
              <a:rPr lang="zh-TW" altLang="en-US" dirty="0">
                <a:ea typeface="微軟正黑體" panose="020B0604030504040204" pitchFamily="34" charset="-120"/>
              </a:rPr>
              <a:t>題</a:t>
            </a:r>
            <a:r>
              <a:rPr lang="en-US" altLang="zh-TW" b="1" dirty="0">
                <a:ea typeface="微軟正黑體" panose="020B0604030504040204" pitchFamily="34" charset="-120"/>
              </a:rPr>
              <a:t>】</a:t>
            </a:r>
            <a:endParaRPr lang="en-US" altLang="zh-TW" dirty="0">
              <a:ea typeface="微軟正黑體" panose="020B0604030504040204" pitchFamily="34" charset="-120"/>
            </a:endParaRPr>
          </a:p>
        </p:txBody>
      </p:sp>
      <p:graphicFrame>
        <p:nvGraphicFramePr>
          <p:cNvPr id="16" name="物件 15">
            <a:extLst>
              <a:ext uri="{FF2B5EF4-FFF2-40B4-BE49-F238E27FC236}">
                <a16:creationId xmlns:a16="http://schemas.microsoft.com/office/drawing/2014/main" id="{17D7F004-1C9C-7DA9-F684-0C45EF8255E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3621692"/>
              </p:ext>
            </p:extLst>
          </p:nvPr>
        </p:nvGraphicFramePr>
        <p:xfrm>
          <a:off x="914434" y="872122"/>
          <a:ext cx="20320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2031840" imgH="609480" progId="Equation.DSMT4">
                  <p:embed/>
                </p:oleObj>
              </mc:Choice>
              <mc:Fallback>
                <p:oleObj name="Equation" r:id="rId3" imgW="2031840" imgH="609480" progId="Equation.DSMT4">
                  <p:embed/>
                  <p:pic>
                    <p:nvPicPr>
                      <p:cNvPr id="16" name="物件 15">
                        <a:extLst>
                          <a:ext uri="{FF2B5EF4-FFF2-40B4-BE49-F238E27FC236}">
                            <a16:creationId xmlns:a16="http://schemas.microsoft.com/office/drawing/2014/main" id="{17D7F004-1C9C-7DA9-F684-0C45EF8255E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914434" y="872122"/>
                        <a:ext cx="2032000" cy="609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物件 16">
            <a:extLst>
              <a:ext uri="{FF2B5EF4-FFF2-40B4-BE49-F238E27FC236}">
                <a16:creationId xmlns:a16="http://schemas.microsoft.com/office/drawing/2014/main" id="{255CB68B-E352-5720-7625-BA5D550633E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0366984"/>
              </p:ext>
            </p:extLst>
          </p:nvPr>
        </p:nvGraphicFramePr>
        <p:xfrm>
          <a:off x="700027" y="1585124"/>
          <a:ext cx="3175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317160" imgH="609480" progId="Equation.DSMT4">
                  <p:embed/>
                </p:oleObj>
              </mc:Choice>
              <mc:Fallback>
                <p:oleObj name="Equation" r:id="rId5" imgW="317160" imgH="609480" progId="Equation.DSMT4">
                  <p:embed/>
                  <p:pic>
                    <p:nvPicPr>
                      <p:cNvPr id="17" name="物件 16">
                        <a:extLst>
                          <a:ext uri="{FF2B5EF4-FFF2-40B4-BE49-F238E27FC236}">
                            <a16:creationId xmlns:a16="http://schemas.microsoft.com/office/drawing/2014/main" id="{255CB68B-E352-5720-7625-BA5D550633E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700027" y="1585124"/>
                        <a:ext cx="317500" cy="609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物件 17">
            <a:extLst>
              <a:ext uri="{FF2B5EF4-FFF2-40B4-BE49-F238E27FC236}">
                <a16:creationId xmlns:a16="http://schemas.microsoft.com/office/drawing/2014/main" id="{B294C2E4-17D7-D6BB-F70F-A9411556CF7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72888622"/>
              </p:ext>
            </p:extLst>
          </p:nvPr>
        </p:nvGraphicFramePr>
        <p:xfrm>
          <a:off x="1727071" y="1543062"/>
          <a:ext cx="43180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431640" imgH="647640" progId="Equation.DSMT4">
                  <p:embed/>
                </p:oleObj>
              </mc:Choice>
              <mc:Fallback>
                <p:oleObj name="Equation" r:id="rId7" imgW="431640" imgH="647640" progId="Equation.DSMT4">
                  <p:embed/>
                  <p:pic>
                    <p:nvPicPr>
                      <p:cNvPr id="18" name="物件 17">
                        <a:extLst>
                          <a:ext uri="{FF2B5EF4-FFF2-40B4-BE49-F238E27FC236}">
                            <a16:creationId xmlns:a16="http://schemas.microsoft.com/office/drawing/2014/main" id="{B294C2E4-17D7-D6BB-F70F-A9411556CF7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727071" y="1543062"/>
                        <a:ext cx="431800" cy="6477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物件 18">
            <a:extLst>
              <a:ext uri="{FF2B5EF4-FFF2-40B4-BE49-F238E27FC236}">
                <a16:creationId xmlns:a16="http://schemas.microsoft.com/office/drawing/2014/main" id="{8E3B4950-B02D-6CD1-9AC0-08756D5D555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6064034"/>
              </p:ext>
            </p:extLst>
          </p:nvPr>
        </p:nvGraphicFramePr>
        <p:xfrm>
          <a:off x="2846437" y="1581162"/>
          <a:ext cx="6477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647640" imgH="609480" progId="Equation.DSMT4">
                  <p:embed/>
                </p:oleObj>
              </mc:Choice>
              <mc:Fallback>
                <p:oleObj name="Equation" r:id="rId9" imgW="647640" imgH="609480" progId="Equation.DSMT4">
                  <p:embed/>
                  <p:pic>
                    <p:nvPicPr>
                      <p:cNvPr id="19" name="物件 18">
                        <a:extLst>
                          <a:ext uri="{FF2B5EF4-FFF2-40B4-BE49-F238E27FC236}">
                            <a16:creationId xmlns:a16="http://schemas.microsoft.com/office/drawing/2014/main" id="{8E3B4950-B02D-6CD1-9AC0-08756D5D555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2846437" y="1581162"/>
                        <a:ext cx="647700" cy="609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物件 19">
            <a:extLst>
              <a:ext uri="{FF2B5EF4-FFF2-40B4-BE49-F238E27FC236}">
                <a16:creationId xmlns:a16="http://schemas.microsoft.com/office/drawing/2014/main" id="{0F4F6686-E967-8E1B-C5B7-F8C977D267D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39382751"/>
              </p:ext>
            </p:extLst>
          </p:nvPr>
        </p:nvGraphicFramePr>
        <p:xfrm>
          <a:off x="4151602" y="1540921"/>
          <a:ext cx="76200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761760" imgH="647640" progId="Equation.DSMT4">
                  <p:embed/>
                </p:oleObj>
              </mc:Choice>
              <mc:Fallback>
                <p:oleObj name="Equation" r:id="rId11" imgW="761760" imgH="647640" progId="Equation.DSMT4">
                  <p:embed/>
                  <p:pic>
                    <p:nvPicPr>
                      <p:cNvPr id="20" name="物件 19">
                        <a:extLst>
                          <a:ext uri="{FF2B5EF4-FFF2-40B4-BE49-F238E27FC236}">
                            <a16:creationId xmlns:a16="http://schemas.microsoft.com/office/drawing/2014/main" id="{0F4F6686-E967-8E1B-C5B7-F8C977D267D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4151602" y="1540921"/>
                        <a:ext cx="762000" cy="6477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6" name="群組 5">
            <a:extLst>
              <a:ext uri="{FF2B5EF4-FFF2-40B4-BE49-F238E27FC236}">
                <a16:creationId xmlns:a16="http://schemas.microsoft.com/office/drawing/2014/main" id="{FA3E611B-E80E-0E92-98CA-59A4B1681EC0}"/>
              </a:ext>
            </a:extLst>
          </p:cNvPr>
          <p:cNvGrpSpPr/>
          <p:nvPr/>
        </p:nvGrpSpPr>
        <p:grpSpPr>
          <a:xfrm>
            <a:off x="237249" y="5174876"/>
            <a:ext cx="11954744" cy="1562858"/>
            <a:chOff x="237249" y="5174876"/>
            <a:chExt cx="11954744" cy="1562858"/>
          </a:xfrm>
        </p:grpSpPr>
        <p:grpSp>
          <p:nvGrpSpPr>
            <p:cNvPr id="2" name="群組 1">
              <a:extLst>
                <a:ext uri="{FF2B5EF4-FFF2-40B4-BE49-F238E27FC236}">
                  <a16:creationId xmlns:a16="http://schemas.microsoft.com/office/drawing/2014/main" id="{9204BB33-F861-B3E8-E94D-762DF3B9352D}"/>
                </a:ext>
              </a:extLst>
            </p:cNvPr>
            <p:cNvGrpSpPr/>
            <p:nvPr/>
          </p:nvGrpSpPr>
          <p:grpSpPr>
            <a:xfrm>
              <a:off x="237249" y="5174876"/>
              <a:ext cx="11954744" cy="1562858"/>
              <a:chOff x="237249" y="5174876"/>
              <a:chExt cx="11954744" cy="1562858"/>
            </a:xfrm>
          </p:grpSpPr>
          <p:cxnSp>
            <p:nvCxnSpPr>
              <p:cNvPr id="84" name="直線接點 83">
                <a:extLst>
                  <a:ext uri="{FF2B5EF4-FFF2-40B4-BE49-F238E27FC236}">
                    <a16:creationId xmlns:a16="http://schemas.microsoft.com/office/drawing/2014/main" id="{85798A49-4654-BF16-EA6F-C7F808DE531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31736" y="5565722"/>
                <a:ext cx="11589002" cy="0"/>
              </a:xfrm>
              <a:prstGeom prst="line">
                <a:avLst/>
              </a:prstGeom>
              <a:ln w="19050">
                <a:solidFill>
                  <a:schemeClr val="bg1">
                    <a:lumMod val="6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85" name="文字方塊 84">
                <a:extLst>
                  <a:ext uri="{FF2B5EF4-FFF2-40B4-BE49-F238E27FC236}">
                    <a16:creationId xmlns:a16="http://schemas.microsoft.com/office/drawing/2014/main" id="{FD9877AB-90D9-85AC-8B35-7C59154D6CA1}"/>
                  </a:ext>
                </a:extLst>
              </p:cNvPr>
              <p:cNvSpPr txBox="1"/>
              <p:nvPr/>
            </p:nvSpPr>
            <p:spPr>
              <a:xfrm>
                <a:off x="662920" y="5174876"/>
                <a:ext cx="1667752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zh-TW" altLang="en-US" dirty="0">
                    <a:ea typeface="微軟正黑體" panose="020B0604030504040204" pitchFamily="34" charset="-120"/>
                  </a:rPr>
                  <a:t>學生練習</a:t>
                </a:r>
                <a:endParaRPr lang="en-US" altLang="zh-TW" b="1" dirty="0">
                  <a:ea typeface="微軟正黑體" panose="020B0604030504040204" pitchFamily="34" charset="-120"/>
                </a:endParaRPr>
              </a:p>
            </p:txBody>
          </p:sp>
          <p:sp>
            <p:nvSpPr>
              <p:cNvPr id="86" name="矩形 85">
                <a:extLst>
                  <a:ext uri="{FF2B5EF4-FFF2-40B4-BE49-F238E27FC236}">
                    <a16:creationId xmlns:a16="http://schemas.microsoft.com/office/drawing/2014/main" id="{7A8B1BF8-834A-95B0-07DE-5087C19188C0}"/>
                  </a:ext>
                </a:extLst>
              </p:cNvPr>
              <p:cNvSpPr/>
              <p:nvPr/>
            </p:nvSpPr>
            <p:spPr>
              <a:xfrm>
                <a:off x="350787" y="5212167"/>
                <a:ext cx="280472" cy="288758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19050">
                <a:solidFill>
                  <a:schemeClr val="tx1">
                    <a:lumMod val="50000"/>
                    <a:lumOff val="50000"/>
                  </a:schemeClr>
                </a:solidFill>
                <a:headEnd type="none" w="med" len="med"/>
                <a:tailEnd type="arrow" w="med" len="me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/>
              </a:p>
            </p:txBody>
          </p:sp>
          <p:sp>
            <p:nvSpPr>
              <p:cNvPr id="89" name="文字方塊 88">
                <a:extLst>
                  <a:ext uri="{FF2B5EF4-FFF2-40B4-BE49-F238E27FC236}">
                    <a16:creationId xmlns:a16="http://schemas.microsoft.com/office/drawing/2014/main" id="{9E8FE398-ED8E-E5DE-BD50-E0471252FAF6}"/>
                  </a:ext>
                </a:extLst>
              </p:cNvPr>
              <p:cNvSpPr txBox="1"/>
              <p:nvPr/>
            </p:nvSpPr>
            <p:spPr>
              <a:xfrm>
                <a:off x="237249" y="5653099"/>
                <a:ext cx="10335501" cy="95051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zh-TW" altLang="en-US" dirty="0">
                    <a:ea typeface="微軟正黑體" panose="020B0604030504040204" pitchFamily="34" charset="-120"/>
                  </a:rPr>
                  <a:t>計算                            之值為何</a:t>
                </a:r>
                <a:r>
                  <a:rPr lang="en-US" altLang="zh-TW" sz="1800" dirty="0">
                    <a:ea typeface="微軟正黑體" panose="020B0604030504040204" pitchFamily="34" charset="-120"/>
                  </a:rPr>
                  <a:t>?</a:t>
                </a:r>
              </a:p>
              <a:p>
                <a:pPr>
                  <a:lnSpc>
                    <a:spcPct val="150000"/>
                  </a:lnSpc>
                  <a:spcBef>
                    <a:spcPts val="600"/>
                  </a:spcBef>
                </a:pPr>
                <a:r>
                  <a:rPr lang="en-US" altLang="zh-TW" sz="1800" b="1" dirty="0">
                    <a:ea typeface="微軟正黑體" panose="020B0604030504040204" pitchFamily="34" charset="-120"/>
                  </a:rPr>
                  <a:t>(A)</a:t>
                </a:r>
                <a:r>
                  <a:rPr lang="zh-TW" altLang="en-US" sz="1800" b="1" dirty="0">
                    <a:ea typeface="微軟正黑體" panose="020B0604030504040204" pitchFamily="34" charset="-120"/>
                  </a:rPr>
                  <a:t> </a:t>
                </a:r>
                <a:r>
                  <a:rPr lang="en-US" altLang="zh-TW" sz="1800" b="1" dirty="0">
                    <a:ea typeface="微軟正黑體" panose="020B0604030504040204" pitchFamily="34" charset="-120"/>
                  </a:rPr>
                  <a:t>1</a:t>
                </a:r>
                <a:r>
                  <a:rPr lang="en-US" altLang="zh-TW" sz="1800" dirty="0">
                    <a:ea typeface="微軟正黑體" panose="020B0604030504040204" pitchFamily="34" charset="-120"/>
                  </a:rPr>
                  <a:t>   </a:t>
                </a:r>
                <a:r>
                  <a:rPr lang="en-US" altLang="zh-TW" sz="1800" b="1" dirty="0">
                    <a:ea typeface="微軟正黑體" panose="020B0604030504040204" pitchFamily="34" charset="-120"/>
                  </a:rPr>
                  <a:t>(B)</a:t>
                </a:r>
                <a:r>
                  <a:rPr lang="zh-TW" altLang="en-US" sz="1800" b="1" dirty="0">
                    <a:ea typeface="微軟正黑體" panose="020B0604030504040204" pitchFamily="34" charset="-120"/>
                  </a:rPr>
                  <a:t>      </a:t>
                </a:r>
                <a:r>
                  <a:rPr lang="en-US" altLang="zh-TW" sz="1800" b="1" dirty="0">
                    <a:ea typeface="微軟正黑體" panose="020B0604030504040204" pitchFamily="34" charset="-120"/>
                  </a:rPr>
                  <a:t>(C) </a:t>
                </a:r>
                <a:r>
                  <a:rPr lang="zh-TW" altLang="en-US" sz="1800" b="1" dirty="0">
                    <a:ea typeface="微軟正黑體" panose="020B0604030504040204" pitchFamily="34" charset="-120"/>
                  </a:rPr>
                  <a:t>         </a:t>
                </a:r>
                <a:r>
                  <a:rPr lang="en-US" altLang="zh-TW" sz="1800" b="1" dirty="0">
                    <a:ea typeface="微軟正黑體" panose="020B0604030504040204" pitchFamily="34" charset="-120"/>
                  </a:rPr>
                  <a:t>(D)</a:t>
                </a:r>
                <a:r>
                  <a:rPr lang="zh-TW" altLang="en-US" sz="1800" b="1" dirty="0">
                    <a:ea typeface="微軟正黑體" panose="020B0604030504040204" pitchFamily="34" charset="-120"/>
                  </a:rPr>
                  <a:t>                                                                                                 </a:t>
                </a:r>
                <a:r>
                  <a:rPr lang="en-US" altLang="zh-TW" sz="1600" dirty="0">
                    <a:ea typeface="微軟正黑體" panose="020B0604030504040204" pitchFamily="34" charset="-120"/>
                  </a:rPr>
                  <a:t>【</a:t>
                </a:r>
                <a:r>
                  <a:rPr lang="en-US" altLang="zh-TW" sz="1600" b="1" dirty="0">
                    <a:ea typeface="微軟正黑體" panose="020B0604030504040204" pitchFamily="34" charset="-120"/>
                  </a:rPr>
                  <a:t>101 </a:t>
                </a:r>
                <a:r>
                  <a:rPr lang="zh-TW" altLang="en-US" sz="1600" dirty="0">
                    <a:ea typeface="微軟正黑體" panose="020B0604030504040204" pitchFamily="34" charset="-120"/>
                  </a:rPr>
                  <a:t>基測第</a:t>
                </a:r>
                <a:r>
                  <a:rPr lang="zh-TW" altLang="en-US" sz="1600" b="1" dirty="0">
                    <a:ea typeface="微軟正黑體" panose="020B0604030504040204" pitchFamily="34" charset="-120"/>
                  </a:rPr>
                  <a:t> </a:t>
                </a:r>
                <a:r>
                  <a:rPr lang="en-US" altLang="zh-TW" sz="1600" b="1" dirty="0">
                    <a:ea typeface="微軟正黑體" panose="020B0604030504040204" pitchFamily="34" charset="-120"/>
                  </a:rPr>
                  <a:t>23 </a:t>
                </a:r>
                <a:r>
                  <a:rPr lang="zh-TW" altLang="en-US" sz="1600" dirty="0">
                    <a:ea typeface="微軟正黑體" panose="020B0604030504040204" pitchFamily="34" charset="-120"/>
                  </a:rPr>
                  <a:t>題</a:t>
                </a:r>
                <a:r>
                  <a:rPr lang="en-US" altLang="zh-TW" sz="1600" b="1" dirty="0">
                    <a:ea typeface="微軟正黑體" panose="020B0604030504040204" pitchFamily="34" charset="-120"/>
                  </a:rPr>
                  <a:t>】</a:t>
                </a:r>
              </a:p>
            </p:txBody>
          </p:sp>
          <p:sp>
            <p:nvSpPr>
              <p:cNvPr id="101" name="文字方塊 100">
                <a:extLst>
                  <a:ext uri="{FF2B5EF4-FFF2-40B4-BE49-F238E27FC236}">
                    <a16:creationId xmlns:a16="http://schemas.microsoft.com/office/drawing/2014/main" id="{665D392D-19FC-71B5-434C-0ABBBC91FB85}"/>
                  </a:ext>
                </a:extLst>
              </p:cNvPr>
              <p:cNvSpPr txBox="1"/>
              <p:nvPr/>
            </p:nvSpPr>
            <p:spPr>
              <a:xfrm>
                <a:off x="8865466" y="6399180"/>
                <a:ext cx="3326527" cy="338554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r"/>
                <a:r>
                  <a:rPr lang="zh-TW" altLang="en-US" sz="1600" dirty="0">
                    <a:solidFill>
                      <a:schemeClr val="bg1">
                        <a:lumMod val="65000"/>
                      </a:schemeClr>
                    </a:solidFill>
                    <a:ea typeface="微軟正黑體" panose="020B0604030504040204" pitchFamily="34" charset="-120"/>
                  </a:rPr>
                  <a:t>解答</a:t>
                </a:r>
                <a:r>
                  <a:rPr lang="zh-TW" altLang="en-US" sz="1600" dirty="0">
                    <a:solidFill>
                      <a:schemeClr val="bg1">
                        <a:lumMod val="65000"/>
                      </a:schemeClr>
                    </a:solidFill>
                    <a:ea typeface="微軟正黑體" panose="020B0604030504040204" pitchFamily="34" charset="-120"/>
                    <a:sym typeface="Wingdings" panose="05000000000000000000" pitchFamily="2" charset="2"/>
                  </a:rPr>
                  <a:t>： </a:t>
                </a:r>
                <a:r>
                  <a:rPr lang="en-US" altLang="zh-TW" sz="1600" b="1" dirty="0">
                    <a:solidFill>
                      <a:schemeClr val="bg1">
                        <a:lumMod val="65000"/>
                      </a:schemeClr>
                    </a:solidFill>
                    <a:ea typeface="微軟正黑體" panose="020B0604030504040204" pitchFamily="34" charset="-120"/>
                    <a:sym typeface="Wingdings" panose="05000000000000000000" pitchFamily="2" charset="2"/>
                  </a:rPr>
                  <a:t>(C)</a:t>
                </a:r>
                <a:endParaRPr lang="zh-TW" altLang="en-US" sz="1600" b="1" dirty="0">
                  <a:solidFill>
                    <a:schemeClr val="bg1">
                      <a:lumMod val="65000"/>
                    </a:schemeClr>
                  </a:solidFill>
                  <a:ea typeface="微軟正黑體" panose="020B0604030504040204" pitchFamily="34" charset="-120"/>
                </a:endParaRPr>
              </a:p>
            </p:txBody>
          </p:sp>
        </p:grpSp>
        <p:graphicFrame>
          <p:nvGraphicFramePr>
            <p:cNvPr id="21" name="物件 20">
              <a:extLst>
                <a:ext uri="{FF2B5EF4-FFF2-40B4-BE49-F238E27FC236}">
                  <a16:creationId xmlns:a16="http://schemas.microsoft.com/office/drawing/2014/main" id="{3BDE9092-DDDD-3D2F-AE60-29A10A0B8B4B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198245787"/>
                </p:ext>
              </p:extLst>
            </p:nvPr>
          </p:nvGraphicFramePr>
          <p:xfrm>
            <a:off x="838464" y="5625302"/>
            <a:ext cx="1460500" cy="5715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13" imgW="1460160" imgH="571320" progId="Equation.DSMT4">
                    <p:embed/>
                  </p:oleObj>
                </mc:Choice>
                <mc:Fallback>
                  <p:oleObj name="Equation" r:id="rId13" imgW="1460160" imgH="571320" progId="Equation.DSMT4">
                    <p:embed/>
                    <p:pic>
                      <p:nvPicPr>
                        <p:cNvPr id="21" name="物件 20">
                          <a:extLst>
                            <a:ext uri="{FF2B5EF4-FFF2-40B4-BE49-F238E27FC236}">
                              <a16:creationId xmlns:a16="http://schemas.microsoft.com/office/drawing/2014/main" id="{3BDE9092-DDDD-3D2F-AE60-29A10A0B8B4B}"/>
                            </a:ext>
                          </a:extLst>
                        </p:cNvPr>
                        <p:cNvPicPr/>
                        <p:nvPr/>
                      </p:nvPicPr>
                      <p:blipFill>
                        <a:blip r:embed="rId14"/>
                        <a:stretch>
                          <a:fillRect/>
                        </a:stretch>
                      </p:blipFill>
                      <p:spPr>
                        <a:xfrm>
                          <a:off x="838464" y="5625302"/>
                          <a:ext cx="1460500" cy="57150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2" name="物件 21">
              <a:extLst>
                <a:ext uri="{FF2B5EF4-FFF2-40B4-BE49-F238E27FC236}">
                  <a16:creationId xmlns:a16="http://schemas.microsoft.com/office/drawing/2014/main" id="{C15E05D1-5C45-4C14-CFC1-85F0CD809C52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776202779"/>
                </p:ext>
              </p:extLst>
            </p:nvPr>
          </p:nvGraphicFramePr>
          <p:xfrm>
            <a:off x="1316570" y="6155427"/>
            <a:ext cx="190500" cy="5715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15" imgW="190440" imgH="571320" progId="Equation.DSMT4">
                    <p:embed/>
                  </p:oleObj>
                </mc:Choice>
                <mc:Fallback>
                  <p:oleObj name="Equation" r:id="rId15" imgW="190440" imgH="571320" progId="Equation.DSMT4">
                    <p:embed/>
                    <p:pic>
                      <p:nvPicPr>
                        <p:cNvPr id="22" name="物件 21">
                          <a:extLst>
                            <a:ext uri="{FF2B5EF4-FFF2-40B4-BE49-F238E27FC236}">
                              <a16:creationId xmlns:a16="http://schemas.microsoft.com/office/drawing/2014/main" id="{C15E05D1-5C45-4C14-CFC1-85F0CD809C52}"/>
                            </a:ext>
                          </a:extLst>
                        </p:cNvPr>
                        <p:cNvPicPr/>
                        <p:nvPr/>
                      </p:nvPicPr>
                      <p:blipFill>
                        <a:blip r:embed="rId16"/>
                        <a:stretch>
                          <a:fillRect/>
                        </a:stretch>
                      </p:blipFill>
                      <p:spPr>
                        <a:xfrm>
                          <a:off x="1316570" y="6155427"/>
                          <a:ext cx="190500" cy="57150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4" name="物件 23">
              <a:extLst>
                <a:ext uri="{FF2B5EF4-FFF2-40B4-BE49-F238E27FC236}">
                  <a16:creationId xmlns:a16="http://schemas.microsoft.com/office/drawing/2014/main" id="{53DF853E-E4A0-04A3-D4EE-9DDD4310E312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172569696"/>
                </p:ext>
              </p:extLst>
            </p:nvPr>
          </p:nvGraphicFramePr>
          <p:xfrm>
            <a:off x="2004935" y="6151306"/>
            <a:ext cx="431800" cy="5715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17" imgW="431640" imgH="571320" progId="Equation.DSMT4">
                    <p:embed/>
                  </p:oleObj>
                </mc:Choice>
                <mc:Fallback>
                  <p:oleObj name="Equation" r:id="rId17" imgW="431640" imgH="571320" progId="Equation.DSMT4">
                    <p:embed/>
                    <p:pic>
                      <p:nvPicPr>
                        <p:cNvPr id="24" name="物件 23">
                          <a:extLst>
                            <a:ext uri="{FF2B5EF4-FFF2-40B4-BE49-F238E27FC236}">
                              <a16:creationId xmlns:a16="http://schemas.microsoft.com/office/drawing/2014/main" id="{53DF853E-E4A0-04A3-D4EE-9DDD4310E312}"/>
                            </a:ext>
                          </a:extLst>
                        </p:cNvPr>
                        <p:cNvPicPr/>
                        <p:nvPr/>
                      </p:nvPicPr>
                      <p:blipFill>
                        <a:blip r:embed="rId18"/>
                        <a:stretch>
                          <a:fillRect/>
                        </a:stretch>
                      </p:blipFill>
                      <p:spPr>
                        <a:xfrm>
                          <a:off x="2004935" y="6151306"/>
                          <a:ext cx="431800" cy="57150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5" name="物件 24">
              <a:extLst>
                <a:ext uri="{FF2B5EF4-FFF2-40B4-BE49-F238E27FC236}">
                  <a16:creationId xmlns:a16="http://schemas.microsoft.com/office/drawing/2014/main" id="{37B72EE5-E6C3-2737-0629-9B6C04D33C28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432324622"/>
                </p:ext>
              </p:extLst>
            </p:nvPr>
          </p:nvGraphicFramePr>
          <p:xfrm>
            <a:off x="2888510" y="6155960"/>
            <a:ext cx="431800" cy="5715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19" imgW="431640" imgH="571320" progId="Equation.DSMT4">
                    <p:embed/>
                  </p:oleObj>
                </mc:Choice>
                <mc:Fallback>
                  <p:oleObj name="Equation" r:id="rId19" imgW="431640" imgH="571320" progId="Equation.DSMT4">
                    <p:embed/>
                    <p:pic>
                      <p:nvPicPr>
                        <p:cNvPr id="25" name="物件 24">
                          <a:extLst>
                            <a:ext uri="{FF2B5EF4-FFF2-40B4-BE49-F238E27FC236}">
                              <a16:creationId xmlns:a16="http://schemas.microsoft.com/office/drawing/2014/main" id="{37B72EE5-E6C3-2737-0629-9B6C04D33C28}"/>
                            </a:ext>
                          </a:extLst>
                        </p:cNvPr>
                        <p:cNvPicPr/>
                        <p:nvPr/>
                      </p:nvPicPr>
                      <p:blipFill>
                        <a:blip r:embed="rId20"/>
                        <a:stretch>
                          <a:fillRect/>
                        </a:stretch>
                      </p:blipFill>
                      <p:spPr>
                        <a:xfrm>
                          <a:off x="2888510" y="6155960"/>
                          <a:ext cx="431800" cy="57150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  <p:pic>
        <p:nvPicPr>
          <p:cNvPr id="3" name="圖片 2">
            <a:extLst>
              <a:ext uri="{FF2B5EF4-FFF2-40B4-BE49-F238E27FC236}">
                <a16:creationId xmlns:a16="http://schemas.microsoft.com/office/drawing/2014/main" id="{A44A85B2-822C-2D1D-9F1F-205E3EA22190}"/>
              </a:ext>
            </a:extLst>
          </p:cNvPr>
          <p:cNvPicPr>
            <a:picLocks noChangeAspect="1"/>
          </p:cNvPicPr>
          <p:nvPr/>
        </p:nvPicPr>
        <p:blipFill>
          <a:blip r:embed="rId21"/>
          <a:stretch>
            <a:fillRect/>
          </a:stretch>
        </p:blipFill>
        <p:spPr>
          <a:xfrm>
            <a:off x="11214133" y="4788994"/>
            <a:ext cx="706605" cy="720000"/>
          </a:xfrm>
          <a:prstGeom prst="rect">
            <a:avLst/>
          </a:prstGeom>
        </p:spPr>
      </p:pic>
      <p:sp>
        <p:nvSpPr>
          <p:cNvPr id="4" name="文字方塊 3">
            <a:extLst>
              <a:ext uri="{FF2B5EF4-FFF2-40B4-BE49-F238E27FC236}">
                <a16:creationId xmlns:a16="http://schemas.microsoft.com/office/drawing/2014/main" id="{ABADDD2A-8C03-6F04-B7FE-F0EEEEE69A53}"/>
              </a:ext>
            </a:extLst>
          </p:cNvPr>
          <p:cNvSpPr txBox="1"/>
          <p:nvPr/>
        </p:nvSpPr>
        <p:spPr>
          <a:xfrm>
            <a:off x="10973075" y="4532315"/>
            <a:ext cx="11684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TW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zh-TW" altLang="en-US" sz="1200" dirty="0"/>
              <a:t>線上講解</a:t>
            </a:r>
          </a:p>
        </p:txBody>
      </p:sp>
    </p:spTree>
    <p:extLst>
      <p:ext uri="{BB962C8B-B14F-4D97-AF65-F5344CB8AC3E}">
        <p14:creationId xmlns:p14="http://schemas.microsoft.com/office/powerpoint/2010/main" val="28734343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標題 2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/>
              <a:t>培養細胞</a:t>
            </a:r>
          </a:p>
        </p:txBody>
      </p:sp>
      <p:sp>
        <p:nvSpPr>
          <p:cNvPr id="60" name="文字方塊 59">
            <a:extLst>
              <a:ext uri="{FF2B5EF4-FFF2-40B4-BE49-F238E27FC236}">
                <a16:creationId xmlns:a16="http://schemas.microsoft.com/office/drawing/2014/main" id="{90ECAF3B-FFFF-A531-AFBE-31708C7D891C}"/>
              </a:ext>
            </a:extLst>
          </p:cNvPr>
          <p:cNvSpPr txBox="1"/>
          <p:nvPr/>
        </p:nvSpPr>
        <p:spPr>
          <a:xfrm>
            <a:off x="219454" y="902852"/>
            <a:ext cx="11802918" cy="3730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TW" altLang="en-US" sz="2000" u="sng" dirty="0">
                <a:ea typeface="微軟正黑體" panose="020B0604030504040204" pitchFamily="34" charset="-120"/>
              </a:rPr>
              <a:t>健康生技公司</a:t>
            </a:r>
            <a:r>
              <a:rPr lang="zh-TW" altLang="en-US" sz="2000" dirty="0">
                <a:ea typeface="微軟正黑體" panose="020B0604030504040204" pitchFamily="34" charset="-120"/>
              </a:rPr>
              <a:t>培養綠藻以製作「綠藻粉」，再經過後續的加工步驟，製成綠藻相關的保健食品。已知該公司製作每 </a:t>
            </a:r>
            <a:r>
              <a:rPr lang="en-US" altLang="zh-TW" sz="2000" b="1" dirty="0">
                <a:ea typeface="微軟正黑體" panose="020B0604030504040204" pitchFamily="34" charset="-120"/>
              </a:rPr>
              <a:t>1</a:t>
            </a:r>
            <a:r>
              <a:rPr lang="en-US" altLang="zh-TW" sz="2000" dirty="0">
                <a:ea typeface="微軟正黑體" panose="020B0604030504040204" pitchFamily="34" charset="-120"/>
              </a:rPr>
              <a:t> </a:t>
            </a:r>
            <a:r>
              <a:rPr lang="zh-TW" altLang="en-US" sz="2000" dirty="0">
                <a:ea typeface="微軟正黑體" panose="020B0604030504040204" pitchFamily="34" charset="-120"/>
              </a:rPr>
              <a:t>公克的「綠藻粉」需要 </a:t>
            </a:r>
            <a:r>
              <a:rPr lang="en-US" altLang="zh-TW" sz="2000" b="1" dirty="0">
                <a:ea typeface="微軟正黑體" panose="020B0604030504040204" pitchFamily="34" charset="-120"/>
              </a:rPr>
              <a:t>60 </a:t>
            </a:r>
            <a:r>
              <a:rPr lang="zh-TW" altLang="en-US" sz="2000" dirty="0">
                <a:ea typeface="微軟正黑體" panose="020B0604030504040204" pitchFamily="34" charset="-120"/>
              </a:rPr>
              <a:t>億個綠藻細胞。請根據上述資訊回答下列問題，完整寫出你的解題過程並詳細解釋：</a:t>
            </a:r>
            <a:endParaRPr lang="en-US" altLang="zh-TW" sz="2000" dirty="0">
              <a:ea typeface="微軟正黑體" panose="020B0604030504040204" pitchFamily="34" charset="-120"/>
            </a:endParaRPr>
          </a:p>
          <a:p>
            <a:pPr>
              <a:lnSpc>
                <a:spcPct val="150000"/>
              </a:lnSpc>
            </a:pPr>
            <a:r>
              <a:rPr lang="en-US" altLang="zh-TW" sz="2000" b="1" dirty="0">
                <a:ea typeface="微軟正黑體" panose="020B0604030504040204" pitchFamily="34" charset="-120"/>
              </a:rPr>
              <a:t>(1) </a:t>
            </a:r>
            <a:r>
              <a:rPr lang="zh-TW" altLang="en-US" sz="2000" dirty="0">
                <a:ea typeface="微軟正黑體" panose="020B0604030504040204" pitchFamily="34" charset="-120"/>
              </a:rPr>
              <a:t>假設在光照充沛的環境下，</a:t>
            </a:r>
            <a:r>
              <a:rPr lang="en-US" altLang="zh-TW" sz="2000" b="1" dirty="0">
                <a:ea typeface="微軟正黑體" panose="020B0604030504040204" pitchFamily="34" charset="-120"/>
              </a:rPr>
              <a:t>1</a:t>
            </a:r>
            <a:r>
              <a:rPr lang="en-US" altLang="zh-TW" sz="2000" dirty="0">
                <a:ea typeface="微軟正黑體" panose="020B0604030504040204" pitchFamily="34" charset="-120"/>
              </a:rPr>
              <a:t> </a:t>
            </a:r>
            <a:r>
              <a:rPr lang="zh-TW" altLang="en-US" sz="2000" dirty="0">
                <a:ea typeface="微軟正黑體" panose="020B0604030504040204" pitchFamily="34" charset="-120"/>
              </a:rPr>
              <a:t>個綠藻細胞每 </a:t>
            </a:r>
            <a:r>
              <a:rPr lang="en-US" altLang="zh-TW" sz="2000" b="1" dirty="0">
                <a:ea typeface="微軟正黑體" panose="020B0604030504040204" pitchFamily="34" charset="-120"/>
              </a:rPr>
              <a:t>20</a:t>
            </a:r>
            <a:r>
              <a:rPr lang="en-US" altLang="zh-TW" sz="2000" dirty="0">
                <a:ea typeface="微軟正黑體" panose="020B0604030504040204" pitchFamily="34" charset="-120"/>
              </a:rPr>
              <a:t> </a:t>
            </a:r>
            <a:r>
              <a:rPr lang="zh-TW" altLang="en-US" sz="2000" dirty="0">
                <a:ea typeface="微軟正黑體" panose="020B0604030504040204" pitchFamily="34" charset="-120"/>
              </a:rPr>
              <a:t>小時可分裂成 </a:t>
            </a:r>
            <a:r>
              <a:rPr lang="en-US" altLang="zh-TW" sz="2000" b="1" dirty="0">
                <a:ea typeface="微軟正黑體" panose="020B0604030504040204" pitchFamily="34" charset="-120"/>
              </a:rPr>
              <a:t>4 </a:t>
            </a:r>
            <a:r>
              <a:rPr lang="zh-TW" altLang="en-US" sz="2000" dirty="0">
                <a:ea typeface="微軟正黑體" panose="020B0604030504040204" pitchFamily="34" charset="-120"/>
              </a:rPr>
              <a:t>個綠藻細胞，且分裂後的細胞亦可繼    </a:t>
            </a:r>
            <a:endParaRPr lang="en-US" altLang="zh-TW" sz="2000" dirty="0">
              <a:ea typeface="微軟正黑體" panose="020B0604030504040204" pitchFamily="34" charset="-120"/>
            </a:endParaRPr>
          </a:p>
          <a:p>
            <a:pPr marL="360000">
              <a:lnSpc>
                <a:spcPct val="150000"/>
              </a:lnSpc>
            </a:pPr>
            <a:r>
              <a:rPr lang="zh-TW" altLang="en-US" sz="2000" dirty="0">
                <a:ea typeface="微軟正黑體" panose="020B0604030504040204" pitchFamily="34" charset="-120"/>
              </a:rPr>
              <a:t>續分裂。今從 </a:t>
            </a:r>
            <a:r>
              <a:rPr lang="en-US" altLang="zh-TW" sz="2000" b="1" dirty="0">
                <a:ea typeface="微軟正黑體" panose="020B0604030504040204" pitchFamily="34" charset="-120"/>
              </a:rPr>
              <a:t>1 </a:t>
            </a:r>
            <a:r>
              <a:rPr lang="zh-TW" altLang="en-US" sz="2000" dirty="0">
                <a:ea typeface="微軟正黑體" panose="020B0604030504040204" pitchFamily="34" charset="-120"/>
              </a:rPr>
              <a:t>個綠藻細胞開始培養，若培養期間綠藻細胞皆未死亡且培養環境的光照充沛，經過  </a:t>
            </a:r>
            <a:r>
              <a:rPr lang="en-US" altLang="zh-TW" sz="2000" b="1" dirty="0">
                <a:ea typeface="微軟正黑體" panose="020B0604030504040204" pitchFamily="34" charset="-120"/>
              </a:rPr>
              <a:t>15 </a:t>
            </a:r>
            <a:r>
              <a:rPr lang="zh-TW" altLang="en-US" sz="2000" dirty="0">
                <a:ea typeface="微軟正黑體" panose="020B0604030504040204" pitchFamily="34" charset="-120"/>
              </a:rPr>
              <a:t>天後，共分裂成 </a:t>
            </a:r>
            <a:r>
              <a:rPr lang="en-US" altLang="zh-TW" sz="2000" b="1" dirty="0">
                <a:ea typeface="微軟正黑體" panose="020B0604030504040204" pitchFamily="34" charset="-120"/>
              </a:rPr>
              <a:t>4</a:t>
            </a:r>
            <a:r>
              <a:rPr lang="en-US" altLang="zh-TW" sz="2000" b="1" i="1" baseline="50000" dirty="0">
                <a:ea typeface="微軟正黑體" panose="020B0604030504040204" pitchFamily="34" charset="-120"/>
              </a:rPr>
              <a:t>k</a:t>
            </a:r>
            <a:r>
              <a:rPr lang="en-US" altLang="zh-TW" sz="2000" b="1" dirty="0">
                <a:ea typeface="微軟正黑體" panose="020B0604030504040204" pitchFamily="34" charset="-120"/>
              </a:rPr>
              <a:t> </a:t>
            </a:r>
            <a:r>
              <a:rPr lang="zh-TW" altLang="en-US" sz="2000" dirty="0">
                <a:ea typeface="微軟正黑體" panose="020B0604030504040204" pitchFamily="34" charset="-120"/>
              </a:rPr>
              <a:t>個綠藻細胞，則 </a:t>
            </a:r>
            <a:r>
              <a:rPr lang="en-US" altLang="zh-TW" sz="2000" b="1" i="1" dirty="0">
                <a:ea typeface="微軟正黑體" panose="020B0604030504040204" pitchFamily="34" charset="-120"/>
              </a:rPr>
              <a:t>k</a:t>
            </a:r>
            <a:r>
              <a:rPr lang="en-US" altLang="zh-TW" sz="2000" i="1" dirty="0">
                <a:ea typeface="微軟正黑體" panose="020B0604030504040204" pitchFamily="34" charset="-120"/>
              </a:rPr>
              <a:t> </a:t>
            </a:r>
            <a:r>
              <a:rPr lang="zh-TW" altLang="en-US" sz="2000" dirty="0">
                <a:ea typeface="微軟正黑體" panose="020B0604030504040204" pitchFamily="34" charset="-120"/>
              </a:rPr>
              <a:t>之值為何</a:t>
            </a:r>
            <a:r>
              <a:rPr lang="en-US" altLang="zh-TW" sz="2000" dirty="0">
                <a:ea typeface="微軟正黑體" panose="020B0604030504040204" pitchFamily="34" charset="-120"/>
              </a:rPr>
              <a:t>?</a:t>
            </a:r>
          </a:p>
          <a:p>
            <a:pPr>
              <a:lnSpc>
                <a:spcPct val="150000"/>
              </a:lnSpc>
            </a:pPr>
            <a:r>
              <a:rPr lang="en-US" altLang="zh-TW" sz="2000" b="1" dirty="0">
                <a:ea typeface="微軟正黑體" panose="020B0604030504040204" pitchFamily="34" charset="-120"/>
              </a:rPr>
              <a:t>(2) </a:t>
            </a:r>
            <a:r>
              <a:rPr lang="zh-TW" altLang="en-US" sz="2000" dirty="0">
                <a:ea typeface="微軟正黑體" panose="020B0604030504040204" pitchFamily="34" charset="-120"/>
              </a:rPr>
              <a:t>承 </a:t>
            </a:r>
            <a:r>
              <a:rPr lang="en-US" altLang="zh-TW" sz="2000" b="1" dirty="0">
                <a:ea typeface="微軟正黑體" panose="020B0604030504040204" pitchFamily="34" charset="-120"/>
              </a:rPr>
              <a:t>(1)</a:t>
            </a:r>
            <a:r>
              <a:rPr lang="zh-TW" altLang="en-US" sz="2000" dirty="0">
                <a:ea typeface="微軟正黑體" panose="020B0604030504040204" pitchFamily="34" charset="-120"/>
              </a:rPr>
              <a:t>，已知</a:t>
            </a:r>
            <a:r>
              <a:rPr lang="zh-TW" altLang="en-US" sz="2000" b="1" dirty="0">
                <a:ea typeface="微軟正黑體" panose="020B0604030504040204" pitchFamily="34" charset="-120"/>
              </a:rPr>
              <a:t> </a:t>
            </a:r>
            <a:r>
              <a:rPr lang="en-US" altLang="zh-TW" sz="2000" b="1" dirty="0">
                <a:ea typeface="微軟正黑體" panose="020B0604030504040204" pitchFamily="34" charset="-120"/>
              </a:rPr>
              <a:t>60 </a:t>
            </a:r>
            <a:r>
              <a:rPr lang="zh-TW" altLang="en-US" sz="2000" dirty="0">
                <a:ea typeface="微軟正黑體" panose="020B0604030504040204" pitchFamily="34" charset="-120"/>
              </a:rPr>
              <a:t>億介於</a:t>
            </a:r>
            <a:r>
              <a:rPr lang="zh-TW" altLang="en-US" sz="2000" b="1" dirty="0">
                <a:ea typeface="微軟正黑體" panose="020B0604030504040204" pitchFamily="34" charset="-120"/>
              </a:rPr>
              <a:t> </a:t>
            </a:r>
            <a:r>
              <a:rPr lang="en-US" altLang="zh-TW" sz="2000" b="1" dirty="0">
                <a:ea typeface="微軟正黑體" panose="020B0604030504040204" pitchFamily="34" charset="-120"/>
              </a:rPr>
              <a:t>2</a:t>
            </a:r>
            <a:r>
              <a:rPr lang="en-US" altLang="zh-TW" sz="2000" b="1" baseline="50000" dirty="0">
                <a:ea typeface="微軟正黑體" panose="020B0604030504040204" pitchFamily="34" charset="-120"/>
              </a:rPr>
              <a:t>32</a:t>
            </a:r>
            <a:r>
              <a:rPr lang="en-US" altLang="zh-TW" sz="2000" b="1" dirty="0">
                <a:ea typeface="微軟正黑體" panose="020B0604030504040204" pitchFamily="34" charset="-120"/>
              </a:rPr>
              <a:t> </a:t>
            </a:r>
            <a:r>
              <a:rPr lang="zh-TW" altLang="en-US" sz="2000" dirty="0">
                <a:ea typeface="微軟正黑體" panose="020B0604030504040204" pitchFamily="34" charset="-120"/>
              </a:rPr>
              <a:t>與 </a:t>
            </a:r>
            <a:r>
              <a:rPr lang="en-US" altLang="zh-TW" sz="2000" b="1" dirty="0">
                <a:ea typeface="微軟正黑體" panose="020B0604030504040204" pitchFamily="34" charset="-120"/>
              </a:rPr>
              <a:t>2</a:t>
            </a:r>
            <a:r>
              <a:rPr lang="en-US" altLang="zh-TW" sz="2000" b="1" baseline="50000" dirty="0">
                <a:ea typeface="微軟正黑體" panose="020B0604030504040204" pitchFamily="34" charset="-120"/>
              </a:rPr>
              <a:t>33 </a:t>
            </a:r>
            <a:r>
              <a:rPr lang="zh-TW" altLang="en-US" sz="2000" dirty="0">
                <a:ea typeface="微軟正黑體" panose="020B0604030504040204" pitchFamily="34" charset="-120"/>
              </a:rPr>
              <a:t>之間，請判斷</a:t>
            </a:r>
            <a:r>
              <a:rPr lang="zh-TW" altLang="en-US" sz="2000" b="1" dirty="0">
                <a:ea typeface="微軟正黑體" panose="020B0604030504040204" pitchFamily="34" charset="-120"/>
              </a:rPr>
              <a:t> </a:t>
            </a:r>
            <a:r>
              <a:rPr lang="en-US" altLang="zh-TW" sz="2000" b="1" dirty="0">
                <a:ea typeface="微軟正黑體" panose="020B0604030504040204" pitchFamily="34" charset="-120"/>
              </a:rPr>
              <a:t>4</a:t>
            </a:r>
            <a:r>
              <a:rPr lang="en-US" altLang="zh-TW" sz="2000" b="1" i="1" baseline="50000" dirty="0">
                <a:ea typeface="微軟正黑體" panose="020B0604030504040204" pitchFamily="34" charset="-120"/>
              </a:rPr>
              <a:t>k</a:t>
            </a:r>
            <a:r>
              <a:rPr lang="en-US" altLang="zh-TW" sz="2000" b="1" dirty="0">
                <a:ea typeface="微軟正黑體" panose="020B0604030504040204" pitchFamily="34" charset="-120"/>
              </a:rPr>
              <a:t> </a:t>
            </a:r>
            <a:r>
              <a:rPr lang="zh-TW" altLang="en-US" sz="2000" dirty="0">
                <a:ea typeface="微軟正黑體" panose="020B0604030504040204" pitchFamily="34" charset="-120"/>
              </a:rPr>
              <a:t>個綠藻細胞是否足夠製作</a:t>
            </a:r>
            <a:r>
              <a:rPr lang="zh-TW" altLang="en-US" sz="2000" b="1" dirty="0">
                <a:ea typeface="微軟正黑體" panose="020B0604030504040204" pitchFamily="34" charset="-120"/>
              </a:rPr>
              <a:t> </a:t>
            </a:r>
            <a:r>
              <a:rPr lang="en-US" altLang="zh-TW" sz="2000" b="1" dirty="0">
                <a:ea typeface="微軟正黑體" panose="020B0604030504040204" pitchFamily="34" charset="-120"/>
              </a:rPr>
              <a:t>8 </a:t>
            </a:r>
            <a:r>
              <a:rPr lang="zh-TW" altLang="en-US" sz="2000" dirty="0">
                <a:ea typeface="微軟正黑體" panose="020B0604030504040204" pitchFamily="34" charset="-120"/>
              </a:rPr>
              <a:t>公克的「綠藻粉」</a:t>
            </a:r>
            <a:r>
              <a:rPr lang="en-US" altLang="zh-TW" sz="2000" dirty="0">
                <a:ea typeface="微軟正黑體" panose="020B0604030504040204" pitchFamily="34" charset="-120"/>
              </a:rPr>
              <a:t>?</a:t>
            </a:r>
          </a:p>
          <a:p>
            <a:pPr>
              <a:lnSpc>
                <a:spcPct val="150000"/>
              </a:lnSpc>
            </a:pPr>
            <a:r>
              <a:rPr lang="en-US" altLang="zh-TW" sz="2000" dirty="0">
                <a:ea typeface="微軟正黑體" panose="020B0604030504040204" pitchFamily="34" charset="-120"/>
              </a:rPr>
              <a:t>                                                                                                                                                       </a:t>
            </a:r>
            <a:r>
              <a:rPr lang="en-US" altLang="zh-TW" dirty="0">
                <a:ea typeface="微軟正黑體" panose="020B0604030504040204" pitchFamily="34" charset="-120"/>
              </a:rPr>
              <a:t>【</a:t>
            </a:r>
            <a:r>
              <a:rPr lang="en-US" altLang="zh-TW" b="1" dirty="0">
                <a:ea typeface="微軟正黑體" panose="020B0604030504040204" pitchFamily="34" charset="-120"/>
              </a:rPr>
              <a:t>111 </a:t>
            </a:r>
            <a:r>
              <a:rPr lang="zh-TW" altLang="en-US" dirty="0">
                <a:ea typeface="微軟正黑體" panose="020B0604030504040204" pitchFamily="34" charset="-120"/>
              </a:rPr>
              <a:t>會考 非選</a:t>
            </a:r>
            <a:r>
              <a:rPr lang="zh-TW" altLang="en-US" b="1" dirty="0">
                <a:ea typeface="微軟正黑體" panose="020B0604030504040204" pitchFamily="34" charset="-120"/>
              </a:rPr>
              <a:t> </a:t>
            </a:r>
            <a:r>
              <a:rPr lang="en-US" altLang="zh-TW" b="1" dirty="0">
                <a:ea typeface="微軟正黑體" panose="020B0604030504040204" pitchFamily="34" charset="-120"/>
              </a:rPr>
              <a:t>1.】</a:t>
            </a:r>
            <a:endParaRPr lang="en-US" altLang="zh-TW" dirty="0">
              <a:ea typeface="微軟正黑體" panose="020B0604030504040204" pitchFamily="34" charset="-120"/>
            </a:endParaRPr>
          </a:p>
        </p:txBody>
      </p:sp>
      <p:pic>
        <p:nvPicPr>
          <p:cNvPr id="3" name="圖片 2">
            <a:extLst>
              <a:ext uri="{FF2B5EF4-FFF2-40B4-BE49-F238E27FC236}">
                <a16:creationId xmlns:a16="http://schemas.microsoft.com/office/drawing/2014/main" id="{5035A26A-E4F8-25C8-21F9-AD0F633D7C5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315767" y="5955148"/>
            <a:ext cx="706605" cy="720000"/>
          </a:xfrm>
          <a:prstGeom prst="rect">
            <a:avLst/>
          </a:prstGeom>
        </p:spPr>
      </p:pic>
      <p:sp>
        <p:nvSpPr>
          <p:cNvPr id="2" name="文字方塊 3">
            <a:extLst>
              <a:ext uri="{FF2B5EF4-FFF2-40B4-BE49-F238E27FC236}">
                <a16:creationId xmlns:a16="http://schemas.microsoft.com/office/drawing/2014/main" id="{ABADDD2A-8C03-6F04-B7FE-F0EEEEE69A53}"/>
              </a:ext>
            </a:extLst>
          </p:cNvPr>
          <p:cNvSpPr txBox="1"/>
          <p:nvPr/>
        </p:nvSpPr>
        <p:spPr>
          <a:xfrm>
            <a:off x="11084560" y="5739109"/>
            <a:ext cx="11684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TW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zh-TW" altLang="en-US" sz="1200" dirty="0"/>
              <a:t>線上講解</a:t>
            </a:r>
          </a:p>
        </p:txBody>
      </p:sp>
    </p:spTree>
    <p:extLst>
      <p:ext uri="{BB962C8B-B14F-4D97-AF65-F5344CB8AC3E}">
        <p14:creationId xmlns:p14="http://schemas.microsoft.com/office/powerpoint/2010/main" val="10115772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自訂 2">
      <a:majorFont>
        <a:latin typeface="Calibri Light"/>
        <a:ea typeface="Noto Sans Mono CJK TC Regular"/>
        <a:cs typeface=""/>
      </a:majorFont>
      <a:minorFont>
        <a:latin typeface="Times New Roman"/>
        <a:ea typeface="Noto Sans Mono CJK TC Regular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noFill/>
        <a:ln w="28575">
          <a:solidFill>
            <a:schemeClr val="tx1"/>
          </a:solidFill>
          <a:headEnd type="none" w="med" len="med"/>
          <a:tailEnd type="none" w="med" len="med"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28575"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20012</TotalTime>
  <Words>371</Words>
  <Application>Microsoft Office PowerPoint</Application>
  <PresentationFormat>寬螢幕</PresentationFormat>
  <Paragraphs>29</Paragraphs>
  <Slides>4</Slides>
  <Notes>4</Notes>
  <HiddenSlides>0</HiddenSlides>
  <MMClips>0</MMClips>
  <ScaleCrop>false</ScaleCrop>
  <HeadingPairs>
    <vt:vector size="8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內嵌 OLE 伺服程式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1" baseType="lpstr">
      <vt:lpstr>微軟正黑體</vt:lpstr>
      <vt:lpstr>Arial</vt:lpstr>
      <vt:lpstr>Calibri</vt:lpstr>
      <vt:lpstr>Calibri Light</vt:lpstr>
      <vt:lpstr>Times New Roman</vt:lpstr>
      <vt:lpstr>Office 佈景主題</vt:lpstr>
      <vt:lpstr>Equation</vt:lpstr>
      <vt:lpstr>指數律</vt:lpstr>
      <vt:lpstr>乘方比較大小</vt:lpstr>
      <vt:lpstr>指數律運算</vt:lpstr>
      <vt:lpstr>培養細胞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顧震宇</dc:creator>
  <cp:lastModifiedBy>代數白痴 顧</cp:lastModifiedBy>
  <cp:revision>1056</cp:revision>
  <dcterms:created xsi:type="dcterms:W3CDTF">2015-07-26T15:18:38Z</dcterms:created>
  <dcterms:modified xsi:type="dcterms:W3CDTF">2023-09-04T06:56:30Z</dcterms:modified>
</cp:coreProperties>
</file>