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90" r:id="rId2"/>
    <p:sldId id="379" r:id="rId3"/>
    <p:sldId id="386" r:id="rId4"/>
    <p:sldId id="387" r:id="rId5"/>
    <p:sldId id="388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000"/>
    <a:srgbClr val="F5F5F5"/>
    <a:srgbClr val="FFFFCC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633252-8226-4A0D-B63F-F4E679B89164}" v="3" dt="2023-09-04T06:01:23.7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0543" autoAdjust="0"/>
  </p:normalViewPr>
  <p:slideViewPr>
    <p:cSldViewPr snapToGrid="0">
      <p:cViewPr varScale="1">
        <p:scale>
          <a:sx n="63" d="100"/>
          <a:sy n="63" d="100"/>
        </p:scale>
        <p:origin x="76" y="76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D0F103F3-9398-47B4-8D5A-0885B3A55A0C}"/>
    <pc:docChg chg="undo custSel addSld modSld">
      <pc:chgData name="代數白痴 顧" userId="316db6a4f7ef8138" providerId="LiveId" clId="{D0F103F3-9398-47B4-8D5A-0885B3A55A0C}" dt="2023-08-09T12:08:47.703" v="1103" actId="20577"/>
      <pc:docMkLst>
        <pc:docMk/>
      </pc:docMkLst>
      <pc:sldChg chg="addSp delSp modSp mod delAnim modAnim modNotesTx">
        <pc:chgData name="代數白痴 顧" userId="316db6a4f7ef8138" providerId="LiveId" clId="{D0F103F3-9398-47B4-8D5A-0885B3A55A0C}" dt="2023-08-09T12:08:26.719" v="1069"/>
        <pc:sldMkLst>
          <pc:docMk/>
          <pc:sldMk cId="2873434386" sldId="379"/>
        </pc:sldMkLst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8" creationId="{364B0327-0F0A-B3FB-9F95-21D6337D28C4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9" creationId="{F1600F27-F080-7A3C-2B94-8A6247E56C14}"/>
          </ac:spMkLst>
        </pc:spChg>
        <pc:spChg chg="mod">
          <ac:chgData name="代數白痴 顧" userId="316db6a4f7ef8138" providerId="LiveId" clId="{D0F103F3-9398-47B4-8D5A-0885B3A55A0C}" dt="2023-08-09T11:47:49.904" v="209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D0F103F3-9398-47B4-8D5A-0885B3A55A0C}" dt="2023-08-09T11:43:26.663" v="100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D0F103F3-9398-47B4-8D5A-0885B3A55A0C}" dt="2023-08-09T11:44:08.978" v="104" actId="1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D0F103F3-9398-47B4-8D5A-0885B3A55A0C}" dt="2023-08-09T11:44:08.978" v="104" actId="1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D0F103F3-9398-47B4-8D5A-0885B3A55A0C}" dt="2023-08-09T11:47:17.600" v="168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1:46:45.898" v="157" actId="114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D0F103F3-9398-47B4-8D5A-0885B3A55A0C}" dt="2023-08-09T11:47:24.509" v="169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D0F103F3-9398-47B4-8D5A-0885B3A55A0C}" dt="2023-08-09T11:47:24.509" v="169" actId="164"/>
          <ac:grpSpMkLst>
            <pc:docMk/>
            <pc:sldMk cId="2873434386" sldId="379"/>
            <ac:grpSpMk id="11" creationId="{16813BE5-446D-8DC9-D9DA-955BF6F9C3AC}"/>
          </ac:grpSpMkLst>
        </pc:grpChg>
        <pc:grpChg chg="del">
          <ac:chgData name="代數白痴 顧" userId="316db6a4f7ef8138" providerId="LiveId" clId="{D0F103F3-9398-47B4-8D5A-0885B3A55A0C}" dt="2023-08-09T11:40:45.131" v="3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D0F103F3-9398-47B4-8D5A-0885B3A55A0C}" dt="2023-08-09T11:44:08.978" v="104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D0F103F3-9398-47B4-8D5A-0885B3A55A0C}" dt="2023-08-09T11:43:35.909" v="101" actId="165"/>
          <ac:grpSpMkLst>
            <pc:docMk/>
            <pc:sldMk cId="2873434386" sldId="379"/>
            <ac:grpSpMk id="78" creationId="{5C20ED32-AE53-076E-7CD8-9460420B3941}"/>
          </ac:grpSpMkLst>
        </pc:grpChg>
        <pc:picChg chg="add mod">
          <ac:chgData name="代數白痴 顧" userId="316db6a4f7ef8138" providerId="LiveId" clId="{D0F103F3-9398-47B4-8D5A-0885B3A55A0C}" dt="2023-08-09T11:47:27.431" v="170" actId="14100"/>
          <ac:picMkLst>
            <pc:docMk/>
            <pc:sldMk cId="2873434386" sldId="379"/>
            <ac:picMk id="3" creationId="{4DE697D5-F200-67F9-29B9-3F68C17D0248}"/>
          </ac:picMkLst>
        </pc:picChg>
        <pc:picChg chg="add mod ord">
          <ac:chgData name="代數白痴 顧" userId="316db6a4f7ef8138" providerId="LiveId" clId="{D0F103F3-9398-47B4-8D5A-0885B3A55A0C}" dt="2023-08-09T11:47:24.509" v="169" actId="164"/>
          <ac:picMkLst>
            <pc:docMk/>
            <pc:sldMk cId="2873434386" sldId="379"/>
            <ac:picMk id="4" creationId="{E8625AAC-6EC8-F987-7199-F20A7BE5A80A}"/>
          </ac:picMkLst>
        </pc:picChg>
        <pc:inkChg chg="del">
          <ac:chgData name="代數白痴 顧" userId="316db6a4f7ef8138" providerId="LiveId" clId="{D0F103F3-9398-47B4-8D5A-0885B3A55A0C}" dt="2023-08-09T11:40:34.863" v="31" actId="478"/>
          <ac:inkMkLst>
            <pc:docMk/>
            <pc:sldMk cId="2873434386" sldId="379"/>
            <ac:inkMk id="10" creationId="{AD3A0495-2008-EAB3-10C0-98A0F83A20BF}"/>
          </ac:inkMkLst>
        </pc:ink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D0F103F3-9398-47B4-8D5A-0885B3A55A0C}" dt="2023-08-09T12:08:26.719" v="1069"/>
          <ac:cxnSpMkLst>
            <pc:docMk/>
            <pc:sldMk cId="2873434386" sldId="379"/>
            <ac:cxnSpMk id="12" creationId="{7848A06F-A9BB-1FDC-723F-8152B01E06D8}"/>
          </ac:cxnSpMkLst>
        </pc:cxnChg>
        <pc:cxnChg chg="del">
          <ac:chgData name="代數白痴 顧" userId="316db6a4f7ef8138" providerId="LiveId" clId="{D0F103F3-9398-47B4-8D5A-0885B3A55A0C}" dt="2023-08-09T11:41:19.547" v="37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D0F103F3-9398-47B4-8D5A-0885B3A55A0C}" dt="2023-08-09T11:43:38.052" v="102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D0F103F3-9398-47B4-8D5A-0885B3A55A0C}" dt="2023-08-09T11:44:08.978" v="104" actId="1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 modNotesTx">
        <pc:chgData name="代數白痴 顧" userId="316db6a4f7ef8138" providerId="LiveId" clId="{D0F103F3-9398-47B4-8D5A-0885B3A55A0C}" dt="2023-08-09T11:40:27.899" v="30" actId="20577"/>
        <pc:sldMkLst>
          <pc:docMk/>
          <pc:sldMk cId="371298532" sldId="385"/>
        </pc:sldMkLst>
        <pc:spChg chg="mod">
          <ac:chgData name="代數白痴 顧" userId="316db6a4f7ef8138" providerId="LiveId" clId="{D0F103F3-9398-47B4-8D5A-0885B3A55A0C}" dt="2023-08-09T11:40:27.899" v="30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D0F103F3-9398-47B4-8D5A-0885B3A55A0C}" dt="2023-08-09T12:08:24.372" v="1068"/>
        <pc:sldMkLst>
          <pc:docMk/>
          <pc:sldMk cId="754667137" sldId="386"/>
        </pc:sldMkLst>
        <pc:spChg chg="del">
          <ac:chgData name="代數白痴 顧" userId="316db6a4f7ef8138" providerId="LiveId" clId="{D0F103F3-9398-47B4-8D5A-0885B3A55A0C}" dt="2023-08-09T11:48:31.143" v="213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D0F103F3-9398-47B4-8D5A-0885B3A55A0C}" dt="2023-08-09T11:55:32.069" v="56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1:51:10.681" v="373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D0F103F3-9398-47B4-8D5A-0885B3A55A0C}" dt="2023-08-09T11:55:09.826" v="532" actId="14100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1:54:13.004" v="527" actId="20577"/>
          <ac:spMkLst>
            <pc:docMk/>
            <pc:sldMk cId="754667137" sldId="386"/>
            <ac:spMk id="101" creationId="{665D392D-19FC-71B5-434C-0ABBBC91FB85}"/>
          </ac:spMkLst>
        </pc:spChg>
        <pc:inkChg chg="del">
          <ac:chgData name="代數白痴 顧" userId="316db6a4f7ef8138" providerId="LiveId" clId="{D0F103F3-9398-47B4-8D5A-0885B3A55A0C}" dt="2023-08-09T11:40:37.556" v="32" actId="478"/>
          <ac:inkMkLst>
            <pc:docMk/>
            <pc:sldMk cId="754667137" sldId="386"/>
            <ac:inkMk id="6" creationId="{A8C1E80A-2FA6-F4BB-05B5-41D19F7F9798}"/>
          </ac:inkMkLst>
        </pc:inkChg>
        <pc:cxnChg chg="add mod">
          <ac:chgData name="代數白痴 顧" userId="316db6a4f7ef8138" providerId="LiveId" clId="{D0F103F3-9398-47B4-8D5A-0885B3A55A0C}" dt="2023-08-09T12:08:24.372" v="1068"/>
          <ac:cxnSpMkLst>
            <pc:docMk/>
            <pc:sldMk cId="754667137" sldId="386"/>
            <ac:cxnSpMk id="3" creationId="{897E9F2E-F0F6-0391-6C10-4C2EFE7736DB}"/>
          </ac:cxnSpMkLst>
        </pc:cxnChg>
      </pc:sldChg>
      <pc:sldChg chg="addSp delSp modSp mod modNotesTx">
        <pc:chgData name="代數白痴 顧" userId="316db6a4f7ef8138" providerId="LiveId" clId="{D0F103F3-9398-47B4-8D5A-0885B3A55A0C}" dt="2023-08-09T12:08:21.646" v="1067"/>
        <pc:sldMkLst>
          <pc:docMk/>
          <pc:sldMk cId="731354489" sldId="387"/>
        </pc:sldMkLst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8" creationId="{A0886D49-770E-B090-E370-FB91ADC4B952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9" creationId="{6BC8E7AD-A5AF-5B74-E858-038069591BE7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0" creationId="{8F8980D4-0D4D-CBF9-3B6F-649450559291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1" creationId="{27FA2115-F6F9-2818-F42E-ED8564953B75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2" creationId="{3BA2B60E-5616-B7EF-581D-56C15522E73A}"/>
          </ac:spMkLst>
        </pc:spChg>
        <pc:spChg chg="mod">
          <ac:chgData name="代數白痴 顧" userId="316db6a4f7ef8138" providerId="LiveId" clId="{D0F103F3-9398-47B4-8D5A-0885B3A55A0C}" dt="2023-08-09T12:03:17.533" v="88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1:59:53.033" v="772" actId="113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D0F103F3-9398-47B4-8D5A-0885B3A55A0C}" dt="2023-08-09T12:05:21.032" v="959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2:02:33.239" v="851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D0F103F3-9398-47B4-8D5A-0885B3A55A0C}" dt="2023-08-09T12:01:07.892" v="817" actId="1036"/>
          <ac:grpSpMkLst>
            <pc:docMk/>
            <pc:sldMk cId="731354489" sldId="387"/>
            <ac:grpSpMk id="5" creationId="{4BAA3B68-1C7B-0A3C-CDE3-3D592655F73E}"/>
          </ac:grpSpMkLst>
        </pc:grp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2" creationId="{D6EC1818-F72C-1D5A-00ED-85B29C42B8FF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3" creationId="{8D93C1E9-B211-12BA-EF54-4C58D33AA1F5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4" creationId="{1BC34520-F165-CD31-135C-728A4BC31B2F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7" creationId="{7C5E780D-FAA1-0F54-CFF6-1298013BD66C}"/>
          </ac:graphicFrameMkLst>
        </pc:graphicFrameChg>
        <pc:picChg chg="add mod">
          <ac:chgData name="代數白痴 顧" userId="316db6a4f7ef8138" providerId="LiveId" clId="{D0F103F3-9398-47B4-8D5A-0885B3A55A0C}" dt="2023-08-09T12:00:26.918" v="775" actId="14100"/>
          <ac:picMkLst>
            <pc:docMk/>
            <pc:sldMk cId="731354489" sldId="387"/>
            <ac:picMk id="14" creationId="{D64B454C-90D1-9EB5-A6FE-605A45C4B169}"/>
          </ac:picMkLst>
        </pc:picChg>
        <pc:picChg chg="add mod">
          <ac:chgData name="代數白痴 顧" userId="316db6a4f7ef8138" providerId="LiveId" clId="{D0F103F3-9398-47B4-8D5A-0885B3A55A0C}" dt="2023-08-09T12:02:21.300" v="847" actId="1076"/>
          <ac:picMkLst>
            <pc:docMk/>
            <pc:sldMk cId="731354489" sldId="387"/>
            <ac:picMk id="15" creationId="{8AA5E47E-5DEA-6FA9-235F-25D4F20761DC}"/>
          </ac:picMkLst>
        </pc:picChg>
        <pc:inkChg chg="del">
          <ac:chgData name="代數白痴 顧" userId="316db6a4f7ef8138" providerId="LiveId" clId="{D0F103F3-9398-47B4-8D5A-0885B3A55A0C}" dt="2023-08-09T11:40:39.633" v="33" actId="478"/>
          <ac:inkMkLst>
            <pc:docMk/>
            <pc:sldMk cId="731354489" sldId="387"/>
            <ac:inkMk id="6" creationId="{8B89CF27-B97F-C80C-FD40-0981571438F1}"/>
          </ac:inkMkLst>
        </pc:inkChg>
        <pc:cxnChg chg="add mod">
          <ac:chgData name="代數白痴 顧" userId="316db6a4f7ef8138" providerId="LiveId" clId="{D0F103F3-9398-47B4-8D5A-0885B3A55A0C}" dt="2023-08-09T12:08:21.646" v="1067"/>
          <ac:cxnSpMkLst>
            <pc:docMk/>
            <pc:sldMk cId="731354489" sldId="387"/>
            <ac:cxnSpMk id="16" creationId="{EFACCC19-DF55-4C72-186F-3F990C04A098}"/>
          </ac:cxnSpMkLst>
        </pc:cxnChg>
      </pc:sldChg>
      <pc:sldChg chg="addSp delSp modSp add mod modAnim">
        <pc:chgData name="代數白痴 顧" userId="316db6a4f7ef8138" providerId="LiveId" clId="{D0F103F3-9398-47B4-8D5A-0885B3A55A0C}" dt="2023-08-09T12:08:47.703" v="1103" actId="20577"/>
        <pc:sldMkLst>
          <pc:docMk/>
          <pc:sldMk cId="3338000096" sldId="388"/>
        </pc:sldMkLst>
        <pc:spChg chg="mod">
          <ac:chgData name="代數白痴 顧" userId="316db6a4f7ef8138" providerId="LiveId" clId="{D0F103F3-9398-47B4-8D5A-0885B3A55A0C}" dt="2023-08-09T12:08:47.703" v="1103" actId="20577"/>
          <ac:spMkLst>
            <pc:docMk/>
            <pc:sldMk cId="3338000096" sldId="388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2:04:59.582" v="954" actId="14100"/>
          <ac:spMkLst>
            <pc:docMk/>
            <pc:sldMk cId="3338000096" sldId="388"/>
            <ac:spMk id="60" creationId="{90ECAF3B-FFFF-A531-AFBE-31708C7D891C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5" creationId="{FD9877AB-90D9-85AC-8B35-7C59154D6CA1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6" creationId="{7A8B1BF8-834A-95B0-07DE-5087C19188C0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9" creationId="{9E8FE398-ED8E-E5DE-BD50-E0471252FAF6}"/>
          </ac:spMkLst>
        </pc:spChg>
        <pc:spChg chg="mod topLvl">
          <ac:chgData name="代數白痴 顧" userId="316db6a4f7ef8138" providerId="LiveId" clId="{D0F103F3-9398-47B4-8D5A-0885B3A55A0C}" dt="2023-08-09T12:07:55.402" v="1064" actId="113"/>
          <ac:spMkLst>
            <pc:docMk/>
            <pc:sldMk cId="3338000096" sldId="388"/>
            <ac:spMk id="101" creationId="{665D392D-19FC-71B5-434C-0ABBBC91FB85}"/>
          </ac:spMkLst>
        </pc:spChg>
        <pc:grpChg chg="add mod">
          <ac:chgData name="代數白痴 顧" userId="316db6a4f7ef8138" providerId="LiveId" clId="{D0F103F3-9398-47B4-8D5A-0885B3A55A0C}" dt="2023-08-09T12:07:26.589" v="1049" actId="1035"/>
          <ac:grpSpMkLst>
            <pc:docMk/>
            <pc:sldMk cId="3338000096" sldId="388"/>
            <ac:grpSpMk id="2" creationId="{DEBB9275-139E-BA26-368B-2C333677C618}"/>
          </ac:grpSpMkLst>
        </pc:grpChg>
        <pc:grpChg chg="del mod">
          <ac:chgData name="代數白痴 顧" userId="316db6a4f7ef8138" providerId="LiveId" clId="{D0F103F3-9398-47B4-8D5A-0885B3A55A0C}" dt="2023-08-09T12:07:14.729" v="1013" actId="165"/>
          <ac:grpSpMkLst>
            <pc:docMk/>
            <pc:sldMk cId="3338000096" sldId="388"/>
            <ac:grpSpMk id="5" creationId="{4BAA3B68-1C7B-0A3C-CDE3-3D592655F73E}"/>
          </ac:grpSpMkLst>
        </pc:grpChg>
        <pc:picChg chg="del">
          <ac:chgData name="代數白痴 顧" userId="316db6a4f7ef8138" providerId="LiveId" clId="{D0F103F3-9398-47B4-8D5A-0885B3A55A0C}" dt="2023-08-09T12:03:32.248" v="900" actId="478"/>
          <ac:picMkLst>
            <pc:docMk/>
            <pc:sldMk cId="3338000096" sldId="388"/>
            <ac:picMk id="14" creationId="{D64B454C-90D1-9EB5-A6FE-605A45C4B169}"/>
          </ac:picMkLst>
        </pc:picChg>
        <pc:picChg chg="del">
          <ac:chgData name="代數白痴 顧" userId="316db6a4f7ef8138" providerId="LiveId" clId="{D0F103F3-9398-47B4-8D5A-0885B3A55A0C}" dt="2023-08-09T12:03:33.134" v="901" actId="478"/>
          <ac:picMkLst>
            <pc:docMk/>
            <pc:sldMk cId="3338000096" sldId="388"/>
            <ac:picMk id="15" creationId="{8AA5E47E-5DEA-6FA9-235F-25D4F20761DC}"/>
          </ac:picMkLst>
        </pc:picChg>
        <pc:cxnChg chg="add mod">
          <ac:chgData name="代數白痴 顧" userId="316db6a4f7ef8138" providerId="LiveId" clId="{D0F103F3-9398-47B4-8D5A-0885B3A55A0C}" dt="2023-08-09T12:08:14.731" v="1066" actId="1038"/>
          <ac:cxnSpMkLst>
            <pc:docMk/>
            <pc:sldMk cId="3338000096" sldId="388"/>
            <ac:cxnSpMk id="4" creationId="{BC7780F8-6682-8886-F0F1-ABFA89BBB623}"/>
          </ac:cxnSpMkLst>
        </pc:cxnChg>
        <pc:cxnChg chg="mod topLvl">
          <ac:chgData name="代數白痴 顧" userId="316db6a4f7ef8138" providerId="LiveId" clId="{D0F103F3-9398-47B4-8D5A-0885B3A55A0C}" dt="2023-08-09T12:07:20.714" v="1014" actId="164"/>
          <ac:cxnSpMkLst>
            <pc:docMk/>
            <pc:sldMk cId="3338000096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11A918C-0BA4-456C-850E-DE406821688F}"/>
    <pc:docChg chg="undo custSel modSld">
      <pc:chgData name="代數白痴 顧" userId="316db6a4f7ef8138" providerId="LiveId" clId="{C11A918C-0BA4-456C-850E-DE406821688F}" dt="2023-08-10T06:26:25.518" v="2428" actId="20577"/>
      <pc:docMkLst>
        <pc:docMk/>
      </pc:docMkLst>
      <pc:sldChg chg="modNotesTx">
        <pc:chgData name="代數白痴 顧" userId="316db6a4f7ef8138" providerId="LiveId" clId="{C11A918C-0BA4-456C-850E-DE406821688F}" dt="2023-08-10T06:17:36.525" v="1005" actId="20577"/>
        <pc:sldMkLst>
          <pc:docMk/>
          <pc:sldMk cId="2873434386" sldId="379"/>
        </pc:sldMkLst>
      </pc:sldChg>
      <pc:sldChg chg="modNotesTx">
        <pc:chgData name="代數白痴 顧" userId="316db6a4f7ef8138" providerId="LiveId" clId="{C11A918C-0BA4-456C-850E-DE406821688F}" dt="2023-08-10T06:23:21.932" v="1911" actId="20577"/>
        <pc:sldMkLst>
          <pc:docMk/>
          <pc:sldMk cId="754667137" sldId="386"/>
        </pc:sldMkLst>
      </pc:sldChg>
      <pc:sldChg chg="modNotesTx">
        <pc:chgData name="代數白痴 顧" userId="316db6a4f7ef8138" providerId="LiveId" clId="{C11A918C-0BA4-456C-850E-DE406821688F}" dt="2023-08-10T06:13:22.004" v="344" actId="20577"/>
        <pc:sldMkLst>
          <pc:docMk/>
          <pc:sldMk cId="731354489" sldId="387"/>
        </pc:sldMkLst>
      </pc:sldChg>
      <pc:sldChg chg="modNotesTx">
        <pc:chgData name="代數白痴 顧" userId="316db6a4f7ef8138" providerId="LiveId" clId="{C11A918C-0BA4-456C-850E-DE406821688F}" dt="2023-08-10T06:26:25.518" v="2428" actId="20577"/>
        <pc:sldMkLst>
          <pc:docMk/>
          <pc:sldMk cId="3338000096" sldId="388"/>
        </pc:sldMkLst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2A633252-8226-4A0D-B63F-F4E679B89164}"/>
    <pc:docChg chg="custSel modSld">
      <pc:chgData name="代數白痴 顧" userId="316db6a4f7ef8138" providerId="LiveId" clId="{2A633252-8226-4A0D-B63F-F4E679B89164}" dt="2023-09-04T06:01:26.048" v="20" actId="1076"/>
      <pc:docMkLst>
        <pc:docMk/>
      </pc:docMkLst>
      <pc:sldChg chg="addSp delSp modSp mod modNotesTx">
        <pc:chgData name="代數白痴 顧" userId="316db6a4f7ef8138" providerId="LiveId" clId="{2A633252-8226-4A0D-B63F-F4E679B89164}" dt="2023-09-04T06:01:09.840" v="13" actId="1076"/>
        <pc:sldMkLst>
          <pc:docMk/>
          <pc:sldMk cId="2873434386" sldId="379"/>
        </pc:sldMkLst>
        <pc:picChg chg="add mod">
          <ac:chgData name="代數白痴 顧" userId="316db6a4f7ef8138" providerId="LiveId" clId="{2A633252-8226-4A0D-B63F-F4E679B89164}" dt="2023-09-04T06:01:09.840" v="13" actId="1076"/>
          <ac:picMkLst>
            <pc:docMk/>
            <pc:sldMk cId="2873434386" sldId="379"/>
            <ac:picMk id="7" creationId="{26BAE528-394A-B74E-4612-BE860844F0F9}"/>
          </ac:picMkLst>
        </pc:picChg>
        <pc:inkChg chg="del">
          <ac:chgData name="代數白痴 顧" userId="316db6a4f7ef8138" providerId="LiveId" clId="{2A633252-8226-4A0D-B63F-F4E679B89164}" dt="2023-09-04T05:58:48.720" v="1" actId="478"/>
          <ac:inkMkLst>
            <pc:docMk/>
            <pc:sldMk cId="2873434386" sldId="379"/>
            <ac:inkMk id="5" creationId="{AC6A3235-E6B0-0D66-D4D8-8FC266E6B05A}"/>
          </ac:inkMkLst>
        </pc:inkChg>
      </pc:sldChg>
      <pc:sldChg chg="addSp delSp modSp mod modNotesTx">
        <pc:chgData name="代數白痴 顧" userId="316db6a4f7ef8138" providerId="LiveId" clId="{2A633252-8226-4A0D-B63F-F4E679B89164}" dt="2023-09-04T06:01:16.112" v="15" actId="1076"/>
        <pc:sldMkLst>
          <pc:docMk/>
          <pc:sldMk cId="754667137" sldId="386"/>
        </pc:sldMkLst>
        <pc:picChg chg="add mod">
          <ac:chgData name="代數白痴 顧" userId="316db6a4f7ef8138" providerId="LiveId" clId="{2A633252-8226-4A0D-B63F-F4E679B89164}" dt="2023-09-04T06:01:16.112" v="15" actId="1076"/>
          <ac:picMkLst>
            <pc:docMk/>
            <pc:sldMk cId="754667137" sldId="386"/>
            <ac:picMk id="4" creationId="{DE2DF152-6547-AD2C-0440-4FAC3EEB2B1A}"/>
          </ac:picMkLst>
        </pc:picChg>
        <pc:inkChg chg="del">
          <ac:chgData name="代數白痴 顧" userId="316db6a4f7ef8138" providerId="LiveId" clId="{2A633252-8226-4A0D-B63F-F4E679B89164}" dt="2023-09-04T05:59:00.616" v="4" actId="478"/>
          <ac:inkMkLst>
            <pc:docMk/>
            <pc:sldMk cId="754667137" sldId="386"/>
            <ac:inkMk id="3" creationId="{25DF83A5-F909-D8F4-2987-68FE158DAFBB}"/>
          </ac:inkMkLst>
        </pc:inkChg>
      </pc:sldChg>
      <pc:sldChg chg="addSp delSp modSp mod modNotesTx">
        <pc:chgData name="代數白痴 顧" userId="316db6a4f7ef8138" providerId="LiveId" clId="{2A633252-8226-4A0D-B63F-F4E679B89164}" dt="2023-09-04T06:01:21.823" v="18" actId="1076"/>
        <pc:sldMkLst>
          <pc:docMk/>
          <pc:sldMk cId="731354489" sldId="387"/>
        </pc:sldMkLst>
        <pc:picChg chg="add mod">
          <ac:chgData name="代數白痴 顧" userId="316db6a4f7ef8138" providerId="LiveId" clId="{2A633252-8226-4A0D-B63F-F4E679B89164}" dt="2023-09-04T06:01:21.823" v="18" actId="1076"/>
          <ac:picMkLst>
            <pc:docMk/>
            <pc:sldMk cId="731354489" sldId="387"/>
            <ac:picMk id="4" creationId="{E0C8A320-9749-C979-83DB-756D473AAF5F}"/>
          </ac:picMkLst>
        </pc:picChg>
        <pc:inkChg chg="del">
          <ac:chgData name="代數白痴 顧" userId="316db6a4f7ef8138" providerId="LiveId" clId="{2A633252-8226-4A0D-B63F-F4E679B89164}" dt="2023-09-04T05:59:03.640" v="5" actId="478"/>
          <ac:inkMkLst>
            <pc:docMk/>
            <pc:sldMk cId="731354489" sldId="387"/>
            <ac:inkMk id="3" creationId="{E79C4036-BEC7-9D8A-82BC-92C4D952D70E}"/>
          </ac:inkMkLst>
        </pc:inkChg>
      </pc:sldChg>
      <pc:sldChg chg="addSp delSp modSp mod modNotesTx">
        <pc:chgData name="代數白痴 顧" userId="316db6a4f7ef8138" providerId="LiveId" clId="{2A633252-8226-4A0D-B63F-F4E679B89164}" dt="2023-09-04T06:01:26.048" v="20" actId="1076"/>
        <pc:sldMkLst>
          <pc:docMk/>
          <pc:sldMk cId="3338000096" sldId="388"/>
        </pc:sldMkLst>
        <pc:picChg chg="add mod">
          <ac:chgData name="代數白痴 顧" userId="316db6a4f7ef8138" providerId="LiveId" clId="{2A633252-8226-4A0D-B63F-F4E679B89164}" dt="2023-09-04T06:01:26.048" v="20" actId="1076"/>
          <ac:picMkLst>
            <pc:docMk/>
            <pc:sldMk cId="3338000096" sldId="388"/>
            <ac:picMk id="3" creationId="{BA08C477-3C03-DB03-152D-E9B17F9FCC7A}"/>
          </ac:picMkLst>
        </pc:picChg>
        <pc:inkChg chg="del">
          <ac:chgData name="代數白痴 顧" userId="316db6a4f7ef8138" providerId="LiveId" clId="{2A633252-8226-4A0D-B63F-F4E679B89164}" dt="2023-09-04T05:59:09.693" v="7" actId="478"/>
          <ac:inkMkLst>
            <pc:docMk/>
            <pc:sldMk cId="3338000096" sldId="388"/>
            <ac:inkMk id="4" creationId="{43E2AE49-194B-4DDC-4779-9DC75F2A9AD1}"/>
          </ac:inkMkLst>
        </pc:inkChg>
      </pc:sldChg>
      <pc:sldChg chg="modNotesTx">
        <pc:chgData name="代數白痴 顧" userId="316db6a4f7ef8138" providerId="LiveId" clId="{2A633252-8226-4A0D-B63F-F4E679B89164}" dt="2023-09-04T05:58:45.045" v="0" actId="20577"/>
        <pc:sldMkLst>
          <pc:docMk/>
          <pc:sldMk cId="151402070" sldId="390"/>
        </pc:sldMkLst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316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45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428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6137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二元一次方程式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20192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15140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木棍重疊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809986" cy="188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附圖為甲、乙、丙三根筆直的木棍平行擺放在地面上的情形。已知乙有一部份只與甲重疊，其餘部分只與丙重疊，甲沒有與乙重疊的部份的長度為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1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公尺，丙沒有與乙重疊的部份的長度為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2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公尺。若乙的長度最長且甲、乙的長度相差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x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公尺，乙、丙的長度相差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y</a:t>
            </a:r>
            <a:r>
              <a:rPr lang="en-US" altLang="zh-TW" sz="2000" i="1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公尺，則乙的長度為多少公尺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?</a:t>
            </a:r>
            <a:br>
              <a:rPr lang="en-US" altLang="zh-TW" sz="18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</a:rPr>
              <a:t> +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y</a:t>
            </a:r>
            <a:r>
              <a:rPr lang="en-US" altLang="zh-TW" sz="2000" b="1" dirty="0">
                <a:ea typeface="微軟正黑體" panose="020B0604030504040204" pitchFamily="34" charset="-120"/>
              </a:rPr>
              <a:t> + 3 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(B)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</a:rPr>
              <a:t> +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y</a:t>
            </a:r>
            <a:r>
              <a:rPr lang="en-US" altLang="zh-TW" sz="2000" b="1" dirty="0">
                <a:ea typeface="微軟正黑體" panose="020B0604030504040204" pitchFamily="34" charset="-120"/>
              </a:rPr>
              <a:t> + 1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 </a:t>
            </a:r>
            <a:r>
              <a:rPr lang="en-US" altLang="zh-TW" sz="2000" b="1" dirty="0">
                <a:ea typeface="微軟正黑體" panose="020B0604030504040204" pitchFamily="34" charset="-120"/>
              </a:rPr>
              <a:t>+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y</a:t>
            </a:r>
            <a:r>
              <a:rPr lang="en-US" altLang="zh-TW" sz="2000" b="1" dirty="0">
                <a:ea typeface="微軟正黑體" panose="020B0604030504040204" pitchFamily="34" charset="-120"/>
              </a:rPr>
              <a:t> – 1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(D)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 + y</a:t>
            </a:r>
            <a:r>
              <a:rPr lang="en-US" altLang="zh-TW" sz="2000" b="1" dirty="0">
                <a:ea typeface="微軟正黑體" panose="020B0604030504040204" pitchFamily="34" charset="-120"/>
              </a:rPr>
              <a:t> – 3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104 </a:t>
            </a:r>
            <a:r>
              <a:rPr lang="zh-TW" altLang="en-US" dirty="0">
                <a:ea typeface="微軟正黑體" panose="020B0604030504040204" pitchFamily="34" charset="-120"/>
              </a:rPr>
              <a:t>會考第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19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16813BE5-446D-8DC9-D9DA-955BF6F9C3AC}"/>
              </a:ext>
            </a:extLst>
          </p:cNvPr>
          <p:cNvGrpSpPr/>
          <p:nvPr/>
        </p:nvGrpSpPr>
        <p:grpSpPr>
          <a:xfrm>
            <a:off x="237248" y="4877938"/>
            <a:ext cx="11954752" cy="1870912"/>
            <a:chOff x="237248" y="4877938"/>
            <a:chExt cx="11954752" cy="1870912"/>
          </a:xfrm>
        </p:grpSpPr>
        <p:pic>
          <p:nvPicPr>
            <p:cNvPr id="4" name="圖片 3" descr="一張含有 文字, 字型, 行, 圖表 的圖片&#10;&#10;自動產生的描述">
              <a:extLst>
                <a:ext uri="{FF2B5EF4-FFF2-40B4-BE49-F238E27FC236}">
                  <a16:creationId xmlns:a16="http://schemas.microsoft.com/office/drawing/2014/main" id="{E8625AAC-6EC8-F987-7199-F20A7BE5A8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0000" y="5402689"/>
              <a:ext cx="3133293" cy="122504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9204BB33-F861-B3E8-E94D-762DF3B9352D}"/>
                </a:ext>
              </a:extLst>
            </p:cNvPr>
            <p:cNvGrpSpPr/>
            <p:nvPr/>
          </p:nvGrpSpPr>
          <p:grpSpPr>
            <a:xfrm>
              <a:off x="237248" y="4877938"/>
              <a:ext cx="11954752" cy="1870912"/>
              <a:chOff x="237248" y="5174876"/>
              <a:chExt cx="11954752" cy="1870912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5565722"/>
                <a:ext cx="11268385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5174876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5212167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48" y="5653099"/>
                <a:ext cx="8233892" cy="1392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右圖為甲、乙、丙三根筆直的木棍平行擺放在地面上的情形。已知乙有一部分只與甲重疊，其餘部分只與丙重疊，甲沒有與乙重疊的部分的長度為</a:t>
                </a:r>
                <a:r>
                  <a:rPr lang="zh-TW" altLang="en-US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en-US" altLang="zh-TW" sz="1800" b="1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2</a:t>
                </a:r>
                <a:r>
                  <a:rPr lang="zh-TW" altLang="en-US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公尺，丙沒有與乙重疊的部分的長度為</a:t>
                </a:r>
                <a:r>
                  <a:rPr lang="zh-TW" altLang="en-US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en-US" altLang="zh-TW" sz="1800" b="1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3</a:t>
                </a:r>
                <a:r>
                  <a:rPr lang="zh-TW" altLang="en-US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公尺。若乙的長度最長且甲、乙的長度相差</a:t>
                </a:r>
                <a:r>
                  <a:rPr lang="zh-TW" altLang="en-US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en-US" altLang="zh-TW" sz="1800" i="1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x</a:t>
                </a:r>
                <a:r>
                  <a:rPr lang="zh-TW" altLang="en-US" sz="1800" i="1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公尺，乙、丙的長度相差</a:t>
                </a:r>
                <a:r>
                  <a:rPr lang="zh-TW" altLang="en-US" sz="1800" i="1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en-US" altLang="zh-TW" sz="1800" b="1" i="1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y</a:t>
                </a:r>
                <a:r>
                  <a:rPr lang="zh-TW" altLang="en-US" sz="1800" b="1" i="1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公尺，則乙的長度為</a:t>
                </a:r>
                <a:r>
                  <a:rPr lang="en-US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__________</a:t>
                </a: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公尺</a:t>
                </a:r>
                <a:r>
                  <a:rPr lang="zh-TW" altLang="en-US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en-US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</a:t>
                </a: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以</a:t>
                </a:r>
                <a:r>
                  <a:rPr lang="en-US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en-US" altLang="zh-TW" sz="1800" i="1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x</a:t>
                </a: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、</a:t>
                </a:r>
                <a:r>
                  <a:rPr lang="en-US" altLang="zh-TW" sz="1800" i="1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y </a:t>
                </a: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表示</a:t>
                </a:r>
                <a:r>
                  <a:rPr lang="en-US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)</a:t>
                </a:r>
                <a:endParaRPr lang="en-US" altLang="zh-TW" b="1" i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9889938" y="6707244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</a:t>
                </a:r>
                <a:r>
                  <a:rPr lang="en-US" altLang="zh-TW" sz="1600" b="1" i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x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 + </a:t>
                </a:r>
                <a:r>
                  <a:rPr lang="en-US" altLang="zh-TW" sz="1600" b="1" i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y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 + 5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</p:grpSp>
      <p:pic>
        <p:nvPicPr>
          <p:cNvPr id="3" name="圖片 2" descr="一張含有 筆跡, 文字, 字型, 白色 的圖片&#10;&#10;自動產生的描述">
            <a:extLst>
              <a:ext uri="{FF2B5EF4-FFF2-40B4-BE49-F238E27FC236}">
                <a16:creationId xmlns:a16="http://schemas.microsoft.com/office/drawing/2014/main" id="{4DE697D5-F200-67F9-29B9-3F68C17D02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631" y="2927716"/>
            <a:ext cx="4129876" cy="1558017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26BAE528-394A-B74E-4612-BE860844F0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99938" y="4485733"/>
            <a:ext cx="700183" cy="720000"/>
          </a:xfrm>
          <a:prstGeom prst="rect">
            <a:avLst/>
          </a:prstGeom>
        </p:spPr>
      </p:pic>
      <p:sp>
        <p:nvSpPr>
          <p:cNvPr id="5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663969" y="4293167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87343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折扣問題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3" y="846371"/>
            <a:ext cx="11890499" cy="2345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已知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大發饅頭店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每日準備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500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個饅頭販售，每個饅頭的原價為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20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元，且晚上關店時未售出的饅頭一律丟棄。為了減少未售出而丟棄的饅頭數量，晚上六點後到八點一律打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8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折，晚上八點後到關店前一律打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5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折。已知某日的晚上六點時店裡剩下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50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個饅頭，晚上八點時剩下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x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個，關店時剩下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y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個。若隔日所有饅頭在晚上六點前即售完，則這兩日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大發饅頭店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販售饅頭的收入相差多少元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?</a:t>
            </a:r>
            <a:br>
              <a:rPr lang="en-US" altLang="zh-TW" sz="18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200 – 10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</a:rPr>
              <a:t>    (B) 200 + 6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 + </a:t>
            </a:r>
            <a:r>
              <a:rPr lang="en-US" altLang="zh-TW" sz="2000" b="1" dirty="0">
                <a:ea typeface="微軟正黑體" panose="020B0604030504040204" pitchFamily="34" charset="-120"/>
              </a:rPr>
              <a:t>10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y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 200 + 6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</a:rPr>
              <a:t> +26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y</a:t>
            </a:r>
            <a:r>
              <a:rPr lang="en-US" altLang="zh-TW" sz="2000" b="1" dirty="0">
                <a:ea typeface="微軟正黑體" panose="020B0604030504040204" pitchFamily="34" charset="-120"/>
              </a:rPr>
              <a:t>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(D) 200 + 10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 + </a:t>
            </a:r>
            <a:r>
              <a:rPr lang="en-US" altLang="zh-TW" sz="2000" b="1" dirty="0">
                <a:ea typeface="微軟正黑體" panose="020B0604030504040204" pitchFamily="34" charset="-120"/>
              </a:rPr>
              <a:t>20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y</a:t>
            </a:r>
            <a:r>
              <a:rPr lang="en-US" altLang="zh-TW" sz="2000" b="1" dirty="0">
                <a:ea typeface="微軟正黑體" panose="020B0604030504040204" pitchFamily="34" charset="-120"/>
              </a:rPr>
              <a:t>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109 </a:t>
            </a:r>
            <a:r>
              <a:rPr lang="zh-TW" altLang="en-US" dirty="0">
                <a:ea typeface="微軟正黑體" panose="020B0604030504040204" pitchFamily="34" charset="-120"/>
              </a:rPr>
              <a:t>會考補考第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17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37250" y="5093596"/>
            <a:ext cx="11954743" cy="1562848"/>
            <a:chOff x="237250" y="5174876"/>
            <a:chExt cx="11954743" cy="156284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5653099"/>
              <a:ext cx="11529180" cy="10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老闆以每顆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a</a:t>
              </a:r>
              <a:r>
                <a:rPr lang="en-US" altLang="zh-TW" sz="1800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元的單價買進水蜜桃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100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顆，然後以每顆比單價多兩成的價格賣出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60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顆後，再以每顆比單價低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b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元的價格將剩下的賣出，則此批水蜜桃總共賣多少元？</a:t>
              </a:r>
              <a:b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60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+ 40(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 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)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(B) 60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(1 + 20%) + 40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(C) 100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(1 + 20%) + 40(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 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)   (D) 60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(1 + 20%) + 40(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 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)</a:t>
              </a:r>
              <a:endParaRPr lang="en-US" altLang="zh-TW" sz="1600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1" y="6399180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4" name="圖片 3">
            <a:extLst>
              <a:ext uri="{FF2B5EF4-FFF2-40B4-BE49-F238E27FC236}">
                <a16:creationId xmlns:a16="http://schemas.microsoft.com/office/drawing/2014/main" id="{DE2DF152-6547-AD2C-0440-4FAC3EEB2B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2570" y="4718914"/>
            <a:ext cx="700183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1081602" y="4477797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投票問題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65225"/>
            <a:ext cx="11809986" cy="2345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某協會舉辦會長選舉，共有甲、乙、丙三位候選人，投票規則為每人從選票上的三位候選人中選出一人蓋一個贊成章，選出另外一人蓋一個反對章，符合上述規則的選票為有效票，不符合則為廢票。開票後統計有效票中各候選人得到的贊成章、反對章個數，以及廢票張數，結果如下表所示。根據投票規則與表中資訊，求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x – y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之值為何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?</a:t>
            </a:r>
            <a:r>
              <a:rPr lang="zh-TW" altLang="en-US" sz="2000" dirty="0">
                <a:effectLst/>
                <a:ea typeface="微軟正黑體" panose="020B0604030504040204" pitchFamily="34" charset="-120"/>
              </a:rPr>
              <a:t>     </a:t>
            </a:r>
            <a:endParaRPr lang="en-US" altLang="zh-TW" sz="2000" dirty="0">
              <a:effectLst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 –40    (B) –20    (C) 20    (D) 40 </a:t>
            </a:r>
            <a:r>
              <a:rPr lang="zh-TW" altLang="en-US" sz="2000" b="1" dirty="0">
                <a:effectLst/>
                <a:ea typeface="微軟正黑體" panose="020B0604030504040204" pitchFamily="34" charset="-120"/>
              </a:rPr>
              <a:t>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111 </a:t>
            </a:r>
            <a:r>
              <a:rPr lang="zh-TW" altLang="en-US" dirty="0">
                <a:ea typeface="微軟正黑體" panose="020B0604030504040204" pitchFamily="34" charset="-120"/>
              </a:rPr>
              <a:t>會考補考第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13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D64B454C-90D1-9EB5-A6FE-605A45C4B1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736" y="3271653"/>
            <a:ext cx="4205749" cy="1432342"/>
          </a:xfrm>
          <a:prstGeom prst="rect">
            <a:avLst/>
          </a:prstGeom>
        </p:spPr>
      </p:pic>
      <p:grpSp>
        <p:nvGrpSpPr>
          <p:cNvPr id="2" name="群組 1">
            <a:extLst>
              <a:ext uri="{FF2B5EF4-FFF2-40B4-BE49-F238E27FC236}">
                <a16:creationId xmlns:a16="http://schemas.microsoft.com/office/drawing/2014/main" id="{25D0D727-CE73-737F-EAD7-36F52DCFBCC3}"/>
              </a:ext>
            </a:extLst>
          </p:cNvPr>
          <p:cNvGrpSpPr/>
          <p:nvPr/>
        </p:nvGrpSpPr>
        <p:grpSpPr>
          <a:xfrm>
            <a:off x="237250" y="4850650"/>
            <a:ext cx="11954750" cy="1872002"/>
            <a:chOff x="237250" y="4850650"/>
            <a:chExt cx="11954750" cy="1872002"/>
          </a:xfrm>
        </p:grpSpPr>
        <p:grpSp>
          <p:nvGrpSpPr>
            <p:cNvPr id="5" name="群組 4">
              <a:extLst>
                <a:ext uri="{FF2B5EF4-FFF2-40B4-BE49-F238E27FC236}">
                  <a16:creationId xmlns:a16="http://schemas.microsoft.com/office/drawing/2014/main" id="{4BAA3B68-1C7B-0A3C-CDE3-3D592655F73E}"/>
                </a:ext>
              </a:extLst>
            </p:cNvPr>
            <p:cNvGrpSpPr/>
            <p:nvPr/>
          </p:nvGrpSpPr>
          <p:grpSpPr>
            <a:xfrm>
              <a:off x="237250" y="4850650"/>
              <a:ext cx="11954750" cy="1872002"/>
              <a:chOff x="237250" y="5359602"/>
              <a:chExt cx="11954750" cy="1872002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5750448"/>
                <a:ext cx="11268385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5359602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5396893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50" y="5837825"/>
                <a:ext cx="6732893" cy="13937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某班家政課的烹飪活動，老師將此班同學分成甲、乙兩組，且甲、乙兩組皆要到同一家量販店購買食材，兩組所購買的食材重量與單價如</a:t>
                </a:r>
                <a:r>
                  <a:rPr lang="zh-TW" altLang="en-US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右</a:t>
                </a: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表所示</a:t>
                </a:r>
                <a:r>
                  <a:rPr lang="zh-TW" altLang="en-US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，</a:t>
                </a: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兩組就</a:t>
                </a:r>
                <a:r>
                  <a:rPr lang="zh-TW" altLang="en-US" dirty="0"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右</a:t>
                </a: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表數據結帳後，發現乙組比甲組少花了</a:t>
                </a:r>
                <a:r>
                  <a:rPr lang="en-US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en-US" altLang="zh-TW" sz="1800" b="1" dirty="0">
                    <a:effectLst/>
                    <a:ea typeface="微軟正黑體" panose="020B0604030504040204" pitchFamily="34" charset="-120"/>
                  </a:rPr>
                  <a:t>110</a:t>
                </a:r>
                <a:r>
                  <a:rPr lang="en-US" altLang="zh-TW" sz="1800" dirty="0">
                    <a:effectLst/>
                    <a:ea typeface="微軟正黑體" panose="020B0604030504040204" pitchFamily="34" charset="-120"/>
                  </a:rPr>
                  <a:t> </a:t>
                </a:r>
                <a:r>
                  <a:rPr lang="zh-TW" altLang="zh-TW" sz="18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元，則甲、乙兩組所購買的香腸數量相差多少公斤。</a:t>
                </a:r>
                <a:endParaRPr lang="en-US" altLang="zh-TW" sz="1600" i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9889938" y="6893060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1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pic>
          <p:nvPicPr>
            <p:cNvPr id="15" name="圖片 14" descr="一張含有 螢幕擷取畫面, 文字, 行, 數字 的圖片&#10;&#10;自動產生的描述">
              <a:extLst>
                <a:ext uri="{FF2B5EF4-FFF2-40B4-BE49-F238E27FC236}">
                  <a16:creationId xmlns:a16="http://schemas.microsoft.com/office/drawing/2014/main" id="{8AA5E47E-5DEA-6FA9-235F-25D4F20761D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88727" y="5401020"/>
              <a:ext cx="5250873" cy="930709"/>
            </a:xfrm>
            <a:prstGeom prst="rect">
              <a:avLst/>
            </a:prstGeom>
          </p:spPr>
        </p:pic>
      </p:grpSp>
      <p:pic>
        <p:nvPicPr>
          <p:cNvPr id="4" name="圖片 3">
            <a:extLst>
              <a:ext uri="{FF2B5EF4-FFF2-40B4-BE49-F238E27FC236}">
                <a16:creationId xmlns:a16="http://schemas.microsoft.com/office/drawing/2014/main" id="{E0C8A320-9749-C979-83DB-756D473AAF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39417" y="4441735"/>
            <a:ext cx="700183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1104880" y="4214073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至少買一個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3" y="865225"/>
            <a:ext cx="11890499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阿宇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看燈會，在商店看到胸針一個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40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元，公仔一個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50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元，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他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共花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420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元買這兩種紀念品，且每一種至少買一個，請問有幾種可能的買法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?</a:t>
            </a:r>
            <a:r>
              <a:rPr lang="zh-TW" altLang="en-US" sz="2000" dirty="0">
                <a:effectLst/>
                <a:ea typeface="微軟正黑體" panose="020B0604030504040204" pitchFamily="34" charset="-120"/>
              </a:rPr>
              <a:t>    </a:t>
            </a:r>
            <a:endParaRPr lang="en-US" altLang="zh-TW" sz="2000" dirty="0">
              <a:effectLst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 4    (B) 3    (C) 2    (D) 1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DEBB9275-139E-BA26-368B-2C333677C618}"/>
              </a:ext>
            </a:extLst>
          </p:cNvPr>
          <p:cNvGrpSpPr/>
          <p:nvPr/>
        </p:nvGrpSpPr>
        <p:grpSpPr>
          <a:xfrm>
            <a:off x="237250" y="5480373"/>
            <a:ext cx="11362871" cy="1207205"/>
            <a:chOff x="237250" y="4824771"/>
            <a:chExt cx="11362871" cy="1207205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215617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4824771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4862062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5302994"/>
              <a:ext cx="11362871" cy="7289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一群同學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晚上到樂華夜市買了雞排和珍奶，已知雞排一片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70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元，珍奶一杯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40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元，他們買了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片雞排、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y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杯珍奶，且兩種都有買，一共花了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800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元，則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+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y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所有可能的值為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_______</a:t>
              </a:r>
              <a:endParaRPr lang="en-US" altLang="zh-TW" sz="1600" i="1" dirty="0">
                <a:ea typeface="微軟正黑體" panose="020B0604030504040204" pitchFamily="34" charset="-120"/>
              </a:endParaRPr>
            </a:p>
          </p:txBody>
        </p:sp>
      </p:grpSp>
      <p:sp>
        <p:nvSpPr>
          <p:cNvPr id="101" name="文字方塊 100">
            <a:extLst>
              <a:ext uri="{FF2B5EF4-FFF2-40B4-BE49-F238E27FC236}">
                <a16:creationId xmlns:a16="http://schemas.microsoft.com/office/drawing/2014/main" id="{665D392D-19FC-71B5-434C-0ABBBC91FB85}"/>
              </a:ext>
            </a:extLst>
          </p:cNvPr>
          <p:cNvSpPr txBox="1"/>
          <p:nvPr/>
        </p:nvSpPr>
        <p:spPr>
          <a:xfrm>
            <a:off x="9889938" y="6358229"/>
            <a:ext cx="2302062" cy="338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rPr>
              <a:t>解答</a:t>
            </a:r>
            <a:r>
              <a: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  <a:sym typeface="Wingdings" panose="05000000000000000000" pitchFamily="2" charset="2"/>
              </a:rPr>
              <a:t>： </a:t>
            </a:r>
            <a:r>
              <a:rPr lang="en-US" altLang="zh-TW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  <a:sym typeface="Wingdings" panose="05000000000000000000" pitchFamily="2" charset="2"/>
              </a:rPr>
              <a:t>14 </a:t>
            </a:r>
            <a:r>
              <a: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  <a:sym typeface="Wingdings" panose="05000000000000000000" pitchFamily="2" charset="2"/>
              </a:rPr>
              <a:t>或 </a:t>
            </a:r>
            <a:r>
              <a:rPr lang="en-US" altLang="zh-TW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  <a:sym typeface="Wingdings" panose="05000000000000000000" pitchFamily="2" charset="2"/>
              </a:rPr>
              <a:t>17</a:t>
            </a:r>
            <a:endParaRPr lang="zh-TW" altLang="en-US" sz="1600" b="1" dirty="0">
              <a:solidFill>
                <a:schemeClr val="bg1">
                  <a:lumMod val="65000"/>
                </a:schemeClr>
              </a:solidFill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BA08C477-3C03-DB03-152D-E9B17F9FCC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78988" y="5086422"/>
            <a:ext cx="700183" cy="720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934719" y="4872863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3338000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20147</TotalTime>
  <Words>907</Words>
  <Application>Microsoft Office PowerPoint</Application>
  <PresentationFormat>寬螢幕</PresentationFormat>
  <Paragraphs>33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Arial</vt:lpstr>
      <vt:lpstr>Calibri</vt:lpstr>
      <vt:lpstr>Calibri Light</vt:lpstr>
      <vt:lpstr>Times New Roman</vt:lpstr>
      <vt:lpstr>Office 佈景主題</vt:lpstr>
      <vt:lpstr>二元一次方程式</vt:lpstr>
      <vt:lpstr>木棍重疊</vt:lpstr>
      <vt:lpstr>折扣問題</vt:lpstr>
      <vt:lpstr>投票問題</vt:lpstr>
      <vt:lpstr>至少買一個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1057</cp:revision>
  <dcterms:created xsi:type="dcterms:W3CDTF">2015-07-26T15:18:38Z</dcterms:created>
  <dcterms:modified xsi:type="dcterms:W3CDTF">2023-09-04T07:06:29Z</dcterms:modified>
</cp:coreProperties>
</file>