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9" r:id="rId2"/>
    <p:sldId id="386" r:id="rId3"/>
    <p:sldId id="387" r:id="rId4"/>
    <p:sldId id="38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0E3FD4-101E-465D-9FA3-CB1CD09254D0}" v="47" dt="2023-08-12T06:08:24.726"/>
    <p1510:client id="{4F20B61E-ED31-4ED1-B1CB-53FDB45B9688}" v="3" dt="2023-08-11T07:13:12.5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240" autoAdjust="0"/>
  </p:normalViewPr>
  <p:slideViewPr>
    <p:cSldViewPr snapToGrid="0">
      <p:cViewPr varScale="1">
        <p:scale>
          <a:sx n="63" d="100"/>
          <a:sy n="63" d="100"/>
        </p:scale>
        <p:origin x="56" y="104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65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6137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直線方程式圖形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20192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345976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直線交點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5" y="857801"/>
            <a:ext cx="1138193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已知坐標平面上有兩直線相交於一點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(2,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，且兩直線的方程式分別為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+ 3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= 7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– 2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y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=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，其中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b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為兩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個常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數。求</a:t>
            </a:r>
            <a:r>
              <a:rPr lang="zh-TW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a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+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b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之值為何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br>
              <a:rPr lang="en-US" altLang="zh-TW" sz="18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    (B) –1    (C) 5    (D) –5        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【106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5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id="{C8F184DA-06D3-F1DC-2505-F658105661A7}"/>
              </a:ext>
            </a:extLst>
          </p:cNvPr>
          <p:cNvGrpSpPr/>
          <p:nvPr/>
        </p:nvGrpSpPr>
        <p:grpSpPr>
          <a:xfrm>
            <a:off x="237250" y="4983109"/>
            <a:ext cx="11954750" cy="1757155"/>
            <a:chOff x="237250" y="4983109"/>
            <a:chExt cx="11954750" cy="1757155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37250" y="4983109"/>
              <a:ext cx="11954750" cy="1757155"/>
              <a:chOff x="237250" y="5784479"/>
              <a:chExt cx="11954750" cy="1757155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6175325"/>
                <a:ext cx="1126838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5784479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5821770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50" y="6262702"/>
                <a:ext cx="11268386" cy="11631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1200"/>
                  </a:spcBef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坐標平面上有三點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(2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,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1)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–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, –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5)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k,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– k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)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，若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三點都在二元一次方程式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y = ax + b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的圖形上，則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k =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?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     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(B) 4     (C)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–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4     (D) </a:t>
                </a:r>
                <a:endParaRPr lang="en-US" altLang="zh-TW" sz="1600" i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9889938" y="7203090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(A)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14" name="物件 13">
              <a:extLst>
                <a:ext uri="{FF2B5EF4-FFF2-40B4-BE49-F238E27FC236}">
                  <a16:creationId xmlns:a16="http://schemas.microsoft.com/office/drawing/2014/main" id="{1E0132E2-45BB-7092-1996-CC09D4DFFC2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22380056"/>
                </p:ext>
              </p:extLst>
            </p:nvPr>
          </p:nvGraphicFramePr>
          <p:xfrm>
            <a:off x="685800" y="6130822"/>
            <a:ext cx="19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90440" imgH="571320" progId="Equation.DSMT4">
                    <p:embed/>
                  </p:oleObj>
                </mc:Choice>
                <mc:Fallback>
                  <p:oleObj name="Equation" r:id="rId3" imgW="190440" imgH="571320" progId="Equation.DSMT4">
                    <p:embed/>
                    <p:pic>
                      <p:nvPicPr>
                        <p:cNvPr id="14" name="物件 13">
                          <a:extLst>
                            <a:ext uri="{FF2B5EF4-FFF2-40B4-BE49-F238E27FC236}">
                              <a16:creationId xmlns:a16="http://schemas.microsoft.com/office/drawing/2014/main" id="{1E0132E2-45BB-7092-1996-CC09D4DFFC2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85800" y="6130822"/>
                          <a:ext cx="19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物件 14">
              <a:extLst>
                <a:ext uri="{FF2B5EF4-FFF2-40B4-BE49-F238E27FC236}">
                  <a16:creationId xmlns:a16="http://schemas.microsoft.com/office/drawing/2014/main" id="{D122C354-7E48-13E4-ED8F-39F73838A69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82613406"/>
                </p:ext>
              </p:extLst>
            </p:nvPr>
          </p:nvGraphicFramePr>
          <p:xfrm>
            <a:off x="3152775" y="6140347"/>
            <a:ext cx="19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90440" imgH="571320" progId="Equation.DSMT4">
                    <p:embed/>
                  </p:oleObj>
                </mc:Choice>
                <mc:Fallback>
                  <p:oleObj name="Equation" r:id="rId5" imgW="190440" imgH="571320" progId="Equation.DSMT4">
                    <p:embed/>
                    <p:pic>
                      <p:nvPicPr>
                        <p:cNvPr id="15" name="物件 14">
                          <a:extLst>
                            <a:ext uri="{FF2B5EF4-FFF2-40B4-BE49-F238E27FC236}">
                              <a16:creationId xmlns:a16="http://schemas.microsoft.com/office/drawing/2014/main" id="{D122C354-7E48-13E4-ED8F-39F73838A69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152775" y="6140347"/>
                          <a:ext cx="19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" name="圖片 4">
            <a:extLst>
              <a:ext uri="{FF2B5EF4-FFF2-40B4-BE49-F238E27FC236}">
                <a16:creationId xmlns:a16="http://schemas.microsoft.com/office/drawing/2014/main" id="{1A589E23-A74D-5C5D-3CC2-E177EE943F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63220" y="4621557"/>
            <a:ext cx="736901" cy="720000"/>
          </a:xfrm>
          <a:prstGeom prst="rect">
            <a:avLst/>
          </a:prstGeom>
        </p:spPr>
      </p:pic>
      <p:sp>
        <p:nvSpPr>
          <p:cNvPr id="7" name="文字方塊 3">
            <a:extLst>
              <a:ext uri="{FF2B5EF4-FFF2-40B4-BE49-F238E27FC236}">
                <a16:creationId xmlns:a16="http://schemas.microsoft.com/office/drawing/2014/main" id="{AF550A6D-B322-CA78-F563-4DFB16994944}"/>
              </a:ext>
            </a:extLst>
          </p:cNvPr>
          <p:cNvSpPr txBox="1"/>
          <p:nvPr/>
        </p:nvSpPr>
        <p:spPr>
          <a:xfrm>
            <a:off x="10657630" y="4389095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直線通過象限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960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直線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ax + by + c =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0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的圖形不通過第二象限，且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abc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0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，則點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ac, bc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在第幾象限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一 </a:t>
            </a:r>
            <a:r>
              <a:rPr lang="zh-TW" altLang="en-US" sz="2000" b="1" dirty="0">
                <a:ea typeface="微軟正黑體" panose="020B0604030504040204" pitchFamily="34" charset="-120"/>
              </a:rPr>
              <a:t>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(B) </a:t>
            </a:r>
            <a:r>
              <a:rPr lang="zh-TW" altLang="en-US" sz="2000" dirty="0">
                <a:ea typeface="微軟正黑體" panose="020B0604030504040204" pitchFamily="34" charset="-120"/>
              </a:rPr>
              <a:t>二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</a:t>
            </a:r>
            <a:r>
              <a:rPr lang="zh-TW" altLang="en-US" sz="2000" dirty="0">
                <a:ea typeface="微軟正黑體" panose="020B0604030504040204" pitchFamily="34" charset="-120"/>
              </a:rPr>
              <a:t>三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</a:t>
            </a:r>
            <a:r>
              <a:rPr lang="zh-TW" altLang="en-US" sz="2000" dirty="0">
                <a:ea typeface="微軟正黑體" panose="020B0604030504040204" pitchFamily="34" charset="-120"/>
              </a:rPr>
              <a:t>四</a:t>
            </a:r>
            <a:r>
              <a:rPr lang="en-US" altLang="zh-TW" sz="2000" b="1" dirty="0">
                <a:ea typeface="微軟正黑體" panose="020B0604030504040204" pitchFamily="34" charset="-120"/>
              </a:rPr>
              <a:t>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</a:rPr>
              <a:t>特招第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20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r>
              <a:rPr lang="zh-TW" altLang="en-US" b="1" dirty="0">
                <a:ea typeface="微軟正黑體" panose="020B0604030504040204" pitchFamily="34" charset="-120"/>
              </a:rPr>
              <a:t>    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0" y="5468019"/>
            <a:ext cx="11954743" cy="1202454"/>
            <a:chOff x="237250" y="6245429"/>
            <a:chExt cx="11954743" cy="1202454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63627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624542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628272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6666502"/>
              <a:ext cx="11151184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設二元一次方程式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y = ax + b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且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a &lt; b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的圖形通過第一、二、三象限，則點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P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ab, a – b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)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在第幾象限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</a:t>
              </a:r>
              <a:r>
                <a:rPr lang="zh-TW" altLang="en-US" dirty="0">
                  <a:ea typeface="微軟正黑體" panose="020B0604030504040204" pitchFamily="34" charset="-120"/>
                </a:rPr>
                <a:t>一  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(B)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二 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三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(D)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四</a:t>
              </a:r>
              <a:endParaRPr lang="en-US" altLang="zh-TW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7109339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A5F0F39A-37B1-3C60-D67D-4AC9BDCB4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403" y="5090358"/>
            <a:ext cx="736901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F3E9A8F2-E7FB-4FC6-A700-01B44DC3A0A1}"/>
              </a:ext>
            </a:extLst>
          </p:cNvPr>
          <p:cNvSpPr txBox="1"/>
          <p:nvPr/>
        </p:nvSpPr>
        <p:spPr>
          <a:xfrm>
            <a:off x="10672813" y="4857896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直線通過哪一點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坐標平面上有一直線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與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兩點，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點在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上，且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點的坐標為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(8, 7)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。若過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點作平行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軸的直線，且與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相交於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(4, 4)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，再過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點作平行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y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軸的直線，且與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相交於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(–4, –2)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，則直線</a:t>
            </a:r>
            <a:r>
              <a:rPr lang="zh-TW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AB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會通過下列哪一點坐標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(0,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1)     (B) (0, –11)     (C) (–8, 3)     (D) (–1, 5)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108 </a:t>
            </a:r>
            <a:r>
              <a:rPr lang="zh-TW" altLang="en-US" dirty="0">
                <a:ea typeface="微軟正黑體" panose="020B0604030504040204" pitchFamily="34" charset="-12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</a:rPr>
              <a:t>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5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7" y="5168299"/>
            <a:ext cx="11954743" cy="1570440"/>
            <a:chOff x="237250" y="5969202"/>
            <a:chExt cx="11954743" cy="1570440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360048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96920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600649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6447425"/>
              <a:ext cx="11151184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坐標平面上有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 兩點，已知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點的坐標為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(3, 4)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 </a:t>
              </a:r>
              <a:r>
                <a:rPr lang="zh-TW" altLang="en-US" dirty="0">
                  <a:ea typeface="微軟正黑體" panose="020B0604030504040204" pitchFamily="34" charset="-120"/>
                </a:rPr>
                <a:t>點在第三象限，且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 點到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軸的距離為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zh-TW" altLang="en-US" dirty="0">
                  <a:ea typeface="微軟正黑體" panose="020B0604030504040204" pitchFamily="34" charset="-120"/>
                </a:rPr>
                <a:t>，到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y </a:t>
              </a:r>
              <a:r>
                <a:rPr lang="zh-TW" altLang="en-US" dirty="0">
                  <a:ea typeface="微軟正黑體" panose="020B0604030504040204" pitchFamily="34" charset="-120"/>
                </a:rPr>
                <a:t>軸距離為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</a:t>
              </a:r>
              <a:r>
                <a:rPr lang="zh-TW" altLang="en-US" dirty="0">
                  <a:ea typeface="微軟正黑體" panose="020B0604030504040204" pitchFamily="34" charset="-120"/>
                </a:rPr>
                <a:t>，則下列哪一點會在直線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dirty="0">
                  <a:ea typeface="微軟正黑體" panose="020B0604030504040204" pitchFamily="34" charset="-120"/>
                </a:rPr>
                <a:t> 上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(0.5, –1.5)     (B) (2, –5)     (C) (–1, –2)     (D) (1, 0)</a:t>
              </a: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720109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2" name="圖片 1">
            <a:extLst>
              <a:ext uri="{FF2B5EF4-FFF2-40B4-BE49-F238E27FC236}">
                <a16:creationId xmlns:a16="http://schemas.microsoft.com/office/drawing/2014/main" id="{CF0170B3-4179-29F7-0CC3-E878BA3537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3227" y="4766603"/>
            <a:ext cx="736901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2153B16A-E62E-7AE5-CFCC-391B60DF1764}"/>
              </a:ext>
            </a:extLst>
          </p:cNvPr>
          <p:cNvSpPr txBox="1"/>
          <p:nvPr/>
        </p:nvSpPr>
        <p:spPr>
          <a:xfrm>
            <a:off x="10657637" y="4534141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68667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20366</TotalTime>
  <Words>529</Words>
  <Application>Microsoft Office PowerPoint</Application>
  <PresentationFormat>寬螢幕</PresentationFormat>
  <Paragraphs>29</Paragraphs>
  <Slides>4</Slides>
  <Notes>4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直線方程式圖形</vt:lpstr>
      <vt:lpstr>直線交點</vt:lpstr>
      <vt:lpstr>直線通過象限</vt:lpstr>
      <vt:lpstr>直線通過哪一點?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1047</cp:revision>
  <dcterms:created xsi:type="dcterms:W3CDTF">2015-07-26T15:18:38Z</dcterms:created>
  <dcterms:modified xsi:type="dcterms:W3CDTF">2023-09-06T01:50:22Z</dcterms:modified>
</cp:coreProperties>
</file>