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9" r:id="rId2"/>
    <p:sldId id="386" r:id="rId3"/>
    <p:sldId id="388" r:id="rId4"/>
    <p:sldId id="38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7C1D32-7F5C-417D-BF46-ED84EEC4F444}" v="2" dt="2023-08-14T12:12:39.6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8032" autoAdjust="0"/>
  </p:normalViewPr>
  <p:slideViewPr>
    <p:cSldViewPr snapToGrid="0">
      <p:cViewPr varScale="1">
        <p:scale>
          <a:sx n="46" d="100"/>
          <a:sy n="46" d="100"/>
        </p:scale>
        <p:origin x="716" y="3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650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6137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比例式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0192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26799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奶茶混合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857801"/>
            <a:ext cx="11381936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媽媽準備了紅茶、鮮奶及若干個完全相同的杯子，並將所有的紅茶及一部分的鮮奶以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3</a:t>
            </a:r>
            <a:r>
              <a:rPr lang="zh-TW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的體積比混合成鮮奶茶。若鮮奶茶剛好倒滿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個杯子，而剩下的鮮奶剛好倒滿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個杯子，則媽媽準備的紅茶與鮮奶的體積比為何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br>
              <a:rPr lang="en-US" altLang="zh-TW" sz="18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1    (B) 3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5    (C) 6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4    (D) 9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11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【110 </a:t>
            </a:r>
            <a:r>
              <a:rPr lang="zh-TW" altLang="en-US" dirty="0">
                <a:ea typeface="微軟正黑體" panose="020B0604030504040204" pitchFamily="34" charset="-120"/>
              </a:rPr>
              <a:t>會考補考第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16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50" y="5191829"/>
            <a:ext cx="11954750" cy="1578252"/>
            <a:chOff x="237250" y="5784479"/>
            <a:chExt cx="11954750" cy="1578252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17532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78447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82177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262702"/>
              <a:ext cx="11268386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200"/>
                </a:spcBef>
              </a:pP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小樂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準備紅茶、豆漿及若干個完全相同的杯子，並將所有紅茶及一部分的豆漿以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2</a:t>
              </a:r>
              <a:r>
                <a:rPr lang="zh-TW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：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3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的體積比混合成豆漿紅茶。若豆漿紅茶剛好倒滿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6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個杯子，剩下的豆漿剛好倒滿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2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個杯子，則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小樂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準備的紅茶與豆漿的體積比為何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1    (B) 1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   (C)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5    (D) 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7 </a:t>
              </a:r>
              <a:endParaRPr lang="en-US" altLang="zh-TW" sz="1600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8" y="7024187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B45D820B-98E5-23F2-5A6A-D58721095E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2830" y="4775299"/>
            <a:ext cx="727291" cy="720000"/>
          </a:xfrm>
          <a:prstGeom prst="rect">
            <a:avLst/>
          </a:prstGeom>
        </p:spPr>
      </p:pic>
      <p:sp>
        <p:nvSpPr>
          <p:cNvPr id="6" name="文字方塊 3">
            <a:extLst>
              <a:ext uri="{FF2B5EF4-FFF2-40B4-BE49-F238E27FC236}">
                <a16:creationId xmlns:a16="http://schemas.microsoft.com/office/drawing/2014/main" id="{5C00CF1F-7601-F198-B9B0-F707E318FCD4}"/>
              </a:ext>
            </a:extLst>
          </p:cNvPr>
          <p:cNvSpPr txBox="1"/>
          <p:nvPr/>
        </p:nvSpPr>
        <p:spPr>
          <a:xfrm>
            <a:off x="10652275" y="453091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直尺移動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已知甲、乙為兩把不同刻度的直尺，且同一把直尺上的刻度之間距離相等，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耀軒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將此兩把直尺緊貼，並將兩直尺上的刻度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彼此對準後，發現甲尺的刻度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36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會對準乙尺的刻度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48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，如圖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所示。若今將甲尺向右平移且平移過程中兩把直尺維持緊貼，使得甲尺的刻度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0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會對準乙尺的刻度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，如圖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所示，則此時甲尺的刻度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21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會對準乙尺的哪一個刻度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24     (B) 28     (C) 31     (D) 32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104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13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7" y="5508547"/>
            <a:ext cx="11954743" cy="1283361"/>
            <a:chOff x="237250" y="5969202"/>
            <a:chExt cx="11954743" cy="1283361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360048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96920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600649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447425"/>
              <a:ext cx="11151184" cy="7334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小宏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和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小傑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分別拿著相同大小的鋁罐和寶特瓶量一條繩子的長度。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小宏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量到的長度為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4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個鋁罐和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2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個寶特瓶，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小傑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為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2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個鋁罐和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5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個寶特瓶，則鋁罐與寶特瓶的長度比為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6914019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3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2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7" name="圖片 6">
            <a:extLst>
              <a:ext uri="{FF2B5EF4-FFF2-40B4-BE49-F238E27FC236}">
                <a16:creationId xmlns:a16="http://schemas.microsoft.com/office/drawing/2014/main" id="{B0F5FD12-3C3C-AC06-6A14-B2BE0D7B98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613" y="3217910"/>
            <a:ext cx="5866387" cy="1178676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F3192138-67B2-1C24-16B7-8D266C5E118B}"/>
              </a:ext>
            </a:extLst>
          </p:cNvPr>
          <p:cNvSpPr txBox="1"/>
          <p:nvPr/>
        </p:nvSpPr>
        <p:spPr>
          <a:xfrm>
            <a:off x="1152596" y="4412545"/>
            <a:ext cx="136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ea typeface="微軟正黑體" panose="020B0604030504040204" pitchFamily="34" charset="-120"/>
              </a:rPr>
              <a:t>圖 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CDE7032B-EFBF-8F73-6DE5-94C96F09F5F0}"/>
              </a:ext>
            </a:extLst>
          </p:cNvPr>
          <p:cNvSpPr txBox="1"/>
          <p:nvPr/>
        </p:nvSpPr>
        <p:spPr>
          <a:xfrm>
            <a:off x="3998158" y="4396586"/>
            <a:ext cx="136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ea typeface="微軟正黑體" panose="020B0604030504040204" pitchFamily="34" charset="-120"/>
              </a:rPr>
              <a:t>圖 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315A340-7654-09BF-5664-677FCC517C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93361" y="5114596"/>
            <a:ext cx="727291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450B98C7-49F6-97E2-B311-D77817A18B78}"/>
              </a:ext>
            </a:extLst>
          </p:cNvPr>
          <p:cNvSpPr txBox="1"/>
          <p:nvPr/>
        </p:nvSpPr>
        <p:spPr>
          <a:xfrm>
            <a:off x="10672806" y="4870208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68667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人數變動</a:t>
            </a:r>
            <a:endParaRPr lang="zh-TW" altLang="en-US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188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已知甲校原有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1016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人，乙校原有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1028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人，寒假期間甲、乙兩校人數變動的原因只有轉出與轉入兩種，且轉出的人數比為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，轉入的人數比也為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。若寒假結束開學時甲、乙兩校人數相同，則乙校開學時的人數與原有的人數相差多少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人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6</a:t>
            </a:r>
            <a:r>
              <a:rPr lang="zh-TW" altLang="en-US" sz="2000" b="1" dirty="0">
                <a:ea typeface="微軟正黑體" panose="020B0604030504040204" pitchFamily="34" charset="-120"/>
              </a:rPr>
              <a:t>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(B) 9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12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18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104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r>
              <a:rPr lang="zh-TW" altLang="en-US" b="1" dirty="0">
                <a:ea typeface="微軟正黑體" panose="020B0604030504040204" pitchFamily="34" charset="-120"/>
              </a:rPr>
              <a:t>    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0" y="5244733"/>
            <a:ext cx="11954750" cy="1500166"/>
            <a:chOff x="237250" y="6245429"/>
            <a:chExt cx="11954750" cy="1500166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63627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624542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628272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666502"/>
              <a:ext cx="11151184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已知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星星大學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有甲、乙兩個圖書館，其藏書的數量比為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4</a:t>
              </a:r>
              <a:r>
                <a:rPr lang="zh-TW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：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3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。若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星星大學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分別替甲和乙添購相同數量的新書，添購後甲和乙藏書的數量比變為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11</a:t>
              </a:r>
              <a:r>
                <a:rPr lang="zh-TW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：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9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，則這兩個圖書館所添購的數量總和，與其原有藏書數量總和的比為</a:t>
              </a:r>
              <a:r>
                <a:rPr lang="zh-TW" altLang="en-US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何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7</a:t>
              </a:r>
              <a:r>
                <a:rPr lang="zh-TW" altLang="en-US" dirty="0">
                  <a:ea typeface="微軟正黑體" panose="020B0604030504040204" pitchFamily="34" charset="-120"/>
                </a:rPr>
                <a:t>  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(B)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7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10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(D)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10                                                                        </a:t>
              </a:r>
              <a:r>
                <a:rPr lang="en-US" altLang="zh-TW" sz="1600" dirty="0">
                  <a:ea typeface="微軟正黑體" panose="020B0604030504040204" pitchFamily="34" charset="-120"/>
                </a:rPr>
                <a:t>【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109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會考補考第</a:t>
              </a:r>
              <a:r>
                <a:rPr lang="zh-TW" altLang="en-US" sz="16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16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題</a:t>
              </a:r>
              <a:r>
                <a:rPr lang="en-US" altLang="zh-TW" sz="1600" dirty="0">
                  <a:ea typeface="微軟正黑體" panose="020B0604030504040204" pitchFamily="34" charset="-120"/>
                </a:rPr>
                <a:t>】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8" y="7407051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2" name="圖片 1">
            <a:extLst>
              <a:ext uri="{FF2B5EF4-FFF2-40B4-BE49-F238E27FC236}">
                <a16:creationId xmlns:a16="http://schemas.microsoft.com/office/drawing/2014/main" id="{A9AB09B5-6395-004F-60D7-8487324C07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2830" y="4885353"/>
            <a:ext cx="727291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15F6D454-9836-44CE-6976-E55AD1013E28}"/>
              </a:ext>
            </a:extLst>
          </p:cNvPr>
          <p:cNvSpPr txBox="1"/>
          <p:nvPr/>
        </p:nvSpPr>
        <p:spPr>
          <a:xfrm>
            <a:off x="10652275" y="4640965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20408</TotalTime>
  <Words>653</Words>
  <Application>Microsoft Office PowerPoint</Application>
  <PresentationFormat>寬螢幕</PresentationFormat>
  <Paragraphs>30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Office 佈景主題</vt:lpstr>
      <vt:lpstr>比例式</vt:lpstr>
      <vt:lpstr>奶茶混合</vt:lpstr>
      <vt:lpstr>直尺移動</vt:lpstr>
      <vt:lpstr>人數變動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1056</cp:revision>
  <dcterms:created xsi:type="dcterms:W3CDTF">2015-07-26T15:18:38Z</dcterms:created>
  <dcterms:modified xsi:type="dcterms:W3CDTF">2023-09-07T23:57:05Z</dcterms:modified>
</cp:coreProperties>
</file>