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390" r:id="rId2"/>
    <p:sldId id="386" r:id="rId3"/>
    <p:sldId id="387" r:id="rId4"/>
    <p:sldId id="388" r:id="rId5"/>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000"/>
    <a:srgbClr val="FFFFCC"/>
    <a:srgbClr val="F5F5F5"/>
    <a:srgbClr val="FF00FF"/>
    <a:srgbClr val="3399FF"/>
    <a:srgbClr val="FFCCFF"/>
    <a:srgbClr val="FFFF99"/>
    <a:srgbClr val="FF66FF"/>
    <a:srgbClr val="ADDB7B"/>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4F5B29-B235-4105-BA9E-D77662F0B9A1}" v="45" dt="2023-08-21T01:15:44.065"/>
  </p1510:revLst>
</p1510:revInfo>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中等深淺樣式 4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5498" autoAdjust="0"/>
  </p:normalViewPr>
  <p:slideViewPr>
    <p:cSldViewPr snapToGrid="0">
      <p:cViewPr varScale="1">
        <p:scale>
          <a:sx n="52" d="100"/>
          <a:sy n="52" d="100"/>
        </p:scale>
        <p:origin x="500" y="48"/>
      </p:cViewPr>
      <p:guideLst>
        <p:guide pos="3840"/>
        <p:guide orient="horz"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代數白痴 顧" userId="316db6a4f7ef8138" providerId="LiveId" clId="{9C872722-223B-458F-9A22-D34E55F7C9FB}"/>
    <pc:docChg chg="undo custSel addSld delSld modSld sldOrd">
      <pc:chgData name="代數白痴 顧" userId="316db6a4f7ef8138" providerId="LiveId" clId="{9C872722-223B-458F-9A22-D34E55F7C9FB}" dt="2023-07-14T01:42:41.085" v="3480" actId="20577"/>
      <pc:docMkLst>
        <pc:docMk/>
      </pc:docMkLst>
      <pc:sldChg chg="del">
        <pc:chgData name="代數白痴 顧" userId="316db6a4f7ef8138" providerId="LiveId" clId="{9C872722-223B-458F-9A22-D34E55F7C9FB}" dt="2023-07-14T01:10:16.321" v="1501" actId="2696"/>
        <pc:sldMkLst>
          <pc:docMk/>
          <pc:sldMk cId="2386861277" sldId="377"/>
        </pc:sldMkLst>
      </pc:sldChg>
      <pc:sldChg chg="addSp delSp modSp del mod ord delAnim">
        <pc:chgData name="代數白痴 顧" userId="316db6a4f7ef8138" providerId="LiveId" clId="{9C872722-223B-458F-9A22-D34E55F7C9FB}" dt="2023-07-14T01:08:19.439" v="1498" actId="2696"/>
        <pc:sldMkLst>
          <pc:docMk/>
          <pc:sldMk cId="1191469178" sldId="378"/>
        </pc:sldMkLst>
        <pc:spChg chg="add del mod">
          <ac:chgData name="代數白痴 顧" userId="316db6a4f7ef8138" providerId="LiveId" clId="{9C872722-223B-458F-9A22-D34E55F7C9FB}" dt="2023-07-13T23:58:02.121" v="538" actId="478"/>
          <ac:spMkLst>
            <pc:docMk/>
            <pc:sldMk cId="1191469178" sldId="378"/>
            <ac:spMk id="7" creationId="{DEAF25A5-F374-E363-96E6-9514A3E7E516}"/>
          </ac:spMkLst>
        </pc:spChg>
        <pc:spChg chg="add mod">
          <ac:chgData name="代數白痴 顧" userId="316db6a4f7ef8138" providerId="LiveId" clId="{9C872722-223B-458F-9A22-D34E55F7C9FB}" dt="2023-07-14T00:24:49.900" v="1374" actId="20577"/>
          <ac:spMkLst>
            <pc:docMk/>
            <pc:sldMk cId="1191469178" sldId="378"/>
            <ac:spMk id="8" creationId="{A315112B-07FE-ACFA-0820-C896283D9427}"/>
          </ac:spMkLst>
        </pc:spChg>
        <pc:spChg chg="del">
          <ac:chgData name="代數白痴 顧" userId="316db6a4f7ef8138" providerId="LiveId" clId="{9C872722-223B-458F-9A22-D34E55F7C9FB}" dt="2023-07-13T23:58:00.040" v="537" actId="478"/>
          <ac:spMkLst>
            <pc:docMk/>
            <pc:sldMk cId="1191469178" sldId="378"/>
            <ac:spMk id="23" creationId="{00000000-0000-0000-0000-000000000000}"/>
          </ac:spMkLst>
        </pc:spChg>
        <pc:spChg chg="del mod">
          <ac:chgData name="代數白痴 顧" userId="316db6a4f7ef8138" providerId="LiveId" clId="{9C872722-223B-458F-9A22-D34E55F7C9FB}" dt="2023-07-13T23:58:00.040" v="537" actId="478"/>
          <ac:spMkLst>
            <pc:docMk/>
            <pc:sldMk cId="1191469178" sldId="378"/>
            <ac:spMk id="52" creationId="{E2DAA9E7-790A-AA98-EF70-BBC9891E6727}"/>
          </ac:spMkLst>
        </pc:spChg>
        <pc:spChg chg="del">
          <ac:chgData name="代數白痴 顧" userId="316db6a4f7ef8138" providerId="LiveId" clId="{9C872722-223B-458F-9A22-D34E55F7C9FB}" dt="2023-07-13T23:58:00.040" v="537" actId="478"/>
          <ac:spMkLst>
            <pc:docMk/>
            <pc:sldMk cId="1191469178" sldId="378"/>
            <ac:spMk id="60" creationId="{90ECAF3B-FFFF-A531-AFBE-31708C7D891C}"/>
          </ac:spMkLst>
        </pc:spChg>
        <pc:spChg chg="mod">
          <ac:chgData name="代數白痴 顧" userId="316db6a4f7ef8138" providerId="LiveId" clId="{9C872722-223B-458F-9A22-D34E55F7C9FB}" dt="2023-07-13T23:53:46.039" v="509" actId="113"/>
          <ac:spMkLst>
            <pc:docMk/>
            <pc:sldMk cId="1191469178" sldId="378"/>
            <ac:spMk id="89" creationId="{9E8FE398-ED8E-E5DE-BD50-E0471252FAF6}"/>
          </ac:spMkLst>
        </pc:spChg>
        <pc:spChg chg="mod">
          <ac:chgData name="代數白痴 顧" userId="316db6a4f7ef8138" providerId="LiveId" clId="{9C872722-223B-458F-9A22-D34E55F7C9FB}" dt="2023-07-13T23:54:55.107" v="535" actId="5793"/>
          <ac:spMkLst>
            <pc:docMk/>
            <pc:sldMk cId="1191469178" sldId="378"/>
            <ac:spMk id="101" creationId="{665D392D-19FC-71B5-434C-0ABBBC91FB85}"/>
          </ac:spMkLst>
        </pc:spChg>
        <pc:grpChg chg="del">
          <ac:chgData name="代數白痴 顧" userId="316db6a4f7ef8138" providerId="LiveId" clId="{9C872722-223B-458F-9A22-D34E55F7C9FB}" dt="2023-07-13T23:58:00.040" v="537" actId="478"/>
          <ac:grpSpMkLst>
            <pc:docMk/>
            <pc:sldMk cId="1191469178" sldId="378"/>
            <ac:grpSpMk id="2" creationId="{9204BB33-F861-B3E8-E94D-762DF3B9352D}"/>
          </ac:grpSpMkLst>
        </pc:grpChg>
        <pc:picChg chg="add del mod">
          <ac:chgData name="代數白痴 顧" userId="316db6a4f7ef8138" providerId="LiveId" clId="{9C872722-223B-458F-9A22-D34E55F7C9FB}" dt="2023-07-13T23:58:00.040" v="537" actId="478"/>
          <ac:picMkLst>
            <pc:docMk/>
            <pc:sldMk cId="1191469178" sldId="378"/>
            <ac:picMk id="4" creationId="{59FDEAC6-CC61-BAAD-992D-98BEC4E6D83E}"/>
          </ac:picMkLst>
        </pc:picChg>
        <pc:picChg chg="add del mod">
          <ac:chgData name="代數白痴 顧" userId="316db6a4f7ef8138" providerId="LiveId" clId="{9C872722-223B-458F-9A22-D34E55F7C9FB}" dt="2023-07-13T23:58:00.040" v="537" actId="478"/>
          <ac:picMkLst>
            <pc:docMk/>
            <pc:sldMk cId="1191469178" sldId="378"/>
            <ac:picMk id="5" creationId="{30CA8C3D-C7C5-1452-64E4-C51A94C4C6FE}"/>
          </ac:picMkLst>
        </pc:picChg>
      </pc:sldChg>
      <pc:sldChg chg="addSp delSp modSp add mod ord modAnim">
        <pc:chgData name="代數白痴 顧" userId="316db6a4f7ef8138" providerId="LiveId" clId="{9C872722-223B-458F-9A22-D34E55F7C9FB}" dt="2023-07-14T01:18:07.948" v="2327" actId="1076"/>
        <pc:sldMkLst>
          <pc:docMk/>
          <pc:sldMk cId="2873434386" sldId="379"/>
        </pc:sldMkLst>
        <pc:spChg chg="add mod">
          <ac:chgData name="代數白痴 顧" userId="316db6a4f7ef8138" providerId="LiveId" clId="{9C872722-223B-458F-9A22-D34E55F7C9FB}" dt="2023-07-14T01:15:37.130" v="2246" actId="1036"/>
          <ac:spMkLst>
            <pc:docMk/>
            <pc:sldMk cId="2873434386" sldId="379"/>
            <ac:spMk id="20" creationId="{EBA826AE-564C-7387-3250-22E5328010D1}"/>
          </ac:spMkLst>
        </pc:spChg>
        <pc:spChg chg="add mod">
          <ac:chgData name="代數白痴 顧" userId="316db6a4f7ef8138" providerId="LiveId" clId="{9C872722-223B-458F-9A22-D34E55F7C9FB}" dt="2023-07-14T01:15:37.130" v="2246" actId="1036"/>
          <ac:spMkLst>
            <pc:docMk/>
            <pc:sldMk cId="2873434386" sldId="379"/>
            <ac:spMk id="21" creationId="{9EEF9EDB-1FBB-1BF6-7E84-F6C0EF447E50}"/>
          </ac:spMkLst>
        </pc:spChg>
        <pc:spChg chg="add mod">
          <ac:chgData name="代數白痴 顧" userId="316db6a4f7ef8138" providerId="LiveId" clId="{9C872722-223B-458F-9A22-D34E55F7C9FB}" dt="2023-07-14T01:15:37.130" v="2246" actId="1036"/>
          <ac:spMkLst>
            <pc:docMk/>
            <pc:sldMk cId="2873434386" sldId="379"/>
            <ac:spMk id="22" creationId="{66D18466-A97D-8484-1BFE-741BA53855D1}"/>
          </ac:spMkLst>
        </pc:spChg>
        <pc:spChg chg="add mod">
          <ac:chgData name="代數白痴 顧" userId="316db6a4f7ef8138" providerId="LiveId" clId="{9C872722-223B-458F-9A22-D34E55F7C9FB}" dt="2023-07-14T01:15:37.130" v="2246" actId="1036"/>
          <ac:spMkLst>
            <pc:docMk/>
            <pc:sldMk cId="2873434386" sldId="379"/>
            <ac:spMk id="24" creationId="{FF9E63E0-6C96-FE0C-10B5-4259F02E2083}"/>
          </ac:spMkLst>
        </pc:spChg>
        <pc:spChg chg="add mod">
          <ac:chgData name="代數白痴 顧" userId="316db6a4f7ef8138" providerId="LiveId" clId="{9C872722-223B-458F-9A22-D34E55F7C9FB}" dt="2023-07-14T01:15:37.130" v="2246" actId="1036"/>
          <ac:spMkLst>
            <pc:docMk/>
            <pc:sldMk cId="2873434386" sldId="379"/>
            <ac:spMk id="25" creationId="{2C13E885-70E2-F742-FB9A-F0B3852FA3B7}"/>
          </ac:spMkLst>
        </pc:spChg>
        <pc:spChg chg="add mod">
          <ac:chgData name="代數白痴 顧" userId="316db6a4f7ef8138" providerId="LiveId" clId="{9C872722-223B-458F-9A22-D34E55F7C9FB}" dt="2023-07-14T01:15:37.130" v="2246" actId="1036"/>
          <ac:spMkLst>
            <pc:docMk/>
            <pc:sldMk cId="2873434386" sldId="379"/>
            <ac:spMk id="26" creationId="{9ADA8453-63B7-E90E-6A1B-9DB84CABFE25}"/>
          </ac:spMkLst>
        </pc:spChg>
        <pc:spChg chg="add mod">
          <ac:chgData name="代數白痴 顧" userId="316db6a4f7ef8138" providerId="LiveId" clId="{9C872722-223B-458F-9A22-D34E55F7C9FB}" dt="2023-07-14T01:15:37.130" v="2246" actId="1036"/>
          <ac:spMkLst>
            <pc:docMk/>
            <pc:sldMk cId="2873434386" sldId="379"/>
            <ac:spMk id="27" creationId="{F8D9F029-547B-D477-0714-0AB9EDA246C9}"/>
          </ac:spMkLst>
        </pc:spChg>
        <pc:spChg chg="add mod">
          <ac:chgData name="代數白痴 顧" userId="316db6a4f7ef8138" providerId="LiveId" clId="{9C872722-223B-458F-9A22-D34E55F7C9FB}" dt="2023-07-14T01:18:07.948" v="2327" actId="1076"/>
          <ac:spMkLst>
            <pc:docMk/>
            <pc:sldMk cId="2873434386" sldId="379"/>
            <ac:spMk id="29" creationId="{6C534A47-58C5-C19B-A570-D80F68D0E0C9}"/>
          </ac:spMkLst>
        </pc:spChg>
        <pc:spChg chg="mod">
          <ac:chgData name="代數白痴 顧" userId="316db6a4f7ef8138" providerId="LiveId" clId="{9C872722-223B-458F-9A22-D34E55F7C9FB}" dt="2023-07-14T01:10:49.602" v="1532" actId="20577"/>
          <ac:spMkLst>
            <pc:docMk/>
            <pc:sldMk cId="2873434386" sldId="379"/>
            <ac:spMk id="101" creationId="{665D392D-19FC-71B5-434C-0ABBBC91FB85}"/>
          </ac:spMkLst>
        </pc:spChg>
        <pc:picChg chg="add del mod">
          <ac:chgData name="代數白痴 顧" userId="316db6a4f7ef8138" providerId="LiveId" clId="{9C872722-223B-458F-9A22-D34E55F7C9FB}" dt="2023-07-14T01:15:28.217" v="2214" actId="478"/>
          <ac:picMkLst>
            <pc:docMk/>
            <pc:sldMk cId="2873434386" sldId="379"/>
            <ac:picMk id="4" creationId="{59FDEAC6-CC61-BAAD-992D-98BEC4E6D83E}"/>
          </ac:picMkLst>
        </pc:picChg>
        <pc:picChg chg="mod">
          <ac:chgData name="代數白痴 顧" userId="316db6a4f7ef8138" providerId="LiveId" clId="{9C872722-223B-458F-9A22-D34E55F7C9FB}" dt="2023-07-14T01:10:47.202" v="1530" actId="1036"/>
          <ac:picMkLst>
            <pc:docMk/>
            <pc:sldMk cId="2873434386" sldId="379"/>
            <ac:picMk id="5" creationId="{30CA8C3D-C7C5-1452-64E4-C51A94C4C6FE}"/>
          </ac:picMkLst>
        </pc:picChg>
        <pc:cxnChg chg="add mod">
          <ac:chgData name="代數白痴 顧" userId="316db6a4f7ef8138" providerId="LiveId" clId="{9C872722-223B-458F-9A22-D34E55F7C9FB}" dt="2023-07-14T01:15:37.130" v="2246" actId="1036"/>
          <ac:cxnSpMkLst>
            <pc:docMk/>
            <pc:sldMk cId="2873434386" sldId="379"/>
            <ac:cxnSpMk id="7" creationId="{2D07C47C-E281-6840-8C68-EE924EED0AB8}"/>
          </ac:cxnSpMkLst>
        </pc:cxnChg>
        <pc:cxnChg chg="add del mod">
          <ac:chgData name="代數白痴 顧" userId="316db6a4f7ef8138" providerId="LiveId" clId="{9C872722-223B-458F-9A22-D34E55F7C9FB}" dt="2023-07-14T01:12:55.355" v="1741" actId="478"/>
          <ac:cxnSpMkLst>
            <pc:docMk/>
            <pc:sldMk cId="2873434386" sldId="379"/>
            <ac:cxnSpMk id="9" creationId="{281F82E1-FEC3-2A77-CE96-7CBC0257AE83}"/>
          </ac:cxnSpMkLst>
        </pc:cxnChg>
        <pc:cxnChg chg="add del mod">
          <ac:chgData name="代數白痴 顧" userId="316db6a4f7ef8138" providerId="LiveId" clId="{9C872722-223B-458F-9A22-D34E55F7C9FB}" dt="2023-07-14T01:12:53.512" v="1739" actId="478"/>
          <ac:cxnSpMkLst>
            <pc:docMk/>
            <pc:sldMk cId="2873434386" sldId="379"/>
            <ac:cxnSpMk id="10" creationId="{140331EA-7243-D71C-8DDE-980613536BAA}"/>
          </ac:cxnSpMkLst>
        </pc:cxnChg>
        <pc:cxnChg chg="add del mod">
          <ac:chgData name="代數白痴 顧" userId="316db6a4f7ef8138" providerId="LiveId" clId="{9C872722-223B-458F-9A22-D34E55F7C9FB}" dt="2023-07-14T01:12:46.617" v="1733" actId="478"/>
          <ac:cxnSpMkLst>
            <pc:docMk/>
            <pc:sldMk cId="2873434386" sldId="379"/>
            <ac:cxnSpMk id="11" creationId="{7FF68427-BF10-3237-A087-394C247ABB8E}"/>
          </ac:cxnSpMkLst>
        </pc:cxnChg>
        <pc:cxnChg chg="add del mod">
          <ac:chgData name="代數白痴 顧" userId="316db6a4f7ef8138" providerId="LiveId" clId="{9C872722-223B-458F-9A22-D34E55F7C9FB}" dt="2023-07-14T01:12:54.763" v="1740" actId="478"/>
          <ac:cxnSpMkLst>
            <pc:docMk/>
            <pc:sldMk cId="2873434386" sldId="379"/>
            <ac:cxnSpMk id="12" creationId="{C04F67B4-0DD7-69C1-EB27-13B0FCCBAF54}"/>
          </ac:cxnSpMkLst>
        </pc:cxnChg>
        <pc:cxnChg chg="add mod">
          <ac:chgData name="代數白痴 顧" userId="316db6a4f7ef8138" providerId="LiveId" clId="{9C872722-223B-458F-9A22-D34E55F7C9FB}" dt="2023-07-14T01:15:37.130" v="2246" actId="1036"/>
          <ac:cxnSpMkLst>
            <pc:docMk/>
            <pc:sldMk cId="2873434386" sldId="379"/>
            <ac:cxnSpMk id="14" creationId="{E8A97C8A-2250-B6A2-B498-FF6596305F3F}"/>
          </ac:cxnSpMkLst>
        </pc:cxnChg>
        <pc:cxnChg chg="add mod">
          <ac:chgData name="代數白痴 顧" userId="316db6a4f7ef8138" providerId="LiveId" clId="{9C872722-223B-458F-9A22-D34E55F7C9FB}" dt="2023-07-14T01:15:37.130" v="2246" actId="1036"/>
          <ac:cxnSpMkLst>
            <pc:docMk/>
            <pc:sldMk cId="2873434386" sldId="379"/>
            <ac:cxnSpMk id="16" creationId="{3FABBE20-F9E0-6C9C-115F-6390261823F1}"/>
          </ac:cxnSpMkLst>
        </pc:cxnChg>
        <pc:cxnChg chg="add mod">
          <ac:chgData name="代數白痴 顧" userId="316db6a4f7ef8138" providerId="LiveId" clId="{9C872722-223B-458F-9A22-D34E55F7C9FB}" dt="2023-07-14T01:15:37.130" v="2246" actId="1036"/>
          <ac:cxnSpMkLst>
            <pc:docMk/>
            <pc:sldMk cId="2873434386" sldId="379"/>
            <ac:cxnSpMk id="17" creationId="{A46D0AC6-6DA0-8C58-6911-AFEDF5A3853E}"/>
          </ac:cxnSpMkLst>
        </pc:cxnChg>
        <pc:cxnChg chg="add mod">
          <ac:chgData name="代數白痴 顧" userId="316db6a4f7ef8138" providerId="LiveId" clId="{9C872722-223B-458F-9A22-D34E55F7C9FB}" dt="2023-07-14T01:15:37.130" v="2246" actId="1036"/>
          <ac:cxnSpMkLst>
            <pc:docMk/>
            <pc:sldMk cId="2873434386" sldId="379"/>
            <ac:cxnSpMk id="18" creationId="{BD3B87FE-1F8B-85A5-7E4F-C0CF07310770}"/>
          </ac:cxnSpMkLst>
        </pc:cxnChg>
        <pc:cxnChg chg="add del mod">
          <ac:chgData name="代數白痴 顧" userId="316db6a4f7ef8138" providerId="LiveId" clId="{9C872722-223B-458F-9A22-D34E55F7C9FB}" dt="2023-07-14T01:13:19.489" v="1772" actId="478"/>
          <ac:cxnSpMkLst>
            <pc:docMk/>
            <pc:sldMk cId="2873434386" sldId="379"/>
            <ac:cxnSpMk id="19" creationId="{FDD71D60-9938-741F-04FF-F5660916896D}"/>
          </ac:cxnSpMkLst>
        </pc:cxnChg>
        <pc:cxnChg chg="add del mod">
          <ac:chgData name="代數白痴 顧" userId="316db6a4f7ef8138" providerId="LiveId" clId="{9C872722-223B-458F-9A22-D34E55F7C9FB}" dt="2023-07-14T01:15:26.741" v="2213" actId="478"/>
          <ac:cxnSpMkLst>
            <pc:docMk/>
            <pc:sldMk cId="2873434386" sldId="379"/>
            <ac:cxnSpMk id="28" creationId="{E1361855-7014-DD2F-46BB-ACF38FCEEB05}"/>
          </ac:cxnSpMkLst>
        </pc:cxnChg>
        <pc:cxnChg chg="mod">
          <ac:chgData name="代數白痴 顧" userId="316db6a4f7ef8138" providerId="LiveId" clId="{9C872722-223B-458F-9A22-D34E55F7C9FB}" dt="2023-07-14T01:10:54.803" v="1533" actId="14100"/>
          <ac:cxnSpMkLst>
            <pc:docMk/>
            <pc:sldMk cId="2873434386" sldId="379"/>
            <ac:cxnSpMk id="84" creationId="{85798A49-4654-BF16-EA6F-C7F808DE531E}"/>
          </ac:cxnSpMkLst>
        </pc:cxnChg>
      </pc:sldChg>
      <pc:sldChg chg="modSp add del mod">
        <pc:chgData name="代數白痴 顧" userId="316db6a4f7ef8138" providerId="LiveId" clId="{9C872722-223B-458F-9A22-D34E55F7C9FB}" dt="2023-07-14T01:08:19.439" v="1498" actId="2696"/>
        <pc:sldMkLst>
          <pc:docMk/>
          <pc:sldMk cId="1703427865" sldId="380"/>
        </pc:sldMkLst>
        <pc:spChg chg="mod">
          <ac:chgData name="代數白痴 顧" userId="316db6a4f7ef8138" providerId="LiveId" clId="{9C872722-223B-458F-9A22-D34E55F7C9FB}" dt="2023-07-14T00:35:37.689" v="1497" actId="20577"/>
          <ac:spMkLst>
            <pc:docMk/>
            <pc:sldMk cId="1703427865" sldId="380"/>
            <ac:spMk id="8" creationId="{A315112B-07FE-ACFA-0820-C896283D9427}"/>
          </ac:spMkLst>
        </pc:spChg>
      </pc:sldChg>
      <pc:sldChg chg="addSp delSp modSp add mod delAnim">
        <pc:chgData name="代數白痴 顧" userId="316db6a4f7ef8138" providerId="LiveId" clId="{9C872722-223B-458F-9A22-D34E55F7C9FB}" dt="2023-07-14T01:42:41.085" v="3480" actId="20577"/>
        <pc:sldMkLst>
          <pc:docMk/>
          <pc:sldMk cId="2328187967" sldId="380"/>
        </pc:sldMkLst>
        <pc:spChg chg="add del">
          <ac:chgData name="代數白痴 顧" userId="316db6a4f7ef8138" providerId="LiveId" clId="{9C872722-223B-458F-9A22-D34E55F7C9FB}" dt="2023-07-14T01:31:46.624" v="2368"/>
          <ac:spMkLst>
            <pc:docMk/>
            <pc:sldMk cId="2328187967" sldId="380"/>
            <ac:spMk id="6" creationId="{F61E5D6B-6A75-27EF-2181-9B41ACF64561}"/>
          </ac:spMkLst>
        </pc:spChg>
        <pc:spChg chg="add del">
          <ac:chgData name="代數白痴 顧" userId="316db6a4f7ef8138" providerId="LiveId" clId="{9C872722-223B-458F-9A22-D34E55F7C9FB}" dt="2023-07-14T01:31:46.624" v="2368"/>
          <ac:spMkLst>
            <pc:docMk/>
            <pc:sldMk cId="2328187967" sldId="380"/>
            <ac:spMk id="8" creationId="{71CCB0D6-E2A3-6054-D606-E90362059F84}"/>
          </ac:spMkLst>
        </pc:spChg>
        <pc:spChg chg="add del">
          <ac:chgData name="代數白痴 顧" userId="316db6a4f7ef8138" providerId="LiveId" clId="{9C872722-223B-458F-9A22-D34E55F7C9FB}" dt="2023-07-14T01:31:46.624" v="2368"/>
          <ac:spMkLst>
            <pc:docMk/>
            <pc:sldMk cId="2328187967" sldId="380"/>
            <ac:spMk id="9" creationId="{D997B796-842D-D4F9-573D-7823D561B8D6}"/>
          </ac:spMkLst>
        </pc:spChg>
        <pc:spChg chg="add del">
          <ac:chgData name="代數白痴 顧" userId="316db6a4f7ef8138" providerId="LiveId" clId="{9C872722-223B-458F-9A22-D34E55F7C9FB}" dt="2023-07-14T01:31:53.880" v="2370"/>
          <ac:spMkLst>
            <pc:docMk/>
            <pc:sldMk cId="2328187967" sldId="380"/>
            <ac:spMk id="12" creationId="{7B6254E1-684A-E00A-0596-D39AC0136E8E}"/>
          </ac:spMkLst>
        </pc:spChg>
        <pc:spChg chg="add del">
          <ac:chgData name="代數白痴 顧" userId="316db6a4f7ef8138" providerId="LiveId" clId="{9C872722-223B-458F-9A22-D34E55F7C9FB}" dt="2023-07-14T01:31:53.880" v="2370"/>
          <ac:spMkLst>
            <pc:docMk/>
            <pc:sldMk cId="2328187967" sldId="380"/>
            <ac:spMk id="13" creationId="{F423C07C-EC24-891F-38CC-62A5956BE101}"/>
          </ac:spMkLst>
        </pc:spChg>
        <pc:spChg chg="add del">
          <ac:chgData name="代數白痴 顧" userId="316db6a4f7ef8138" providerId="LiveId" clId="{9C872722-223B-458F-9A22-D34E55F7C9FB}" dt="2023-07-14T01:31:53.880" v="2370"/>
          <ac:spMkLst>
            <pc:docMk/>
            <pc:sldMk cId="2328187967" sldId="380"/>
            <ac:spMk id="15" creationId="{171BCA09-FDFE-7BE6-7F16-AA560ACD6A4E}"/>
          </ac:spMkLst>
        </pc:spChg>
        <pc:spChg chg="del">
          <ac:chgData name="代數白痴 顧" userId="316db6a4f7ef8138" providerId="LiveId" clId="{9C872722-223B-458F-9A22-D34E55F7C9FB}" dt="2023-07-14T01:31:20.487" v="2329" actId="478"/>
          <ac:spMkLst>
            <pc:docMk/>
            <pc:sldMk cId="2328187967" sldId="380"/>
            <ac:spMk id="20" creationId="{EBA826AE-564C-7387-3250-22E5328010D1}"/>
          </ac:spMkLst>
        </pc:spChg>
        <pc:spChg chg="del">
          <ac:chgData name="代數白痴 顧" userId="316db6a4f7ef8138" providerId="LiveId" clId="{9C872722-223B-458F-9A22-D34E55F7C9FB}" dt="2023-07-14T01:31:20.487" v="2329" actId="478"/>
          <ac:spMkLst>
            <pc:docMk/>
            <pc:sldMk cId="2328187967" sldId="380"/>
            <ac:spMk id="21" creationId="{9EEF9EDB-1FBB-1BF6-7E84-F6C0EF447E50}"/>
          </ac:spMkLst>
        </pc:spChg>
        <pc:spChg chg="del">
          <ac:chgData name="代數白痴 顧" userId="316db6a4f7ef8138" providerId="LiveId" clId="{9C872722-223B-458F-9A22-D34E55F7C9FB}" dt="2023-07-14T01:31:20.487" v="2329" actId="478"/>
          <ac:spMkLst>
            <pc:docMk/>
            <pc:sldMk cId="2328187967" sldId="380"/>
            <ac:spMk id="22" creationId="{66D18466-A97D-8484-1BFE-741BA53855D1}"/>
          </ac:spMkLst>
        </pc:spChg>
        <pc:spChg chg="del">
          <ac:chgData name="代數白痴 顧" userId="316db6a4f7ef8138" providerId="LiveId" clId="{9C872722-223B-458F-9A22-D34E55F7C9FB}" dt="2023-07-14T01:31:20.487" v="2329" actId="478"/>
          <ac:spMkLst>
            <pc:docMk/>
            <pc:sldMk cId="2328187967" sldId="380"/>
            <ac:spMk id="24" creationId="{FF9E63E0-6C96-FE0C-10B5-4259F02E2083}"/>
          </ac:spMkLst>
        </pc:spChg>
        <pc:spChg chg="del">
          <ac:chgData name="代數白痴 顧" userId="316db6a4f7ef8138" providerId="LiveId" clId="{9C872722-223B-458F-9A22-D34E55F7C9FB}" dt="2023-07-14T01:31:20.487" v="2329" actId="478"/>
          <ac:spMkLst>
            <pc:docMk/>
            <pc:sldMk cId="2328187967" sldId="380"/>
            <ac:spMk id="25" creationId="{2C13E885-70E2-F742-FB9A-F0B3852FA3B7}"/>
          </ac:spMkLst>
        </pc:spChg>
        <pc:spChg chg="del">
          <ac:chgData name="代數白痴 顧" userId="316db6a4f7ef8138" providerId="LiveId" clId="{9C872722-223B-458F-9A22-D34E55F7C9FB}" dt="2023-07-14T01:31:20.487" v="2329" actId="478"/>
          <ac:spMkLst>
            <pc:docMk/>
            <pc:sldMk cId="2328187967" sldId="380"/>
            <ac:spMk id="26" creationId="{9ADA8453-63B7-E90E-6A1B-9DB84CABFE25}"/>
          </ac:spMkLst>
        </pc:spChg>
        <pc:spChg chg="del">
          <ac:chgData name="代數白痴 顧" userId="316db6a4f7ef8138" providerId="LiveId" clId="{9C872722-223B-458F-9A22-D34E55F7C9FB}" dt="2023-07-14T01:31:20.487" v="2329" actId="478"/>
          <ac:spMkLst>
            <pc:docMk/>
            <pc:sldMk cId="2328187967" sldId="380"/>
            <ac:spMk id="27" creationId="{F8D9F029-547B-D477-0714-0AB9EDA246C9}"/>
          </ac:spMkLst>
        </pc:spChg>
        <pc:spChg chg="del">
          <ac:chgData name="代數白痴 顧" userId="316db6a4f7ef8138" providerId="LiveId" clId="{9C872722-223B-458F-9A22-D34E55F7C9FB}" dt="2023-07-14T01:31:20.487" v="2329" actId="478"/>
          <ac:spMkLst>
            <pc:docMk/>
            <pc:sldMk cId="2328187967" sldId="380"/>
            <ac:spMk id="29" creationId="{6C534A47-58C5-C19B-A570-D80F68D0E0C9}"/>
          </ac:spMkLst>
        </pc:spChg>
        <pc:spChg chg="add del">
          <ac:chgData name="代數白痴 顧" userId="316db6a4f7ef8138" providerId="LiveId" clId="{9C872722-223B-458F-9A22-D34E55F7C9FB}" dt="2023-07-14T01:32:11.472" v="2375"/>
          <ac:spMkLst>
            <pc:docMk/>
            <pc:sldMk cId="2328187967" sldId="380"/>
            <ac:spMk id="30" creationId="{CA64CE81-A253-9EA6-A032-F69468AC1052}"/>
          </ac:spMkLst>
        </pc:spChg>
        <pc:spChg chg="add del">
          <ac:chgData name="代數白痴 顧" userId="316db6a4f7ef8138" providerId="LiveId" clId="{9C872722-223B-458F-9A22-D34E55F7C9FB}" dt="2023-07-14T01:32:11.472" v="2375"/>
          <ac:spMkLst>
            <pc:docMk/>
            <pc:sldMk cId="2328187967" sldId="380"/>
            <ac:spMk id="31" creationId="{C34BC140-AB29-C904-59F4-D57FAD2222C0}"/>
          </ac:spMkLst>
        </pc:spChg>
        <pc:spChg chg="add del">
          <ac:chgData name="代數白痴 顧" userId="316db6a4f7ef8138" providerId="LiveId" clId="{9C872722-223B-458F-9A22-D34E55F7C9FB}" dt="2023-07-14T01:32:11.472" v="2375"/>
          <ac:spMkLst>
            <pc:docMk/>
            <pc:sldMk cId="2328187967" sldId="380"/>
            <ac:spMk id="32" creationId="{6B24B09A-DC5A-FBD9-4FB6-21D9756920D8}"/>
          </ac:spMkLst>
        </pc:spChg>
        <pc:spChg chg="add del">
          <ac:chgData name="代數白痴 顧" userId="316db6a4f7ef8138" providerId="LiveId" clId="{9C872722-223B-458F-9A22-D34E55F7C9FB}" dt="2023-07-14T01:32:16.016" v="2377"/>
          <ac:spMkLst>
            <pc:docMk/>
            <pc:sldMk cId="2328187967" sldId="380"/>
            <ac:spMk id="35" creationId="{1A745FCB-7E31-4537-D2F7-516EE0B4C345}"/>
          </ac:spMkLst>
        </pc:spChg>
        <pc:spChg chg="add del">
          <ac:chgData name="代數白痴 顧" userId="316db6a4f7ef8138" providerId="LiveId" clId="{9C872722-223B-458F-9A22-D34E55F7C9FB}" dt="2023-07-14T01:32:16.016" v="2377"/>
          <ac:spMkLst>
            <pc:docMk/>
            <pc:sldMk cId="2328187967" sldId="380"/>
            <ac:spMk id="36" creationId="{786FBB6B-3367-8310-BE78-20FC28564566}"/>
          </ac:spMkLst>
        </pc:spChg>
        <pc:spChg chg="add del">
          <ac:chgData name="代數白痴 顧" userId="316db6a4f7ef8138" providerId="LiveId" clId="{9C872722-223B-458F-9A22-D34E55F7C9FB}" dt="2023-07-14T01:32:16.016" v="2377"/>
          <ac:spMkLst>
            <pc:docMk/>
            <pc:sldMk cId="2328187967" sldId="380"/>
            <ac:spMk id="37" creationId="{0BBFE744-0C5E-2072-F4D0-0E453E89084E}"/>
          </ac:spMkLst>
        </pc:spChg>
        <pc:spChg chg="add del">
          <ac:chgData name="代數白痴 顧" userId="316db6a4f7ef8138" providerId="LiveId" clId="{9C872722-223B-458F-9A22-D34E55F7C9FB}" dt="2023-07-14T01:32:24.360" v="2379"/>
          <ac:spMkLst>
            <pc:docMk/>
            <pc:sldMk cId="2328187967" sldId="380"/>
            <ac:spMk id="38" creationId="{84A3A705-D810-CD86-4179-591A3DB6D6BB}"/>
          </ac:spMkLst>
        </pc:spChg>
        <pc:spChg chg="add del">
          <ac:chgData name="代數白痴 顧" userId="316db6a4f7ef8138" providerId="LiveId" clId="{9C872722-223B-458F-9A22-D34E55F7C9FB}" dt="2023-07-14T01:32:24.360" v="2379"/>
          <ac:spMkLst>
            <pc:docMk/>
            <pc:sldMk cId="2328187967" sldId="380"/>
            <ac:spMk id="40" creationId="{E66AE091-AFAA-FCC9-E058-FCCE124ABDF8}"/>
          </ac:spMkLst>
        </pc:spChg>
        <pc:spChg chg="del">
          <ac:chgData name="代數白痴 顧" userId="316db6a4f7ef8138" providerId="LiveId" clId="{9C872722-223B-458F-9A22-D34E55F7C9FB}" dt="2023-07-14T01:31:21.633" v="2330" actId="478"/>
          <ac:spMkLst>
            <pc:docMk/>
            <pc:sldMk cId="2328187967" sldId="380"/>
            <ac:spMk id="52" creationId="{E2DAA9E7-790A-AA98-EF70-BBC9891E6727}"/>
          </ac:spMkLst>
        </pc:spChg>
        <pc:spChg chg="add del mod">
          <ac:chgData name="代數白痴 顧" userId="316db6a4f7ef8138" providerId="LiveId" clId="{9C872722-223B-458F-9A22-D34E55F7C9FB}" dt="2023-07-14T01:39:27.301" v="3049" actId="947"/>
          <ac:spMkLst>
            <pc:docMk/>
            <pc:sldMk cId="2328187967" sldId="380"/>
            <ac:spMk id="60" creationId="{90ECAF3B-FFFF-A531-AFBE-31708C7D891C}"/>
          </ac:spMkLst>
        </pc:spChg>
        <pc:spChg chg="mod">
          <ac:chgData name="代數白痴 顧" userId="316db6a4f7ef8138" providerId="LiveId" clId="{9C872722-223B-458F-9A22-D34E55F7C9FB}" dt="2023-07-14T01:42:14.204" v="3479" actId="20577"/>
          <ac:spMkLst>
            <pc:docMk/>
            <pc:sldMk cId="2328187967" sldId="380"/>
            <ac:spMk id="89" creationId="{9E8FE398-ED8E-E5DE-BD50-E0471252FAF6}"/>
          </ac:spMkLst>
        </pc:spChg>
        <pc:spChg chg="mod">
          <ac:chgData name="代數白痴 顧" userId="316db6a4f7ef8138" providerId="LiveId" clId="{9C872722-223B-458F-9A22-D34E55F7C9FB}" dt="2023-07-14T01:42:41.085" v="3480" actId="20577"/>
          <ac:spMkLst>
            <pc:docMk/>
            <pc:sldMk cId="2328187967" sldId="380"/>
            <ac:spMk id="101" creationId="{665D392D-19FC-71B5-434C-0ABBBC91FB85}"/>
          </ac:spMkLst>
        </pc:spChg>
        <pc:graphicFrameChg chg="add del">
          <ac:chgData name="代數白痴 顧" userId="316db6a4f7ef8138" providerId="LiveId" clId="{9C872722-223B-458F-9A22-D34E55F7C9FB}" dt="2023-07-14T01:31:46.624" v="2368"/>
          <ac:graphicFrameMkLst>
            <pc:docMk/>
            <pc:sldMk cId="2328187967" sldId="380"/>
            <ac:graphicFrameMk id="3" creationId="{11E9B596-B2A8-1202-C1DB-BE11528D1957}"/>
          </ac:graphicFrameMkLst>
        </pc:graphicFrameChg>
        <pc:graphicFrameChg chg="add del">
          <ac:chgData name="代數白痴 顧" userId="316db6a4f7ef8138" providerId="LiveId" clId="{9C872722-223B-458F-9A22-D34E55F7C9FB}" dt="2023-07-14T01:31:46.624" v="2368"/>
          <ac:graphicFrameMkLst>
            <pc:docMk/>
            <pc:sldMk cId="2328187967" sldId="380"/>
            <ac:graphicFrameMk id="4" creationId="{46C36320-7957-67CA-809B-34BB8B1A008D}"/>
          </ac:graphicFrameMkLst>
        </pc:graphicFrameChg>
        <pc:graphicFrameChg chg="add del">
          <ac:chgData name="代數白痴 顧" userId="316db6a4f7ef8138" providerId="LiveId" clId="{9C872722-223B-458F-9A22-D34E55F7C9FB}" dt="2023-07-14T01:31:53.880" v="2370"/>
          <ac:graphicFrameMkLst>
            <pc:docMk/>
            <pc:sldMk cId="2328187967" sldId="380"/>
            <ac:graphicFrameMk id="10" creationId="{682DCA35-7538-4E2B-D92E-1412338E5A45}"/>
          </ac:graphicFrameMkLst>
        </pc:graphicFrameChg>
        <pc:graphicFrameChg chg="add del">
          <ac:chgData name="代數白痴 顧" userId="316db6a4f7ef8138" providerId="LiveId" clId="{9C872722-223B-458F-9A22-D34E55F7C9FB}" dt="2023-07-14T01:31:53.880" v="2370"/>
          <ac:graphicFrameMkLst>
            <pc:docMk/>
            <pc:sldMk cId="2328187967" sldId="380"/>
            <ac:graphicFrameMk id="11" creationId="{FF4B1A09-2E0D-0C40-1210-21AF620F6B77}"/>
          </ac:graphicFrameMkLst>
        </pc:graphicFrameChg>
        <pc:graphicFrameChg chg="add del">
          <ac:chgData name="代數白痴 顧" userId="316db6a4f7ef8138" providerId="LiveId" clId="{9C872722-223B-458F-9A22-D34E55F7C9FB}" dt="2023-07-14T01:32:11.472" v="2375"/>
          <ac:graphicFrameMkLst>
            <pc:docMk/>
            <pc:sldMk cId="2328187967" sldId="380"/>
            <ac:graphicFrameMk id="19" creationId="{7F310737-72D9-8275-01EF-0B2F641D2FA5}"/>
          </ac:graphicFrameMkLst>
        </pc:graphicFrameChg>
        <pc:graphicFrameChg chg="add del">
          <ac:chgData name="代數白痴 顧" userId="316db6a4f7ef8138" providerId="LiveId" clId="{9C872722-223B-458F-9A22-D34E55F7C9FB}" dt="2023-07-14T01:32:11.472" v="2375"/>
          <ac:graphicFrameMkLst>
            <pc:docMk/>
            <pc:sldMk cId="2328187967" sldId="380"/>
            <ac:graphicFrameMk id="28" creationId="{5DFD5C69-1997-F180-6656-DB3C72CCCE4F}"/>
          </ac:graphicFrameMkLst>
        </pc:graphicFrameChg>
        <pc:graphicFrameChg chg="add del">
          <ac:chgData name="代數白痴 顧" userId="316db6a4f7ef8138" providerId="LiveId" clId="{9C872722-223B-458F-9A22-D34E55F7C9FB}" dt="2023-07-14T01:32:16.016" v="2377"/>
          <ac:graphicFrameMkLst>
            <pc:docMk/>
            <pc:sldMk cId="2328187967" sldId="380"/>
            <ac:graphicFrameMk id="33" creationId="{332E8EDF-58B9-788C-CC3F-E14C90A566FC}"/>
          </ac:graphicFrameMkLst>
        </pc:graphicFrameChg>
        <pc:graphicFrameChg chg="add del">
          <ac:chgData name="代數白痴 顧" userId="316db6a4f7ef8138" providerId="LiveId" clId="{9C872722-223B-458F-9A22-D34E55F7C9FB}" dt="2023-07-14T01:32:16.016" v="2377"/>
          <ac:graphicFrameMkLst>
            <pc:docMk/>
            <pc:sldMk cId="2328187967" sldId="380"/>
            <ac:graphicFrameMk id="34" creationId="{7189014E-03A2-6B1F-944E-D66016AE5C51}"/>
          </ac:graphicFrameMkLst>
        </pc:graphicFrameChg>
        <pc:graphicFrameChg chg="add del">
          <ac:chgData name="代數白痴 顧" userId="316db6a4f7ef8138" providerId="LiveId" clId="{9C872722-223B-458F-9A22-D34E55F7C9FB}" dt="2023-07-14T01:32:24.360" v="2379"/>
          <ac:graphicFrameMkLst>
            <pc:docMk/>
            <pc:sldMk cId="2328187967" sldId="380"/>
            <ac:graphicFrameMk id="39" creationId="{47C5BDAE-A30B-D336-7B18-D265E2AFBA9C}"/>
          </ac:graphicFrameMkLst>
        </pc:graphicFrameChg>
        <pc:picChg chg="del">
          <ac:chgData name="代數白痴 顧" userId="316db6a4f7ef8138" providerId="LiveId" clId="{9C872722-223B-458F-9A22-D34E55F7C9FB}" dt="2023-07-14T01:31:22.469" v="2331" actId="478"/>
          <ac:picMkLst>
            <pc:docMk/>
            <pc:sldMk cId="2328187967" sldId="380"/>
            <ac:picMk id="5" creationId="{30CA8C3D-C7C5-1452-64E4-C51A94C4C6FE}"/>
          </ac:picMkLst>
        </pc:picChg>
        <pc:cxnChg chg="del">
          <ac:chgData name="代數白痴 顧" userId="316db6a4f7ef8138" providerId="LiveId" clId="{9C872722-223B-458F-9A22-D34E55F7C9FB}" dt="2023-07-14T01:31:20.487" v="2329" actId="478"/>
          <ac:cxnSpMkLst>
            <pc:docMk/>
            <pc:sldMk cId="2328187967" sldId="380"/>
            <ac:cxnSpMk id="7" creationId="{2D07C47C-E281-6840-8C68-EE924EED0AB8}"/>
          </ac:cxnSpMkLst>
        </pc:cxnChg>
        <pc:cxnChg chg="del">
          <ac:chgData name="代數白痴 顧" userId="316db6a4f7ef8138" providerId="LiveId" clId="{9C872722-223B-458F-9A22-D34E55F7C9FB}" dt="2023-07-14T01:31:20.487" v="2329" actId="478"/>
          <ac:cxnSpMkLst>
            <pc:docMk/>
            <pc:sldMk cId="2328187967" sldId="380"/>
            <ac:cxnSpMk id="14" creationId="{E8A97C8A-2250-B6A2-B498-FF6596305F3F}"/>
          </ac:cxnSpMkLst>
        </pc:cxnChg>
        <pc:cxnChg chg="del">
          <ac:chgData name="代數白痴 顧" userId="316db6a4f7ef8138" providerId="LiveId" clId="{9C872722-223B-458F-9A22-D34E55F7C9FB}" dt="2023-07-14T01:31:20.487" v="2329" actId="478"/>
          <ac:cxnSpMkLst>
            <pc:docMk/>
            <pc:sldMk cId="2328187967" sldId="380"/>
            <ac:cxnSpMk id="16" creationId="{3FABBE20-F9E0-6C9C-115F-6390261823F1}"/>
          </ac:cxnSpMkLst>
        </pc:cxnChg>
        <pc:cxnChg chg="del">
          <ac:chgData name="代數白痴 顧" userId="316db6a4f7ef8138" providerId="LiveId" clId="{9C872722-223B-458F-9A22-D34E55F7C9FB}" dt="2023-07-14T01:31:20.487" v="2329" actId="478"/>
          <ac:cxnSpMkLst>
            <pc:docMk/>
            <pc:sldMk cId="2328187967" sldId="380"/>
            <ac:cxnSpMk id="17" creationId="{A46D0AC6-6DA0-8C58-6911-AFEDF5A3853E}"/>
          </ac:cxnSpMkLst>
        </pc:cxnChg>
        <pc:cxnChg chg="del">
          <ac:chgData name="代數白痴 顧" userId="316db6a4f7ef8138" providerId="LiveId" clId="{9C872722-223B-458F-9A22-D34E55F7C9FB}" dt="2023-07-14T01:31:20.487" v="2329" actId="478"/>
          <ac:cxnSpMkLst>
            <pc:docMk/>
            <pc:sldMk cId="2328187967" sldId="380"/>
            <ac:cxnSpMk id="18" creationId="{BD3B87FE-1F8B-85A5-7E4F-C0CF07310770}"/>
          </ac:cxnSpMkLst>
        </pc:cxnChg>
      </pc:sldChg>
    </pc:docChg>
  </pc:docChgLst>
  <pc:docChgLst>
    <pc:chgData name="代數白痴 顧" userId="316db6a4f7ef8138" providerId="LiveId" clId="{AD9292F2-A8D9-40FA-94B5-F1453A871625}"/>
    <pc:docChg chg="undo custSel modSld">
      <pc:chgData name="代數白痴 顧" userId="316db6a4f7ef8138" providerId="LiveId" clId="{AD9292F2-A8D9-40FA-94B5-F1453A871625}" dt="2023-08-01T09:05:24.745" v="4259" actId="20577"/>
      <pc:docMkLst>
        <pc:docMk/>
      </pc:docMkLst>
      <pc:sldChg chg="addSp delSp modSp mod delAnim modAnim modNotesTx">
        <pc:chgData name="代數白痴 顧" userId="316db6a4f7ef8138" providerId="LiveId" clId="{AD9292F2-A8D9-40FA-94B5-F1453A871625}" dt="2023-08-01T08:51:57.615" v="3434"/>
        <pc:sldMkLst>
          <pc:docMk/>
          <pc:sldMk cId="2873434386" sldId="379"/>
        </pc:sldMkLst>
        <pc:spChg chg="add mod">
          <ac:chgData name="代數白痴 顧" userId="316db6a4f7ef8138" providerId="LiveId" clId="{AD9292F2-A8D9-40FA-94B5-F1453A871625}" dt="2023-08-01T08:51:47.104" v="3433" actId="14100"/>
          <ac:spMkLst>
            <pc:docMk/>
            <pc:sldMk cId="2873434386" sldId="379"/>
            <ac:spMk id="3" creationId="{CCC9397D-5C5A-D7B4-E5DE-2E31B9F5B31A}"/>
          </ac:spMkLst>
        </pc:spChg>
        <pc:spChg chg="mod">
          <ac:chgData name="代數白痴 顧" userId="316db6a4f7ef8138" providerId="LiveId" clId="{AD9292F2-A8D9-40FA-94B5-F1453A871625}" dt="2023-07-31T23:56:37.101" v="546" actId="113"/>
          <ac:spMkLst>
            <pc:docMk/>
            <pc:sldMk cId="2873434386" sldId="379"/>
            <ac:spMk id="60" creationId="{90ECAF3B-FFFF-A531-AFBE-31708C7D891C}"/>
          </ac:spMkLst>
        </pc:spChg>
        <pc:spChg chg="mod">
          <ac:chgData name="代數白痴 顧" userId="316db6a4f7ef8138" providerId="LiveId" clId="{AD9292F2-A8D9-40FA-94B5-F1453A871625}" dt="2023-07-31T23:57:43.908" v="751" actId="20577"/>
          <ac:spMkLst>
            <pc:docMk/>
            <pc:sldMk cId="2873434386" sldId="379"/>
            <ac:spMk id="89" creationId="{9E8FE398-ED8E-E5DE-BD50-E0471252FAF6}"/>
          </ac:spMkLst>
        </pc:spChg>
        <pc:spChg chg="mod">
          <ac:chgData name="代數白痴 顧" userId="316db6a4f7ef8138" providerId="LiveId" clId="{AD9292F2-A8D9-40FA-94B5-F1453A871625}" dt="2023-07-31T23:57:47.334" v="752" actId="20577"/>
          <ac:spMkLst>
            <pc:docMk/>
            <pc:sldMk cId="2873434386" sldId="379"/>
            <ac:spMk id="101" creationId="{665D392D-19FC-71B5-434C-0ABBBC91FB85}"/>
          </ac:spMkLst>
        </pc:spChg>
        <pc:grpChg chg="del">
          <ac:chgData name="代數白痴 顧" userId="316db6a4f7ef8138" providerId="LiveId" clId="{AD9292F2-A8D9-40FA-94B5-F1453A871625}" dt="2023-07-31T23:44:15.798" v="0" actId="478"/>
          <ac:grpSpMkLst>
            <pc:docMk/>
            <pc:sldMk cId="2873434386" sldId="379"/>
            <ac:grpSpMk id="3" creationId="{1C66F9A2-4DEC-2920-8048-3D184BC42562}"/>
          </ac:grpSpMkLst>
        </pc:grpChg>
        <pc:graphicFrameChg chg="add mod">
          <ac:chgData name="代數白痴 顧" userId="316db6a4f7ef8138" providerId="LiveId" clId="{AD9292F2-A8D9-40FA-94B5-F1453A871625}" dt="2023-07-31T23:50:43.266" v="70" actId="1036"/>
          <ac:graphicFrameMkLst>
            <pc:docMk/>
            <pc:sldMk cId="2873434386" sldId="379"/>
            <ac:graphicFrameMk id="16" creationId="{17D7F004-1C9C-7DA9-F684-0C45EF8255EB}"/>
          </ac:graphicFrameMkLst>
        </pc:graphicFrameChg>
        <pc:graphicFrameChg chg="add mod">
          <ac:chgData name="代數白痴 顧" userId="316db6a4f7ef8138" providerId="LiveId" clId="{AD9292F2-A8D9-40FA-94B5-F1453A871625}" dt="2023-07-31T23:51:50.044" v="191" actId="1076"/>
          <ac:graphicFrameMkLst>
            <pc:docMk/>
            <pc:sldMk cId="2873434386" sldId="379"/>
            <ac:graphicFrameMk id="17" creationId="{255CB68B-E352-5720-7625-BA5D550633E4}"/>
          </ac:graphicFrameMkLst>
        </pc:graphicFrameChg>
        <pc:graphicFrameChg chg="add mod">
          <ac:chgData name="代數白痴 顧" userId="316db6a4f7ef8138" providerId="LiveId" clId="{AD9292F2-A8D9-40FA-94B5-F1453A871625}" dt="2023-07-31T23:52:20.972" v="249" actId="1037"/>
          <ac:graphicFrameMkLst>
            <pc:docMk/>
            <pc:sldMk cId="2873434386" sldId="379"/>
            <ac:graphicFrameMk id="18" creationId="{B294C2E4-17D7-D6BB-F70F-A9411556CF77}"/>
          </ac:graphicFrameMkLst>
        </pc:graphicFrameChg>
        <pc:graphicFrameChg chg="add mod">
          <ac:chgData name="代數白痴 顧" userId="316db6a4f7ef8138" providerId="LiveId" clId="{AD9292F2-A8D9-40FA-94B5-F1453A871625}" dt="2023-07-31T23:53:06.310" v="305" actId="1037"/>
          <ac:graphicFrameMkLst>
            <pc:docMk/>
            <pc:sldMk cId="2873434386" sldId="379"/>
            <ac:graphicFrameMk id="19" creationId="{8E3B4950-B02D-6CD1-9AC0-08756D5D555B}"/>
          </ac:graphicFrameMkLst>
        </pc:graphicFrameChg>
        <pc:graphicFrameChg chg="add mod">
          <ac:chgData name="代數白痴 顧" userId="316db6a4f7ef8138" providerId="LiveId" clId="{AD9292F2-A8D9-40FA-94B5-F1453A871625}" dt="2023-07-31T23:53:37.190" v="348" actId="1038"/>
          <ac:graphicFrameMkLst>
            <pc:docMk/>
            <pc:sldMk cId="2873434386" sldId="379"/>
            <ac:graphicFrameMk id="20" creationId="{0F4F6686-E967-8E1B-C5B7-F8C977D267DC}"/>
          </ac:graphicFrameMkLst>
        </pc:graphicFrameChg>
        <pc:graphicFrameChg chg="add mod">
          <ac:chgData name="代數白痴 顧" userId="316db6a4f7ef8138" providerId="LiveId" clId="{AD9292F2-A8D9-40FA-94B5-F1453A871625}" dt="2023-07-31T23:55:00.066" v="412" actId="1035"/>
          <ac:graphicFrameMkLst>
            <pc:docMk/>
            <pc:sldMk cId="2873434386" sldId="379"/>
            <ac:graphicFrameMk id="21" creationId="{3BDE9092-DDDD-3D2F-AE60-29A10A0B8B4B}"/>
          </ac:graphicFrameMkLst>
        </pc:graphicFrameChg>
        <pc:graphicFrameChg chg="add mod">
          <ac:chgData name="代數白痴 顧" userId="316db6a4f7ef8138" providerId="LiveId" clId="{AD9292F2-A8D9-40FA-94B5-F1453A871625}" dt="2023-07-31T23:55:56.932" v="484" actId="1038"/>
          <ac:graphicFrameMkLst>
            <pc:docMk/>
            <pc:sldMk cId="2873434386" sldId="379"/>
            <ac:graphicFrameMk id="22" creationId="{C15E05D1-5C45-4C14-CFC1-85F0CD809C52}"/>
          </ac:graphicFrameMkLst>
        </pc:graphicFrameChg>
        <pc:graphicFrameChg chg="add mod">
          <ac:chgData name="代數白痴 顧" userId="316db6a4f7ef8138" providerId="LiveId" clId="{AD9292F2-A8D9-40FA-94B5-F1453A871625}" dt="2023-07-31T23:56:31.131" v="532" actId="1037"/>
          <ac:graphicFrameMkLst>
            <pc:docMk/>
            <pc:sldMk cId="2873434386" sldId="379"/>
            <ac:graphicFrameMk id="24" creationId="{53DF853E-E4A0-04A3-D4EE-9DDD4310E312}"/>
          </ac:graphicFrameMkLst>
        </pc:graphicFrameChg>
        <pc:graphicFrameChg chg="add mod">
          <ac:chgData name="代數白痴 顧" userId="316db6a4f7ef8138" providerId="LiveId" clId="{AD9292F2-A8D9-40FA-94B5-F1453A871625}" dt="2023-07-31T23:57:06.261" v="604" actId="1037"/>
          <ac:graphicFrameMkLst>
            <pc:docMk/>
            <pc:sldMk cId="2873434386" sldId="379"/>
            <ac:graphicFrameMk id="25" creationId="{37B72EE5-E6C3-2737-0629-9B6C04D33C28}"/>
          </ac:graphicFrameMkLst>
        </pc:graphicFrameChg>
        <pc:cxnChg chg="mod">
          <ac:chgData name="代數白痴 顧" userId="316db6a4f7ef8138" providerId="LiveId" clId="{AD9292F2-A8D9-40FA-94B5-F1453A871625}" dt="2023-07-31T23:44:15.798" v="0" actId="478"/>
          <ac:cxnSpMkLst>
            <pc:docMk/>
            <pc:sldMk cId="2873434386" sldId="379"/>
            <ac:cxnSpMk id="11" creationId="{E418F935-6623-49B7-72CC-865C1E47FAAC}"/>
          </ac:cxnSpMkLst>
        </pc:cxnChg>
        <pc:cxnChg chg="mod">
          <ac:chgData name="代數白痴 顧" userId="316db6a4f7ef8138" providerId="LiveId" clId="{AD9292F2-A8D9-40FA-94B5-F1453A871625}" dt="2023-07-31T23:44:15.798" v="0" actId="478"/>
          <ac:cxnSpMkLst>
            <pc:docMk/>
            <pc:sldMk cId="2873434386" sldId="379"/>
            <ac:cxnSpMk id="13" creationId="{4A61FE19-185D-329C-663C-35E0E62CCEFA}"/>
          </ac:cxnSpMkLst>
        </pc:cxnChg>
      </pc:sldChg>
      <pc:sldChg chg="addSp delSp modSp mod delAnim modAnim modNotesTx">
        <pc:chgData name="代數白痴 顧" userId="316db6a4f7ef8138" providerId="LiveId" clId="{AD9292F2-A8D9-40FA-94B5-F1453A871625}" dt="2023-08-01T09:05:24.745" v="4259" actId="20577"/>
        <pc:sldMkLst>
          <pc:docMk/>
          <pc:sldMk cId="2498798070" sldId="382"/>
        </pc:sldMkLst>
        <pc:spChg chg="add mod">
          <ac:chgData name="代數白痴 顧" userId="316db6a4f7ef8138" providerId="LiveId" clId="{AD9292F2-A8D9-40FA-94B5-F1453A871625}" dt="2023-08-01T08:55:23.140" v="3602"/>
          <ac:spMkLst>
            <pc:docMk/>
            <pc:sldMk cId="2498798070" sldId="382"/>
            <ac:spMk id="7" creationId="{EB2FCBF3-017B-212A-6707-E7A4BA8A87E5}"/>
          </ac:spMkLst>
        </pc:spChg>
        <pc:spChg chg="del">
          <ac:chgData name="代數白痴 顧" userId="316db6a4f7ef8138" providerId="LiveId" clId="{AD9292F2-A8D9-40FA-94B5-F1453A871625}" dt="2023-08-01T08:36:40.468" v="1654" actId="478"/>
          <ac:spMkLst>
            <pc:docMk/>
            <pc:sldMk cId="2498798070" sldId="382"/>
            <ac:spMk id="19" creationId="{E0360BDA-11D3-313D-E2A7-0E4E4699A81D}"/>
          </ac:spMkLst>
        </pc:spChg>
        <pc:spChg chg="mod">
          <ac:chgData name="代數白痴 顧" userId="316db6a4f7ef8138" providerId="LiveId" clId="{AD9292F2-A8D9-40FA-94B5-F1453A871625}" dt="2023-08-01T00:01:48.788" v="1234" actId="20577"/>
          <ac:spMkLst>
            <pc:docMk/>
            <pc:sldMk cId="2498798070" sldId="382"/>
            <ac:spMk id="60" creationId="{90ECAF3B-FFFF-A531-AFBE-31708C7D891C}"/>
          </ac:spMkLst>
        </pc:spChg>
        <pc:spChg chg="mod">
          <ac:chgData name="代數白痴 顧" userId="316db6a4f7ef8138" providerId="LiveId" clId="{AD9292F2-A8D9-40FA-94B5-F1453A871625}" dt="2023-08-01T00:02:34.724" v="1253" actId="165"/>
          <ac:spMkLst>
            <pc:docMk/>
            <pc:sldMk cId="2498798070" sldId="382"/>
            <ac:spMk id="85" creationId="{FD9877AB-90D9-85AC-8B35-7C59154D6CA1}"/>
          </ac:spMkLst>
        </pc:spChg>
        <pc:spChg chg="mod">
          <ac:chgData name="代數白痴 顧" userId="316db6a4f7ef8138" providerId="LiveId" clId="{AD9292F2-A8D9-40FA-94B5-F1453A871625}" dt="2023-08-01T00:02:34.724" v="1253" actId="165"/>
          <ac:spMkLst>
            <pc:docMk/>
            <pc:sldMk cId="2498798070" sldId="382"/>
            <ac:spMk id="86" creationId="{7A8B1BF8-834A-95B0-07DE-5087C19188C0}"/>
          </ac:spMkLst>
        </pc:spChg>
        <pc:spChg chg="mod">
          <ac:chgData name="代數白痴 顧" userId="316db6a4f7ef8138" providerId="LiveId" clId="{AD9292F2-A8D9-40FA-94B5-F1453A871625}" dt="2023-08-01T00:06:34.414" v="1652" actId="114"/>
          <ac:spMkLst>
            <pc:docMk/>
            <pc:sldMk cId="2498798070" sldId="382"/>
            <ac:spMk id="89" creationId="{9E8FE398-ED8E-E5DE-BD50-E0471252FAF6}"/>
          </ac:spMkLst>
        </pc:spChg>
        <pc:spChg chg="mod">
          <ac:chgData name="代數白痴 顧" userId="316db6a4f7ef8138" providerId="LiveId" clId="{AD9292F2-A8D9-40FA-94B5-F1453A871625}" dt="2023-08-01T00:02:34.724" v="1253" actId="165"/>
          <ac:spMkLst>
            <pc:docMk/>
            <pc:sldMk cId="2498798070" sldId="382"/>
            <ac:spMk id="101" creationId="{665D392D-19FC-71B5-434C-0ABBBC91FB85}"/>
          </ac:spMkLst>
        </pc:spChg>
        <pc:grpChg chg="mod topLvl">
          <ac:chgData name="代數白痴 顧" userId="316db6a4f7ef8138" providerId="LiveId" clId="{AD9292F2-A8D9-40FA-94B5-F1453A871625}" dt="2023-08-01T00:07:05.189" v="1653" actId="164"/>
          <ac:grpSpMkLst>
            <pc:docMk/>
            <pc:sldMk cId="2498798070" sldId="382"/>
            <ac:grpSpMk id="2" creationId="{9204BB33-F861-B3E8-E94D-762DF3B9352D}"/>
          </ac:grpSpMkLst>
        </pc:grpChg>
        <pc:grpChg chg="add mod">
          <ac:chgData name="代數白痴 顧" userId="316db6a4f7ef8138" providerId="LiveId" clId="{AD9292F2-A8D9-40FA-94B5-F1453A871625}" dt="2023-08-01T00:07:05.189" v="1653" actId="164"/>
          <ac:grpSpMkLst>
            <pc:docMk/>
            <pc:sldMk cId="2498798070" sldId="382"/>
            <ac:grpSpMk id="12" creationId="{0E91964A-1B30-3166-79F5-6D402365AA65}"/>
          </ac:grpSpMkLst>
        </pc:grpChg>
        <pc:grpChg chg="del mod">
          <ac:chgData name="代數白痴 顧" userId="316db6a4f7ef8138" providerId="LiveId" clId="{AD9292F2-A8D9-40FA-94B5-F1453A871625}" dt="2023-08-01T00:02:34.724" v="1253" actId="165"/>
          <ac:grpSpMkLst>
            <pc:docMk/>
            <pc:sldMk cId="2498798070" sldId="382"/>
            <ac:grpSpMk id="18" creationId="{CB0C996B-A0EF-7418-5B97-932106D593E2}"/>
          </ac:grpSpMkLst>
        </pc:grpChg>
        <pc:graphicFrameChg chg="add mod">
          <ac:chgData name="代數白痴 顧" userId="316db6a4f7ef8138" providerId="LiveId" clId="{AD9292F2-A8D9-40FA-94B5-F1453A871625}" dt="2023-08-01T00:01:14.508" v="1180"/>
          <ac:graphicFrameMkLst>
            <pc:docMk/>
            <pc:sldMk cId="2498798070" sldId="382"/>
            <ac:graphicFrameMk id="3" creationId="{69A153E6-4701-1036-044F-A4D29528F828}"/>
          </ac:graphicFrameMkLst>
        </pc:graphicFrameChg>
        <pc:graphicFrameChg chg="mod">
          <ac:chgData name="代數白痴 顧" userId="316db6a4f7ef8138" providerId="LiveId" clId="{AD9292F2-A8D9-40FA-94B5-F1453A871625}" dt="2023-07-31T23:59:31.636" v="875" actId="1037"/>
          <ac:graphicFrameMkLst>
            <pc:docMk/>
            <pc:sldMk cId="2498798070" sldId="382"/>
            <ac:graphicFrameMk id="4" creationId="{0B832096-0B09-F6D1-C9A5-33412EE8F663}"/>
          </ac:graphicFrameMkLst>
        </pc:graphicFrameChg>
        <pc:graphicFrameChg chg="add mod">
          <ac:chgData name="代數白痴 顧" userId="316db6a4f7ef8138" providerId="LiveId" clId="{AD9292F2-A8D9-40FA-94B5-F1453A871625}" dt="2023-08-01T00:01:20.141" v="1182"/>
          <ac:graphicFrameMkLst>
            <pc:docMk/>
            <pc:sldMk cId="2498798070" sldId="382"/>
            <ac:graphicFrameMk id="5" creationId="{3428B003-D033-F929-97F3-7716E11D2549}"/>
          </ac:graphicFrameMkLst>
        </pc:graphicFrameChg>
        <pc:graphicFrameChg chg="add mod">
          <ac:chgData name="代數白痴 顧" userId="316db6a4f7ef8138" providerId="LiveId" clId="{AD9292F2-A8D9-40FA-94B5-F1453A871625}" dt="2023-08-01T00:01:27.761" v="1184"/>
          <ac:graphicFrameMkLst>
            <pc:docMk/>
            <pc:sldMk cId="2498798070" sldId="382"/>
            <ac:graphicFrameMk id="6" creationId="{C358B0C3-84E7-AC1C-B8D3-41FA08A3BC0A}"/>
          </ac:graphicFrameMkLst>
        </pc:graphicFrameChg>
        <pc:graphicFrameChg chg="del">
          <ac:chgData name="代數白痴 顧" userId="316db6a4f7ef8138" providerId="LiveId" clId="{AD9292F2-A8D9-40FA-94B5-F1453A871625}" dt="2023-07-31T23:58:14.509" v="755" actId="478"/>
          <ac:graphicFrameMkLst>
            <pc:docMk/>
            <pc:sldMk cId="2498798070" sldId="382"/>
            <ac:graphicFrameMk id="7" creationId="{805A62DC-E7B5-862C-5B2A-B4B2CC0D819B}"/>
          </ac:graphicFrameMkLst>
        </pc:graphicFrameChg>
        <pc:graphicFrameChg chg="del">
          <ac:chgData name="代數白痴 顧" userId="316db6a4f7ef8138" providerId="LiveId" clId="{AD9292F2-A8D9-40FA-94B5-F1453A871625}" dt="2023-07-31T23:58:13.915" v="754" actId="478"/>
          <ac:graphicFrameMkLst>
            <pc:docMk/>
            <pc:sldMk cId="2498798070" sldId="382"/>
            <ac:graphicFrameMk id="8" creationId="{B274552A-CEB0-611A-6109-676645D2A361}"/>
          </ac:graphicFrameMkLst>
        </pc:graphicFrameChg>
        <pc:graphicFrameChg chg="add mod">
          <ac:chgData name="代數白痴 顧" userId="316db6a4f7ef8138" providerId="LiveId" clId="{AD9292F2-A8D9-40FA-94B5-F1453A871625}" dt="2023-08-01T00:07:05.189" v="1653" actId="164"/>
          <ac:graphicFrameMkLst>
            <pc:docMk/>
            <pc:sldMk cId="2498798070" sldId="382"/>
            <ac:graphicFrameMk id="9" creationId="{2F2C1C83-17EB-DCEE-8188-FBE42FBC5F77}"/>
          </ac:graphicFrameMkLst>
        </pc:graphicFrameChg>
        <pc:graphicFrameChg chg="add mod">
          <ac:chgData name="代數白痴 顧" userId="316db6a4f7ef8138" providerId="LiveId" clId="{AD9292F2-A8D9-40FA-94B5-F1453A871625}" dt="2023-08-01T00:07:05.189" v="1653" actId="164"/>
          <ac:graphicFrameMkLst>
            <pc:docMk/>
            <pc:sldMk cId="2498798070" sldId="382"/>
            <ac:graphicFrameMk id="10" creationId="{785DB7D2-25B3-6A17-BBC1-F1D5C4C8AD15}"/>
          </ac:graphicFrameMkLst>
        </pc:graphicFrameChg>
        <pc:graphicFrameChg chg="add mod">
          <ac:chgData name="代數白痴 顧" userId="316db6a4f7ef8138" providerId="LiveId" clId="{AD9292F2-A8D9-40FA-94B5-F1453A871625}" dt="2023-08-01T00:07:05.189" v="1653" actId="164"/>
          <ac:graphicFrameMkLst>
            <pc:docMk/>
            <pc:sldMk cId="2498798070" sldId="382"/>
            <ac:graphicFrameMk id="11" creationId="{C714C4C4-F55D-048A-FCC3-327DD3D3DCB7}"/>
          </ac:graphicFrameMkLst>
        </pc:graphicFrameChg>
        <pc:graphicFrameChg chg="mod topLvl">
          <ac:chgData name="代數白痴 顧" userId="316db6a4f7ef8138" providerId="LiveId" clId="{AD9292F2-A8D9-40FA-94B5-F1453A871625}" dt="2023-08-01T00:07:05.189" v="1653" actId="164"/>
          <ac:graphicFrameMkLst>
            <pc:docMk/>
            <pc:sldMk cId="2498798070" sldId="382"/>
            <ac:graphicFrameMk id="13" creationId="{2D640A0A-7E82-7281-7B78-616151FFF13D}"/>
          </ac:graphicFrameMkLst>
        </pc:graphicFrameChg>
        <pc:graphicFrameChg chg="del mod topLvl">
          <ac:chgData name="代數白痴 顧" userId="316db6a4f7ef8138" providerId="LiveId" clId="{AD9292F2-A8D9-40FA-94B5-F1453A871625}" dt="2023-08-01T00:05:21.402" v="1563" actId="478"/>
          <ac:graphicFrameMkLst>
            <pc:docMk/>
            <pc:sldMk cId="2498798070" sldId="382"/>
            <ac:graphicFrameMk id="14" creationId="{678DE969-6091-4052-54CE-C277A113424C}"/>
          </ac:graphicFrameMkLst>
        </pc:graphicFrameChg>
        <pc:graphicFrameChg chg="del mod topLvl">
          <ac:chgData name="代數白痴 顧" userId="316db6a4f7ef8138" providerId="LiveId" clId="{AD9292F2-A8D9-40FA-94B5-F1453A871625}" dt="2023-08-01T00:05:22.078" v="1564" actId="478"/>
          <ac:graphicFrameMkLst>
            <pc:docMk/>
            <pc:sldMk cId="2498798070" sldId="382"/>
            <ac:graphicFrameMk id="15" creationId="{F8BD1D11-CF19-6079-3AE1-20F0FCCDF66A}"/>
          </ac:graphicFrameMkLst>
        </pc:graphicFrameChg>
        <pc:graphicFrameChg chg="del mod topLvl">
          <ac:chgData name="代數白痴 顧" userId="316db6a4f7ef8138" providerId="LiveId" clId="{AD9292F2-A8D9-40FA-94B5-F1453A871625}" dt="2023-08-01T00:05:22.841" v="1565" actId="478"/>
          <ac:graphicFrameMkLst>
            <pc:docMk/>
            <pc:sldMk cId="2498798070" sldId="382"/>
            <ac:graphicFrameMk id="16" creationId="{123B575A-C1C5-D6C1-3908-46920CE8FA04}"/>
          </ac:graphicFrameMkLst>
        </pc:graphicFrameChg>
        <pc:graphicFrameChg chg="del mod topLvl">
          <ac:chgData name="代數白痴 顧" userId="316db6a4f7ef8138" providerId="LiveId" clId="{AD9292F2-A8D9-40FA-94B5-F1453A871625}" dt="2023-08-01T00:05:23.388" v="1566" actId="478"/>
          <ac:graphicFrameMkLst>
            <pc:docMk/>
            <pc:sldMk cId="2498798070" sldId="382"/>
            <ac:graphicFrameMk id="17" creationId="{CD0AB451-6E01-595E-9A54-D625D7CE45C9}"/>
          </ac:graphicFrameMkLst>
        </pc:graphicFrameChg>
        <pc:cxnChg chg="mod">
          <ac:chgData name="代數白痴 顧" userId="316db6a4f7ef8138" providerId="LiveId" clId="{AD9292F2-A8D9-40FA-94B5-F1453A871625}" dt="2023-08-01T00:02:34.724" v="1253" actId="165"/>
          <ac:cxnSpMkLst>
            <pc:docMk/>
            <pc:sldMk cId="2498798070" sldId="382"/>
            <ac:cxnSpMk id="84" creationId="{85798A49-4654-BF16-EA6F-C7F808DE531E}"/>
          </ac:cxnSpMkLst>
        </pc:cxnChg>
      </pc:sldChg>
    </pc:docChg>
  </pc:docChgLst>
  <pc:docChgLst>
    <pc:chgData name="代數白痴 顧" userId="316db6a4f7ef8138" providerId="LiveId" clId="{46C2F393-F996-4C37-9180-442E4418F599}"/>
    <pc:docChg chg="undo custSel addSld modSld">
      <pc:chgData name="代數白痴 顧" userId="316db6a4f7ef8138" providerId="LiveId" clId="{46C2F393-F996-4C37-9180-442E4418F599}" dt="2023-08-07T14:47:30.101" v="1984"/>
      <pc:docMkLst>
        <pc:docMk/>
      </pc:docMkLst>
      <pc:sldChg chg="modSp mod modAnim">
        <pc:chgData name="代數白痴 顧" userId="316db6a4f7ef8138" providerId="LiveId" clId="{46C2F393-F996-4C37-9180-442E4418F599}" dt="2023-08-07T14:47:30.101" v="1984"/>
        <pc:sldMkLst>
          <pc:docMk/>
          <pc:sldMk cId="2873434386" sldId="379"/>
        </pc:sldMkLst>
        <pc:picChg chg="mod">
          <ac:chgData name="代數白痴 顧" userId="316db6a4f7ef8138" providerId="LiveId" clId="{46C2F393-F996-4C37-9180-442E4418F599}" dt="2023-08-07T14:42:59.883" v="1632" actId="14100"/>
          <ac:picMkLst>
            <pc:docMk/>
            <pc:sldMk cId="2873434386" sldId="379"/>
            <ac:picMk id="5" creationId="{BC1F925B-0C3B-2CBA-E942-A09FF91D4971}"/>
          </ac:picMkLst>
        </pc:picChg>
      </pc:sldChg>
      <pc:sldChg chg="modSp mod">
        <pc:chgData name="代數白痴 顧" userId="316db6a4f7ef8138" providerId="LiveId" clId="{46C2F393-F996-4C37-9180-442E4418F599}" dt="2023-08-07T14:17:21.047" v="1" actId="20577"/>
        <pc:sldMkLst>
          <pc:docMk/>
          <pc:sldMk cId="371298532" sldId="385"/>
        </pc:sldMkLst>
        <pc:spChg chg="mod">
          <ac:chgData name="代數白痴 顧" userId="316db6a4f7ef8138" providerId="LiveId" clId="{46C2F393-F996-4C37-9180-442E4418F599}" dt="2023-08-07T14:17:21.047" v="1" actId="20577"/>
          <ac:spMkLst>
            <pc:docMk/>
            <pc:sldMk cId="371298532" sldId="385"/>
            <ac:spMk id="2" creationId="{2ED883B7-7BB5-3569-0000-ECC75BEFD414}"/>
          </ac:spMkLst>
        </pc:spChg>
      </pc:sldChg>
      <pc:sldChg chg="modSp mod modAnim">
        <pc:chgData name="代數白痴 顧" userId="316db6a4f7ef8138" providerId="LiveId" clId="{46C2F393-F996-4C37-9180-442E4418F599}" dt="2023-08-07T14:47:23.302" v="1983"/>
        <pc:sldMkLst>
          <pc:docMk/>
          <pc:sldMk cId="754667137" sldId="386"/>
        </pc:sldMkLst>
        <pc:spChg chg="mod">
          <ac:chgData name="代數白痴 顧" userId="316db6a4f7ef8138" providerId="LiveId" clId="{46C2F393-F996-4C37-9180-442E4418F599}" dt="2023-08-07T14:17:33.758" v="2" actId="113"/>
          <ac:spMkLst>
            <pc:docMk/>
            <pc:sldMk cId="754667137" sldId="386"/>
            <ac:spMk id="89" creationId="{9E8FE398-ED8E-E5DE-BD50-E0471252FAF6}"/>
          </ac:spMkLst>
        </pc:spChg>
      </pc:sldChg>
      <pc:sldChg chg="addSp delSp modSp mod modAnim">
        <pc:chgData name="代數白痴 顧" userId="316db6a4f7ef8138" providerId="LiveId" clId="{46C2F393-F996-4C37-9180-442E4418F599}" dt="2023-08-07T14:47:15.821" v="1982"/>
        <pc:sldMkLst>
          <pc:docMk/>
          <pc:sldMk cId="731354489" sldId="387"/>
        </pc:sldMkLst>
        <pc:spChg chg="mod">
          <ac:chgData name="代數白痴 顧" userId="316db6a4f7ef8138" providerId="LiveId" clId="{46C2F393-F996-4C37-9180-442E4418F599}" dt="2023-08-07T14:38:26.668" v="1410" actId="20577"/>
          <ac:spMkLst>
            <pc:docMk/>
            <pc:sldMk cId="731354489" sldId="387"/>
            <ac:spMk id="23" creationId="{00000000-0000-0000-0000-000000000000}"/>
          </ac:spMkLst>
        </pc:spChg>
        <pc:spChg chg="mod">
          <ac:chgData name="代數白痴 顧" userId="316db6a4f7ef8138" providerId="LiveId" clId="{46C2F393-F996-4C37-9180-442E4418F599}" dt="2023-08-07T14:42:47.006" v="1631" actId="948"/>
          <ac:spMkLst>
            <pc:docMk/>
            <pc:sldMk cId="731354489" sldId="387"/>
            <ac:spMk id="60" creationId="{90ECAF3B-FFFF-A531-AFBE-31708C7D891C}"/>
          </ac:spMkLst>
        </pc:spChg>
        <pc:spChg chg="mod">
          <ac:chgData name="代數白痴 顧" userId="316db6a4f7ef8138" providerId="LiveId" clId="{46C2F393-F996-4C37-9180-442E4418F599}" dt="2023-08-07T14:39:07.768" v="1426" actId="113"/>
          <ac:spMkLst>
            <pc:docMk/>
            <pc:sldMk cId="731354489" sldId="387"/>
            <ac:spMk id="89" creationId="{9E8FE398-ED8E-E5DE-BD50-E0471252FAF6}"/>
          </ac:spMkLst>
        </pc:spChg>
        <pc:spChg chg="mod">
          <ac:chgData name="代數白痴 顧" userId="316db6a4f7ef8138" providerId="LiveId" clId="{46C2F393-F996-4C37-9180-442E4418F599}" dt="2023-08-07T14:38:11.582" v="1387" actId="113"/>
          <ac:spMkLst>
            <pc:docMk/>
            <pc:sldMk cId="731354489" sldId="387"/>
            <ac:spMk id="101" creationId="{665D392D-19FC-71B5-434C-0ABBBC91FB85}"/>
          </ac:spMkLst>
        </pc:spChg>
        <pc:grpChg chg="mod">
          <ac:chgData name="代數白痴 顧" userId="316db6a4f7ef8138" providerId="LiveId" clId="{46C2F393-F996-4C37-9180-442E4418F599}" dt="2023-08-07T14:31:45.348" v="757" actId="1035"/>
          <ac:grpSpMkLst>
            <pc:docMk/>
            <pc:sldMk cId="731354489" sldId="387"/>
            <ac:grpSpMk id="5" creationId="{4BAA3B68-1C7B-0A3C-CDE3-3D592655F73E}"/>
          </ac:grpSpMkLst>
        </pc:grpChg>
        <pc:graphicFrameChg chg="add del mod modGraphic">
          <ac:chgData name="代數白痴 顧" userId="316db6a4f7ef8138" providerId="LiveId" clId="{46C2F393-F996-4C37-9180-442E4418F599}" dt="2023-08-07T14:28:02.701" v="567" actId="478"/>
          <ac:graphicFrameMkLst>
            <pc:docMk/>
            <pc:sldMk cId="731354489" sldId="387"/>
            <ac:graphicFrameMk id="6" creationId="{1D800CBD-BE37-0033-417E-4008BA15E551}"/>
          </ac:graphicFrameMkLst>
        </pc:graphicFrameChg>
        <pc:graphicFrameChg chg="add mod modGraphic">
          <ac:chgData name="代數白痴 顧" userId="316db6a4f7ef8138" providerId="LiveId" clId="{46C2F393-F996-4C37-9180-442E4418F599}" dt="2023-08-07T14:31:19.513" v="743" actId="572"/>
          <ac:graphicFrameMkLst>
            <pc:docMk/>
            <pc:sldMk cId="731354489" sldId="387"/>
            <ac:graphicFrameMk id="7" creationId="{4D7B3E42-8458-5A2B-8262-E9DA7395F263}"/>
          </ac:graphicFrameMkLst>
        </pc:graphicFrameChg>
        <pc:picChg chg="add del mod">
          <ac:chgData name="代數白痴 顧" userId="316db6a4f7ef8138" providerId="LiveId" clId="{46C2F393-F996-4C37-9180-442E4418F599}" dt="2023-08-07T14:30:49.699" v="737" actId="478"/>
          <ac:picMkLst>
            <pc:docMk/>
            <pc:sldMk cId="731354489" sldId="387"/>
            <ac:picMk id="2" creationId="{49079357-0A30-F2F3-7FD9-9DF00DF3499E}"/>
          </ac:picMkLst>
        </pc:picChg>
      </pc:sldChg>
      <pc:sldChg chg="delSp modSp add mod modAnim">
        <pc:chgData name="代數白痴 顧" userId="316db6a4f7ef8138" providerId="LiveId" clId="{46C2F393-F996-4C37-9180-442E4418F599}" dt="2023-08-07T14:47:08.996" v="1981"/>
        <pc:sldMkLst>
          <pc:docMk/>
          <pc:sldMk cId="3686676960" sldId="388"/>
        </pc:sldMkLst>
        <pc:spChg chg="mod">
          <ac:chgData name="代數白痴 顧" userId="316db6a4f7ef8138" providerId="LiveId" clId="{46C2F393-F996-4C37-9180-442E4418F599}" dt="2023-08-07T14:43:53.415" v="1676" actId="113"/>
          <ac:spMkLst>
            <pc:docMk/>
            <pc:sldMk cId="3686676960" sldId="388"/>
            <ac:spMk id="60" creationId="{90ECAF3B-FFFF-A531-AFBE-31708C7D891C}"/>
          </ac:spMkLst>
        </pc:spChg>
        <pc:spChg chg="mod">
          <ac:chgData name="代數白痴 顧" userId="316db6a4f7ef8138" providerId="LiveId" clId="{46C2F393-F996-4C37-9180-442E4418F599}" dt="2023-08-07T14:46:34.096" v="1953" actId="113"/>
          <ac:spMkLst>
            <pc:docMk/>
            <pc:sldMk cId="3686676960" sldId="388"/>
            <ac:spMk id="89" creationId="{9E8FE398-ED8E-E5DE-BD50-E0471252FAF6}"/>
          </ac:spMkLst>
        </pc:spChg>
        <pc:spChg chg="mod">
          <ac:chgData name="代數白痴 顧" userId="316db6a4f7ef8138" providerId="LiveId" clId="{46C2F393-F996-4C37-9180-442E4418F599}" dt="2023-08-07T14:46:46.939" v="1980" actId="1036"/>
          <ac:spMkLst>
            <pc:docMk/>
            <pc:sldMk cId="3686676960" sldId="388"/>
            <ac:spMk id="101" creationId="{665D392D-19FC-71B5-434C-0ABBBC91FB85}"/>
          </ac:spMkLst>
        </pc:spChg>
        <pc:grpChg chg="mod">
          <ac:chgData name="代數白痴 顧" userId="316db6a4f7ef8138" providerId="LiveId" clId="{46C2F393-F996-4C37-9180-442E4418F599}" dt="2023-08-07T14:46:40.699" v="1966" actId="1035"/>
          <ac:grpSpMkLst>
            <pc:docMk/>
            <pc:sldMk cId="3686676960" sldId="388"/>
            <ac:grpSpMk id="5" creationId="{4BAA3B68-1C7B-0A3C-CDE3-3D592655F73E}"/>
          </ac:grpSpMkLst>
        </pc:grpChg>
        <pc:graphicFrameChg chg="del">
          <ac:chgData name="代數白痴 顧" userId="316db6a4f7ef8138" providerId="LiveId" clId="{46C2F393-F996-4C37-9180-442E4418F599}" dt="2023-08-07T14:41:32.460" v="1428" actId="478"/>
          <ac:graphicFrameMkLst>
            <pc:docMk/>
            <pc:sldMk cId="3686676960" sldId="388"/>
            <ac:graphicFrameMk id="7" creationId="{4D7B3E42-8458-5A2B-8262-E9DA7395F263}"/>
          </ac:graphicFrameMkLst>
        </pc:graphicFrameChg>
      </pc:sldChg>
    </pc:docChg>
  </pc:docChgLst>
  <pc:docChgLst>
    <pc:chgData name="代數白痴 顧" userId="316db6a4f7ef8138" providerId="LiveId" clId="{FB6A0F17-6D60-4C64-BFBD-FE2CCE7385F4}"/>
    <pc:docChg chg="undo custSel modSld modMainMaster">
      <pc:chgData name="代數白痴 顧" userId="316db6a4f7ef8138" providerId="LiveId" clId="{FB6A0F17-6D60-4C64-BFBD-FE2CCE7385F4}" dt="2023-08-07T12:48:25.091" v="3978" actId="114"/>
      <pc:docMkLst>
        <pc:docMk/>
      </pc:docMkLst>
      <pc:sldChg chg="addSp delSp modSp mod delAnim modAnim modNotesTx">
        <pc:chgData name="代數白痴 顧" userId="316db6a4f7ef8138" providerId="LiveId" clId="{FB6A0F17-6D60-4C64-BFBD-FE2CCE7385F4}" dt="2023-08-07T12:38:17.232" v="3272" actId="1037"/>
        <pc:sldMkLst>
          <pc:docMk/>
          <pc:sldMk cId="2873434386" sldId="379"/>
        </pc:sldMkLst>
        <pc:spChg chg="mod">
          <ac:chgData name="代數白痴 顧" userId="316db6a4f7ef8138" providerId="LiveId" clId="{FB6A0F17-6D60-4C64-BFBD-FE2CCE7385F4}" dt="2023-08-07T12:02:54.216" v="714" actId="20577"/>
          <ac:spMkLst>
            <pc:docMk/>
            <pc:sldMk cId="2873434386" sldId="379"/>
            <ac:spMk id="23" creationId="{00000000-0000-0000-0000-000000000000}"/>
          </ac:spMkLst>
        </pc:spChg>
        <pc:spChg chg="del">
          <ac:chgData name="代數白痴 顧" userId="316db6a4f7ef8138" providerId="LiveId" clId="{FB6A0F17-6D60-4C64-BFBD-FE2CCE7385F4}" dt="2023-08-07T11:57:44.119" v="24" actId="478"/>
          <ac:spMkLst>
            <pc:docMk/>
            <pc:sldMk cId="2873434386" sldId="379"/>
            <ac:spMk id="34" creationId="{1908CD71-6A1A-7B1D-148F-BB9DFBCCA3CE}"/>
          </ac:spMkLst>
        </pc:spChg>
        <pc:spChg chg="del">
          <ac:chgData name="代數白痴 顧" userId="316db6a4f7ef8138" providerId="LiveId" clId="{FB6A0F17-6D60-4C64-BFBD-FE2CCE7385F4}" dt="2023-08-07T11:57:44.119" v="24" actId="478"/>
          <ac:spMkLst>
            <pc:docMk/>
            <pc:sldMk cId="2873434386" sldId="379"/>
            <ac:spMk id="35" creationId="{E6CF4135-15A2-2898-FAEB-8EF2D1DC7B57}"/>
          </ac:spMkLst>
        </pc:spChg>
        <pc:spChg chg="del">
          <ac:chgData name="代數白痴 顧" userId="316db6a4f7ef8138" providerId="LiveId" clId="{FB6A0F17-6D60-4C64-BFBD-FE2CCE7385F4}" dt="2023-08-07T11:57:44.119" v="24" actId="478"/>
          <ac:spMkLst>
            <pc:docMk/>
            <pc:sldMk cId="2873434386" sldId="379"/>
            <ac:spMk id="36" creationId="{BE73F5C0-0320-F5B5-8126-367556402188}"/>
          </ac:spMkLst>
        </pc:spChg>
        <pc:spChg chg="del">
          <ac:chgData name="代數白痴 顧" userId="316db6a4f7ef8138" providerId="LiveId" clId="{FB6A0F17-6D60-4C64-BFBD-FE2CCE7385F4}" dt="2023-08-07T11:57:44.119" v="24" actId="478"/>
          <ac:spMkLst>
            <pc:docMk/>
            <pc:sldMk cId="2873434386" sldId="379"/>
            <ac:spMk id="37" creationId="{214B2B0D-1B91-0058-1FA0-CAEEF4F6C2A0}"/>
          </ac:spMkLst>
        </pc:spChg>
        <pc:spChg chg="del">
          <ac:chgData name="代數白痴 顧" userId="316db6a4f7ef8138" providerId="LiveId" clId="{FB6A0F17-6D60-4C64-BFBD-FE2CCE7385F4}" dt="2023-08-07T11:57:44.119" v="24" actId="478"/>
          <ac:spMkLst>
            <pc:docMk/>
            <pc:sldMk cId="2873434386" sldId="379"/>
            <ac:spMk id="39" creationId="{6F2CB9FE-DF7F-F426-5478-4C336FD6B56F}"/>
          </ac:spMkLst>
        </pc:spChg>
        <pc:spChg chg="del">
          <ac:chgData name="代數白痴 顧" userId="316db6a4f7ef8138" providerId="LiveId" clId="{FB6A0F17-6D60-4C64-BFBD-FE2CCE7385F4}" dt="2023-08-07T11:57:44.119" v="24" actId="478"/>
          <ac:spMkLst>
            <pc:docMk/>
            <pc:sldMk cId="2873434386" sldId="379"/>
            <ac:spMk id="40" creationId="{9996B072-2787-14C9-ADCE-4E4A5C0D6FFC}"/>
          </ac:spMkLst>
        </pc:spChg>
        <pc:spChg chg="del">
          <ac:chgData name="代數白痴 顧" userId="316db6a4f7ef8138" providerId="LiveId" clId="{FB6A0F17-6D60-4C64-BFBD-FE2CCE7385F4}" dt="2023-08-07T11:57:44.119" v="24" actId="478"/>
          <ac:spMkLst>
            <pc:docMk/>
            <pc:sldMk cId="2873434386" sldId="379"/>
            <ac:spMk id="41" creationId="{D8410A83-1D80-9D36-C0AA-96CFD982D61E}"/>
          </ac:spMkLst>
        </pc:spChg>
        <pc:spChg chg="del">
          <ac:chgData name="代數白痴 顧" userId="316db6a4f7ef8138" providerId="LiveId" clId="{FB6A0F17-6D60-4C64-BFBD-FE2CCE7385F4}" dt="2023-08-07T11:57:44.119" v="24" actId="478"/>
          <ac:spMkLst>
            <pc:docMk/>
            <pc:sldMk cId="2873434386" sldId="379"/>
            <ac:spMk id="42" creationId="{67BA756A-7FDC-AE5A-0F6F-44797299628E}"/>
          </ac:spMkLst>
        </pc:spChg>
        <pc:spChg chg="del">
          <ac:chgData name="代數白痴 顧" userId="316db6a4f7ef8138" providerId="LiveId" clId="{FB6A0F17-6D60-4C64-BFBD-FE2CCE7385F4}" dt="2023-08-07T11:57:44.119" v="24" actId="478"/>
          <ac:spMkLst>
            <pc:docMk/>
            <pc:sldMk cId="2873434386" sldId="379"/>
            <ac:spMk id="43" creationId="{D5D7B97E-B35F-0FB3-96E0-3E8405ED5ACF}"/>
          </ac:spMkLst>
        </pc:spChg>
        <pc:spChg chg="del mod topLvl">
          <ac:chgData name="代數白痴 顧" userId="316db6a4f7ef8138" providerId="LiveId" clId="{FB6A0F17-6D60-4C64-BFBD-FE2CCE7385F4}" dt="2023-08-07T12:03:09.009" v="717" actId="478"/>
          <ac:spMkLst>
            <pc:docMk/>
            <pc:sldMk cId="2873434386" sldId="379"/>
            <ac:spMk id="56" creationId="{72A1EB22-DD99-9D1C-A84F-BA612527376A}"/>
          </ac:spMkLst>
        </pc:spChg>
        <pc:spChg chg="del mod topLvl">
          <ac:chgData name="代數白痴 顧" userId="316db6a4f7ef8138" providerId="LiveId" clId="{FB6A0F17-6D60-4C64-BFBD-FE2CCE7385F4}" dt="2023-08-07T12:03:09.009" v="717" actId="478"/>
          <ac:spMkLst>
            <pc:docMk/>
            <pc:sldMk cId="2873434386" sldId="379"/>
            <ac:spMk id="57" creationId="{6A619E0A-0D2C-6D01-569F-E0199435661B}"/>
          </ac:spMkLst>
        </pc:spChg>
        <pc:spChg chg="del mod topLvl">
          <ac:chgData name="代數白痴 顧" userId="316db6a4f7ef8138" providerId="LiveId" clId="{FB6A0F17-6D60-4C64-BFBD-FE2CCE7385F4}" dt="2023-08-07T12:03:09.009" v="717" actId="478"/>
          <ac:spMkLst>
            <pc:docMk/>
            <pc:sldMk cId="2873434386" sldId="379"/>
            <ac:spMk id="58" creationId="{EEC508D4-873E-44DE-0473-21E251876835}"/>
          </ac:spMkLst>
        </pc:spChg>
        <pc:spChg chg="del mod topLvl">
          <ac:chgData name="代數白痴 顧" userId="316db6a4f7ef8138" providerId="LiveId" clId="{FB6A0F17-6D60-4C64-BFBD-FE2CCE7385F4}" dt="2023-08-07T12:03:09.009" v="717" actId="478"/>
          <ac:spMkLst>
            <pc:docMk/>
            <pc:sldMk cId="2873434386" sldId="379"/>
            <ac:spMk id="59" creationId="{3FD2F933-F990-C4D3-00D5-5C1874F0861A}"/>
          </ac:spMkLst>
        </pc:spChg>
        <pc:spChg chg="mod">
          <ac:chgData name="代數白痴 顧" userId="316db6a4f7ef8138" providerId="LiveId" clId="{FB6A0F17-6D60-4C64-BFBD-FE2CCE7385F4}" dt="2023-08-07T12:28:14.987" v="2797" actId="20577"/>
          <ac:spMkLst>
            <pc:docMk/>
            <pc:sldMk cId="2873434386" sldId="379"/>
            <ac:spMk id="60" creationId="{90ECAF3B-FFFF-A531-AFBE-31708C7D891C}"/>
          </ac:spMkLst>
        </pc:spChg>
        <pc:spChg chg="del mod topLvl">
          <ac:chgData name="代數白痴 顧" userId="316db6a4f7ef8138" providerId="LiveId" clId="{FB6A0F17-6D60-4C64-BFBD-FE2CCE7385F4}" dt="2023-08-07T12:03:09.009" v="717" actId="478"/>
          <ac:spMkLst>
            <pc:docMk/>
            <pc:sldMk cId="2873434386" sldId="379"/>
            <ac:spMk id="61" creationId="{4E51E30B-DE2A-028C-F17A-6FFFD087DB01}"/>
          </ac:spMkLst>
        </pc:spChg>
        <pc:spChg chg="del mod topLvl">
          <ac:chgData name="代數白痴 顧" userId="316db6a4f7ef8138" providerId="LiveId" clId="{FB6A0F17-6D60-4C64-BFBD-FE2CCE7385F4}" dt="2023-08-07T12:03:09.009" v="717" actId="478"/>
          <ac:spMkLst>
            <pc:docMk/>
            <pc:sldMk cId="2873434386" sldId="379"/>
            <ac:spMk id="62" creationId="{EA97BFCE-110A-ECDF-2FAD-D4B7F4514086}"/>
          </ac:spMkLst>
        </pc:spChg>
        <pc:spChg chg="del mod topLvl">
          <ac:chgData name="代數白痴 顧" userId="316db6a4f7ef8138" providerId="LiveId" clId="{FB6A0F17-6D60-4C64-BFBD-FE2CCE7385F4}" dt="2023-08-07T12:03:09.009" v="717" actId="478"/>
          <ac:spMkLst>
            <pc:docMk/>
            <pc:sldMk cId="2873434386" sldId="379"/>
            <ac:spMk id="63" creationId="{B367ABF6-E096-16DC-FB5A-22DF80335EA9}"/>
          </ac:spMkLst>
        </pc:spChg>
        <pc:spChg chg="del mod topLvl">
          <ac:chgData name="代數白痴 顧" userId="316db6a4f7ef8138" providerId="LiveId" clId="{FB6A0F17-6D60-4C64-BFBD-FE2CCE7385F4}" dt="2023-08-07T12:03:09.009" v="717" actId="478"/>
          <ac:spMkLst>
            <pc:docMk/>
            <pc:sldMk cId="2873434386" sldId="379"/>
            <ac:spMk id="64" creationId="{F1BEB077-B42D-59B8-FDE7-F06DFDFC2555}"/>
          </ac:spMkLst>
        </pc:spChg>
        <pc:spChg chg="del mod topLvl">
          <ac:chgData name="代數白痴 顧" userId="316db6a4f7ef8138" providerId="LiveId" clId="{FB6A0F17-6D60-4C64-BFBD-FE2CCE7385F4}" dt="2023-08-07T12:03:09.009" v="717" actId="478"/>
          <ac:spMkLst>
            <pc:docMk/>
            <pc:sldMk cId="2873434386" sldId="379"/>
            <ac:spMk id="65" creationId="{ED481A23-E954-7627-D6FC-427D71BC0559}"/>
          </ac:spMkLst>
        </pc:spChg>
        <pc:spChg chg="mod">
          <ac:chgData name="代數白痴 顧" userId="316db6a4f7ef8138" providerId="LiveId" clId="{FB6A0F17-6D60-4C64-BFBD-FE2CCE7385F4}" dt="2023-08-07T12:38:12.718" v="3265"/>
          <ac:spMkLst>
            <pc:docMk/>
            <pc:sldMk cId="2873434386" sldId="379"/>
            <ac:spMk id="85" creationId="{FD9877AB-90D9-85AC-8B35-7C59154D6CA1}"/>
          </ac:spMkLst>
        </pc:spChg>
        <pc:spChg chg="mod">
          <ac:chgData name="代數白痴 顧" userId="316db6a4f7ef8138" providerId="LiveId" clId="{FB6A0F17-6D60-4C64-BFBD-FE2CCE7385F4}" dt="2023-08-07T12:38:12.718" v="3265"/>
          <ac:spMkLst>
            <pc:docMk/>
            <pc:sldMk cId="2873434386" sldId="379"/>
            <ac:spMk id="86" creationId="{7A8B1BF8-834A-95B0-07DE-5087C19188C0}"/>
          </ac:spMkLst>
        </pc:spChg>
        <pc:spChg chg="mod">
          <ac:chgData name="代數白痴 顧" userId="316db6a4f7ef8138" providerId="LiveId" clId="{FB6A0F17-6D60-4C64-BFBD-FE2CCE7385F4}" dt="2023-08-07T12:38:12.718" v="3265"/>
          <ac:spMkLst>
            <pc:docMk/>
            <pc:sldMk cId="2873434386" sldId="379"/>
            <ac:spMk id="89" creationId="{9E8FE398-ED8E-E5DE-BD50-E0471252FAF6}"/>
          </ac:spMkLst>
        </pc:spChg>
        <pc:spChg chg="mod">
          <ac:chgData name="代數白痴 顧" userId="316db6a4f7ef8138" providerId="LiveId" clId="{FB6A0F17-6D60-4C64-BFBD-FE2CCE7385F4}" dt="2023-08-07T12:38:12.718" v="3265"/>
          <ac:spMkLst>
            <pc:docMk/>
            <pc:sldMk cId="2873434386" sldId="379"/>
            <ac:spMk id="101" creationId="{665D392D-19FC-71B5-434C-0ABBBC91FB85}"/>
          </ac:spMkLst>
        </pc:spChg>
        <pc:grpChg chg="mod topLvl">
          <ac:chgData name="代數白痴 顧" userId="316db6a4f7ef8138" providerId="LiveId" clId="{FB6A0F17-6D60-4C64-BFBD-FE2CCE7385F4}" dt="2023-08-07T12:38:12.718" v="3265"/>
          <ac:grpSpMkLst>
            <pc:docMk/>
            <pc:sldMk cId="2873434386" sldId="379"/>
            <ac:grpSpMk id="2" creationId="{9204BB33-F861-B3E8-E94D-762DF3B9352D}"/>
          </ac:grpSpMkLst>
        </pc:grpChg>
        <pc:grpChg chg="add mod">
          <ac:chgData name="代數白痴 顧" userId="316db6a4f7ef8138" providerId="LiveId" clId="{FB6A0F17-6D60-4C64-BFBD-FE2CCE7385F4}" dt="2023-08-07T12:38:12.718" v="3265"/>
          <ac:grpSpMkLst>
            <pc:docMk/>
            <pc:sldMk cId="2873434386" sldId="379"/>
            <ac:grpSpMk id="13" creationId="{164BC26C-AAB5-418F-2378-137A36FC5E61}"/>
          </ac:grpSpMkLst>
        </pc:grpChg>
        <pc:grpChg chg="del">
          <ac:chgData name="代數白痴 顧" userId="316db6a4f7ef8138" providerId="LiveId" clId="{FB6A0F17-6D60-4C64-BFBD-FE2CCE7385F4}" dt="2023-08-07T11:57:44.119" v="24" actId="478"/>
          <ac:grpSpMkLst>
            <pc:docMk/>
            <pc:sldMk cId="2873434386" sldId="379"/>
            <ac:grpSpMk id="76" creationId="{8863FF58-9B21-7255-E3AE-8BC87C5301AF}"/>
          </ac:grpSpMkLst>
        </pc:grpChg>
        <pc:grpChg chg="del mod topLvl">
          <ac:chgData name="代數白痴 顧" userId="316db6a4f7ef8138" providerId="LiveId" clId="{FB6A0F17-6D60-4C64-BFBD-FE2CCE7385F4}" dt="2023-08-07T12:03:14.852" v="718" actId="165"/>
          <ac:grpSpMkLst>
            <pc:docMk/>
            <pc:sldMk cId="2873434386" sldId="379"/>
            <ac:grpSpMk id="77" creationId="{A89B63AF-471D-B2A8-79A7-714D67106830}"/>
          </ac:grpSpMkLst>
        </pc:grpChg>
        <pc:grpChg chg="del">
          <ac:chgData name="代數白痴 顧" userId="316db6a4f7ef8138" providerId="LiveId" clId="{FB6A0F17-6D60-4C64-BFBD-FE2CCE7385F4}" dt="2023-08-07T12:03:06.479" v="716" actId="165"/>
          <ac:grpSpMkLst>
            <pc:docMk/>
            <pc:sldMk cId="2873434386" sldId="379"/>
            <ac:grpSpMk id="78" creationId="{5C20ED32-AE53-076E-7CD8-9460420B3941}"/>
          </ac:grpSpMkLst>
        </pc:grpChg>
        <pc:graphicFrameChg chg="add mod">
          <ac:chgData name="代數白痴 顧" userId="316db6a4f7ef8138" providerId="LiveId" clId="{FB6A0F17-6D60-4C64-BFBD-FE2CCE7385F4}" dt="2023-08-07T12:38:12.718" v="3265"/>
          <ac:graphicFrameMkLst>
            <pc:docMk/>
            <pc:sldMk cId="2873434386" sldId="379"/>
            <ac:graphicFrameMk id="9" creationId="{2CA7BFCE-5233-06BF-7AFA-E2CCEC723A53}"/>
          </ac:graphicFrameMkLst>
        </pc:graphicFrameChg>
        <pc:graphicFrameChg chg="add mod">
          <ac:chgData name="代數白痴 顧" userId="316db6a4f7ef8138" providerId="LiveId" clId="{FB6A0F17-6D60-4C64-BFBD-FE2CCE7385F4}" dt="2023-08-07T12:38:12.718" v="3265"/>
          <ac:graphicFrameMkLst>
            <pc:docMk/>
            <pc:sldMk cId="2873434386" sldId="379"/>
            <ac:graphicFrameMk id="10" creationId="{6E083DE3-13D9-77CD-3951-E7D11B207DC8}"/>
          </ac:graphicFrameMkLst>
        </pc:graphicFrameChg>
        <pc:graphicFrameChg chg="add mod">
          <ac:chgData name="代數白痴 顧" userId="316db6a4f7ef8138" providerId="LiveId" clId="{FB6A0F17-6D60-4C64-BFBD-FE2CCE7385F4}" dt="2023-08-07T12:38:12.718" v="3265"/>
          <ac:graphicFrameMkLst>
            <pc:docMk/>
            <pc:sldMk cId="2873434386" sldId="379"/>
            <ac:graphicFrameMk id="11" creationId="{7130D79C-3585-2A99-9CBF-30D4FD15B600}"/>
          </ac:graphicFrameMkLst>
        </pc:graphicFrameChg>
        <pc:graphicFrameChg chg="add mod">
          <ac:chgData name="代數白痴 顧" userId="316db6a4f7ef8138" providerId="LiveId" clId="{FB6A0F17-6D60-4C64-BFBD-FE2CCE7385F4}" dt="2023-08-07T12:38:17.232" v="3272" actId="1037"/>
          <ac:graphicFrameMkLst>
            <pc:docMk/>
            <pc:sldMk cId="2873434386" sldId="379"/>
            <ac:graphicFrameMk id="12" creationId="{7B4A49F4-2F4A-67A8-99CB-376DBAA603D0}"/>
          </ac:graphicFrameMkLst>
        </pc:graphicFrameChg>
        <pc:picChg chg="add mod">
          <ac:chgData name="代數白痴 顧" userId="316db6a4f7ef8138" providerId="LiveId" clId="{FB6A0F17-6D60-4C64-BFBD-FE2CCE7385F4}" dt="2023-08-07T12:28:37.309" v="2813" actId="1035"/>
          <ac:picMkLst>
            <pc:docMk/>
            <pc:sldMk cId="2873434386" sldId="379"/>
            <ac:picMk id="8" creationId="{E482A0AF-79F4-07BD-CBC7-1B43C52BC991}"/>
          </ac:picMkLst>
        </pc:picChg>
        <pc:picChg chg="add del mod">
          <ac:chgData name="代數白痴 顧" userId="316db6a4f7ef8138" providerId="LiveId" clId="{FB6A0F17-6D60-4C64-BFBD-FE2CCE7385F4}" dt="2023-08-07T12:30:43.743" v="2820" actId="478"/>
          <ac:picMkLst>
            <pc:docMk/>
            <pc:sldMk cId="2873434386" sldId="379"/>
            <ac:picMk id="16" creationId="{1F226BF9-DE6A-AEA7-CBB9-40F3FD35FFCF}"/>
          </ac:picMkLst>
        </pc:picChg>
        <pc:cxnChg chg="mod">
          <ac:chgData name="代數白痴 顧" userId="316db6a4f7ef8138" providerId="LiveId" clId="{FB6A0F17-6D60-4C64-BFBD-FE2CCE7385F4}" dt="2023-08-07T12:22:46.856" v="2222" actId="1076"/>
          <ac:cxnSpMkLst>
            <pc:docMk/>
            <pc:sldMk cId="2873434386" sldId="379"/>
            <ac:cxnSpMk id="4" creationId="{D6BDB2B3-8893-C455-6A9B-8FE7E1AEE6B6}"/>
          </ac:cxnSpMkLst>
        </pc:cxnChg>
        <pc:cxnChg chg="del">
          <ac:chgData name="代數白痴 顧" userId="316db6a4f7ef8138" providerId="LiveId" clId="{FB6A0F17-6D60-4C64-BFBD-FE2CCE7385F4}" dt="2023-08-07T12:01:05.054" v="352" actId="478"/>
          <ac:cxnSpMkLst>
            <pc:docMk/>
            <pc:sldMk cId="2873434386" sldId="379"/>
            <ac:cxnSpMk id="5" creationId="{B61D65D2-3D41-B046-EF95-431EEE1972F6}"/>
          </ac:cxnSpMkLst>
        </pc:cxnChg>
        <pc:cxnChg chg="del">
          <ac:chgData name="代數白痴 顧" userId="316db6a4f7ef8138" providerId="LiveId" clId="{FB6A0F17-6D60-4C64-BFBD-FE2CCE7385F4}" dt="2023-08-07T12:01:05.054" v="352" actId="478"/>
          <ac:cxnSpMkLst>
            <pc:docMk/>
            <pc:sldMk cId="2873434386" sldId="379"/>
            <ac:cxnSpMk id="6" creationId="{3C3ED850-D677-7459-7D62-5A8AC23E39AB}"/>
          </ac:cxnSpMkLst>
        </pc:cxnChg>
        <pc:cxnChg chg="del">
          <ac:chgData name="代數白痴 顧" userId="316db6a4f7ef8138" providerId="LiveId" clId="{FB6A0F17-6D60-4C64-BFBD-FE2CCE7385F4}" dt="2023-08-07T12:01:05.054" v="352" actId="478"/>
          <ac:cxnSpMkLst>
            <pc:docMk/>
            <pc:sldMk cId="2873434386" sldId="379"/>
            <ac:cxnSpMk id="7" creationId="{61BDB1AA-9ECB-875E-5F98-D32684266975}"/>
          </ac:cxnSpMkLst>
        </pc:cxnChg>
        <pc:cxnChg chg="del">
          <ac:chgData name="代數白痴 顧" userId="316db6a4f7ef8138" providerId="LiveId" clId="{FB6A0F17-6D60-4C64-BFBD-FE2CCE7385F4}" dt="2023-08-07T11:57:44.119" v="24" actId="478"/>
          <ac:cxnSpMkLst>
            <pc:docMk/>
            <pc:sldMk cId="2873434386" sldId="379"/>
            <ac:cxnSpMk id="14" creationId="{D2F35921-4BF4-23DD-E360-C0BD10943047}"/>
          </ac:cxnSpMkLst>
        </pc:cxnChg>
        <pc:cxnChg chg="del mod topLvl">
          <ac:chgData name="代數白痴 顧" userId="316db6a4f7ef8138" providerId="LiveId" clId="{FB6A0F17-6D60-4C64-BFBD-FE2CCE7385F4}" dt="2023-08-07T12:03:09.009" v="717" actId="478"/>
          <ac:cxnSpMkLst>
            <pc:docMk/>
            <pc:sldMk cId="2873434386" sldId="379"/>
            <ac:cxnSpMk id="55" creationId="{F511F857-D855-89F3-83D3-8A716BA5D32F}"/>
          </ac:cxnSpMkLst>
        </pc:cxnChg>
        <pc:cxnChg chg="del mod topLvl">
          <ac:chgData name="代數白痴 顧" userId="316db6a4f7ef8138" providerId="LiveId" clId="{FB6A0F17-6D60-4C64-BFBD-FE2CCE7385F4}" dt="2023-08-07T12:03:17.007" v="719" actId="478"/>
          <ac:cxnSpMkLst>
            <pc:docMk/>
            <pc:sldMk cId="2873434386" sldId="379"/>
            <ac:cxnSpMk id="67" creationId="{1CBDFDA7-A425-B000-CF01-B04F67CC5900}"/>
          </ac:cxnSpMkLst>
        </pc:cxnChg>
        <pc:cxnChg chg="del mod topLvl">
          <ac:chgData name="代數白痴 顧" userId="316db6a4f7ef8138" providerId="LiveId" clId="{FB6A0F17-6D60-4C64-BFBD-FE2CCE7385F4}" dt="2023-08-07T12:03:17.007" v="719" actId="478"/>
          <ac:cxnSpMkLst>
            <pc:docMk/>
            <pc:sldMk cId="2873434386" sldId="379"/>
            <ac:cxnSpMk id="68" creationId="{BDBA1C33-99F7-DBD0-0191-475C2CB13334}"/>
          </ac:cxnSpMkLst>
        </pc:cxnChg>
        <pc:cxnChg chg="del mod topLvl">
          <ac:chgData name="代數白痴 顧" userId="316db6a4f7ef8138" providerId="LiveId" clId="{FB6A0F17-6D60-4C64-BFBD-FE2CCE7385F4}" dt="2023-08-07T12:03:17.007" v="719" actId="478"/>
          <ac:cxnSpMkLst>
            <pc:docMk/>
            <pc:sldMk cId="2873434386" sldId="379"/>
            <ac:cxnSpMk id="69" creationId="{21317E0C-E13E-C0A4-7260-6B716E3A67F7}"/>
          </ac:cxnSpMkLst>
        </pc:cxnChg>
        <pc:cxnChg chg="mod">
          <ac:chgData name="代數白痴 顧" userId="316db6a4f7ef8138" providerId="LiveId" clId="{FB6A0F17-6D60-4C64-BFBD-FE2CCE7385F4}" dt="2023-08-07T12:38:12.718" v="3265"/>
          <ac:cxnSpMkLst>
            <pc:docMk/>
            <pc:sldMk cId="2873434386" sldId="379"/>
            <ac:cxnSpMk id="84" creationId="{85798A49-4654-BF16-EA6F-C7F808DE531E}"/>
          </ac:cxnSpMkLst>
        </pc:cxnChg>
      </pc:sldChg>
      <pc:sldChg chg="modSp mod">
        <pc:chgData name="代數白痴 顧" userId="316db6a4f7ef8138" providerId="LiveId" clId="{FB6A0F17-6D60-4C64-BFBD-FE2CCE7385F4}" dt="2023-08-07T11:54:52.276" v="22" actId="20577"/>
        <pc:sldMkLst>
          <pc:docMk/>
          <pc:sldMk cId="371298532" sldId="385"/>
        </pc:sldMkLst>
        <pc:spChg chg="mod">
          <ac:chgData name="代數白痴 顧" userId="316db6a4f7ef8138" providerId="LiveId" clId="{FB6A0F17-6D60-4C64-BFBD-FE2CCE7385F4}" dt="2023-08-07T11:54:52.276" v="22" actId="20577"/>
          <ac:spMkLst>
            <pc:docMk/>
            <pc:sldMk cId="371298532" sldId="385"/>
            <ac:spMk id="2" creationId="{2ED883B7-7BB5-3569-0000-ECC75BEFD414}"/>
          </ac:spMkLst>
        </pc:spChg>
      </pc:sldChg>
      <pc:sldChg chg="addSp delSp modSp mod">
        <pc:chgData name="代數白痴 顧" userId="316db6a4f7ef8138" providerId="LiveId" clId="{FB6A0F17-6D60-4C64-BFBD-FE2CCE7385F4}" dt="2023-08-07T12:39:53.072" v="3334" actId="20577"/>
        <pc:sldMkLst>
          <pc:docMk/>
          <pc:sldMk cId="754667137" sldId="386"/>
        </pc:sldMkLst>
        <pc:spChg chg="del mod">
          <ac:chgData name="代數白痴 顧" userId="316db6a4f7ef8138" providerId="LiveId" clId="{FB6A0F17-6D60-4C64-BFBD-FE2CCE7385F4}" dt="2023-08-07T12:09:57.572" v="1257" actId="478"/>
          <ac:spMkLst>
            <pc:docMk/>
            <pc:sldMk cId="754667137" sldId="386"/>
            <ac:spMk id="9" creationId="{DB34F944-0742-E316-6A63-D9EA15072137}"/>
          </ac:spMkLst>
        </pc:spChg>
        <pc:spChg chg="mod">
          <ac:chgData name="代數白痴 顧" userId="316db6a4f7ef8138" providerId="LiveId" clId="{FB6A0F17-6D60-4C64-BFBD-FE2CCE7385F4}" dt="2023-08-07T12:09:49.105" v="1256" actId="20577"/>
          <ac:spMkLst>
            <pc:docMk/>
            <pc:sldMk cId="754667137" sldId="386"/>
            <ac:spMk id="23" creationId="{00000000-0000-0000-0000-000000000000}"/>
          </ac:spMkLst>
        </pc:spChg>
        <pc:spChg chg="mod">
          <ac:chgData name="代數白痴 顧" userId="316db6a4f7ef8138" providerId="LiveId" clId="{FB6A0F17-6D60-4C64-BFBD-FE2CCE7385F4}" dt="2023-08-07T12:35:08.932" v="3105" actId="1035"/>
          <ac:spMkLst>
            <pc:docMk/>
            <pc:sldMk cId="754667137" sldId="386"/>
            <ac:spMk id="60" creationId="{90ECAF3B-FFFF-A531-AFBE-31708C7D891C}"/>
          </ac:spMkLst>
        </pc:spChg>
        <pc:spChg chg="mod">
          <ac:chgData name="代數白痴 顧" userId="316db6a4f7ef8138" providerId="LiveId" clId="{FB6A0F17-6D60-4C64-BFBD-FE2CCE7385F4}" dt="2023-08-07T12:39:08.058" v="3277" actId="114"/>
          <ac:spMkLst>
            <pc:docMk/>
            <pc:sldMk cId="754667137" sldId="386"/>
            <ac:spMk id="89" creationId="{9E8FE398-ED8E-E5DE-BD50-E0471252FAF6}"/>
          </ac:spMkLst>
        </pc:spChg>
        <pc:spChg chg="mod">
          <ac:chgData name="代數白痴 顧" userId="316db6a4f7ef8138" providerId="LiveId" clId="{FB6A0F17-6D60-4C64-BFBD-FE2CCE7385F4}" dt="2023-08-07T12:39:53.072" v="3334" actId="20577"/>
          <ac:spMkLst>
            <pc:docMk/>
            <pc:sldMk cId="754667137" sldId="386"/>
            <ac:spMk id="101" creationId="{665D392D-19FC-71B5-434C-0ABBBC91FB85}"/>
          </ac:spMkLst>
        </pc:spChg>
        <pc:graphicFrameChg chg="add mod">
          <ac:chgData name="代數白痴 顧" userId="316db6a4f7ef8138" providerId="LiveId" clId="{FB6A0F17-6D60-4C64-BFBD-FE2CCE7385F4}" dt="2023-08-07T12:35:08.932" v="3105" actId="1035"/>
          <ac:graphicFrameMkLst>
            <pc:docMk/>
            <pc:sldMk cId="754667137" sldId="386"/>
            <ac:graphicFrameMk id="5" creationId="{35A421BD-0FFD-D8A6-7FF6-E52E58386377}"/>
          </ac:graphicFrameMkLst>
        </pc:graphicFrameChg>
        <pc:graphicFrameChg chg="add mod">
          <ac:chgData name="代數白痴 顧" userId="316db6a4f7ef8138" providerId="LiveId" clId="{FB6A0F17-6D60-4C64-BFBD-FE2CCE7385F4}" dt="2023-08-07T12:35:37.238" v="3156" actId="1038"/>
          <ac:graphicFrameMkLst>
            <pc:docMk/>
            <pc:sldMk cId="754667137" sldId="386"/>
            <ac:graphicFrameMk id="6" creationId="{476787BE-D0BF-3456-7E98-3B33DBF30D8E}"/>
          </ac:graphicFrameMkLst>
        </pc:graphicFrameChg>
        <pc:graphicFrameChg chg="add mod">
          <ac:chgData name="代數白痴 顧" userId="316db6a4f7ef8138" providerId="LiveId" clId="{FB6A0F17-6D60-4C64-BFBD-FE2CCE7385F4}" dt="2023-08-07T12:36:32.038" v="3231" actId="1037"/>
          <ac:graphicFrameMkLst>
            <pc:docMk/>
            <pc:sldMk cId="754667137" sldId="386"/>
            <ac:graphicFrameMk id="7" creationId="{9CC6DEBC-AA27-50DE-9453-2E4EF875BCDA}"/>
          </ac:graphicFrameMkLst>
        </pc:graphicFrameChg>
        <pc:graphicFrameChg chg="add mod">
          <ac:chgData name="代數白痴 顧" userId="316db6a4f7ef8138" providerId="LiveId" clId="{FB6A0F17-6D60-4C64-BFBD-FE2CCE7385F4}" dt="2023-08-07T12:39:34.804" v="3333" actId="1037"/>
          <ac:graphicFrameMkLst>
            <pc:docMk/>
            <pc:sldMk cId="754667137" sldId="386"/>
            <ac:graphicFrameMk id="8" creationId="{5C02F40F-EE5F-DDB0-1EAA-5E41548C4D08}"/>
          </ac:graphicFrameMkLst>
        </pc:graphicFrameChg>
      </pc:sldChg>
      <pc:sldChg chg="addSp modSp mod">
        <pc:chgData name="代數白痴 顧" userId="316db6a4f7ef8138" providerId="LiveId" clId="{FB6A0F17-6D60-4C64-BFBD-FE2CCE7385F4}" dt="2023-08-07T12:48:25.091" v="3978" actId="114"/>
        <pc:sldMkLst>
          <pc:docMk/>
          <pc:sldMk cId="731354489" sldId="387"/>
        </pc:sldMkLst>
        <pc:spChg chg="mod">
          <ac:chgData name="代數白痴 顧" userId="316db6a4f7ef8138" providerId="LiveId" clId="{FB6A0F17-6D60-4C64-BFBD-FE2CCE7385F4}" dt="2023-08-07T12:40:44.122" v="3373" actId="20577"/>
          <ac:spMkLst>
            <pc:docMk/>
            <pc:sldMk cId="731354489" sldId="387"/>
            <ac:spMk id="23" creationId="{00000000-0000-0000-0000-000000000000}"/>
          </ac:spMkLst>
        </pc:spChg>
        <pc:spChg chg="mod">
          <ac:chgData name="代數白痴 顧" userId="316db6a4f7ef8138" providerId="LiveId" clId="{FB6A0F17-6D60-4C64-BFBD-FE2CCE7385F4}" dt="2023-08-07T12:45:17.703" v="3771" actId="20577"/>
          <ac:spMkLst>
            <pc:docMk/>
            <pc:sldMk cId="731354489" sldId="387"/>
            <ac:spMk id="60" creationId="{90ECAF3B-FFFF-A531-AFBE-31708C7D891C}"/>
          </ac:spMkLst>
        </pc:spChg>
        <pc:spChg chg="mod">
          <ac:chgData name="代數白痴 顧" userId="316db6a4f7ef8138" providerId="LiveId" clId="{FB6A0F17-6D60-4C64-BFBD-FE2CCE7385F4}" dt="2023-08-07T12:48:25.091" v="3978" actId="114"/>
          <ac:spMkLst>
            <pc:docMk/>
            <pc:sldMk cId="731354489" sldId="387"/>
            <ac:spMk id="89" creationId="{9E8FE398-ED8E-E5DE-BD50-E0471252FAF6}"/>
          </ac:spMkLst>
        </pc:spChg>
        <pc:spChg chg="mod">
          <ac:chgData name="代數白痴 顧" userId="316db6a4f7ef8138" providerId="LiveId" clId="{FB6A0F17-6D60-4C64-BFBD-FE2CCE7385F4}" dt="2023-08-07T12:47:54.864" v="3973" actId="20577"/>
          <ac:spMkLst>
            <pc:docMk/>
            <pc:sldMk cId="731354489" sldId="387"/>
            <ac:spMk id="101" creationId="{665D392D-19FC-71B5-434C-0ABBBC91FB85}"/>
          </ac:spMkLst>
        </pc:spChg>
        <pc:graphicFrameChg chg="add mod">
          <ac:chgData name="代數白痴 顧" userId="316db6a4f7ef8138" providerId="LiveId" clId="{FB6A0F17-6D60-4C64-BFBD-FE2CCE7385F4}" dt="2023-08-07T12:42:09.761" v="3428" actId="1037"/>
          <ac:graphicFrameMkLst>
            <pc:docMk/>
            <pc:sldMk cId="731354489" sldId="387"/>
            <ac:graphicFrameMk id="2" creationId="{892EE364-504F-8A6C-A14B-007D244B0DAC}"/>
          </ac:graphicFrameMkLst>
        </pc:graphicFrameChg>
        <pc:graphicFrameChg chg="add mod">
          <ac:chgData name="代數白痴 顧" userId="316db6a4f7ef8138" providerId="LiveId" clId="{FB6A0F17-6D60-4C64-BFBD-FE2CCE7385F4}" dt="2023-08-07T12:42:58.024" v="3511" actId="1037"/>
          <ac:graphicFrameMkLst>
            <pc:docMk/>
            <pc:sldMk cId="731354489" sldId="387"/>
            <ac:graphicFrameMk id="6" creationId="{6C25CF1B-2399-250F-F966-8957B7B5046F}"/>
          </ac:graphicFrameMkLst>
        </pc:graphicFrameChg>
        <pc:graphicFrameChg chg="add mod">
          <ac:chgData name="代數白痴 顧" userId="316db6a4f7ef8138" providerId="LiveId" clId="{FB6A0F17-6D60-4C64-BFBD-FE2CCE7385F4}" dt="2023-08-07T12:44:29.747" v="3685" actId="1038"/>
          <ac:graphicFrameMkLst>
            <pc:docMk/>
            <pc:sldMk cId="731354489" sldId="387"/>
            <ac:graphicFrameMk id="7" creationId="{21A971C3-C194-E731-C0FD-D9D4AF2C2E43}"/>
          </ac:graphicFrameMkLst>
        </pc:graphicFrameChg>
        <pc:graphicFrameChg chg="add mod">
          <ac:chgData name="代數白痴 顧" userId="316db6a4f7ef8138" providerId="LiveId" clId="{FB6A0F17-6D60-4C64-BFBD-FE2CCE7385F4}" dt="2023-08-07T12:45:07.938" v="3768" actId="1038"/>
          <ac:graphicFrameMkLst>
            <pc:docMk/>
            <pc:sldMk cId="731354489" sldId="387"/>
            <ac:graphicFrameMk id="8" creationId="{95C48844-76FA-A62D-86E6-506610D5E2A8}"/>
          </ac:graphicFrameMkLst>
        </pc:graphicFrameChg>
      </pc:sldChg>
      <pc:sldMasterChg chg="modSldLayout">
        <pc:chgData name="代數白痴 顧" userId="316db6a4f7ef8138" providerId="LiveId" clId="{FB6A0F17-6D60-4C64-BFBD-FE2CCE7385F4}" dt="2023-08-07T12:32:02.585" v="2827" actId="1035"/>
        <pc:sldMasterMkLst>
          <pc:docMk/>
          <pc:sldMasterMk cId="3597785154" sldId="2147483648"/>
        </pc:sldMasterMkLst>
        <pc:sldLayoutChg chg="modSp mod">
          <pc:chgData name="代數白痴 顧" userId="316db6a4f7ef8138" providerId="LiveId" clId="{FB6A0F17-6D60-4C64-BFBD-FE2CCE7385F4}" dt="2023-08-07T12:32:02.585" v="2827" actId="1035"/>
          <pc:sldLayoutMkLst>
            <pc:docMk/>
            <pc:sldMasterMk cId="3597785154" sldId="2147483648"/>
            <pc:sldLayoutMk cId="1059632797" sldId="2147483650"/>
          </pc:sldLayoutMkLst>
          <pc:cxnChg chg="mod">
            <ac:chgData name="代數白痴 顧" userId="316db6a4f7ef8138" providerId="LiveId" clId="{FB6A0F17-6D60-4C64-BFBD-FE2CCE7385F4}" dt="2023-08-07T12:32:02.585" v="2827" actId="1035"/>
            <ac:cxnSpMkLst>
              <pc:docMk/>
              <pc:sldMasterMk cId="3597785154" sldId="2147483648"/>
              <pc:sldLayoutMk cId="1059632797" sldId="2147483650"/>
              <ac:cxnSpMk id="12" creationId="{00000000-0000-0000-0000-000000000000}"/>
            </ac:cxnSpMkLst>
          </pc:cxnChg>
        </pc:sldLayoutChg>
      </pc:sldMasterChg>
    </pc:docChg>
  </pc:docChgLst>
  <pc:docChgLst>
    <pc:chgData name="代數白痴 顧" userId="316db6a4f7ef8138" providerId="LiveId" clId="{677D7F95-5FE7-48E7-AD86-42211E234EF4}"/>
    <pc:docChg chg="undo custSel addSld delSld modSld sldOrd">
      <pc:chgData name="代數白痴 顧" userId="316db6a4f7ef8138" providerId="LiveId" clId="{677D7F95-5FE7-48E7-AD86-42211E234EF4}" dt="2023-07-19T23:56:30.138" v="8067" actId="20577"/>
      <pc:docMkLst>
        <pc:docMk/>
      </pc:docMkLst>
      <pc:sldChg chg="delSp modSp mod delAnim modNotesTx">
        <pc:chgData name="代數白痴 顧" userId="316db6a4f7ef8138" providerId="LiveId" clId="{677D7F95-5FE7-48E7-AD86-42211E234EF4}" dt="2023-07-18T01:12:19.660" v="6840" actId="20577"/>
        <pc:sldMkLst>
          <pc:docMk/>
          <pc:sldMk cId="2873434386" sldId="379"/>
        </pc:sldMkLst>
        <pc:spChg chg="del topLvl">
          <ac:chgData name="代數白痴 顧" userId="316db6a4f7ef8138" providerId="LiveId" clId="{677D7F95-5FE7-48E7-AD86-42211E234EF4}" dt="2023-07-18T00:12:34.396" v="810" actId="478"/>
          <ac:spMkLst>
            <pc:docMk/>
            <pc:sldMk cId="2873434386" sldId="379"/>
            <ac:spMk id="3" creationId="{F5C4FC2D-C951-417C-8757-49262ECE025A}"/>
          </ac:spMkLst>
        </pc:spChg>
        <pc:spChg chg="del">
          <ac:chgData name="代數白痴 顧" userId="316db6a4f7ef8138" providerId="LiveId" clId="{677D7F95-5FE7-48E7-AD86-42211E234EF4}" dt="2023-07-18T00:05:11.187" v="424" actId="478"/>
          <ac:spMkLst>
            <pc:docMk/>
            <pc:sldMk cId="2873434386" sldId="379"/>
            <ac:spMk id="20" creationId="{EBA826AE-564C-7387-3250-22E5328010D1}"/>
          </ac:spMkLst>
        </pc:spChg>
        <pc:spChg chg="del">
          <ac:chgData name="代數白痴 顧" userId="316db6a4f7ef8138" providerId="LiveId" clId="{677D7F95-5FE7-48E7-AD86-42211E234EF4}" dt="2023-07-18T00:05:11.187" v="424" actId="478"/>
          <ac:spMkLst>
            <pc:docMk/>
            <pc:sldMk cId="2873434386" sldId="379"/>
            <ac:spMk id="21" creationId="{9EEF9EDB-1FBB-1BF6-7E84-F6C0EF447E50}"/>
          </ac:spMkLst>
        </pc:spChg>
        <pc:spChg chg="del">
          <ac:chgData name="代數白痴 顧" userId="316db6a4f7ef8138" providerId="LiveId" clId="{677D7F95-5FE7-48E7-AD86-42211E234EF4}" dt="2023-07-18T00:05:11.187" v="424" actId="478"/>
          <ac:spMkLst>
            <pc:docMk/>
            <pc:sldMk cId="2873434386" sldId="379"/>
            <ac:spMk id="22" creationId="{66D18466-A97D-8484-1BFE-741BA53855D1}"/>
          </ac:spMkLst>
        </pc:spChg>
        <pc:spChg chg="del">
          <ac:chgData name="代數白痴 顧" userId="316db6a4f7ef8138" providerId="LiveId" clId="{677D7F95-5FE7-48E7-AD86-42211E234EF4}" dt="2023-07-18T00:05:11.187" v="424" actId="478"/>
          <ac:spMkLst>
            <pc:docMk/>
            <pc:sldMk cId="2873434386" sldId="379"/>
            <ac:spMk id="24" creationId="{FF9E63E0-6C96-FE0C-10B5-4259F02E2083}"/>
          </ac:spMkLst>
        </pc:spChg>
        <pc:spChg chg="del">
          <ac:chgData name="代數白痴 顧" userId="316db6a4f7ef8138" providerId="LiveId" clId="{677D7F95-5FE7-48E7-AD86-42211E234EF4}" dt="2023-07-18T00:05:11.187" v="424" actId="478"/>
          <ac:spMkLst>
            <pc:docMk/>
            <pc:sldMk cId="2873434386" sldId="379"/>
            <ac:spMk id="25" creationId="{2C13E885-70E2-F742-FB9A-F0B3852FA3B7}"/>
          </ac:spMkLst>
        </pc:spChg>
        <pc:spChg chg="del">
          <ac:chgData name="代數白痴 顧" userId="316db6a4f7ef8138" providerId="LiveId" clId="{677D7F95-5FE7-48E7-AD86-42211E234EF4}" dt="2023-07-18T00:05:11.187" v="424" actId="478"/>
          <ac:spMkLst>
            <pc:docMk/>
            <pc:sldMk cId="2873434386" sldId="379"/>
            <ac:spMk id="26" creationId="{9ADA8453-63B7-E90E-6A1B-9DB84CABFE25}"/>
          </ac:spMkLst>
        </pc:spChg>
        <pc:spChg chg="del">
          <ac:chgData name="代數白痴 顧" userId="316db6a4f7ef8138" providerId="LiveId" clId="{677D7F95-5FE7-48E7-AD86-42211E234EF4}" dt="2023-07-18T00:05:11.187" v="424" actId="478"/>
          <ac:spMkLst>
            <pc:docMk/>
            <pc:sldMk cId="2873434386" sldId="379"/>
            <ac:spMk id="27" creationId="{F8D9F029-547B-D477-0714-0AB9EDA246C9}"/>
          </ac:spMkLst>
        </pc:spChg>
        <pc:spChg chg="mod">
          <ac:chgData name="代數白痴 顧" userId="316db6a4f7ef8138" providerId="LiveId" clId="{677D7F95-5FE7-48E7-AD86-42211E234EF4}" dt="2023-07-18T00:08:48.357" v="808" actId="14100"/>
          <ac:spMkLst>
            <pc:docMk/>
            <pc:sldMk cId="2873434386" sldId="379"/>
            <ac:spMk id="29" creationId="{6C534A47-58C5-C19B-A570-D80F68D0E0C9}"/>
          </ac:spMkLst>
        </pc:spChg>
        <pc:spChg chg="mod">
          <ac:chgData name="代數白痴 顧" userId="316db6a4f7ef8138" providerId="LiveId" clId="{677D7F95-5FE7-48E7-AD86-42211E234EF4}" dt="2023-07-18T00:07:31.532" v="743" actId="113"/>
          <ac:spMkLst>
            <pc:docMk/>
            <pc:sldMk cId="2873434386" sldId="379"/>
            <ac:spMk id="52" creationId="{E2DAA9E7-790A-AA98-EF70-BBC9891E6727}"/>
          </ac:spMkLst>
        </pc:spChg>
        <pc:spChg chg="mod">
          <ac:chgData name="代數白痴 顧" userId="316db6a4f7ef8138" providerId="LiveId" clId="{677D7F95-5FE7-48E7-AD86-42211E234EF4}" dt="2023-07-18T00:07:59.655" v="744" actId="113"/>
          <ac:spMkLst>
            <pc:docMk/>
            <pc:sldMk cId="2873434386" sldId="379"/>
            <ac:spMk id="60" creationId="{90ECAF3B-FFFF-A531-AFBE-31708C7D891C}"/>
          </ac:spMkLst>
        </pc:spChg>
        <pc:spChg chg="mod">
          <ac:chgData name="代數白痴 顧" userId="316db6a4f7ef8138" providerId="LiveId" clId="{677D7F95-5FE7-48E7-AD86-42211E234EF4}" dt="2023-07-18T00:15:35.316" v="1188" actId="113"/>
          <ac:spMkLst>
            <pc:docMk/>
            <pc:sldMk cId="2873434386" sldId="379"/>
            <ac:spMk id="89" creationId="{9E8FE398-ED8E-E5DE-BD50-E0471252FAF6}"/>
          </ac:spMkLst>
        </pc:spChg>
        <pc:spChg chg="mod">
          <ac:chgData name="代數白痴 顧" userId="316db6a4f7ef8138" providerId="LiveId" clId="{677D7F95-5FE7-48E7-AD86-42211E234EF4}" dt="2023-07-18T00:46:22.237" v="2221" actId="20577"/>
          <ac:spMkLst>
            <pc:docMk/>
            <pc:sldMk cId="2873434386" sldId="379"/>
            <ac:spMk id="101" creationId="{665D392D-19FC-71B5-434C-0ABBBC91FB85}"/>
          </ac:spMkLst>
        </pc:spChg>
        <pc:grpChg chg="topLvl">
          <ac:chgData name="代數白痴 顧" userId="316db6a4f7ef8138" providerId="LiveId" clId="{677D7F95-5FE7-48E7-AD86-42211E234EF4}" dt="2023-07-18T00:12:34.396" v="810" actId="478"/>
          <ac:grpSpMkLst>
            <pc:docMk/>
            <pc:sldMk cId="2873434386" sldId="379"/>
            <ac:grpSpMk id="2" creationId="{9204BB33-F861-B3E8-E94D-762DF3B9352D}"/>
          </ac:grpSpMkLst>
        </pc:grpChg>
        <pc:grpChg chg="del">
          <ac:chgData name="代數白痴 顧" userId="316db6a4f7ef8138" providerId="LiveId" clId="{677D7F95-5FE7-48E7-AD86-42211E234EF4}" dt="2023-07-18T00:12:34.396" v="810" actId="478"/>
          <ac:grpSpMkLst>
            <pc:docMk/>
            <pc:sldMk cId="2873434386" sldId="379"/>
            <ac:grpSpMk id="4" creationId="{033229D4-47C9-364C-E2C1-9D0B8997D77E}"/>
          </ac:grpSpMkLst>
        </pc:grpChg>
        <pc:picChg chg="del">
          <ac:chgData name="代數白痴 顧" userId="316db6a4f7ef8138" providerId="LiveId" clId="{677D7F95-5FE7-48E7-AD86-42211E234EF4}" dt="2023-07-18T00:12:30.908" v="809" actId="478"/>
          <ac:picMkLst>
            <pc:docMk/>
            <pc:sldMk cId="2873434386" sldId="379"/>
            <ac:picMk id="5" creationId="{30CA8C3D-C7C5-1452-64E4-C51A94C4C6FE}"/>
          </ac:picMkLst>
        </pc:picChg>
        <pc:inkChg chg="del">
          <ac:chgData name="代數白痴 顧" userId="316db6a4f7ef8138" providerId="LiveId" clId="{677D7F95-5FE7-48E7-AD86-42211E234EF4}" dt="2023-07-17T23:55:31.199" v="2" actId="478"/>
          <ac:inkMkLst>
            <pc:docMk/>
            <pc:sldMk cId="2873434386" sldId="379"/>
            <ac:inkMk id="6" creationId="{3D472EB0-E823-8E6D-4194-85B356C8749A}"/>
          </ac:inkMkLst>
        </pc:inkChg>
        <pc:cxnChg chg="del">
          <ac:chgData name="代數白痴 顧" userId="316db6a4f7ef8138" providerId="LiveId" clId="{677D7F95-5FE7-48E7-AD86-42211E234EF4}" dt="2023-07-18T00:05:11.187" v="424" actId="478"/>
          <ac:cxnSpMkLst>
            <pc:docMk/>
            <pc:sldMk cId="2873434386" sldId="379"/>
            <ac:cxnSpMk id="7" creationId="{2D07C47C-E281-6840-8C68-EE924EED0AB8}"/>
          </ac:cxnSpMkLst>
        </pc:cxnChg>
        <pc:cxnChg chg="del">
          <ac:chgData name="代數白痴 顧" userId="316db6a4f7ef8138" providerId="LiveId" clId="{677D7F95-5FE7-48E7-AD86-42211E234EF4}" dt="2023-07-18T00:05:11.187" v="424" actId="478"/>
          <ac:cxnSpMkLst>
            <pc:docMk/>
            <pc:sldMk cId="2873434386" sldId="379"/>
            <ac:cxnSpMk id="14" creationId="{E8A97C8A-2250-B6A2-B498-FF6596305F3F}"/>
          </ac:cxnSpMkLst>
        </pc:cxnChg>
        <pc:cxnChg chg="del">
          <ac:chgData name="代數白痴 顧" userId="316db6a4f7ef8138" providerId="LiveId" clId="{677D7F95-5FE7-48E7-AD86-42211E234EF4}" dt="2023-07-18T00:05:11.187" v="424" actId="478"/>
          <ac:cxnSpMkLst>
            <pc:docMk/>
            <pc:sldMk cId="2873434386" sldId="379"/>
            <ac:cxnSpMk id="16" creationId="{3FABBE20-F9E0-6C9C-115F-6390261823F1}"/>
          </ac:cxnSpMkLst>
        </pc:cxnChg>
        <pc:cxnChg chg="del">
          <ac:chgData name="代數白痴 顧" userId="316db6a4f7ef8138" providerId="LiveId" clId="{677D7F95-5FE7-48E7-AD86-42211E234EF4}" dt="2023-07-18T00:05:11.187" v="424" actId="478"/>
          <ac:cxnSpMkLst>
            <pc:docMk/>
            <pc:sldMk cId="2873434386" sldId="379"/>
            <ac:cxnSpMk id="17" creationId="{A46D0AC6-6DA0-8C58-6911-AFEDF5A3853E}"/>
          </ac:cxnSpMkLst>
        </pc:cxnChg>
        <pc:cxnChg chg="del">
          <ac:chgData name="代數白痴 顧" userId="316db6a4f7ef8138" providerId="LiveId" clId="{677D7F95-5FE7-48E7-AD86-42211E234EF4}" dt="2023-07-18T00:05:11.187" v="424" actId="478"/>
          <ac:cxnSpMkLst>
            <pc:docMk/>
            <pc:sldMk cId="2873434386" sldId="379"/>
            <ac:cxnSpMk id="18" creationId="{BD3B87FE-1F8B-85A5-7E4F-C0CF07310770}"/>
          </ac:cxnSpMkLst>
        </pc:cxnChg>
      </pc:sldChg>
      <pc:sldChg chg="addSp delSp modSp mod ord delAnim modAnim modNotesTx">
        <pc:chgData name="代數白痴 顧" userId="316db6a4f7ef8138" providerId="LiveId" clId="{677D7F95-5FE7-48E7-AD86-42211E234EF4}" dt="2023-07-19T23:56:30.138" v="8067" actId="20577"/>
        <pc:sldMkLst>
          <pc:docMk/>
          <pc:sldMk cId="2328187967" sldId="380"/>
        </pc:sldMkLst>
        <pc:spChg chg="add del mod">
          <ac:chgData name="代數白痴 顧" userId="316db6a4f7ef8138" providerId="LiveId" clId="{677D7F95-5FE7-48E7-AD86-42211E234EF4}" dt="2023-07-19T23:39:48.213" v="6846" actId="478"/>
          <ac:spMkLst>
            <pc:docMk/>
            <pc:sldMk cId="2328187967" sldId="380"/>
            <ac:spMk id="3" creationId="{B259547A-91E3-1993-93FA-2B0DE2E4B0DE}"/>
          </ac:spMkLst>
        </pc:spChg>
        <pc:spChg chg="add del mod">
          <ac:chgData name="代數白痴 顧" userId="316db6a4f7ef8138" providerId="LiveId" clId="{677D7F95-5FE7-48E7-AD86-42211E234EF4}" dt="2023-07-19T23:41:54.723" v="7016" actId="478"/>
          <ac:spMkLst>
            <pc:docMk/>
            <pc:sldMk cId="2328187967" sldId="380"/>
            <ac:spMk id="4" creationId="{D2B3E136-6363-2307-25DC-BA569E11CEC3}"/>
          </ac:spMkLst>
        </pc:spChg>
        <pc:spChg chg="add del mod">
          <ac:chgData name="代數白痴 顧" userId="316db6a4f7ef8138" providerId="LiveId" clId="{677D7F95-5FE7-48E7-AD86-42211E234EF4}" dt="2023-07-19T23:41:50.114" v="7015" actId="478"/>
          <ac:spMkLst>
            <pc:docMk/>
            <pc:sldMk cId="2328187967" sldId="380"/>
            <ac:spMk id="5" creationId="{C29058A9-8C50-E084-415D-F5186E3D87E0}"/>
          </ac:spMkLst>
        </pc:spChg>
        <pc:spChg chg="add del mod">
          <ac:chgData name="代數白痴 顧" userId="316db6a4f7ef8138" providerId="LiveId" clId="{677D7F95-5FE7-48E7-AD86-42211E234EF4}" dt="2023-07-19T23:41:50.114" v="7015" actId="478"/>
          <ac:spMkLst>
            <pc:docMk/>
            <pc:sldMk cId="2328187967" sldId="380"/>
            <ac:spMk id="9" creationId="{CD92F139-EA68-ECB2-15D2-5AF24DF73E7F}"/>
          </ac:spMkLst>
        </pc:spChg>
        <pc:spChg chg="add del mod">
          <ac:chgData name="代數白痴 顧" userId="316db6a4f7ef8138" providerId="LiveId" clId="{677D7F95-5FE7-48E7-AD86-42211E234EF4}" dt="2023-07-19T23:41:50.114" v="7015" actId="478"/>
          <ac:spMkLst>
            <pc:docMk/>
            <pc:sldMk cId="2328187967" sldId="380"/>
            <ac:spMk id="10" creationId="{82012B3A-AB46-A77E-1EB8-1FFFDC0561DC}"/>
          </ac:spMkLst>
        </pc:spChg>
        <pc:spChg chg="add del mod">
          <ac:chgData name="代數白痴 顧" userId="316db6a4f7ef8138" providerId="LiveId" clId="{677D7F95-5FE7-48E7-AD86-42211E234EF4}" dt="2023-07-19T23:41:50.114" v="7015" actId="478"/>
          <ac:spMkLst>
            <pc:docMk/>
            <pc:sldMk cId="2328187967" sldId="380"/>
            <ac:spMk id="11" creationId="{BEAA2DA2-5C03-11AF-D762-4AADB912B590}"/>
          </ac:spMkLst>
        </pc:spChg>
        <pc:spChg chg="add del mod">
          <ac:chgData name="代數白痴 顧" userId="316db6a4f7ef8138" providerId="LiveId" clId="{677D7F95-5FE7-48E7-AD86-42211E234EF4}" dt="2023-07-19T23:41:50.114" v="7015" actId="478"/>
          <ac:spMkLst>
            <pc:docMk/>
            <pc:sldMk cId="2328187967" sldId="380"/>
            <ac:spMk id="12" creationId="{427FB3C8-32C1-493C-B05A-74BFC169C49E}"/>
          </ac:spMkLst>
        </pc:spChg>
        <pc:spChg chg="del">
          <ac:chgData name="代數白痴 顧" userId="316db6a4f7ef8138" providerId="LiveId" clId="{677D7F95-5FE7-48E7-AD86-42211E234EF4}" dt="2023-07-18T00:16:49.749" v="1194" actId="478"/>
          <ac:spMkLst>
            <pc:docMk/>
            <pc:sldMk cId="2328187967" sldId="380"/>
            <ac:spMk id="12" creationId="{4805785B-2F59-2A6C-B1DC-8969A313600D}"/>
          </ac:spMkLst>
        </pc:spChg>
        <pc:spChg chg="del">
          <ac:chgData name="代數白痴 顧" userId="316db6a4f7ef8138" providerId="LiveId" clId="{677D7F95-5FE7-48E7-AD86-42211E234EF4}" dt="2023-07-18T00:16:49.749" v="1194" actId="478"/>
          <ac:spMkLst>
            <pc:docMk/>
            <pc:sldMk cId="2328187967" sldId="380"/>
            <ac:spMk id="13" creationId="{90B0F32A-114A-CB70-8651-28E2623B2C76}"/>
          </ac:spMkLst>
        </pc:spChg>
        <pc:spChg chg="add del mod">
          <ac:chgData name="代數白痴 顧" userId="316db6a4f7ef8138" providerId="LiveId" clId="{677D7F95-5FE7-48E7-AD86-42211E234EF4}" dt="2023-07-19T23:41:50.114" v="7015" actId="478"/>
          <ac:spMkLst>
            <pc:docMk/>
            <pc:sldMk cId="2328187967" sldId="380"/>
            <ac:spMk id="13" creationId="{CBFBC98A-3C67-29F2-BCA9-F82550617994}"/>
          </ac:spMkLst>
        </pc:spChg>
        <pc:spChg chg="del">
          <ac:chgData name="代數白痴 顧" userId="316db6a4f7ef8138" providerId="LiveId" clId="{677D7F95-5FE7-48E7-AD86-42211E234EF4}" dt="2023-07-18T00:16:49.749" v="1194" actId="478"/>
          <ac:spMkLst>
            <pc:docMk/>
            <pc:sldMk cId="2328187967" sldId="380"/>
            <ac:spMk id="14" creationId="{99479C70-AE36-A796-6724-8749E1D8804B}"/>
          </ac:spMkLst>
        </pc:spChg>
        <pc:spChg chg="add del mod">
          <ac:chgData name="代數白痴 顧" userId="316db6a4f7ef8138" providerId="LiveId" clId="{677D7F95-5FE7-48E7-AD86-42211E234EF4}" dt="2023-07-19T23:41:50.114" v="7015" actId="478"/>
          <ac:spMkLst>
            <pc:docMk/>
            <pc:sldMk cId="2328187967" sldId="380"/>
            <ac:spMk id="14" creationId="{9B066DC9-1074-2203-CCCE-DE612102F547}"/>
          </ac:spMkLst>
        </pc:spChg>
        <pc:spChg chg="add del mod">
          <ac:chgData name="代數白痴 顧" userId="316db6a4f7ef8138" providerId="LiveId" clId="{677D7F95-5FE7-48E7-AD86-42211E234EF4}" dt="2023-07-19T23:41:50.114" v="7015" actId="478"/>
          <ac:spMkLst>
            <pc:docMk/>
            <pc:sldMk cId="2328187967" sldId="380"/>
            <ac:spMk id="15" creationId="{B1DB0698-6CA9-0A77-2904-7DFD52EC5F16}"/>
          </ac:spMkLst>
        </pc:spChg>
        <pc:spChg chg="add del mod">
          <ac:chgData name="代數白痴 顧" userId="316db6a4f7ef8138" providerId="LiveId" clId="{677D7F95-5FE7-48E7-AD86-42211E234EF4}" dt="2023-07-19T23:41:50.114" v="7015" actId="478"/>
          <ac:spMkLst>
            <pc:docMk/>
            <pc:sldMk cId="2328187967" sldId="380"/>
            <ac:spMk id="16" creationId="{E84E0761-97D9-E4C8-3DDD-135B1D1C8BEC}"/>
          </ac:spMkLst>
        </pc:spChg>
        <pc:spChg chg="add mod">
          <ac:chgData name="代數白痴 顧" userId="316db6a4f7ef8138" providerId="LiveId" clId="{677D7F95-5FE7-48E7-AD86-42211E234EF4}" dt="2023-07-19T23:49:45.732" v="7340" actId="164"/>
          <ac:spMkLst>
            <pc:docMk/>
            <pc:sldMk cId="2328187967" sldId="380"/>
            <ac:spMk id="18" creationId="{81A33634-AD3E-A517-3EE5-C8F1169449E7}"/>
          </ac:spMkLst>
        </pc:spChg>
        <pc:spChg chg="add mod">
          <ac:chgData name="代數白痴 顧" userId="316db6a4f7ef8138" providerId="LiveId" clId="{677D7F95-5FE7-48E7-AD86-42211E234EF4}" dt="2023-07-19T23:49:45.732" v="7340" actId="164"/>
          <ac:spMkLst>
            <pc:docMk/>
            <pc:sldMk cId="2328187967" sldId="380"/>
            <ac:spMk id="19" creationId="{D4297E39-5E2D-D5EE-B53F-49FCE578D39E}"/>
          </ac:spMkLst>
        </pc:spChg>
        <pc:spChg chg="add mod">
          <ac:chgData name="代數白痴 顧" userId="316db6a4f7ef8138" providerId="LiveId" clId="{677D7F95-5FE7-48E7-AD86-42211E234EF4}" dt="2023-07-19T23:49:45.732" v="7340" actId="164"/>
          <ac:spMkLst>
            <pc:docMk/>
            <pc:sldMk cId="2328187967" sldId="380"/>
            <ac:spMk id="20" creationId="{67D62343-980C-B05F-A92F-70E94724ED41}"/>
          </ac:spMkLst>
        </pc:spChg>
        <pc:spChg chg="add mod">
          <ac:chgData name="代數白痴 顧" userId="316db6a4f7ef8138" providerId="LiveId" clId="{677D7F95-5FE7-48E7-AD86-42211E234EF4}" dt="2023-07-19T23:49:45.732" v="7340" actId="164"/>
          <ac:spMkLst>
            <pc:docMk/>
            <pc:sldMk cId="2328187967" sldId="380"/>
            <ac:spMk id="21" creationId="{14616214-755A-1A18-85A1-3AEC17F25FA9}"/>
          </ac:spMkLst>
        </pc:spChg>
        <pc:spChg chg="add mod">
          <ac:chgData name="代數白痴 顧" userId="316db6a4f7ef8138" providerId="LiveId" clId="{677D7F95-5FE7-48E7-AD86-42211E234EF4}" dt="2023-07-19T23:49:45.732" v="7340" actId="164"/>
          <ac:spMkLst>
            <pc:docMk/>
            <pc:sldMk cId="2328187967" sldId="380"/>
            <ac:spMk id="22" creationId="{6C6D43BC-C59C-5EAA-D93E-7E17A67195CB}"/>
          </ac:spMkLst>
        </pc:spChg>
        <pc:spChg chg="add mod">
          <ac:chgData name="代數白痴 顧" userId="316db6a4f7ef8138" providerId="LiveId" clId="{677D7F95-5FE7-48E7-AD86-42211E234EF4}" dt="2023-07-19T23:49:45.732" v="7340" actId="164"/>
          <ac:spMkLst>
            <pc:docMk/>
            <pc:sldMk cId="2328187967" sldId="380"/>
            <ac:spMk id="24" creationId="{9DFB9701-A104-4D6B-D2E4-ED14B4682FB0}"/>
          </ac:spMkLst>
        </pc:spChg>
        <pc:spChg chg="add mod">
          <ac:chgData name="代數白痴 顧" userId="316db6a4f7ef8138" providerId="LiveId" clId="{677D7F95-5FE7-48E7-AD86-42211E234EF4}" dt="2023-07-19T23:49:45.732" v="7340" actId="164"/>
          <ac:spMkLst>
            <pc:docMk/>
            <pc:sldMk cId="2328187967" sldId="380"/>
            <ac:spMk id="25" creationId="{966E2B13-BD86-5CD2-23D8-399B12AC86BD}"/>
          </ac:spMkLst>
        </pc:spChg>
        <pc:spChg chg="add mod">
          <ac:chgData name="代數白痴 顧" userId="316db6a4f7ef8138" providerId="LiveId" clId="{677D7F95-5FE7-48E7-AD86-42211E234EF4}" dt="2023-07-19T23:49:45.732" v="7340" actId="164"/>
          <ac:spMkLst>
            <pc:docMk/>
            <pc:sldMk cId="2328187967" sldId="380"/>
            <ac:spMk id="26" creationId="{5D342C4C-D4D5-EE53-FD66-BA223D7EC7B0}"/>
          </ac:spMkLst>
        </pc:spChg>
        <pc:spChg chg="add mod">
          <ac:chgData name="代數白痴 顧" userId="316db6a4f7ef8138" providerId="LiveId" clId="{677D7F95-5FE7-48E7-AD86-42211E234EF4}" dt="2023-07-19T23:49:45.732" v="7340" actId="164"/>
          <ac:spMkLst>
            <pc:docMk/>
            <pc:sldMk cId="2328187967" sldId="380"/>
            <ac:spMk id="27" creationId="{278147CC-4A75-19D0-095D-18013980B01B}"/>
          </ac:spMkLst>
        </pc:spChg>
        <pc:spChg chg="add mod">
          <ac:chgData name="代數白痴 顧" userId="316db6a4f7ef8138" providerId="LiveId" clId="{677D7F95-5FE7-48E7-AD86-42211E234EF4}" dt="2023-07-19T23:49:45.732" v="7340" actId="164"/>
          <ac:spMkLst>
            <pc:docMk/>
            <pc:sldMk cId="2328187967" sldId="380"/>
            <ac:spMk id="28" creationId="{6A5DEBAA-A8F2-4701-FE9D-058A52BCFAC5}"/>
          </ac:spMkLst>
        </pc:spChg>
        <pc:spChg chg="del">
          <ac:chgData name="代數白痴 顧" userId="316db6a4f7ef8138" providerId="LiveId" clId="{677D7F95-5FE7-48E7-AD86-42211E234EF4}" dt="2023-07-18T00:16:49.749" v="1194" actId="478"/>
          <ac:spMkLst>
            <pc:docMk/>
            <pc:sldMk cId="2328187967" sldId="380"/>
            <ac:spMk id="34" creationId="{B0FA53EF-5173-7335-8ED6-727A979A1ACC}"/>
          </ac:spMkLst>
        </pc:spChg>
        <pc:spChg chg="del">
          <ac:chgData name="代數白痴 顧" userId="316db6a4f7ef8138" providerId="LiveId" clId="{677D7F95-5FE7-48E7-AD86-42211E234EF4}" dt="2023-07-18T00:16:49.749" v="1194" actId="478"/>
          <ac:spMkLst>
            <pc:docMk/>
            <pc:sldMk cId="2328187967" sldId="380"/>
            <ac:spMk id="43" creationId="{9B4B6472-B54F-8B51-4C0E-C428E106A693}"/>
          </ac:spMkLst>
        </pc:spChg>
        <pc:spChg chg="del">
          <ac:chgData name="代數白痴 顧" userId="316db6a4f7ef8138" providerId="LiveId" clId="{677D7F95-5FE7-48E7-AD86-42211E234EF4}" dt="2023-07-18T00:16:49.749" v="1194" actId="478"/>
          <ac:spMkLst>
            <pc:docMk/>
            <pc:sldMk cId="2328187967" sldId="380"/>
            <ac:spMk id="45" creationId="{B69CAEFD-8A1C-B54C-8C24-229645ED172E}"/>
          </ac:spMkLst>
        </pc:spChg>
        <pc:spChg chg="del">
          <ac:chgData name="代數白痴 顧" userId="316db6a4f7ef8138" providerId="LiveId" clId="{677D7F95-5FE7-48E7-AD86-42211E234EF4}" dt="2023-07-18T00:16:49.749" v="1194" actId="478"/>
          <ac:spMkLst>
            <pc:docMk/>
            <pc:sldMk cId="2328187967" sldId="380"/>
            <ac:spMk id="48" creationId="{8F523252-D454-8B20-58EA-AA52475679CC}"/>
          </ac:spMkLst>
        </pc:spChg>
        <pc:spChg chg="del">
          <ac:chgData name="代數白痴 顧" userId="316db6a4f7ef8138" providerId="LiveId" clId="{677D7F95-5FE7-48E7-AD86-42211E234EF4}" dt="2023-07-18T00:16:49.749" v="1194" actId="478"/>
          <ac:spMkLst>
            <pc:docMk/>
            <pc:sldMk cId="2328187967" sldId="380"/>
            <ac:spMk id="51" creationId="{92B95963-03D1-917F-909D-6C3F34E58852}"/>
          </ac:spMkLst>
        </pc:spChg>
        <pc:spChg chg="mod">
          <ac:chgData name="代數白痴 顧" userId="316db6a4f7ef8138" providerId="LiveId" clId="{677D7F95-5FE7-48E7-AD86-42211E234EF4}" dt="2023-07-18T01:39:30.686" v="6842" actId="20577"/>
          <ac:spMkLst>
            <pc:docMk/>
            <pc:sldMk cId="2328187967" sldId="380"/>
            <ac:spMk id="60" creationId="{90ECAF3B-FFFF-A531-AFBE-31708C7D891C}"/>
          </ac:spMkLst>
        </pc:spChg>
        <pc:spChg chg="del">
          <ac:chgData name="代數白痴 顧" userId="316db6a4f7ef8138" providerId="LiveId" clId="{677D7F95-5FE7-48E7-AD86-42211E234EF4}" dt="2023-07-18T00:16:49.749" v="1194" actId="478"/>
          <ac:spMkLst>
            <pc:docMk/>
            <pc:sldMk cId="2328187967" sldId="380"/>
            <ac:spMk id="68" creationId="{070F38BB-A0F7-C718-1E4E-8DBDAFC8539E}"/>
          </ac:spMkLst>
        </pc:spChg>
        <pc:spChg chg="mod">
          <ac:chgData name="代數白痴 顧" userId="316db6a4f7ef8138" providerId="LiveId" clId="{677D7F95-5FE7-48E7-AD86-42211E234EF4}" dt="2023-07-18T00:45:38.790" v="2200" actId="113"/>
          <ac:spMkLst>
            <pc:docMk/>
            <pc:sldMk cId="2328187967" sldId="380"/>
            <ac:spMk id="89" creationId="{9E8FE398-ED8E-E5DE-BD50-E0471252FAF6}"/>
          </ac:spMkLst>
        </pc:spChg>
        <pc:spChg chg="mod">
          <ac:chgData name="代數白痴 顧" userId="316db6a4f7ef8138" providerId="LiveId" clId="{677D7F95-5FE7-48E7-AD86-42211E234EF4}" dt="2023-07-18T00:45:50.521" v="2210" actId="20577"/>
          <ac:spMkLst>
            <pc:docMk/>
            <pc:sldMk cId="2328187967" sldId="380"/>
            <ac:spMk id="101" creationId="{665D392D-19FC-71B5-434C-0ABBBC91FB85}"/>
          </ac:spMkLst>
        </pc:spChg>
        <pc:grpChg chg="del">
          <ac:chgData name="代數白痴 顧" userId="316db6a4f7ef8138" providerId="LiveId" clId="{677D7F95-5FE7-48E7-AD86-42211E234EF4}" dt="2023-07-18T00:16:49.749" v="1194" actId="478"/>
          <ac:grpSpMkLst>
            <pc:docMk/>
            <pc:sldMk cId="2328187967" sldId="380"/>
            <ac:grpSpMk id="3" creationId="{6570DCDE-BA9E-79A7-AF52-E02C17486A0E}"/>
          </ac:grpSpMkLst>
        </pc:grpChg>
        <pc:grpChg chg="del">
          <ac:chgData name="代數白痴 顧" userId="316db6a4f7ef8138" providerId="LiveId" clId="{677D7F95-5FE7-48E7-AD86-42211E234EF4}" dt="2023-07-18T00:16:49.749" v="1194" actId="478"/>
          <ac:grpSpMkLst>
            <pc:docMk/>
            <pc:sldMk cId="2328187967" sldId="380"/>
            <ac:grpSpMk id="5" creationId="{0AB53D45-79EA-CF86-01A2-FA6F2F1F0CBF}"/>
          </ac:grpSpMkLst>
        </pc:grpChg>
        <pc:grpChg chg="add mod">
          <ac:chgData name="代數白痴 顧" userId="316db6a4f7ef8138" providerId="LiveId" clId="{677D7F95-5FE7-48E7-AD86-42211E234EF4}" dt="2023-07-19T23:49:45.732" v="7340" actId="164"/>
          <ac:grpSpMkLst>
            <pc:docMk/>
            <pc:sldMk cId="2328187967" sldId="380"/>
            <ac:grpSpMk id="34" creationId="{5E70F412-D66A-8078-2DC6-9E18FD82969F}"/>
          </ac:grpSpMkLst>
        </pc:grpChg>
        <pc:graphicFrameChg chg="add del mod modGraphic">
          <ac:chgData name="代數白痴 顧" userId="316db6a4f7ef8138" providerId="LiveId" clId="{677D7F95-5FE7-48E7-AD86-42211E234EF4}" dt="2023-07-19T23:45:57.911" v="7252" actId="478"/>
          <ac:graphicFrameMkLst>
            <pc:docMk/>
            <pc:sldMk cId="2328187967" sldId="380"/>
            <ac:graphicFrameMk id="17" creationId="{779873A2-DC15-7A06-7298-D2739291F02D}"/>
          </ac:graphicFrameMkLst>
        </pc:graphicFrameChg>
        <pc:inkChg chg="del">
          <ac:chgData name="代數白痴 顧" userId="316db6a4f7ef8138" providerId="LiveId" clId="{677D7F95-5FE7-48E7-AD86-42211E234EF4}" dt="2023-07-17T23:55:33.306" v="3" actId="478"/>
          <ac:inkMkLst>
            <pc:docMk/>
            <pc:sldMk cId="2328187967" sldId="380"/>
            <ac:inkMk id="6" creationId="{7307FD47-2E63-62AB-4E21-894AB416AA45}"/>
          </ac:inkMkLst>
        </pc:inkChg>
        <pc:cxnChg chg="del">
          <ac:chgData name="代數白痴 顧" userId="316db6a4f7ef8138" providerId="LiveId" clId="{677D7F95-5FE7-48E7-AD86-42211E234EF4}" dt="2023-07-18T00:16:49.749" v="1194" actId="478"/>
          <ac:cxnSpMkLst>
            <pc:docMk/>
            <pc:sldMk cId="2328187967" sldId="380"/>
            <ac:cxnSpMk id="4" creationId="{E59E4B7C-1F59-115D-C1D9-42F601631509}"/>
          </ac:cxnSpMkLst>
        </pc:cxnChg>
        <pc:cxnChg chg="del">
          <ac:chgData name="代數白痴 顧" userId="316db6a4f7ef8138" providerId="LiveId" clId="{677D7F95-5FE7-48E7-AD86-42211E234EF4}" dt="2023-07-18T00:16:49.749" v="1194" actId="478"/>
          <ac:cxnSpMkLst>
            <pc:docMk/>
            <pc:sldMk cId="2328187967" sldId="380"/>
            <ac:cxnSpMk id="7" creationId="{5EDE108A-E30A-5883-0396-7A0A38606236}"/>
          </ac:cxnSpMkLst>
        </pc:cxnChg>
        <pc:cxnChg chg="add del mod">
          <ac:chgData name="代數白痴 顧" userId="316db6a4f7ef8138" providerId="LiveId" clId="{677D7F95-5FE7-48E7-AD86-42211E234EF4}" dt="2023-07-19T23:43:19.588" v="7029" actId="478"/>
          <ac:cxnSpMkLst>
            <pc:docMk/>
            <pc:sldMk cId="2328187967" sldId="380"/>
            <ac:cxnSpMk id="7" creationId="{855464E6-FBA1-53B2-E190-1D0309CBC755}"/>
          </ac:cxnSpMkLst>
        </pc:cxnChg>
        <pc:cxnChg chg="add del mod">
          <ac:chgData name="代數白痴 顧" userId="316db6a4f7ef8138" providerId="LiveId" clId="{677D7F95-5FE7-48E7-AD86-42211E234EF4}" dt="2023-07-19T23:43:20.650" v="7030" actId="478"/>
          <ac:cxnSpMkLst>
            <pc:docMk/>
            <pc:sldMk cId="2328187967" sldId="380"/>
            <ac:cxnSpMk id="8" creationId="{F90EDE14-DC5D-E6F6-09C4-293ED0696A1E}"/>
          </ac:cxnSpMkLst>
        </pc:cxnChg>
        <pc:cxnChg chg="del">
          <ac:chgData name="代數白痴 顧" userId="316db6a4f7ef8138" providerId="LiveId" clId="{677D7F95-5FE7-48E7-AD86-42211E234EF4}" dt="2023-07-18T00:16:49.749" v="1194" actId="478"/>
          <ac:cxnSpMkLst>
            <pc:docMk/>
            <pc:sldMk cId="2328187967" sldId="380"/>
            <ac:cxnSpMk id="9" creationId="{1475A947-518F-5AD2-8B62-795A31D9022A}"/>
          </ac:cxnSpMkLst>
        </pc:cxnChg>
        <pc:cxnChg chg="del">
          <ac:chgData name="代數白痴 顧" userId="316db6a4f7ef8138" providerId="LiveId" clId="{677D7F95-5FE7-48E7-AD86-42211E234EF4}" dt="2023-07-18T00:16:49.749" v="1194" actId="478"/>
          <ac:cxnSpMkLst>
            <pc:docMk/>
            <pc:sldMk cId="2328187967" sldId="380"/>
            <ac:cxnSpMk id="11" creationId="{A651AB77-8255-FE24-5D73-D0266293A477}"/>
          </ac:cxnSpMkLst>
        </pc:cxnChg>
        <pc:cxnChg chg="add del mod">
          <ac:chgData name="代數白痴 顧" userId="316db6a4f7ef8138" providerId="LiveId" clId="{677D7F95-5FE7-48E7-AD86-42211E234EF4}" dt="2023-07-19T23:47:42.176" v="7311" actId="478"/>
          <ac:cxnSpMkLst>
            <pc:docMk/>
            <pc:sldMk cId="2328187967" sldId="380"/>
            <ac:cxnSpMk id="30" creationId="{FFB0B52E-BC67-AF3B-D03B-F895EEBA17BA}"/>
          </ac:cxnSpMkLst>
        </pc:cxnChg>
        <pc:cxnChg chg="add del mod">
          <ac:chgData name="代數白痴 顧" userId="316db6a4f7ef8138" providerId="LiveId" clId="{677D7F95-5FE7-48E7-AD86-42211E234EF4}" dt="2023-07-19T23:49:22.434" v="7335" actId="478"/>
          <ac:cxnSpMkLst>
            <pc:docMk/>
            <pc:sldMk cId="2328187967" sldId="380"/>
            <ac:cxnSpMk id="32" creationId="{1DBBAF0E-7837-41ED-042F-AD474C5BC955}"/>
          </ac:cxnSpMkLst>
        </pc:cxnChg>
        <pc:cxnChg chg="add del mod">
          <ac:chgData name="代數白痴 顧" userId="316db6a4f7ef8138" providerId="LiveId" clId="{677D7F95-5FE7-48E7-AD86-42211E234EF4}" dt="2023-07-19T23:49:21.512" v="7334" actId="478"/>
          <ac:cxnSpMkLst>
            <pc:docMk/>
            <pc:sldMk cId="2328187967" sldId="380"/>
            <ac:cxnSpMk id="33" creationId="{BFE750EF-0642-4D37-3E23-E6FDCFA81408}"/>
          </ac:cxnSpMkLst>
        </pc:cxnChg>
        <pc:cxnChg chg="del">
          <ac:chgData name="代數白痴 顧" userId="316db6a4f7ef8138" providerId="LiveId" clId="{677D7F95-5FE7-48E7-AD86-42211E234EF4}" dt="2023-07-18T00:16:49.749" v="1194" actId="478"/>
          <ac:cxnSpMkLst>
            <pc:docMk/>
            <pc:sldMk cId="2328187967" sldId="380"/>
            <ac:cxnSpMk id="47" creationId="{400F6F7A-CA84-6062-59E9-159C8C28DD67}"/>
          </ac:cxnSpMkLst>
        </pc:cxnChg>
        <pc:cxnChg chg="del">
          <ac:chgData name="代數白痴 顧" userId="316db6a4f7ef8138" providerId="LiveId" clId="{677D7F95-5FE7-48E7-AD86-42211E234EF4}" dt="2023-07-18T00:16:49.749" v="1194" actId="478"/>
          <ac:cxnSpMkLst>
            <pc:docMk/>
            <pc:sldMk cId="2328187967" sldId="380"/>
            <ac:cxnSpMk id="56" creationId="{C6087C43-F2E1-BD29-85A8-5DD731CA0B3E}"/>
          </ac:cxnSpMkLst>
        </pc:cxnChg>
      </pc:sldChg>
      <pc:sldChg chg="addSp delSp modSp mod delAnim modAnim modNotesTx">
        <pc:chgData name="代數白痴 顧" userId="316db6a4f7ef8138" providerId="LiveId" clId="{677D7F95-5FE7-48E7-AD86-42211E234EF4}" dt="2023-07-19T23:54:42.212" v="7723" actId="20577"/>
        <pc:sldMkLst>
          <pc:docMk/>
          <pc:sldMk cId="1787025739" sldId="381"/>
        </pc:sldMkLst>
        <pc:spChg chg="add mod">
          <ac:chgData name="代數白痴 顧" userId="316db6a4f7ef8138" providerId="LiveId" clId="{677D7F95-5FE7-48E7-AD86-42211E234EF4}" dt="2023-07-18T00:57:08.530" v="3720" actId="1076"/>
          <ac:spMkLst>
            <pc:docMk/>
            <pc:sldMk cId="1787025739" sldId="381"/>
            <ac:spMk id="5" creationId="{3855931C-DD42-DA21-0582-98545F1CD54F}"/>
          </ac:spMkLst>
        </pc:spChg>
        <pc:spChg chg="del">
          <ac:chgData name="代數白痴 顧" userId="316db6a4f7ef8138" providerId="LiveId" clId="{677D7F95-5FE7-48E7-AD86-42211E234EF4}" dt="2023-07-17T23:56:12.005" v="4" actId="478"/>
          <ac:spMkLst>
            <pc:docMk/>
            <pc:sldMk cId="1787025739" sldId="381"/>
            <ac:spMk id="16" creationId="{820E319E-B702-D180-C250-5FDDCF87A381}"/>
          </ac:spMkLst>
        </pc:spChg>
        <pc:spChg chg="del">
          <ac:chgData name="代數白痴 顧" userId="316db6a4f7ef8138" providerId="LiveId" clId="{677D7F95-5FE7-48E7-AD86-42211E234EF4}" dt="2023-07-17T23:56:12.005" v="4" actId="478"/>
          <ac:spMkLst>
            <pc:docMk/>
            <pc:sldMk cId="1787025739" sldId="381"/>
            <ac:spMk id="17" creationId="{43BC5D8C-0AFF-4703-AB0C-266BE47A70F1}"/>
          </ac:spMkLst>
        </pc:spChg>
        <pc:spChg chg="mod">
          <ac:chgData name="代數白痴 顧" userId="316db6a4f7ef8138" providerId="LiveId" clId="{677D7F95-5FE7-48E7-AD86-42211E234EF4}" dt="2023-07-18T00:00:47.702" v="284" actId="14100"/>
          <ac:spMkLst>
            <pc:docMk/>
            <pc:sldMk cId="1787025739" sldId="381"/>
            <ac:spMk id="20" creationId="{A3FB830B-771B-E0FE-E89E-71C9D14A0C52}"/>
          </ac:spMkLst>
        </pc:spChg>
        <pc:spChg chg="mod">
          <ac:chgData name="代數白痴 顧" userId="316db6a4f7ef8138" providerId="LiveId" clId="{677D7F95-5FE7-48E7-AD86-42211E234EF4}" dt="2023-07-17T23:58:59.155" v="232" actId="114"/>
          <ac:spMkLst>
            <pc:docMk/>
            <pc:sldMk cId="1787025739" sldId="381"/>
            <ac:spMk id="60" creationId="{90ECAF3B-FFFF-A531-AFBE-31708C7D891C}"/>
          </ac:spMkLst>
        </pc:spChg>
        <pc:spChg chg="mod">
          <ac:chgData name="代數白痴 顧" userId="316db6a4f7ef8138" providerId="LiveId" clId="{677D7F95-5FE7-48E7-AD86-42211E234EF4}" dt="2023-07-18T00:56:59.187" v="3719" actId="404"/>
          <ac:spMkLst>
            <pc:docMk/>
            <pc:sldMk cId="1787025739" sldId="381"/>
            <ac:spMk id="89" creationId="{9E8FE398-ED8E-E5DE-BD50-E0471252FAF6}"/>
          </ac:spMkLst>
        </pc:spChg>
        <pc:spChg chg="mod">
          <ac:chgData name="代數白痴 顧" userId="316db6a4f7ef8138" providerId="LiveId" clId="{677D7F95-5FE7-48E7-AD86-42211E234EF4}" dt="2023-07-18T00:03:39.701" v="423" actId="20577"/>
          <ac:spMkLst>
            <pc:docMk/>
            <pc:sldMk cId="1787025739" sldId="381"/>
            <ac:spMk id="101" creationId="{665D392D-19FC-71B5-434C-0ABBBC91FB85}"/>
          </ac:spMkLst>
        </pc:spChg>
        <pc:grpChg chg="del">
          <ac:chgData name="代數白痴 顧" userId="316db6a4f7ef8138" providerId="LiveId" clId="{677D7F95-5FE7-48E7-AD86-42211E234EF4}" dt="2023-07-17T23:56:12.005" v="4" actId="478"/>
          <ac:grpSpMkLst>
            <pc:docMk/>
            <pc:sldMk cId="1787025739" sldId="381"/>
            <ac:grpSpMk id="19" creationId="{1B8250F5-475F-721B-4961-F7F4932DDAE0}"/>
          </ac:grpSpMkLst>
        </pc:grpChg>
        <pc:inkChg chg="del">
          <ac:chgData name="代數白痴 顧" userId="316db6a4f7ef8138" providerId="LiveId" clId="{677D7F95-5FE7-48E7-AD86-42211E234EF4}" dt="2023-07-17T23:55:27.200" v="1" actId="478"/>
          <ac:inkMkLst>
            <pc:docMk/>
            <pc:sldMk cId="1787025739" sldId="381"/>
            <ac:inkMk id="3" creationId="{9287B28B-D45C-183E-5FE7-96333A09C6AC}"/>
          </ac:inkMkLst>
        </pc:inkChg>
      </pc:sldChg>
      <pc:sldChg chg="new del">
        <pc:chgData name="代數白痴 顧" userId="316db6a4f7ef8138" providerId="LiveId" clId="{677D7F95-5FE7-48E7-AD86-42211E234EF4}" dt="2023-07-18T01:11:54.182" v="6737" actId="2696"/>
        <pc:sldMkLst>
          <pc:docMk/>
          <pc:sldMk cId="1941898077" sldId="382"/>
        </pc:sldMkLst>
      </pc:sldChg>
    </pc:docChg>
  </pc:docChgLst>
  <pc:docChgLst>
    <pc:chgData name="代數白痴 顧" userId="316db6a4f7ef8138" providerId="LiveId" clId="{838DF4FC-5274-4AB1-A91B-6E3BB0C4DAFF}"/>
    <pc:docChg chg="undo custSel modSld">
      <pc:chgData name="代數白痴 顧" userId="316db6a4f7ef8138" providerId="LiveId" clId="{838DF4FC-5274-4AB1-A91B-6E3BB0C4DAFF}" dt="2023-07-24T11:55:14.374" v="1772" actId="20577"/>
      <pc:docMkLst>
        <pc:docMk/>
      </pc:docMkLst>
      <pc:sldChg chg="modSp mod modNotesTx">
        <pc:chgData name="代數白痴 顧" userId="316db6a4f7ef8138" providerId="LiveId" clId="{838DF4FC-5274-4AB1-A91B-6E3BB0C4DAFF}" dt="2023-07-24T11:55:14.374" v="1772" actId="20577"/>
        <pc:sldMkLst>
          <pc:docMk/>
          <pc:sldMk cId="2873434386" sldId="379"/>
        </pc:sldMkLst>
        <pc:spChg chg="mod">
          <ac:chgData name="代數白痴 顧" userId="316db6a4f7ef8138" providerId="LiveId" clId="{838DF4FC-5274-4AB1-A91B-6E3BB0C4DAFF}" dt="2023-07-24T11:53:49.955" v="1769" actId="20577"/>
          <ac:spMkLst>
            <pc:docMk/>
            <pc:sldMk cId="2873434386" sldId="379"/>
            <ac:spMk id="60" creationId="{90ECAF3B-FFFF-A531-AFBE-31708C7D891C}"/>
          </ac:spMkLst>
        </pc:spChg>
        <pc:spChg chg="mod">
          <ac:chgData name="代數白痴 顧" userId="316db6a4f7ef8138" providerId="LiveId" clId="{838DF4FC-5274-4AB1-A91B-6E3BB0C4DAFF}" dt="2023-07-24T11:53:21.447" v="1752" actId="20577"/>
          <ac:spMkLst>
            <pc:docMk/>
            <pc:sldMk cId="2873434386" sldId="379"/>
            <ac:spMk id="89" creationId="{9E8FE398-ED8E-E5DE-BD50-E0471252FAF6}"/>
          </ac:spMkLst>
        </pc:spChg>
        <pc:spChg chg="mod">
          <ac:chgData name="代數白痴 顧" userId="316db6a4f7ef8138" providerId="LiveId" clId="{838DF4FC-5274-4AB1-A91B-6E3BB0C4DAFF}" dt="2023-07-24T11:53:25.844" v="1753" actId="20577"/>
          <ac:spMkLst>
            <pc:docMk/>
            <pc:sldMk cId="2873434386" sldId="379"/>
            <ac:spMk id="101" creationId="{665D392D-19FC-71B5-434C-0ABBBC91FB85}"/>
          </ac:spMkLst>
        </pc:spChg>
      </pc:sldChg>
      <pc:sldChg chg="addSp delSp modSp mod delAnim modNotesTx">
        <pc:chgData name="代數白痴 顧" userId="316db6a4f7ef8138" providerId="LiveId" clId="{838DF4FC-5274-4AB1-A91B-6E3BB0C4DAFF}" dt="2023-07-24T11:55:10.859" v="1771" actId="20577"/>
        <pc:sldMkLst>
          <pc:docMk/>
          <pc:sldMk cId="2328187967" sldId="380"/>
        </pc:sldMkLst>
        <pc:spChg chg="add mod">
          <ac:chgData name="代數白痴 顧" userId="316db6a4f7ef8138" providerId="LiveId" clId="{838DF4FC-5274-4AB1-A91B-6E3BB0C4DAFF}" dt="2023-07-24T11:43:46.428" v="1437" actId="571"/>
          <ac:spMkLst>
            <pc:docMk/>
            <pc:sldMk cId="2328187967" sldId="380"/>
            <ac:spMk id="5" creationId="{6E280E04-162F-6C29-CFE7-4BCAE56550E1}"/>
          </ac:spMkLst>
        </pc:spChg>
        <pc:spChg chg="mod">
          <ac:chgData name="代數白痴 顧" userId="316db6a4f7ef8138" providerId="LiveId" clId="{838DF4FC-5274-4AB1-A91B-6E3BB0C4DAFF}" dt="2023-07-24T11:41:12.203" v="1069" actId="114"/>
          <ac:spMkLst>
            <pc:docMk/>
            <pc:sldMk cId="2328187967" sldId="380"/>
            <ac:spMk id="60" creationId="{90ECAF3B-FFFF-A531-AFBE-31708C7D891C}"/>
          </ac:spMkLst>
        </pc:spChg>
        <pc:spChg chg="mod">
          <ac:chgData name="代數白痴 顧" userId="316db6a4f7ef8138" providerId="LiveId" clId="{838DF4FC-5274-4AB1-A91B-6E3BB0C4DAFF}" dt="2023-07-24T11:43:46.428" v="1437" actId="571"/>
          <ac:spMkLst>
            <pc:docMk/>
            <pc:sldMk cId="2328187967" sldId="380"/>
            <ac:spMk id="85" creationId="{FD9877AB-90D9-85AC-8B35-7C59154D6CA1}"/>
          </ac:spMkLst>
        </pc:spChg>
        <pc:spChg chg="mod">
          <ac:chgData name="代數白痴 顧" userId="316db6a4f7ef8138" providerId="LiveId" clId="{838DF4FC-5274-4AB1-A91B-6E3BB0C4DAFF}" dt="2023-07-24T11:43:46.428" v="1437" actId="571"/>
          <ac:spMkLst>
            <pc:docMk/>
            <pc:sldMk cId="2328187967" sldId="380"/>
            <ac:spMk id="86" creationId="{7A8B1BF8-834A-95B0-07DE-5087C19188C0}"/>
          </ac:spMkLst>
        </pc:spChg>
        <pc:spChg chg="mod">
          <ac:chgData name="代數白痴 顧" userId="316db6a4f7ef8138" providerId="LiveId" clId="{838DF4FC-5274-4AB1-A91B-6E3BB0C4DAFF}" dt="2023-07-24T11:43:51.083" v="1438" actId="113"/>
          <ac:spMkLst>
            <pc:docMk/>
            <pc:sldMk cId="2328187967" sldId="380"/>
            <ac:spMk id="89" creationId="{9E8FE398-ED8E-E5DE-BD50-E0471252FAF6}"/>
          </ac:spMkLst>
        </pc:spChg>
        <pc:spChg chg="mod">
          <ac:chgData name="代數白痴 顧" userId="316db6a4f7ef8138" providerId="LiveId" clId="{838DF4FC-5274-4AB1-A91B-6E3BB0C4DAFF}" dt="2023-07-24T11:43:46.428" v="1437" actId="571"/>
          <ac:spMkLst>
            <pc:docMk/>
            <pc:sldMk cId="2328187967" sldId="380"/>
            <ac:spMk id="101" creationId="{665D392D-19FC-71B5-434C-0ABBBC91FB85}"/>
          </ac:spMkLst>
        </pc:spChg>
        <pc:grpChg chg="mod">
          <ac:chgData name="代數白痴 顧" userId="316db6a4f7ef8138" providerId="LiveId" clId="{838DF4FC-5274-4AB1-A91B-6E3BB0C4DAFF}" dt="2023-07-24T11:43:46.428" v="1437" actId="571"/>
          <ac:grpSpMkLst>
            <pc:docMk/>
            <pc:sldMk cId="2328187967" sldId="380"/>
            <ac:grpSpMk id="2" creationId="{9204BB33-F861-B3E8-E94D-762DF3B9352D}"/>
          </ac:grpSpMkLst>
        </pc:grpChg>
        <pc:grpChg chg="del">
          <ac:chgData name="代數白痴 顧" userId="316db6a4f7ef8138" providerId="LiveId" clId="{838DF4FC-5274-4AB1-A91B-6E3BB0C4DAFF}" dt="2023-07-24T11:35:48.812" v="418" actId="478"/>
          <ac:grpSpMkLst>
            <pc:docMk/>
            <pc:sldMk cId="2328187967" sldId="380"/>
            <ac:grpSpMk id="26" creationId="{D0F3EAA3-CCCE-084C-8683-835BE14A5678}"/>
          </ac:grpSpMkLst>
        </pc:grpChg>
        <pc:cxnChg chg="mod">
          <ac:chgData name="代數白痴 顧" userId="316db6a4f7ef8138" providerId="LiveId" clId="{838DF4FC-5274-4AB1-A91B-6E3BB0C4DAFF}" dt="2023-07-24T11:35:48.812" v="418" actId="478"/>
          <ac:cxnSpMkLst>
            <pc:docMk/>
            <pc:sldMk cId="2328187967" sldId="380"/>
            <ac:cxnSpMk id="6" creationId="{C88EB7A3-B62C-E331-3377-7C5923F40C28}"/>
          </ac:cxnSpMkLst>
        </pc:cxnChg>
        <pc:cxnChg chg="mod">
          <ac:chgData name="代數白痴 顧" userId="316db6a4f7ef8138" providerId="LiveId" clId="{838DF4FC-5274-4AB1-A91B-6E3BB0C4DAFF}" dt="2023-07-24T11:43:46.428" v="1437" actId="571"/>
          <ac:cxnSpMkLst>
            <pc:docMk/>
            <pc:sldMk cId="2328187967" sldId="380"/>
            <ac:cxnSpMk id="84" creationId="{85798A49-4654-BF16-EA6F-C7F808DE531E}"/>
          </ac:cxnSpMkLst>
        </pc:cxnChg>
      </pc:sldChg>
      <pc:sldChg chg="delSp modSp mod delAnim modNotesTx">
        <pc:chgData name="代數白痴 顧" userId="316db6a4f7ef8138" providerId="LiveId" clId="{838DF4FC-5274-4AB1-A91B-6E3BB0C4DAFF}" dt="2023-07-24T11:54:44.112" v="1770" actId="20577"/>
        <pc:sldMkLst>
          <pc:docMk/>
          <pc:sldMk cId="1787025739" sldId="381"/>
        </pc:sldMkLst>
        <pc:spChg chg="del">
          <ac:chgData name="代數白痴 顧" userId="316db6a4f7ef8138" providerId="LiveId" clId="{838DF4FC-5274-4AB1-A91B-6E3BB0C4DAFF}" dt="2023-07-24T11:24:27.392" v="2" actId="478"/>
          <ac:spMkLst>
            <pc:docMk/>
            <pc:sldMk cId="1787025739" sldId="381"/>
            <ac:spMk id="3" creationId="{59661174-2A5B-1F41-DF0A-809470898BC7}"/>
          </ac:spMkLst>
        </pc:spChg>
        <pc:spChg chg="mod">
          <ac:chgData name="代數白痴 顧" userId="316db6a4f7ef8138" providerId="LiveId" clId="{838DF4FC-5274-4AB1-A91B-6E3BB0C4DAFF}" dt="2023-07-24T11:26:36.677" v="206" actId="114"/>
          <ac:spMkLst>
            <pc:docMk/>
            <pc:sldMk cId="1787025739" sldId="381"/>
            <ac:spMk id="60" creationId="{90ECAF3B-FFFF-A531-AFBE-31708C7D891C}"/>
          </ac:spMkLst>
        </pc:spChg>
        <pc:spChg chg="mod">
          <ac:chgData name="代數白痴 顧" userId="316db6a4f7ef8138" providerId="LiveId" clId="{838DF4FC-5274-4AB1-A91B-6E3BB0C4DAFF}" dt="2023-07-24T11:28:21.775" v="414" actId="113"/>
          <ac:spMkLst>
            <pc:docMk/>
            <pc:sldMk cId="1787025739" sldId="381"/>
            <ac:spMk id="89" creationId="{9E8FE398-ED8E-E5DE-BD50-E0471252FAF6}"/>
          </ac:spMkLst>
        </pc:spChg>
        <pc:spChg chg="mod">
          <ac:chgData name="代數白痴 顧" userId="316db6a4f7ef8138" providerId="LiveId" clId="{838DF4FC-5274-4AB1-A91B-6E3BB0C4DAFF}" dt="2023-07-24T11:28:29.605" v="417" actId="20577"/>
          <ac:spMkLst>
            <pc:docMk/>
            <pc:sldMk cId="1787025739" sldId="381"/>
            <ac:spMk id="101" creationId="{665D392D-19FC-71B5-434C-0ABBBC91FB85}"/>
          </ac:spMkLst>
        </pc:spChg>
        <pc:inkChg chg="del mod">
          <ac:chgData name="代數白痴 顧" userId="316db6a4f7ef8138" providerId="LiveId" clId="{838DF4FC-5274-4AB1-A91B-6E3BB0C4DAFF}" dt="2023-07-24T11:24:23.202" v="1" actId="478"/>
          <ac:inkMkLst>
            <pc:docMk/>
            <pc:sldMk cId="1787025739" sldId="381"/>
            <ac:inkMk id="4" creationId="{C3B02B0F-78E9-C0DF-C508-1937F98B0D70}"/>
          </ac:inkMkLst>
        </pc:inkChg>
      </pc:sldChg>
    </pc:docChg>
  </pc:docChgLst>
  <pc:docChgLst>
    <pc:chgData name="代數白痴 顧" userId="316db6a4f7ef8138" providerId="LiveId" clId="{C7E2D3C1-757F-472A-B7BA-4955B95C0C9F}"/>
    <pc:docChg chg="undo custSel addSld modSld">
      <pc:chgData name="代數白痴 顧" userId="316db6a4f7ef8138" providerId="LiveId" clId="{C7E2D3C1-757F-472A-B7BA-4955B95C0C9F}" dt="2023-07-24T15:02:34.588" v="2011" actId="113"/>
      <pc:docMkLst>
        <pc:docMk/>
      </pc:docMkLst>
      <pc:sldChg chg="modSp add mod">
        <pc:chgData name="代數白痴 顧" userId="316db6a4f7ef8138" providerId="LiveId" clId="{C7E2D3C1-757F-472A-B7BA-4955B95C0C9F}" dt="2023-07-24T14:52:31.141" v="615" actId="113"/>
        <pc:sldMkLst>
          <pc:docMk/>
          <pc:sldMk cId="2498798070" sldId="382"/>
        </pc:sldMkLst>
        <pc:spChg chg="mod">
          <ac:chgData name="代數白痴 顧" userId="316db6a4f7ef8138" providerId="LiveId" clId="{C7E2D3C1-757F-472A-B7BA-4955B95C0C9F}" dt="2023-07-24T14:50:20.890" v="350" actId="113"/>
          <ac:spMkLst>
            <pc:docMk/>
            <pc:sldMk cId="2498798070" sldId="382"/>
            <ac:spMk id="60" creationId="{90ECAF3B-FFFF-A531-AFBE-31708C7D891C}"/>
          </ac:spMkLst>
        </pc:spChg>
        <pc:spChg chg="mod">
          <ac:chgData name="代數白痴 顧" userId="316db6a4f7ef8138" providerId="LiveId" clId="{C7E2D3C1-757F-472A-B7BA-4955B95C0C9F}" dt="2023-07-24T14:52:31.141" v="615" actId="113"/>
          <ac:spMkLst>
            <pc:docMk/>
            <pc:sldMk cId="2498798070" sldId="382"/>
            <ac:spMk id="89" creationId="{9E8FE398-ED8E-E5DE-BD50-E0471252FAF6}"/>
          </ac:spMkLst>
        </pc:spChg>
      </pc:sldChg>
      <pc:sldChg chg="modSp add mod">
        <pc:chgData name="代數白痴 顧" userId="316db6a4f7ef8138" providerId="LiveId" clId="{C7E2D3C1-757F-472A-B7BA-4955B95C0C9F}" dt="2023-07-24T14:58:36.848" v="1487" actId="113"/>
        <pc:sldMkLst>
          <pc:docMk/>
          <pc:sldMk cId="1783578233" sldId="383"/>
        </pc:sldMkLst>
        <pc:spChg chg="mod">
          <ac:chgData name="代數白痴 顧" userId="316db6a4f7ef8138" providerId="LiveId" clId="{C7E2D3C1-757F-472A-B7BA-4955B95C0C9F}" dt="2023-07-24T14:55:21.217" v="996" actId="113"/>
          <ac:spMkLst>
            <pc:docMk/>
            <pc:sldMk cId="1783578233" sldId="383"/>
            <ac:spMk id="60" creationId="{90ECAF3B-FFFF-A531-AFBE-31708C7D891C}"/>
          </ac:spMkLst>
        </pc:spChg>
        <pc:spChg chg="mod">
          <ac:chgData name="代數白痴 顧" userId="316db6a4f7ef8138" providerId="LiveId" clId="{C7E2D3C1-757F-472A-B7BA-4955B95C0C9F}" dt="2023-07-24T14:58:36.848" v="1487" actId="113"/>
          <ac:spMkLst>
            <pc:docMk/>
            <pc:sldMk cId="1783578233" sldId="383"/>
            <ac:spMk id="89" creationId="{9E8FE398-ED8E-E5DE-BD50-E0471252FAF6}"/>
          </ac:spMkLst>
        </pc:spChg>
        <pc:spChg chg="mod">
          <ac:chgData name="代數白痴 顧" userId="316db6a4f7ef8138" providerId="LiveId" clId="{C7E2D3C1-757F-472A-B7BA-4955B95C0C9F}" dt="2023-07-24T14:58:18.985" v="1486" actId="20577"/>
          <ac:spMkLst>
            <pc:docMk/>
            <pc:sldMk cId="1783578233" sldId="383"/>
            <ac:spMk id="101" creationId="{665D392D-19FC-71B5-434C-0ABBBC91FB85}"/>
          </ac:spMkLst>
        </pc:spChg>
      </pc:sldChg>
      <pc:sldChg chg="modSp add mod">
        <pc:chgData name="代數白痴 顧" userId="316db6a4f7ef8138" providerId="LiveId" clId="{C7E2D3C1-757F-472A-B7BA-4955B95C0C9F}" dt="2023-07-24T15:02:34.588" v="2011" actId="113"/>
        <pc:sldMkLst>
          <pc:docMk/>
          <pc:sldMk cId="1994629586" sldId="384"/>
        </pc:sldMkLst>
        <pc:spChg chg="mod">
          <ac:chgData name="代數白痴 顧" userId="316db6a4f7ef8138" providerId="LiveId" clId="{C7E2D3C1-757F-472A-B7BA-4955B95C0C9F}" dt="2023-07-24T15:00:49.310" v="1755" actId="113"/>
          <ac:spMkLst>
            <pc:docMk/>
            <pc:sldMk cId="1994629586" sldId="384"/>
            <ac:spMk id="60" creationId="{90ECAF3B-FFFF-A531-AFBE-31708C7D891C}"/>
          </ac:spMkLst>
        </pc:spChg>
        <pc:spChg chg="mod">
          <ac:chgData name="代數白痴 顧" userId="316db6a4f7ef8138" providerId="LiveId" clId="{C7E2D3C1-757F-472A-B7BA-4955B95C0C9F}" dt="2023-07-24T15:02:34.588" v="2011" actId="113"/>
          <ac:spMkLst>
            <pc:docMk/>
            <pc:sldMk cId="1994629586" sldId="384"/>
            <ac:spMk id="89" creationId="{9E8FE398-ED8E-E5DE-BD50-E0471252FAF6}"/>
          </ac:spMkLst>
        </pc:spChg>
        <pc:spChg chg="mod">
          <ac:chgData name="代數白痴 顧" userId="316db6a4f7ef8138" providerId="LiveId" clId="{C7E2D3C1-757F-472A-B7BA-4955B95C0C9F}" dt="2023-07-24T15:02:25.107" v="2010" actId="113"/>
          <ac:spMkLst>
            <pc:docMk/>
            <pc:sldMk cId="1994629586" sldId="384"/>
            <ac:spMk id="101" creationId="{665D392D-19FC-71B5-434C-0ABBBC91FB85}"/>
          </ac:spMkLst>
        </pc:spChg>
      </pc:sldChg>
    </pc:docChg>
  </pc:docChgLst>
  <pc:docChgLst>
    <pc:chgData name="代數白痴 顧" userId="316db6a4f7ef8138" providerId="LiveId" clId="{F07C6D0E-EAEB-4698-AC72-4AD466C41867}"/>
    <pc:docChg chg="undo custSel addSld modSld">
      <pc:chgData name="代數白痴 顧" userId="316db6a4f7ef8138" providerId="LiveId" clId="{F07C6D0E-EAEB-4698-AC72-4AD466C41867}" dt="2023-08-14T13:04:17.391" v="1198" actId="947"/>
      <pc:docMkLst>
        <pc:docMk/>
      </pc:docMkLst>
      <pc:sldChg chg="modSp mod modNotesTx">
        <pc:chgData name="代數白痴 顧" userId="316db6a4f7ef8138" providerId="LiveId" clId="{F07C6D0E-EAEB-4698-AC72-4AD466C41867}" dt="2023-08-14T12:26:27.745" v="48" actId="20577"/>
        <pc:sldMkLst>
          <pc:docMk/>
          <pc:sldMk cId="371298532" sldId="385"/>
        </pc:sldMkLst>
        <pc:spChg chg="mod">
          <ac:chgData name="代數白痴 顧" userId="316db6a4f7ef8138" providerId="LiveId" clId="{F07C6D0E-EAEB-4698-AC72-4AD466C41867}" dt="2023-08-14T12:26:14.583" v="17" actId="20577"/>
          <ac:spMkLst>
            <pc:docMk/>
            <pc:sldMk cId="371298532" sldId="385"/>
            <ac:spMk id="2" creationId="{2ED883B7-7BB5-3569-0000-ECC75BEFD414}"/>
          </ac:spMkLst>
        </pc:spChg>
      </pc:sldChg>
      <pc:sldChg chg="addSp delSp modSp mod">
        <pc:chgData name="代數白痴 顧" userId="316db6a4f7ef8138" providerId="LiveId" clId="{F07C6D0E-EAEB-4698-AC72-4AD466C41867}" dt="2023-08-14T12:35:10.863" v="470" actId="1035"/>
        <pc:sldMkLst>
          <pc:docMk/>
          <pc:sldMk cId="754667137" sldId="386"/>
        </pc:sldMkLst>
        <pc:spChg chg="mod">
          <ac:chgData name="代數白痴 顧" userId="316db6a4f7ef8138" providerId="LiveId" clId="{F07C6D0E-EAEB-4698-AC72-4AD466C41867}" dt="2023-08-14T12:26:48.342" v="83" actId="20577"/>
          <ac:spMkLst>
            <pc:docMk/>
            <pc:sldMk cId="754667137" sldId="386"/>
            <ac:spMk id="23" creationId="{00000000-0000-0000-0000-000000000000}"/>
          </ac:spMkLst>
        </pc:spChg>
        <pc:spChg chg="mod">
          <ac:chgData name="代數白痴 顧" userId="316db6a4f7ef8138" providerId="LiveId" clId="{F07C6D0E-EAEB-4698-AC72-4AD466C41867}" dt="2023-08-14T12:28:43.391" v="213" actId="20577"/>
          <ac:spMkLst>
            <pc:docMk/>
            <pc:sldMk cId="754667137" sldId="386"/>
            <ac:spMk id="60" creationId="{90ECAF3B-FFFF-A531-AFBE-31708C7D891C}"/>
          </ac:spMkLst>
        </pc:spChg>
        <pc:spChg chg="mod">
          <ac:chgData name="代數白痴 顧" userId="316db6a4f7ef8138" providerId="LiveId" clId="{F07C6D0E-EAEB-4698-AC72-4AD466C41867}" dt="2023-08-14T12:34:53.908" v="447" actId="20577"/>
          <ac:spMkLst>
            <pc:docMk/>
            <pc:sldMk cId="754667137" sldId="386"/>
            <ac:spMk id="89" creationId="{9E8FE398-ED8E-E5DE-BD50-E0471252FAF6}"/>
          </ac:spMkLst>
        </pc:spChg>
        <pc:spChg chg="mod">
          <ac:chgData name="代數白痴 顧" userId="316db6a4f7ef8138" providerId="LiveId" clId="{F07C6D0E-EAEB-4698-AC72-4AD466C41867}" dt="2023-08-14T12:35:10.863" v="470" actId="1035"/>
          <ac:spMkLst>
            <pc:docMk/>
            <pc:sldMk cId="754667137" sldId="386"/>
            <ac:spMk id="101" creationId="{665D392D-19FC-71B5-434C-0ABBBC91FB85}"/>
          </ac:spMkLst>
        </pc:spChg>
        <pc:grpChg chg="mod">
          <ac:chgData name="代數白痴 顧" userId="316db6a4f7ef8138" providerId="LiveId" clId="{F07C6D0E-EAEB-4698-AC72-4AD466C41867}" dt="2023-08-14T12:35:06.285" v="464" actId="1036"/>
          <ac:grpSpMkLst>
            <pc:docMk/>
            <pc:sldMk cId="754667137" sldId="386"/>
            <ac:grpSpMk id="2" creationId="{9204BB33-F861-B3E8-E94D-762DF3B9352D}"/>
          </ac:grpSpMkLst>
        </pc:grpChg>
        <pc:graphicFrameChg chg="add mod modGraphic">
          <ac:chgData name="代數白痴 顧" userId="316db6a4f7ef8138" providerId="LiveId" clId="{F07C6D0E-EAEB-4698-AC72-4AD466C41867}" dt="2023-08-14T12:33:08.108" v="386" actId="1035"/>
          <ac:graphicFrameMkLst>
            <pc:docMk/>
            <pc:sldMk cId="754667137" sldId="386"/>
            <ac:graphicFrameMk id="6" creationId="{06C634D9-861A-7EF8-623E-789717632D34}"/>
          </ac:graphicFrameMkLst>
        </pc:graphicFrameChg>
        <pc:graphicFrameChg chg="add del mod modGraphic">
          <ac:chgData name="代數白痴 顧" userId="316db6a4f7ef8138" providerId="LiveId" clId="{F07C6D0E-EAEB-4698-AC72-4AD466C41867}" dt="2023-08-14T12:32:04.962" v="346" actId="478"/>
          <ac:graphicFrameMkLst>
            <pc:docMk/>
            <pc:sldMk cId="754667137" sldId="386"/>
            <ac:graphicFrameMk id="7" creationId="{58BFBEC9-3325-BBB2-04AF-F7132B399770}"/>
          </ac:graphicFrameMkLst>
        </pc:graphicFrameChg>
        <pc:picChg chg="add del mod">
          <ac:chgData name="代數白痴 顧" userId="316db6a4f7ef8138" providerId="LiveId" clId="{F07C6D0E-EAEB-4698-AC72-4AD466C41867}" dt="2023-08-14T12:30:37.517" v="319" actId="478"/>
          <ac:picMkLst>
            <pc:docMk/>
            <pc:sldMk cId="754667137" sldId="386"/>
            <ac:picMk id="5" creationId="{AFBEFCE1-AE36-8414-DD71-7110F75B4D13}"/>
          </ac:picMkLst>
        </pc:picChg>
      </pc:sldChg>
      <pc:sldChg chg="modSp mod">
        <pc:chgData name="代數白痴 顧" userId="316db6a4f7ef8138" providerId="LiveId" clId="{F07C6D0E-EAEB-4698-AC72-4AD466C41867}" dt="2023-08-14T12:46:08.955" v="1026" actId="1036"/>
        <pc:sldMkLst>
          <pc:docMk/>
          <pc:sldMk cId="731354489" sldId="387"/>
        </pc:sldMkLst>
        <pc:spChg chg="mod">
          <ac:chgData name="代數白痴 顧" userId="316db6a4f7ef8138" providerId="LiveId" clId="{F07C6D0E-EAEB-4698-AC72-4AD466C41867}" dt="2023-08-14T12:46:08.955" v="1026" actId="1036"/>
          <ac:spMkLst>
            <pc:docMk/>
            <pc:sldMk cId="731354489" sldId="387"/>
            <ac:spMk id="60" creationId="{90ECAF3B-FFFF-A531-AFBE-31708C7D891C}"/>
          </ac:spMkLst>
        </pc:spChg>
        <pc:spChg chg="mod">
          <ac:chgData name="代數白痴 顧" userId="316db6a4f7ef8138" providerId="LiveId" clId="{F07C6D0E-EAEB-4698-AC72-4AD466C41867}" dt="2023-08-14T12:44:38.365" v="900" actId="114"/>
          <ac:spMkLst>
            <pc:docMk/>
            <pc:sldMk cId="731354489" sldId="387"/>
            <ac:spMk id="89" creationId="{9E8FE398-ED8E-E5DE-BD50-E0471252FAF6}"/>
          </ac:spMkLst>
        </pc:spChg>
        <pc:spChg chg="mod">
          <ac:chgData name="代數白痴 顧" userId="316db6a4f7ef8138" providerId="LiveId" clId="{F07C6D0E-EAEB-4698-AC72-4AD466C41867}" dt="2023-08-14T12:45:12.590" v="945" actId="1036"/>
          <ac:spMkLst>
            <pc:docMk/>
            <pc:sldMk cId="731354489" sldId="387"/>
            <ac:spMk id="101" creationId="{665D392D-19FC-71B5-434C-0ABBBC91FB85}"/>
          </ac:spMkLst>
        </pc:spChg>
        <pc:grpChg chg="mod">
          <ac:chgData name="代數白痴 顧" userId="316db6a4f7ef8138" providerId="LiveId" clId="{F07C6D0E-EAEB-4698-AC72-4AD466C41867}" dt="2023-08-14T12:43:00.738" v="856" actId="1035"/>
          <ac:grpSpMkLst>
            <pc:docMk/>
            <pc:sldMk cId="731354489" sldId="387"/>
            <ac:grpSpMk id="5" creationId="{4BAA3B68-1C7B-0A3C-CDE3-3D592655F73E}"/>
          </ac:grpSpMkLst>
        </pc:grpChg>
      </pc:sldChg>
      <pc:sldChg chg="delSp modSp mod">
        <pc:chgData name="代數白痴 顧" userId="316db6a4f7ef8138" providerId="LiveId" clId="{F07C6D0E-EAEB-4698-AC72-4AD466C41867}" dt="2023-08-14T12:41:11.521" v="790" actId="20577"/>
        <pc:sldMkLst>
          <pc:docMk/>
          <pc:sldMk cId="3686676960" sldId="388"/>
        </pc:sldMkLst>
        <pc:spChg chg="del">
          <ac:chgData name="代數白痴 顧" userId="316db6a4f7ef8138" providerId="LiveId" clId="{F07C6D0E-EAEB-4698-AC72-4AD466C41867}" dt="2023-08-14T12:35:30.350" v="471" actId="478"/>
          <ac:spMkLst>
            <pc:docMk/>
            <pc:sldMk cId="3686676960" sldId="388"/>
            <ac:spMk id="9" creationId="{F3192138-67B2-1C24-16B7-8D266C5E118B}"/>
          </ac:spMkLst>
        </pc:spChg>
        <pc:spChg chg="del">
          <ac:chgData name="代數白痴 顧" userId="316db6a4f7ef8138" providerId="LiveId" clId="{F07C6D0E-EAEB-4698-AC72-4AD466C41867}" dt="2023-08-14T12:35:30.350" v="471" actId="478"/>
          <ac:spMkLst>
            <pc:docMk/>
            <pc:sldMk cId="3686676960" sldId="388"/>
            <ac:spMk id="14" creationId="{CDE7032B-EFBF-8F73-6DE5-94C96F09F5F0}"/>
          </ac:spMkLst>
        </pc:spChg>
        <pc:spChg chg="mod">
          <ac:chgData name="代數白痴 顧" userId="316db6a4f7ef8138" providerId="LiveId" clId="{F07C6D0E-EAEB-4698-AC72-4AD466C41867}" dt="2023-08-14T12:40:24.331" v="692" actId="20577"/>
          <ac:spMkLst>
            <pc:docMk/>
            <pc:sldMk cId="3686676960" sldId="388"/>
            <ac:spMk id="23" creationId="{00000000-0000-0000-0000-000000000000}"/>
          </ac:spMkLst>
        </pc:spChg>
        <pc:spChg chg="mod">
          <ac:chgData name="代數白痴 顧" userId="316db6a4f7ef8138" providerId="LiveId" clId="{F07C6D0E-EAEB-4698-AC72-4AD466C41867}" dt="2023-08-14T12:38:14.440" v="594" actId="20577"/>
          <ac:spMkLst>
            <pc:docMk/>
            <pc:sldMk cId="3686676960" sldId="388"/>
            <ac:spMk id="60" creationId="{90ECAF3B-FFFF-A531-AFBE-31708C7D891C}"/>
          </ac:spMkLst>
        </pc:spChg>
        <pc:spChg chg="mod">
          <ac:chgData name="代數白痴 顧" userId="316db6a4f7ef8138" providerId="LiveId" clId="{F07C6D0E-EAEB-4698-AC72-4AD466C41867}" dt="2023-08-14T12:41:11.521" v="790" actId="20577"/>
          <ac:spMkLst>
            <pc:docMk/>
            <pc:sldMk cId="3686676960" sldId="388"/>
            <ac:spMk id="89" creationId="{9E8FE398-ED8E-E5DE-BD50-E0471252FAF6}"/>
          </ac:spMkLst>
        </pc:spChg>
        <pc:spChg chg="mod">
          <ac:chgData name="代數白痴 顧" userId="316db6a4f7ef8138" providerId="LiveId" clId="{F07C6D0E-EAEB-4698-AC72-4AD466C41867}" dt="2023-08-14T12:39:43.360" v="667" actId="113"/>
          <ac:spMkLst>
            <pc:docMk/>
            <pc:sldMk cId="3686676960" sldId="388"/>
            <ac:spMk id="101" creationId="{665D392D-19FC-71B5-434C-0ABBBC91FB85}"/>
          </ac:spMkLst>
        </pc:spChg>
        <pc:grpChg chg="mod">
          <ac:chgData name="代數白痴 顧" userId="316db6a4f7ef8138" providerId="LiveId" clId="{F07C6D0E-EAEB-4698-AC72-4AD466C41867}" dt="2023-08-14T12:38:58.766" v="628" actId="1035"/>
          <ac:grpSpMkLst>
            <pc:docMk/>
            <pc:sldMk cId="3686676960" sldId="388"/>
            <ac:grpSpMk id="5" creationId="{4BAA3B68-1C7B-0A3C-CDE3-3D592655F73E}"/>
          </ac:grpSpMkLst>
        </pc:grpChg>
        <pc:picChg chg="del">
          <ac:chgData name="代數白痴 顧" userId="316db6a4f7ef8138" providerId="LiveId" clId="{F07C6D0E-EAEB-4698-AC72-4AD466C41867}" dt="2023-08-14T12:35:30.350" v="471" actId="478"/>
          <ac:picMkLst>
            <pc:docMk/>
            <pc:sldMk cId="3686676960" sldId="388"/>
            <ac:picMk id="7" creationId="{B0F5FD12-3C3C-AC06-6A14-B2BE0D7B9825}"/>
          </ac:picMkLst>
        </pc:picChg>
        <pc:cxnChg chg="mod">
          <ac:chgData name="代數白痴 顧" userId="316db6a4f7ef8138" providerId="LiveId" clId="{F07C6D0E-EAEB-4698-AC72-4AD466C41867}" dt="2023-08-14T12:36:54.941" v="476" actId="1076"/>
          <ac:cxnSpMkLst>
            <pc:docMk/>
            <pc:sldMk cId="3686676960" sldId="388"/>
            <ac:cxnSpMk id="3" creationId="{0A66E084-65E6-1358-0A8B-92B6D6964606}"/>
          </ac:cxnSpMkLst>
        </pc:cxnChg>
      </pc:sldChg>
      <pc:sldChg chg="modSp add mod">
        <pc:chgData name="代數白痴 顧" userId="316db6a4f7ef8138" providerId="LiveId" clId="{F07C6D0E-EAEB-4698-AC72-4AD466C41867}" dt="2023-08-14T13:04:17.391" v="1198" actId="947"/>
        <pc:sldMkLst>
          <pc:docMk/>
          <pc:sldMk cId="653955125" sldId="389"/>
        </pc:sldMkLst>
        <pc:spChg chg="mod">
          <ac:chgData name="代數白痴 顧" userId="316db6a4f7ef8138" providerId="LiveId" clId="{F07C6D0E-EAEB-4698-AC72-4AD466C41867}" dt="2023-08-14T13:03:17.822" v="1191" actId="20577"/>
          <ac:spMkLst>
            <pc:docMk/>
            <pc:sldMk cId="653955125" sldId="389"/>
            <ac:spMk id="23" creationId="{00000000-0000-0000-0000-000000000000}"/>
          </ac:spMkLst>
        </pc:spChg>
        <pc:spChg chg="mod">
          <ac:chgData name="代數白痴 顧" userId="316db6a4f7ef8138" providerId="LiveId" clId="{F07C6D0E-EAEB-4698-AC72-4AD466C41867}" dt="2023-08-14T13:04:17.391" v="1198" actId="947"/>
          <ac:spMkLst>
            <pc:docMk/>
            <pc:sldMk cId="653955125" sldId="389"/>
            <ac:spMk id="60" creationId="{90ECAF3B-FFFF-A531-AFBE-31708C7D891C}"/>
          </ac:spMkLst>
        </pc:spChg>
        <pc:spChg chg="mod">
          <ac:chgData name="代數白痴 顧" userId="316db6a4f7ef8138" providerId="LiveId" clId="{F07C6D0E-EAEB-4698-AC72-4AD466C41867}" dt="2023-08-14T13:00:45.866" v="1121" actId="1035"/>
          <ac:spMkLst>
            <pc:docMk/>
            <pc:sldMk cId="653955125" sldId="389"/>
            <ac:spMk id="85" creationId="{FD9877AB-90D9-85AC-8B35-7C59154D6CA1}"/>
          </ac:spMkLst>
        </pc:spChg>
        <pc:spChg chg="mod">
          <ac:chgData name="代數白痴 顧" userId="316db6a4f7ef8138" providerId="LiveId" clId="{F07C6D0E-EAEB-4698-AC72-4AD466C41867}" dt="2023-08-14T13:00:45.866" v="1121" actId="1035"/>
          <ac:spMkLst>
            <pc:docMk/>
            <pc:sldMk cId="653955125" sldId="389"/>
            <ac:spMk id="86" creationId="{7A8B1BF8-834A-95B0-07DE-5087C19188C0}"/>
          </ac:spMkLst>
        </pc:spChg>
        <pc:spChg chg="mod">
          <ac:chgData name="代數白痴 顧" userId="316db6a4f7ef8138" providerId="LiveId" clId="{F07C6D0E-EAEB-4698-AC72-4AD466C41867}" dt="2023-08-14T13:01:05.160" v="1126" actId="14100"/>
          <ac:spMkLst>
            <pc:docMk/>
            <pc:sldMk cId="653955125" sldId="389"/>
            <ac:spMk id="89" creationId="{9E8FE398-ED8E-E5DE-BD50-E0471252FAF6}"/>
          </ac:spMkLst>
        </pc:spChg>
        <pc:spChg chg="mod">
          <ac:chgData name="代數白痴 顧" userId="316db6a4f7ef8138" providerId="LiveId" clId="{F07C6D0E-EAEB-4698-AC72-4AD466C41867}" dt="2023-08-14T13:00:15.128" v="1081" actId="20577"/>
          <ac:spMkLst>
            <pc:docMk/>
            <pc:sldMk cId="653955125" sldId="389"/>
            <ac:spMk id="101" creationId="{665D392D-19FC-71B5-434C-0ABBBC91FB85}"/>
          </ac:spMkLst>
        </pc:spChg>
        <pc:cxnChg chg="mod">
          <ac:chgData name="代數白痴 顧" userId="316db6a4f7ef8138" providerId="LiveId" clId="{F07C6D0E-EAEB-4698-AC72-4AD466C41867}" dt="2023-08-14T13:00:45.866" v="1121" actId="1035"/>
          <ac:cxnSpMkLst>
            <pc:docMk/>
            <pc:sldMk cId="653955125" sldId="389"/>
            <ac:cxnSpMk id="84" creationId="{85798A49-4654-BF16-EA6F-C7F808DE531E}"/>
          </ac:cxnSpMkLst>
        </pc:cxnChg>
      </pc:sldChg>
    </pc:docChg>
  </pc:docChgLst>
  <pc:docChgLst>
    <pc:chgData name="代數白痴 顧" userId="316db6a4f7ef8138" providerId="LiveId" clId="{4F20B61E-ED31-4ED1-B1CB-53FDB45B9688}"/>
    <pc:docChg chg="undo custSel delSld modSld">
      <pc:chgData name="代數白痴 顧" userId="316db6a4f7ef8138" providerId="LiveId" clId="{4F20B61E-ED31-4ED1-B1CB-53FDB45B9688}" dt="2023-08-12T03:16:32.008" v="1391" actId="1036"/>
      <pc:docMkLst>
        <pc:docMk/>
      </pc:docMkLst>
      <pc:sldChg chg="del">
        <pc:chgData name="代數白痴 顧" userId="316db6a4f7ef8138" providerId="LiveId" clId="{4F20B61E-ED31-4ED1-B1CB-53FDB45B9688}" dt="2023-08-11T07:11:20.124" v="0" actId="2696"/>
        <pc:sldMkLst>
          <pc:docMk/>
          <pc:sldMk cId="2873434386" sldId="379"/>
        </pc:sldMkLst>
      </pc:sldChg>
      <pc:sldChg chg="modSp mod modNotesTx">
        <pc:chgData name="代數白痴 顧" userId="316db6a4f7ef8138" providerId="LiveId" clId="{4F20B61E-ED31-4ED1-B1CB-53FDB45B9688}" dt="2023-08-11T07:45:41.546" v="1304" actId="20577"/>
        <pc:sldMkLst>
          <pc:docMk/>
          <pc:sldMk cId="371298532" sldId="385"/>
        </pc:sldMkLst>
        <pc:spChg chg="mod">
          <ac:chgData name="代數白痴 顧" userId="316db6a4f7ef8138" providerId="LiveId" clId="{4F20B61E-ED31-4ED1-B1CB-53FDB45B9688}" dt="2023-08-11T07:45:25.592" v="1248" actId="20577"/>
          <ac:spMkLst>
            <pc:docMk/>
            <pc:sldMk cId="371298532" sldId="385"/>
            <ac:spMk id="2" creationId="{2ED883B7-7BB5-3569-0000-ECC75BEFD414}"/>
          </ac:spMkLst>
        </pc:spChg>
      </pc:sldChg>
      <pc:sldChg chg="addSp delSp modSp mod">
        <pc:chgData name="代數白痴 顧" userId="316db6a4f7ef8138" providerId="LiveId" clId="{4F20B61E-ED31-4ED1-B1CB-53FDB45B9688}" dt="2023-08-11T07:46:40.958" v="1305" actId="115"/>
        <pc:sldMkLst>
          <pc:docMk/>
          <pc:sldMk cId="754667137" sldId="386"/>
        </pc:sldMkLst>
        <pc:spChg chg="add del">
          <ac:chgData name="代數白痴 顧" userId="316db6a4f7ef8138" providerId="LiveId" clId="{4F20B61E-ED31-4ED1-B1CB-53FDB45B9688}" dt="2023-08-11T07:13:12.579" v="6"/>
          <ac:spMkLst>
            <pc:docMk/>
            <pc:sldMk cId="754667137" sldId="386"/>
            <ac:spMk id="7" creationId="{D0EF1200-F697-BF75-21BF-99B2F4A19159}"/>
          </ac:spMkLst>
        </pc:spChg>
        <pc:spChg chg="add del">
          <ac:chgData name="代數白痴 顧" userId="316db6a4f7ef8138" providerId="LiveId" clId="{4F20B61E-ED31-4ED1-B1CB-53FDB45B9688}" dt="2023-08-11T07:13:12.579" v="6"/>
          <ac:spMkLst>
            <pc:docMk/>
            <pc:sldMk cId="754667137" sldId="386"/>
            <ac:spMk id="8" creationId="{13541535-746E-D914-4CB0-FFCD0E6B7D30}"/>
          </ac:spMkLst>
        </pc:spChg>
        <pc:spChg chg="add del">
          <ac:chgData name="代數白痴 顧" userId="316db6a4f7ef8138" providerId="LiveId" clId="{4F20B61E-ED31-4ED1-B1CB-53FDB45B9688}" dt="2023-08-11T07:13:12.579" v="6"/>
          <ac:spMkLst>
            <pc:docMk/>
            <pc:sldMk cId="754667137" sldId="386"/>
            <ac:spMk id="9" creationId="{B2A784E1-9DA8-61BC-3BAE-0E838930AA16}"/>
          </ac:spMkLst>
        </pc:spChg>
        <pc:spChg chg="mod">
          <ac:chgData name="代數白痴 顧" userId="316db6a4f7ef8138" providerId="LiveId" clId="{4F20B61E-ED31-4ED1-B1CB-53FDB45B9688}" dt="2023-08-11T07:46:40.958" v="1305" actId="115"/>
          <ac:spMkLst>
            <pc:docMk/>
            <pc:sldMk cId="754667137" sldId="386"/>
            <ac:spMk id="60" creationId="{90ECAF3B-FFFF-A531-AFBE-31708C7D891C}"/>
          </ac:spMkLst>
        </pc:spChg>
        <pc:spChg chg="mod">
          <ac:chgData name="代數白痴 顧" userId="316db6a4f7ef8138" providerId="LiveId" clId="{4F20B61E-ED31-4ED1-B1CB-53FDB45B9688}" dt="2023-08-11T07:16:08.266" v="323" actId="1036"/>
          <ac:spMkLst>
            <pc:docMk/>
            <pc:sldMk cId="754667137" sldId="386"/>
            <ac:spMk id="85" creationId="{FD9877AB-90D9-85AC-8B35-7C59154D6CA1}"/>
          </ac:spMkLst>
        </pc:spChg>
        <pc:spChg chg="mod">
          <ac:chgData name="代數白痴 顧" userId="316db6a4f7ef8138" providerId="LiveId" clId="{4F20B61E-ED31-4ED1-B1CB-53FDB45B9688}" dt="2023-08-11T07:16:08.266" v="323" actId="1036"/>
          <ac:spMkLst>
            <pc:docMk/>
            <pc:sldMk cId="754667137" sldId="386"/>
            <ac:spMk id="86" creationId="{7A8B1BF8-834A-95B0-07DE-5087C19188C0}"/>
          </ac:spMkLst>
        </pc:spChg>
        <pc:spChg chg="mod">
          <ac:chgData name="代數白痴 顧" userId="316db6a4f7ef8138" providerId="LiveId" clId="{4F20B61E-ED31-4ED1-B1CB-53FDB45B9688}" dt="2023-08-11T07:16:30.281" v="327" actId="947"/>
          <ac:spMkLst>
            <pc:docMk/>
            <pc:sldMk cId="754667137" sldId="386"/>
            <ac:spMk id="89" creationId="{9E8FE398-ED8E-E5DE-BD50-E0471252FAF6}"/>
          </ac:spMkLst>
        </pc:spChg>
        <pc:spChg chg="mod">
          <ac:chgData name="代數白痴 顧" userId="316db6a4f7ef8138" providerId="LiveId" clId="{4F20B61E-ED31-4ED1-B1CB-53FDB45B9688}" dt="2023-08-11T07:16:21.753" v="326" actId="20577"/>
          <ac:spMkLst>
            <pc:docMk/>
            <pc:sldMk cId="754667137" sldId="386"/>
            <ac:spMk id="101" creationId="{665D392D-19FC-71B5-434C-0ABBBC91FB85}"/>
          </ac:spMkLst>
        </pc:spChg>
        <pc:graphicFrameChg chg="add del">
          <ac:chgData name="代數白痴 顧" userId="316db6a4f7ef8138" providerId="LiveId" clId="{4F20B61E-ED31-4ED1-B1CB-53FDB45B9688}" dt="2023-08-11T07:13:12.579" v="6"/>
          <ac:graphicFrameMkLst>
            <pc:docMk/>
            <pc:sldMk cId="754667137" sldId="386"/>
            <ac:graphicFrameMk id="5" creationId="{37833360-F1C9-25C4-636C-937423010058}"/>
          </ac:graphicFrameMkLst>
        </pc:graphicFrameChg>
        <pc:graphicFrameChg chg="add del">
          <ac:chgData name="代數白痴 顧" userId="316db6a4f7ef8138" providerId="LiveId" clId="{4F20B61E-ED31-4ED1-B1CB-53FDB45B9688}" dt="2023-08-11T07:13:12.579" v="6"/>
          <ac:graphicFrameMkLst>
            <pc:docMk/>
            <pc:sldMk cId="754667137" sldId="386"/>
            <ac:graphicFrameMk id="6" creationId="{47773992-A70C-3019-3F58-DB591B41D163}"/>
          </ac:graphicFrameMkLst>
        </pc:graphicFrameChg>
        <pc:picChg chg="del">
          <ac:chgData name="代數白痴 顧" userId="316db6a4f7ef8138" providerId="LiveId" clId="{4F20B61E-ED31-4ED1-B1CB-53FDB45B9688}" dt="2023-08-11T07:11:28.245" v="1" actId="478"/>
          <ac:picMkLst>
            <pc:docMk/>
            <pc:sldMk cId="754667137" sldId="386"/>
            <ac:picMk id="2050" creationId="{794F7D14-7B2A-1ED1-BB45-4856DD9634C1}"/>
          </ac:picMkLst>
        </pc:picChg>
        <pc:cxnChg chg="mod">
          <ac:chgData name="代數白痴 顧" userId="316db6a4f7ef8138" providerId="LiveId" clId="{4F20B61E-ED31-4ED1-B1CB-53FDB45B9688}" dt="2023-08-11T07:16:08.266" v="323" actId="1036"/>
          <ac:cxnSpMkLst>
            <pc:docMk/>
            <pc:sldMk cId="754667137" sldId="386"/>
            <ac:cxnSpMk id="84" creationId="{85798A49-4654-BF16-EA6F-C7F808DE531E}"/>
          </ac:cxnSpMkLst>
        </pc:cxnChg>
      </pc:sldChg>
      <pc:sldChg chg="modSp mod">
        <pc:chgData name="代數白痴 顧" userId="316db6a4f7ef8138" providerId="LiveId" clId="{4F20B61E-ED31-4ED1-B1CB-53FDB45B9688}" dt="2023-08-11T07:37:02.687" v="419" actId="207"/>
        <pc:sldMkLst>
          <pc:docMk/>
          <pc:sldMk cId="731354489" sldId="387"/>
        </pc:sldMkLst>
        <pc:spChg chg="mod">
          <ac:chgData name="代數白痴 顧" userId="316db6a4f7ef8138" providerId="LiveId" clId="{4F20B61E-ED31-4ED1-B1CB-53FDB45B9688}" dt="2023-08-11T07:37:02.687" v="419" actId="207"/>
          <ac:spMkLst>
            <pc:docMk/>
            <pc:sldMk cId="731354489" sldId="387"/>
            <ac:spMk id="60" creationId="{90ECAF3B-FFFF-A531-AFBE-31708C7D891C}"/>
          </ac:spMkLst>
        </pc:spChg>
        <pc:spChg chg="mod">
          <ac:chgData name="代數白痴 顧" userId="316db6a4f7ef8138" providerId="LiveId" clId="{4F20B61E-ED31-4ED1-B1CB-53FDB45B9688}" dt="2023-08-11T07:36:39.376" v="401" actId="1036"/>
          <ac:spMkLst>
            <pc:docMk/>
            <pc:sldMk cId="731354489" sldId="387"/>
            <ac:spMk id="85" creationId="{FD9877AB-90D9-85AC-8B35-7C59154D6CA1}"/>
          </ac:spMkLst>
        </pc:spChg>
        <pc:spChg chg="mod">
          <ac:chgData name="代數白痴 顧" userId="316db6a4f7ef8138" providerId="LiveId" clId="{4F20B61E-ED31-4ED1-B1CB-53FDB45B9688}" dt="2023-08-11T07:36:39.376" v="401" actId="1036"/>
          <ac:spMkLst>
            <pc:docMk/>
            <pc:sldMk cId="731354489" sldId="387"/>
            <ac:spMk id="86" creationId="{7A8B1BF8-834A-95B0-07DE-5087C19188C0}"/>
          </ac:spMkLst>
        </pc:spChg>
        <pc:spChg chg="mod">
          <ac:chgData name="代數白痴 顧" userId="316db6a4f7ef8138" providerId="LiveId" clId="{4F20B61E-ED31-4ED1-B1CB-53FDB45B9688}" dt="2023-08-11T07:36:39.376" v="401" actId="1036"/>
          <ac:spMkLst>
            <pc:docMk/>
            <pc:sldMk cId="731354489" sldId="387"/>
            <ac:spMk id="89" creationId="{9E8FE398-ED8E-E5DE-BD50-E0471252FAF6}"/>
          </ac:spMkLst>
        </pc:spChg>
        <pc:spChg chg="mod">
          <ac:chgData name="代數白痴 顧" userId="316db6a4f7ef8138" providerId="LiveId" clId="{4F20B61E-ED31-4ED1-B1CB-53FDB45B9688}" dt="2023-08-11T07:36:57.053" v="418" actId="20577"/>
          <ac:spMkLst>
            <pc:docMk/>
            <pc:sldMk cId="731354489" sldId="387"/>
            <ac:spMk id="101" creationId="{665D392D-19FC-71B5-434C-0ABBBC91FB85}"/>
          </ac:spMkLst>
        </pc:spChg>
        <pc:cxnChg chg="mod">
          <ac:chgData name="代數白痴 顧" userId="316db6a4f7ef8138" providerId="LiveId" clId="{4F20B61E-ED31-4ED1-B1CB-53FDB45B9688}" dt="2023-08-11T07:36:39.376" v="401" actId="1036"/>
          <ac:cxnSpMkLst>
            <pc:docMk/>
            <pc:sldMk cId="731354489" sldId="387"/>
            <ac:cxnSpMk id="84" creationId="{85798A49-4654-BF16-EA6F-C7F808DE531E}"/>
          </ac:cxnSpMkLst>
        </pc:cxnChg>
      </pc:sldChg>
      <pc:sldChg chg="delSp modSp mod">
        <pc:chgData name="代數白痴 顧" userId="316db6a4f7ef8138" providerId="LiveId" clId="{4F20B61E-ED31-4ED1-B1CB-53FDB45B9688}" dt="2023-08-12T03:16:32.008" v="1391" actId="1036"/>
        <pc:sldMkLst>
          <pc:docMk/>
          <pc:sldMk cId="3686676960" sldId="388"/>
        </pc:sldMkLst>
        <pc:spChg chg="mod">
          <ac:chgData name="代數白痴 顧" userId="316db6a4f7ef8138" providerId="LiveId" clId="{4F20B61E-ED31-4ED1-B1CB-53FDB45B9688}" dt="2023-08-12T03:16:00.441" v="1352" actId="20577"/>
          <ac:spMkLst>
            <pc:docMk/>
            <pc:sldMk cId="3686676960" sldId="388"/>
            <ac:spMk id="60" creationId="{90ECAF3B-FFFF-A531-AFBE-31708C7D891C}"/>
          </ac:spMkLst>
        </pc:spChg>
        <pc:spChg chg="mod">
          <ac:chgData name="代數白痴 顧" userId="316db6a4f7ef8138" providerId="LiveId" clId="{4F20B61E-ED31-4ED1-B1CB-53FDB45B9688}" dt="2023-08-12T03:16:14.351" v="1353" actId="948"/>
          <ac:spMkLst>
            <pc:docMk/>
            <pc:sldMk cId="3686676960" sldId="388"/>
            <ac:spMk id="89" creationId="{9E8FE398-ED8E-E5DE-BD50-E0471252FAF6}"/>
          </ac:spMkLst>
        </pc:spChg>
        <pc:spChg chg="mod">
          <ac:chgData name="代數白痴 顧" userId="316db6a4f7ef8138" providerId="LiveId" clId="{4F20B61E-ED31-4ED1-B1CB-53FDB45B9688}" dt="2023-08-12T03:16:32.008" v="1391" actId="1036"/>
          <ac:spMkLst>
            <pc:docMk/>
            <pc:sldMk cId="3686676960" sldId="388"/>
            <ac:spMk id="101" creationId="{665D392D-19FC-71B5-434C-0ABBBC91FB85}"/>
          </ac:spMkLst>
        </pc:spChg>
        <pc:grpChg chg="mod">
          <ac:chgData name="代數白痴 顧" userId="316db6a4f7ef8138" providerId="LiveId" clId="{4F20B61E-ED31-4ED1-B1CB-53FDB45B9688}" dt="2023-08-12T03:16:21.419" v="1374" actId="1035"/>
          <ac:grpSpMkLst>
            <pc:docMk/>
            <pc:sldMk cId="3686676960" sldId="388"/>
            <ac:grpSpMk id="5" creationId="{4BAA3B68-1C7B-0A3C-CDE3-3D592655F73E}"/>
          </ac:grpSpMkLst>
        </pc:grpChg>
        <pc:picChg chg="del mod">
          <ac:chgData name="代數白痴 顧" userId="316db6a4f7ef8138" providerId="LiveId" clId="{4F20B61E-ED31-4ED1-B1CB-53FDB45B9688}" dt="2023-08-11T07:38:43.405" v="457" actId="478"/>
          <ac:picMkLst>
            <pc:docMk/>
            <pc:sldMk cId="3686676960" sldId="388"/>
            <ac:picMk id="6" creationId="{E8BD243C-81E3-BE53-9D4D-51A1C3F24BE7}"/>
          </ac:picMkLst>
        </pc:picChg>
      </pc:sldChg>
      <pc:sldChg chg="del">
        <pc:chgData name="代數白痴 顧" userId="316db6a4f7ef8138" providerId="LiveId" clId="{4F20B61E-ED31-4ED1-B1CB-53FDB45B9688}" dt="2023-08-11T07:16:40.735" v="329" actId="2696"/>
        <pc:sldMkLst>
          <pc:docMk/>
          <pc:sldMk cId="3837981058" sldId="389"/>
        </pc:sldMkLst>
      </pc:sldChg>
      <pc:sldChg chg="del">
        <pc:chgData name="代數白痴 顧" userId="316db6a4f7ef8138" providerId="LiveId" clId="{4F20B61E-ED31-4ED1-B1CB-53FDB45B9688}" dt="2023-08-11T07:16:37.796" v="328" actId="2696"/>
        <pc:sldMkLst>
          <pc:docMk/>
          <pc:sldMk cId="2141944949" sldId="390"/>
        </pc:sldMkLst>
      </pc:sldChg>
      <pc:sldChg chg="del">
        <pc:chgData name="代數白痴 顧" userId="316db6a4f7ef8138" providerId="LiveId" clId="{4F20B61E-ED31-4ED1-B1CB-53FDB45B9688}" dt="2023-08-11T07:34:37.689" v="330" actId="2696"/>
        <pc:sldMkLst>
          <pc:docMk/>
          <pc:sldMk cId="3176852412" sldId="391"/>
        </pc:sldMkLst>
      </pc:sldChg>
    </pc:docChg>
  </pc:docChgLst>
  <pc:docChgLst>
    <pc:chgData name="代數白痴 顧" userId="316db6a4f7ef8138" providerId="LiveId" clId="{3A0E3FD4-101E-465D-9FA3-CB1CD09254D0}"/>
    <pc:docChg chg="undo custSel modSld sldOrd">
      <pc:chgData name="代數白痴 顧" userId="316db6a4f7ef8138" providerId="LiveId" clId="{3A0E3FD4-101E-465D-9FA3-CB1CD09254D0}" dt="2023-08-12T06:08:24.726" v="2089"/>
      <pc:docMkLst>
        <pc:docMk/>
      </pc:docMkLst>
      <pc:sldChg chg="modSp mod modNotesTx">
        <pc:chgData name="代數白痴 顧" userId="316db6a4f7ef8138" providerId="LiveId" clId="{3A0E3FD4-101E-465D-9FA3-CB1CD09254D0}" dt="2023-08-12T03:24:18.016" v="531" actId="20577"/>
        <pc:sldMkLst>
          <pc:docMk/>
          <pc:sldMk cId="371298532" sldId="385"/>
        </pc:sldMkLst>
        <pc:spChg chg="mod">
          <ac:chgData name="代數白痴 顧" userId="316db6a4f7ef8138" providerId="LiveId" clId="{3A0E3FD4-101E-465D-9FA3-CB1CD09254D0}" dt="2023-08-12T03:24:18.016" v="531" actId="20577"/>
          <ac:spMkLst>
            <pc:docMk/>
            <pc:sldMk cId="371298532" sldId="385"/>
            <ac:spMk id="2" creationId="{2ED883B7-7BB5-3569-0000-ECC75BEFD414}"/>
          </ac:spMkLst>
        </pc:spChg>
      </pc:sldChg>
      <pc:sldChg chg="addSp delSp modSp mod">
        <pc:chgData name="代數白痴 顧" userId="316db6a4f7ef8138" providerId="LiveId" clId="{3A0E3FD4-101E-465D-9FA3-CB1CD09254D0}" dt="2023-08-12T05:50:21.128" v="1816" actId="20577"/>
        <pc:sldMkLst>
          <pc:docMk/>
          <pc:sldMk cId="754667137" sldId="386"/>
        </pc:sldMkLst>
        <pc:spChg chg="add del">
          <ac:chgData name="代數白痴 顧" userId="316db6a4f7ef8138" providerId="LiveId" clId="{3A0E3FD4-101E-465D-9FA3-CB1CD09254D0}" dt="2023-08-12T03:22:48.550" v="315"/>
          <ac:spMkLst>
            <pc:docMk/>
            <pc:sldMk cId="754667137" sldId="386"/>
            <ac:spMk id="9" creationId="{5373A28B-CFEB-124A-6F45-6F37DB35AF6A}"/>
          </ac:spMkLst>
        </pc:spChg>
        <pc:spChg chg="add del">
          <ac:chgData name="代數白痴 顧" userId="316db6a4f7ef8138" providerId="LiveId" clId="{3A0E3FD4-101E-465D-9FA3-CB1CD09254D0}" dt="2023-08-12T03:22:48.550" v="315"/>
          <ac:spMkLst>
            <pc:docMk/>
            <pc:sldMk cId="754667137" sldId="386"/>
            <ac:spMk id="10" creationId="{466AEF01-D020-4EDE-F358-17597B2D6339}"/>
          </ac:spMkLst>
        </pc:spChg>
        <pc:spChg chg="add del">
          <ac:chgData name="代數白痴 顧" userId="316db6a4f7ef8138" providerId="LiveId" clId="{3A0E3FD4-101E-465D-9FA3-CB1CD09254D0}" dt="2023-08-12T03:22:48.550" v="315"/>
          <ac:spMkLst>
            <pc:docMk/>
            <pc:sldMk cId="754667137" sldId="386"/>
            <ac:spMk id="11" creationId="{11679BBE-3C19-0079-A612-135A1B0A14BF}"/>
          </ac:spMkLst>
        </pc:spChg>
        <pc:spChg chg="add del">
          <ac:chgData name="代數白痴 顧" userId="316db6a4f7ef8138" providerId="LiveId" clId="{3A0E3FD4-101E-465D-9FA3-CB1CD09254D0}" dt="2023-08-12T03:22:48.550" v="315"/>
          <ac:spMkLst>
            <pc:docMk/>
            <pc:sldMk cId="754667137" sldId="386"/>
            <ac:spMk id="12" creationId="{0479A155-C8C1-4E59-7DBA-2354BA0E2CF8}"/>
          </ac:spMkLst>
        </pc:spChg>
        <pc:spChg chg="add del">
          <ac:chgData name="代數白痴 顧" userId="316db6a4f7ef8138" providerId="LiveId" clId="{3A0E3FD4-101E-465D-9FA3-CB1CD09254D0}" dt="2023-08-12T03:22:48.550" v="315"/>
          <ac:spMkLst>
            <pc:docMk/>
            <pc:sldMk cId="754667137" sldId="386"/>
            <ac:spMk id="13" creationId="{E72987BA-769E-7845-9ADC-EA196910249A}"/>
          </ac:spMkLst>
        </pc:spChg>
        <pc:spChg chg="mod">
          <ac:chgData name="代數白痴 顧" userId="316db6a4f7ef8138" providerId="LiveId" clId="{3A0E3FD4-101E-465D-9FA3-CB1CD09254D0}" dt="2023-08-12T03:28:51.856" v="731" actId="20577"/>
          <ac:spMkLst>
            <pc:docMk/>
            <pc:sldMk cId="754667137" sldId="386"/>
            <ac:spMk id="23" creationId="{00000000-0000-0000-0000-000000000000}"/>
          </ac:spMkLst>
        </pc:spChg>
        <pc:spChg chg="mod">
          <ac:chgData name="代數白痴 顧" userId="316db6a4f7ef8138" providerId="LiveId" clId="{3A0E3FD4-101E-465D-9FA3-CB1CD09254D0}" dt="2023-08-12T05:50:21.128" v="1816" actId="20577"/>
          <ac:spMkLst>
            <pc:docMk/>
            <pc:sldMk cId="754667137" sldId="386"/>
            <ac:spMk id="60" creationId="{90ECAF3B-FFFF-A531-AFBE-31708C7D891C}"/>
          </ac:spMkLst>
        </pc:spChg>
        <pc:spChg chg="mod">
          <ac:chgData name="代數白痴 顧" userId="316db6a4f7ef8138" providerId="LiveId" clId="{3A0E3FD4-101E-465D-9FA3-CB1CD09254D0}" dt="2023-08-12T05:48:56.372" v="1774" actId="114"/>
          <ac:spMkLst>
            <pc:docMk/>
            <pc:sldMk cId="754667137" sldId="386"/>
            <ac:spMk id="89" creationId="{9E8FE398-ED8E-E5DE-BD50-E0471252FAF6}"/>
          </ac:spMkLst>
        </pc:spChg>
        <pc:spChg chg="mod">
          <ac:chgData name="代數白痴 顧" userId="316db6a4f7ef8138" providerId="LiveId" clId="{3A0E3FD4-101E-465D-9FA3-CB1CD09254D0}" dt="2023-08-12T03:28:10.472" v="708" actId="1035"/>
          <ac:spMkLst>
            <pc:docMk/>
            <pc:sldMk cId="754667137" sldId="386"/>
            <ac:spMk id="101" creationId="{665D392D-19FC-71B5-434C-0ABBBC91FB85}"/>
          </ac:spMkLst>
        </pc:spChg>
        <pc:grpChg chg="mod">
          <ac:chgData name="代數白痴 顧" userId="316db6a4f7ef8138" providerId="LiveId" clId="{3A0E3FD4-101E-465D-9FA3-CB1CD09254D0}" dt="2023-08-12T03:26:33.642" v="618" actId="1035"/>
          <ac:grpSpMkLst>
            <pc:docMk/>
            <pc:sldMk cId="754667137" sldId="386"/>
            <ac:grpSpMk id="2" creationId="{9204BB33-F861-B3E8-E94D-762DF3B9352D}"/>
          </ac:grpSpMkLst>
        </pc:grpChg>
        <pc:graphicFrameChg chg="add del">
          <ac:chgData name="代數白痴 顧" userId="316db6a4f7ef8138" providerId="LiveId" clId="{3A0E3FD4-101E-465D-9FA3-CB1CD09254D0}" dt="2023-08-12T03:22:48.550" v="315"/>
          <ac:graphicFrameMkLst>
            <pc:docMk/>
            <pc:sldMk cId="754667137" sldId="386"/>
            <ac:graphicFrameMk id="5" creationId="{8F2190D0-F7F6-F287-AF6E-364447791464}"/>
          </ac:graphicFrameMkLst>
        </pc:graphicFrameChg>
        <pc:graphicFrameChg chg="add del">
          <ac:chgData name="代數白痴 顧" userId="316db6a4f7ef8138" providerId="LiveId" clId="{3A0E3FD4-101E-465D-9FA3-CB1CD09254D0}" dt="2023-08-12T03:22:48.550" v="315"/>
          <ac:graphicFrameMkLst>
            <pc:docMk/>
            <pc:sldMk cId="754667137" sldId="386"/>
            <ac:graphicFrameMk id="6" creationId="{009B6E35-B0B6-0B3B-03E0-8ADBDA27EC3B}"/>
          </ac:graphicFrameMkLst>
        </pc:graphicFrameChg>
        <pc:graphicFrameChg chg="add del">
          <ac:chgData name="代數白痴 顧" userId="316db6a4f7ef8138" providerId="LiveId" clId="{3A0E3FD4-101E-465D-9FA3-CB1CD09254D0}" dt="2023-08-12T03:22:48.550" v="315"/>
          <ac:graphicFrameMkLst>
            <pc:docMk/>
            <pc:sldMk cId="754667137" sldId="386"/>
            <ac:graphicFrameMk id="7" creationId="{B1800392-85CB-4002-B98D-E78ABC330EF6}"/>
          </ac:graphicFrameMkLst>
        </pc:graphicFrameChg>
        <pc:graphicFrameChg chg="add del">
          <ac:chgData name="代數白痴 顧" userId="316db6a4f7ef8138" providerId="LiveId" clId="{3A0E3FD4-101E-465D-9FA3-CB1CD09254D0}" dt="2023-08-12T03:22:48.550" v="315"/>
          <ac:graphicFrameMkLst>
            <pc:docMk/>
            <pc:sldMk cId="754667137" sldId="386"/>
            <ac:graphicFrameMk id="8" creationId="{3EBD2355-9B5B-5BA5-3686-AD4DD703C7AB}"/>
          </ac:graphicFrameMkLst>
        </pc:graphicFrameChg>
        <pc:graphicFrameChg chg="add mod">
          <ac:chgData name="代數白痴 顧" userId="316db6a4f7ef8138" providerId="LiveId" clId="{3A0E3FD4-101E-465D-9FA3-CB1CD09254D0}" dt="2023-08-12T03:27:25.767" v="636" actId="1037"/>
          <ac:graphicFrameMkLst>
            <pc:docMk/>
            <pc:sldMk cId="754667137" sldId="386"/>
            <ac:graphicFrameMk id="14" creationId="{1E0132E2-45BB-7092-1996-CC09D4DFFC20}"/>
          </ac:graphicFrameMkLst>
        </pc:graphicFrameChg>
        <pc:graphicFrameChg chg="add mod">
          <ac:chgData name="代數白痴 顧" userId="316db6a4f7ef8138" providerId="LiveId" clId="{3A0E3FD4-101E-465D-9FA3-CB1CD09254D0}" dt="2023-08-12T03:27:59.733" v="690" actId="1037"/>
          <ac:graphicFrameMkLst>
            <pc:docMk/>
            <pc:sldMk cId="754667137" sldId="386"/>
            <ac:graphicFrameMk id="15" creationId="{D122C354-7E48-13E4-ED8F-39F73838A697}"/>
          </ac:graphicFrameMkLst>
        </pc:graphicFrameChg>
      </pc:sldChg>
      <pc:sldChg chg="addSp modSp mod ord modAnim">
        <pc:chgData name="代數白痴 顧" userId="316db6a4f7ef8138" providerId="LiveId" clId="{3A0E3FD4-101E-465D-9FA3-CB1CD09254D0}" dt="2023-08-12T06:08:24.726" v="2089"/>
        <pc:sldMkLst>
          <pc:docMk/>
          <pc:sldMk cId="731354489" sldId="387"/>
        </pc:sldMkLst>
        <pc:spChg chg="add mod">
          <ac:chgData name="代數白痴 顧" userId="316db6a4f7ef8138" providerId="LiveId" clId="{3A0E3FD4-101E-465D-9FA3-CB1CD09254D0}" dt="2023-08-12T06:07:43.934" v="2085" actId="1038"/>
          <ac:spMkLst>
            <pc:docMk/>
            <pc:sldMk cId="731354489" sldId="387"/>
            <ac:spMk id="7" creationId="{3DC74343-DDF1-4598-E8CF-EDD929E4B93B}"/>
          </ac:spMkLst>
        </pc:spChg>
        <pc:spChg chg="add mod">
          <ac:chgData name="代數白痴 顧" userId="316db6a4f7ef8138" providerId="LiveId" clId="{3A0E3FD4-101E-465D-9FA3-CB1CD09254D0}" dt="2023-08-12T06:07:26.295" v="2048" actId="1076"/>
          <ac:spMkLst>
            <pc:docMk/>
            <pc:sldMk cId="731354489" sldId="387"/>
            <ac:spMk id="8" creationId="{9AC55E35-5E7D-64F5-884D-76A296866BBE}"/>
          </ac:spMkLst>
        </pc:spChg>
        <pc:spChg chg="add mod">
          <ac:chgData name="代數白痴 顧" userId="316db6a4f7ef8138" providerId="LiveId" clId="{3A0E3FD4-101E-465D-9FA3-CB1CD09254D0}" dt="2023-08-12T06:07:34.267" v="2067" actId="1038"/>
          <ac:spMkLst>
            <pc:docMk/>
            <pc:sldMk cId="731354489" sldId="387"/>
            <ac:spMk id="9" creationId="{09ACB39C-ACDD-4272-0F5D-A81A484B736F}"/>
          </ac:spMkLst>
        </pc:spChg>
        <pc:spChg chg="mod">
          <ac:chgData name="代數白痴 顧" userId="316db6a4f7ef8138" providerId="LiveId" clId="{3A0E3FD4-101E-465D-9FA3-CB1CD09254D0}" dt="2023-08-12T03:29:31.820" v="782" actId="20577"/>
          <ac:spMkLst>
            <pc:docMk/>
            <pc:sldMk cId="731354489" sldId="387"/>
            <ac:spMk id="23" creationId="{00000000-0000-0000-0000-000000000000}"/>
          </ac:spMkLst>
        </pc:spChg>
        <pc:spChg chg="mod">
          <ac:chgData name="代數白痴 顧" userId="316db6a4f7ef8138" providerId="LiveId" clId="{3A0E3FD4-101E-465D-9FA3-CB1CD09254D0}" dt="2023-08-12T06:06:50.061" v="2046" actId="114"/>
          <ac:spMkLst>
            <pc:docMk/>
            <pc:sldMk cId="731354489" sldId="387"/>
            <ac:spMk id="60" creationId="{90ECAF3B-FFFF-A531-AFBE-31708C7D891C}"/>
          </ac:spMkLst>
        </pc:spChg>
        <pc:spChg chg="mod">
          <ac:chgData name="代數白痴 顧" userId="316db6a4f7ef8138" providerId="LiveId" clId="{3A0E3FD4-101E-465D-9FA3-CB1CD09254D0}" dt="2023-08-12T05:49:28.126" v="1791" actId="1036"/>
          <ac:spMkLst>
            <pc:docMk/>
            <pc:sldMk cId="731354489" sldId="387"/>
            <ac:spMk id="85" creationId="{FD9877AB-90D9-85AC-8B35-7C59154D6CA1}"/>
          </ac:spMkLst>
        </pc:spChg>
        <pc:spChg chg="mod">
          <ac:chgData name="代數白痴 顧" userId="316db6a4f7ef8138" providerId="LiveId" clId="{3A0E3FD4-101E-465D-9FA3-CB1CD09254D0}" dt="2023-08-12T05:49:28.126" v="1791" actId="1036"/>
          <ac:spMkLst>
            <pc:docMk/>
            <pc:sldMk cId="731354489" sldId="387"/>
            <ac:spMk id="86" creationId="{7A8B1BF8-834A-95B0-07DE-5087C19188C0}"/>
          </ac:spMkLst>
        </pc:spChg>
        <pc:spChg chg="mod">
          <ac:chgData name="代數白痴 顧" userId="316db6a4f7ef8138" providerId="LiveId" clId="{3A0E3FD4-101E-465D-9FA3-CB1CD09254D0}" dt="2023-08-12T05:51:07.050" v="1822" actId="1035"/>
          <ac:spMkLst>
            <pc:docMk/>
            <pc:sldMk cId="731354489" sldId="387"/>
            <ac:spMk id="89" creationId="{9E8FE398-ED8E-E5DE-BD50-E0471252FAF6}"/>
          </ac:spMkLst>
        </pc:spChg>
        <pc:spChg chg="mod">
          <ac:chgData name="代數白痴 顧" userId="316db6a4f7ef8138" providerId="LiveId" clId="{3A0E3FD4-101E-465D-9FA3-CB1CD09254D0}" dt="2023-08-12T03:34:10.997" v="995" actId="1036"/>
          <ac:spMkLst>
            <pc:docMk/>
            <pc:sldMk cId="731354489" sldId="387"/>
            <ac:spMk id="101" creationId="{665D392D-19FC-71B5-434C-0ABBBC91FB85}"/>
          </ac:spMkLst>
        </pc:spChg>
        <pc:grpChg chg="mod">
          <ac:chgData name="代數白痴 顧" userId="316db6a4f7ef8138" providerId="LiveId" clId="{3A0E3FD4-101E-465D-9FA3-CB1CD09254D0}" dt="2023-08-12T03:32:05.139" v="903" actId="1035"/>
          <ac:grpSpMkLst>
            <pc:docMk/>
            <pc:sldMk cId="731354489" sldId="387"/>
            <ac:grpSpMk id="5" creationId="{4BAA3B68-1C7B-0A3C-CDE3-3D592655F73E}"/>
          </ac:grpSpMkLst>
        </pc:grpChg>
        <pc:cxnChg chg="add mod">
          <ac:chgData name="代數白痴 顧" userId="316db6a4f7ef8138" providerId="LiveId" clId="{3A0E3FD4-101E-465D-9FA3-CB1CD09254D0}" dt="2023-08-12T06:07:43.934" v="2085" actId="1038"/>
          <ac:cxnSpMkLst>
            <pc:docMk/>
            <pc:sldMk cId="731354489" sldId="387"/>
            <ac:cxnSpMk id="2" creationId="{9EA42F19-E06A-4D1A-D18B-6AF2A278A62A}"/>
          </ac:cxnSpMkLst>
        </pc:cxnChg>
        <pc:cxnChg chg="add mod">
          <ac:chgData name="代數白痴 顧" userId="316db6a4f7ef8138" providerId="LiveId" clId="{3A0E3FD4-101E-465D-9FA3-CB1CD09254D0}" dt="2023-08-12T06:07:26.295" v="2048" actId="1076"/>
          <ac:cxnSpMkLst>
            <pc:docMk/>
            <pc:sldMk cId="731354489" sldId="387"/>
            <ac:cxnSpMk id="6" creationId="{6C03EC8D-3AAC-BEB2-DB20-62327A9D1160}"/>
          </ac:cxnSpMkLst>
        </pc:cxnChg>
        <pc:cxnChg chg="add mod">
          <ac:chgData name="代數白痴 顧" userId="316db6a4f7ef8138" providerId="LiveId" clId="{3A0E3FD4-101E-465D-9FA3-CB1CD09254D0}" dt="2023-08-12T06:08:04.573" v="2087" actId="14100"/>
          <ac:cxnSpMkLst>
            <pc:docMk/>
            <pc:sldMk cId="731354489" sldId="387"/>
            <ac:cxnSpMk id="11" creationId="{32046121-3942-9320-C51C-EF6DD965DA89}"/>
          </ac:cxnSpMkLst>
        </pc:cxnChg>
        <pc:cxnChg chg="mod">
          <ac:chgData name="代數白痴 顧" userId="316db6a4f7ef8138" providerId="LiveId" clId="{3A0E3FD4-101E-465D-9FA3-CB1CD09254D0}" dt="2023-08-12T05:49:28.126" v="1791" actId="1036"/>
          <ac:cxnSpMkLst>
            <pc:docMk/>
            <pc:sldMk cId="731354489" sldId="387"/>
            <ac:cxnSpMk id="84" creationId="{85798A49-4654-BF16-EA6F-C7F808DE531E}"/>
          </ac:cxnSpMkLst>
        </pc:cxnChg>
      </pc:sldChg>
      <pc:sldChg chg="addSp delSp modSp mod modAnim">
        <pc:chgData name="代數白痴 顧" userId="316db6a4f7ef8138" providerId="LiveId" clId="{3A0E3FD4-101E-465D-9FA3-CB1CD09254D0}" dt="2023-08-12T06:06:06.034" v="2045"/>
        <pc:sldMkLst>
          <pc:docMk/>
          <pc:sldMk cId="3686676960" sldId="388"/>
        </pc:sldMkLst>
        <pc:spChg chg="add mod">
          <ac:chgData name="代數白痴 顧" userId="316db6a4f7ef8138" providerId="LiveId" clId="{3A0E3FD4-101E-465D-9FA3-CB1CD09254D0}" dt="2023-08-12T06:00:15.988" v="1978" actId="1036"/>
          <ac:spMkLst>
            <pc:docMk/>
            <pc:sldMk cId="3686676960" sldId="388"/>
            <ac:spMk id="11" creationId="{F91EF903-DAA2-F710-6D00-B17EF2E33BD7}"/>
          </ac:spMkLst>
        </pc:spChg>
        <pc:spChg chg="add mod">
          <ac:chgData name="代數白痴 顧" userId="316db6a4f7ef8138" providerId="LiveId" clId="{3A0E3FD4-101E-465D-9FA3-CB1CD09254D0}" dt="2023-08-12T06:00:15.988" v="1978" actId="1036"/>
          <ac:spMkLst>
            <pc:docMk/>
            <pc:sldMk cId="3686676960" sldId="388"/>
            <ac:spMk id="12" creationId="{5E08ADFD-7F7F-2BD4-8E8B-E3409C3671E2}"/>
          </ac:spMkLst>
        </pc:spChg>
        <pc:spChg chg="add mod">
          <ac:chgData name="代數白痴 顧" userId="316db6a4f7ef8138" providerId="LiveId" clId="{3A0E3FD4-101E-465D-9FA3-CB1CD09254D0}" dt="2023-08-12T06:00:15.988" v="1978" actId="1036"/>
          <ac:spMkLst>
            <pc:docMk/>
            <pc:sldMk cId="3686676960" sldId="388"/>
            <ac:spMk id="13" creationId="{B2CDEABD-DEDB-D644-4F71-3BAB561A3AA5}"/>
          </ac:spMkLst>
        </pc:spChg>
        <pc:spChg chg="mod">
          <ac:chgData name="代數白痴 顧" userId="316db6a4f7ef8138" providerId="LiveId" clId="{3A0E3FD4-101E-465D-9FA3-CB1CD09254D0}" dt="2023-08-12T04:02:50.137" v="1378" actId="20577"/>
          <ac:spMkLst>
            <pc:docMk/>
            <pc:sldMk cId="3686676960" sldId="388"/>
            <ac:spMk id="23" creationId="{00000000-0000-0000-0000-000000000000}"/>
          </ac:spMkLst>
        </pc:spChg>
        <pc:spChg chg="add mod">
          <ac:chgData name="代數白痴 顧" userId="316db6a4f7ef8138" providerId="LiveId" clId="{3A0E3FD4-101E-465D-9FA3-CB1CD09254D0}" dt="2023-08-12T06:00:15.988" v="1978" actId="1036"/>
          <ac:spMkLst>
            <pc:docMk/>
            <pc:sldMk cId="3686676960" sldId="388"/>
            <ac:spMk id="24" creationId="{07FFE9AB-3110-4046-A2E3-65DDA02A8D81}"/>
          </ac:spMkLst>
        </pc:spChg>
        <pc:spChg chg="add mod">
          <ac:chgData name="代數白痴 顧" userId="316db6a4f7ef8138" providerId="LiveId" clId="{3A0E3FD4-101E-465D-9FA3-CB1CD09254D0}" dt="2023-08-12T06:00:15.988" v="1978" actId="1036"/>
          <ac:spMkLst>
            <pc:docMk/>
            <pc:sldMk cId="3686676960" sldId="388"/>
            <ac:spMk id="28" creationId="{8F4B70D8-8CD0-C24B-59F5-0E537D4611FE}"/>
          </ac:spMkLst>
        </pc:spChg>
        <pc:spChg chg="add mod">
          <ac:chgData name="代數白痴 顧" userId="316db6a4f7ef8138" providerId="LiveId" clId="{3A0E3FD4-101E-465D-9FA3-CB1CD09254D0}" dt="2023-08-12T06:00:15.988" v="1978" actId="1036"/>
          <ac:spMkLst>
            <pc:docMk/>
            <pc:sldMk cId="3686676960" sldId="388"/>
            <ac:spMk id="29" creationId="{B8796DEF-0928-E764-2D18-7736D6AAE9C1}"/>
          </ac:spMkLst>
        </pc:spChg>
        <pc:spChg chg="add mod">
          <ac:chgData name="代數白痴 顧" userId="316db6a4f7ef8138" providerId="LiveId" clId="{3A0E3FD4-101E-465D-9FA3-CB1CD09254D0}" dt="2023-08-12T06:00:38.484" v="1985" actId="1076"/>
          <ac:spMkLst>
            <pc:docMk/>
            <pc:sldMk cId="3686676960" sldId="388"/>
            <ac:spMk id="30" creationId="{6788957C-EF76-AAA1-A15C-E91ACB86EC11}"/>
          </ac:spMkLst>
        </pc:spChg>
        <pc:spChg chg="add mod">
          <ac:chgData name="代數白痴 顧" userId="316db6a4f7ef8138" providerId="LiveId" clId="{3A0E3FD4-101E-465D-9FA3-CB1CD09254D0}" dt="2023-08-12T06:01:21.563" v="2006" actId="1035"/>
          <ac:spMkLst>
            <pc:docMk/>
            <pc:sldMk cId="3686676960" sldId="388"/>
            <ac:spMk id="31" creationId="{3586E56A-7FD1-0BAE-3DE6-E270049EF89F}"/>
          </ac:spMkLst>
        </pc:spChg>
        <pc:spChg chg="add mod">
          <ac:chgData name="代數白痴 顧" userId="316db6a4f7ef8138" providerId="LiveId" clId="{3A0E3FD4-101E-465D-9FA3-CB1CD09254D0}" dt="2023-08-12T06:01:44.613" v="2018" actId="1035"/>
          <ac:spMkLst>
            <pc:docMk/>
            <pc:sldMk cId="3686676960" sldId="388"/>
            <ac:spMk id="32" creationId="{674B3052-BACF-E1D6-59EE-82CDE308107F}"/>
          </ac:spMkLst>
        </pc:spChg>
        <pc:spChg chg="add mod">
          <ac:chgData name="代數白痴 顧" userId="316db6a4f7ef8138" providerId="LiveId" clId="{3A0E3FD4-101E-465D-9FA3-CB1CD09254D0}" dt="2023-08-12T06:02:10.764" v="2031" actId="1076"/>
          <ac:spMkLst>
            <pc:docMk/>
            <pc:sldMk cId="3686676960" sldId="388"/>
            <ac:spMk id="33" creationId="{97AA1785-6AFF-B634-4BEA-2BE1EBD49F52}"/>
          </ac:spMkLst>
        </pc:spChg>
        <pc:spChg chg="mod">
          <ac:chgData name="代數白痴 顧" userId="316db6a4f7ef8138" providerId="LiveId" clId="{3A0E3FD4-101E-465D-9FA3-CB1CD09254D0}" dt="2023-08-12T03:41:26.914" v="1320" actId="20577"/>
          <ac:spMkLst>
            <pc:docMk/>
            <pc:sldMk cId="3686676960" sldId="388"/>
            <ac:spMk id="60" creationId="{90ECAF3B-FFFF-A531-AFBE-31708C7D891C}"/>
          </ac:spMkLst>
        </pc:spChg>
        <pc:spChg chg="mod">
          <ac:chgData name="代數白痴 顧" userId="316db6a4f7ef8138" providerId="LiveId" clId="{3A0E3FD4-101E-465D-9FA3-CB1CD09254D0}" dt="2023-08-12T05:48:35.209" v="1773" actId="1035"/>
          <ac:spMkLst>
            <pc:docMk/>
            <pc:sldMk cId="3686676960" sldId="388"/>
            <ac:spMk id="85" creationId="{FD9877AB-90D9-85AC-8B35-7C59154D6CA1}"/>
          </ac:spMkLst>
        </pc:spChg>
        <pc:spChg chg="mod">
          <ac:chgData name="代數白痴 顧" userId="316db6a4f7ef8138" providerId="LiveId" clId="{3A0E3FD4-101E-465D-9FA3-CB1CD09254D0}" dt="2023-08-12T05:48:35.209" v="1773" actId="1035"/>
          <ac:spMkLst>
            <pc:docMk/>
            <pc:sldMk cId="3686676960" sldId="388"/>
            <ac:spMk id="86" creationId="{7A8B1BF8-834A-95B0-07DE-5087C19188C0}"/>
          </ac:spMkLst>
        </pc:spChg>
        <pc:spChg chg="mod">
          <ac:chgData name="代數白痴 顧" userId="316db6a4f7ef8138" providerId="LiveId" clId="{3A0E3FD4-101E-465D-9FA3-CB1CD09254D0}" dt="2023-08-12T05:48:35.209" v="1773" actId="1035"/>
          <ac:spMkLst>
            <pc:docMk/>
            <pc:sldMk cId="3686676960" sldId="388"/>
            <ac:spMk id="89" creationId="{9E8FE398-ED8E-E5DE-BD50-E0471252FAF6}"/>
          </ac:spMkLst>
        </pc:spChg>
        <pc:graphicFrameChg chg="add del mod modGraphic">
          <ac:chgData name="代數白痴 顧" userId="316db6a4f7ef8138" providerId="LiveId" clId="{3A0E3FD4-101E-465D-9FA3-CB1CD09254D0}" dt="2023-08-12T05:52:41.572" v="1835" actId="478"/>
          <ac:graphicFrameMkLst>
            <pc:docMk/>
            <pc:sldMk cId="3686676960" sldId="388"/>
            <ac:graphicFrameMk id="2" creationId="{FD13A703-3C19-7E22-788C-1DBD34C26186}"/>
          </ac:graphicFrameMkLst>
        </pc:graphicFrameChg>
        <pc:graphicFrameChg chg="add mod modGraphic">
          <ac:chgData name="代數白痴 顧" userId="316db6a4f7ef8138" providerId="LiveId" clId="{3A0E3FD4-101E-465D-9FA3-CB1CD09254D0}" dt="2023-08-12T06:00:15.988" v="1978" actId="1036"/>
          <ac:graphicFrameMkLst>
            <pc:docMk/>
            <pc:sldMk cId="3686676960" sldId="388"/>
            <ac:graphicFrameMk id="6" creationId="{CBB34EDA-89E0-D323-AA2D-E62DD37AD24D}"/>
          </ac:graphicFrameMkLst>
        </pc:graphicFrameChg>
        <pc:cxnChg chg="add mod">
          <ac:chgData name="代數白痴 顧" userId="316db6a4f7ef8138" providerId="LiveId" clId="{3A0E3FD4-101E-465D-9FA3-CB1CD09254D0}" dt="2023-08-12T06:00:15.988" v="1978" actId="1036"/>
          <ac:cxnSpMkLst>
            <pc:docMk/>
            <pc:sldMk cId="3686676960" sldId="388"/>
            <ac:cxnSpMk id="8" creationId="{4210B4B4-9DF4-E664-841B-E30286DF5020}"/>
          </ac:cxnSpMkLst>
        </pc:cxnChg>
        <pc:cxnChg chg="add mod">
          <ac:chgData name="代數白痴 顧" userId="316db6a4f7ef8138" providerId="LiveId" clId="{3A0E3FD4-101E-465D-9FA3-CB1CD09254D0}" dt="2023-08-12T06:00:15.988" v="1978" actId="1036"/>
          <ac:cxnSpMkLst>
            <pc:docMk/>
            <pc:sldMk cId="3686676960" sldId="388"/>
            <ac:cxnSpMk id="10" creationId="{54165C26-67B7-7F88-9831-D29BA831C836}"/>
          </ac:cxnSpMkLst>
        </pc:cxnChg>
        <pc:cxnChg chg="add mod">
          <ac:chgData name="代數白痴 顧" userId="316db6a4f7ef8138" providerId="LiveId" clId="{3A0E3FD4-101E-465D-9FA3-CB1CD09254D0}" dt="2023-08-12T06:00:15.988" v="1978" actId="1036"/>
          <ac:cxnSpMkLst>
            <pc:docMk/>
            <pc:sldMk cId="3686676960" sldId="388"/>
            <ac:cxnSpMk id="15" creationId="{13EC3642-5E92-91E8-C7C5-811E8AB020D0}"/>
          </ac:cxnSpMkLst>
        </pc:cxnChg>
        <pc:cxnChg chg="add mod">
          <ac:chgData name="代數白痴 顧" userId="316db6a4f7ef8138" providerId="LiveId" clId="{3A0E3FD4-101E-465D-9FA3-CB1CD09254D0}" dt="2023-08-12T06:00:15.988" v="1978" actId="1036"/>
          <ac:cxnSpMkLst>
            <pc:docMk/>
            <pc:sldMk cId="3686676960" sldId="388"/>
            <ac:cxnSpMk id="19" creationId="{19BDBEA5-2FF3-CD94-1BF6-DD37A571165E}"/>
          </ac:cxnSpMkLst>
        </pc:cxnChg>
        <pc:cxnChg chg="add mod">
          <ac:chgData name="代數白痴 顧" userId="316db6a4f7ef8138" providerId="LiveId" clId="{3A0E3FD4-101E-465D-9FA3-CB1CD09254D0}" dt="2023-08-12T06:00:15.988" v="1978" actId="1036"/>
          <ac:cxnSpMkLst>
            <pc:docMk/>
            <pc:sldMk cId="3686676960" sldId="388"/>
            <ac:cxnSpMk id="21" creationId="{41F30F0F-7914-1355-065B-38CFD38E7108}"/>
          </ac:cxnSpMkLst>
        </pc:cxnChg>
        <pc:cxnChg chg="add mod">
          <ac:chgData name="代數白痴 顧" userId="316db6a4f7ef8138" providerId="LiveId" clId="{3A0E3FD4-101E-465D-9FA3-CB1CD09254D0}" dt="2023-08-12T06:00:15.988" v="1978" actId="1036"/>
          <ac:cxnSpMkLst>
            <pc:docMk/>
            <pc:sldMk cId="3686676960" sldId="388"/>
            <ac:cxnSpMk id="26" creationId="{E76473B6-71AB-BB0D-D87E-70D110138CC5}"/>
          </ac:cxnSpMkLst>
        </pc:cxnChg>
        <pc:cxnChg chg="mod">
          <ac:chgData name="代數白痴 顧" userId="316db6a4f7ef8138" providerId="LiveId" clId="{3A0E3FD4-101E-465D-9FA3-CB1CD09254D0}" dt="2023-08-12T05:48:35.209" v="1773" actId="1035"/>
          <ac:cxnSpMkLst>
            <pc:docMk/>
            <pc:sldMk cId="3686676960" sldId="388"/>
            <ac:cxnSpMk id="84" creationId="{85798A49-4654-BF16-EA6F-C7F808DE531E}"/>
          </ac:cxnSpMkLst>
        </pc:cxnChg>
      </pc:sldChg>
    </pc:docChg>
  </pc:docChgLst>
  <pc:docChgLst>
    <pc:chgData name="代數白痴 顧" userId="316db6a4f7ef8138" providerId="LiveId" clId="{17E509C0-6FA3-401A-8550-7AE85D85E8AE}"/>
    <pc:docChg chg="undo custSel modSld">
      <pc:chgData name="代數白痴 顧" userId="316db6a4f7ef8138" providerId="LiveId" clId="{17E509C0-6FA3-401A-8550-7AE85D85E8AE}" dt="2023-07-21T03:29:20.464" v="7254" actId="20577"/>
      <pc:docMkLst>
        <pc:docMk/>
      </pc:docMkLst>
      <pc:sldChg chg="addSp delSp modSp mod delAnim modNotesTx">
        <pc:chgData name="代數白痴 顧" userId="316db6a4f7ef8138" providerId="LiveId" clId="{17E509C0-6FA3-401A-8550-7AE85D85E8AE}" dt="2023-07-21T03:27:26.349" v="7247" actId="20577"/>
        <pc:sldMkLst>
          <pc:docMk/>
          <pc:sldMk cId="2873434386" sldId="379"/>
        </pc:sldMkLst>
        <pc:spChg chg="add del">
          <ac:chgData name="代數白痴 顧" userId="316db6a4f7ef8138" providerId="LiveId" clId="{17E509C0-6FA3-401A-8550-7AE85D85E8AE}" dt="2023-07-20T23:45:48.665" v="1549" actId="478"/>
          <ac:spMkLst>
            <pc:docMk/>
            <pc:sldMk cId="2873434386" sldId="379"/>
            <ac:spMk id="5" creationId="{4F598260-248A-1D0A-0DCF-D34D0D94D296}"/>
          </ac:spMkLst>
        </pc:spChg>
        <pc:spChg chg="add del mod">
          <ac:chgData name="代數白痴 顧" userId="316db6a4f7ef8138" providerId="LiveId" clId="{17E509C0-6FA3-401A-8550-7AE85D85E8AE}" dt="2023-07-21T03:25:49.327" v="6934" actId="478"/>
          <ac:spMkLst>
            <pc:docMk/>
            <pc:sldMk cId="2873434386" sldId="379"/>
            <ac:spMk id="11" creationId="{08AC984D-D2D9-AAFD-C645-6AF4B24D91CD}"/>
          </ac:spMkLst>
        </pc:spChg>
        <pc:spChg chg="add del mod">
          <ac:chgData name="代數白痴 顧" userId="316db6a4f7ef8138" providerId="LiveId" clId="{17E509C0-6FA3-401A-8550-7AE85D85E8AE}" dt="2023-07-21T03:25:49.327" v="6934" actId="478"/>
          <ac:spMkLst>
            <pc:docMk/>
            <pc:sldMk cId="2873434386" sldId="379"/>
            <ac:spMk id="12" creationId="{9BFDB900-7E76-520A-F395-89AF3B998473}"/>
          </ac:spMkLst>
        </pc:spChg>
        <pc:spChg chg="add del mod">
          <ac:chgData name="代數白痴 顧" userId="316db6a4f7ef8138" providerId="LiveId" clId="{17E509C0-6FA3-401A-8550-7AE85D85E8AE}" dt="2023-07-21T03:25:49.327" v="6934" actId="478"/>
          <ac:spMkLst>
            <pc:docMk/>
            <pc:sldMk cId="2873434386" sldId="379"/>
            <ac:spMk id="13" creationId="{F0CA1D2F-B50E-C58E-0959-5CD82A3CA933}"/>
          </ac:spMkLst>
        </pc:spChg>
        <pc:spChg chg="del">
          <ac:chgData name="代數白痴 顧" userId="316db6a4f7ef8138" providerId="LiveId" clId="{17E509C0-6FA3-401A-8550-7AE85D85E8AE}" dt="2023-07-20T23:44:25.900" v="1273" actId="478"/>
          <ac:spMkLst>
            <pc:docMk/>
            <pc:sldMk cId="2873434386" sldId="379"/>
            <ac:spMk id="29" creationId="{6C534A47-58C5-C19B-A570-D80F68D0E0C9}"/>
          </ac:spMkLst>
        </pc:spChg>
        <pc:spChg chg="del">
          <ac:chgData name="代數白痴 顧" userId="316db6a4f7ef8138" providerId="LiveId" clId="{17E509C0-6FA3-401A-8550-7AE85D85E8AE}" dt="2023-07-20T23:47:52.636" v="1817" actId="478"/>
          <ac:spMkLst>
            <pc:docMk/>
            <pc:sldMk cId="2873434386" sldId="379"/>
            <ac:spMk id="52" creationId="{E2DAA9E7-790A-AA98-EF70-BBC9891E6727}"/>
          </ac:spMkLst>
        </pc:spChg>
        <pc:spChg chg="mod">
          <ac:chgData name="代數白痴 顧" userId="316db6a4f7ef8138" providerId="LiveId" clId="{17E509C0-6FA3-401A-8550-7AE85D85E8AE}" dt="2023-07-20T23:48:39.168" v="1970" actId="20577"/>
          <ac:spMkLst>
            <pc:docMk/>
            <pc:sldMk cId="2873434386" sldId="379"/>
            <ac:spMk id="60" creationId="{90ECAF3B-FFFF-A531-AFBE-31708C7D891C}"/>
          </ac:spMkLst>
        </pc:spChg>
        <pc:spChg chg="mod">
          <ac:chgData name="代數白痴 顧" userId="316db6a4f7ef8138" providerId="LiveId" clId="{17E509C0-6FA3-401A-8550-7AE85D85E8AE}" dt="2023-07-21T03:18:08.592" v="5661" actId="113"/>
          <ac:spMkLst>
            <pc:docMk/>
            <pc:sldMk cId="2873434386" sldId="379"/>
            <ac:spMk id="89" creationId="{9E8FE398-ED8E-E5DE-BD50-E0471252FAF6}"/>
          </ac:spMkLst>
        </pc:spChg>
        <pc:spChg chg="mod">
          <ac:chgData name="代數白痴 顧" userId="316db6a4f7ef8138" providerId="LiveId" clId="{17E509C0-6FA3-401A-8550-7AE85D85E8AE}" dt="2023-07-20T23:50:36.171" v="2263" actId="20577"/>
          <ac:spMkLst>
            <pc:docMk/>
            <pc:sldMk cId="2873434386" sldId="379"/>
            <ac:spMk id="101" creationId="{665D392D-19FC-71B5-434C-0ABBBC91FB85}"/>
          </ac:spMkLst>
        </pc:spChg>
        <pc:inkChg chg="del">
          <ac:chgData name="代數白痴 顧" userId="316db6a4f7ef8138" providerId="LiveId" clId="{17E509C0-6FA3-401A-8550-7AE85D85E8AE}" dt="2023-07-20T23:30:14.365" v="2" actId="478"/>
          <ac:inkMkLst>
            <pc:docMk/>
            <pc:sldMk cId="2873434386" sldId="379"/>
            <ac:inkMk id="3" creationId="{A385B9CF-F039-0CCB-1FDE-1B5EE2D6EF7A}"/>
          </ac:inkMkLst>
        </pc:inkChg>
        <pc:cxnChg chg="add del mod">
          <ac:chgData name="代數白痴 顧" userId="316db6a4f7ef8138" providerId="LiveId" clId="{17E509C0-6FA3-401A-8550-7AE85D85E8AE}" dt="2023-07-21T03:25:49.327" v="6934" actId="478"/>
          <ac:cxnSpMkLst>
            <pc:docMk/>
            <pc:sldMk cId="2873434386" sldId="379"/>
            <ac:cxnSpMk id="4" creationId="{D14E4F12-5C2C-B234-3E5B-6DD19E1966E8}"/>
          </ac:cxnSpMkLst>
        </pc:cxnChg>
        <pc:cxnChg chg="add del">
          <ac:chgData name="代數白痴 顧" userId="316db6a4f7ef8138" providerId="LiveId" clId="{17E509C0-6FA3-401A-8550-7AE85D85E8AE}" dt="2023-07-21T03:25:49.327" v="6934" actId="478"/>
          <ac:cxnSpMkLst>
            <pc:docMk/>
            <pc:sldMk cId="2873434386" sldId="379"/>
            <ac:cxnSpMk id="6" creationId="{F55850C5-A665-CD3D-CDC7-2CF8E42A5AB7}"/>
          </ac:cxnSpMkLst>
        </pc:cxnChg>
        <pc:cxnChg chg="add del mod">
          <ac:chgData name="代數白痴 顧" userId="316db6a4f7ef8138" providerId="LiveId" clId="{17E509C0-6FA3-401A-8550-7AE85D85E8AE}" dt="2023-07-21T03:25:49.327" v="6934" actId="478"/>
          <ac:cxnSpMkLst>
            <pc:docMk/>
            <pc:sldMk cId="2873434386" sldId="379"/>
            <ac:cxnSpMk id="7" creationId="{92FBADAD-D439-6727-6654-98BD10C1C3AA}"/>
          </ac:cxnSpMkLst>
        </pc:cxnChg>
        <pc:cxnChg chg="add del mod">
          <ac:chgData name="代數白痴 顧" userId="316db6a4f7ef8138" providerId="LiveId" clId="{17E509C0-6FA3-401A-8550-7AE85D85E8AE}" dt="2023-07-21T03:25:49.327" v="6934" actId="478"/>
          <ac:cxnSpMkLst>
            <pc:docMk/>
            <pc:sldMk cId="2873434386" sldId="379"/>
            <ac:cxnSpMk id="8" creationId="{A2E26231-9EFD-97AD-AA7B-6BB6E07C56D9}"/>
          </ac:cxnSpMkLst>
        </pc:cxnChg>
        <pc:cxnChg chg="add del mod">
          <ac:chgData name="代數白痴 顧" userId="316db6a4f7ef8138" providerId="LiveId" clId="{17E509C0-6FA3-401A-8550-7AE85D85E8AE}" dt="2023-07-21T03:25:49.327" v="6934" actId="478"/>
          <ac:cxnSpMkLst>
            <pc:docMk/>
            <pc:sldMk cId="2873434386" sldId="379"/>
            <ac:cxnSpMk id="9" creationId="{9BDA188F-B3AC-C084-07D7-1BF2A01F0B0B}"/>
          </ac:cxnSpMkLst>
        </pc:cxnChg>
        <pc:cxnChg chg="add del mod">
          <ac:chgData name="代數白痴 顧" userId="316db6a4f7ef8138" providerId="LiveId" clId="{17E509C0-6FA3-401A-8550-7AE85D85E8AE}" dt="2023-07-21T03:20:50.653" v="6037" actId="478"/>
          <ac:cxnSpMkLst>
            <pc:docMk/>
            <pc:sldMk cId="2873434386" sldId="379"/>
            <ac:cxnSpMk id="10" creationId="{C78D4E40-0B47-BE55-BD47-88A71AECEF4B}"/>
          </ac:cxnSpMkLst>
        </pc:cxnChg>
      </pc:sldChg>
      <pc:sldChg chg="addSp delSp modSp mod delAnim modAnim modNotesTx">
        <pc:chgData name="代數白痴 顧" userId="316db6a4f7ef8138" providerId="LiveId" clId="{17E509C0-6FA3-401A-8550-7AE85D85E8AE}" dt="2023-07-21T03:15:14.258" v="5108" actId="20577"/>
        <pc:sldMkLst>
          <pc:docMk/>
          <pc:sldMk cId="2328187967" sldId="380"/>
        </pc:sldMkLst>
        <pc:spChg chg="add mod">
          <ac:chgData name="代數白痴 顧" userId="316db6a4f7ef8138" providerId="LiveId" clId="{17E509C0-6FA3-401A-8550-7AE85D85E8AE}" dt="2023-07-21T03:14:48.795" v="5078" actId="20577"/>
          <ac:spMkLst>
            <pc:docMk/>
            <pc:sldMk cId="2328187967" sldId="380"/>
            <ac:spMk id="3" creationId="{8CA77E1B-D9ED-D9EE-7A07-E85CC5132315}"/>
          </ac:spMkLst>
        </pc:spChg>
        <pc:spChg chg="add mod">
          <ac:chgData name="代數白痴 顧" userId="316db6a4f7ef8138" providerId="LiveId" clId="{17E509C0-6FA3-401A-8550-7AE85D85E8AE}" dt="2023-07-21T03:07:06.893" v="4794" actId="164"/>
          <ac:spMkLst>
            <pc:docMk/>
            <pc:sldMk cId="2328187967" sldId="380"/>
            <ac:spMk id="4" creationId="{2C70F817-FB79-F31A-3F56-2C3A000D69A9}"/>
          </ac:spMkLst>
        </pc:spChg>
        <pc:spChg chg="add mod">
          <ac:chgData name="代數白痴 顧" userId="316db6a4f7ef8138" providerId="LiveId" clId="{17E509C0-6FA3-401A-8550-7AE85D85E8AE}" dt="2023-07-21T03:07:06.893" v="4794" actId="164"/>
          <ac:spMkLst>
            <pc:docMk/>
            <pc:sldMk cId="2328187967" sldId="380"/>
            <ac:spMk id="11" creationId="{6EFDA526-D0F1-373A-C06B-3C52BEC792D3}"/>
          </ac:spMkLst>
        </pc:spChg>
        <pc:spChg chg="add mod">
          <ac:chgData name="代數白痴 顧" userId="316db6a4f7ef8138" providerId="LiveId" clId="{17E509C0-6FA3-401A-8550-7AE85D85E8AE}" dt="2023-07-21T03:07:06.893" v="4794" actId="164"/>
          <ac:spMkLst>
            <pc:docMk/>
            <pc:sldMk cId="2328187967" sldId="380"/>
            <ac:spMk id="16" creationId="{0331E554-12FE-3F97-1F27-34A38A00EA91}"/>
          </ac:spMkLst>
        </pc:spChg>
        <pc:spChg chg="add mod">
          <ac:chgData name="代數白痴 顧" userId="316db6a4f7ef8138" providerId="LiveId" clId="{17E509C0-6FA3-401A-8550-7AE85D85E8AE}" dt="2023-07-21T03:07:06.893" v="4794" actId="164"/>
          <ac:spMkLst>
            <pc:docMk/>
            <pc:sldMk cId="2328187967" sldId="380"/>
            <ac:spMk id="25" creationId="{2A976CEC-DBC0-AD16-9E10-DE694A54E4E0}"/>
          </ac:spMkLst>
        </pc:spChg>
        <pc:spChg chg="mod">
          <ac:chgData name="代數白痴 顧" userId="316db6a4f7ef8138" providerId="LiveId" clId="{17E509C0-6FA3-401A-8550-7AE85D85E8AE}" dt="2023-07-20T23:41:43.789" v="1027" actId="20577"/>
          <ac:spMkLst>
            <pc:docMk/>
            <pc:sldMk cId="2328187967" sldId="380"/>
            <ac:spMk id="60" creationId="{90ECAF3B-FFFF-A531-AFBE-31708C7D891C}"/>
          </ac:spMkLst>
        </pc:spChg>
        <pc:spChg chg="mod">
          <ac:chgData name="代數白痴 顧" userId="316db6a4f7ef8138" providerId="LiveId" clId="{17E509C0-6FA3-401A-8550-7AE85D85E8AE}" dt="2023-07-20T23:45:15.087" v="1514" actId="20577"/>
          <ac:spMkLst>
            <pc:docMk/>
            <pc:sldMk cId="2328187967" sldId="380"/>
            <ac:spMk id="89" creationId="{9E8FE398-ED8E-E5DE-BD50-E0471252FAF6}"/>
          </ac:spMkLst>
        </pc:spChg>
        <pc:spChg chg="mod">
          <ac:chgData name="代數白痴 顧" userId="316db6a4f7ef8138" providerId="LiveId" clId="{17E509C0-6FA3-401A-8550-7AE85D85E8AE}" dt="2023-07-20T23:44:04.338" v="1270" actId="20577"/>
          <ac:spMkLst>
            <pc:docMk/>
            <pc:sldMk cId="2328187967" sldId="380"/>
            <ac:spMk id="101" creationId="{665D392D-19FC-71B5-434C-0ABBBC91FB85}"/>
          </ac:spMkLst>
        </pc:spChg>
        <pc:grpChg chg="add mod">
          <ac:chgData name="代數白痴 顧" userId="316db6a4f7ef8138" providerId="LiveId" clId="{17E509C0-6FA3-401A-8550-7AE85D85E8AE}" dt="2023-07-21T03:07:09.052" v="4795" actId="1076"/>
          <ac:grpSpMkLst>
            <pc:docMk/>
            <pc:sldMk cId="2328187967" sldId="380"/>
            <ac:grpSpMk id="26" creationId="{D0F3EAA3-CCCE-084C-8683-835BE14A5678}"/>
          </ac:grpSpMkLst>
        </pc:grpChg>
        <pc:grpChg chg="del">
          <ac:chgData name="代數白痴 顧" userId="316db6a4f7ef8138" providerId="LiveId" clId="{17E509C0-6FA3-401A-8550-7AE85D85E8AE}" dt="2023-07-20T23:39:59.254" v="846" actId="478"/>
          <ac:grpSpMkLst>
            <pc:docMk/>
            <pc:sldMk cId="2328187967" sldId="380"/>
            <ac:grpSpMk id="34" creationId="{5E70F412-D66A-8078-2DC6-9E18FD82969F}"/>
          </ac:grpSpMkLst>
        </pc:grpChg>
        <pc:inkChg chg="del">
          <ac:chgData name="代數白痴 顧" userId="316db6a4f7ef8138" providerId="LiveId" clId="{17E509C0-6FA3-401A-8550-7AE85D85E8AE}" dt="2023-07-20T23:30:12.819" v="1" actId="478"/>
          <ac:inkMkLst>
            <pc:docMk/>
            <pc:sldMk cId="2328187967" sldId="380"/>
            <ac:inkMk id="3" creationId="{BBADA09A-A0CA-9D0F-810D-D91D52066400}"/>
          </ac:inkMkLst>
        </pc:inkChg>
        <pc:cxnChg chg="add mod">
          <ac:chgData name="代數白痴 顧" userId="316db6a4f7ef8138" providerId="LiveId" clId="{17E509C0-6FA3-401A-8550-7AE85D85E8AE}" dt="2023-07-21T03:07:06.893" v="4794" actId="164"/>
          <ac:cxnSpMkLst>
            <pc:docMk/>
            <pc:sldMk cId="2328187967" sldId="380"/>
            <ac:cxnSpMk id="6" creationId="{C88EB7A3-B62C-E331-3377-7C5923F40C28}"/>
          </ac:cxnSpMkLst>
        </pc:cxnChg>
        <pc:cxnChg chg="add mod">
          <ac:chgData name="代數白痴 顧" userId="316db6a4f7ef8138" providerId="LiveId" clId="{17E509C0-6FA3-401A-8550-7AE85D85E8AE}" dt="2023-07-21T03:07:06.893" v="4794" actId="164"/>
          <ac:cxnSpMkLst>
            <pc:docMk/>
            <pc:sldMk cId="2328187967" sldId="380"/>
            <ac:cxnSpMk id="8" creationId="{041CA15C-8C69-C3FE-E069-5E7DAB3F0731}"/>
          </ac:cxnSpMkLst>
        </pc:cxnChg>
        <pc:cxnChg chg="add mod">
          <ac:chgData name="代數白痴 顧" userId="316db6a4f7ef8138" providerId="LiveId" clId="{17E509C0-6FA3-401A-8550-7AE85D85E8AE}" dt="2023-07-21T03:07:06.893" v="4794" actId="164"/>
          <ac:cxnSpMkLst>
            <pc:docMk/>
            <pc:sldMk cId="2328187967" sldId="380"/>
            <ac:cxnSpMk id="10" creationId="{34131B62-47D6-098F-7FBB-EC97AD7BAB21}"/>
          </ac:cxnSpMkLst>
        </pc:cxnChg>
        <pc:cxnChg chg="add mod">
          <ac:chgData name="代數白痴 顧" userId="316db6a4f7ef8138" providerId="LiveId" clId="{17E509C0-6FA3-401A-8550-7AE85D85E8AE}" dt="2023-07-21T03:07:06.893" v="4794" actId="164"/>
          <ac:cxnSpMkLst>
            <pc:docMk/>
            <pc:sldMk cId="2328187967" sldId="380"/>
            <ac:cxnSpMk id="13" creationId="{CC0A429E-EF64-DEA5-DE21-2C8C87DF62D5}"/>
          </ac:cxnSpMkLst>
        </pc:cxnChg>
        <pc:cxnChg chg="add mod">
          <ac:chgData name="代數白痴 顧" userId="316db6a4f7ef8138" providerId="LiveId" clId="{17E509C0-6FA3-401A-8550-7AE85D85E8AE}" dt="2023-07-21T03:07:06.893" v="4794" actId="164"/>
          <ac:cxnSpMkLst>
            <pc:docMk/>
            <pc:sldMk cId="2328187967" sldId="380"/>
            <ac:cxnSpMk id="15" creationId="{6B0A4563-3ED3-39FF-66E8-7AB6361D0CE0}"/>
          </ac:cxnSpMkLst>
        </pc:cxnChg>
        <pc:cxnChg chg="add mod">
          <ac:chgData name="代數白痴 顧" userId="316db6a4f7ef8138" providerId="LiveId" clId="{17E509C0-6FA3-401A-8550-7AE85D85E8AE}" dt="2023-07-21T03:07:06.893" v="4794" actId="164"/>
          <ac:cxnSpMkLst>
            <pc:docMk/>
            <pc:sldMk cId="2328187967" sldId="380"/>
            <ac:cxnSpMk id="17" creationId="{92C1FE05-DA45-3799-A836-780195C52DC8}"/>
          </ac:cxnSpMkLst>
        </pc:cxnChg>
        <pc:cxnChg chg="add mod">
          <ac:chgData name="代數白痴 顧" userId="316db6a4f7ef8138" providerId="LiveId" clId="{17E509C0-6FA3-401A-8550-7AE85D85E8AE}" dt="2023-07-21T03:07:06.893" v="4794" actId="164"/>
          <ac:cxnSpMkLst>
            <pc:docMk/>
            <pc:sldMk cId="2328187967" sldId="380"/>
            <ac:cxnSpMk id="18" creationId="{F6BBF0F7-5F8E-3107-B9BF-A5B7081AAA96}"/>
          </ac:cxnSpMkLst>
        </pc:cxnChg>
        <pc:cxnChg chg="add mod">
          <ac:chgData name="代數白痴 顧" userId="316db6a4f7ef8138" providerId="LiveId" clId="{17E509C0-6FA3-401A-8550-7AE85D85E8AE}" dt="2023-07-21T03:07:06.893" v="4794" actId="164"/>
          <ac:cxnSpMkLst>
            <pc:docMk/>
            <pc:sldMk cId="2328187967" sldId="380"/>
            <ac:cxnSpMk id="19" creationId="{1B1FE6A4-C0FA-DD0D-CE06-42B749667308}"/>
          </ac:cxnSpMkLst>
        </pc:cxnChg>
        <pc:cxnChg chg="add mod">
          <ac:chgData name="代數白痴 顧" userId="316db6a4f7ef8138" providerId="LiveId" clId="{17E509C0-6FA3-401A-8550-7AE85D85E8AE}" dt="2023-07-21T03:07:06.893" v="4794" actId="164"/>
          <ac:cxnSpMkLst>
            <pc:docMk/>
            <pc:sldMk cId="2328187967" sldId="380"/>
            <ac:cxnSpMk id="20" creationId="{A8131586-4F7C-4F44-096E-E642C2F049FE}"/>
          </ac:cxnSpMkLst>
        </pc:cxnChg>
        <pc:cxnChg chg="add mod">
          <ac:chgData name="代數白痴 顧" userId="316db6a4f7ef8138" providerId="LiveId" clId="{17E509C0-6FA3-401A-8550-7AE85D85E8AE}" dt="2023-07-21T03:07:06.893" v="4794" actId="164"/>
          <ac:cxnSpMkLst>
            <pc:docMk/>
            <pc:sldMk cId="2328187967" sldId="380"/>
            <ac:cxnSpMk id="21" creationId="{05FDE124-7A78-05F3-61FA-313D419659BE}"/>
          </ac:cxnSpMkLst>
        </pc:cxnChg>
      </pc:sldChg>
      <pc:sldChg chg="delSp modSp mod delAnim modNotesTx">
        <pc:chgData name="代數白痴 顧" userId="316db6a4f7ef8138" providerId="LiveId" clId="{17E509C0-6FA3-401A-8550-7AE85D85E8AE}" dt="2023-07-21T03:29:20.464" v="7254" actId="20577"/>
        <pc:sldMkLst>
          <pc:docMk/>
          <pc:sldMk cId="1787025739" sldId="381"/>
        </pc:sldMkLst>
        <pc:spChg chg="del">
          <ac:chgData name="代數白痴 顧" userId="316db6a4f7ef8138" providerId="LiveId" clId="{17E509C0-6FA3-401A-8550-7AE85D85E8AE}" dt="2023-07-20T23:30:18.991" v="3" actId="478"/>
          <ac:spMkLst>
            <pc:docMk/>
            <pc:sldMk cId="1787025739" sldId="381"/>
            <ac:spMk id="5" creationId="{3855931C-DD42-DA21-0582-98545F1CD54F}"/>
          </ac:spMkLst>
        </pc:spChg>
        <pc:spChg chg="del">
          <ac:chgData name="代數白痴 顧" userId="316db6a4f7ef8138" providerId="LiveId" clId="{17E509C0-6FA3-401A-8550-7AE85D85E8AE}" dt="2023-07-20T23:36:19.867" v="463" actId="478"/>
          <ac:spMkLst>
            <pc:docMk/>
            <pc:sldMk cId="1787025739" sldId="381"/>
            <ac:spMk id="20" creationId="{A3FB830B-771B-E0FE-E89E-71C9D14A0C52}"/>
          </ac:spMkLst>
        </pc:spChg>
        <pc:spChg chg="mod">
          <ac:chgData name="代數白痴 顧" userId="316db6a4f7ef8138" providerId="LiveId" clId="{17E509C0-6FA3-401A-8550-7AE85D85E8AE}" dt="2023-07-21T03:29:11.195" v="7253" actId="115"/>
          <ac:spMkLst>
            <pc:docMk/>
            <pc:sldMk cId="1787025739" sldId="381"/>
            <ac:spMk id="60" creationId="{90ECAF3B-FFFF-A531-AFBE-31708C7D891C}"/>
          </ac:spMkLst>
        </pc:spChg>
        <pc:spChg chg="mod">
          <ac:chgData name="代數白痴 顧" userId="316db6a4f7ef8138" providerId="LiveId" clId="{17E509C0-6FA3-401A-8550-7AE85D85E8AE}" dt="2023-07-21T03:29:20.464" v="7254" actId="20577"/>
          <ac:spMkLst>
            <pc:docMk/>
            <pc:sldMk cId="1787025739" sldId="381"/>
            <ac:spMk id="89" creationId="{9E8FE398-ED8E-E5DE-BD50-E0471252FAF6}"/>
          </ac:spMkLst>
        </pc:spChg>
        <pc:spChg chg="mod">
          <ac:chgData name="代數白痴 顧" userId="316db6a4f7ef8138" providerId="LiveId" clId="{17E509C0-6FA3-401A-8550-7AE85D85E8AE}" dt="2023-07-20T23:38:41.059" v="840" actId="947"/>
          <ac:spMkLst>
            <pc:docMk/>
            <pc:sldMk cId="1787025739" sldId="381"/>
            <ac:spMk id="101" creationId="{665D392D-19FC-71B5-434C-0ABBBC91FB85}"/>
          </ac:spMkLst>
        </pc:spChg>
        <pc:inkChg chg="del">
          <ac:chgData name="代數白痴 顧" userId="316db6a4f7ef8138" providerId="LiveId" clId="{17E509C0-6FA3-401A-8550-7AE85D85E8AE}" dt="2023-07-20T23:30:10.480" v="0" actId="478"/>
          <ac:inkMkLst>
            <pc:docMk/>
            <pc:sldMk cId="1787025739" sldId="381"/>
            <ac:inkMk id="4" creationId="{D7C2315A-55D8-E0A3-7090-40F5954AFBBB}"/>
          </ac:inkMkLst>
        </pc:inkChg>
      </pc:sldChg>
    </pc:docChg>
  </pc:docChgLst>
  <pc:docChgLst>
    <pc:chgData name="代數白痴 顧" userId="316db6a4f7ef8138" providerId="LiveId" clId="{3EF6FB12-2412-4B6F-84AC-91100439E367}"/>
    <pc:docChg chg="undo custSel addSld modSld sldOrd">
      <pc:chgData name="代數白痴 顧" userId="316db6a4f7ef8138" providerId="LiveId" clId="{3EF6FB12-2412-4B6F-84AC-91100439E367}" dt="2023-08-11T06:18:46.052" v="3428" actId="1076"/>
      <pc:docMkLst>
        <pc:docMk/>
      </pc:docMkLst>
      <pc:sldChg chg="addSp delSp modSp mod modNotesTx">
        <pc:chgData name="代數白痴 顧" userId="316db6a4f7ef8138" providerId="LiveId" clId="{3EF6FB12-2412-4B6F-84AC-91100439E367}" dt="2023-08-10T02:18:36.627" v="231" actId="20577"/>
        <pc:sldMkLst>
          <pc:docMk/>
          <pc:sldMk cId="2873434386" sldId="379"/>
        </pc:sldMkLst>
        <pc:spChg chg="mod">
          <ac:chgData name="代數白痴 顧" userId="316db6a4f7ef8138" providerId="LiveId" clId="{3EF6FB12-2412-4B6F-84AC-91100439E367}" dt="2023-08-10T02:18:36.627" v="231" actId="20577"/>
          <ac:spMkLst>
            <pc:docMk/>
            <pc:sldMk cId="2873434386" sldId="379"/>
            <ac:spMk id="23" creationId="{00000000-0000-0000-0000-000000000000}"/>
          </ac:spMkLst>
        </pc:spChg>
        <pc:spChg chg="mod">
          <ac:chgData name="代數白痴 顧" userId="316db6a4f7ef8138" providerId="LiveId" clId="{3EF6FB12-2412-4B6F-84AC-91100439E367}" dt="2023-08-10T02:16:08.878" v="202" actId="207"/>
          <ac:spMkLst>
            <pc:docMk/>
            <pc:sldMk cId="2873434386" sldId="379"/>
            <ac:spMk id="60" creationId="{90ECAF3B-FFFF-A531-AFBE-31708C7D891C}"/>
          </ac:spMkLst>
        </pc:spChg>
        <pc:spChg chg="mod">
          <ac:chgData name="代數白痴 顧" userId="316db6a4f7ef8138" providerId="LiveId" clId="{3EF6FB12-2412-4B6F-84AC-91100439E367}" dt="2023-08-10T02:16:18.022" v="203" actId="20577"/>
          <ac:spMkLst>
            <pc:docMk/>
            <pc:sldMk cId="2873434386" sldId="379"/>
            <ac:spMk id="89" creationId="{9E8FE398-ED8E-E5DE-BD50-E0471252FAF6}"/>
          </ac:spMkLst>
        </pc:spChg>
        <pc:picChg chg="del">
          <ac:chgData name="代數白痴 顧" userId="316db6a4f7ef8138" providerId="LiveId" clId="{3EF6FB12-2412-4B6F-84AC-91100439E367}" dt="2023-08-10T01:58:49.655" v="6" actId="478"/>
          <ac:picMkLst>
            <pc:docMk/>
            <pc:sldMk cId="2873434386" sldId="379"/>
            <ac:picMk id="5" creationId="{BC1F925B-0C3B-2CBA-E942-A09FF91D4971}"/>
          </ac:picMkLst>
        </pc:picChg>
        <pc:picChg chg="add mod">
          <ac:chgData name="代數白痴 顧" userId="316db6a4f7ef8138" providerId="LiveId" clId="{3EF6FB12-2412-4B6F-84AC-91100439E367}" dt="2023-08-10T02:16:03.490" v="201" actId="1076"/>
          <ac:picMkLst>
            <pc:docMk/>
            <pc:sldMk cId="2873434386" sldId="379"/>
            <ac:picMk id="1026" creationId="{B5BCF0F2-1FD3-DE0E-CB7D-29A18889274D}"/>
          </ac:picMkLst>
        </pc:picChg>
        <pc:inkChg chg="del">
          <ac:chgData name="代數白痴 顧" userId="316db6a4f7ef8138" providerId="LiveId" clId="{3EF6FB12-2412-4B6F-84AC-91100439E367}" dt="2023-08-10T01:58:27.226" v="0" actId="478"/>
          <ac:inkMkLst>
            <pc:docMk/>
            <pc:sldMk cId="2873434386" sldId="379"/>
            <ac:inkMk id="7" creationId="{89CB6FA2-0BD1-1B11-E3E7-4505EE059161}"/>
          </ac:inkMkLst>
        </pc:inkChg>
        <pc:cxnChg chg="add mod">
          <ac:chgData name="代數白痴 顧" userId="316db6a4f7ef8138" providerId="LiveId" clId="{3EF6FB12-2412-4B6F-84AC-91100439E367}" dt="2023-08-10T01:58:41.399" v="3"/>
          <ac:cxnSpMkLst>
            <pc:docMk/>
            <pc:sldMk cId="2873434386" sldId="379"/>
            <ac:cxnSpMk id="3" creationId="{2925DA9F-216A-DEA9-0E8A-BFF174133377}"/>
          </ac:cxnSpMkLst>
        </pc:cxnChg>
        <pc:cxnChg chg="add mod">
          <ac:chgData name="代數白痴 顧" userId="316db6a4f7ef8138" providerId="LiveId" clId="{3EF6FB12-2412-4B6F-84AC-91100439E367}" dt="2023-08-10T01:58:41.399" v="3"/>
          <ac:cxnSpMkLst>
            <pc:docMk/>
            <pc:sldMk cId="2873434386" sldId="379"/>
            <ac:cxnSpMk id="4" creationId="{2EEA0B00-6CE8-4BB1-89AD-DBF52E258564}"/>
          </ac:cxnSpMkLst>
        </pc:cxnChg>
      </pc:sldChg>
      <pc:sldChg chg="modSp mod">
        <pc:chgData name="代數白痴 顧" userId="316db6a4f7ef8138" providerId="LiveId" clId="{3EF6FB12-2412-4B6F-84AC-91100439E367}" dt="2023-08-10T02:00:26.828" v="29" actId="20577"/>
        <pc:sldMkLst>
          <pc:docMk/>
          <pc:sldMk cId="371298532" sldId="385"/>
        </pc:sldMkLst>
        <pc:spChg chg="mod">
          <ac:chgData name="代數白痴 顧" userId="316db6a4f7ef8138" providerId="LiveId" clId="{3EF6FB12-2412-4B6F-84AC-91100439E367}" dt="2023-08-10T02:00:26.828" v="29" actId="20577"/>
          <ac:spMkLst>
            <pc:docMk/>
            <pc:sldMk cId="371298532" sldId="385"/>
            <ac:spMk id="2" creationId="{2ED883B7-7BB5-3569-0000-ECC75BEFD414}"/>
          </ac:spMkLst>
        </pc:spChg>
      </pc:sldChg>
      <pc:sldChg chg="addSp delSp modSp mod modNotesTx">
        <pc:chgData name="代數白痴 顧" userId="316db6a4f7ef8138" providerId="LiveId" clId="{3EF6FB12-2412-4B6F-84AC-91100439E367}" dt="2023-08-10T02:22:40.785" v="837" actId="14100"/>
        <pc:sldMkLst>
          <pc:docMk/>
          <pc:sldMk cId="754667137" sldId="386"/>
        </pc:sldMkLst>
        <pc:spChg chg="mod">
          <ac:chgData name="代數白痴 顧" userId="316db6a4f7ef8138" providerId="LiveId" clId="{3EF6FB12-2412-4B6F-84AC-91100439E367}" dt="2023-08-10T02:18:43.410" v="255" actId="20577"/>
          <ac:spMkLst>
            <pc:docMk/>
            <pc:sldMk cId="754667137" sldId="386"/>
            <ac:spMk id="23" creationId="{00000000-0000-0000-0000-000000000000}"/>
          </ac:spMkLst>
        </pc:spChg>
        <pc:spChg chg="mod">
          <ac:chgData name="代數白痴 顧" userId="316db6a4f7ef8138" providerId="LiveId" clId="{3EF6FB12-2412-4B6F-84AC-91100439E367}" dt="2023-08-10T02:22:17.366" v="827" actId="207"/>
          <ac:spMkLst>
            <pc:docMk/>
            <pc:sldMk cId="754667137" sldId="386"/>
            <ac:spMk id="60" creationId="{90ECAF3B-FFFF-A531-AFBE-31708C7D891C}"/>
          </ac:spMkLst>
        </pc:spChg>
        <pc:spChg chg="mod">
          <ac:chgData name="代數白痴 顧" userId="316db6a4f7ef8138" providerId="LiveId" clId="{3EF6FB12-2412-4B6F-84AC-91100439E367}" dt="2023-08-10T02:22:26.985" v="832" actId="20577"/>
          <ac:spMkLst>
            <pc:docMk/>
            <pc:sldMk cId="754667137" sldId="386"/>
            <ac:spMk id="89" creationId="{9E8FE398-ED8E-E5DE-BD50-E0471252FAF6}"/>
          </ac:spMkLst>
        </pc:spChg>
        <pc:picChg chg="add mod">
          <ac:chgData name="代數白痴 顧" userId="316db6a4f7ef8138" providerId="LiveId" clId="{3EF6FB12-2412-4B6F-84AC-91100439E367}" dt="2023-08-10T02:22:40.785" v="837" actId="14100"/>
          <ac:picMkLst>
            <pc:docMk/>
            <pc:sldMk cId="754667137" sldId="386"/>
            <ac:picMk id="2050" creationId="{794F7D14-7B2A-1ED1-BB45-4856DD9634C1}"/>
          </ac:picMkLst>
        </pc:picChg>
        <pc:inkChg chg="del">
          <ac:chgData name="代數白痴 顧" userId="316db6a4f7ef8138" providerId="LiveId" clId="{3EF6FB12-2412-4B6F-84AC-91100439E367}" dt="2023-08-10T01:58:29.233" v="1" actId="478"/>
          <ac:inkMkLst>
            <pc:docMk/>
            <pc:sldMk cId="754667137" sldId="386"/>
            <ac:inkMk id="5" creationId="{35098A63-3A8A-811C-B80D-A654056C06DF}"/>
          </ac:inkMkLst>
        </pc:inkChg>
        <pc:cxnChg chg="add mod">
          <ac:chgData name="代數白痴 顧" userId="316db6a4f7ef8138" providerId="LiveId" clId="{3EF6FB12-2412-4B6F-84AC-91100439E367}" dt="2023-08-10T01:58:43.735" v="4"/>
          <ac:cxnSpMkLst>
            <pc:docMk/>
            <pc:sldMk cId="754667137" sldId="386"/>
            <ac:cxnSpMk id="3" creationId="{B94FEDC2-0CA5-31AC-C2E1-FDBE1697F254}"/>
          </ac:cxnSpMkLst>
        </pc:cxnChg>
        <pc:cxnChg chg="add mod">
          <ac:chgData name="代數白痴 顧" userId="316db6a4f7ef8138" providerId="LiveId" clId="{3EF6FB12-2412-4B6F-84AC-91100439E367}" dt="2023-08-10T01:58:43.735" v="4"/>
          <ac:cxnSpMkLst>
            <pc:docMk/>
            <pc:sldMk cId="754667137" sldId="386"/>
            <ac:cxnSpMk id="4" creationId="{429E2247-0303-26A0-3495-21943F2A7823}"/>
          </ac:cxnSpMkLst>
        </pc:cxnChg>
      </pc:sldChg>
      <pc:sldChg chg="addSp delSp modSp mod delAnim modNotesTx">
        <pc:chgData name="代數白痴 顧" userId="316db6a4f7ef8138" providerId="LiveId" clId="{3EF6FB12-2412-4B6F-84AC-91100439E367}" dt="2023-08-10T02:53:25.523" v="2017" actId="207"/>
        <pc:sldMkLst>
          <pc:docMk/>
          <pc:sldMk cId="731354489" sldId="387"/>
        </pc:sldMkLst>
        <pc:spChg chg="del">
          <ac:chgData name="代數白痴 顧" userId="316db6a4f7ef8138" providerId="LiveId" clId="{3EF6FB12-2412-4B6F-84AC-91100439E367}" dt="2023-08-10T01:58:53.091" v="7" actId="478"/>
          <ac:spMkLst>
            <pc:docMk/>
            <pc:sldMk cId="731354489" sldId="387"/>
            <ac:spMk id="2" creationId="{24FEEFB6-AD7D-A421-2278-C517AED035A6}"/>
          </ac:spMkLst>
        </pc:spChg>
        <pc:spChg chg="del">
          <ac:chgData name="代數白痴 顧" userId="316db6a4f7ef8138" providerId="LiveId" clId="{3EF6FB12-2412-4B6F-84AC-91100439E367}" dt="2023-08-10T01:58:53.091" v="7" actId="478"/>
          <ac:spMkLst>
            <pc:docMk/>
            <pc:sldMk cId="731354489" sldId="387"/>
            <ac:spMk id="6" creationId="{EAC00FB2-5C84-4FD8-E112-89925AE42E21}"/>
          </ac:spMkLst>
        </pc:spChg>
        <pc:spChg chg="mod">
          <ac:chgData name="代數白痴 顧" userId="316db6a4f7ef8138" providerId="LiveId" clId="{3EF6FB12-2412-4B6F-84AC-91100439E367}" dt="2023-08-10T02:51:06.803" v="1634" actId="20577"/>
          <ac:spMkLst>
            <pc:docMk/>
            <pc:sldMk cId="731354489" sldId="387"/>
            <ac:spMk id="23" creationId="{00000000-0000-0000-0000-000000000000}"/>
          </ac:spMkLst>
        </pc:spChg>
        <pc:spChg chg="mod">
          <ac:chgData name="代數白痴 顧" userId="316db6a4f7ef8138" providerId="LiveId" clId="{3EF6FB12-2412-4B6F-84AC-91100439E367}" dt="2023-08-10T02:53:25.523" v="2017" actId="207"/>
          <ac:spMkLst>
            <pc:docMk/>
            <pc:sldMk cId="731354489" sldId="387"/>
            <ac:spMk id="60" creationId="{90ECAF3B-FFFF-A531-AFBE-31708C7D891C}"/>
          </ac:spMkLst>
        </pc:spChg>
        <pc:spChg chg="mod">
          <ac:chgData name="代數白痴 顧" userId="316db6a4f7ef8138" providerId="LiveId" clId="{3EF6FB12-2412-4B6F-84AC-91100439E367}" dt="2023-08-10T02:49:59.192" v="1600" actId="20577"/>
          <ac:spMkLst>
            <pc:docMk/>
            <pc:sldMk cId="731354489" sldId="387"/>
            <ac:spMk id="89" creationId="{9E8FE398-ED8E-E5DE-BD50-E0471252FAF6}"/>
          </ac:spMkLst>
        </pc:spChg>
        <pc:graphicFrameChg chg="del">
          <ac:chgData name="代數白痴 顧" userId="316db6a4f7ef8138" providerId="LiveId" clId="{3EF6FB12-2412-4B6F-84AC-91100439E367}" dt="2023-08-10T01:58:53.091" v="7" actId="478"/>
          <ac:graphicFrameMkLst>
            <pc:docMk/>
            <pc:sldMk cId="731354489" sldId="387"/>
            <ac:graphicFrameMk id="7" creationId="{4D7B3E42-8458-5A2B-8262-E9DA7395F263}"/>
          </ac:graphicFrameMkLst>
        </pc:graphicFrameChg>
        <pc:inkChg chg="del">
          <ac:chgData name="代數白痴 顧" userId="316db6a4f7ef8138" providerId="LiveId" clId="{3EF6FB12-2412-4B6F-84AC-91100439E367}" dt="2023-08-10T01:58:31.067" v="2" actId="478"/>
          <ac:inkMkLst>
            <pc:docMk/>
            <pc:sldMk cId="731354489" sldId="387"/>
            <ac:inkMk id="9" creationId="{76871976-FD4D-30CF-56D2-DA8CE50C0CBF}"/>
          </ac:inkMkLst>
        </pc:inkChg>
        <pc:cxnChg chg="add mod">
          <ac:chgData name="代數白痴 顧" userId="316db6a4f7ef8138" providerId="LiveId" clId="{3EF6FB12-2412-4B6F-84AC-91100439E367}" dt="2023-08-10T01:58:45.853" v="5"/>
          <ac:cxnSpMkLst>
            <pc:docMk/>
            <pc:sldMk cId="731354489" sldId="387"/>
            <ac:cxnSpMk id="3" creationId="{6B4E590D-461B-88CD-E38F-F926C145DD1C}"/>
          </ac:cxnSpMkLst>
        </pc:cxnChg>
        <pc:cxnChg chg="add mod">
          <ac:chgData name="代數白痴 顧" userId="316db6a4f7ef8138" providerId="LiveId" clId="{3EF6FB12-2412-4B6F-84AC-91100439E367}" dt="2023-08-10T01:58:45.853" v="5"/>
          <ac:cxnSpMkLst>
            <pc:docMk/>
            <pc:sldMk cId="731354489" sldId="387"/>
            <ac:cxnSpMk id="4" creationId="{135ABC96-DCBC-8B2F-7EC4-F262B2BE20F5}"/>
          </ac:cxnSpMkLst>
        </pc:cxnChg>
      </pc:sldChg>
      <pc:sldChg chg="addSp modSp mod">
        <pc:chgData name="代數白痴 顧" userId="316db6a4f7ef8138" providerId="LiveId" clId="{3EF6FB12-2412-4B6F-84AC-91100439E367}" dt="2023-08-10T03:52:19.668" v="2675" actId="20577"/>
        <pc:sldMkLst>
          <pc:docMk/>
          <pc:sldMk cId="3686676960" sldId="388"/>
        </pc:sldMkLst>
        <pc:spChg chg="mod">
          <ac:chgData name="代數白痴 顧" userId="316db6a4f7ef8138" providerId="LiveId" clId="{3EF6FB12-2412-4B6F-84AC-91100439E367}" dt="2023-08-10T03:52:19.668" v="2675" actId="20577"/>
          <ac:spMkLst>
            <pc:docMk/>
            <pc:sldMk cId="3686676960" sldId="388"/>
            <ac:spMk id="23" creationId="{00000000-0000-0000-0000-000000000000}"/>
          </ac:spMkLst>
        </pc:spChg>
        <pc:spChg chg="mod">
          <ac:chgData name="代數白痴 顧" userId="316db6a4f7ef8138" providerId="LiveId" clId="{3EF6FB12-2412-4B6F-84AC-91100439E367}" dt="2023-08-10T03:51:40.629" v="2649" actId="113"/>
          <ac:spMkLst>
            <pc:docMk/>
            <pc:sldMk cId="3686676960" sldId="388"/>
            <ac:spMk id="60" creationId="{90ECAF3B-FFFF-A531-AFBE-31708C7D891C}"/>
          </ac:spMkLst>
        </pc:spChg>
        <pc:spChg chg="mod">
          <ac:chgData name="代數白痴 顧" userId="316db6a4f7ef8138" providerId="LiveId" clId="{3EF6FB12-2412-4B6F-84AC-91100439E367}" dt="2023-08-10T02:50:05.966" v="1602" actId="20577"/>
          <ac:spMkLst>
            <pc:docMk/>
            <pc:sldMk cId="3686676960" sldId="388"/>
            <ac:spMk id="89" creationId="{9E8FE398-ED8E-E5DE-BD50-E0471252FAF6}"/>
          </ac:spMkLst>
        </pc:spChg>
        <pc:picChg chg="add mod">
          <ac:chgData name="代數白痴 顧" userId="316db6a4f7ef8138" providerId="LiveId" clId="{3EF6FB12-2412-4B6F-84AC-91100439E367}" dt="2023-08-10T03:52:05.669" v="2652" actId="1076"/>
          <ac:picMkLst>
            <pc:docMk/>
            <pc:sldMk cId="3686676960" sldId="388"/>
            <ac:picMk id="6" creationId="{E8BD243C-81E3-BE53-9D4D-51A1C3F24BE7}"/>
          </ac:picMkLst>
        </pc:picChg>
      </pc:sldChg>
      <pc:sldChg chg="addSp delSp modSp add mod">
        <pc:chgData name="代數白痴 顧" userId="316db6a4f7ef8138" providerId="LiveId" clId="{3EF6FB12-2412-4B6F-84AC-91100439E367}" dt="2023-08-10T02:39:04.334" v="1115" actId="14100"/>
        <pc:sldMkLst>
          <pc:docMk/>
          <pc:sldMk cId="3837981058" sldId="389"/>
        </pc:sldMkLst>
        <pc:spChg chg="mod">
          <ac:chgData name="代數白痴 顧" userId="316db6a4f7ef8138" providerId="LiveId" clId="{3EF6FB12-2412-4B6F-84AC-91100439E367}" dt="2023-08-10T02:38:54.380" v="1112" actId="207"/>
          <ac:spMkLst>
            <pc:docMk/>
            <pc:sldMk cId="3837981058" sldId="389"/>
            <ac:spMk id="60" creationId="{90ECAF3B-FFFF-A531-AFBE-31708C7D891C}"/>
          </ac:spMkLst>
        </pc:spChg>
        <pc:picChg chg="del">
          <ac:chgData name="代數白痴 顧" userId="316db6a4f7ef8138" providerId="LiveId" clId="{3EF6FB12-2412-4B6F-84AC-91100439E367}" dt="2023-08-10T02:36:50.892" v="839" actId="478"/>
          <ac:picMkLst>
            <pc:docMk/>
            <pc:sldMk cId="3837981058" sldId="389"/>
            <ac:picMk id="2050" creationId="{794F7D14-7B2A-1ED1-BB45-4856DD9634C1}"/>
          </ac:picMkLst>
        </pc:picChg>
        <pc:picChg chg="add mod">
          <ac:chgData name="代數白痴 顧" userId="316db6a4f7ef8138" providerId="LiveId" clId="{3EF6FB12-2412-4B6F-84AC-91100439E367}" dt="2023-08-10T02:39:04.334" v="1115" actId="14100"/>
          <ac:picMkLst>
            <pc:docMk/>
            <pc:sldMk cId="3837981058" sldId="389"/>
            <ac:picMk id="3074" creationId="{BE06FF17-105E-1BBA-6221-5E5E9B5740FF}"/>
          </ac:picMkLst>
        </pc:picChg>
      </pc:sldChg>
      <pc:sldChg chg="addSp delSp modSp add mod ord">
        <pc:chgData name="代數白痴 顧" userId="316db6a4f7ef8138" providerId="LiveId" clId="{3EF6FB12-2412-4B6F-84AC-91100439E367}" dt="2023-08-11T06:18:46.052" v="3428" actId="1076"/>
        <pc:sldMkLst>
          <pc:docMk/>
          <pc:sldMk cId="2141944949" sldId="390"/>
        </pc:sldMkLst>
        <pc:spChg chg="mod">
          <ac:chgData name="代數白痴 顧" userId="316db6a4f7ef8138" providerId="LiveId" clId="{3EF6FB12-2412-4B6F-84AC-91100439E367}" dt="2023-08-10T02:48:31.007" v="1597" actId="6549"/>
          <ac:spMkLst>
            <pc:docMk/>
            <pc:sldMk cId="2141944949" sldId="390"/>
            <ac:spMk id="60" creationId="{90ECAF3B-FFFF-A531-AFBE-31708C7D891C}"/>
          </ac:spMkLst>
        </pc:spChg>
        <pc:picChg chg="add mod">
          <ac:chgData name="代數白痴 顧" userId="316db6a4f7ef8138" providerId="LiveId" clId="{3EF6FB12-2412-4B6F-84AC-91100439E367}" dt="2023-08-11T06:18:46.052" v="3428" actId="1076"/>
          <ac:picMkLst>
            <pc:docMk/>
            <pc:sldMk cId="2141944949" sldId="390"/>
            <ac:picMk id="6" creationId="{9D19A6CA-0DCF-598E-9698-C9A8E332EE81}"/>
          </ac:picMkLst>
        </pc:picChg>
        <pc:picChg chg="del">
          <ac:chgData name="代數白痴 顧" userId="316db6a4f7ef8138" providerId="LiveId" clId="{3EF6FB12-2412-4B6F-84AC-91100439E367}" dt="2023-08-10T02:44:15.100" v="1117" actId="478"/>
          <ac:picMkLst>
            <pc:docMk/>
            <pc:sldMk cId="2141944949" sldId="390"/>
            <ac:picMk id="3074" creationId="{BE06FF17-105E-1BBA-6221-5E5E9B5740FF}"/>
          </ac:picMkLst>
        </pc:picChg>
      </pc:sldChg>
      <pc:sldChg chg="addSp delSp modSp add mod">
        <pc:chgData name="代數白痴 顧" userId="316db6a4f7ef8138" providerId="LiveId" clId="{3EF6FB12-2412-4B6F-84AC-91100439E367}" dt="2023-08-10T04:14:31.882" v="3427" actId="1076"/>
        <pc:sldMkLst>
          <pc:docMk/>
          <pc:sldMk cId="3176852412" sldId="391"/>
        </pc:sldMkLst>
        <pc:spChg chg="mod">
          <ac:chgData name="代數白痴 顧" userId="316db6a4f7ef8138" providerId="LiveId" clId="{3EF6FB12-2412-4B6F-84AC-91100439E367}" dt="2023-08-10T04:14:09.765" v="3425" actId="20577"/>
          <ac:spMkLst>
            <pc:docMk/>
            <pc:sldMk cId="3176852412" sldId="391"/>
            <ac:spMk id="60" creationId="{90ECAF3B-FFFF-A531-AFBE-31708C7D891C}"/>
          </ac:spMkLst>
        </pc:spChg>
        <pc:picChg chg="add mod">
          <ac:chgData name="代數白痴 顧" userId="316db6a4f7ef8138" providerId="LiveId" clId="{3EF6FB12-2412-4B6F-84AC-91100439E367}" dt="2023-08-10T04:14:31.882" v="3427" actId="1076"/>
          <ac:picMkLst>
            <pc:docMk/>
            <pc:sldMk cId="3176852412" sldId="391"/>
            <ac:picMk id="6" creationId="{5F560B16-4AA1-138C-6AB8-F33F65B13ED7}"/>
          </ac:picMkLst>
        </pc:picChg>
        <pc:picChg chg="del">
          <ac:chgData name="代數白痴 顧" userId="316db6a4f7ef8138" providerId="LiveId" clId="{3EF6FB12-2412-4B6F-84AC-91100439E367}" dt="2023-08-10T03:59:42.886" v="2679" actId="478"/>
          <ac:picMkLst>
            <pc:docMk/>
            <pc:sldMk cId="3176852412" sldId="391"/>
            <ac:picMk id="3074" creationId="{BE06FF17-105E-1BBA-6221-5E5E9B5740FF}"/>
          </ac:picMkLst>
        </pc:picChg>
      </pc:sldChg>
    </pc:docChg>
  </pc:docChgLst>
  <pc:docChgLst>
    <pc:chgData name="代數白痴 顧" userId="316db6a4f7ef8138" providerId="LiveId" clId="{1536B497-2607-4580-A2F5-02860F073CFB}"/>
    <pc:docChg chg="custSel modSld sldOrd">
      <pc:chgData name="代數白痴 顧" userId="316db6a4f7ef8138" providerId="LiveId" clId="{1536B497-2607-4580-A2F5-02860F073CFB}" dt="2023-07-17T00:14:20.587" v="3050" actId="20577"/>
      <pc:docMkLst>
        <pc:docMk/>
      </pc:docMkLst>
      <pc:sldChg chg="addSp modSp modAnim modNotesTx">
        <pc:chgData name="代數白痴 顧" userId="316db6a4f7ef8138" providerId="LiveId" clId="{1536B497-2607-4580-A2F5-02860F073CFB}" dt="2023-07-17T00:14:20.587" v="3050" actId="20577"/>
        <pc:sldMkLst>
          <pc:docMk/>
          <pc:sldMk cId="2328187967" sldId="380"/>
        </pc:sldMkLst>
        <pc:spChg chg="mod">
          <ac:chgData name="代數白痴 顧" userId="316db6a4f7ef8138" providerId="LiveId" clId="{1536B497-2607-4580-A2F5-02860F073CFB}" dt="2023-07-16T23:57:07.453" v="2374" actId="164"/>
          <ac:spMkLst>
            <pc:docMk/>
            <pc:sldMk cId="2328187967" sldId="380"/>
            <ac:spMk id="50" creationId="{003B6F30-0BFE-9AD2-C7AD-BCFC1BDC751A}"/>
          </ac:spMkLst>
        </pc:spChg>
        <pc:spChg chg="mod">
          <ac:chgData name="代數白痴 顧" userId="316db6a4f7ef8138" providerId="LiveId" clId="{1536B497-2607-4580-A2F5-02860F073CFB}" dt="2023-07-16T23:57:07.453" v="2374" actId="164"/>
          <ac:spMkLst>
            <pc:docMk/>
            <pc:sldMk cId="2328187967" sldId="380"/>
            <ac:spMk id="57" creationId="{74FFF650-38FA-D00F-335A-0FDBEE37E0F6}"/>
          </ac:spMkLst>
        </pc:spChg>
        <pc:spChg chg="mod">
          <ac:chgData name="代數白痴 顧" userId="316db6a4f7ef8138" providerId="LiveId" clId="{1536B497-2607-4580-A2F5-02860F073CFB}" dt="2023-07-16T23:57:07.453" v="2374" actId="164"/>
          <ac:spMkLst>
            <pc:docMk/>
            <pc:sldMk cId="2328187967" sldId="380"/>
            <ac:spMk id="58" creationId="{F203158C-DDA1-BA89-0D55-7B61C5744E32}"/>
          </ac:spMkLst>
        </pc:spChg>
        <pc:grpChg chg="add mod">
          <ac:chgData name="代數白痴 顧" userId="316db6a4f7ef8138" providerId="LiveId" clId="{1536B497-2607-4580-A2F5-02860F073CFB}" dt="2023-07-16T23:57:07.453" v="2374" actId="164"/>
          <ac:grpSpMkLst>
            <pc:docMk/>
            <pc:sldMk cId="2328187967" sldId="380"/>
            <ac:grpSpMk id="3" creationId="{6570DCDE-BA9E-79A7-AF52-E02C17486A0E}"/>
          </ac:grpSpMkLst>
        </pc:grpChg>
        <pc:cxnChg chg="mod">
          <ac:chgData name="代數白痴 顧" userId="316db6a4f7ef8138" providerId="LiveId" clId="{1536B497-2607-4580-A2F5-02860F073CFB}" dt="2023-07-16T23:57:07.453" v="2374" actId="164"/>
          <ac:cxnSpMkLst>
            <pc:docMk/>
            <pc:sldMk cId="2328187967" sldId="380"/>
            <ac:cxnSpMk id="42" creationId="{16D34172-2E9C-9037-DF12-A2BF01D7CB78}"/>
          </ac:cxnSpMkLst>
        </pc:cxnChg>
        <pc:cxnChg chg="mod">
          <ac:chgData name="代數白痴 顧" userId="316db6a4f7ef8138" providerId="LiveId" clId="{1536B497-2607-4580-A2F5-02860F073CFB}" dt="2023-07-16T23:57:07.453" v="2374" actId="164"/>
          <ac:cxnSpMkLst>
            <pc:docMk/>
            <pc:sldMk cId="2328187967" sldId="380"/>
            <ac:cxnSpMk id="49" creationId="{E2345C87-4419-8590-BC84-0D52756A3E73}"/>
          </ac:cxnSpMkLst>
        </pc:cxnChg>
        <pc:cxnChg chg="mod">
          <ac:chgData name="代數白痴 顧" userId="316db6a4f7ef8138" providerId="LiveId" clId="{1536B497-2607-4580-A2F5-02860F073CFB}" dt="2023-07-16T23:57:07.453" v="2374" actId="164"/>
          <ac:cxnSpMkLst>
            <pc:docMk/>
            <pc:sldMk cId="2328187967" sldId="380"/>
            <ac:cxnSpMk id="54" creationId="{FB4173BA-D90A-6088-259D-4E8A078CFB00}"/>
          </ac:cxnSpMkLst>
        </pc:cxnChg>
        <pc:cxnChg chg="mod">
          <ac:chgData name="代數白痴 顧" userId="316db6a4f7ef8138" providerId="LiveId" clId="{1536B497-2607-4580-A2F5-02860F073CFB}" dt="2023-07-16T23:57:07.453" v="2374" actId="164"/>
          <ac:cxnSpMkLst>
            <pc:docMk/>
            <pc:sldMk cId="2328187967" sldId="380"/>
            <ac:cxnSpMk id="55" creationId="{2EA0A479-F120-76DC-4B0D-B094B225BD9D}"/>
          </ac:cxnSpMkLst>
        </pc:cxnChg>
      </pc:sldChg>
      <pc:sldChg chg="addSp delSp modSp mod ord modAnim modNotesTx">
        <pc:chgData name="代數白痴 顧" userId="316db6a4f7ef8138" providerId="LiveId" clId="{1536B497-2607-4580-A2F5-02860F073CFB}" dt="2023-07-16T23:55:24.349" v="2313"/>
        <pc:sldMkLst>
          <pc:docMk/>
          <pc:sldMk cId="1787025739" sldId="381"/>
        </pc:sldMkLst>
        <pc:spChg chg="add mod">
          <ac:chgData name="代數白痴 顧" userId="316db6a4f7ef8138" providerId="LiveId" clId="{1536B497-2607-4580-A2F5-02860F073CFB}" dt="2023-07-16T23:45:44.666" v="423" actId="164"/>
          <ac:spMkLst>
            <pc:docMk/>
            <pc:sldMk cId="1787025739" sldId="381"/>
            <ac:spMk id="10" creationId="{BBDBB73F-CE8A-B3BE-B2CA-495E56A24D3E}"/>
          </ac:spMkLst>
        </pc:spChg>
        <pc:spChg chg="add mod">
          <ac:chgData name="代數白痴 顧" userId="316db6a4f7ef8138" providerId="LiveId" clId="{1536B497-2607-4580-A2F5-02860F073CFB}" dt="2023-07-16T23:45:44.666" v="423" actId="164"/>
          <ac:spMkLst>
            <pc:docMk/>
            <pc:sldMk cId="1787025739" sldId="381"/>
            <ac:spMk id="11" creationId="{50506189-4E90-9C78-DA37-711247CC0FC3}"/>
          </ac:spMkLst>
        </pc:spChg>
        <pc:spChg chg="add mod">
          <ac:chgData name="代數白痴 顧" userId="316db6a4f7ef8138" providerId="LiveId" clId="{1536B497-2607-4580-A2F5-02860F073CFB}" dt="2023-07-16T23:45:44.666" v="423" actId="164"/>
          <ac:spMkLst>
            <pc:docMk/>
            <pc:sldMk cId="1787025739" sldId="381"/>
            <ac:spMk id="13" creationId="{31EA800E-15F5-2874-E6BB-7020901E41F1}"/>
          </ac:spMkLst>
        </pc:spChg>
        <pc:spChg chg="add mod">
          <ac:chgData name="代數白痴 顧" userId="316db6a4f7ef8138" providerId="LiveId" clId="{1536B497-2607-4580-A2F5-02860F073CFB}" dt="2023-07-16T23:45:44.666" v="423" actId="164"/>
          <ac:spMkLst>
            <pc:docMk/>
            <pc:sldMk cId="1787025739" sldId="381"/>
            <ac:spMk id="14" creationId="{D92FA005-09F6-26D9-29E8-E82D03C57150}"/>
          </ac:spMkLst>
        </pc:spChg>
        <pc:spChg chg="add mod">
          <ac:chgData name="代數白痴 顧" userId="316db6a4f7ef8138" providerId="LiveId" clId="{1536B497-2607-4580-A2F5-02860F073CFB}" dt="2023-07-16T23:44:45.283" v="414" actId="692"/>
          <ac:spMkLst>
            <pc:docMk/>
            <pc:sldMk cId="1787025739" sldId="381"/>
            <ac:spMk id="16" creationId="{820E319E-B702-D180-C250-5FDDCF87A381}"/>
          </ac:spMkLst>
        </pc:spChg>
        <pc:spChg chg="add mod">
          <ac:chgData name="代數白痴 顧" userId="316db6a4f7ef8138" providerId="LiveId" clId="{1536B497-2607-4580-A2F5-02860F073CFB}" dt="2023-07-16T23:45:04.785" v="422" actId="1076"/>
          <ac:spMkLst>
            <pc:docMk/>
            <pc:sldMk cId="1787025739" sldId="381"/>
            <ac:spMk id="17" creationId="{43BC5D8C-0AFF-4703-AB0C-266BE47A70F1}"/>
          </ac:spMkLst>
        </pc:spChg>
        <pc:spChg chg="add mod">
          <ac:chgData name="代數白痴 顧" userId="316db6a4f7ef8138" providerId="LiveId" clId="{1536B497-2607-4580-A2F5-02860F073CFB}" dt="2023-07-16T23:49:21.841" v="1067" actId="113"/>
          <ac:spMkLst>
            <pc:docMk/>
            <pc:sldMk cId="1787025739" sldId="381"/>
            <ac:spMk id="20" creationId="{A3FB830B-771B-E0FE-E89E-71C9D14A0C52}"/>
          </ac:spMkLst>
        </pc:spChg>
        <pc:spChg chg="mod">
          <ac:chgData name="代數白痴 顧" userId="316db6a4f7ef8138" providerId="LiveId" clId="{1536B497-2607-4580-A2F5-02860F073CFB}" dt="2023-07-16T23:41:29.514" v="313" actId="113"/>
          <ac:spMkLst>
            <pc:docMk/>
            <pc:sldMk cId="1787025739" sldId="381"/>
            <ac:spMk id="89" creationId="{9E8FE398-ED8E-E5DE-BD50-E0471252FAF6}"/>
          </ac:spMkLst>
        </pc:spChg>
        <pc:spChg chg="mod">
          <ac:chgData name="代數白痴 顧" userId="316db6a4f7ef8138" providerId="LiveId" clId="{1536B497-2607-4580-A2F5-02860F073CFB}" dt="2023-07-16T23:40:54.288" v="308" actId="20577"/>
          <ac:spMkLst>
            <pc:docMk/>
            <pc:sldMk cId="1787025739" sldId="381"/>
            <ac:spMk id="101" creationId="{665D392D-19FC-71B5-434C-0ABBBC91FB85}"/>
          </ac:spMkLst>
        </pc:spChg>
        <pc:grpChg chg="add mod">
          <ac:chgData name="代數白痴 顧" userId="316db6a4f7ef8138" providerId="LiveId" clId="{1536B497-2607-4580-A2F5-02860F073CFB}" dt="2023-07-16T23:45:51.462" v="424" actId="164"/>
          <ac:grpSpMkLst>
            <pc:docMk/>
            <pc:sldMk cId="1787025739" sldId="381"/>
            <ac:grpSpMk id="18" creationId="{CCAAB4E5-F67B-E2FB-DBE5-171B9F5D4120}"/>
          </ac:grpSpMkLst>
        </pc:grpChg>
        <pc:grpChg chg="add mod">
          <ac:chgData name="代數白痴 顧" userId="316db6a4f7ef8138" providerId="LiveId" clId="{1536B497-2607-4580-A2F5-02860F073CFB}" dt="2023-07-16T23:45:51.462" v="424" actId="164"/>
          <ac:grpSpMkLst>
            <pc:docMk/>
            <pc:sldMk cId="1787025739" sldId="381"/>
            <ac:grpSpMk id="19" creationId="{1B8250F5-475F-721B-4961-F7F4932DDAE0}"/>
          </ac:grpSpMkLst>
        </pc:grpChg>
        <pc:cxnChg chg="add mod">
          <ac:chgData name="代數白痴 顧" userId="316db6a4f7ef8138" providerId="LiveId" clId="{1536B497-2607-4580-A2F5-02860F073CFB}" dt="2023-07-16T23:45:51.462" v="424" actId="164"/>
          <ac:cxnSpMkLst>
            <pc:docMk/>
            <pc:sldMk cId="1787025739" sldId="381"/>
            <ac:cxnSpMk id="4" creationId="{4D9D6C19-A1E3-A84D-1CCD-9FE9135565CE}"/>
          </ac:cxnSpMkLst>
        </pc:cxnChg>
        <pc:cxnChg chg="add mod">
          <ac:chgData name="代數白痴 顧" userId="316db6a4f7ef8138" providerId="LiveId" clId="{1536B497-2607-4580-A2F5-02860F073CFB}" dt="2023-07-16T23:45:44.666" v="423" actId="164"/>
          <ac:cxnSpMkLst>
            <pc:docMk/>
            <pc:sldMk cId="1787025739" sldId="381"/>
            <ac:cxnSpMk id="6" creationId="{32A6FD81-D544-64C8-7665-65456ACD4500}"/>
          </ac:cxnSpMkLst>
        </pc:cxnChg>
        <pc:cxnChg chg="add mod">
          <ac:chgData name="代數白痴 顧" userId="316db6a4f7ef8138" providerId="LiveId" clId="{1536B497-2607-4580-A2F5-02860F073CFB}" dt="2023-07-16T23:45:44.666" v="423" actId="164"/>
          <ac:cxnSpMkLst>
            <pc:docMk/>
            <pc:sldMk cId="1787025739" sldId="381"/>
            <ac:cxnSpMk id="8" creationId="{B6C46518-B61A-B29E-FE79-F854BBAC80F2}"/>
          </ac:cxnSpMkLst>
        </pc:cxnChg>
        <pc:cxnChg chg="add del mod">
          <ac:chgData name="代數白痴 顧" userId="316db6a4f7ef8138" providerId="LiveId" clId="{1536B497-2607-4580-A2F5-02860F073CFB}" dt="2023-07-16T23:42:46.418" v="338" actId="478"/>
          <ac:cxnSpMkLst>
            <pc:docMk/>
            <pc:sldMk cId="1787025739" sldId="381"/>
            <ac:cxnSpMk id="9" creationId="{64AC823C-0AD1-3447-CE12-DC21D094FA25}"/>
          </ac:cxnSpMkLst>
        </pc:cxnChg>
        <pc:cxnChg chg="add del mod">
          <ac:chgData name="代數白痴 顧" userId="316db6a4f7ef8138" providerId="LiveId" clId="{1536B497-2607-4580-A2F5-02860F073CFB}" dt="2023-07-16T23:43:39.489" v="367" actId="478"/>
          <ac:cxnSpMkLst>
            <pc:docMk/>
            <pc:sldMk cId="1787025739" sldId="381"/>
            <ac:cxnSpMk id="12" creationId="{856ECE22-79DA-E4E9-A3F6-FEAF6E0508BB}"/>
          </ac:cxnSpMkLst>
        </pc:cxnChg>
        <pc:cxnChg chg="add del mod">
          <ac:chgData name="代數白痴 顧" userId="316db6a4f7ef8138" providerId="LiveId" clId="{1536B497-2607-4580-A2F5-02860F073CFB}" dt="2023-07-16T23:44:25.850" v="411" actId="478"/>
          <ac:cxnSpMkLst>
            <pc:docMk/>
            <pc:sldMk cId="1787025739" sldId="381"/>
            <ac:cxnSpMk id="15" creationId="{13B053D6-DDE9-CDA0-FE34-3C7815E467D3}"/>
          </ac:cxnSpMkLst>
        </pc:cxnChg>
      </pc:sldChg>
    </pc:docChg>
  </pc:docChgLst>
  <pc:docChgLst>
    <pc:chgData name="代數白痴 顧" userId="316db6a4f7ef8138" providerId="LiveId" clId="{3A4F5B29-B235-4105-BA9E-D77662F0B9A1}"/>
    <pc:docChg chg="custSel modSld">
      <pc:chgData name="代數白痴 顧" userId="316db6a4f7ef8138" providerId="LiveId" clId="{3A4F5B29-B235-4105-BA9E-D77662F0B9A1}" dt="2023-08-21T01:15:44.065" v="2893"/>
      <pc:docMkLst>
        <pc:docMk/>
      </pc:docMkLst>
      <pc:sldChg chg="addSp delSp modSp mod modTransition modAnim modNotesTx">
        <pc:chgData name="代數白痴 顧" userId="316db6a4f7ef8138" providerId="LiveId" clId="{3A4F5B29-B235-4105-BA9E-D77662F0B9A1}" dt="2023-08-21T01:15:44.065" v="2891"/>
        <pc:sldMkLst>
          <pc:docMk/>
          <pc:sldMk cId="754667137" sldId="386"/>
        </pc:sldMkLst>
        <pc:spChg chg="add mod">
          <ac:chgData name="代數白痴 顧" userId="316db6a4f7ef8138" providerId="LiveId" clId="{3A4F5B29-B235-4105-BA9E-D77662F0B9A1}" dt="2023-08-21T01:02:31.380" v="325" actId="1036"/>
          <ac:spMkLst>
            <pc:docMk/>
            <pc:sldMk cId="754667137" sldId="386"/>
            <ac:spMk id="6" creationId="{E57991AD-AF5A-5DAB-1FC1-D4F2A4499E47}"/>
          </ac:spMkLst>
        </pc:spChg>
        <pc:spChg chg="mod">
          <ac:chgData name="代數白痴 顧" userId="316db6a4f7ef8138" providerId="LiveId" clId="{3A4F5B29-B235-4105-BA9E-D77662F0B9A1}" dt="2023-08-21T00:59:33.849" v="256" actId="20577"/>
          <ac:spMkLst>
            <pc:docMk/>
            <pc:sldMk cId="754667137" sldId="386"/>
            <ac:spMk id="23" creationId="{00000000-0000-0000-0000-000000000000}"/>
          </ac:spMkLst>
        </pc:spChg>
        <pc:spChg chg="mod">
          <ac:chgData name="代數白痴 顧" userId="316db6a4f7ef8138" providerId="LiveId" clId="{3A4F5B29-B235-4105-BA9E-D77662F0B9A1}" dt="2023-08-21T00:57:30.900" v="204" actId="20577"/>
          <ac:spMkLst>
            <pc:docMk/>
            <pc:sldMk cId="754667137" sldId="386"/>
            <ac:spMk id="60" creationId="{90ECAF3B-FFFF-A531-AFBE-31708C7D891C}"/>
          </ac:spMkLst>
        </pc:spChg>
        <pc:spChg chg="mod">
          <ac:chgData name="代數白痴 顧" userId="316db6a4f7ef8138" providerId="LiveId" clId="{3A4F5B29-B235-4105-BA9E-D77662F0B9A1}" dt="2023-08-21T01:13:57.475" v="2774" actId="20577"/>
          <ac:spMkLst>
            <pc:docMk/>
            <pc:sldMk cId="754667137" sldId="386"/>
            <ac:spMk id="89" creationId="{9E8FE398-ED8E-E5DE-BD50-E0471252FAF6}"/>
          </ac:spMkLst>
        </pc:spChg>
        <pc:spChg chg="mod">
          <ac:chgData name="代數白痴 顧" userId="316db6a4f7ef8138" providerId="LiveId" clId="{3A4F5B29-B235-4105-BA9E-D77662F0B9A1}" dt="2023-08-21T00:58:14.725" v="222" actId="20577"/>
          <ac:spMkLst>
            <pc:docMk/>
            <pc:sldMk cId="754667137" sldId="386"/>
            <ac:spMk id="101" creationId="{665D392D-19FC-71B5-434C-0ABBBC91FB85}"/>
          </ac:spMkLst>
        </pc:spChg>
        <pc:picChg chg="add mod">
          <ac:chgData name="代數白痴 顧" userId="316db6a4f7ef8138" providerId="LiveId" clId="{3A4F5B29-B235-4105-BA9E-D77662F0B9A1}" dt="2023-08-21T00:57:45.159" v="216" actId="1035"/>
          <ac:picMkLst>
            <pc:docMk/>
            <pc:sldMk cId="754667137" sldId="386"/>
            <ac:picMk id="5" creationId="{D83FD19A-348B-AF10-C630-722FBF41D9D8}"/>
          </ac:picMkLst>
        </pc:picChg>
        <pc:cxnChg chg="del">
          <ac:chgData name="代數白痴 顧" userId="316db6a4f7ef8138" providerId="LiveId" clId="{3A4F5B29-B235-4105-BA9E-D77662F0B9A1}" dt="2023-08-21T01:14:50.757" v="2881" actId="478"/>
          <ac:cxnSpMkLst>
            <pc:docMk/>
            <pc:sldMk cId="754667137" sldId="386"/>
            <ac:cxnSpMk id="3" creationId="{B94FEDC2-0CA5-31AC-C2E1-FDBE1697F254}"/>
          </ac:cxnSpMkLst>
        </pc:cxnChg>
        <pc:cxnChg chg="del">
          <ac:chgData name="代數白痴 顧" userId="316db6a4f7ef8138" providerId="LiveId" clId="{3A4F5B29-B235-4105-BA9E-D77662F0B9A1}" dt="2023-08-21T01:14:51.917" v="2882" actId="478"/>
          <ac:cxnSpMkLst>
            <pc:docMk/>
            <pc:sldMk cId="754667137" sldId="386"/>
            <ac:cxnSpMk id="4" creationId="{429E2247-0303-26A0-3495-21943F2A7823}"/>
          </ac:cxnSpMkLst>
        </pc:cxnChg>
      </pc:sldChg>
      <pc:sldChg chg="modTransition">
        <pc:chgData name="代數白痴 顧" userId="316db6a4f7ef8138" providerId="LiveId" clId="{3A4F5B29-B235-4105-BA9E-D77662F0B9A1}" dt="2023-08-21T01:15:44.065" v="2893"/>
        <pc:sldMkLst>
          <pc:docMk/>
          <pc:sldMk cId="731354489" sldId="387"/>
        </pc:sldMkLst>
      </pc:sldChg>
      <pc:sldChg chg="modTransition">
        <pc:chgData name="代數白痴 顧" userId="316db6a4f7ef8138" providerId="LiveId" clId="{3A4F5B29-B235-4105-BA9E-D77662F0B9A1}" dt="2023-08-21T01:15:44.065" v="2892"/>
        <pc:sldMkLst>
          <pc:docMk/>
          <pc:sldMk cId="3686676960" sldId="388"/>
        </pc:sldMkLst>
      </pc:sldChg>
      <pc:sldChg chg="modSp mod modTransition modNotesTx">
        <pc:chgData name="代數白痴 顧" userId="316db6a4f7ef8138" providerId="LiveId" clId="{3A4F5B29-B235-4105-BA9E-D77662F0B9A1}" dt="2023-08-21T01:15:44.065" v="2890"/>
        <pc:sldMkLst>
          <pc:docMk/>
          <pc:sldMk cId="151402070" sldId="390"/>
        </pc:sldMkLst>
        <pc:spChg chg="mod">
          <ac:chgData name="代數白痴 顧" userId="316db6a4f7ef8138" providerId="LiveId" clId="{3A4F5B29-B235-4105-BA9E-D77662F0B9A1}" dt="2023-08-21T00:54:30.561" v="27" actId="20577"/>
          <ac:spMkLst>
            <pc:docMk/>
            <pc:sldMk cId="151402070" sldId="390"/>
            <ac:spMk id="2" creationId="{2ED883B7-7BB5-3569-0000-ECC75BEFD414}"/>
          </ac:spMkLst>
        </pc:spChg>
      </pc:sldChg>
    </pc:docChg>
  </pc:docChgLst>
  <pc:docChgLst>
    <pc:chgData name="代數白痴 顧" userId="316db6a4f7ef8138" providerId="LiveId" clId="{8FB85AE7-A0F5-4DA8-97D7-E7F22FB77780}"/>
    <pc:docChg chg="undo custSel addSld delSld modSld">
      <pc:chgData name="代數白痴 顧" userId="316db6a4f7ef8138" providerId="LiveId" clId="{8FB85AE7-A0F5-4DA8-97D7-E7F22FB77780}" dt="2023-08-18T06:04:46.540" v="2336" actId="113"/>
      <pc:docMkLst>
        <pc:docMk/>
      </pc:docMkLst>
      <pc:sldChg chg="del">
        <pc:chgData name="代數白痴 顧" userId="316db6a4f7ef8138" providerId="LiveId" clId="{8FB85AE7-A0F5-4DA8-97D7-E7F22FB77780}" dt="2023-08-18T05:16:47.178" v="20" actId="2696"/>
        <pc:sldMkLst>
          <pc:docMk/>
          <pc:sldMk cId="371298532" sldId="385"/>
        </pc:sldMkLst>
      </pc:sldChg>
      <pc:sldChg chg="addSp delSp modSp mod">
        <pc:chgData name="代數白痴 顧" userId="316db6a4f7ef8138" providerId="LiveId" clId="{8FB85AE7-A0F5-4DA8-97D7-E7F22FB77780}" dt="2023-08-18T06:04:46.540" v="2336" actId="113"/>
        <pc:sldMkLst>
          <pc:docMk/>
          <pc:sldMk cId="754667137" sldId="386"/>
        </pc:sldMkLst>
        <pc:spChg chg="add del">
          <ac:chgData name="代數白痴 顧" userId="316db6a4f7ef8138" providerId="LiveId" clId="{8FB85AE7-A0F5-4DA8-97D7-E7F22FB77780}" dt="2023-08-18T06:00:50.969" v="1916" actId="478"/>
          <ac:spMkLst>
            <pc:docMk/>
            <pc:sldMk cId="754667137" sldId="386"/>
            <ac:spMk id="5" creationId="{253A8C6F-2949-99D4-3203-C7AC06922C8F}"/>
          </ac:spMkLst>
        </pc:spChg>
        <pc:spChg chg="add del mod">
          <ac:chgData name="代數白痴 顧" userId="316db6a4f7ef8138" providerId="LiveId" clId="{8FB85AE7-A0F5-4DA8-97D7-E7F22FB77780}" dt="2023-08-18T06:00:50.969" v="1916" actId="478"/>
          <ac:spMkLst>
            <pc:docMk/>
            <pc:sldMk cId="754667137" sldId="386"/>
            <ac:spMk id="7" creationId="{CD3B62D5-4DBA-721C-19FB-BF28ABFEA968}"/>
          </ac:spMkLst>
        </pc:spChg>
        <pc:spChg chg="add del mod">
          <ac:chgData name="代數白痴 顧" userId="316db6a4f7ef8138" providerId="LiveId" clId="{8FB85AE7-A0F5-4DA8-97D7-E7F22FB77780}" dt="2023-08-18T06:00:50.969" v="1916" actId="478"/>
          <ac:spMkLst>
            <pc:docMk/>
            <pc:sldMk cId="754667137" sldId="386"/>
            <ac:spMk id="8" creationId="{531A3921-0E54-D4A3-D0D1-96487A832626}"/>
          </ac:spMkLst>
        </pc:spChg>
        <pc:spChg chg="add del mod">
          <ac:chgData name="代數白痴 顧" userId="316db6a4f7ef8138" providerId="LiveId" clId="{8FB85AE7-A0F5-4DA8-97D7-E7F22FB77780}" dt="2023-08-18T06:00:50.969" v="1916" actId="478"/>
          <ac:spMkLst>
            <pc:docMk/>
            <pc:sldMk cId="754667137" sldId="386"/>
            <ac:spMk id="9" creationId="{994C41C1-D72E-B7CB-8666-937C27AAD80F}"/>
          </ac:spMkLst>
        </pc:spChg>
        <pc:spChg chg="mod">
          <ac:chgData name="代數白痴 顧" userId="316db6a4f7ef8138" providerId="LiveId" clId="{8FB85AE7-A0F5-4DA8-97D7-E7F22FB77780}" dt="2023-08-18T05:27:04.148" v="329" actId="20577"/>
          <ac:spMkLst>
            <pc:docMk/>
            <pc:sldMk cId="754667137" sldId="386"/>
            <ac:spMk id="23" creationId="{00000000-0000-0000-0000-000000000000}"/>
          </ac:spMkLst>
        </pc:spChg>
        <pc:spChg chg="mod">
          <ac:chgData name="代數白痴 顧" userId="316db6a4f7ef8138" providerId="LiveId" clId="{8FB85AE7-A0F5-4DA8-97D7-E7F22FB77780}" dt="2023-08-18T06:04:46.540" v="2336" actId="113"/>
          <ac:spMkLst>
            <pc:docMk/>
            <pc:sldMk cId="754667137" sldId="386"/>
            <ac:spMk id="60" creationId="{90ECAF3B-FFFF-A531-AFBE-31708C7D891C}"/>
          </ac:spMkLst>
        </pc:spChg>
        <pc:spChg chg="mod">
          <ac:chgData name="代數白痴 顧" userId="316db6a4f7ef8138" providerId="LiveId" clId="{8FB85AE7-A0F5-4DA8-97D7-E7F22FB77780}" dt="2023-08-18T05:26:39.089" v="308" actId="114"/>
          <ac:spMkLst>
            <pc:docMk/>
            <pc:sldMk cId="754667137" sldId="386"/>
            <ac:spMk id="89" creationId="{9E8FE398-ED8E-E5DE-BD50-E0471252FAF6}"/>
          </ac:spMkLst>
        </pc:spChg>
        <pc:spChg chg="mod">
          <ac:chgData name="代數白痴 顧" userId="316db6a4f7ef8138" providerId="LiveId" clId="{8FB85AE7-A0F5-4DA8-97D7-E7F22FB77780}" dt="2023-08-18T05:57:43.148" v="1880" actId="1035"/>
          <ac:spMkLst>
            <pc:docMk/>
            <pc:sldMk cId="754667137" sldId="386"/>
            <ac:spMk id="101" creationId="{665D392D-19FC-71B5-434C-0ABBBC91FB85}"/>
          </ac:spMkLst>
        </pc:spChg>
        <pc:grpChg chg="mod">
          <ac:chgData name="代數白痴 顧" userId="316db6a4f7ef8138" providerId="LiveId" clId="{8FB85AE7-A0F5-4DA8-97D7-E7F22FB77780}" dt="2023-08-18T05:57:52.617" v="1889" actId="1036"/>
          <ac:grpSpMkLst>
            <pc:docMk/>
            <pc:sldMk cId="754667137" sldId="386"/>
            <ac:grpSpMk id="2" creationId="{9204BB33-F861-B3E8-E94D-762DF3B9352D}"/>
          </ac:grpSpMkLst>
        </pc:grpChg>
        <pc:graphicFrameChg chg="del">
          <ac:chgData name="代數白痴 顧" userId="316db6a4f7ef8138" providerId="LiveId" clId="{8FB85AE7-A0F5-4DA8-97D7-E7F22FB77780}" dt="2023-08-18T05:17:31.653" v="94" actId="478"/>
          <ac:graphicFrameMkLst>
            <pc:docMk/>
            <pc:sldMk cId="754667137" sldId="386"/>
            <ac:graphicFrameMk id="6" creationId="{06C634D9-861A-7EF8-623E-789717632D34}"/>
          </ac:graphicFrameMkLst>
        </pc:graphicFrameChg>
      </pc:sldChg>
      <pc:sldChg chg="addSp delSp modSp mod delAnim">
        <pc:chgData name="代數白痴 顧" userId="316db6a4f7ef8138" providerId="LiveId" clId="{8FB85AE7-A0F5-4DA8-97D7-E7F22FB77780}" dt="2023-08-18T05:56:54.253" v="1864" actId="20577"/>
        <pc:sldMkLst>
          <pc:docMk/>
          <pc:sldMk cId="731354489" sldId="387"/>
        </pc:sldMkLst>
        <pc:spChg chg="mod">
          <ac:chgData name="代數白痴 顧" userId="316db6a4f7ef8138" providerId="LiveId" clId="{8FB85AE7-A0F5-4DA8-97D7-E7F22FB77780}" dt="2023-08-18T05:56:54.253" v="1864" actId="20577"/>
          <ac:spMkLst>
            <pc:docMk/>
            <pc:sldMk cId="731354489" sldId="387"/>
            <ac:spMk id="60" creationId="{90ECAF3B-FFFF-A531-AFBE-31708C7D891C}"/>
          </ac:spMkLst>
        </pc:spChg>
        <pc:grpChg chg="del">
          <ac:chgData name="代數白痴 顧" userId="316db6a4f7ef8138" providerId="LiveId" clId="{8FB85AE7-A0F5-4DA8-97D7-E7F22FB77780}" dt="2023-08-18T05:47:19.156" v="1276" actId="478"/>
          <ac:grpSpMkLst>
            <pc:docMk/>
            <pc:sldMk cId="731354489" sldId="387"/>
            <ac:grpSpMk id="5" creationId="{4BAA3B68-1C7B-0A3C-CDE3-3D592655F73E}"/>
          </ac:grpSpMkLst>
        </pc:grpChg>
        <pc:graphicFrameChg chg="add mod modGraphic">
          <ac:chgData name="代數白痴 顧" userId="316db6a4f7ef8138" providerId="LiveId" clId="{8FB85AE7-A0F5-4DA8-97D7-E7F22FB77780}" dt="2023-08-18T05:54:29.061" v="1646" actId="1076"/>
          <ac:graphicFrameMkLst>
            <pc:docMk/>
            <pc:sldMk cId="731354489" sldId="387"/>
            <ac:graphicFrameMk id="8" creationId="{7580DB63-E501-F679-B489-45E2167ED013}"/>
          </ac:graphicFrameMkLst>
        </pc:graphicFrameChg>
        <pc:picChg chg="add mod">
          <ac:chgData name="代數白痴 顧" userId="316db6a4f7ef8138" providerId="LiveId" clId="{8FB85AE7-A0F5-4DA8-97D7-E7F22FB77780}" dt="2023-08-18T05:54:33.231" v="1647" actId="14100"/>
          <ac:picMkLst>
            <pc:docMk/>
            <pc:sldMk cId="731354489" sldId="387"/>
            <ac:picMk id="2" creationId="{82B5412F-2395-4912-A5DC-A0FB01B452F5}"/>
          </ac:picMkLst>
        </pc:picChg>
        <pc:picChg chg="add del mod">
          <ac:chgData name="代數白痴 顧" userId="316db6a4f7ef8138" providerId="LiveId" clId="{8FB85AE7-A0F5-4DA8-97D7-E7F22FB77780}" dt="2023-08-18T05:54:08.737" v="1640" actId="478"/>
          <ac:picMkLst>
            <pc:docMk/>
            <pc:sldMk cId="731354489" sldId="387"/>
            <ac:picMk id="7" creationId="{B2927F98-8C80-C9C5-C1C3-8EAB46C5B081}"/>
          </ac:picMkLst>
        </pc:picChg>
      </pc:sldChg>
      <pc:sldChg chg="addSp delSp modSp mod delAnim">
        <pc:chgData name="代數白痴 顧" userId="316db6a4f7ef8138" providerId="LiveId" clId="{8FB85AE7-A0F5-4DA8-97D7-E7F22FB77780}" dt="2023-08-18T05:55:59.111" v="1661" actId="20577"/>
        <pc:sldMkLst>
          <pc:docMk/>
          <pc:sldMk cId="3686676960" sldId="388"/>
        </pc:sldMkLst>
        <pc:spChg chg="add mod">
          <ac:chgData name="代數白痴 顧" userId="316db6a4f7ef8138" providerId="LiveId" clId="{8FB85AE7-A0F5-4DA8-97D7-E7F22FB77780}" dt="2023-08-18T05:46:39.040" v="1274" actId="1037"/>
          <ac:spMkLst>
            <pc:docMk/>
            <pc:sldMk cId="3686676960" sldId="388"/>
            <ac:spMk id="11" creationId="{BD1100C8-0914-8651-3A30-627A23BA8AC1}"/>
          </ac:spMkLst>
        </pc:spChg>
        <pc:spChg chg="add mod">
          <ac:chgData name="代數白痴 顧" userId="316db6a4f7ef8138" providerId="LiveId" clId="{8FB85AE7-A0F5-4DA8-97D7-E7F22FB77780}" dt="2023-08-18T05:46:39.040" v="1274" actId="1037"/>
          <ac:spMkLst>
            <pc:docMk/>
            <pc:sldMk cId="3686676960" sldId="388"/>
            <ac:spMk id="12" creationId="{A5FE63D5-BD3B-B33B-D2FE-4DA588CBF60E}"/>
          </ac:spMkLst>
        </pc:spChg>
        <pc:spChg chg="mod">
          <ac:chgData name="代數白痴 顧" userId="316db6a4f7ef8138" providerId="LiveId" clId="{8FB85AE7-A0F5-4DA8-97D7-E7F22FB77780}" dt="2023-08-18T05:46:08.275" v="1078" actId="20577"/>
          <ac:spMkLst>
            <pc:docMk/>
            <pc:sldMk cId="3686676960" sldId="388"/>
            <ac:spMk id="23" creationId="{00000000-0000-0000-0000-000000000000}"/>
          </ac:spMkLst>
        </pc:spChg>
        <pc:spChg chg="mod">
          <ac:chgData name="代數白痴 顧" userId="316db6a4f7ef8138" providerId="LiveId" clId="{8FB85AE7-A0F5-4DA8-97D7-E7F22FB77780}" dt="2023-08-18T05:55:59.111" v="1661" actId="20577"/>
          <ac:spMkLst>
            <pc:docMk/>
            <pc:sldMk cId="3686676960" sldId="388"/>
            <ac:spMk id="60" creationId="{90ECAF3B-FFFF-A531-AFBE-31708C7D891C}"/>
          </ac:spMkLst>
        </pc:spChg>
        <pc:grpChg chg="del">
          <ac:chgData name="代數白痴 顧" userId="316db6a4f7ef8138" providerId="LiveId" clId="{8FB85AE7-A0F5-4DA8-97D7-E7F22FB77780}" dt="2023-08-18T05:29:20.979" v="477" actId="478"/>
          <ac:grpSpMkLst>
            <pc:docMk/>
            <pc:sldMk cId="3686676960" sldId="388"/>
            <ac:grpSpMk id="5" creationId="{4BAA3B68-1C7B-0A3C-CDE3-3D592655F73E}"/>
          </ac:grpSpMkLst>
        </pc:grpChg>
        <pc:graphicFrameChg chg="add mod modGraphic">
          <ac:chgData name="代數白痴 顧" userId="316db6a4f7ef8138" providerId="LiveId" clId="{8FB85AE7-A0F5-4DA8-97D7-E7F22FB77780}" dt="2023-08-18T05:46:39.040" v="1274" actId="1037"/>
          <ac:graphicFrameMkLst>
            <pc:docMk/>
            <pc:sldMk cId="3686676960" sldId="388"/>
            <ac:graphicFrameMk id="9" creationId="{1C211EF8-4A31-1C0F-2A4C-41BE60955EC6}"/>
          </ac:graphicFrameMkLst>
        </pc:graphicFrameChg>
        <pc:graphicFrameChg chg="add mod modGraphic">
          <ac:chgData name="代數白痴 顧" userId="316db6a4f7ef8138" providerId="LiveId" clId="{8FB85AE7-A0F5-4DA8-97D7-E7F22FB77780}" dt="2023-08-18T05:46:47.726" v="1275" actId="1076"/>
          <ac:graphicFrameMkLst>
            <pc:docMk/>
            <pc:sldMk cId="3686676960" sldId="388"/>
            <ac:graphicFrameMk id="10" creationId="{7CC91DC6-581D-60D7-BBB2-89F93A7DA040}"/>
          </ac:graphicFrameMkLst>
        </pc:graphicFrameChg>
        <pc:picChg chg="add del mod">
          <ac:chgData name="代數白痴 顧" userId="316db6a4f7ef8138" providerId="LiveId" clId="{8FB85AE7-A0F5-4DA8-97D7-E7F22FB77780}" dt="2023-08-18T05:41:35.097" v="721" actId="478"/>
          <ac:picMkLst>
            <pc:docMk/>
            <pc:sldMk cId="3686676960" sldId="388"/>
            <ac:picMk id="6" creationId="{F022E054-2816-4390-DB84-54AE3AA0D77A}"/>
          </ac:picMkLst>
        </pc:picChg>
        <pc:picChg chg="add del mod">
          <ac:chgData name="代數白痴 顧" userId="316db6a4f7ef8138" providerId="LiveId" clId="{8FB85AE7-A0F5-4DA8-97D7-E7F22FB77780}" dt="2023-08-18T05:44:36.507" v="1013" actId="478"/>
          <ac:picMkLst>
            <pc:docMk/>
            <pc:sldMk cId="3686676960" sldId="388"/>
            <ac:picMk id="8" creationId="{33E958B5-E6E7-1612-E6B4-E7B24A62E811}"/>
          </ac:picMkLst>
        </pc:picChg>
      </pc:sldChg>
      <pc:sldChg chg="del">
        <pc:chgData name="代數白痴 顧" userId="316db6a4f7ef8138" providerId="LiveId" clId="{8FB85AE7-A0F5-4DA8-97D7-E7F22FB77780}" dt="2023-08-18T05:55:29.066" v="1648" actId="2696"/>
        <pc:sldMkLst>
          <pc:docMk/>
          <pc:sldMk cId="653955125" sldId="389"/>
        </pc:sldMkLst>
      </pc:sldChg>
      <pc:sldChg chg="modSp add mod modNotesTx">
        <pc:chgData name="代數白痴 顧" userId="316db6a4f7ef8138" providerId="LiveId" clId="{8FB85AE7-A0F5-4DA8-97D7-E7F22FB77780}" dt="2023-08-18T05:17:06.210" v="93" actId="20577"/>
        <pc:sldMkLst>
          <pc:docMk/>
          <pc:sldMk cId="151402070" sldId="390"/>
        </pc:sldMkLst>
        <pc:spChg chg="mod">
          <ac:chgData name="代數白痴 顧" userId="316db6a4f7ef8138" providerId="LiveId" clId="{8FB85AE7-A0F5-4DA8-97D7-E7F22FB77780}" dt="2023-08-18T05:16:39.058" v="19" actId="20577"/>
          <ac:spMkLst>
            <pc:docMk/>
            <pc:sldMk cId="151402070" sldId="390"/>
            <ac:spMk id="2" creationId="{2ED883B7-7BB5-3569-0000-ECC75BEFD414}"/>
          </ac:spMkLst>
        </pc:spChg>
      </pc:sldChg>
      <pc:sldChg chg="add del">
        <pc:chgData name="代數白痴 顧" userId="316db6a4f7ef8138" providerId="LiveId" clId="{8FB85AE7-A0F5-4DA8-97D7-E7F22FB77780}" dt="2023-08-18T06:04:36.870" v="2335" actId="2696"/>
        <pc:sldMkLst>
          <pc:docMk/>
          <pc:sldMk cId="2804560884" sldId="391"/>
        </pc:sldMkLst>
      </pc:sldChg>
    </pc:docChg>
  </pc:docChgLst>
  <pc:docChgLst>
    <pc:chgData name="代數白痴 顧" userId="316db6a4f7ef8138" providerId="LiveId" clId="{C79E73BE-1AA8-43E3-92E0-F6CD1C4F090E}"/>
    <pc:docChg chg="custSel modSld">
      <pc:chgData name="代數白痴 顧" userId="316db6a4f7ef8138" providerId="LiveId" clId="{C79E73BE-1AA8-43E3-92E0-F6CD1C4F090E}" dt="2023-07-19T14:40:35.336" v="39" actId="20577"/>
      <pc:docMkLst>
        <pc:docMk/>
      </pc:docMkLst>
      <pc:sldChg chg="delSp mod modNotesTx">
        <pc:chgData name="代數白痴 顧" userId="316db6a4f7ef8138" providerId="LiveId" clId="{C79E73BE-1AA8-43E3-92E0-F6CD1C4F090E}" dt="2023-07-19T14:40:35.336" v="39" actId="20577"/>
        <pc:sldMkLst>
          <pc:docMk/>
          <pc:sldMk cId="2873434386" sldId="379"/>
        </pc:sldMkLst>
        <pc:inkChg chg="del">
          <ac:chgData name="代數白痴 顧" userId="316db6a4f7ef8138" providerId="LiveId" clId="{C79E73BE-1AA8-43E3-92E0-F6CD1C4F090E}" dt="2023-07-19T14:40:23.739" v="2" actId="478"/>
          <ac:inkMkLst>
            <pc:docMk/>
            <pc:sldMk cId="2873434386" sldId="379"/>
            <ac:inkMk id="3" creationId="{BDC2DE26-B9F7-DE75-9675-19B37CCFE1F0}"/>
          </ac:inkMkLst>
        </pc:inkChg>
      </pc:sldChg>
      <pc:sldChg chg="delSp mod">
        <pc:chgData name="代數白痴 顧" userId="316db6a4f7ef8138" providerId="LiveId" clId="{C79E73BE-1AA8-43E3-92E0-F6CD1C4F090E}" dt="2023-07-19T14:39:37.691" v="1" actId="478"/>
        <pc:sldMkLst>
          <pc:docMk/>
          <pc:sldMk cId="2328187967" sldId="380"/>
        </pc:sldMkLst>
        <pc:inkChg chg="del">
          <ac:chgData name="代數白痴 顧" userId="316db6a4f7ef8138" providerId="LiveId" clId="{C79E73BE-1AA8-43E3-92E0-F6CD1C4F090E}" dt="2023-07-19T14:39:37.691" v="1" actId="478"/>
          <ac:inkMkLst>
            <pc:docMk/>
            <pc:sldMk cId="2328187967" sldId="380"/>
            <ac:inkMk id="3" creationId="{B5BB285B-13BF-B042-3E33-B601477250D3}"/>
          </ac:inkMkLst>
        </pc:inkChg>
      </pc:sldChg>
      <pc:sldChg chg="delSp mod">
        <pc:chgData name="代數白痴 顧" userId="316db6a4f7ef8138" providerId="LiveId" clId="{C79E73BE-1AA8-43E3-92E0-F6CD1C4F090E}" dt="2023-07-19T14:38:46.401" v="0" actId="478"/>
        <pc:sldMkLst>
          <pc:docMk/>
          <pc:sldMk cId="1787025739" sldId="381"/>
        </pc:sldMkLst>
        <pc:inkChg chg="del">
          <ac:chgData name="代數白痴 顧" userId="316db6a4f7ef8138" providerId="LiveId" clId="{C79E73BE-1AA8-43E3-92E0-F6CD1C4F090E}" dt="2023-07-19T14:38:46.401" v="0" actId="478"/>
          <ac:inkMkLst>
            <pc:docMk/>
            <pc:sldMk cId="1787025739" sldId="381"/>
            <ac:inkMk id="4" creationId="{29D8CB5D-0E04-D0B3-CAD4-8ABC3399C655}"/>
          </ac:inkMkLst>
        </pc:inkChg>
      </pc:sldChg>
    </pc:docChg>
  </pc:docChgLst>
  <pc:docChgLst>
    <pc:chgData name="代數白痴 顧" userId="316db6a4f7ef8138" providerId="LiveId" clId="{C067FEA5-8DB9-44DF-ABF0-BE58BC47F2AE}"/>
    <pc:docChg chg="undo custSel addSld delSld modSld sldOrd modMainMaster">
      <pc:chgData name="代數白痴 顧" userId="316db6a4f7ef8138" providerId="LiveId" clId="{C067FEA5-8DB9-44DF-ABF0-BE58BC47F2AE}" dt="2023-08-05T10:35:31.659" v="2413" actId="20577"/>
      <pc:docMkLst>
        <pc:docMk/>
      </pc:docMkLst>
      <pc:sldChg chg="addSp modSp mod">
        <pc:chgData name="代數白痴 顧" userId="316db6a4f7ef8138" providerId="LiveId" clId="{C067FEA5-8DB9-44DF-ABF0-BE58BC47F2AE}" dt="2023-08-05T09:40:05.715" v="360" actId="948"/>
        <pc:sldMkLst>
          <pc:docMk/>
          <pc:sldMk cId="2873434386" sldId="379"/>
        </pc:sldMkLst>
        <pc:spChg chg="mod">
          <ac:chgData name="代數白痴 顧" userId="316db6a4f7ef8138" providerId="LiveId" clId="{C067FEA5-8DB9-44DF-ABF0-BE58BC47F2AE}" dt="2023-08-05T09:31:16.441" v="9" actId="27636"/>
          <ac:spMkLst>
            <pc:docMk/>
            <pc:sldMk cId="2873434386" sldId="379"/>
            <ac:spMk id="23" creationId="{00000000-0000-0000-0000-000000000000}"/>
          </ac:spMkLst>
        </pc:spChg>
        <pc:spChg chg="mod">
          <ac:chgData name="代數白痴 顧" userId="316db6a4f7ef8138" providerId="LiveId" clId="{C067FEA5-8DB9-44DF-ABF0-BE58BC47F2AE}" dt="2023-08-05T09:40:05.715" v="360" actId="948"/>
          <ac:spMkLst>
            <pc:docMk/>
            <pc:sldMk cId="2873434386" sldId="379"/>
            <ac:spMk id="60" creationId="{90ECAF3B-FFFF-A531-AFBE-31708C7D891C}"/>
          </ac:spMkLst>
        </pc:spChg>
        <pc:cxnChg chg="add mod">
          <ac:chgData name="代數白痴 顧" userId="316db6a4f7ef8138" providerId="LiveId" clId="{C067FEA5-8DB9-44DF-ABF0-BE58BC47F2AE}" dt="2023-08-05T09:33:16.496" v="53"/>
          <ac:cxnSpMkLst>
            <pc:docMk/>
            <pc:sldMk cId="2873434386" sldId="379"/>
            <ac:cxnSpMk id="3" creationId="{0A66E084-65E6-1358-0A8B-92B6D6964606}"/>
          </ac:cxnSpMkLst>
        </pc:cxnChg>
        <pc:cxnChg chg="add mod">
          <ac:chgData name="代數白痴 顧" userId="316db6a4f7ef8138" providerId="LiveId" clId="{C067FEA5-8DB9-44DF-ABF0-BE58BC47F2AE}" dt="2023-08-05T09:33:16.496" v="53"/>
          <ac:cxnSpMkLst>
            <pc:docMk/>
            <pc:sldMk cId="2873434386" sldId="379"/>
            <ac:cxnSpMk id="4" creationId="{D6BDB2B3-8893-C455-6A9B-8FE7E1AEE6B6}"/>
          </ac:cxnSpMkLst>
        </pc:cxnChg>
        <pc:cxnChg chg="mod">
          <ac:chgData name="代數白痴 顧" userId="316db6a4f7ef8138" providerId="LiveId" clId="{C067FEA5-8DB9-44DF-ABF0-BE58BC47F2AE}" dt="2023-08-05T09:34:17.805" v="119" actId="1036"/>
          <ac:cxnSpMkLst>
            <pc:docMk/>
            <pc:sldMk cId="2873434386" sldId="379"/>
            <ac:cxnSpMk id="5" creationId="{B61D65D2-3D41-B046-EF95-431EEE1972F6}"/>
          </ac:cxnSpMkLst>
        </pc:cxnChg>
        <pc:cxnChg chg="mod">
          <ac:chgData name="代數白痴 顧" userId="316db6a4f7ef8138" providerId="LiveId" clId="{C067FEA5-8DB9-44DF-ABF0-BE58BC47F2AE}" dt="2023-08-05T09:34:17.805" v="119" actId="1036"/>
          <ac:cxnSpMkLst>
            <pc:docMk/>
            <pc:sldMk cId="2873434386" sldId="379"/>
            <ac:cxnSpMk id="6" creationId="{3C3ED850-D677-7459-7D62-5A8AC23E39AB}"/>
          </ac:cxnSpMkLst>
        </pc:cxnChg>
        <pc:cxnChg chg="mod">
          <ac:chgData name="代數白痴 顧" userId="316db6a4f7ef8138" providerId="LiveId" clId="{C067FEA5-8DB9-44DF-ABF0-BE58BC47F2AE}" dt="2023-08-05T09:34:17.805" v="119" actId="1036"/>
          <ac:cxnSpMkLst>
            <pc:docMk/>
            <pc:sldMk cId="2873434386" sldId="379"/>
            <ac:cxnSpMk id="7" creationId="{61BDB1AA-9ECB-875E-5F98-D32684266975}"/>
          </ac:cxnSpMkLst>
        </pc:cxnChg>
      </pc:sldChg>
      <pc:sldChg chg="modSp add mod ord">
        <pc:chgData name="代數白痴 顧" userId="316db6a4f7ef8138" providerId="LiveId" clId="{C067FEA5-8DB9-44DF-ABF0-BE58BC47F2AE}" dt="2023-08-05T09:32:08.112" v="52" actId="20577"/>
        <pc:sldMkLst>
          <pc:docMk/>
          <pc:sldMk cId="371298532" sldId="385"/>
        </pc:sldMkLst>
        <pc:spChg chg="mod">
          <ac:chgData name="代數白痴 顧" userId="316db6a4f7ef8138" providerId="LiveId" clId="{C067FEA5-8DB9-44DF-ABF0-BE58BC47F2AE}" dt="2023-08-05T09:32:08.112" v="52" actId="20577"/>
          <ac:spMkLst>
            <pc:docMk/>
            <pc:sldMk cId="371298532" sldId="385"/>
            <ac:spMk id="2" creationId="{2ED883B7-7BB5-3569-0000-ECC75BEFD414}"/>
          </ac:spMkLst>
        </pc:spChg>
      </pc:sldChg>
      <pc:sldChg chg="addSp delSp modSp add mod delAnim modAnim modNotesTx">
        <pc:chgData name="代數白痴 顧" userId="316db6a4f7ef8138" providerId="LiveId" clId="{C067FEA5-8DB9-44DF-ABF0-BE58BC47F2AE}" dt="2023-08-05T10:32:01.541" v="2410" actId="20577"/>
        <pc:sldMkLst>
          <pc:docMk/>
          <pc:sldMk cId="754667137" sldId="386"/>
        </pc:sldMkLst>
        <pc:spChg chg="add mod">
          <ac:chgData name="代數白痴 顧" userId="316db6a4f7ef8138" providerId="LiveId" clId="{C067FEA5-8DB9-44DF-ABF0-BE58BC47F2AE}" dt="2023-08-05T09:55:01.381" v="1080" actId="1037"/>
          <ac:spMkLst>
            <pc:docMk/>
            <pc:sldMk cId="754667137" sldId="386"/>
            <ac:spMk id="9" creationId="{DB34F944-0742-E316-6A63-D9EA15072137}"/>
          </ac:spMkLst>
        </pc:spChg>
        <pc:spChg chg="mod">
          <ac:chgData name="代數白痴 顧" userId="316db6a4f7ef8138" providerId="LiveId" clId="{C067FEA5-8DB9-44DF-ABF0-BE58BC47F2AE}" dt="2023-08-05T10:32:01.541" v="2410" actId="20577"/>
          <ac:spMkLst>
            <pc:docMk/>
            <pc:sldMk cId="754667137" sldId="386"/>
            <ac:spMk id="23" creationId="{00000000-0000-0000-0000-000000000000}"/>
          </ac:spMkLst>
        </pc:spChg>
        <pc:spChg chg="del">
          <ac:chgData name="代數白痴 顧" userId="316db6a4f7ef8138" providerId="LiveId" clId="{C067FEA5-8DB9-44DF-ABF0-BE58BC47F2AE}" dt="2023-08-05T09:38:04.922" v="121" actId="478"/>
          <ac:spMkLst>
            <pc:docMk/>
            <pc:sldMk cId="754667137" sldId="386"/>
            <ac:spMk id="34" creationId="{1908CD71-6A1A-7B1D-148F-BB9DFBCCA3CE}"/>
          </ac:spMkLst>
        </pc:spChg>
        <pc:spChg chg="del">
          <ac:chgData name="代數白痴 顧" userId="316db6a4f7ef8138" providerId="LiveId" clId="{C067FEA5-8DB9-44DF-ABF0-BE58BC47F2AE}" dt="2023-08-05T09:38:04.922" v="121" actId="478"/>
          <ac:spMkLst>
            <pc:docMk/>
            <pc:sldMk cId="754667137" sldId="386"/>
            <ac:spMk id="35" creationId="{E6CF4135-15A2-2898-FAEB-8EF2D1DC7B57}"/>
          </ac:spMkLst>
        </pc:spChg>
        <pc:spChg chg="del">
          <ac:chgData name="代數白痴 顧" userId="316db6a4f7ef8138" providerId="LiveId" clId="{C067FEA5-8DB9-44DF-ABF0-BE58BC47F2AE}" dt="2023-08-05T09:38:04.922" v="121" actId="478"/>
          <ac:spMkLst>
            <pc:docMk/>
            <pc:sldMk cId="754667137" sldId="386"/>
            <ac:spMk id="36" creationId="{BE73F5C0-0320-F5B5-8126-367556402188}"/>
          </ac:spMkLst>
        </pc:spChg>
        <pc:spChg chg="del">
          <ac:chgData name="代數白痴 顧" userId="316db6a4f7ef8138" providerId="LiveId" clId="{C067FEA5-8DB9-44DF-ABF0-BE58BC47F2AE}" dt="2023-08-05T09:38:04.922" v="121" actId="478"/>
          <ac:spMkLst>
            <pc:docMk/>
            <pc:sldMk cId="754667137" sldId="386"/>
            <ac:spMk id="37" creationId="{214B2B0D-1B91-0058-1FA0-CAEEF4F6C2A0}"/>
          </ac:spMkLst>
        </pc:spChg>
        <pc:spChg chg="del">
          <ac:chgData name="代數白痴 顧" userId="316db6a4f7ef8138" providerId="LiveId" clId="{C067FEA5-8DB9-44DF-ABF0-BE58BC47F2AE}" dt="2023-08-05T09:38:04.922" v="121" actId="478"/>
          <ac:spMkLst>
            <pc:docMk/>
            <pc:sldMk cId="754667137" sldId="386"/>
            <ac:spMk id="39" creationId="{6F2CB9FE-DF7F-F426-5478-4C336FD6B56F}"/>
          </ac:spMkLst>
        </pc:spChg>
        <pc:spChg chg="del">
          <ac:chgData name="代數白痴 顧" userId="316db6a4f7ef8138" providerId="LiveId" clId="{C067FEA5-8DB9-44DF-ABF0-BE58BC47F2AE}" dt="2023-08-05T09:38:04.922" v="121" actId="478"/>
          <ac:spMkLst>
            <pc:docMk/>
            <pc:sldMk cId="754667137" sldId="386"/>
            <ac:spMk id="40" creationId="{9996B072-2787-14C9-ADCE-4E4A5C0D6FFC}"/>
          </ac:spMkLst>
        </pc:spChg>
        <pc:spChg chg="del">
          <ac:chgData name="代數白痴 顧" userId="316db6a4f7ef8138" providerId="LiveId" clId="{C067FEA5-8DB9-44DF-ABF0-BE58BC47F2AE}" dt="2023-08-05T09:38:04.922" v="121" actId="478"/>
          <ac:spMkLst>
            <pc:docMk/>
            <pc:sldMk cId="754667137" sldId="386"/>
            <ac:spMk id="41" creationId="{D8410A83-1D80-9D36-C0AA-96CFD982D61E}"/>
          </ac:spMkLst>
        </pc:spChg>
        <pc:spChg chg="del">
          <ac:chgData name="代數白痴 顧" userId="316db6a4f7ef8138" providerId="LiveId" clId="{C067FEA5-8DB9-44DF-ABF0-BE58BC47F2AE}" dt="2023-08-05T09:38:04.922" v="121" actId="478"/>
          <ac:spMkLst>
            <pc:docMk/>
            <pc:sldMk cId="754667137" sldId="386"/>
            <ac:spMk id="42" creationId="{67BA756A-7FDC-AE5A-0F6F-44797299628E}"/>
          </ac:spMkLst>
        </pc:spChg>
        <pc:spChg chg="del">
          <ac:chgData name="代數白痴 顧" userId="316db6a4f7ef8138" providerId="LiveId" clId="{C067FEA5-8DB9-44DF-ABF0-BE58BC47F2AE}" dt="2023-08-05T09:38:04.922" v="121" actId="478"/>
          <ac:spMkLst>
            <pc:docMk/>
            <pc:sldMk cId="754667137" sldId="386"/>
            <ac:spMk id="43" creationId="{D5D7B97E-B35F-0FB3-96E0-3E8405ED5ACF}"/>
          </ac:spMkLst>
        </pc:spChg>
        <pc:spChg chg="del mod topLvl">
          <ac:chgData name="代數白痴 顧" userId="316db6a4f7ef8138" providerId="LiveId" clId="{C067FEA5-8DB9-44DF-ABF0-BE58BC47F2AE}" dt="2023-08-05T09:40:19.633" v="362" actId="478"/>
          <ac:spMkLst>
            <pc:docMk/>
            <pc:sldMk cId="754667137" sldId="386"/>
            <ac:spMk id="56" creationId="{72A1EB22-DD99-9D1C-A84F-BA612527376A}"/>
          </ac:spMkLst>
        </pc:spChg>
        <pc:spChg chg="del mod topLvl">
          <ac:chgData name="代數白痴 顧" userId="316db6a4f7ef8138" providerId="LiveId" clId="{C067FEA5-8DB9-44DF-ABF0-BE58BC47F2AE}" dt="2023-08-05T09:40:19.633" v="362" actId="478"/>
          <ac:spMkLst>
            <pc:docMk/>
            <pc:sldMk cId="754667137" sldId="386"/>
            <ac:spMk id="57" creationId="{6A619E0A-0D2C-6D01-569F-E0199435661B}"/>
          </ac:spMkLst>
        </pc:spChg>
        <pc:spChg chg="del mod topLvl">
          <ac:chgData name="代數白痴 顧" userId="316db6a4f7ef8138" providerId="LiveId" clId="{C067FEA5-8DB9-44DF-ABF0-BE58BC47F2AE}" dt="2023-08-05T09:40:19.633" v="362" actId="478"/>
          <ac:spMkLst>
            <pc:docMk/>
            <pc:sldMk cId="754667137" sldId="386"/>
            <ac:spMk id="58" creationId="{EEC508D4-873E-44DE-0473-21E251876835}"/>
          </ac:spMkLst>
        </pc:spChg>
        <pc:spChg chg="del mod topLvl">
          <ac:chgData name="代數白痴 顧" userId="316db6a4f7ef8138" providerId="LiveId" clId="{C067FEA5-8DB9-44DF-ABF0-BE58BC47F2AE}" dt="2023-08-05T09:40:19.633" v="362" actId="478"/>
          <ac:spMkLst>
            <pc:docMk/>
            <pc:sldMk cId="754667137" sldId="386"/>
            <ac:spMk id="59" creationId="{3FD2F933-F990-C4D3-00D5-5C1874F0861A}"/>
          </ac:spMkLst>
        </pc:spChg>
        <pc:spChg chg="mod">
          <ac:chgData name="代數白痴 顧" userId="316db6a4f7ef8138" providerId="LiveId" clId="{C067FEA5-8DB9-44DF-ABF0-BE58BC47F2AE}" dt="2023-08-05T09:54:39.122" v="1078" actId="115"/>
          <ac:spMkLst>
            <pc:docMk/>
            <pc:sldMk cId="754667137" sldId="386"/>
            <ac:spMk id="60" creationId="{90ECAF3B-FFFF-A531-AFBE-31708C7D891C}"/>
          </ac:spMkLst>
        </pc:spChg>
        <pc:spChg chg="del mod topLvl">
          <ac:chgData name="代數白痴 顧" userId="316db6a4f7ef8138" providerId="LiveId" clId="{C067FEA5-8DB9-44DF-ABF0-BE58BC47F2AE}" dt="2023-08-05T09:40:19.633" v="362" actId="478"/>
          <ac:spMkLst>
            <pc:docMk/>
            <pc:sldMk cId="754667137" sldId="386"/>
            <ac:spMk id="61" creationId="{4E51E30B-DE2A-028C-F17A-6FFFD087DB01}"/>
          </ac:spMkLst>
        </pc:spChg>
        <pc:spChg chg="del mod topLvl">
          <ac:chgData name="代數白痴 顧" userId="316db6a4f7ef8138" providerId="LiveId" clId="{C067FEA5-8DB9-44DF-ABF0-BE58BC47F2AE}" dt="2023-08-05T09:40:19.633" v="362" actId="478"/>
          <ac:spMkLst>
            <pc:docMk/>
            <pc:sldMk cId="754667137" sldId="386"/>
            <ac:spMk id="62" creationId="{EA97BFCE-110A-ECDF-2FAD-D4B7F4514086}"/>
          </ac:spMkLst>
        </pc:spChg>
        <pc:spChg chg="del mod topLvl">
          <ac:chgData name="代數白痴 顧" userId="316db6a4f7ef8138" providerId="LiveId" clId="{C067FEA5-8DB9-44DF-ABF0-BE58BC47F2AE}" dt="2023-08-05T09:40:19.633" v="362" actId="478"/>
          <ac:spMkLst>
            <pc:docMk/>
            <pc:sldMk cId="754667137" sldId="386"/>
            <ac:spMk id="63" creationId="{B367ABF6-E096-16DC-FB5A-22DF80335EA9}"/>
          </ac:spMkLst>
        </pc:spChg>
        <pc:spChg chg="del mod topLvl">
          <ac:chgData name="代數白痴 顧" userId="316db6a4f7ef8138" providerId="LiveId" clId="{C067FEA5-8DB9-44DF-ABF0-BE58BC47F2AE}" dt="2023-08-05T09:40:19.633" v="362" actId="478"/>
          <ac:spMkLst>
            <pc:docMk/>
            <pc:sldMk cId="754667137" sldId="386"/>
            <ac:spMk id="64" creationId="{F1BEB077-B42D-59B8-FDE7-F06DFDFC2555}"/>
          </ac:spMkLst>
        </pc:spChg>
        <pc:spChg chg="del mod topLvl">
          <ac:chgData name="代數白痴 顧" userId="316db6a4f7ef8138" providerId="LiveId" clId="{C067FEA5-8DB9-44DF-ABF0-BE58BC47F2AE}" dt="2023-08-05T09:40:19.633" v="362" actId="478"/>
          <ac:spMkLst>
            <pc:docMk/>
            <pc:sldMk cId="754667137" sldId="386"/>
            <ac:spMk id="65" creationId="{ED481A23-E954-7627-D6FC-427D71BC0559}"/>
          </ac:spMkLst>
        </pc:spChg>
        <pc:spChg chg="mod">
          <ac:chgData name="代數白痴 顧" userId="316db6a4f7ef8138" providerId="LiveId" clId="{C067FEA5-8DB9-44DF-ABF0-BE58BC47F2AE}" dt="2023-08-05T09:40:16.610" v="361" actId="165"/>
          <ac:spMkLst>
            <pc:docMk/>
            <pc:sldMk cId="754667137" sldId="386"/>
            <ac:spMk id="85" creationId="{FD9877AB-90D9-85AC-8B35-7C59154D6CA1}"/>
          </ac:spMkLst>
        </pc:spChg>
        <pc:spChg chg="mod">
          <ac:chgData name="代數白痴 顧" userId="316db6a4f7ef8138" providerId="LiveId" clId="{C067FEA5-8DB9-44DF-ABF0-BE58BC47F2AE}" dt="2023-08-05T09:40:16.610" v="361" actId="165"/>
          <ac:spMkLst>
            <pc:docMk/>
            <pc:sldMk cId="754667137" sldId="386"/>
            <ac:spMk id="86" creationId="{7A8B1BF8-834A-95B0-07DE-5087C19188C0}"/>
          </ac:spMkLst>
        </pc:spChg>
        <pc:spChg chg="mod">
          <ac:chgData name="代數白痴 顧" userId="316db6a4f7ef8138" providerId="LiveId" clId="{C067FEA5-8DB9-44DF-ABF0-BE58BC47F2AE}" dt="2023-08-05T09:52:24.403" v="1014" actId="113"/>
          <ac:spMkLst>
            <pc:docMk/>
            <pc:sldMk cId="754667137" sldId="386"/>
            <ac:spMk id="89" creationId="{9E8FE398-ED8E-E5DE-BD50-E0471252FAF6}"/>
          </ac:spMkLst>
        </pc:spChg>
        <pc:spChg chg="mod">
          <ac:chgData name="代數白痴 顧" userId="316db6a4f7ef8138" providerId="LiveId" clId="{C067FEA5-8DB9-44DF-ABF0-BE58BC47F2AE}" dt="2023-08-05T09:40:16.610" v="361" actId="165"/>
          <ac:spMkLst>
            <pc:docMk/>
            <pc:sldMk cId="754667137" sldId="386"/>
            <ac:spMk id="101" creationId="{665D392D-19FC-71B5-434C-0ABBBC91FB85}"/>
          </ac:spMkLst>
        </pc:spChg>
        <pc:grpChg chg="mod topLvl">
          <ac:chgData name="代數白痴 顧" userId="316db6a4f7ef8138" providerId="LiveId" clId="{C067FEA5-8DB9-44DF-ABF0-BE58BC47F2AE}" dt="2023-08-05T09:49:14.112" v="627" actId="478"/>
          <ac:grpSpMkLst>
            <pc:docMk/>
            <pc:sldMk cId="754667137" sldId="386"/>
            <ac:grpSpMk id="2" creationId="{9204BB33-F861-B3E8-E94D-762DF3B9352D}"/>
          </ac:grpSpMkLst>
        </pc:grpChg>
        <pc:grpChg chg="del">
          <ac:chgData name="代數白痴 顧" userId="316db6a4f7ef8138" providerId="LiveId" clId="{C067FEA5-8DB9-44DF-ABF0-BE58BC47F2AE}" dt="2023-08-05T09:39:06.063" v="312" actId="478"/>
          <ac:grpSpMkLst>
            <pc:docMk/>
            <pc:sldMk cId="754667137" sldId="386"/>
            <ac:grpSpMk id="76" creationId="{8863FF58-9B21-7255-E3AE-8BC87C5301AF}"/>
          </ac:grpSpMkLst>
        </pc:grpChg>
        <pc:grpChg chg="del mod topLvl">
          <ac:chgData name="代數白痴 顧" userId="316db6a4f7ef8138" providerId="LiveId" clId="{C067FEA5-8DB9-44DF-ABF0-BE58BC47F2AE}" dt="2023-08-05T09:49:14.112" v="627" actId="478"/>
          <ac:grpSpMkLst>
            <pc:docMk/>
            <pc:sldMk cId="754667137" sldId="386"/>
            <ac:grpSpMk id="77" creationId="{A89B63AF-471D-B2A8-79A7-714D67106830}"/>
          </ac:grpSpMkLst>
        </pc:grpChg>
        <pc:grpChg chg="del">
          <ac:chgData name="代數白痴 顧" userId="316db6a4f7ef8138" providerId="LiveId" clId="{C067FEA5-8DB9-44DF-ABF0-BE58BC47F2AE}" dt="2023-08-05T09:40:16.610" v="361" actId="165"/>
          <ac:grpSpMkLst>
            <pc:docMk/>
            <pc:sldMk cId="754667137" sldId="386"/>
            <ac:grpSpMk id="78" creationId="{5C20ED32-AE53-076E-7CD8-9460420B3941}"/>
          </ac:grpSpMkLst>
        </pc:grpChg>
        <pc:picChg chg="add del mod">
          <ac:chgData name="代數白痴 顧" userId="316db6a4f7ef8138" providerId="LiveId" clId="{C067FEA5-8DB9-44DF-ABF0-BE58BC47F2AE}" dt="2023-08-05T09:43:43.471" v="577" actId="478"/>
          <ac:picMkLst>
            <pc:docMk/>
            <pc:sldMk cId="754667137" sldId="386"/>
            <ac:picMk id="8" creationId="{74EA6CE1-1450-C38E-0994-7BE25F51E960}"/>
          </ac:picMkLst>
        </pc:picChg>
        <pc:cxnChg chg="mod">
          <ac:chgData name="代數白痴 顧" userId="316db6a4f7ef8138" providerId="LiveId" clId="{C067FEA5-8DB9-44DF-ABF0-BE58BC47F2AE}" dt="2023-08-05T09:54:33.050" v="1077" actId="1076"/>
          <ac:cxnSpMkLst>
            <pc:docMk/>
            <pc:sldMk cId="754667137" sldId="386"/>
            <ac:cxnSpMk id="3" creationId="{0A66E084-65E6-1358-0A8B-92B6D6964606}"/>
          </ac:cxnSpMkLst>
        </pc:cxnChg>
        <pc:cxnChg chg="del">
          <ac:chgData name="代數白痴 顧" userId="316db6a4f7ef8138" providerId="LiveId" clId="{C067FEA5-8DB9-44DF-ABF0-BE58BC47F2AE}" dt="2023-08-05T09:38:53.091" v="307" actId="478"/>
          <ac:cxnSpMkLst>
            <pc:docMk/>
            <pc:sldMk cId="754667137" sldId="386"/>
            <ac:cxnSpMk id="5" creationId="{B61D65D2-3D41-B046-EF95-431EEE1972F6}"/>
          </ac:cxnSpMkLst>
        </pc:cxnChg>
        <pc:cxnChg chg="del">
          <ac:chgData name="代數白痴 顧" userId="316db6a4f7ef8138" providerId="LiveId" clId="{C067FEA5-8DB9-44DF-ABF0-BE58BC47F2AE}" dt="2023-08-05T09:38:53.091" v="307" actId="478"/>
          <ac:cxnSpMkLst>
            <pc:docMk/>
            <pc:sldMk cId="754667137" sldId="386"/>
            <ac:cxnSpMk id="6" creationId="{3C3ED850-D677-7459-7D62-5A8AC23E39AB}"/>
          </ac:cxnSpMkLst>
        </pc:cxnChg>
        <pc:cxnChg chg="del">
          <ac:chgData name="代數白痴 顧" userId="316db6a4f7ef8138" providerId="LiveId" clId="{C067FEA5-8DB9-44DF-ABF0-BE58BC47F2AE}" dt="2023-08-05T09:38:53.091" v="307" actId="478"/>
          <ac:cxnSpMkLst>
            <pc:docMk/>
            <pc:sldMk cId="754667137" sldId="386"/>
            <ac:cxnSpMk id="7" creationId="{61BDB1AA-9ECB-875E-5F98-D32684266975}"/>
          </ac:cxnSpMkLst>
        </pc:cxnChg>
        <pc:cxnChg chg="del">
          <ac:chgData name="代數白痴 顧" userId="316db6a4f7ef8138" providerId="LiveId" clId="{C067FEA5-8DB9-44DF-ABF0-BE58BC47F2AE}" dt="2023-08-05T09:38:04.922" v="121" actId="478"/>
          <ac:cxnSpMkLst>
            <pc:docMk/>
            <pc:sldMk cId="754667137" sldId="386"/>
            <ac:cxnSpMk id="14" creationId="{D2F35921-4BF4-23DD-E360-C0BD10943047}"/>
          </ac:cxnSpMkLst>
        </pc:cxnChg>
        <pc:cxnChg chg="del mod topLvl">
          <ac:chgData name="代數白痴 顧" userId="316db6a4f7ef8138" providerId="LiveId" clId="{C067FEA5-8DB9-44DF-ABF0-BE58BC47F2AE}" dt="2023-08-05T09:40:19.633" v="362" actId="478"/>
          <ac:cxnSpMkLst>
            <pc:docMk/>
            <pc:sldMk cId="754667137" sldId="386"/>
            <ac:cxnSpMk id="55" creationId="{F511F857-D855-89F3-83D3-8A716BA5D32F}"/>
          </ac:cxnSpMkLst>
        </pc:cxnChg>
        <pc:cxnChg chg="del mod">
          <ac:chgData name="代數白痴 顧" userId="316db6a4f7ef8138" providerId="LiveId" clId="{C067FEA5-8DB9-44DF-ABF0-BE58BC47F2AE}" dt="2023-08-05T09:49:14.112" v="627" actId="478"/>
          <ac:cxnSpMkLst>
            <pc:docMk/>
            <pc:sldMk cId="754667137" sldId="386"/>
            <ac:cxnSpMk id="67" creationId="{1CBDFDA7-A425-B000-CF01-B04F67CC5900}"/>
          </ac:cxnSpMkLst>
        </pc:cxnChg>
        <pc:cxnChg chg="del mod">
          <ac:chgData name="代數白痴 顧" userId="316db6a4f7ef8138" providerId="LiveId" clId="{C067FEA5-8DB9-44DF-ABF0-BE58BC47F2AE}" dt="2023-08-05T09:49:14.112" v="627" actId="478"/>
          <ac:cxnSpMkLst>
            <pc:docMk/>
            <pc:sldMk cId="754667137" sldId="386"/>
            <ac:cxnSpMk id="68" creationId="{BDBA1C33-99F7-DBD0-0191-475C2CB13334}"/>
          </ac:cxnSpMkLst>
        </pc:cxnChg>
        <pc:cxnChg chg="del mod topLvl">
          <ac:chgData name="代數白痴 顧" userId="316db6a4f7ef8138" providerId="LiveId" clId="{C067FEA5-8DB9-44DF-ABF0-BE58BC47F2AE}" dt="2023-08-05T09:49:14.112" v="627" actId="478"/>
          <ac:cxnSpMkLst>
            <pc:docMk/>
            <pc:sldMk cId="754667137" sldId="386"/>
            <ac:cxnSpMk id="69" creationId="{21317E0C-E13E-C0A4-7260-6B716E3A67F7}"/>
          </ac:cxnSpMkLst>
        </pc:cxnChg>
        <pc:cxnChg chg="mod">
          <ac:chgData name="代數白痴 顧" userId="316db6a4f7ef8138" providerId="LiveId" clId="{C067FEA5-8DB9-44DF-ABF0-BE58BC47F2AE}" dt="2023-08-05T09:40:16.610" v="361" actId="165"/>
          <ac:cxnSpMkLst>
            <pc:docMk/>
            <pc:sldMk cId="754667137" sldId="386"/>
            <ac:cxnSpMk id="84" creationId="{85798A49-4654-BF16-EA6F-C7F808DE531E}"/>
          </ac:cxnSpMkLst>
        </pc:cxnChg>
      </pc:sldChg>
      <pc:sldChg chg="addSp delSp modSp add mod">
        <pc:chgData name="代數白痴 顧" userId="316db6a4f7ef8138" providerId="LiveId" clId="{C067FEA5-8DB9-44DF-ABF0-BE58BC47F2AE}" dt="2023-08-05T10:35:31.659" v="2413" actId="20577"/>
        <pc:sldMkLst>
          <pc:docMk/>
          <pc:sldMk cId="731354489" sldId="387"/>
        </pc:sldMkLst>
        <pc:spChg chg="del">
          <ac:chgData name="代數白痴 顧" userId="316db6a4f7ef8138" providerId="LiveId" clId="{C067FEA5-8DB9-44DF-ABF0-BE58BC47F2AE}" dt="2023-08-05T10:09:52.265" v="1103" actId="478"/>
          <ac:spMkLst>
            <pc:docMk/>
            <pc:sldMk cId="731354489" sldId="387"/>
            <ac:spMk id="9" creationId="{DB34F944-0742-E316-6A63-D9EA15072137}"/>
          </ac:spMkLst>
        </pc:spChg>
        <pc:spChg chg="mod">
          <ac:chgData name="代數白痴 顧" userId="316db6a4f7ef8138" providerId="LiveId" clId="{C067FEA5-8DB9-44DF-ABF0-BE58BC47F2AE}" dt="2023-08-05T10:31:52.744" v="2406" actId="20577"/>
          <ac:spMkLst>
            <pc:docMk/>
            <pc:sldMk cId="731354489" sldId="387"/>
            <ac:spMk id="23" creationId="{00000000-0000-0000-0000-000000000000}"/>
          </ac:spMkLst>
        </pc:spChg>
        <pc:spChg chg="mod">
          <ac:chgData name="代數白痴 顧" userId="316db6a4f7ef8138" providerId="LiveId" clId="{C067FEA5-8DB9-44DF-ABF0-BE58BC47F2AE}" dt="2023-08-05T10:13:36.730" v="1750" actId="113"/>
          <ac:spMkLst>
            <pc:docMk/>
            <pc:sldMk cId="731354489" sldId="387"/>
            <ac:spMk id="60" creationId="{90ECAF3B-FFFF-A531-AFBE-31708C7D891C}"/>
          </ac:spMkLst>
        </pc:spChg>
        <pc:spChg chg="mod topLvl">
          <ac:chgData name="代數白痴 顧" userId="316db6a4f7ef8138" providerId="LiveId" clId="{C067FEA5-8DB9-44DF-ABF0-BE58BC47F2AE}" dt="2023-08-05T10:31:08.044" v="2401" actId="164"/>
          <ac:spMkLst>
            <pc:docMk/>
            <pc:sldMk cId="731354489" sldId="387"/>
            <ac:spMk id="85" creationId="{FD9877AB-90D9-85AC-8B35-7C59154D6CA1}"/>
          </ac:spMkLst>
        </pc:spChg>
        <pc:spChg chg="mod topLvl">
          <ac:chgData name="代數白痴 顧" userId="316db6a4f7ef8138" providerId="LiveId" clId="{C067FEA5-8DB9-44DF-ABF0-BE58BC47F2AE}" dt="2023-08-05T10:31:08.044" v="2401" actId="164"/>
          <ac:spMkLst>
            <pc:docMk/>
            <pc:sldMk cId="731354489" sldId="387"/>
            <ac:spMk id="86" creationId="{7A8B1BF8-834A-95B0-07DE-5087C19188C0}"/>
          </ac:spMkLst>
        </pc:spChg>
        <pc:spChg chg="mod topLvl">
          <ac:chgData name="代數白痴 顧" userId="316db6a4f7ef8138" providerId="LiveId" clId="{C067FEA5-8DB9-44DF-ABF0-BE58BC47F2AE}" dt="2023-08-05T10:35:31.659" v="2413" actId="20577"/>
          <ac:spMkLst>
            <pc:docMk/>
            <pc:sldMk cId="731354489" sldId="387"/>
            <ac:spMk id="89" creationId="{9E8FE398-ED8E-E5DE-BD50-E0471252FAF6}"/>
          </ac:spMkLst>
        </pc:spChg>
        <pc:spChg chg="mod topLvl">
          <ac:chgData name="代數白痴 顧" userId="316db6a4f7ef8138" providerId="LiveId" clId="{C067FEA5-8DB9-44DF-ABF0-BE58BC47F2AE}" dt="2023-08-05T10:31:08.044" v="2401" actId="164"/>
          <ac:spMkLst>
            <pc:docMk/>
            <pc:sldMk cId="731354489" sldId="387"/>
            <ac:spMk id="101" creationId="{665D392D-19FC-71B5-434C-0ABBBC91FB85}"/>
          </ac:spMkLst>
        </pc:spChg>
        <pc:grpChg chg="del">
          <ac:chgData name="代數白痴 顧" userId="316db6a4f7ef8138" providerId="LiveId" clId="{C067FEA5-8DB9-44DF-ABF0-BE58BC47F2AE}" dt="2023-08-05T10:26:16.320" v="2089" actId="165"/>
          <ac:grpSpMkLst>
            <pc:docMk/>
            <pc:sldMk cId="731354489" sldId="387"/>
            <ac:grpSpMk id="2" creationId="{9204BB33-F861-B3E8-E94D-762DF3B9352D}"/>
          </ac:grpSpMkLst>
        </pc:grpChg>
        <pc:grpChg chg="add mod">
          <ac:chgData name="代數白痴 顧" userId="316db6a4f7ef8138" providerId="LiveId" clId="{C067FEA5-8DB9-44DF-ABF0-BE58BC47F2AE}" dt="2023-08-05T10:31:08.044" v="2401" actId="164"/>
          <ac:grpSpMkLst>
            <pc:docMk/>
            <pc:sldMk cId="731354489" sldId="387"/>
            <ac:grpSpMk id="5" creationId="{4BAA3B68-1C7B-0A3C-CDE3-3D592655F73E}"/>
          </ac:grpSpMkLst>
        </pc:grpChg>
        <pc:cxnChg chg="mod topLvl">
          <ac:chgData name="代數白痴 顧" userId="316db6a4f7ef8138" providerId="LiveId" clId="{C067FEA5-8DB9-44DF-ABF0-BE58BC47F2AE}" dt="2023-08-05T10:31:08.044" v="2401" actId="164"/>
          <ac:cxnSpMkLst>
            <pc:docMk/>
            <pc:sldMk cId="731354489" sldId="387"/>
            <ac:cxnSpMk id="84" creationId="{85798A49-4654-BF16-EA6F-C7F808DE531E}"/>
          </ac:cxnSpMkLst>
        </pc:cxnChg>
      </pc:sldChg>
      <pc:sldChg chg="new del">
        <pc:chgData name="代數白痴 顧" userId="316db6a4f7ef8138" providerId="LiveId" clId="{C067FEA5-8DB9-44DF-ABF0-BE58BC47F2AE}" dt="2023-08-05T09:43:02.556" v="555" actId="2696"/>
        <pc:sldMkLst>
          <pc:docMk/>
          <pc:sldMk cId="2378899189" sldId="387"/>
        </pc:sldMkLst>
      </pc:sldChg>
      <pc:sldMasterChg chg="modSldLayout">
        <pc:chgData name="代數白痴 顧" userId="316db6a4f7ef8138" providerId="LiveId" clId="{C067FEA5-8DB9-44DF-ABF0-BE58BC47F2AE}" dt="2023-08-05T09:31:39.793" v="26" actId="207"/>
        <pc:sldMasterMkLst>
          <pc:docMk/>
          <pc:sldMasterMk cId="3597785154" sldId="2147483648"/>
        </pc:sldMasterMkLst>
        <pc:sldLayoutChg chg="modSp mod">
          <pc:chgData name="代數白痴 顧" userId="316db6a4f7ef8138" providerId="LiveId" clId="{C067FEA5-8DB9-44DF-ABF0-BE58BC47F2AE}" dt="2023-08-05T09:31:39.793" v="26" actId="207"/>
          <pc:sldLayoutMkLst>
            <pc:docMk/>
            <pc:sldMasterMk cId="3597785154" sldId="2147483648"/>
            <pc:sldLayoutMk cId="1059632797" sldId="2147483650"/>
          </pc:sldLayoutMkLst>
          <pc:spChg chg="mod">
            <ac:chgData name="代數白痴 顧" userId="316db6a4f7ef8138" providerId="LiveId" clId="{C067FEA5-8DB9-44DF-ABF0-BE58BC47F2AE}" dt="2023-08-05T09:31:39.793" v="26" actId="207"/>
            <ac:spMkLst>
              <pc:docMk/>
              <pc:sldMasterMk cId="3597785154" sldId="2147483648"/>
              <pc:sldLayoutMk cId="1059632797" sldId="2147483650"/>
              <ac:spMk id="2" creationId="{00000000-0000-0000-0000-000000000000}"/>
            </ac:spMkLst>
          </pc:spChg>
          <pc:cxnChg chg="mod">
            <ac:chgData name="代數白痴 顧" userId="316db6a4f7ef8138" providerId="LiveId" clId="{C067FEA5-8DB9-44DF-ABF0-BE58BC47F2AE}" dt="2023-08-05T09:31:23.990" v="25" actId="1035"/>
            <ac:cxnSpMkLst>
              <pc:docMk/>
              <pc:sldMasterMk cId="3597785154" sldId="2147483648"/>
              <pc:sldLayoutMk cId="1059632797" sldId="2147483650"/>
              <ac:cxnSpMk id="12" creationId="{00000000-0000-0000-0000-000000000000}"/>
            </ac:cxnSpMkLst>
          </pc:cxnChg>
        </pc:sldLayoutChg>
      </pc:sldMasterChg>
    </pc:docChg>
  </pc:docChgLst>
  <pc:docChgLst>
    <pc:chgData name="代數白痴 顧" userId="316db6a4f7ef8138" providerId="LiveId" clId="{ADA79A59-51F9-4CD5-AB44-E557C118F215}"/>
    <pc:docChg chg="undo custSel delSld modSld sldOrd">
      <pc:chgData name="代數白痴 顧" userId="316db6a4f7ef8138" providerId="LiveId" clId="{ADA79A59-51F9-4CD5-AB44-E557C118F215}" dt="2023-07-31T01:32:36.425" v="10920" actId="20577"/>
      <pc:docMkLst>
        <pc:docMk/>
      </pc:docMkLst>
      <pc:sldChg chg="addSp modSp mod ord modAnim modNotesTx">
        <pc:chgData name="代數白痴 顧" userId="316db6a4f7ef8138" providerId="LiveId" clId="{ADA79A59-51F9-4CD5-AB44-E557C118F215}" dt="2023-07-31T00:55:45.003" v="5793" actId="20577"/>
        <pc:sldMkLst>
          <pc:docMk/>
          <pc:sldMk cId="2873434386" sldId="379"/>
        </pc:sldMkLst>
        <pc:spChg chg="mod">
          <ac:chgData name="代數白痴 顧" userId="316db6a4f7ef8138" providerId="LiveId" clId="{ADA79A59-51F9-4CD5-AB44-E557C118F215}" dt="2023-07-31T00:51:51.122" v="5347"/>
          <ac:spMkLst>
            <pc:docMk/>
            <pc:sldMk cId="2873434386" sldId="379"/>
            <ac:spMk id="4" creationId="{75D118FD-00DC-A7EF-4271-A39211494CCE}"/>
          </ac:spMkLst>
        </pc:spChg>
        <pc:spChg chg="mod">
          <ac:chgData name="代數白痴 顧" userId="316db6a4f7ef8138" providerId="LiveId" clId="{ADA79A59-51F9-4CD5-AB44-E557C118F215}" dt="2023-07-31T00:51:51.122" v="5347"/>
          <ac:spMkLst>
            <pc:docMk/>
            <pc:sldMk cId="2873434386" sldId="379"/>
            <ac:spMk id="5" creationId="{68944F57-C000-3BFA-8BE5-5DF81F9FD830}"/>
          </ac:spMkLst>
        </pc:spChg>
        <pc:spChg chg="mod">
          <ac:chgData name="代數白痴 顧" userId="316db6a4f7ef8138" providerId="LiveId" clId="{ADA79A59-51F9-4CD5-AB44-E557C118F215}" dt="2023-07-31T00:51:51.122" v="5347"/>
          <ac:spMkLst>
            <pc:docMk/>
            <pc:sldMk cId="2873434386" sldId="379"/>
            <ac:spMk id="6" creationId="{7D7AED1B-E30E-63C6-E7CA-EF54EB800F55}"/>
          </ac:spMkLst>
        </pc:spChg>
        <pc:spChg chg="mod">
          <ac:chgData name="代數白痴 顧" userId="316db6a4f7ef8138" providerId="LiveId" clId="{ADA79A59-51F9-4CD5-AB44-E557C118F215}" dt="2023-07-31T00:51:51.122" v="5347"/>
          <ac:spMkLst>
            <pc:docMk/>
            <pc:sldMk cId="2873434386" sldId="379"/>
            <ac:spMk id="9" creationId="{38188A9B-E613-CF29-8FF6-5CD1C7809C38}"/>
          </ac:spMkLst>
        </pc:spChg>
        <pc:spChg chg="mod">
          <ac:chgData name="代數白痴 顧" userId="316db6a4f7ef8138" providerId="LiveId" clId="{ADA79A59-51F9-4CD5-AB44-E557C118F215}" dt="2023-07-31T00:51:51.122" v="5347"/>
          <ac:spMkLst>
            <pc:docMk/>
            <pc:sldMk cId="2873434386" sldId="379"/>
            <ac:spMk id="10" creationId="{AF3890B4-94CC-5D6D-C332-E53D8DF53DB3}"/>
          </ac:spMkLst>
        </pc:spChg>
        <pc:spChg chg="mod">
          <ac:chgData name="代數白痴 顧" userId="316db6a4f7ef8138" providerId="LiveId" clId="{ADA79A59-51F9-4CD5-AB44-E557C118F215}" dt="2023-07-30T23:41:33.914" v="388" actId="113"/>
          <ac:spMkLst>
            <pc:docMk/>
            <pc:sldMk cId="2873434386" sldId="379"/>
            <ac:spMk id="60" creationId="{90ECAF3B-FFFF-A531-AFBE-31708C7D891C}"/>
          </ac:spMkLst>
        </pc:spChg>
        <pc:spChg chg="mod">
          <ac:chgData name="代數白痴 顧" userId="316db6a4f7ef8138" providerId="LiveId" clId="{ADA79A59-51F9-4CD5-AB44-E557C118F215}" dt="2023-07-30T23:45:09.270" v="447" actId="20577"/>
          <ac:spMkLst>
            <pc:docMk/>
            <pc:sldMk cId="2873434386" sldId="379"/>
            <ac:spMk id="89" creationId="{9E8FE398-ED8E-E5DE-BD50-E0471252FAF6}"/>
          </ac:spMkLst>
        </pc:spChg>
        <pc:grpChg chg="mod">
          <ac:chgData name="代數白痴 顧" userId="316db6a4f7ef8138" providerId="LiveId" clId="{ADA79A59-51F9-4CD5-AB44-E557C118F215}" dt="2023-07-30T23:41:37.494" v="390" actId="1076"/>
          <ac:grpSpMkLst>
            <pc:docMk/>
            <pc:sldMk cId="2873434386" sldId="379"/>
            <ac:grpSpMk id="2" creationId="{9204BB33-F861-B3E8-E94D-762DF3B9352D}"/>
          </ac:grpSpMkLst>
        </pc:grpChg>
        <pc:grpChg chg="add mod">
          <ac:chgData name="代數白痴 顧" userId="316db6a4f7ef8138" providerId="LiveId" clId="{ADA79A59-51F9-4CD5-AB44-E557C118F215}" dt="2023-07-31T00:51:54.776" v="5348" actId="1076"/>
          <ac:grpSpMkLst>
            <pc:docMk/>
            <pc:sldMk cId="2873434386" sldId="379"/>
            <ac:grpSpMk id="3" creationId="{1C66F9A2-4DEC-2920-8048-3D184BC42562}"/>
          </ac:grpSpMkLst>
        </pc:grpChg>
        <pc:cxnChg chg="mod">
          <ac:chgData name="代數白痴 顧" userId="316db6a4f7ef8138" providerId="LiveId" clId="{ADA79A59-51F9-4CD5-AB44-E557C118F215}" dt="2023-07-31T00:51:51.122" v="5347"/>
          <ac:cxnSpMkLst>
            <pc:docMk/>
            <pc:sldMk cId="2873434386" sldId="379"/>
            <ac:cxnSpMk id="7" creationId="{E62864BC-D157-96C5-C4CB-7AE27F9EA17F}"/>
          </ac:cxnSpMkLst>
        </pc:cxnChg>
        <pc:cxnChg chg="mod">
          <ac:chgData name="代數白痴 顧" userId="316db6a4f7ef8138" providerId="LiveId" clId="{ADA79A59-51F9-4CD5-AB44-E557C118F215}" dt="2023-07-31T00:51:51.122" v="5347"/>
          <ac:cxnSpMkLst>
            <pc:docMk/>
            <pc:sldMk cId="2873434386" sldId="379"/>
            <ac:cxnSpMk id="8" creationId="{BE2B66DB-E9EA-8421-868B-90470546A03E}"/>
          </ac:cxnSpMkLst>
        </pc:cxnChg>
        <pc:cxnChg chg="mod">
          <ac:chgData name="代數白痴 顧" userId="316db6a4f7ef8138" providerId="LiveId" clId="{ADA79A59-51F9-4CD5-AB44-E557C118F215}" dt="2023-07-31T00:51:51.122" v="5347"/>
          <ac:cxnSpMkLst>
            <pc:docMk/>
            <pc:sldMk cId="2873434386" sldId="379"/>
            <ac:cxnSpMk id="11" creationId="{E418F935-6623-49B7-72CC-865C1E47FAAC}"/>
          </ac:cxnSpMkLst>
        </pc:cxnChg>
        <pc:cxnChg chg="mod">
          <ac:chgData name="代數白痴 顧" userId="316db6a4f7ef8138" providerId="LiveId" clId="{ADA79A59-51F9-4CD5-AB44-E557C118F215}" dt="2023-07-31T00:51:51.122" v="5347"/>
          <ac:cxnSpMkLst>
            <pc:docMk/>
            <pc:sldMk cId="2873434386" sldId="379"/>
            <ac:cxnSpMk id="12" creationId="{C1541499-3CCB-60C1-2C57-8CE6D5C63725}"/>
          </ac:cxnSpMkLst>
        </pc:cxnChg>
        <pc:cxnChg chg="mod">
          <ac:chgData name="代數白痴 顧" userId="316db6a4f7ef8138" providerId="LiveId" clId="{ADA79A59-51F9-4CD5-AB44-E557C118F215}" dt="2023-07-31T00:51:51.122" v="5347"/>
          <ac:cxnSpMkLst>
            <pc:docMk/>
            <pc:sldMk cId="2873434386" sldId="379"/>
            <ac:cxnSpMk id="13" creationId="{4A61FE19-185D-329C-663C-35E0E62CCEFA}"/>
          </ac:cxnSpMkLst>
        </pc:cxnChg>
        <pc:cxnChg chg="mod">
          <ac:chgData name="代數白痴 顧" userId="316db6a4f7ef8138" providerId="LiveId" clId="{ADA79A59-51F9-4CD5-AB44-E557C118F215}" dt="2023-07-31T00:51:51.122" v="5347"/>
          <ac:cxnSpMkLst>
            <pc:docMk/>
            <pc:sldMk cId="2873434386" sldId="379"/>
            <ac:cxnSpMk id="14" creationId="{6A997A89-CE04-4998-BB3A-A6DE9710A2E3}"/>
          </ac:cxnSpMkLst>
        </pc:cxnChg>
        <pc:cxnChg chg="mod">
          <ac:chgData name="代數白痴 顧" userId="316db6a4f7ef8138" providerId="LiveId" clId="{ADA79A59-51F9-4CD5-AB44-E557C118F215}" dt="2023-07-31T00:51:51.122" v="5347"/>
          <ac:cxnSpMkLst>
            <pc:docMk/>
            <pc:sldMk cId="2873434386" sldId="379"/>
            <ac:cxnSpMk id="15" creationId="{84E529D8-19FA-D513-40FA-1E99FFB3A9BA}"/>
          </ac:cxnSpMkLst>
        </pc:cxnChg>
      </pc:sldChg>
      <pc:sldChg chg="addSp delSp modSp del mod modAnim">
        <pc:chgData name="代數白痴 顧" userId="316db6a4f7ef8138" providerId="LiveId" clId="{ADA79A59-51F9-4CD5-AB44-E557C118F215}" dt="2023-07-31T01:03:21.802" v="7136" actId="2696"/>
        <pc:sldMkLst>
          <pc:docMk/>
          <pc:sldMk cId="2328187967" sldId="380"/>
        </pc:sldMkLst>
        <pc:spChg chg="mod topLvl">
          <ac:chgData name="代數白痴 顧" userId="316db6a4f7ef8138" providerId="LiveId" clId="{ADA79A59-51F9-4CD5-AB44-E557C118F215}" dt="2023-07-31T00:51:45.665" v="5346" actId="164"/>
          <ac:spMkLst>
            <pc:docMk/>
            <pc:sldMk cId="2328187967" sldId="380"/>
            <ac:spMk id="4" creationId="{B4786A36-7515-CCC1-B64F-116DF25B017B}"/>
          </ac:spMkLst>
        </pc:spChg>
        <pc:spChg chg="mod topLvl">
          <ac:chgData name="代數白痴 顧" userId="316db6a4f7ef8138" providerId="LiveId" clId="{ADA79A59-51F9-4CD5-AB44-E557C118F215}" dt="2023-07-31T00:51:45.665" v="5346" actId="164"/>
          <ac:spMkLst>
            <pc:docMk/>
            <pc:sldMk cId="2328187967" sldId="380"/>
            <ac:spMk id="5" creationId="{969F9C4A-5A26-D28D-1258-A9005E48F854}"/>
          </ac:spMkLst>
        </pc:spChg>
        <pc:spChg chg="mod topLvl">
          <ac:chgData name="代數白痴 顧" userId="316db6a4f7ef8138" providerId="LiveId" clId="{ADA79A59-51F9-4CD5-AB44-E557C118F215}" dt="2023-07-31T00:51:45.665" v="5346" actId="164"/>
          <ac:spMkLst>
            <pc:docMk/>
            <pc:sldMk cId="2328187967" sldId="380"/>
            <ac:spMk id="6" creationId="{C164B511-83D4-E40C-57F9-1CF73BC40B2D}"/>
          </ac:spMkLst>
        </pc:spChg>
        <pc:spChg chg="del">
          <ac:chgData name="代數白痴 顧" userId="316db6a4f7ef8138" providerId="LiveId" clId="{ADA79A59-51F9-4CD5-AB44-E557C118F215}" dt="2023-07-31T00:47:52.779" v="5139" actId="478"/>
          <ac:spMkLst>
            <pc:docMk/>
            <pc:sldMk cId="2328187967" sldId="380"/>
            <ac:spMk id="7" creationId="{D659F560-E500-299D-4958-544B6B6A3120}"/>
          </ac:spMkLst>
        </pc:spChg>
        <pc:spChg chg="mod topLvl">
          <ac:chgData name="代數白痴 顧" userId="316db6a4f7ef8138" providerId="LiveId" clId="{ADA79A59-51F9-4CD5-AB44-E557C118F215}" dt="2023-07-31T00:51:45.665" v="5346" actId="164"/>
          <ac:spMkLst>
            <pc:docMk/>
            <pc:sldMk cId="2328187967" sldId="380"/>
            <ac:spMk id="10" creationId="{696ECE7B-F59D-3200-7AB4-E30A8BC3607A}"/>
          </ac:spMkLst>
        </pc:spChg>
        <pc:spChg chg="add mod">
          <ac:chgData name="代數白痴 顧" userId="316db6a4f7ef8138" providerId="LiveId" clId="{ADA79A59-51F9-4CD5-AB44-E557C118F215}" dt="2023-07-31T00:51:45.665" v="5346" actId="164"/>
          <ac:spMkLst>
            <pc:docMk/>
            <pc:sldMk cId="2328187967" sldId="380"/>
            <ac:spMk id="11" creationId="{575DE90A-B84F-75CA-1613-E1CB8C1CB152}"/>
          </ac:spMkLst>
        </pc:spChg>
        <pc:grpChg chg="del">
          <ac:chgData name="代數白痴 顧" userId="316db6a4f7ef8138" providerId="LiveId" clId="{ADA79A59-51F9-4CD5-AB44-E557C118F215}" dt="2023-07-31T00:49:45.343" v="5211" actId="165"/>
          <ac:grpSpMkLst>
            <pc:docMk/>
            <pc:sldMk cId="2328187967" sldId="380"/>
            <ac:grpSpMk id="3" creationId="{ABDEF539-2117-72E6-9CEB-1E5F19BC627D}"/>
          </ac:grpSpMkLst>
        </pc:grpChg>
        <pc:grpChg chg="add mod">
          <ac:chgData name="代數白痴 顧" userId="316db6a4f7ef8138" providerId="LiveId" clId="{ADA79A59-51F9-4CD5-AB44-E557C118F215}" dt="2023-07-31T00:51:45.665" v="5346" actId="164"/>
          <ac:grpSpMkLst>
            <pc:docMk/>
            <pc:sldMk cId="2328187967" sldId="380"/>
            <ac:grpSpMk id="20" creationId="{7D59E40A-B1BD-AC5D-B21E-76AB193E6891}"/>
          </ac:grpSpMkLst>
        </pc:grpChg>
        <pc:cxnChg chg="mod topLvl">
          <ac:chgData name="代數白痴 顧" userId="316db6a4f7ef8138" providerId="LiveId" clId="{ADA79A59-51F9-4CD5-AB44-E557C118F215}" dt="2023-07-31T00:51:45.665" v="5346" actId="164"/>
          <ac:cxnSpMkLst>
            <pc:docMk/>
            <pc:sldMk cId="2328187967" sldId="380"/>
            <ac:cxnSpMk id="8" creationId="{19A24DE9-BBFE-6639-7D50-AA637D88184D}"/>
          </ac:cxnSpMkLst>
        </pc:cxnChg>
        <pc:cxnChg chg="mod topLvl">
          <ac:chgData name="代數白痴 顧" userId="316db6a4f7ef8138" providerId="LiveId" clId="{ADA79A59-51F9-4CD5-AB44-E557C118F215}" dt="2023-07-31T00:51:45.665" v="5346" actId="164"/>
          <ac:cxnSpMkLst>
            <pc:docMk/>
            <pc:sldMk cId="2328187967" sldId="380"/>
            <ac:cxnSpMk id="9" creationId="{A89BE5E4-7815-1988-C9AC-FACE3AA7D7BB}"/>
          </ac:cxnSpMkLst>
        </pc:cxnChg>
        <pc:cxnChg chg="add mod">
          <ac:chgData name="代數白痴 顧" userId="316db6a4f7ef8138" providerId="LiveId" clId="{ADA79A59-51F9-4CD5-AB44-E557C118F215}" dt="2023-07-31T00:51:45.665" v="5346" actId="164"/>
          <ac:cxnSpMkLst>
            <pc:docMk/>
            <pc:sldMk cId="2328187967" sldId="380"/>
            <ac:cxnSpMk id="13" creationId="{7A77CD27-8672-E801-7926-C982266C76FA}"/>
          </ac:cxnSpMkLst>
        </pc:cxnChg>
        <pc:cxnChg chg="add mod">
          <ac:chgData name="代數白痴 顧" userId="316db6a4f7ef8138" providerId="LiveId" clId="{ADA79A59-51F9-4CD5-AB44-E557C118F215}" dt="2023-07-31T00:51:45.665" v="5346" actId="164"/>
          <ac:cxnSpMkLst>
            <pc:docMk/>
            <pc:sldMk cId="2328187967" sldId="380"/>
            <ac:cxnSpMk id="15" creationId="{552212BE-B642-FB00-F47F-475A3C1C1A9E}"/>
          </ac:cxnSpMkLst>
        </pc:cxnChg>
        <pc:cxnChg chg="add mod">
          <ac:chgData name="代數白痴 顧" userId="316db6a4f7ef8138" providerId="LiveId" clId="{ADA79A59-51F9-4CD5-AB44-E557C118F215}" dt="2023-07-31T00:51:45.665" v="5346" actId="164"/>
          <ac:cxnSpMkLst>
            <pc:docMk/>
            <pc:sldMk cId="2328187967" sldId="380"/>
            <ac:cxnSpMk id="17" creationId="{582703F2-FA21-0ECB-4B10-0BA5EDF27AEE}"/>
          </ac:cxnSpMkLst>
        </pc:cxnChg>
        <pc:cxnChg chg="add mod">
          <ac:chgData name="代數白痴 顧" userId="316db6a4f7ef8138" providerId="LiveId" clId="{ADA79A59-51F9-4CD5-AB44-E557C118F215}" dt="2023-07-31T00:51:45.665" v="5346" actId="164"/>
          <ac:cxnSpMkLst>
            <pc:docMk/>
            <pc:sldMk cId="2328187967" sldId="380"/>
            <ac:cxnSpMk id="18" creationId="{4146E321-70B7-F6BE-A29E-8A8C8A688A49}"/>
          </ac:cxnSpMkLst>
        </pc:cxnChg>
        <pc:cxnChg chg="add mod">
          <ac:chgData name="代數白痴 顧" userId="316db6a4f7ef8138" providerId="LiveId" clId="{ADA79A59-51F9-4CD5-AB44-E557C118F215}" dt="2023-07-31T00:51:45.665" v="5346" actId="164"/>
          <ac:cxnSpMkLst>
            <pc:docMk/>
            <pc:sldMk cId="2328187967" sldId="380"/>
            <ac:cxnSpMk id="19" creationId="{24543944-36A6-84FA-0D85-C49497F3280C}"/>
          </ac:cxnSpMkLst>
        </pc:cxnChg>
      </pc:sldChg>
      <pc:sldChg chg="del">
        <pc:chgData name="代數白痴 顧" userId="316db6a4f7ef8138" providerId="LiveId" clId="{ADA79A59-51F9-4CD5-AB44-E557C118F215}" dt="2023-07-31T01:03:21.802" v="7136" actId="2696"/>
        <pc:sldMkLst>
          <pc:docMk/>
          <pc:sldMk cId="1787025739" sldId="381"/>
        </pc:sldMkLst>
      </pc:sldChg>
      <pc:sldChg chg="addSp delSp modSp mod ord delAnim modAnim modNotesTx">
        <pc:chgData name="代數白痴 顧" userId="316db6a4f7ef8138" providerId="LiveId" clId="{ADA79A59-51F9-4CD5-AB44-E557C118F215}" dt="2023-07-31T01:03:07.296" v="7135" actId="20577"/>
        <pc:sldMkLst>
          <pc:docMk/>
          <pc:sldMk cId="2498798070" sldId="382"/>
        </pc:sldMkLst>
        <pc:spChg chg="add mod">
          <ac:chgData name="代數白痴 顧" userId="316db6a4f7ef8138" providerId="LiveId" clId="{ADA79A59-51F9-4CD5-AB44-E557C118F215}" dt="2023-07-31T00:59:45.036" v="6426" actId="692"/>
          <ac:spMkLst>
            <pc:docMk/>
            <pc:sldMk cId="2498798070" sldId="382"/>
            <ac:spMk id="19" creationId="{E0360BDA-11D3-313D-E2A7-0E4E4699A81D}"/>
          </ac:spMkLst>
        </pc:spChg>
        <pc:spChg chg="mod">
          <ac:chgData name="代數白痴 顧" userId="316db6a4f7ef8138" providerId="LiveId" clId="{ADA79A59-51F9-4CD5-AB44-E557C118F215}" dt="2023-07-31T00:02:12.906" v="1544" actId="404"/>
          <ac:spMkLst>
            <pc:docMk/>
            <pc:sldMk cId="2498798070" sldId="382"/>
            <ac:spMk id="60" creationId="{90ECAF3B-FFFF-A531-AFBE-31708C7D891C}"/>
          </ac:spMkLst>
        </pc:spChg>
        <pc:spChg chg="mod">
          <ac:chgData name="代數白痴 顧" userId="316db6a4f7ef8138" providerId="LiveId" clId="{ADA79A59-51F9-4CD5-AB44-E557C118F215}" dt="2023-07-30T23:56:30.895" v="1181" actId="20577"/>
          <ac:spMkLst>
            <pc:docMk/>
            <pc:sldMk cId="2498798070" sldId="382"/>
            <ac:spMk id="89" creationId="{9E8FE398-ED8E-E5DE-BD50-E0471252FAF6}"/>
          </ac:spMkLst>
        </pc:spChg>
        <pc:spChg chg="mod">
          <ac:chgData name="代數白痴 顧" userId="316db6a4f7ef8138" providerId="LiveId" clId="{ADA79A59-51F9-4CD5-AB44-E557C118F215}" dt="2023-07-30T23:56:07.299" v="1040" actId="20577"/>
          <ac:spMkLst>
            <pc:docMk/>
            <pc:sldMk cId="2498798070" sldId="382"/>
            <ac:spMk id="101" creationId="{665D392D-19FC-71B5-434C-0ABBBC91FB85}"/>
          </ac:spMkLst>
        </pc:spChg>
        <pc:grpChg chg="mod">
          <ac:chgData name="代數白痴 顧" userId="316db6a4f7ef8138" providerId="LiveId" clId="{ADA79A59-51F9-4CD5-AB44-E557C118F215}" dt="2023-07-30T23:56:38.555" v="1182" actId="164"/>
          <ac:grpSpMkLst>
            <pc:docMk/>
            <pc:sldMk cId="2498798070" sldId="382"/>
            <ac:grpSpMk id="2" creationId="{9204BB33-F861-B3E8-E94D-762DF3B9352D}"/>
          </ac:grpSpMkLst>
        </pc:grpChg>
        <pc:grpChg chg="del">
          <ac:chgData name="代數白痴 顧" userId="316db6a4f7ef8138" providerId="LiveId" clId="{ADA79A59-51F9-4CD5-AB44-E557C118F215}" dt="2023-07-30T23:46:17.720" v="450" actId="478"/>
          <ac:grpSpMkLst>
            <pc:docMk/>
            <pc:sldMk cId="2498798070" sldId="382"/>
            <ac:grpSpMk id="12" creationId="{AE17A8F8-8DC4-41D6-9867-7BE71B872AA2}"/>
          </ac:grpSpMkLst>
        </pc:grpChg>
        <pc:grpChg chg="add mod">
          <ac:chgData name="代數白痴 顧" userId="316db6a4f7ef8138" providerId="LiveId" clId="{ADA79A59-51F9-4CD5-AB44-E557C118F215}" dt="2023-07-30T23:56:42.225" v="1195" actId="1036"/>
          <ac:grpSpMkLst>
            <pc:docMk/>
            <pc:sldMk cId="2498798070" sldId="382"/>
            <ac:grpSpMk id="18" creationId="{CB0C996B-A0EF-7418-5B97-932106D593E2}"/>
          </ac:grpSpMkLst>
        </pc:grpChg>
        <pc:graphicFrameChg chg="add mod">
          <ac:chgData name="代數白痴 顧" userId="316db6a4f7ef8138" providerId="LiveId" clId="{ADA79A59-51F9-4CD5-AB44-E557C118F215}" dt="2023-07-30T23:48:35.854" v="468" actId="1036"/>
          <ac:graphicFrameMkLst>
            <pc:docMk/>
            <pc:sldMk cId="2498798070" sldId="382"/>
            <ac:graphicFrameMk id="4" creationId="{0B832096-0B09-F6D1-C9A5-33412EE8F663}"/>
          </ac:graphicFrameMkLst>
        </pc:graphicFrameChg>
        <pc:graphicFrameChg chg="add mod">
          <ac:chgData name="代數白痴 顧" userId="316db6a4f7ef8138" providerId="LiveId" clId="{ADA79A59-51F9-4CD5-AB44-E557C118F215}" dt="2023-07-30T23:49:50.180" v="563" actId="1036"/>
          <ac:graphicFrameMkLst>
            <pc:docMk/>
            <pc:sldMk cId="2498798070" sldId="382"/>
            <ac:graphicFrameMk id="7" creationId="{805A62DC-E7B5-862C-5B2A-B4B2CC0D819B}"/>
          </ac:graphicFrameMkLst>
        </pc:graphicFrameChg>
        <pc:graphicFrameChg chg="add mod">
          <ac:chgData name="代數白痴 顧" userId="316db6a4f7ef8138" providerId="LiveId" clId="{ADA79A59-51F9-4CD5-AB44-E557C118F215}" dt="2023-07-30T23:50:31.409" v="606" actId="1035"/>
          <ac:graphicFrameMkLst>
            <pc:docMk/>
            <pc:sldMk cId="2498798070" sldId="382"/>
            <ac:graphicFrameMk id="8" creationId="{B274552A-CEB0-611A-6109-676645D2A361}"/>
          </ac:graphicFrameMkLst>
        </pc:graphicFrameChg>
        <pc:graphicFrameChg chg="add mod">
          <ac:chgData name="代數白痴 顧" userId="316db6a4f7ef8138" providerId="LiveId" clId="{ADA79A59-51F9-4CD5-AB44-E557C118F215}" dt="2023-07-30T23:56:38.555" v="1182" actId="164"/>
          <ac:graphicFrameMkLst>
            <pc:docMk/>
            <pc:sldMk cId="2498798070" sldId="382"/>
            <ac:graphicFrameMk id="13" creationId="{2D640A0A-7E82-7281-7B78-616151FFF13D}"/>
          </ac:graphicFrameMkLst>
        </pc:graphicFrameChg>
        <pc:graphicFrameChg chg="add mod">
          <ac:chgData name="代數白痴 顧" userId="316db6a4f7ef8138" providerId="LiveId" clId="{ADA79A59-51F9-4CD5-AB44-E557C118F215}" dt="2023-07-30T23:56:38.555" v="1182" actId="164"/>
          <ac:graphicFrameMkLst>
            <pc:docMk/>
            <pc:sldMk cId="2498798070" sldId="382"/>
            <ac:graphicFrameMk id="14" creationId="{678DE969-6091-4052-54CE-C277A113424C}"/>
          </ac:graphicFrameMkLst>
        </pc:graphicFrameChg>
        <pc:graphicFrameChg chg="add mod">
          <ac:chgData name="代數白痴 顧" userId="316db6a4f7ef8138" providerId="LiveId" clId="{ADA79A59-51F9-4CD5-AB44-E557C118F215}" dt="2023-07-30T23:56:38.555" v="1182" actId="164"/>
          <ac:graphicFrameMkLst>
            <pc:docMk/>
            <pc:sldMk cId="2498798070" sldId="382"/>
            <ac:graphicFrameMk id="15" creationId="{F8BD1D11-CF19-6079-3AE1-20F0FCCDF66A}"/>
          </ac:graphicFrameMkLst>
        </pc:graphicFrameChg>
        <pc:graphicFrameChg chg="add mod">
          <ac:chgData name="代數白痴 顧" userId="316db6a4f7ef8138" providerId="LiveId" clId="{ADA79A59-51F9-4CD5-AB44-E557C118F215}" dt="2023-07-30T23:56:38.555" v="1182" actId="164"/>
          <ac:graphicFrameMkLst>
            <pc:docMk/>
            <pc:sldMk cId="2498798070" sldId="382"/>
            <ac:graphicFrameMk id="16" creationId="{123B575A-C1C5-D6C1-3908-46920CE8FA04}"/>
          </ac:graphicFrameMkLst>
        </pc:graphicFrameChg>
        <pc:graphicFrameChg chg="add mod">
          <ac:chgData name="代數白痴 顧" userId="316db6a4f7ef8138" providerId="LiveId" clId="{ADA79A59-51F9-4CD5-AB44-E557C118F215}" dt="2023-07-30T23:56:38.555" v="1182" actId="164"/>
          <ac:graphicFrameMkLst>
            <pc:docMk/>
            <pc:sldMk cId="2498798070" sldId="382"/>
            <ac:graphicFrameMk id="17" creationId="{CD0AB451-6E01-595E-9A54-D625D7CE45C9}"/>
          </ac:graphicFrameMkLst>
        </pc:graphicFrameChg>
        <pc:cxnChg chg="add del mod">
          <ac:chgData name="代數白痴 顧" userId="316db6a4f7ef8138" providerId="LiveId" clId="{ADA79A59-51F9-4CD5-AB44-E557C118F215}" dt="2023-07-30T23:55:57.311" v="1039" actId="478"/>
          <ac:cxnSpMkLst>
            <pc:docMk/>
            <pc:sldMk cId="2498798070" sldId="382"/>
            <ac:cxnSpMk id="6" creationId="{B926BD32-8E9B-D219-9670-EB071C1F4E3D}"/>
          </ac:cxnSpMkLst>
        </pc:cxnChg>
      </pc:sldChg>
      <pc:sldChg chg="addSp delSp modSp mod ord modAnim modNotesTx">
        <pc:chgData name="代數白痴 顧" userId="316db6a4f7ef8138" providerId="LiveId" clId="{ADA79A59-51F9-4CD5-AB44-E557C118F215}" dt="2023-07-31T01:18:29.534" v="8792" actId="20577"/>
        <pc:sldMkLst>
          <pc:docMk/>
          <pc:sldMk cId="1783578233" sldId="383"/>
        </pc:sldMkLst>
        <pc:spChg chg="add mod">
          <ac:chgData name="代數白痴 顧" userId="316db6a4f7ef8138" providerId="LiveId" clId="{ADA79A59-51F9-4CD5-AB44-E557C118F215}" dt="2023-07-31T00:17:37.335" v="2191" actId="1076"/>
          <ac:spMkLst>
            <pc:docMk/>
            <pc:sldMk cId="1783578233" sldId="383"/>
            <ac:spMk id="15" creationId="{2BF4656E-B193-7184-3288-1A63B6EB1E1A}"/>
          </ac:spMkLst>
        </pc:spChg>
        <pc:spChg chg="add mod">
          <ac:chgData name="代數白痴 顧" userId="316db6a4f7ef8138" providerId="LiveId" clId="{ADA79A59-51F9-4CD5-AB44-E557C118F215}" dt="2023-07-31T00:17:37.335" v="2191" actId="1076"/>
          <ac:spMkLst>
            <pc:docMk/>
            <pc:sldMk cId="1783578233" sldId="383"/>
            <ac:spMk id="16" creationId="{1BFB91A8-2999-B5E8-51F5-9B789A679331}"/>
          </ac:spMkLst>
        </pc:spChg>
        <pc:spChg chg="add mod">
          <ac:chgData name="代數白痴 顧" userId="316db6a4f7ef8138" providerId="LiveId" clId="{ADA79A59-51F9-4CD5-AB44-E557C118F215}" dt="2023-07-31T00:17:37.335" v="2191" actId="1076"/>
          <ac:spMkLst>
            <pc:docMk/>
            <pc:sldMk cId="1783578233" sldId="383"/>
            <ac:spMk id="17" creationId="{184865D8-43CF-3D67-0217-0F6F06CDE3A7}"/>
          </ac:spMkLst>
        </pc:spChg>
        <pc:spChg chg="add mod">
          <ac:chgData name="代數白痴 顧" userId="316db6a4f7ef8138" providerId="LiveId" clId="{ADA79A59-51F9-4CD5-AB44-E557C118F215}" dt="2023-07-31T00:17:37.335" v="2191" actId="1076"/>
          <ac:spMkLst>
            <pc:docMk/>
            <pc:sldMk cId="1783578233" sldId="383"/>
            <ac:spMk id="18" creationId="{BC1A1DDD-E960-6AB9-2C61-46F375D0B495}"/>
          </ac:spMkLst>
        </pc:spChg>
        <pc:spChg chg="add mod">
          <ac:chgData name="代數白痴 顧" userId="316db6a4f7ef8138" providerId="LiveId" clId="{ADA79A59-51F9-4CD5-AB44-E557C118F215}" dt="2023-07-31T00:17:37.335" v="2191" actId="1076"/>
          <ac:spMkLst>
            <pc:docMk/>
            <pc:sldMk cId="1783578233" sldId="383"/>
            <ac:spMk id="19" creationId="{90528045-0D86-E7E3-7CFE-0CC14256C84C}"/>
          </ac:spMkLst>
        </pc:spChg>
        <pc:spChg chg="add mod">
          <ac:chgData name="代數白痴 顧" userId="316db6a4f7ef8138" providerId="LiveId" clId="{ADA79A59-51F9-4CD5-AB44-E557C118F215}" dt="2023-07-31T00:17:37.335" v="2191" actId="1076"/>
          <ac:spMkLst>
            <pc:docMk/>
            <pc:sldMk cId="1783578233" sldId="383"/>
            <ac:spMk id="20" creationId="{8C33D2A4-ADB2-6287-D295-C0A3E2645452}"/>
          </ac:spMkLst>
        </pc:spChg>
        <pc:spChg chg="add mod">
          <ac:chgData name="代數白痴 顧" userId="316db6a4f7ef8138" providerId="LiveId" clId="{ADA79A59-51F9-4CD5-AB44-E557C118F215}" dt="2023-07-31T01:17:17.386" v="8624" actId="113"/>
          <ac:spMkLst>
            <pc:docMk/>
            <pc:sldMk cId="1783578233" sldId="383"/>
            <ac:spMk id="40" creationId="{6B45E5C3-92F8-3388-9675-F42011B8CADD}"/>
          </ac:spMkLst>
        </pc:spChg>
        <pc:spChg chg="mod">
          <ac:chgData name="代數白痴 顧" userId="316db6a4f7ef8138" providerId="LiveId" clId="{ADA79A59-51F9-4CD5-AB44-E557C118F215}" dt="2023-07-31T00:02:49.539" v="1603" actId="20577"/>
          <ac:spMkLst>
            <pc:docMk/>
            <pc:sldMk cId="1783578233" sldId="383"/>
            <ac:spMk id="60" creationId="{90ECAF3B-FFFF-A531-AFBE-31708C7D891C}"/>
          </ac:spMkLst>
        </pc:spChg>
        <pc:spChg chg="mod">
          <ac:chgData name="代數白痴 顧" userId="316db6a4f7ef8138" providerId="LiveId" clId="{ADA79A59-51F9-4CD5-AB44-E557C118F215}" dt="2023-07-31T00:22:43.305" v="2360" actId="20577"/>
          <ac:spMkLst>
            <pc:docMk/>
            <pc:sldMk cId="1783578233" sldId="383"/>
            <ac:spMk id="89" creationId="{9E8FE398-ED8E-E5DE-BD50-E0471252FAF6}"/>
          </ac:spMkLst>
        </pc:spChg>
        <pc:spChg chg="mod">
          <ac:chgData name="代數白痴 顧" userId="316db6a4f7ef8138" providerId="LiveId" clId="{ADA79A59-51F9-4CD5-AB44-E557C118F215}" dt="2023-07-31T00:23:10.341" v="2376" actId="20577"/>
          <ac:spMkLst>
            <pc:docMk/>
            <pc:sldMk cId="1783578233" sldId="383"/>
            <ac:spMk id="101" creationId="{665D392D-19FC-71B5-434C-0ABBBC91FB85}"/>
          </ac:spMkLst>
        </pc:spChg>
        <pc:grpChg chg="mod">
          <ac:chgData name="代數白痴 顧" userId="316db6a4f7ef8138" providerId="LiveId" clId="{ADA79A59-51F9-4CD5-AB44-E557C118F215}" dt="2023-07-31T00:23:20.150" v="2378" actId="164"/>
          <ac:grpSpMkLst>
            <pc:docMk/>
            <pc:sldMk cId="1783578233" sldId="383"/>
            <ac:grpSpMk id="2" creationId="{9204BB33-F861-B3E8-E94D-762DF3B9352D}"/>
          </ac:grpSpMkLst>
        </pc:grpChg>
        <pc:grpChg chg="add mod">
          <ac:chgData name="代數白痴 顧" userId="316db6a4f7ef8138" providerId="LiveId" clId="{ADA79A59-51F9-4CD5-AB44-E557C118F215}" dt="2023-07-31T00:23:20.150" v="2378" actId="164"/>
          <ac:grpSpMkLst>
            <pc:docMk/>
            <pc:sldMk cId="1783578233" sldId="383"/>
            <ac:grpSpMk id="39" creationId="{4D70B94C-039E-5D5A-C7F5-212E451167AB}"/>
          </ac:grpSpMkLst>
        </pc:grpChg>
        <pc:graphicFrameChg chg="add mod">
          <ac:chgData name="代數白痴 顧" userId="316db6a4f7ef8138" providerId="LiveId" clId="{ADA79A59-51F9-4CD5-AB44-E557C118F215}" dt="2023-07-30T23:59:59.056" v="1387" actId="1037"/>
          <ac:graphicFrameMkLst>
            <pc:docMk/>
            <pc:sldMk cId="1783578233" sldId="383"/>
            <ac:graphicFrameMk id="4" creationId="{0829BD26-84A4-C6FF-3EEB-1CC6FEA6E247}"/>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28" creationId="{6C79DA09-D366-6927-1FD5-B3372363F441}"/>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29" creationId="{18DE1BFF-E6E5-D160-DC4F-F6F53184BE3D}"/>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32" creationId="{734A72D1-BC11-F075-F12C-B96BD239F9EB}"/>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36" creationId="{D210513E-25E5-49AA-0822-247A4F6B4CA1}"/>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37" creationId="{6EBF2DC6-18A0-DCA8-4B5D-4E2946822D5B}"/>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38" creationId="{AC4898CA-660B-4DD7-F2BA-7F0C6BD3434B}"/>
          </ac:graphicFrameMkLst>
        </pc:graphicFrameChg>
        <pc:picChg chg="add del mod">
          <ac:chgData name="代數白痴 顧" userId="316db6a4f7ef8138" providerId="LiveId" clId="{ADA79A59-51F9-4CD5-AB44-E557C118F215}" dt="2023-07-31T00:13:31.807" v="1746" actId="478"/>
          <ac:picMkLst>
            <pc:docMk/>
            <pc:sldMk cId="1783578233" sldId="383"/>
            <ac:picMk id="5" creationId="{5861A550-94B0-AA93-7152-E712FC38DBD2}"/>
          </ac:picMkLst>
        </pc:picChg>
        <pc:cxnChg chg="add mod">
          <ac:chgData name="代數白痴 顧" userId="316db6a4f7ef8138" providerId="LiveId" clId="{ADA79A59-51F9-4CD5-AB44-E557C118F215}" dt="2023-07-31T00:17:37.335" v="2191" actId="1076"/>
          <ac:cxnSpMkLst>
            <pc:docMk/>
            <pc:sldMk cId="1783578233" sldId="383"/>
            <ac:cxnSpMk id="7" creationId="{9264BA47-A640-D950-2772-FFBA17A348F5}"/>
          </ac:cxnSpMkLst>
        </pc:cxnChg>
        <pc:cxnChg chg="add mod">
          <ac:chgData name="代數白痴 顧" userId="316db6a4f7ef8138" providerId="LiveId" clId="{ADA79A59-51F9-4CD5-AB44-E557C118F215}" dt="2023-07-31T00:17:37.335" v="2191" actId="1076"/>
          <ac:cxnSpMkLst>
            <pc:docMk/>
            <pc:sldMk cId="1783578233" sldId="383"/>
            <ac:cxnSpMk id="9" creationId="{0FA1D9D0-C1C3-05CB-B85F-610F3E623E9E}"/>
          </ac:cxnSpMkLst>
        </pc:cxnChg>
        <pc:cxnChg chg="add mod">
          <ac:chgData name="代數白痴 顧" userId="316db6a4f7ef8138" providerId="LiveId" clId="{ADA79A59-51F9-4CD5-AB44-E557C118F215}" dt="2023-07-31T00:17:37.335" v="2191" actId="1076"/>
          <ac:cxnSpMkLst>
            <pc:docMk/>
            <pc:sldMk cId="1783578233" sldId="383"/>
            <ac:cxnSpMk id="11" creationId="{B32ECD13-24BB-89DC-0467-E850F77BC79C}"/>
          </ac:cxnSpMkLst>
        </pc:cxnChg>
        <pc:cxnChg chg="add mod">
          <ac:chgData name="代數白痴 顧" userId="316db6a4f7ef8138" providerId="LiveId" clId="{ADA79A59-51F9-4CD5-AB44-E557C118F215}" dt="2023-07-31T00:17:37.335" v="2191" actId="1076"/>
          <ac:cxnSpMkLst>
            <pc:docMk/>
            <pc:sldMk cId="1783578233" sldId="383"/>
            <ac:cxnSpMk id="12" creationId="{3A6DA850-C4F5-251A-51E7-CB45977312A1}"/>
          </ac:cxnSpMkLst>
        </pc:cxnChg>
        <pc:cxnChg chg="add del mod">
          <ac:chgData name="代數白痴 顧" userId="316db6a4f7ef8138" providerId="LiveId" clId="{ADA79A59-51F9-4CD5-AB44-E557C118F215}" dt="2023-07-31T00:11:36.535" v="1646" actId="478"/>
          <ac:cxnSpMkLst>
            <pc:docMk/>
            <pc:sldMk cId="1783578233" sldId="383"/>
            <ac:cxnSpMk id="14" creationId="{2E9B6A43-FBF0-8266-43F8-9E11105190E9}"/>
          </ac:cxnSpMkLst>
        </pc:cxnChg>
        <pc:cxnChg chg="add del mod">
          <ac:chgData name="代數白痴 顧" userId="316db6a4f7ef8138" providerId="LiveId" clId="{ADA79A59-51F9-4CD5-AB44-E557C118F215}" dt="2023-07-31T00:13:28.413" v="1745" actId="478"/>
          <ac:cxnSpMkLst>
            <pc:docMk/>
            <pc:sldMk cId="1783578233" sldId="383"/>
            <ac:cxnSpMk id="22" creationId="{2CF5223C-081E-89DD-014B-5E207B1DCDA3}"/>
          </ac:cxnSpMkLst>
        </pc:cxnChg>
        <pc:cxnChg chg="add mod">
          <ac:chgData name="代數白痴 顧" userId="316db6a4f7ef8138" providerId="LiveId" clId="{ADA79A59-51F9-4CD5-AB44-E557C118F215}" dt="2023-07-31T00:14:30.827" v="1792" actId="1038"/>
          <ac:cxnSpMkLst>
            <pc:docMk/>
            <pc:sldMk cId="1783578233" sldId="383"/>
            <ac:cxnSpMk id="25" creationId="{B0DEC079-7E91-9AED-39E2-9D433DE7BC83}"/>
          </ac:cxnSpMkLst>
        </pc:cxnChg>
        <pc:cxnChg chg="add mod">
          <ac:chgData name="代數白痴 顧" userId="316db6a4f7ef8138" providerId="LiveId" clId="{ADA79A59-51F9-4CD5-AB44-E557C118F215}" dt="2023-07-31T00:14:37.740" v="1858" actId="1038"/>
          <ac:cxnSpMkLst>
            <pc:docMk/>
            <pc:sldMk cId="1783578233" sldId="383"/>
            <ac:cxnSpMk id="26" creationId="{F1DA98B0-A598-6381-26CB-27A7766EF068}"/>
          </ac:cxnSpMkLst>
        </pc:cxnChg>
        <pc:cxnChg chg="add mod">
          <ac:chgData name="代數白痴 顧" userId="316db6a4f7ef8138" providerId="LiveId" clId="{ADA79A59-51F9-4CD5-AB44-E557C118F215}" dt="2023-07-31T00:14:46.650" v="1939" actId="1038"/>
          <ac:cxnSpMkLst>
            <pc:docMk/>
            <pc:sldMk cId="1783578233" sldId="383"/>
            <ac:cxnSpMk id="27" creationId="{4D0310D0-1A64-89B9-80B8-523272DC355F}"/>
          </ac:cxnSpMkLst>
        </pc:cxnChg>
        <pc:cxnChg chg="add del mod">
          <ac:chgData name="代數白痴 顧" userId="316db6a4f7ef8138" providerId="LiveId" clId="{ADA79A59-51F9-4CD5-AB44-E557C118F215}" dt="2023-07-31T00:17:24.667" v="2190" actId="478"/>
          <ac:cxnSpMkLst>
            <pc:docMk/>
            <pc:sldMk cId="1783578233" sldId="383"/>
            <ac:cxnSpMk id="31" creationId="{D315712E-E322-B6C2-56EE-2B232E5664ED}"/>
          </ac:cxnSpMkLst>
        </pc:cxnChg>
        <pc:cxnChg chg="add del mod">
          <ac:chgData name="代數白痴 顧" userId="316db6a4f7ef8138" providerId="LiveId" clId="{ADA79A59-51F9-4CD5-AB44-E557C118F215}" dt="2023-07-31T00:23:14.171" v="2377" actId="478"/>
          <ac:cxnSpMkLst>
            <pc:docMk/>
            <pc:sldMk cId="1783578233" sldId="383"/>
            <ac:cxnSpMk id="34" creationId="{00B2CFFC-B776-909E-2687-44C9F7E2E263}"/>
          </ac:cxnSpMkLst>
        </pc:cxnChg>
      </pc:sldChg>
      <pc:sldChg chg="addSp delSp modSp mod ord delAnim modAnim modNotesTx">
        <pc:chgData name="代數白痴 顧" userId="316db6a4f7ef8138" providerId="LiveId" clId="{ADA79A59-51F9-4CD5-AB44-E557C118F215}" dt="2023-07-31T01:32:36.425" v="10920" actId="20577"/>
        <pc:sldMkLst>
          <pc:docMk/>
          <pc:sldMk cId="1994629586" sldId="384"/>
        </pc:sldMkLst>
        <pc:spChg chg="add mod">
          <ac:chgData name="代數白痴 顧" userId="316db6a4f7ef8138" providerId="LiveId" clId="{ADA79A59-51F9-4CD5-AB44-E557C118F215}" dt="2023-07-31T01:26:03.993" v="9451" actId="14100"/>
          <ac:spMkLst>
            <pc:docMk/>
            <pc:sldMk cId="1994629586" sldId="384"/>
            <ac:spMk id="12" creationId="{255C4973-C74B-0314-8927-6B04860AAE29}"/>
          </ac:spMkLst>
        </pc:spChg>
        <pc:spChg chg="add del mod ord">
          <ac:chgData name="代數白痴 顧" userId="316db6a4f7ef8138" providerId="LiveId" clId="{ADA79A59-51F9-4CD5-AB44-E557C118F215}" dt="2023-07-31T01:25:13.590" v="9436" actId="478"/>
          <ac:spMkLst>
            <pc:docMk/>
            <pc:sldMk cId="1994629586" sldId="384"/>
            <ac:spMk id="13" creationId="{862251B9-92D3-A45C-BFAD-E448721FB6CC}"/>
          </ac:spMkLst>
        </pc:spChg>
        <pc:spChg chg="add del mod">
          <ac:chgData name="代數白痴 顧" userId="316db6a4f7ef8138" providerId="LiveId" clId="{ADA79A59-51F9-4CD5-AB44-E557C118F215}" dt="2023-07-31T01:22:11.749" v="9403" actId="478"/>
          <ac:spMkLst>
            <pc:docMk/>
            <pc:sldMk cId="1994629586" sldId="384"/>
            <ac:spMk id="14" creationId="{6D9472A7-C019-3341-0B4C-37DB4B3B9FCD}"/>
          </ac:spMkLst>
        </pc:spChg>
        <pc:spChg chg="add del mod">
          <ac:chgData name="代數白痴 顧" userId="316db6a4f7ef8138" providerId="LiveId" clId="{ADA79A59-51F9-4CD5-AB44-E557C118F215}" dt="2023-07-31T01:22:11.076" v="9402" actId="478"/>
          <ac:spMkLst>
            <pc:docMk/>
            <pc:sldMk cId="1994629586" sldId="384"/>
            <ac:spMk id="15" creationId="{6A1F8914-6731-B81E-883A-F7F4D5FEDC72}"/>
          </ac:spMkLst>
        </pc:spChg>
        <pc:spChg chg="add del mod">
          <ac:chgData name="代數白痴 顧" userId="316db6a4f7ef8138" providerId="LiveId" clId="{ADA79A59-51F9-4CD5-AB44-E557C118F215}" dt="2023-07-31T01:25:12.958" v="9435" actId="478"/>
          <ac:spMkLst>
            <pc:docMk/>
            <pc:sldMk cId="1994629586" sldId="384"/>
            <ac:spMk id="20" creationId="{EC07B61C-7C14-4F6C-CB85-3266DDDED16E}"/>
          </ac:spMkLst>
        </pc:spChg>
        <pc:spChg chg="add mod">
          <ac:chgData name="代數白痴 顧" userId="316db6a4f7ef8138" providerId="LiveId" clId="{ADA79A59-51F9-4CD5-AB44-E557C118F215}" dt="2023-07-31T01:25:39.095" v="9443" actId="1076"/>
          <ac:spMkLst>
            <pc:docMk/>
            <pc:sldMk cId="1994629586" sldId="384"/>
            <ac:spMk id="21" creationId="{D42EE766-8F66-A52B-281A-3D2CAE76DE2B}"/>
          </ac:spMkLst>
        </pc:spChg>
        <pc:spChg chg="add mod">
          <ac:chgData name="代數白痴 顧" userId="316db6a4f7ef8138" providerId="LiveId" clId="{ADA79A59-51F9-4CD5-AB44-E557C118F215}" dt="2023-07-31T01:25:55.272" v="9450" actId="1076"/>
          <ac:spMkLst>
            <pc:docMk/>
            <pc:sldMk cId="1994629586" sldId="384"/>
            <ac:spMk id="22" creationId="{23F31A13-073F-57DE-AE21-C9097B702EF9}"/>
          </ac:spMkLst>
        </pc:spChg>
        <pc:spChg chg="mod">
          <ac:chgData name="代數白痴 顧" userId="316db6a4f7ef8138" providerId="LiveId" clId="{ADA79A59-51F9-4CD5-AB44-E557C118F215}" dt="2023-07-31T00:27:15.420" v="2805" actId="20577"/>
          <ac:spMkLst>
            <pc:docMk/>
            <pc:sldMk cId="1994629586" sldId="384"/>
            <ac:spMk id="60" creationId="{90ECAF3B-FFFF-A531-AFBE-31708C7D891C}"/>
          </ac:spMkLst>
        </pc:spChg>
        <pc:spChg chg="mod">
          <ac:chgData name="代數白痴 顧" userId="316db6a4f7ef8138" providerId="LiveId" clId="{ADA79A59-51F9-4CD5-AB44-E557C118F215}" dt="2023-07-31T00:30:01.778" v="3148" actId="14100"/>
          <ac:spMkLst>
            <pc:docMk/>
            <pc:sldMk cId="1994629586" sldId="384"/>
            <ac:spMk id="89" creationId="{9E8FE398-ED8E-E5DE-BD50-E0471252FAF6}"/>
          </ac:spMkLst>
        </pc:spChg>
        <pc:spChg chg="mod">
          <ac:chgData name="代數白痴 顧" userId="316db6a4f7ef8138" providerId="LiveId" clId="{ADA79A59-51F9-4CD5-AB44-E557C118F215}" dt="2023-07-31T00:31:16.879" v="3153" actId="113"/>
          <ac:spMkLst>
            <pc:docMk/>
            <pc:sldMk cId="1994629586" sldId="384"/>
            <ac:spMk id="101" creationId="{665D392D-19FC-71B5-434C-0ABBBC91FB85}"/>
          </ac:spMkLst>
        </pc:spChg>
        <pc:grpChg chg="mod">
          <ac:chgData name="代數白痴 顧" userId="316db6a4f7ef8138" providerId="LiveId" clId="{ADA79A59-51F9-4CD5-AB44-E557C118F215}" dt="2023-07-31T00:31:23.461" v="3154" actId="164"/>
          <ac:grpSpMkLst>
            <pc:docMk/>
            <pc:sldMk cId="1994629586" sldId="384"/>
            <ac:grpSpMk id="2" creationId="{9204BB33-F861-B3E8-E94D-762DF3B9352D}"/>
          </ac:grpSpMkLst>
        </pc:grpChg>
        <pc:grpChg chg="add mod">
          <ac:chgData name="代數白痴 顧" userId="316db6a4f7ef8138" providerId="LiveId" clId="{ADA79A59-51F9-4CD5-AB44-E557C118F215}" dt="2023-07-31T00:31:23.461" v="3154" actId="164"/>
          <ac:grpSpMkLst>
            <pc:docMk/>
            <pc:sldMk cId="1994629586" sldId="384"/>
            <ac:grpSpMk id="11" creationId="{DE292434-F5D6-00B3-ADEF-46138FB8A5AD}"/>
          </ac:grpSpMkLst>
        </pc:grpChg>
        <pc:graphicFrameChg chg="add mod">
          <ac:chgData name="代數白痴 顧" userId="316db6a4f7ef8138" providerId="LiveId" clId="{ADA79A59-51F9-4CD5-AB44-E557C118F215}" dt="2023-07-31T00:24:43.675" v="2425" actId="1038"/>
          <ac:graphicFrameMkLst>
            <pc:docMk/>
            <pc:sldMk cId="1994629586" sldId="384"/>
            <ac:graphicFrameMk id="3" creationId="{B0145975-B8EB-1B2D-05C0-E9CF3362E218}"/>
          </ac:graphicFrameMkLst>
        </pc:graphicFrameChg>
        <pc:graphicFrameChg chg="add mod">
          <ac:chgData name="代數白痴 顧" userId="316db6a4f7ef8138" providerId="LiveId" clId="{ADA79A59-51F9-4CD5-AB44-E557C118F215}" dt="2023-07-31T00:25:30.549" v="2486" actId="1036"/>
          <ac:graphicFrameMkLst>
            <pc:docMk/>
            <pc:sldMk cId="1994629586" sldId="384"/>
            <ac:graphicFrameMk id="4" creationId="{796FC448-F120-8B8C-0232-727A638B53D0}"/>
          </ac:graphicFrameMkLst>
        </pc:graphicFrameChg>
        <pc:graphicFrameChg chg="add mod">
          <ac:chgData name="代數白痴 顧" userId="316db6a4f7ef8138" providerId="LiveId" clId="{ADA79A59-51F9-4CD5-AB44-E557C118F215}" dt="2023-07-31T00:26:36.300" v="2660" actId="1037"/>
          <ac:graphicFrameMkLst>
            <pc:docMk/>
            <pc:sldMk cId="1994629586" sldId="384"/>
            <ac:graphicFrameMk id="7" creationId="{AFBEA69B-1FD5-077D-A125-A99281D5C4D4}"/>
          </ac:graphicFrameMkLst>
        </pc:graphicFrameChg>
        <pc:graphicFrameChg chg="add mod">
          <ac:chgData name="代數白痴 顧" userId="316db6a4f7ef8138" providerId="LiveId" clId="{ADA79A59-51F9-4CD5-AB44-E557C118F215}" dt="2023-07-31T00:31:23.461" v="3154" actId="164"/>
          <ac:graphicFrameMkLst>
            <pc:docMk/>
            <pc:sldMk cId="1994629586" sldId="384"/>
            <ac:graphicFrameMk id="9" creationId="{CA49C335-D032-AAE5-1CB2-1F883F98D911}"/>
          </ac:graphicFrameMkLst>
        </pc:graphicFrameChg>
        <pc:graphicFrameChg chg="add mod">
          <ac:chgData name="代數白痴 顧" userId="316db6a4f7ef8138" providerId="LiveId" clId="{ADA79A59-51F9-4CD5-AB44-E557C118F215}" dt="2023-07-31T00:31:23.461" v="3154" actId="164"/>
          <ac:graphicFrameMkLst>
            <pc:docMk/>
            <pc:sldMk cId="1994629586" sldId="384"/>
            <ac:graphicFrameMk id="10" creationId="{9F6A59EF-7D39-2EC2-EB01-BDDAF3C52973}"/>
          </ac:graphicFrameMkLst>
        </pc:graphicFrameChg>
        <pc:cxnChg chg="add del mod">
          <ac:chgData name="代數白痴 顧" userId="316db6a4f7ef8138" providerId="LiveId" clId="{ADA79A59-51F9-4CD5-AB44-E557C118F215}" dt="2023-07-31T00:31:33.402" v="3156" actId="478"/>
          <ac:cxnSpMkLst>
            <pc:docMk/>
            <pc:sldMk cId="1994629586" sldId="384"/>
            <ac:cxnSpMk id="6" creationId="{E2BBBDCC-BF92-7232-A7E8-2DB4F1CE6CB6}"/>
          </ac:cxnSpMkLst>
        </pc:cxnChg>
        <pc:cxnChg chg="add del mod">
          <ac:chgData name="代數白痴 顧" userId="316db6a4f7ef8138" providerId="LiveId" clId="{ADA79A59-51F9-4CD5-AB44-E557C118F215}" dt="2023-07-31T00:31:32.092" v="3155" actId="478"/>
          <ac:cxnSpMkLst>
            <pc:docMk/>
            <pc:sldMk cId="1994629586" sldId="384"/>
            <ac:cxnSpMk id="8" creationId="{6654A974-DCEC-082C-F36D-BD40D2D1A0A1}"/>
          </ac:cxnSpMkLst>
        </pc:cxnChg>
        <pc:cxnChg chg="add del mod">
          <ac:chgData name="代數白痴 顧" userId="316db6a4f7ef8138" providerId="LiveId" clId="{ADA79A59-51F9-4CD5-AB44-E557C118F215}" dt="2023-07-31T01:24:24.239" v="9430" actId="478"/>
          <ac:cxnSpMkLst>
            <pc:docMk/>
            <pc:sldMk cId="1994629586" sldId="384"/>
            <ac:cxnSpMk id="17" creationId="{980A7BE4-4833-6449-4289-39A405C1C12D}"/>
          </ac:cxnSpMkLst>
        </pc:cxnChg>
        <pc:cxnChg chg="add del mod">
          <ac:chgData name="代數白痴 顧" userId="316db6a4f7ef8138" providerId="LiveId" clId="{ADA79A59-51F9-4CD5-AB44-E557C118F215}" dt="2023-07-31T01:24:25.017" v="9431" actId="478"/>
          <ac:cxnSpMkLst>
            <pc:docMk/>
            <pc:sldMk cId="1994629586" sldId="384"/>
            <ac:cxnSpMk id="19" creationId="{3B18102F-A5E0-7F2B-B99A-8DAF25625DCB}"/>
          </ac:cxnSpMkLst>
        </pc:cxnChg>
      </pc:sldChg>
    </pc:docChg>
  </pc:docChgLst>
  <pc:docChgLst>
    <pc:chgData name="代數白痴 顧" userId="316db6a4f7ef8138" providerId="LiveId" clId="{967C1D32-7F5C-417D-BF46-ED84EEC4F444}"/>
    <pc:docChg chg="undo custSel modSld">
      <pc:chgData name="代數白痴 顧" userId="316db6a4f7ef8138" providerId="LiveId" clId="{967C1D32-7F5C-417D-BF46-ED84EEC4F444}" dt="2023-08-14T12:21:35.384" v="980" actId="20577"/>
      <pc:docMkLst>
        <pc:docMk/>
      </pc:docMkLst>
      <pc:sldChg chg="modSp mod modNotesTx">
        <pc:chgData name="代數白痴 顧" userId="316db6a4f7ef8138" providerId="LiveId" clId="{967C1D32-7F5C-417D-BF46-ED84EEC4F444}" dt="2023-08-14T11:59:52.867" v="27" actId="20577"/>
        <pc:sldMkLst>
          <pc:docMk/>
          <pc:sldMk cId="371298532" sldId="385"/>
        </pc:sldMkLst>
        <pc:spChg chg="mod">
          <ac:chgData name="代數白痴 顧" userId="316db6a4f7ef8138" providerId="LiveId" clId="{967C1D32-7F5C-417D-BF46-ED84EEC4F444}" dt="2023-08-14T11:59:42.688" v="8" actId="20577"/>
          <ac:spMkLst>
            <pc:docMk/>
            <pc:sldMk cId="371298532" sldId="385"/>
            <ac:spMk id="2" creationId="{2ED883B7-7BB5-3569-0000-ECC75BEFD414}"/>
          </ac:spMkLst>
        </pc:spChg>
      </pc:sldChg>
      <pc:sldChg chg="delSp modSp mod">
        <pc:chgData name="代數白痴 顧" userId="316db6a4f7ef8138" providerId="LiveId" clId="{967C1D32-7F5C-417D-BF46-ED84EEC4F444}" dt="2023-08-14T12:09:03.613" v="224" actId="20577"/>
        <pc:sldMkLst>
          <pc:docMk/>
          <pc:sldMk cId="754667137" sldId="386"/>
        </pc:sldMkLst>
        <pc:spChg chg="mod">
          <ac:chgData name="代數白痴 顧" userId="316db6a4f7ef8138" providerId="LiveId" clId="{967C1D32-7F5C-417D-BF46-ED84EEC4F444}" dt="2023-08-14T12:09:03.613" v="224" actId="20577"/>
          <ac:spMkLst>
            <pc:docMk/>
            <pc:sldMk cId="754667137" sldId="386"/>
            <ac:spMk id="23" creationId="{00000000-0000-0000-0000-000000000000}"/>
          </ac:spMkLst>
        </pc:spChg>
        <pc:spChg chg="mod">
          <ac:chgData name="代數白痴 顧" userId="316db6a4f7ef8138" providerId="LiveId" clId="{967C1D32-7F5C-417D-BF46-ED84EEC4F444}" dt="2023-08-14T12:02:09.352" v="141" actId="14100"/>
          <ac:spMkLst>
            <pc:docMk/>
            <pc:sldMk cId="754667137" sldId="386"/>
            <ac:spMk id="60" creationId="{90ECAF3B-FFFF-A531-AFBE-31708C7D891C}"/>
          </ac:spMkLst>
        </pc:spChg>
        <pc:spChg chg="mod">
          <ac:chgData name="代數白痴 顧" userId="316db6a4f7ef8138" providerId="LiveId" clId="{967C1D32-7F5C-417D-BF46-ED84EEC4F444}" dt="2023-08-14T12:08:37.397" v="194" actId="2711"/>
          <ac:spMkLst>
            <pc:docMk/>
            <pc:sldMk cId="754667137" sldId="386"/>
            <ac:spMk id="89" creationId="{9E8FE398-ED8E-E5DE-BD50-E0471252FAF6}"/>
          </ac:spMkLst>
        </pc:spChg>
        <pc:spChg chg="mod">
          <ac:chgData name="代數白痴 顧" userId="316db6a4f7ef8138" providerId="LiveId" clId="{967C1D32-7F5C-417D-BF46-ED84EEC4F444}" dt="2023-08-14T12:03:46.504" v="192" actId="20577"/>
          <ac:spMkLst>
            <pc:docMk/>
            <pc:sldMk cId="754667137" sldId="386"/>
            <ac:spMk id="101" creationId="{665D392D-19FC-71B5-434C-0ABBBC91FB85}"/>
          </ac:spMkLst>
        </pc:spChg>
        <pc:graphicFrameChg chg="del">
          <ac:chgData name="代數白痴 顧" userId="316db6a4f7ef8138" providerId="LiveId" clId="{967C1D32-7F5C-417D-BF46-ED84EEC4F444}" dt="2023-08-14T12:02:55.723" v="154" actId="478"/>
          <ac:graphicFrameMkLst>
            <pc:docMk/>
            <pc:sldMk cId="754667137" sldId="386"/>
            <ac:graphicFrameMk id="14" creationId="{1E0132E2-45BB-7092-1996-CC09D4DFFC20}"/>
          </ac:graphicFrameMkLst>
        </pc:graphicFrameChg>
        <pc:graphicFrameChg chg="del">
          <ac:chgData name="代數白痴 顧" userId="316db6a4f7ef8138" providerId="LiveId" clId="{967C1D32-7F5C-417D-BF46-ED84EEC4F444}" dt="2023-08-14T12:02:56.820" v="155" actId="478"/>
          <ac:graphicFrameMkLst>
            <pc:docMk/>
            <pc:sldMk cId="754667137" sldId="386"/>
            <ac:graphicFrameMk id="15" creationId="{D122C354-7E48-13E4-ED8F-39F73838A697}"/>
          </ac:graphicFrameMkLst>
        </pc:graphicFrameChg>
      </pc:sldChg>
      <pc:sldChg chg="delSp modSp mod delAnim">
        <pc:chgData name="代數白痴 顧" userId="316db6a4f7ef8138" providerId="LiveId" clId="{967C1D32-7F5C-417D-BF46-ED84EEC4F444}" dt="2023-08-14T12:21:35.384" v="980" actId="20577"/>
        <pc:sldMkLst>
          <pc:docMk/>
          <pc:sldMk cId="731354489" sldId="387"/>
        </pc:sldMkLst>
        <pc:spChg chg="del">
          <ac:chgData name="代數白痴 顧" userId="316db6a4f7ef8138" providerId="LiveId" clId="{967C1D32-7F5C-417D-BF46-ED84EEC4F444}" dt="2023-08-14T12:15:08.013" v="644" actId="478"/>
          <ac:spMkLst>
            <pc:docMk/>
            <pc:sldMk cId="731354489" sldId="387"/>
            <ac:spMk id="7" creationId="{3DC74343-DDF1-4598-E8CF-EDD929E4B93B}"/>
          </ac:spMkLst>
        </pc:spChg>
        <pc:spChg chg="del">
          <ac:chgData name="代數白痴 顧" userId="316db6a4f7ef8138" providerId="LiveId" clId="{967C1D32-7F5C-417D-BF46-ED84EEC4F444}" dt="2023-08-14T12:15:08.013" v="644" actId="478"/>
          <ac:spMkLst>
            <pc:docMk/>
            <pc:sldMk cId="731354489" sldId="387"/>
            <ac:spMk id="8" creationId="{9AC55E35-5E7D-64F5-884D-76A296866BBE}"/>
          </ac:spMkLst>
        </pc:spChg>
        <pc:spChg chg="del">
          <ac:chgData name="代數白痴 顧" userId="316db6a4f7ef8138" providerId="LiveId" clId="{967C1D32-7F5C-417D-BF46-ED84EEC4F444}" dt="2023-08-14T12:15:08.013" v="644" actId="478"/>
          <ac:spMkLst>
            <pc:docMk/>
            <pc:sldMk cId="731354489" sldId="387"/>
            <ac:spMk id="9" creationId="{09ACB39C-ACDD-4272-0F5D-A81A484B736F}"/>
          </ac:spMkLst>
        </pc:spChg>
        <pc:spChg chg="mod">
          <ac:chgData name="代數白痴 顧" userId="316db6a4f7ef8138" providerId="LiveId" clId="{967C1D32-7F5C-417D-BF46-ED84EEC4F444}" dt="2023-08-14T12:21:35.384" v="980" actId="20577"/>
          <ac:spMkLst>
            <pc:docMk/>
            <pc:sldMk cId="731354489" sldId="387"/>
            <ac:spMk id="23" creationId="{00000000-0000-0000-0000-000000000000}"/>
          </ac:spMkLst>
        </pc:spChg>
        <pc:spChg chg="mod">
          <ac:chgData name="代數白痴 顧" userId="316db6a4f7ef8138" providerId="LiveId" clId="{967C1D32-7F5C-417D-BF46-ED84EEC4F444}" dt="2023-08-14T12:17:51.020" v="710" actId="20577"/>
          <ac:spMkLst>
            <pc:docMk/>
            <pc:sldMk cId="731354489" sldId="387"/>
            <ac:spMk id="60" creationId="{90ECAF3B-FFFF-A531-AFBE-31708C7D891C}"/>
          </ac:spMkLst>
        </pc:spChg>
        <pc:spChg chg="mod">
          <ac:chgData name="代數白痴 顧" userId="316db6a4f7ef8138" providerId="LiveId" clId="{967C1D32-7F5C-417D-BF46-ED84EEC4F444}" dt="2023-08-14T12:20:25.222" v="923" actId="20577"/>
          <ac:spMkLst>
            <pc:docMk/>
            <pc:sldMk cId="731354489" sldId="387"/>
            <ac:spMk id="89" creationId="{9E8FE398-ED8E-E5DE-BD50-E0471252FAF6}"/>
          </ac:spMkLst>
        </pc:spChg>
        <pc:spChg chg="mod">
          <ac:chgData name="代數白痴 顧" userId="316db6a4f7ef8138" providerId="LiveId" clId="{967C1D32-7F5C-417D-BF46-ED84EEC4F444}" dt="2023-08-14T12:19:50.994" v="817" actId="1036"/>
          <ac:spMkLst>
            <pc:docMk/>
            <pc:sldMk cId="731354489" sldId="387"/>
            <ac:spMk id="101" creationId="{665D392D-19FC-71B5-434C-0ABBBC91FB85}"/>
          </ac:spMkLst>
        </pc:spChg>
        <pc:grpChg chg="mod">
          <ac:chgData name="代數白痴 顧" userId="316db6a4f7ef8138" providerId="LiveId" clId="{967C1D32-7F5C-417D-BF46-ED84EEC4F444}" dt="2023-08-14T12:19:46.209" v="804" actId="1035"/>
          <ac:grpSpMkLst>
            <pc:docMk/>
            <pc:sldMk cId="731354489" sldId="387"/>
            <ac:grpSpMk id="5" creationId="{4BAA3B68-1C7B-0A3C-CDE3-3D592655F73E}"/>
          </ac:grpSpMkLst>
        </pc:grpChg>
        <pc:cxnChg chg="del">
          <ac:chgData name="代數白痴 顧" userId="316db6a4f7ef8138" providerId="LiveId" clId="{967C1D32-7F5C-417D-BF46-ED84EEC4F444}" dt="2023-08-14T12:15:08.013" v="644" actId="478"/>
          <ac:cxnSpMkLst>
            <pc:docMk/>
            <pc:sldMk cId="731354489" sldId="387"/>
            <ac:cxnSpMk id="2" creationId="{9EA42F19-E06A-4D1A-D18B-6AF2A278A62A}"/>
          </ac:cxnSpMkLst>
        </pc:cxnChg>
        <pc:cxnChg chg="del">
          <ac:chgData name="代數白痴 顧" userId="316db6a4f7ef8138" providerId="LiveId" clId="{967C1D32-7F5C-417D-BF46-ED84EEC4F444}" dt="2023-08-14T12:15:08.013" v="644" actId="478"/>
          <ac:cxnSpMkLst>
            <pc:docMk/>
            <pc:sldMk cId="731354489" sldId="387"/>
            <ac:cxnSpMk id="6" creationId="{6C03EC8D-3AAC-BEB2-DB20-62327A9D1160}"/>
          </ac:cxnSpMkLst>
        </pc:cxnChg>
        <pc:cxnChg chg="del">
          <ac:chgData name="代數白痴 顧" userId="316db6a4f7ef8138" providerId="LiveId" clId="{967C1D32-7F5C-417D-BF46-ED84EEC4F444}" dt="2023-08-14T12:15:08.013" v="644" actId="478"/>
          <ac:cxnSpMkLst>
            <pc:docMk/>
            <pc:sldMk cId="731354489" sldId="387"/>
            <ac:cxnSpMk id="11" creationId="{32046121-3942-9320-C51C-EF6DD965DA89}"/>
          </ac:cxnSpMkLst>
        </pc:cxnChg>
      </pc:sldChg>
      <pc:sldChg chg="addSp delSp modSp mod delAnim">
        <pc:chgData name="代數白痴 顧" userId="316db6a4f7ef8138" providerId="LiveId" clId="{967C1D32-7F5C-417D-BF46-ED84EEC4F444}" dt="2023-08-14T12:20:47.196" v="926" actId="1076"/>
        <pc:sldMkLst>
          <pc:docMk/>
          <pc:sldMk cId="3686676960" sldId="388"/>
        </pc:sldMkLst>
        <pc:spChg chg="add mod">
          <ac:chgData name="代數白痴 顧" userId="316db6a4f7ef8138" providerId="LiveId" clId="{967C1D32-7F5C-417D-BF46-ED84EEC4F444}" dt="2023-08-14T12:20:44.004" v="925" actId="1076"/>
          <ac:spMkLst>
            <pc:docMk/>
            <pc:sldMk cId="3686676960" sldId="388"/>
            <ac:spMk id="9" creationId="{F3192138-67B2-1C24-16B7-8D266C5E118B}"/>
          </ac:spMkLst>
        </pc:spChg>
        <pc:spChg chg="del">
          <ac:chgData name="代數白痴 顧" userId="316db6a4f7ef8138" providerId="LiveId" clId="{967C1D32-7F5C-417D-BF46-ED84EEC4F444}" dt="2023-08-14T12:09:14.168" v="225" actId="478"/>
          <ac:spMkLst>
            <pc:docMk/>
            <pc:sldMk cId="3686676960" sldId="388"/>
            <ac:spMk id="11" creationId="{F91EF903-DAA2-F710-6D00-B17EF2E33BD7}"/>
          </ac:spMkLst>
        </pc:spChg>
        <pc:spChg chg="del">
          <ac:chgData name="代數白痴 顧" userId="316db6a4f7ef8138" providerId="LiveId" clId="{967C1D32-7F5C-417D-BF46-ED84EEC4F444}" dt="2023-08-14T12:09:14.168" v="225" actId="478"/>
          <ac:spMkLst>
            <pc:docMk/>
            <pc:sldMk cId="3686676960" sldId="388"/>
            <ac:spMk id="12" creationId="{5E08ADFD-7F7F-2BD4-8E8B-E3409C3671E2}"/>
          </ac:spMkLst>
        </pc:spChg>
        <pc:spChg chg="del">
          <ac:chgData name="代數白痴 顧" userId="316db6a4f7ef8138" providerId="LiveId" clId="{967C1D32-7F5C-417D-BF46-ED84EEC4F444}" dt="2023-08-14T12:09:14.168" v="225" actId="478"/>
          <ac:spMkLst>
            <pc:docMk/>
            <pc:sldMk cId="3686676960" sldId="388"/>
            <ac:spMk id="13" creationId="{B2CDEABD-DEDB-D644-4F71-3BAB561A3AA5}"/>
          </ac:spMkLst>
        </pc:spChg>
        <pc:spChg chg="add mod">
          <ac:chgData name="代數白痴 顧" userId="316db6a4f7ef8138" providerId="LiveId" clId="{967C1D32-7F5C-417D-BF46-ED84EEC4F444}" dt="2023-08-14T12:20:47.196" v="926" actId="1076"/>
          <ac:spMkLst>
            <pc:docMk/>
            <pc:sldMk cId="3686676960" sldId="388"/>
            <ac:spMk id="14" creationId="{CDE7032B-EFBF-8F73-6DE5-94C96F09F5F0}"/>
          </ac:spMkLst>
        </pc:spChg>
        <pc:spChg chg="mod">
          <ac:chgData name="代數白痴 顧" userId="316db6a4f7ef8138" providerId="LiveId" clId="{967C1D32-7F5C-417D-BF46-ED84EEC4F444}" dt="2023-08-14T12:15:26.869" v="664" actId="20577"/>
          <ac:spMkLst>
            <pc:docMk/>
            <pc:sldMk cId="3686676960" sldId="388"/>
            <ac:spMk id="23" creationId="{00000000-0000-0000-0000-000000000000}"/>
          </ac:spMkLst>
        </pc:spChg>
        <pc:spChg chg="del">
          <ac:chgData name="代數白痴 顧" userId="316db6a4f7ef8138" providerId="LiveId" clId="{967C1D32-7F5C-417D-BF46-ED84EEC4F444}" dt="2023-08-14T12:09:14.168" v="225" actId="478"/>
          <ac:spMkLst>
            <pc:docMk/>
            <pc:sldMk cId="3686676960" sldId="388"/>
            <ac:spMk id="24" creationId="{07FFE9AB-3110-4046-A2E3-65DDA02A8D81}"/>
          </ac:spMkLst>
        </pc:spChg>
        <pc:spChg chg="del">
          <ac:chgData name="代數白痴 顧" userId="316db6a4f7ef8138" providerId="LiveId" clId="{967C1D32-7F5C-417D-BF46-ED84EEC4F444}" dt="2023-08-14T12:09:14.168" v="225" actId="478"/>
          <ac:spMkLst>
            <pc:docMk/>
            <pc:sldMk cId="3686676960" sldId="388"/>
            <ac:spMk id="28" creationId="{8F4B70D8-8CD0-C24B-59F5-0E537D4611FE}"/>
          </ac:spMkLst>
        </pc:spChg>
        <pc:spChg chg="del">
          <ac:chgData name="代數白痴 顧" userId="316db6a4f7ef8138" providerId="LiveId" clId="{967C1D32-7F5C-417D-BF46-ED84EEC4F444}" dt="2023-08-14T12:09:14.168" v="225" actId="478"/>
          <ac:spMkLst>
            <pc:docMk/>
            <pc:sldMk cId="3686676960" sldId="388"/>
            <ac:spMk id="29" creationId="{B8796DEF-0928-E764-2D18-7736D6AAE9C1}"/>
          </ac:spMkLst>
        </pc:spChg>
        <pc:spChg chg="del">
          <ac:chgData name="代數白痴 顧" userId="316db6a4f7ef8138" providerId="LiveId" clId="{967C1D32-7F5C-417D-BF46-ED84EEC4F444}" dt="2023-08-14T12:09:14.168" v="225" actId="478"/>
          <ac:spMkLst>
            <pc:docMk/>
            <pc:sldMk cId="3686676960" sldId="388"/>
            <ac:spMk id="30" creationId="{6788957C-EF76-AAA1-A15C-E91ACB86EC11}"/>
          </ac:spMkLst>
        </pc:spChg>
        <pc:spChg chg="del">
          <ac:chgData name="代數白痴 顧" userId="316db6a4f7ef8138" providerId="LiveId" clId="{967C1D32-7F5C-417D-BF46-ED84EEC4F444}" dt="2023-08-14T12:09:14.168" v="225" actId="478"/>
          <ac:spMkLst>
            <pc:docMk/>
            <pc:sldMk cId="3686676960" sldId="388"/>
            <ac:spMk id="31" creationId="{3586E56A-7FD1-0BAE-3DE6-E270049EF89F}"/>
          </ac:spMkLst>
        </pc:spChg>
        <pc:spChg chg="del">
          <ac:chgData name="代數白痴 顧" userId="316db6a4f7ef8138" providerId="LiveId" clId="{967C1D32-7F5C-417D-BF46-ED84EEC4F444}" dt="2023-08-14T12:09:14.168" v="225" actId="478"/>
          <ac:spMkLst>
            <pc:docMk/>
            <pc:sldMk cId="3686676960" sldId="388"/>
            <ac:spMk id="32" creationId="{674B3052-BACF-E1D6-59EE-82CDE308107F}"/>
          </ac:spMkLst>
        </pc:spChg>
        <pc:spChg chg="del">
          <ac:chgData name="代數白痴 顧" userId="316db6a4f7ef8138" providerId="LiveId" clId="{967C1D32-7F5C-417D-BF46-ED84EEC4F444}" dt="2023-08-14T12:09:14.168" v="225" actId="478"/>
          <ac:spMkLst>
            <pc:docMk/>
            <pc:sldMk cId="3686676960" sldId="388"/>
            <ac:spMk id="33" creationId="{97AA1785-6AFF-B634-4BEA-2BE1EBD49F52}"/>
          </ac:spMkLst>
        </pc:spChg>
        <pc:spChg chg="mod">
          <ac:chgData name="代數白痴 顧" userId="316db6a4f7ef8138" providerId="LiveId" clId="{967C1D32-7F5C-417D-BF46-ED84EEC4F444}" dt="2023-08-14T12:11:43.496" v="402" actId="20577"/>
          <ac:spMkLst>
            <pc:docMk/>
            <pc:sldMk cId="3686676960" sldId="388"/>
            <ac:spMk id="60" creationId="{90ECAF3B-FFFF-A531-AFBE-31708C7D891C}"/>
          </ac:spMkLst>
        </pc:spChg>
        <pc:spChg chg="mod">
          <ac:chgData name="代數白痴 顧" userId="316db6a4f7ef8138" providerId="LiveId" clId="{967C1D32-7F5C-417D-BF46-ED84EEC4F444}" dt="2023-08-14T12:14:08.420" v="555" actId="113"/>
          <ac:spMkLst>
            <pc:docMk/>
            <pc:sldMk cId="3686676960" sldId="388"/>
            <ac:spMk id="89" creationId="{9E8FE398-ED8E-E5DE-BD50-E0471252FAF6}"/>
          </ac:spMkLst>
        </pc:spChg>
        <pc:spChg chg="mod">
          <ac:chgData name="代數白痴 顧" userId="316db6a4f7ef8138" providerId="LiveId" clId="{967C1D32-7F5C-417D-BF46-ED84EEC4F444}" dt="2023-08-14T12:14:26.795" v="596" actId="1036"/>
          <ac:spMkLst>
            <pc:docMk/>
            <pc:sldMk cId="3686676960" sldId="388"/>
            <ac:spMk id="101" creationId="{665D392D-19FC-71B5-434C-0ABBBC91FB85}"/>
          </ac:spMkLst>
        </pc:spChg>
        <pc:grpChg chg="mod">
          <ac:chgData name="代數白痴 顧" userId="316db6a4f7ef8138" providerId="LiveId" clId="{967C1D32-7F5C-417D-BF46-ED84EEC4F444}" dt="2023-08-14T12:14:20.670" v="575" actId="1036"/>
          <ac:grpSpMkLst>
            <pc:docMk/>
            <pc:sldMk cId="3686676960" sldId="388"/>
            <ac:grpSpMk id="5" creationId="{4BAA3B68-1C7B-0A3C-CDE3-3D592655F73E}"/>
          </ac:grpSpMkLst>
        </pc:grpChg>
        <pc:graphicFrameChg chg="del">
          <ac:chgData name="代數白痴 顧" userId="316db6a4f7ef8138" providerId="LiveId" clId="{967C1D32-7F5C-417D-BF46-ED84EEC4F444}" dt="2023-08-14T12:09:14.168" v="225" actId="478"/>
          <ac:graphicFrameMkLst>
            <pc:docMk/>
            <pc:sldMk cId="3686676960" sldId="388"/>
            <ac:graphicFrameMk id="6" creationId="{CBB34EDA-89E0-D323-AA2D-E62DD37AD24D}"/>
          </ac:graphicFrameMkLst>
        </pc:graphicFrameChg>
        <pc:picChg chg="add mod">
          <ac:chgData name="代數白痴 顧" userId="316db6a4f7ef8138" providerId="LiveId" clId="{967C1D32-7F5C-417D-BF46-ED84EEC4F444}" dt="2023-08-14T12:20:34.940" v="924" actId="14100"/>
          <ac:picMkLst>
            <pc:docMk/>
            <pc:sldMk cId="3686676960" sldId="388"/>
            <ac:picMk id="7" creationId="{B0F5FD12-3C3C-AC06-6A14-B2BE0D7B9825}"/>
          </ac:picMkLst>
        </pc:picChg>
        <pc:cxnChg chg="del">
          <ac:chgData name="代數白痴 顧" userId="316db6a4f7ef8138" providerId="LiveId" clId="{967C1D32-7F5C-417D-BF46-ED84EEC4F444}" dt="2023-08-14T12:09:14.168" v="225" actId="478"/>
          <ac:cxnSpMkLst>
            <pc:docMk/>
            <pc:sldMk cId="3686676960" sldId="388"/>
            <ac:cxnSpMk id="8" creationId="{4210B4B4-9DF4-E664-841B-E30286DF5020}"/>
          </ac:cxnSpMkLst>
        </pc:cxnChg>
        <pc:cxnChg chg="del">
          <ac:chgData name="代數白痴 顧" userId="316db6a4f7ef8138" providerId="LiveId" clId="{967C1D32-7F5C-417D-BF46-ED84EEC4F444}" dt="2023-08-14T12:09:14.168" v="225" actId="478"/>
          <ac:cxnSpMkLst>
            <pc:docMk/>
            <pc:sldMk cId="3686676960" sldId="388"/>
            <ac:cxnSpMk id="10" creationId="{54165C26-67B7-7F88-9831-D29BA831C836}"/>
          </ac:cxnSpMkLst>
        </pc:cxnChg>
        <pc:cxnChg chg="del">
          <ac:chgData name="代數白痴 顧" userId="316db6a4f7ef8138" providerId="LiveId" clId="{967C1D32-7F5C-417D-BF46-ED84EEC4F444}" dt="2023-08-14T12:09:14.168" v="225" actId="478"/>
          <ac:cxnSpMkLst>
            <pc:docMk/>
            <pc:sldMk cId="3686676960" sldId="388"/>
            <ac:cxnSpMk id="15" creationId="{13EC3642-5E92-91E8-C7C5-811E8AB020D0}"/>
          </ac:cxnSpMkLst>
        </pc:cxnChg>
        <pc:cxnChg chg="del">
          <ac:chgData name="代數白痴 顧" userId="316db6a4f7ef8138" providerId="LiveId" clId="{967C1D32-7F5C-417D-BF46-ED84EEC4F444}" dt="2023-08-14T12:09:14.168" v="225" actId="478"/>
          <ac:cxnSpMkLst>
            <pc:docMk/>
            <pc:sldMk cId="3686676960" sldId="388"/>
            <ac:cxnSpMk id="19" creationId="{19BDBEA5-2FF3-CD94-1BF6-DD37A571165E}"/>
          </ac:cxnSpMkLst>
        </pc:cxnChg>
        <pc:cxnChg chg="del">
          <ac:chgData name="代數白痴 顧" userId="316db6a4f7ef8138" providerId="LiveId" clId="{967C1D32-7F5C-417D-BF46-ED84EEC4F444}" dt="2023-08-14T12:09:14.168" v="225" actId="478"/>
          <ac:cxnSpMkLst>
            <pc:docMk/>
            <pc:sldMk cId="3686676960" sldId="388"/>
            <ac:cxnSpMk id="21" creationId="{41F30F0F-7914-1355-065B-38CFD38E7108}"/>
          </ac:cxnSpMkLst>
        </pc:cxnChg>
        <pc:cxnChg chg="del">
          <ac:chgData name="代數白痴 顧" userId="316db6a4f7ef8138" providerId="LiveId" clId="{967C1D32-7F5C-417D-BF46-ED84EEC4F444}" dt="2023-08-14T12:09:14.168" v="225" actId="478"/>
          <ac:cxnSpMkLst>
            <pc:docMk/>
            <pc:sldMk cId="3686676960" sldId="388"/>
            <ac:cxnSpMk id="26" creationId="{E76473B6-71AB-BB0D-D87E-70D110138CC5}"/>
          </ac:cxnSpMkLst>
        </pc:cxnChg>
      </pc:sldChg>
    </pc:docChg>
  </pc:docChgLst>
  <pc:docChgLst>
    <pc:chgData name="代數白痴 顧" userId="316db6a4f7ef8138" providerId="LiveId" clId="{6E17C9AF-13CC-430E-A992-D31DBA375E81}"/>
    <pc:docChg chg="undo custSel modSld">
      <pc:chgData name="代數白痴 顧" userId="316db6a4f7ef8138" providerId="LiveId" clId="{6E17C9AF-13CC-430E-A992-D31DBA375E81}" dt="2023-07-26T08:59:15.578" v="11518" actId="20577"/>
      <pc:docMkLst>
        <pc:docMk/>
      </pc:docMkLst>
      <pc:sldChg chg="modSp mod modNotesTx">
        <pc:chgData name="代數白痴 顧" userId="316db6a4f7ef8138" providerId="LiveId" clId="{6E17C9AF-13CC-430E-A992-D31DBA375E81}" dt="2023-07-26T07:50:38.223" v="6130" actId="20577"/>
        <pc:sldMkLst>
          <pc:docMk/>
          <pc:sldMk cId="2873434386" sldId="379"/>
        </pc:sldMkLst>
        <pc:spChg chg="mod">
          <ac:chgData name="代數白痴 顧" userId="316db6a4f7ef8138" providerId="LiveId" clId="{6E17C9AF-13CC-430E-A992-D31DBA375E81}" dt="2023-07-26T07:37:35.766" v="4870" actId="947"/>
          <ac:spMkLst>
            <pc:docMk/>
            <pc:sldMk cId="2873434386" sldId="379"/>
            <ac:spMk id="60" creationId="{90ECAF3B-FFFF-A531-AFBE-31708C7D891C}"/>
          </ac:spMkLst>
        </pc:spChg>
        <pc:spChg chg="mod">
          <ac:chgData name="代數白痴 顧" userId="316db6a4f7ef8138" providerId="LiveId" clId="{6E17C9AF-13CC-430E-A992-D31DBA375E81}" dt="2023-07-26T07:50:17.311" v="6127" actId="947"/>
          <ac:spMkLst>
            <pc:docMk/>
            <pc:sldMk cId="2873434386" sldId="379"/>
            <ac:spMk id="89" creationId="{9E8FE398-ED8E-E5DE-BD50-E0471252FAF6}"/>
          </ac:spMkLst>
        </pc:spChg>
        <pc:spChg chg="mod">
          <ac:chgData name="代數白痴 顧" userId="316db6a4f7ef8138" providerId="LiveId" clId="{6E17C9AF-13CC-430E-A992-D31DBA375E81}" dt="2023-07-24T12:41:58.146" v="1339" actId="20577"/>
          <ac:spMkLst>
            <pc:docMk/>
            <pc:sldMk cId="2873434386" sldId="379"/>
            <ac:spMk id="101" creationId="{665D392D-19FC-71B5-434C-0ABBBC91FB85}"/>
          </ac:spMkLst>
        </pc:spChg>
      </pc:sldChg>
      <pc:sldChg chg="addSp modSp mod modAnim modNotesTx">
        <pc:chgData name="代數白痴 顧" userId="316db6a4f7ef8138" providerId="LiveId" clId="{6E17C9AF-13CC-430E-A992-D31DBA375E81}" dt="2023-07-26T03:50:24.127" v="4611"/>
        <pc:sldMkLst>
          <pc:docMk/>
          <pc:sldMk cId="2328187967" sldId="380"/>
        </pc:sldMkLst>
        <pc:spChg chg="mod">
          <ac:chgData name="代數白痴 顧" userId="316db6a4f7ef8138" providerId="LiveId" clId="{6E17C9AF-13CC-430E-A992-D31DBA375E81}" dt="2023-07-26T03:44:54.724" v="3460"/>
          <ac:spMkLst>
            <pc:docMk/>
            <pc:sldMk cId="2328187967" sldId="380"/>
            <ac:spMk id="4" creationId="{B4786A36-7515-CCC1-B64F-116DF25B017B}"/>
          </ac:spMkLst>
        </pc:spChg>
        <pc:spChg chg="mod">
          <ac:chgData name="代數白痴 顧" userId="316db6a4f7ef8138" providerId="LiveId" clId="{6E17C9AF-13CC-430E-A992-D31DBA375E81}" dt="2023-07-26T03:44:54.724" v="3460"/>
          <ac:spMkLst>
            <pc:docMk/>
            <pc:sldMk cId="2328187967" sldId="380"/>
            <ac:spMk id="5" creationId="{969F9C4A-5A26-D28D-1258-A9005E48F854}"/>
          </ac:spMkLst>
        </pc:spChg>
        <pc:spChg chg="mod">
          <ac:chgData name="代數白痴 顧" userId="316db6a4f7ef8138" providerId="LiveId" clId="{6E17C9AF-13CC-430E-A992-D31DBA375E81}" dt="2023-07-26T03:44:54.724" v="3460"/>
          <ac:spMkLst>
            <pc:docMk/>
            <pc:sldMk cId="2328187967" sldId="380"/>
            <ac:spMk id="6" creationId="{C164B511-83D4-E40C-57F9-1CF73BC40B2D}"/>
          </ac:spMkLst>
        </pc:spChg>
        <pc:spChg chg="mod">
          <ac:chgData name="代數白痴 顧" userId="316db6a4f7ef8138" providerId="LiveId" clId="{6E17C9AF-13CC-430E-A992-D31DBA375E81}" dt="2023-07-26T03:44:54.724" v="3460"/>
          <ac:spMkLst>
            <pc:docMk/>
            <pc:sldMk cId="2328187967" sldId="380"/>
            <ac:spMk id="7" creationId="{D659F560-E500-299D-4958-544B6B6A3120}"/>
          </ac:spMkLst>
        </pc:spChg>
        <pc:spChg chg="mod">
          <ac:chgData name="代數白痴 顧" userId="316db6a4f7ef8138" providerId="LiveId" clId="{6E17C9AF-13CC-430E-A992-D31DBA375E81}" dt="2023-07-26T03:44:54.724" v="3460"/>
          <ac:spMkLst>
            <pc:docMk/>
            <pc:sldMk cId="2328187967" sldId="380"/>
            <ac:spMk id="10" creationId="{696ECE7B-F59D-3200-7AB4-E30A8BC3607A}"/>
          </ac:spMkLst>
        </pc:spChg>
        <pc:spChg chg="mod">
          <ac:chgData name="代數白痴 顧" userId="316db6a4f7ef8138" providerId="LiveId" clId="{6E17C9AF-13CC-430E-A992-D31DBA375E81}" dt="2023-07-24T12:37:24.293" v="1121" actId="20577"/>
          <ac:spMkLst>
            <pc:docMk/>
            <pc:sldMk cId="2328187967" sldId="380"/>
            <ac:spMk id="60" creationId="{90ECAF3B-FFFF-A531-AFBE-31708C7D891C}"/>
          </ac:spMkLst>
        </pc:spChg>
        <pc:spChg chg="mod">
          <ac:chgData name="代數白痴 顧" userId="316db6a4f7ef8138" providerId="LiveId" clId="{6E17C9AF-13CC-430E-A992-D31DBA375E81}" dt="2023-07-24T12:37:56.926" v="1147" actId="20577"/>
          <ac:spMkLst>
            <pc:docMk/>
            <pc:sldMk cId="2328187967" sldId="380"/>
            <ac:spMk id="89" creationId="{9E8FE398-ED8E-E5DE-BD50-E0471252FAF6}"/>
          </ac:spMkLst>
        </pc:spChg>
        <pc:spChg chg="mod">
          <ac:chgData name="代數白痴 顧" userId="316db6a4f7ef8138" providerId="LiveId" clId="{6E17C9AF-13CC-430E-A992-D31DBA375E81}" dt="2023-07-24T12:38:01.765" v="1148" actId="20577"/>
          <ac:spMkLst>
            <pc:docMk/>
            <pc:sldMk cId="2328187967" sldId="380"/>
            <ac:spMk id="101" creationId="{665D392D-19FC-71B5-434C-0ABBBC91FB85}"/>
          </ac:spMkLst>
        </pc:spChg>
        <pc:grpChg chg="add mod">
          <ac:chgData name="代數白痴 顧" userId="316db6a4f7ef8138" providerId="LiveId" clId="{6E17C9AF-13CC-430E-A992-D31DBA375E81}" dt="2023-07-26T03:44:59.432" v="3461" actId="1076"/>
          <ac:grpSpMkLst>
            <pc:docMk/>
            <pc:sldMk cId="2328187967" sldId="380"/>
            <ac:grpSpMk id="3" creationId="{ABDEF539-2117-72E6-9CEB-1E5F19BC627D}"/>
          </ac:grpSpMkLst>
        </pc:grpChg>
        <pc:cxnChg chg="mod">
          <ac:chgData name="代數白痴 顧" userId="316db6a4f7ef8138" providerId="LiveId" clId="{6E17C9AF-13CC-430E-A992-D31DBA375E81}" dt="2023-07-26T03:44:54.724" v="3460"/>
          <ac:cxnSpMkLst>
            <pc:docMk/>
            <pc:sldMk cId="2328187967" sldId="380"/>
            <ac:cxnSpMk id="8" creationId="{19A24DE9-BBFE-6639-7D50-AA637D88184D}"/>
          </ac:cxnSpMkLst>
        </pc:cxnChg>
        <pc:cxnChg chg="mod">
          <ac:chgData name="代數白痴 顧" userId="316db6a4f7ef8138" providerId="LiveId" clId="{6E17C9AF-13CC-430E-A992-D31DBA375E81}" dt="2023-07-26T03:44:54.724" v="3460"/>
          <ac:cxnSpMkLst>
            <pc:docMk/>
            <pc:sldMk cId="2328187967" sldId="380"/>
            <ac:cxnSpMk id="9" creationId="{A89BE5E4-7815-1988-C9AC-FACE3AA7D7BB}"/>
          </ac:cxnSpMkLst>
        </pc:cxnChg>
      </pc:sldChg>
      <pc:sldChg chg="addSp delSp modSp mod modAnim modNotesTx">
        <pc:chgData name="代數白痴 顧" userId="316db6a4f7ef8138" providerId="LiveId" clId="{6E17C9AF-13CC-430E-A992-D31DBA375E81}" dt="2023-07-26T03:50:34.759" v="4614"/>
        <pc:sldMkLst>
          <pc:docMk/>
          <pc:sldMk cId="1787025739" sldId="381"/>
        </pc:sldMkLst>
        <pc:spChg chg="mod">
          <ac:chgData name="代數白痴 顧" userId="316db6a4f7ef8138" providerId="LiveId" clId="{6E17C9AF-13CC-430E-A992-D31DBA375E81}" dt="2023-07-26T03:36:30.849" v="1811"/>
          <ac:spMkLst>
            <pc:docMk/>
            <pc:sldMk cId="1787025739" sldId="381"/>
            <ac:spMk id="4" creationId="{44A59E87-2FBD-5505-213C-31A8F1B92F60}"/>
          </ac:spMkLst>
        </pc:spChg>
        <pc:spChg chg="mod">
          <ac:chgData name="代數白痴 顧" userId="316db6a4f7ef8138" providerId="LiveId" clId="{6E17C9AF-13CC-430E-A992-D31DBA375E81}" dt="2023-07-26T03:36:30.849" v="1811"/>
          <ac:spMkLst>
            <pc:docMk/>
            <pc:sldMk cId="1787025739" sldId="381"/>
            <ac:spMk id="5" creationId="{028A80A0-E4CD-03DD-7ABE-F3B281BC42A7}"/>
          </ac:spMkLst>
        </pc:spChg>
        <pc:spChg chg="mod">
          <ac:chgData name="代數白痴 顧" userId="316db6a4f7ef8138" providerId="LiveId" clId="{6E17C9AF-13CC-430E-A992-D31DBA375E81}" dt="2023-07-26T03:36:30.849" v="1811"/>
          <ac:spMkLst>
            <pc:docMk/>
            <pc:sldMk cId="1787025739" sldId="381"/>
            <ac:spMk id="6" creationId="{9F65A3DF-F96C-BCBB-8AEB-F2129E03979B}"/>
          </ac:spMkLst>
        </pc:spChg>
        <pc:spChg chg="mod">
          <ac:chgData name="代數白痴 顧" userId="316db6a4f7ef8138" providerId="LiveId" clId="{6E17C9AF-13CC-430E-A992-D31DBA375E81}" dt="2023-07-26T03:36:30.849" v="1811"/>
          <ac:spMkLst>
            <pc:docMk/>
            <pc:sldMk cId="1787025739" sldId="381"/>
            <ac:spMk id="7" creationId="{9A938F5D-F0CB-CF94-4377-3859014BC355}"/>
          </ac:spMkLst>
        </pc:spChg>
        <pc:spChg chg="mod">
          <ac:chgData name="代數白痴 顧" userId="316db6a4f7ef8138" providerId="LiveId" clId="{6E17C9AF-13CC-430E-A992-D31DBA375E81}" dt="2023-07-26T03:36:30.849" v="1811"/>
          <ac:spMkLst>
            <pc:docMk/>
            <pc:sldMk cId="1787025739" sldId="381"/>
            <ac:spMk id="10" creationId="{2AE04998-9C6E-8AEC-FEAA-DE3735CA3548}"/>
          </ac:spMkLst>
        </pc:spChg>
        <pc:spChg chg="mod">
          <ac:chgData name="代數白痴 顧" userId="316db6a4f7ef8138" providerId="LiveId" clId="{6E17C9AF-13CC-430E-A992-D31DBA375E81}" dt="2023-07-24T12:27:51.509" v="224" actId="113"/>
          <ac:spMkLst>
            <pc:docMk/>
            <pc:sldMk cId="1787025739" sldId="381"/>
            <ac:spMk id="60" creationId="{90ECAF3B-FFFF-A531-AFBE-31708C7D891C}"/>
          </ac:spMkLst>
        </pc:spChg>
        <pc:spChg chg="mod">
          <ac:chgData name="代數白痴 顧" userId="316db6a4f7ef8138" providerId="LiveId" clId="{6E17C9AF-13CC-430E-A992-D31DBA375E81}" dt="2023-07-24T12:32:53.826" v="598" actId="20577"/>
          <ac:spMkLst>
            <pc:docMk/>
            <pc:sldMk cId="1787025739" sldId="381"/>
            <ac:spMk id="89" creationId="{9E8FE398-ED8E-E5DE-BD50-E0471252FAF6}"/>
          </ac:spMkLst>
        </pc:spChg>
        <pc:spChg chg="mod">
          <ac:chgData name="代數白痴 顧" userId="316db6a4f7ef8138" providerId="LiveId" clId="{6E17C9AF-13CC-430E-A992-D31DBA375E81}" dt="2023-07-24T12:32:51.770" v="597" actId="20577"/>
          <ac:spMkLst>
            <pc:docMk/>
            <pc:sldMk cId="1787025739" sldId="381"/>
            <ac:spMk id="101" creationId="{665D392D-19FC-71B5-434C-0ABBBC91FB85}"/>
          </ac:spMkLst>
        </pc:spChg>
        <pc:grpChg chg="add mod">
          <ac:chgData name="代數白痴 顧" userId="316db6a4f7ef8138" providerId="LiveId" clId="{6E17C9AF-13CC-430E-A992-D31DBA375E81}" dt="2023-07-26T03:36:37.048" v="1812" actId="1076"/>
          <ac:grpSpMkLst>
            <pc:docMk/>
            <pc:sldMk cId="1787025739" sldId="381"/>
            <ac:grpSpMk id="3" creationId="{924DEE76-419F-0C45-3306-4E0C2A737C4D}"/>
          </ac:grpSpMkLst>
        </pc:grpChg>
        <pc:graphicFrameChg chg="add del mod">
          <ac:chgData name="代數白痴 顧" userId="316db6a4f7ef8138" providerId="LiveId" clId="{6E17C9AF-13CC-430E-A992-D31DBA375E81}" dt="2023-07-24T12:24:53.950" v="106" actId="478"/>
          <ac:graphicFrameMkLst>
            <pc:docMk/>
            <pc:sldMk cId="1787025739" sldId="381"/>
            <ac:graphicFrameMk id="3" creationId="{8DA9E362-DFD5-5AE8-7EA5-2FB0B6064352}"/>
          </ac:graphicFrameMkLst>
        </pc:graphicFrameChg>
        <pc:cxnChg chg="mod">
          <ac:chgData name="代數白痴 顧" userId="316db6a4f7ef8138" providerId="LiveId" clId="{6E17C9AF-13CC-430E-A992-D31DBA375E81}" dt="2023-07-26T03:36:30.849" v="1811"/>
          <ac:cxnSpMkLst>
            <pc:docMk/>
            <pc:sldMk cId="1787025739" sldId="381"/>
            <ac:cxnSpMk id="8" creationId="{769E942D-631D-0460-7F79-284A558C51BE}"/>
          </ac:cxnSpMkLst>
        </pc:cxnChg>
        <pc:cxnChg chg="mod">
          <ac:chgData name="代數白痴 顧" userId="316db6a4f7ef8138" providerId="LiveId" clId="{6E17C9AF-13CC-430E-A992-D31DBA375E81}" dt="2023-07-26T03:36:30.849" v="1811"/>
          <ac:cxnSpMkLst>
            <pc:docMk/>
            <pc:sldMk cId="1787025739" sldId="381"/>
            <ac:cxnSpMk id="9" creationId="{C9D737CC-63A1-7E2E-5D32-8555452F90F1}"/>
          </ac:cxnSpMkLst>
        </pc:cxnChg>
      </pc:sldChg>
      <pc:sldChg chg="addSp delSp modSp mod modAnim modNotesTx">
        <pc:chgData name="代數白痴 顧" userId="316db6a4f7ef8138" providerId="LiveId" clId="{6E17C9AF-13CC-430E-A992-D31DBA375E81}" dt="2023-07-26T08:09:29.549" v="8105" actId="20577"/>
        <pc:sldMkLst>
          <pc:docMk/>
          <pc:sldMk cId="2498798070" sldId="382"/>
        </pc:sldMkLst>
        <pc:spChg chg="add mod">
          <ac:chgData name="代數白痴 顧" userId="316db6a4f7ef8138" providerId="LiveId" clId="{6E17C9AF-13CC-430E-A992-D31DBA375E81}" dt="2023-07-26T07:59:06.980" v="6383" actId="164"/>
          <ac:spMkLst>
            <pc:docMk/>
            <pc:sldMk cId="2498798070" sldId="382"/>
            <ac:spMk id="3" creationId="{0275FCDA-E1ED-5FE9-E39F-77D41891CBD7}"/>
          </ac:spMkLst>
        </pc:spChg>
        <pc:spChg chg="add mod">
          <ac:chgData name="代數白痴 顧" userId="316db6a4f7ef8138" providerId="LiveId" clId="{6E17C9AF-13CC-430E-A992-D31DBA375E81}" dt="2023-07-26T07:59:06.980" v="6383" actId="164"/>
          <ac:spMkLst>
            <pc:docMk/>
            <pc:sldMk cId="2498798070" sldId="382"/>
            <ac:spMk id="9" creationId="{08C3190F-786E-CCBF-9EBD-22A67BCE5301}"/>
          </ac:spMkLst>
        </pc:spChg>
        <pc:spChg chg="add mod">
          <ac:chgData name="代數白痴 顧" userId="316db6a4f7ef8138" providerId="LiveId" clId="{6E17C9AF-13CC-430E-A992-D31DBA375E81}" dt="2023-07-26T07:59:06.980" v="6383" actId="164"/>
          <ac:spMkLst>
            <pc:docMk/>
            <pc:sldMk cId="2498798070" sldId="382"/>
            <ac:spMk id="10" creationId="{6A00F4F0-7B46-3304-046A-232A7E3AEEF1}"/>
          </ac:spMkLst>
        </pc:spChg>
        <pc:spChg chg="add mod">
          <ac:chgData name="代數白痴 顧" userId="316db6a4f7ef8138" providerId="LiveId" clId="{6E17C9AF-13CC-430E-A992-D31DBA375E81}" dt="2023-07-26T07:59:06.980" v="6383" actId="164"/>
          <ac:spMkLst>
            <pc:docMk/>
            <pc:sldMk cId="2498798070" sldId="382"/>
            <ac:spMk id="11" creationId="{52A3A13E-3FFB-5A5A-1A11-13086DE5795E}"/>
          </ac:spMkLst>
        </pc:spChg>
        <pc:grpChg chg="add mod">
          <ac:chgData name="代數白痴 顧" userId="316db6a4f7ef8138" providerId="LiveId" clId="{6E17C9AF-13CC-430E-A992-D31DBA375E81}" dt="2023-07-26T07:59:06.980" v="6383" actId="164"/>
          <ac:grpSpMkLst>
            <pc:docMk/>
            <pc:sldMk cId="2498798070" sldId="382"/>
            <ac:grpSpMk id="12" creationId="{AE17A8F8-8DC4-41D6-9867-7BE71B872AA2}"/>
          </ac:grpSpMkLst>
        </pc:grpChg>
        <pc:cxnChg chg="add del mod">
          <ac:chgData name="代數白痴 顧" userId="316db6a4f7ef8138" providerId="LiveId" clId="{6E17C9AF-13CC-430E-A992-D31DBA375E81}" dt="2023-07-26T07:56:20.982" v="6321" actId="478"/>
          <ac:cxnSpMkLst>
            <pc:docMk/>
            <pc:sldMk cId="2498798070" sldId="382"/>
            <ac:cxnSpMk id="5" creationId="{EE87D810-1210-9518-928B-BE5DD663F748}"/>
          </ac:cxnSpMkLst>
        </pc:cxnChg>
        <pc:cxnChg chg="add del mod">
          <ac:chgData name="代數白痴 顧" userId="316db6a4f7ef8138" providerId="LiveId" clId="{6E17C9AF-13CC-430E-A992-D31DBA375E81}" dt="2023-07-26T07:56:19.485" v="6320" actId="478"/>
          <ac:cxnSpMkLst>
            <pc:docMk/>
            <pc:sldMk cId="2498798070" sldId="382"/>
            <ac:cxnSpMk id="8" creationId="{0D843288-B5A5-C44E-DE07-7E7C57461B3C}"/>
          </ac:cxnSpMkLst>
        </pc:cxnChg>
      </pc:sldChg>
      <pc:sldChg chg="modSp mod modNotesTx">
        <pc:chgData name="代數白痴 顧" userId="316db6a4f7ef8138" providerId="LiveId" clId="{6E17C9AF-13CC-430E-A992-D31DBA375E81}" dt="2023-07-26T08:44:53.747" v="9582" actId="20577"/>
        <pc:sldMkLst>
          <pc:docMk/>
          <pc:sldMk cId="1783578233" sldId="383"/>
        </pc:sldMkLst>
        <pc:spChg chg="mod">
          <ac:chgData name="代數白痴 顧" userId="316db6a4f7ef8138" providerId="LiveId" clId="{6E17C9AF-13CC-430E-A992-D31DBA375E81}" dt="2023-07-26T08:12:51.941" v="8380" actId="20577"/>
          <ac:spMkLst>
            <pc:docMk/>
            <pc:sldMk cId="1783578233" sldId="383"/>
            <ac:spMk id="60" creationId="{90ECAF3B-FFFF-A531-AFBE-31708C7D891C}"/>
          </ac:spMkLst>
        </pc:spChg>
      </pc:sldChg>
      <pc:sldChg chg="modNotesTx">
        <pc:chgData name="代數白痴 顧" userId="316db6a4f7ef8138" providerId="LiveId" clId="{6E17C9AF-13CC-430E-A992-D31DBA375E81}" dt="2023-07-26T08:59:15.578" v="11518" actId="20577"/>
        <pc:sldMkLst>
          <pc:docMk/>
          <pc:sldMk cId="1994629586" sldId="384"/>
        </pc:sldMkLst>
      </pc:sldChg>
    </pc:docChg>
  </pc:docChgLst>
  <pc:docChgLst>
    <pc:chgData name="代數白痴 顧" userId="316db6a4f7ef8138" providerId="LiveId" clId="{5E431FAB-09AD-4AF6-BCFB-4C3DB7734C04}"/>
    <pc:docChg chg="undo custSel delSld modSld">
      <pc:chgData name="代數白痴 顧" userId="316db6a4f7ef8138" providerId="LiveId" clId="{5E431FAB-09AD-4AF6-BCFB-4C3DB7734C04}" dt="2023-08-03T09:09:29.731" v="3461" actId="20577"/>
      <pc:docMkLst>
        <pc:docMk/>
      </pc:docMkLst>
      <pc:sldChg chg="addSp delSp modSp mod modTransition delAnim modAnim modNotesTx">
        <pc:chgData name="代數白痴 顧" userId="316db6a4f7ef8138" providerId="LiveId" clId="{5E431FAB-09AD-4AF6-BCFB-4C3DB7734C04}" dt="2023-08-03T09:09:29.731" v="3461" actId="20577"/>
        <pc:sldMkLst>
          <pc:docMk/>
          <pc:sldMk cId="2873434386" sldId="379"/>
        </pc:sldMkLst>
        <pc:spChg chg="del">
          <ac:chgData name="代數白痴 顧" userId="316db6a4f7ef8138" providerId="LiveId" clId="{5E431FAB-09AD-4AF6-BCFB-4C3DB7734C04}" dt="2023-08-03T07:12:48.773" v="1" actId="478"/>
          <ac:spMkLst>
            <pc:docMk/>
            <pc:sldMk cId="2873434386" sldId="379"/>
            <ac:spMk id="3" creationId="{CCC9397D-5C5A-D7B4-E5DE-2E31B9F5B31A}"/>
          </ac:spMkLst>
        </pc:spChg>
        <pc:spChg chg="add del">
          <ac:chgData name="代數白痴 顧" userId="316db6a4f7ef8138" providerId="LiveId" clId="{5E431FAB-09AD-4AF6-BCFB-4C3DB7734C04}" dt="2023-08-03T07:17:59.333" v="525" actId="478"/>
          <ac:spMkLst>
            <pc:docMk/>
            <pc:sldMk cId="2873434386" sldId="379"/>
            <ac:spMk id="15" creationId="{FB3D5F8D-846B-5DF2-2930-1EE39A159112}"/>
          </ac:spMkLst>
        </pc:spChg>
        <pc:spChg chg="mod">
          <ac:chgData name="代數白痴 顧" userId="316db6a4f7ef8138" providerId="LiveId" clId="{5E431FAB-09AD-4AF6-BCFB-4C3DB7734C04}" dt="2023-08-03T07:35:01.261" v="1859" actId="20577"/>
          <ac:spMkLst>
            <pc:docMk/>
            <pc:sldMk cId="2873434386" sldId="379"/>
            <ac:spMk id="23" creationId="{00000000-0000-0000-0000-000000000000}"/>
          </ac:spMkLst>
        </pc:spChg>
        <pc:spChg chg="add mod">
          <ac:chgData name="代數白痴 顧" userId="316db6a4f7ef8138" providerId="LiveId" clId="{5E431FAB-09AD-4AF6-BCFB-4C3DB7734C04}" dt="2023-08-03T07:20:29.990" v="828" actId="1076"/>
          <ac:spMkLst>
            <pc:docMk/>
            <pc:sldMk cId="2873434386" sldId="379"/>
            <ac:spMk id="34" creationId="{1908CD71-6A1A-7B1D-148F-BB9DFBCCA3CE}"/>
          </ac:spMkLst>
        </pc:spChg>
        <pc:spChg chg="add mod">
          <ac:chgData name="代數白痴 顧" userId="316db6a4f7ef8138" providerId="LiveId" clId="{5E431FAB-09AD-4AF6-BCFB-4C3DB7734C04}" dt="2023-08-03T07:20:29.990" v="828" actId="1076"/>
          <ac:spMkLst>
            <pc:docMk/>
            <pc:sldMk cId="2873434386" sldId="379"/>
            <ac:spMk id="35" creationId="{E6CF4135-15A2-2898-FAEB-8EF2D1DC7B57}"/>
          </ac:spMkLst>
        </pc:spChg>
        <pc:spChg chg="add mod">
          <ac:chgData name="代數白痴 顧" userId="316db6a4f7ef8138" providerId="LiveId" clId="{5E431FAB-09AD-4AF6-BCFB-4C3DB7734C04}" dt="2023-08-03T07:20:29.990" v="828" actId="1076"/>
          <ac:spMkLst>
            <pc:docMk/>
            <pc:sldMk cId="2873434386" sldId="379"/>
            <ac:spMk id="36" creationId="{BE73F5C0-0320-F5B5-8126-367556402188}"/>
          </ac:spMkLst>
        </pc:spChg>
        <pc:spChg chg="add mod">
          <ac:chgData name="代數白痴 顧" userId="316db6a4f7ef8138" providerId="LiveId" clId="{5E431FAB-09AD-4AF6-BCFB-4C3DB7734C04}" dt="2023-08-03T07:20:29.990" v="828" actId="1076"/>
          <ac:spMkLst>
            <pc:docMk/>
            <pc:sldMk cId="2873434386" sldId="379"/>
            <ac:spMk id="37" creationId="{214B2B0D-1B91-0058-1FA0-CAEEF4F6C2A0}"/>
          </ac:spMkLst>
        </pc:spChg>
        <pc:spChg chg="add mod">
          <ac:chgData name="代數白痴 顧" userId="316db6a4f7ef8138" providerId="LiveId" clId="{5E431FAB-09AD-4AF6-BCFB-4C3DB7734C04}" dt="2023-08-03T07:20:29.990" v="828" actId="1076"/>
          <ac:spMkLst>
            <pc:docMk/>
            <pc:sldMk cId="2873434386" sldId="379"/>
            <ac:spMk id="39" creationId="{6F2CB9FE-DF7F-F426-5478-4C336FD6B56F}"/>
          </ac:spMkLst>
        </pc:spChg>
        <pc:spChg chg="add mod">
          <ac:chgData name="代數白痴 顧" userId="316db6a4f7ef8138" providerId="LiveId" clId="{5E431FAB-09AD-4AF6-BCFB-4C3DB7734C04}" dt="2023-08-03T07:20:29.990" v="828" actId="1076"/>
          <ac:spMkLst>
            <pc:docMk/>
            <pc:sldMk cId="2873434386" sldId="379"/>
            <ac:spMk id="40" creationId="{9996B072-2787-14C9-ADCE-4E4A5C0D6FFC}"/>
          </ac:spMkLst>
        </pc:spChg>
        <pc:spChg chg="add mod">
          <ac:chgData name="代數白痴 顧" userId="316db6a4f7ef8138" providerId="LiveId" clId="{5E431FAB-09AD-4AF6-BCFB-4C3DB7734C04}" dt="2023-08-03T07:20:29.990" v="828" actId="1076"/>
          <ac:spMkLst>
            <pc:docMk/>
            <pc:sldMk cId="2873434386" sldId="379"/>
            <ac:spMk id="41" creationId="{D8410A83-1D80-9D36-C0AA-96CFD982D61E}"/>
          </ac:spMkLst>
        </pc:spChg>
        <pc:spChg chg="add mod">
          <ac:chgData name="代數白痴 顧" userId="316db6a4f7ef8138" providerId="LiveId" clId="{5E431FAB-09AD-4AF6-BCFB-4C3DB7734C04}" dt="2023-08-03T07:20:29.990" v="828" actId="1076"/>
          <ac:spMkLst>
            <pc:docMk/>
            <pc:sldMk cId="2873434386" sldId="379"/>
            <ac:spMk id="42" creationId="{67BA756A-7FDC-AE5A-0F6F-44797299628E}"/>
          </ac:spMkLst>
        </pc:spChg>
        <pc:spChg chg="add mod">
          <ac:chgData name="代數白痴 顧" userId="316db6a4f7ef8138" providerId="LiveId" clId="{5E431FAB-09AD-4AF6-BCFB-4C3DB7734C04}" dt="2023-08-03T07:20:29.990" v="828" actId="1076"/>
          <ac:spMkLst>
            <pc:docMk/>
            <pc:sldMk cId="2873434386" sldId="379"/>
            <ac:spMk id="43" creationId="{D5D7B97E-B35F-0FB3-96E0-3E8405ED5ACF}"/>
          </ac:spMkLst>
        </pc:spChg>
        <pc:spChg chg="add del mod">
          <ac:chgData name="代數白痴 顧" userId="316db6a4f7ef8138" providerId="LiveId" clId="{5E431FAB-09AD-4AF6-BCFB-4C3DB7734C04}" dt="2023-08-03T07:27:00.396" v="1345" actId="478"/>
          <ac:spMkLst>
            <pc:docMk/>
            <pc:sldMk cId="2873434386" sldId="379"/>
            <ac:spMk id="45" creationId="{C53AB396-92E9-401A-E5B1-466762E4C160}"/>
          </ac:spMkLst>
        </pc:spChg>
        <pc:spChg chg="add del mod">
          <ac:chgData name="代數白痴 顧" userId="316db6a4f7ef8138" providerId="LiveId" clId="{5E431FAB-09AD-4AF6-BCFB-4C3DB7734C04}" dt="2023-08-03T07:27:00.396" v="1345" actId="478"/>
          <ac:spMkLst>
            <pc:docMk/>
            <pc:sldMk cId="2873434386" sldId="379"/>
            <ac:spMk id="46" creationId="{6C0F5698-C9B0-0C49-875A-8689D5DBD31D}"/>
          </ac:spMkLst>
        </pc:spChg>
        <pc:spChg chg="add del mod">
          <ac:chgData name="代數白痴 顧" userId="316db6a4f7ef8138" providerId="LiveId" clId="{5E431FAB-09AD-4AF6-BCFB-4C3DB7734C04}" dt="2023-08-03T07:27:00.396" v="1345" actId="478"/>
          <ac:spMkLst>
            <pc:docMk/>
            <pc:sldMk cId="2873434386" sldId="379"/>
            <ac:spMk id="47" creationId="{540EAD99-B386-2BB9-F33B-467D0C9CE15E}"/>
          </ac:spMkLst>
        </pc:spChg>
        <pc:spChg chg="add del mod">
          <ac:chgData name="代數白痴 顧" userId="316db6a4f7ef8138" providerId="LiveId" clId="{5E431FAB-09AD-4AF6-BCFB-4C3DB7734C04}" dt="2023-08-03T07:27:00.396" v="1345" actId="478"/>
          <ac:spMkLst>
            <pc:docMk/>
            <pc:sldMk cId="2873434386" sldId="379"/>
            <ac:spMk id="48" creationId="{DD8724AE-578D-71C6-7205-32401EAEF55C}"/>
          </ac:spMkLst>
        </pc:spChg>
        <pc:spChg chg="add del mod">
          <ac:chgData name="代數白痴 顧" userId="316db6a4f7ef8138" providerId="LiveId" clId="{5E431FAB-09AD-4AF6-BCFB-4C3DB7734C04}" dt="2023-08-03T07:27:00.396" v="1345" actId="478"/>
          <ac:spMkLst>
            <pc:docMk/>
            <pc:sldMk cId="2873434386" sldId="379"/>
            <ac:spMk id="49" creationId="{E5183C35-6F7D-1777-E770-DF0EFEC29F24}"/>
          </ac:spMkLst>
        </pc:spChg>
        <pc:spChg chg="add del mod">
          <ac:chgData name="代數白痴 顧" userId="316db6a4f7ef8138" providerId="LiveId" clId="{5E431FAB-09AD-4AF6-BCFB-4C3DB7734C04}" dt="2023-08-03T07:27:00.396" v="1345" actId="478"/>
          <ac:spMkLst>
            <pc:docMk/>
            <pc:sldMk cId="2873434386" sldId="379"/>
            <ac:spMk id="50" creationId="{B63E7EAE-1A40-F443-2157-24E599D8BA9D}"/>
          </ac:spMkLst>
        </pc:spChg>
        <pc:spChg chg="add del mod">
          <ac:chgData name="代數白痴 顧" userId="316db6a4f7ef8138" providerId="LiveId" clId="{5E431FAB-09AD-4AF6-BCFB-4C3DB7734C04}" dt="2023-08-03T07:27:00.396" v="1345" actId="478"/>
          <ac:spMkLst>
            <pc:docMk/>
            <pc:sldMk cId="2873434386" sldId="379"/>
            <ac:spMk id="51" creationId="{49F034F1-8EAC-33AF-FEE6-6D32FBC83C70}"/>
          </ac:spMkLst>
        </pc:spChg>
        <pc:spChg chg="add del mod">
          <ac:chgData name="代數白痴 顧" userId="316db6a4f7ef8138" providerId="LiveId" clId="{5E431FAB-09AD-4AF6-BCFB-4C3DB7734C04}" dt="2023-08-03T07:27:00.396" v="1345" actId="478"/>
          <ac:spMkLst>
            <pc:docMk/>
            <pc:sldMk cId="2873434386" sldId="379"/>
            <ac:spMk id="52" creationId="{3F87154C-4DDF-22B0-7F67-79FF077DE56B}"/>
          </ac:spMkLst>
        </pc:spChg>
        <pc:spChg chg="add del mod">
          <ac:chgData name="代數白痴 顧" userId="316db6a4f7ef8138" providerId="LiveId" clId="{5E431FAB-09AD-4AF6-BCFB-4C3DB7734C04}" dt="2023-08-03T07:27:00.396" v="1345" actId="478"/>
          <ac:spMkLst>
            <pc:docMk/>
            <pc:sldMk cId="2873434386" sldId="379"/>
            <ac:spMk id="53" creationId="{20ED6838-42D2-C778-6DC4-4F0FA23664AF}"/>
          </ac:spMkLst>
        </pc:spChg>
        <pc:spChg chg="add mod">
          <ac:chgData name="代數白痴 顧" userId="316db6a4f7ef8138" providerId="LiveId" clId="{5E431FAB-09AD-4AF6-BCFB-4C3DB7734C04}" dt="2023-08-03T07:55:46.505" v="3272" actId="164"/>
          <ac:spMkLst>
            <pc:docMk/>
            <pc:sldMk cId="2873434386" sldId="379"/>
            <ac:spMk id="56" creationId="{72A1EB22-DD99-9D1C-A84F-BA612527376A}"/>
          </ac:spMkLst>
        </pc:spChg>
        <pc:spChg chg="add mod">
          <ac:chgData name="代數白痴 顧" userId="316db6a4f7ef8138" providerId="LiveId" clId="{5E431FAB-09AD-4AF6-BCFB-4C3DB7734C04}" dt="2023-08-03T07:55:46.505" v="3272" actId="164"/>
          <ac:spMkLst>
            <pc:docMk/>
            <pc:sldMk cId="2873434386" sldId="379"/>
            <ac:spMk id="57" creationId="{6A619E0A-0D2C-6D01-569F-E0199435661B}"/>
          </ac:spMkLst>
        </pc:spChg>
        <pc:spChg chg="add mod">
          <ac:chgData name="代數白痴 顧" userId="316db6a4f7ef8138" providerId="LiveId" clId="{5E431FAB-09AD-4AF6-BCFB-4C3DB7734C04}" dt="2023-08-03T07:55:46.505" v="3272" actId="164"/>
          <ac:spMkLst>
            <pc:docMk/>
            <pc:sldMk cId="2873434386" sldId="379"/>
            <ac:spMk id="58" creationId="{EEC508D4-873E-44DE-0473-21E251876835}"/>
          </ac:spMkLst>
        </pc:spChg>
        <pc:spChg chg="add mod">
          <ac:chgData name="代數白痴 顧" userId="316db6a4f7ef8138" providerId="LiveId" clId="{5E431FAB-09AD-4AF6-BCFB-4C3DB7734C04}" dt="2023-08-03T07:55:46.505" v="3272" actId="164"/>
          <ac:spMkLst>
            <pc:docMk/>
            <pc:sldMk cId="2873434386" sldId="379"/>
            <ac:spMk id="59" creationId="{3FD2F933-F990-C4D3-00D5-5C1874F0861A}"/>
          </ac:spMkLst>
        </pc:spChg>
        <pc:spChg chg="mod">
          <ac:chgData name="代數白痴 顧" userId="316db6a4f7ef8138" providerId="LiveId" clId="{5E431FAB-09AD-4AF6-BCFB-4C3DB7734C04}" dt="2023-08-03T07:41:31.154" v="1877" actId="20577"/>
          <ac:spMkLst>
            <pc:docMk/>
            <pc:sldMk cId="2873434386" sldId="379"/>
            <ac:spMk id="60" creationId="{90ECAF3B-FFFF-A531-AFBE-31708C7D891C}"/>
          </ac:spMkLst>
        </pc:spChg>
        <pc:spChg chg="add mod">
          <ac:chgData name="代數白痴 顧" userId="316db6a4f7ef8138" providerId="LiveId" clId="{5E431FAB-09AD-4AF6-BCFB-4C3DB7734C04}" dt="2023-08-03T07:55:46.505" v="3272" actId="164"/>
          <ac:spMkLst>
            <pc:docMk/>
            <pc:sldMk cId="2873434386" sldId="379"/>
            <ac:spMk id="61" creationId="{4E51E30B-DE2A-028C-F17A-6FFFD087DB01}"/>
          </ac:spMkLst>
        </pc:spChg>
        <pc:spChg chg="add mod">
          <ac:chgData name="代數白痴 顧" userId="316db6a4f7ef8138" providerId="LiveId" clId="{5E431FAB-09AD-4AF6-BCFB-4C3DB7734C04}" dt="2023-08-03T07:55:46.505" v="3272" actId="164"/>
          <ac:spMkLst>
            <pc:docMk/>
            <pc:sldMk cId="2873434386" sldId="379"/>
            <ac:spMk id="62" creationId="{EA97BFCE-110A-ECDF-2FAD-D4B7F4514086}"/>
          </ac:spMkLst>
        </pc:spChg>
        <pc:spChg chg="add mod">
          <ac:chgData name="代數白痴 顧" userId="316db6a4f7ef8138" providerId="LiveId" clId="{5E431FAB-09AD-4AF6-BCFB-4C3DB7734C04}" dt="2023-08-03T07:55:46.505" v="3272" actId="164"/>
          <ac:spMkLst>
            <pc:docMk/>
            <pc:sldMk cId="2873434386" sldId="379"/>
            <ac:spMk id="63" creationId="{B367ABF6-E096-16DC-FB5A-22DF80335EA9}"/>
          </ac:spMkLst>
        </pc:spChg>
        <pc:spChg chg="add mod">
          <ac:chgData name="代數白痴 顧" userId="316db6a4f7ef8138" providerId="LiveId" clId="{5E431FAB-09AD-4AF6-BCFB-4C3DB7734C04}" dt="2023-08-03T07:55:46.505" v="3272" actId="164"/>
          <ac:spMkLst>
            <pc:docMk/>
            <pc:sldMk cId="2873434386" sldId="379"/>
            <ac:spMk id="64" creationId="{F1BEB077-B42D-59B8-FDE7-F06DFDFC2555}"/>
          </ac:spMkLst>
        </pc:spChg>
        <pc:spChg chg="add mod">
          <ac:chgData name="代數白痴 顧" userId="316db6a4f7ef8138" providerId="LiveId" clId="{5E431FAB-09AD-4AF6-BCFB-4C3DB7734C04}" dt="2023-08-03T07:55:46.505" v="3272" actId="164"/>
          <ac:spMkLst>
            <pc:docMk/>
            <pc:sldMk cId="2873434386" sldId="379"/>
            <ac:spMk id="65" creationId="{ED481A23-E954-7627-D6FC-427D71BC0559}"/>
          </ac:spMkLst>
        </pc:spChg>
        <pc:spChg chg="add mod">
          <ac:chgData name="代數白痴 顧" userId="316db6a4f7ef8138" providerId="LiveId" clId="{5E431FAB-09AD-4AF6-BCFB-4C3DB7734C04}" dt="2023-08-03T07:35:30.127" v="1860" actId="14100"/>
          <ac:spMkLst>
            <pc:docMk/>
            <pc:sldMk cId="2873434386" sldId="379"/>
            <ac:spMk id="70" creationId="{A4E41A92-37C0-A793-A3EE-5370293684D9}"/>
          </ac:spMkLst>
        </pc:spChg>
        <pc:spChg chg="mod">
          <ac:chgData name="代數白痴 顧" userId="316db6a4f7ef8138" providerId="LiveId" clId="{5E431FAB-09AD-4AF6-BCFB-4C3DB7734C04}" dt="2023-08-03T07:29:28.664" v="1562" actId="20577"/>
          <ac:spMkLst>
            <pc:docMk/>
            <pc:sldMk cId="2873434386" sldId="379"/>
            <ac:spMk id="89" creationId="{9E8FE398-ED8E-E5DE-BD50-E0471252FAF6}"/>
          </ac:spMkLst>
        </pc:spChg>
        <pc:spChg chg="mod">
          <ac:chgData name="代數白痴 顧" userId="316db6a4f7ef8138" providerId="LiveId" clId="{5E431FAB-09AD-4AF6-BCFB-4C3DB7734C04}" dt="2023-08-03T07:37:04.275" v="1865" actId="14100"/>
          <ac:spMkLst>
            <pc:docMk/>
            <pc:sldMk cId="2873434386" sldId="379"/>
            <ac:spMk id="101" creationId="{665D392D-19FC-71B5-434C-0ABBBC91FB85}"/>
          </ac:spMkLst>
        </pc:spChg>
        <pc:grpChg chg="mod">
          <ac:chgData name="代數白痴 顧" userId="316db6a4f7ef8138" providerId="LiveId" clId="{5E431FAB-09AD-4AF6-BCFB-4C3DB7734C04}" dt="2023-08-03T07:34:26.200" v="1805" actId="164"/>
          <ac:grpSpMkLst>
            <pc:docMk/>
            <pc:sldMk cId="2873434386" sldId="379"/>
            <ac:grpSpMk id="2" creationId="{9204BB33-F861-B3E8-E94D-762DF3B9352D}"/>
          </ac:grpSpMkLst>
        </pc:grpChg>
        <pc:grpChg chg="add mod">
          <ac:chgData name="代數白痴 顧" userId="316db6a4f7ef8138" providerId="LiveId" clId="{5E431FAB-09AD-4AF6-BCFB-4C3DB7734C04}" dt="2023-08-03T07:32:59.682" v="1789" actId="164"/>
          <ac:grpSpMkLst>
            <pc:docMk/>
            <pc:sldMk cId="2873434386" sldId="379"/>
            <ac:grpSpMk id="76" creationId="{8863FF58-9B21-7255-E3AE-8BC87C5301AF}"/>
          </ac:grpSpMkLst>
        </pc:grpChg>
        <pc:grpChg chg="add mod">
          <ac:chgData name="代數白痴 顧" userId="316db6a4f7ef8138" providerId="LiveId" clId="{5E431FAB-09AD-4AF6-BCFB-4C3DB7734C04}" dt="2023-08-03T07:55:46.505" v="3272" actId="164"/>
          <ac:grpSpMkLst>
            <pc:docMk/>
            <pc:sldMk cId="2873434386" sldId="379"/>
            <ac:grpSpMk id="77" creationId="{A89B63AF-471D-B2A8-79A7-714D67106830}"/>
          </ac:grpSpMkLst>
        </pc:grpChg>
        <pc:grpChg chg="add mod">
          <ac:chgData name="代數白痴 顧" userId="316db6a4f7ef8138" providerId="LiveId" clId="{5E431FAB-09AD-4AF6-BCFB-4C3DB7734C04}" dt="2023-08-03T07:55:46.505" v="3272" actId="164"/>
          <ac:grpSpMkLst>
            <pc:docMk/>
            <pc:sldMk cId="2873434386" sldId="379"/>
            <ac:grpSpMk id="78" creationId="{5C20ED32-AE53-076E-7CD8-9460420B3941}"/>
          </ac:grpSpMkLst>
        </pc:grpChg>
        <pc:graphicFrameChg chg="del">
          <ac:chgData name="代數白痴 顧" userId="316db6a4f7ef8138" providerId="LiveId" clId="{5E431FAB-09AD-4AF6-BCFB-4C3DB7734C04}" dt="2023-08-03T07:12:51.644" v="2" actId="478"/>
          <ac:graphicFrameMkLst>
            <pc:docMk/>
            <pc:sldMk cId="2873434386" sldId="379"/>
            <ac:graphicFrameMk id="16" creationId="{17D7F004-1C9C-7DA9-F684-0C45EF8255EB}"/>
          </ac:graphicFrameMkLst>
        </pc:graphicFrameChg>
        <pc:graphicFrameChg chg="del">
          <ac:chgData name="代數白痴 顧" userId="316db6a4f7ef8138" providerId="LiveId" clId="{5E431FAB-09AD-4AF6-BCFB-4C3DB7734C04}" dt="2023-08-03T07:12:51.644" v="2" actId="478"/>
          <ac:graphicFrameMkLst>
            <pc:docMk/>
            <pc:sldMk cId="2873434386" sldId="379"/>
            <ac:graphicFrameMk id="17" creationId="{255CB68B-E352-5720-7625-BA5D550633E4}"/>
          </ac:graphicFrameMkLst>
        </pc:graphicFrameChg>
        <pc:graphicFrameChg chg="del">
          <ac:chgData name="代數白痴 顧" userId="316db6a4f7ef8138" providerId="LiveId" clId="{5E431FAB-09AD-4AF6-BCFB-4C3DB7734C04}" dt="2023-08-03T07:12:51.644" v="2" actId="478"/>
          <ac:graphicFrameMkLst>
            <pc:docMk/>
            <pc:sldMk cId="2873434386" sldId="379"/>
            <ac:graphicFrameMk id="18" creationId="{B294C2E4-17D7-D6BB-F70F-A9411556CF77}"/>
          </ac:graphicFrameMkLst>
        </pc:graphicFrameChg>
        <pc:graphicFrameChg chg="del">
          <ac:chgData name="代數白痴 顧" userId="316db6a4f7ef8138" providerId="LiveId" clId="{5E431FAB-09AD-4AF6-BCFB-4C3DB7734C04}" dt="2023-08-03T07:12:51.644" v="2" actId="478"/>
          <ac:graphicFrameMkLst>
            <pc:docMk/>
            <pc:sldMk cId="2873434386" sldId="379"/>
            <ac:graphicFrameMk id="19" creationId="{8E3B4950-B02D-6CD1-9AC0-08756D5D555B}"/>
          </ac:graphicFrameMkLst>
        </pc:graphicFrameChg>
        <pc:graphicFrameChg chg="del">
          <ac:chgData name="代數白痴 顧" userId="316db6a4f7ef8138" providerId="LiveId" clId="{5E431FAB-09AD-4AF6-BCFB-4C3DB7734C04}" dt="2023-08-03T07:12:51.644" v="2" actId="478"/>
          <ac:graphicFrameMkLst>
            <pc:docMk/>
            <pc:sldMk cId="2873434386" sldId="379"/>
            <ac:graphicFrameMk id="20" creationId="{0F4F6686-E967-8E1B-C5B7-F8C977D267DC}"/>
          </ac:graphicFrameMkLst>
        </pc:graphicFrameChg>
        <pc:graphicFrameChg chg="del">
          <ac:chgData name="代數白痴 顧" userId="316db6a4f7ef8138" providerId="LiveId" clId="{5E431FAB-09AD-4AF6-BCFB-4C3DB7734C04}" dt="2023-08-03T07:12:53.729" v="3" actId="478"/>
          <ac:graphicFrameMkLst>
            <pc:docMk/>
            <pc:sldMk cId="2873434386" sldId="379"/>
            <ac:graphicFrameMk id="21" creationId="{3BDE9092-DDDD-3D2F-AE60-29A10A0B8B4B}"/>
          </ac:graphicFrameMkLst>
        </pc:graphicFrameChg>
        <pc:graphicFrameChg chg="del">
          <ac:chgData name="代數白痴 顧" userId="316db6a4f7ef8138" providerId="LiveId" clId="{5E431FAB-09AD-4AF6-BCFB-4C3DB7734C04}" dt="2023-08-03T07:12:53.729" v="3" actId="478"/>
          <ac:graphicFrameMkLst>
            <pc:docMk/>
            <pc:sldMk cId="2873434386" sldId="379"/>
            <ac:graphicFrameMk id="22" creationId="{C15E05D1-5C45-4C14-CFC1-85F0CD809C52}"/>
          </ac:graphicFrameMkLst>
        </pc:graphicFrameChg>
        <pc:graphicFrameChg chg="del">
          <ac:chgData name="代數白痴 顧" userId="316db6a4f7ef8138" providerId="LiveId" clId="{5E431FAB-09AD-4AF6-BCFB-4C3DB7734C04}" dt="2023-08-03T07:12:53.729" v="3" actId="478"/>
          <ac:graphicFrameMkLst>
            <pc:docMk/>
            <pc:sldMk cId="2873434386" sldId="379"/>
            <ac:graphicFrameMk id="24" creationId="{53DF853E-E4A0-04A3-D4EE-9DDD4310E312}"/>
          </ac:graphicFrameMkLst>
        </pc:graphicFrameChg>
        <pc:graphicFrameChg chg="del">
          <ac:chgData name="代數白痴 顧" userId="316db6a4f7ef8138" providerId="LiveId" clId="{5E431FAB-09AD-4AF6-BCFB-4C3DB7734C04}" dt="2023-08-03T07:12:53.729" v="3" actId="478"/>
          <ac:graphicFrameMkLst>
            <pc:docMk/>
            <pc:sldMk cId="2873434386" sldId="379"/>
            <ac:graphicFrameMk id="25" creationId="{37B72EE5-E6C3-2737-0629-9B6C04D33C28}"/>
          </ac:graphicFrameMkLst>
        </pc:graphicFrameChg>
        <pc:cxnChg chg="add mod">
          <ac:chgData name="代數白痴 顧" userId="316db6a4f7ef8138" providerId="LiveId" clId="{5E431FAB-09AD-4AF6-BCFB-4C3DB7734C04}" dt="2023-08-03T07:16:42.753" v="496" actId="14100"/>
          <ac:cxnSpMkLst>
            <pc:docMk/>
            <pc:sldMk cId="2873434386" sldId="379"/>
            <ac:cxnSpMk id="5" creationId="{B61D65D2-3D41-B046-EF95-431EEE1972F6}"/>
          </ac:cxnSpMkLst>
        </pc:cxnChg>
        <pc:cxnChg chg="add mod">
          <ac:chgData name="代數白痴 顧" userId="316db6a4f7ef8138" providerId="LiveId" clId="{5E431FAB-09AD-4AF6-BCFB-4C3DB7734C04}" dt="2023-08-03T07:16:47.657" v="498" actId="14100"/>
          <ac:cxnSpMkLst>
            <pc:docMk/>
            <pc:sldMk cId="2873434386" sldId="379"/>
            <ac:cxnSpMk id="6" creationId="{3C3ED850-D677-7459-7D62-5A8AC23E39AB}"/>
          </ac:cxnSpMkLst>
        </pc:cxnChg>
        <pc:cxnChg chg="add mod">
          <ac:chgData name="代數白痴 顧" userId="316db6a4f7ef8138" providerId="LiveId" clId="{5E431FAB-09AD-4AF6-BCFB-4C3DB7734C04}" dt="2023-08-03T07:16:51.467" v="500" actId="14100"/>
          <ac:cxnSpMkLst>
            <pc:docMk/>
            <pc:sldMk cId="2873434386" sldId="379"/>
            <ac:cxnSpMk id="7" creationId="{61BDB1AA-9ECB-875E-5F98-D32684266975}"/>
          </ac:cxnSpMkLst>
        </pc:cxnChg>
        <pc:cxnChg chg="add mod">
          <ac:chgData name="代數白痴 顧" userId="316db6a4f7ef8138" providerId="LiveId" clId="{5E431FAB-09AD-4AF6-BCFB-4C3DB7734C04}" dt="2023-08-03T07:20:29.990" v="828" actId="1076"/>
          <ac:cxnSpMkLst>
            <pc:docMk/>
            <pc:sldMk cId="2873434386" sldId="379"/>
            <ac:cxnSpMk id="14" creationId="{D2F35921-4BF4-23DD-E360-C0BD10943047}"/>
          </ac:cxnSpMkLst>
        </pc:cxnChg>
        <pc:cxnChg chg="add del mod">
          <ac:chgData name="代數白痴 顧" userId="316db6a4f7ef8138" providerId="LiveId" clId="{5E431FAB-09AD-4AF6-BCFB-4C3DB7734C04}" dt="2023-08-03T07:20:10.826" v="801" actId="478"/>
          <ac:cxnSpMkLst>
            <pc:docMk/>
            <pc:sldMk cId="2873434386" sldId="379"/>
            <ac:cxnSpMk id="27" creationId="{D9CCD0A6-94EA-0380-2030-7B3B704E1131}"/>
          </ac:cxnSpMkLst>
        </pc:cxnChg>
        <pc:cxnChg chg="add del mod">
          <ac:chgData name="代數白痴 顧" userId="316db6a4f7ef8138" providerId="LiveId" clId="{5E431FAB-09AD-4AF6-BCFB-4C3DB7734C04}" dt="2023-08-03T07:20:11.875" v="802" actId="478"/>
          <ac:cxnSpMkLst>
            <pc:docMk/>
            <pc:sldMk cId="2873434386" sldId="379"/>
            <ac:cxnSpMk id="31" creationId="{9965EC74-32E1-EAFA-0FF8-6134D30C73B7}"/>
          </ac:cxnSpMkLst>
        </pc:cxnChg>
        <pc:cxnChg chg="add del mod">
          <ac:chgData name="代數白痴 顧" userId="316db6a4f7ef8138" providerId="LiveId" clId="{5E431FAB-09AD-4AF6-BCFB-4C3DB7734C04}" dt="2023-08-03T07:19:29.217" v="596" actId="478"/>
          <ac:cxnSpMkLst>
            <pc:docMk/>
            <pc:sldMk cId="2873434386" sldId="379"/>
            <ac:cxnSpMk id="32" creationId="{4C77C643-4FE8-86F7-B26E-C310E7AF57F9}"/>
          </ac:cxnSpMkLst>
        </pc:cxnChg>
        <pc:cxnChg chg="add del mod">
          <ac:chgData name="代數白痴 顧" userId="316db6a4f7ef8138" providerId="LiveId" clId="{5E431FAB-09AD-4AF6-BCFB-4C3DB7734C04}" dt="2023-08-03T07:20:08.924" v="800" actId="478"/>
          <ac:cxnSpMkLst>
            <pc:docMk/>
            <pc:sldMk cId="2873434386" sldId="379"/>
            <ac:cxnSpMk id="33" creationId="{B73F72E9-96CB-8AD1-3E99-30381EBCF3DB}"/>
          </ac:cxnSpMkLst>
        </pc:cxnChg>
        <pc:cxnChg chg="add del mod">
          <ac:chgData name="代數白痴 顧" userId="316db6a4f7ef8138" providerId="LiveId" clId="{5E431FAB-09AD-4AF6-BCFB-4C3DB7734C04}" dt="2023-08-03T07:20:01.798" v="798" actId="478"/>
          <ac:cxnSpMkLst>
            <pc:docMk/>
            <pc:sldMk cId="2873434386" sldId="379"/>
            <ac:cxnSpMk id="38" creationId="{60E1A2C9-530B-84E0-A1CD-8A1A84397411}"/>
          </ac:cxnSpMkLst>
        </pc:cxnChg>
        <pc:cxnChg chg="add del mod">
          <ac:chgData name="代數白痴 顧" userId="316db6a4f7ef8138" providerId="LiveId" clId="{5E431FAB-09AD-4AF6-BCFB-4C3DB7734C04}" dt="2023-08-03T07:27:00.396" v="1345" actId="478"/>
          <ac:cxnSpMkLst>
            <pc:docMk/>
            <pc:sldMk cId="2873434386" sldId="379"/>
            <ac:cxnSpMk id="44" creationId="{82E66196-7748-D6AD-7F2F-AC3AB3DB0E80}"/>
          </ac:cxnSpMkLst>
        </pc:cxnChg>
        <pc:cxnChg chg="add mod">
          <ac:chgData name="代數白痴 顧" userId="316db6a4f7ef8138" providerId="LiveId" clId="{5E431FAB-09AD-4AF6-BCFB-4C3DB7734C04}" dt="2023-08-03T07:55:46.505" v="3272" actId="164"/>
          <ac:cxnSpMkLst>
            <pc:docMk/>
            <pc:sldMk cId="2873434386" sldId="379"/>
            <ac:cxnSpMk id="55" creationId="{F511F857-D855-89F3-83D3-8A716BA5D32F}"/>
          </ac:cxnSpMkLst>
        </pc:cxnChg>
        <pc:cxnChg chg="add mod">
          <ac:chgData name="代數白痴 顧" userId="316db6a4f7ef8138" providerId="LiveId" clId="{5E431FAB-09AD-4AF6-BCFB-4C3DB7734C04}" dt="2023-08-03T07:36:09.846" v="1863" actId="692"/>
          <ac:cxnSpMkLst>
            <pc:docMk/>
            <pc:sldMk cId="2873434386" sldId="379"/>
            <ac:cxnSpMk id="67" creationId="{1CBDFDA7-A425-B000-CF01-B04F67CC5900}"/>
          </ac:cxnSpMkLst>
        </pc:cxnChg>
        <pc:cxnChg chg="add mod">
          <ac:chgData name="代數白痴 顧" userId="316db6a4f7ef8138" providerId="LiveId" clId="{5E431FAB-09AD-4AF6-BCFB-4C3DB7734C04}" dt="2023-08-03T07:36:09.846" v="1863" actId="692"/>
          <ac:cxnSpMkLst>
            <pc:docMk/>
            <pc:sldMk cId="2873434386" sldId="379"/>
            <ac:cxnSpMk id="68" creationId="{BDBA1C33-99F7-DBD0-0191-475C2CB13334}"/>
          </ac:cxnSpMkLst>
        </pc:cxnChg>
        <pc:cxnChg chg="add mod">
          <ac:chgData name="代數白痴 顧" userId="316db6a4f7ef8138" providerId="LiveId" clId="{5E431FAB-09AD-4AF6-BCFB-4C3DB7734C04}" dt="2023-08-03T07:36:09.846" v="1863" actId="692"/>
          <ac:cxnSpMkLst>
            <pc:docMk/>
            <pc:sldMk cId="2873434386" sldId="379"/>
            <ac:cxnSpMk id="69" creationId="{21317E0C-E13E-C0A4-7260-6B716E3A67F7}"/>
          </ac:cxnSpMkLst>
        </pc:cxnChg>
        <pc:cxnChg chg="add mod">
          <ac:chgData name="代數白痴 顧" userId="316db6a4f7ef8138" providerId="LiveId" clId="{5E431FAB-09AD-4AF6-BCFB-4C3DB7734C04}" dt="2023-08-03T07:35:55.268" v="1862" actId="692"/>
          <ac:cxnSpMkLst>
            <pc:docMk/>
            <pc:sldMk cId="2873434386" sldId="379"/>
            <ac:cxnSpMk id="71" creationId="{87EA77B2-B8EE-8C38-A44C-925B96142FBA}"/>
          </ac:cxnSpMkLst>
        </pc:cxnChg>
        <pc:cxnChg chg="add mod">
          <ac:chgData name="代數白痴 顧" userId="316db6a4f7ef8138" providerId="LiveId" clId="{5E431FAB-09AD-4AF6-BCFB-4C3DB7734C04}" dt="2023-08-03T07:35:55.268" v="1862" actId="692"/>
          <ac:cxnSpMkLst>
            <pc:docMk/>
            <pc:sldMk cId="2873434386" sldId="379"/>
            <ac:cxnSpMk id="72" creationId="{0A2C878A-C96A-B595-5EA5-39B2A176F8A9}"/>
          </ac:cxnSpMkLst>
        </pc:cxnChg>
      </pc:sldChg>
      <pc:sldChg chg="del">
        <pc:chgData name="代數白痴 顧" userId="316db6a4f7ef8138" providerId="LiveId" clId="{5E431FAB-09AD-4AF6-BCFB-4C3DB7734C04}" dt="2023-08-03T07:33:13.184" v="1790" actId="2696"/>
        <pc:sldMkLst>
          <pc:docMk/>
          <pc:sldMk cId="2498798070" sldId="382"/>
        </pc:sldMkLst>
      </pc:sldChg>
      <pc:sldChg chg="del">
        <pc:chgData name="代數白痴 顧" userId="316db6a4f7ef8138" providerId="LiveId" clId="{5E431FAB-09AD-4AF6-BCFB-4C3DB7734C04}" dt="2023-08-03T07:33:13.184" v="1790" actId="2696"/>
        <pc:sldMkLst>
          <pc:docMk/>
          <pc:sldMk cId="1783578233" sldId="383"/>
        </pc:sldMkLst>
      </pc:sldChg>
      <pc:sldChg chg="del">
        <pc:chgData name="代數白痴 顧" userId="316db6a4f7ef8138" providerId="LiveId" clId="{5E431FAB-09AD-4AF6-BCFB-4C3DB7734C04}" dt="2023-08-03T07:33:13.184" v="1790" actId="2696"/>
        <pc:sldMkLst>
          <pc:docMk/>
          <pc:sldMk cId="1994629586" sldId="384"/>
        </pc:sldMkLst>
      </pc:sldChg>
    </pc:docChg>
  </pc:docChgLst>
  <pc:docChgLst>
    <pc:chgData name="代數白痴 顧" userId="316db6a4f7ef8138" providerId="LiveId" clId="{B249ED34-4B87-4BF6-AEFF-9B4A5EEDB29E}"/>
    <pc:docChg chg="custSel modSld">
      <pc:chgData name="代數白痴 顧" userId="316db6a4f7ef8138" providerId="LiveId" clId="{B249ED34-4B87-4BF6-AEFF-9B4A5EEDB29E}" dt="2023-08-09T09:05:41.455" v="2143" actId="20577"/>
      <pc:docMkLst>
        <pc:docMk/>
      </pc:docMkLst>
      <pc:sldChg chg="addSp delSp modSp mod modTransition modNotesTx">
        <pc:chgData name="代數白痴 顧" userId="316db6a4f7ef8138" providerId="LiveId" clId="{B249ED34-4B87-4BF6-AEFF-9B4A5EEDB29E}" dt="2023-08-09T09:05:41.455" v="2143" actId="20577"/>
        <pc:sldMkLst>
          <pc:docMk/>
          <pc:sldMk cId="2873434386" sldId="379"/>
        </pc:sldMkLst>
        <pc:spChg chg="mod">
          <ac:chgData name="代數白痴 顧" userId="316db6a4f7ef8138" providerId="LiveId" clId="{B249ED34-4B87-4BF6-AEFF-9B4A5EEDB29E}" dt="2023-08-07T13:09:49.639" v="1336" actId="20578"/>
          <ac:spMkLst>
            <pc:docMk/>
            <pc:sldMk cId="2873434386" sldId="379"/>
            <ac:spMk id="60" creationId="{90ECAF3B-FFFF-A531-AFBE-31708C7D891C}"/>
          </ac:spMkLst>
        </pc:spChg>
        <pc:spChg chg="mod">
          <ac:chgData name="代數白痴 顧" userId="316db6a4f7ef8138" providerId="LiveId" clId="{B249ED34-4B87-4BF6-AEFF-9B4A5EEDB29E}" dt="2023-08-07T13:02:03.513" v="878" actId="14100"/>
          <ac:spMkLst>
            <pc:docMk/>
            <pc:sldMk cId="2873434386" sldId="379"/>
            <ac:spMk id="89" creationId="{9E8FE398-ED8E-E5DE-BD50-E0471252FAF6}"/>
          </ac:spMkLst>
        </pc:spChg>
        <pc:spChg chg="mod">
          <ac:chgData name="代數白痴 顧" userId="316db6a4f7ef8138" providerId="LiveId" clId="{B249ED34-4B87-4BF6-AEFF-9B4A5EEDB29E}" dt="2023-08-07T13:01:58.420" v="877" actId="1036"/>
          <ac:spMkLst>
            <pc:docMk/>
            <pc:sldMk cId="2873434386" sldId="379"/>
            <ac:spMk id="101" creationId="{665D392D-19FC-71B5-434C-0ABBBC91FB85}"/>
          </ac:spMkLst>
        </pc:spChg>
        <pc:grpChg chg="mod topLvl">
          <ac:chgData name="代數白痴 顧" userId="316db6a4f7ef8138" providerId="LiveId" clId="{B249ED34-4B87-4BF6-AEFF-9B4A5EEDB29E}" dt="2023-08-07T13:01:52.517" v="863" actId="1036"/>
          <ac:grpSpMkLst>
            <pc:docMk/>
            <pc:sldMk cId="2873434386" sldId="379"/>
            <ac:grpSpMk id="2" creationId="{9204BB33-F861-B3E8-E94D-762DF3B9352D}"/>
          </ac:grpSpMkLst>
        </pc:grpChg>
        <pc:grpChg chg="del">
          <ac:chgData name="代數白痴 顧" userId="316db6a4f7ef8138" providerId="LiveId" clId="{B249ED34-4B87-4BF6-AEFF-9B4A5EEDB29E}" dt="2023-08-07T12:58:16.081" v="429" actId="478"/>
          <ac:grpSpMkLst>
            <pc:docMk/>
            <pc:sldMk cId="2873434386" sldId="379"/>
            <ac:grpSpMk id="13" creationId="{164BC26C-AAB5-418F-2378-137A36FC5E61}"/>
          </ac:grpSpMkLst>
        </pc:grpChg>
        <pc:graphicFrameChg chg="del">
          <ac:chgData name="代數白痴 顧" userId="316db6a4f7ef8138" providerId="LiveId" clId="{B249ED34-4B87-4BF6-AEFF-9B4A5EEDB29E}" dt="2023-08-07T12:58:11.283" v="426" actId="478"/>
          <ac:graphicFrameMkLst>
            <pc:docMk/>
            <pc:sldMk cId="2873434386" sldId="379"/>
            <ac:graphicFrameMk id="9" creationId="{2CA7BFCE-5233-06BF-7AFA-E2CCEC723A53}"/>
          </ac:graphicFrameMkLst>
        </pc:graphicFrameChg>
        <pc:graphicFrameChg chg="del">
          <ac:chgData name="代數白痴 顧" userId="316db6a4f7ef8138" providerId="LiveId" clId="{B249ED34-4B87-4BF6-AEFF-9B4A5EEDB29E}" dt="2023-08-07T12:58:13.048" v="427" actId="478"/>
          <ac:graphicFrameMkLst>
            <pc:docMk/>
            <pc:sldMk cId="2873434386" sldId="379"/>
            <ac:graphicFrameMk id="10" creationId="{6E083DE3-13D9-77CD-3951-E7D11B207DC8}"/>
          </ac:graphicFrameMkLst>
        </pc:graphicFrameChg>
        <pc:graphicFrameChg chg="del">
          <ac:chgData name="代數白痴 顧" userId="316db6a4f7ef8138" providerId="LiveId" clId="{B249ED34-4B87-4BF6-AEFF-9B4A5EEDB29E}" dt="2023-08-07T12:58:14.565" v="428" actId="478"/>
          <ac:graphicFrameMkLst>
            <pc:docMk/>
            <pc:sldMk cId="2873434386" sldId="379"/>
            <ac:graphicFrameMk id="11" creationId="{7130D79C-3585-2A99-9CBF-30D4FD15B600}"/>
          </ac:graphicFrameMkLst>
        </pc:graphicFrameChg>
        <pc:graphicFrameChg chg="del topLvl">
          <ac:chgData name="代數白痴 顧" userId="316db6a4f7ef8138" providerId="LiveId" clId="{B249ED34-4B87-4BF6-AEFF-9B4A5EEDB29E}" dt="2023-08-07T12:58:16.081" v="429" actId="478"/>
          <ac:graphicFrameMkLst>
            <pc:docMk/>
            <pc:sldMk cId="2873434386" sldId="379"/>
            <ac:graphicFrameMk id="12" creationId="{7B4A49F4-2F4A-67A8-99CB-376DBAA603D0}"/>
          </ac:graphicFrameMkLst>
        </pc:graphicFrameChg>
        <pc:picChg chg="add mod">
          <ac:chgData name="代數白痴 顧" userId="316db6a4f7ef8138" providerId="LiveId" clId="{B249ED34-4B87-4BF6-AEFF-9B4A5EEDB29E}" dt="2023-08-07T12:58:39.175" v="434" actId="14100"/>
          <ac:picMkLst>
            <pc:docMk/>
            <pc:sldMk cId="2873434386" sldId="379"/>
            <ac:picMk id="5" creationId="{BC1F925B-0C3B-2CBA-E942-A09FF91D4971}"/>
          </ac:picMkLst>
        </pc:picChg>
        <pc:picChg chg="del">
          <ac:chgData name="代數白痴 顧" userId="316db6a4f7ef8138" providerId="LiveId" clId="{B249ED34-4B87-4BF6-AEFF-9B4A5EEDB29E}" dt="2023-08-07T12:54:17.871" v="16" actId="478"/>
          <ac:picMkLst>
            <pc:docMk/>
            <pc:sldMk cId="2873434386" sldId="379"/>
            <ac:picMk id="8" creationId="{E482A0AF-79F4-07BD-CBC7-1B43C52BC991}"/>
          </ac:picMkLst>
        </pc:picChg>
      </pc:sldChg>
      <pc:sldChg chg="modSp mod modTransition">
        <pc:chgData name="代數白痴 顧" userId="316db6a4f7ef8138" providerId="LiveId" clId="{B249ED34-4B87-4BF6-AEFF-9B4A5EEDB29E}" dt="2023-08-07T12:58:43.330" v="435"/>
        <pc:sldMkLst>
          <pc:docMk/>
          <pc:sldMk cId="371298532" sldId="385"/>
        </pc:sldMkLst>
        <pc:spChg chg="mod">
          <ac:chgData name="代數白痴 顧" userId="316db6a4f7ef8138" providerId="LiveId" clId="{B249ED34-4B87-4BF6-AEFF-9B4A5EEDB29E}" dt="2023-08-07T12:54:11.397" v="15" actId="20577"/>
          <ac:spMkLst>
            <pc:docMk/>
            <pc:sldMk cId="371298532" sldId="385"/>
            <ac:spMk id="2" creationId="{2ED883B7-7BB5-3569-0000-ECC75BEFD414}"/>
          </ac:spMkLst>
        </pc:spChg>
      </pc:sldChg>
      <pc:sldChg chg="delSp modSp mod modTransition">
        <pc:chgData name="代數白痴 顧" userId="316db6a4f7ef8138" providerId="LiveId" clId="{B249ED34-4B87-4BF6-AEFF-9B4A5EEDB29E}" dt="2023-08-07T13:24:12.615" v="2130" actId="20577"/>
        <pc:sldMkLst>
          <pc:docMk/>
          <pc:sldMk cId="754667137" sldId="386"/>
        </pc:sldMkLst>
        <pc:spChg chg="mod">
          <ac:chgData name="代數白痴 顧" userId="316db6a4f7ef8138" providerId="LiveId" clId="{B249ED34-4B87-4BF6-AEFF-9B4A5EEDB29E}" dt="2023-08-07T13:07:19.981" v="917" actId="20577"/>
          <ac:spMkLst>
            <pc:docMk/>
            <pc:sldMk cId="754667137" sldId="386"/>
            <ac:spMk id="23" creationId="{00000000-0000-0000-0000-000000000000}"/>
          </ac:spMkLst>
        </pc:spChg>
        <pc:spChg chg="mod">
          <ac:chgData name="代數白痴 顧" userId="316db6a4f7ef8138" providerId="LiveId" clId="{B249ED34-4B87-4BF6-AEFF-9B4A5EEDB29E}" dt="2023-08-07T13:10:39.182" v="1451" actId="1036"/>
          <ac:spMkLst>
            <pc:docMk/>
            <pc:sldMk cId="754667137" sldId="386"/>
            <ac:spMk id="60" creationId="{90ECAF3B-FFFF-A531-AFBE-31708C7D891C}"/>
          </ac:spMkLst>
        </pc:spChg>
        <pc:spChg chg="mod">
          <ac:chgData name="代數白痴 顧" userId="316db6a4f7ef8138" providerId="LiveId" clId="{B249ED34-4B87-4BF6-AEFF-9B4A5EEDB29E}" dt="2023-08-07T13:24:12.615" v="2130" actId="20577"/>
          <ac:spMkLst>
            <pc:docMk/>
            <pc:sldMk cId="754667137" sldId="386"/>
            <ac:spMk id="89" creationId="{9E8FE398-ED8E-E5DE-BD50-E0471252FAF6}"/>
          </ac:spMkLst>
        </pc:spChg>
        <pc:spChg chg="mod">
          <ac:chgData name="代數白痴 顧" userId="316db6a4f7ef8138" providerId="LiveId" clId="{B249ED34-4B87-4BF6-AEFF-9B4A5EEDB29E}" dt="2023-08-07T13:14:21.596" v="2070" actId="1036"/>
          <ac:spMkLst>
            <pc:docMk/>
            <pc:sldMk cId="754667137" sldId="386"/>
            <ac:spMk id="101" creationId="{665D392D-19FC-71B5-434C-0ABBBC91FB85}"/>
          </ac:spMkLst>
        </pc:spChg>
        <pc:grpChg chg="mod">
          <ac:chgData name="代數白痴 顧" userId="316db6a4f7ef8138" providerId="LiveId" clId="{B249ED34-4B87-4BF6-AEFF-9B4A5EEDB29E}" dt="2023-08-07T13:13:50.752" v="2051" actId="1036"/>
          <ac:grpSpMkLst>
            <pc:docMk/>
            <pc:sldMk cId="754667137" sldId="386"/>
            <ac:grpSpMk id="2" creationId="{9204BB33-F861-B3E8-E94D-762DF3B9352D}"/>
          </ac:grpSpMkLst>
        </pc:grpChg>
        <pc:graphicFrameChg chg="del">
          <ac:chgData name="代數白痴 顧" userId="316db6a4f7ef8138" providerId="LiveId" clId="{B249ED34-4B87-4BF6-AEFF-9B4A5EEDB29E}" dt="2023-08-07T13:06:36.110" v="879" actId="478"/>
          <ac:graphicFrameMkLst>
            <pc:docMk/>
            <pc:sldMk cId="754667137" sldId="386"/>
            <ac:graphicFrameMk id="5" creationId="{35A421BD-0FFD-D8A6-7FF6-E52E58386377}"/>
          </ac:graphicFrameMkLst>
        </pc:graphicFrameChg>
        <pc:graphicFrameChg chg="del">
          <ac:chgData name="代數白痴 顧" userId="316db6a4f7ef8138" providerId="LiveId" clId="{B249ED34-4B87-4BF6-AEFF-9B4A5EEDB29E}" dt="2023-08-07T13:06:37.610" v="881" actId="478"/>
          <ac:graphicFrameMkLst>
            <pc:docMk/>
            <pc:sldMk cId="754667137" sldId="386"/>
            <ac:graphicFrameMk id="6" creationId="{476787BE-D0BF-3456-7E98-3B33DBF30D8E}"/>
          </ac:graphicFrameMkLst>
        </pc:graphicFrameChg>
        <pc:graphicFrameChg chg="del">
          <ac:chgData name="代數白痴 顧" userId="316db6a4f7ef8138" providerId="LiveId" clId="{B249ED34-4B87-4BF6-AEFF-9B4A5EEDB29E}" dt="2023-08-07T13:06:36.750" v="880" actId="478"/>
          <ac:graphicFrameMkLst>
            <pc:docMk/>
            <pc:sldMk cId="754667137" sldId="386"/>
            <ac:graphicFrameMk id="7" creationId="{9CC6DEBC-AA27-50DE-9453-2E4EF875BCDA}"/>
          </ac:graphicFrameMkLst>
        </pc:graphicFrameChg>
        <pc:graphicFrameChg chg="del">
          <ac:chgData name="代數白痴 顧" userId="316db6a4f7ef8138" providerId="LiveId" clId="{B249ED34-4B87-4BF6-AEFF-9B4A5EEDB29E}" dt="2023-08-07T13:10:42.494" v="1452" actId="478"/>
          <ac:graphicFrameMkLst>
            <pc:docMk/>
            <pc:sldMk cId="754667137" sldId="386"/>
            <ac:graphicFrameMk id="8" creationId="{5C02F40F-EE5F-DDB0-1EAA-5E41548C4D08}"/>
          </ac:graphicFrameMkLst>
        </pc:graphicFrameChg>
      </pc:sldChg>
      <pc:sldChg chg="delSp mod modTransition">
        <pc:chgData name="代數白痴 顧" userId="316db6a4f7ef8138" providerId="LiveId" clId="{B249ED34-4B87-4BF6-AEFF-9B4A5EEDB29E}" dt="2023-08-07T13:24:37.816" v="2131" actId="478"/>
        <pc:sldMkLst>
          <pc:docMk/>
          <pc:sldMk cId="731354489" sldId="387"/>
        </pc:sldMkLst>
        <pc:graphicFrameChg chg="del">
          <ac:chgData name="代數白痴 顧" userId="316db6a4f7ef8138" providerId="LiveId" clId="{B249ED34-4B87-4BF6-AEFF-9B4A5EEDB29E}" dt="2023-08-07T13:24:37.816" v="2131" actId="478"/>
          <ac:graphicFrameMkLst>
            <pc:docMk/>
            <pc:sldMk cId="731354489" sldId="387"/>
            <ac:graphicFrameMk id="2" creationId="{892EE364-504F-8A6C-A14B-007D244B0DAC}"/>
          </ac:graphicFrameMkLst>
        </pc:graphicFrameChg>
        <pc:graphicFrameChg chg="del">
          <ac:chgData name="代數白痴 顧" userId="316db6a4f7ef8138" providerId="LiveId" clId="{B249ED34-4B87-4BF6-AEFF-9B4A5EEDB29E}" dt="2023-08-07T13:24:37.816" v="2131" actId="478"/>
          <ac:graphicFrameMkLst>
            <pc:docMk/>
            <pc:sldMk cId="731354489" sldId="387"/>
            <ac:graphicFrameMk id="6" creationId="{6C25CF1B-2399-250F-F966-8957B7B5046F}"/>
          </ac:graphicFrameMkLst>
        </pc:graphicFrameChg>
        <pc:graphicFrameChg chg="del">
          <ac:chgData name="代數白痴 顧" userId="316db6a4f7ef8138" providerId="LiveId" clId="{B249ED34-4B87-4BF6-AEFF-9B4A5EEDB29E}" dt="2023-08-07T13:24:37.816" v="2131" actId="478"/>
          <ac:graphicFrameMkLst>
            <pc:docMk/>
            <pc:sldMk cId="731354489" sldId="387"/>
            <ac:graphicFrameMk id="7" creationId="{21A971C3-C194-E731-C0FD-D9D4AF2C2E43}"/>
          </ac:graphicFrameMkLst>
        </pc:graphicFrameChg>
        <pc:graphicFrameChg chg="del">
          <ac:chgData name="代數白痴 顧" userId="316db6a4f7ef8138" providerId="LiveId" clId="{B249ED34-4B87-4BF6-AEFF-9B4A5EEDB29E}" dt="2023-08-07T13:24:37.816" v="2131" actId="478"/>
          <ac:graphicFrameMkLst>
            <pc:docMk/>
            <pc:sldMk cId="731354489" sldId="387"/>
            <ac:graphicFrameMk id="8" creationId="{95C48844-76FA-A62D-86E6-506610D5E2A8}"/>
          </ac:graphicFrameMkLst>
        </pc:graphicFrameChg>
      </pc:sldChg>
    </pc:docChg>
  </pc:docChgLst>
  <pc:docChgLst>
    <pc:chgData name="代數白痴" userId="316db6a4f7ef8138" providerId="LiveId" clId="{C07F6A4C-93AD-4400-BD82-6F6A6A718B21}"/>
    <pc:docChg chg="undo custSel modSld sldOrd">
      <pc:chgData name="代數白痴" userId="316db6a4f7ef8138" providerId="LiveId" clId="{C07F6A4C-93AD-4400-BD82-6F6A6A718B21}" dt="2023-07-16T14:54:56.199" v="594" actId="20577"/>
      <pc:docMkLst>
        <pc:docMk/>
      </pc:docMkLst>
      <pc:sldChg chg="modSp mod modNotesTx">
        <pc:chgData name="代數白痴" userId="316db6a4f7ef8138" providerId="LiveId" clId="{C07F6A4C-93AD-4400-BD82-6F6A6A718B21}" dt="2023-07-16T14:54:56.199" v="594" actId="20577"/>
        <pc:sldMkLst>
          <pc:docMk/>
          <pc:sldMk cId="2328187967" sldId="380"/>
        </pc:sldMkLst>
        <pc:spChg chg="mod">
          <ac:chgData name="代數白痴" userId="316db6a4f7ef8138" providerId="LiveId" clId="{C07F6A4C-93AD-4400-BD82-6F6A6A718B21}" dt="2023-07-16T14:35:33.203" v="501" actId="947"/>
          <ac:spMkLst>
            <pc:docMk/>
            <pc:sldMk cId="2328187967" sldId="380"/>
            <ac:spMk id="89" creationId="{9E8FE398-ED8E-E5DE-BD50-E0471252FAF6}"/>
          </ac:spMkLst>
        </pc:spChg>
        <pc:spChg chg="mod">
          <ac:chgData name="代數白痴" userId="316db6a4f7ef8138" providerId="LiveId" clId="{C07F6A4C-93AD-4400-BD82-6F6A6A718B21}" dt="2023-07-16T14:32:01.638" v="112" actId="404"/>
          <ac:spMkLst>
            <pc:docMk/>
            <pc:sldMk cId="2328187967" sldId="380"/>
            <ac:spMk id="91" creationId="{519C60D5-636C-1B17-6194-FA5ECDE1625D}"/>
          </ac:spMkLst>
        </pc:spChg>
        <pc:spChg chg="mod">
          <ac:chgData name="代數白痴" userId="316db6a4f7ef8138" providerId="LiveId" clId="{C07F6A4C-93AD-4400-BD82-6F6A6A718B21}" dt="2023-07-16T14:31:58.242" v="111" actId="404"/>
          <ac:spMkLst>
            <pc:docMk/>
            <pc:sldMk cId="2328187967" sldId="380"/>
            <ac:spMk id="97" creationId="{9B458438-6335-83A8-3E4E-DF2F7511B5ED}"/>
          </ac:spMkLst>
        </pc:spChg>
        <pc:spChg chg="mod">
          <ac:chgData name="代數白痴" userId="316db6a4f7ef8138" providerId="LiveId" clId="{C07F6A4C-93AD-4400-BD82-6F6A6A718B21}" dt="2023-07-16T14:36:21.506" v="527" actId="114"/>
          <ac:spMkLst>
            <pc:docMk/>
            <pc:sldMk cId="2328187967" sldId="380"/>
            <ac:spMk id="101" creationId="{665D392D-19FC-71B5-434C-0ABBBC91FB85}"/>
          </ac:spMkLst>
        </pc:spChg>
      </pc:sldChg>
      <pc:sldChg chg="delSp modSp mod ord delAnim modNotesTx">
        <pc:chgData name="代數白痴" userId="316db6a4f7ef8138" providerId="LiveId" clId="{C07F6A4C-93AD-4400-BD82-6F6A6A718B21}" dt="2023-07-16T14:37:30.569" v="533" actId="20577"/>
        <pc:sldMkLst>
          <pc:docMk/>
          <pc:sldMk cId="1787025739" sldId="381"/>
        </pc:sldMkLst>
        <pc:spChg chg="mod">
          <ac:chgData name="代數白痴" userId="316db6a4f7ef8138" providerId="LiveId" clId="{C07F6A4C-93AD-4400-BD82-6F6A6A718B21}" dt="2023-07-16T14:33:25.843" v="310" actId="404"/>
          <ac:spMkLst>
            <pc:docMk/>
            <pc:sldMk cId="1787025739" sldId="381"/>
            <ac:spMk id="60" creationId="{90ECAF3B-FFFF-A531-AFBE-31708C7D891C}"/>
          </ac:spMkLst>
        </pc:spChg>
        <pc:spChg chg="mod">
          <ac:chgData name="代數白痴" userId="316db6a4f7ef8138" providerId="LiveId" clId="{C07F6A4C-93AD-4400-BD82-6F6A6A718B21}" dt="2023-07-16T14:37:18.816" v="531" actId="20577"/>
          <ac:spMkLst>
            <pc:docMk/>
            <pc:sldMk cId="1787025739" sldId="381"/>
            <ac:spMk id="89" creationId="{9E8FE398-ED8E-E5DE-BD50-E0471252FAF6}"/>
          </ac:spMkLst>
        </pc:spChg>
        <pc:grpChg chg="del">
          <ac:chgData name="代數白痴" userId="316db6a4f7ef8138" providerId="LiveId" clId="{C07F6A4C-93AD-4400-BD82-6F6A6A718B21}" dt="2023-07-16T14:32:38.881" v="113" actId="478"/>
          <ac:grpSpMkLst>
            <pc:docMk/>
            <pc:sldMk cId="1787025739" sldId="381"/>
            <ac:grpSpMk id="24" creationId="{4B28EF32-2B63-8261-ADA1-B04730C7625A}"/>
          </ac:grpSpMkLst>
        </pc:grpChg>
        <pc:grpChg chg="del">
          <ac:chgData name="代數白痴" userId="316db6a4f7ef8138" providerId="LiveId" clId="{C07F6A4C-93AD-4400-BD82-6F6A6A718B21}" dt="2023-07-16T14:32:38.881" v="113" actId="478"/>
          <ac:grpSpMkLst>
            <pc:docMk/>
            <pc:sldMk cId="1787025739" sldId="381"/>
            <ac:grpSpMk id="25" creationId="{5BC02A7C-56AA-F372-696B-B9D7CEDEFF79}"/>
          </ac:grpSpMkLst>
        </pc:grpChg>
        <pc:grpChg chg="del">
          <ac:chgData name="代數白痴" userId="316db6a4f7ef8138" providerId="LiveId" clId="{C07F6A4C-93AD-4400-BD82-6F6A6A718B21}" dt="2023-07-16T14:32:38.881" v="113" actId="478"/>
          <ac:grpSpMkLst>
            <pc:docMk/>
            <pc:sldMk cId="1787025739" sldId="381"/>
            <ac:grpSpMk id="62" creationId="{FFF05652-E8E9-6FA3-6184-1378437A24F4}"/>
          </ac:grpSpMkLst>
        </pc:grpChg>
        <pc:grpChg chg="del">
          <ac:chgData name="代數白痴" userId="316db6a4f7ef8138" providerId="LiveId" clId="{C07F6A4C-93AD-4400-BD82-6F6A6A718B21}" dt="2023-07-16T14:32:38.881" v="113" actId="478"/>
          <ac:grpSpMkLst>
            <pc:docMk/>
            <pc:sldMk cId="1787025739" sldId="381"/>
            <ac:grpSpMk id="63" creationId="{23F6D593-7F6B-4BAD-5B51-9857D723EE83}"/>
          </ac:grpSpMkLst>
        </pc:grpChg>
        <pc:grpChg chg="del">
          <ac:chgData name="代數白痴" userId="316db6a4f7ef8138" providerId="LiveId" clId="{C07F6A4C-93AD-4400-BD82-6F6A6A718B21}" dt="2023-07-16T14:32:38.881" v="113" actId="478"/>
          <ac:grpSpMkLst>
            <pc:docMk/>
            <pc:sldMk cId="1787025739" sldId="381"/>
            <ac:grpSpMk id="64" creationId="{BB31D89D-4C13-7237-AAA2-09B64CABD502}"/>
          </ac:grpSpMkLst>
        </pc:grpChg>
        <pc:grpChg chg="del">
          <ac:chgData name="代數白痴" userId="316db6a4f7ef8138" providerId="LiveId" clId="{C07F6A4C-93AD-4400-BD82-6F6A6A718B21}" dt="2023-07-16T14:32:38.881" v="113" actId="478"/>
          <ac:grpSpMkLst>
            <pc:docMk/>
            <pc:sldMk cId="1787025739" sldId="381"/>
            <ac:grpSpMk id="65" creationId="{9795B7BF-C692-54DF-705E-46EFEBE26884}"/>
          </ac:grpSpMkLst>
        </pc:grpChg>
        <pc:grpChg chg="del">
          <ac:chgData name="代數白痴" userId="316db6a4f7ef8138" providerId="LiveId" clId="{C07F6A4C-93AD-4400-BD82-6F6A6A718B21}" dt="2023-07-16T14:32:38.881" v="113" actId="478"/>
          <ac:grpSpMkLst>
            <pc:docMk/>
            <pc:sldMk cId="1787025739" sldId="381"/>
            <ac:grpSpMk id="66" creationId="{7C10BB70-903F-49A0-C3F7-F7C8FED3B26E}"/>
          </ac:grpSpMkLst>
        </pc:grpChg>
        <pc:grpChg chg="del">
          <ac:chgData name="代數白痴" userId="316db6a4f7ef8138" providerId="LiveId" clId="{C07F6A4C-93AD-4400-BD82-6F6A6A718B21}" dt="2023-07-16T14:32:38.881" v="113" actId="478"/>
          <ac:grpSpMkLst>
            <pc:docMk/>
            <pc:sldMk cId="1787025739" sldId="381"/>
            <ac:grpSpMk id="67" creationId="{9025C03B-4BE8-E969-842A-81F42E2A92D4}"/>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13E3FF-1021-4B8C-8447-25241DB5B875}" type="datetimeFigureOut">
              <a:rPr lang="zh-TW" altLang="en-US" smtClean="0"/>
              <a:t>2023/9/19</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A322BB-CFDC-4277-85FE-FFBCC1C2426B}" type="slidenum">
              <a:rPr lang="zh-TW" altLang="en-US" smtClean="0"/>
              <a:t>‹#›</a:t>
            </a:fld>
            <a:endParaRPr lang="zh-TW" altLang="en-US"/>
          </a:p>
        </p:txBody>
      </p:sp>
    </p:spTree>
    <p:extLst>
      <p:ext uri="{BB962C8B-B14F-4D97-AF65-F5344CB8AC3E}">
        <p14:creationId xmlns:p14="http://schemas.microsoft.com/office/powerpoint/2010/main" val="2068199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2AA322BB-CFDC-4277-85FE-FFBCC1C2426B}" type="slidenum">
              <a:rPr lang="zh-TW" altLang="en-US" smtClean="0"/>
              <a:t>1</a:t>
            </a:fld>
            <a:endParaRPr lang="zh-TW" altLang="en-US"/>
          </a:p>
        </p:txBody>
      </p:sp>
    </p:spTree>
    <p:extLst>
      <p:ext uri="{BB962C8B-B14F-4D97-AF65-F5344CB8AC3E}">
        <p14:creationId xmlns:p14="http://schemas.microsoft.com/office/powerpoint/2010/main" val="3592661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defRPr/>
            </a:pPr>
            <a:endParaRPr lang="en-US" altLang="zh-TW" baseline="0" dirty="0"/>
          </a:p>
        </p:txBody>
      </p:sp>
      <p:sp>
        <p:nvSpPr>
          <p:cNvPr id="4" name="投影片編號版面配置區 3"/>
          <p:cNvSpPr>
            <a:spLocks noGrp="1"/>
          </p:cNvSpPr>
          <p:nvPr>
            <p:ph type="sldNum" sz="quarter" idx="10"/>
          </p:nvPr>
        </p:nvSpPr>
        <p:spPr/>
        <p:txBody>
          <a:bodyPr/>
          <a:lstStyle/>
          <a:p>
            <a:fld id="{2AA322BB-CFDC-4277-85FE-FFBCC1C2426B}" type="slidenum">
              <a:rPr lang="zh-TW" altLang="en-US" smtClean="0"/>
              <a:t>2</a:t>
            </a:fld>
            <a:endParaRPr lang="zh-TW" altLang="en-US"/>
          </a:p>
        </p:txBody>
      </p:sp>
    </p:spTree>
    <p:extLst>
      <p:ext uri="{BB962C8B-B14F-4D97-AF65-F5344CB8AC3E}">
        <p14:creationId xmlns:p14="http://schemas.microsoft.com/office/powerpoint/2010/main" val="2161649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defRPr/>
            </a:pPr>
            <a:endParaRPr lang="en-US" altLang="zh-TW" baseline="0" dirty="0"/>
          </a:p>
        </p:txBody>
      </p:sp>
      <p:sp>
        <p:nvSpPr>
          <p:cNvPr id="4" name="投影片編號版面配置區 3"/>
          <p:cNvSpPr>
            <a:spLocks noGrp="1"/>
          </p:cNvSpPr>
          <p:nvPr>
            <p:ph type="sldNum" sz="quarter" idx="10"/>
          </p:nvPr>
        </p:nvSpPr>
        <p:spPr/>
        <p:txBody>
          <a:bodyPr/>
          <a:lstStyle/>
          <a:p>
            <a:fld id="{2AA322BB-CFDC-4277-85FE-FFBCC1C2426B}" type="slidenum">
              <a:rPr lang="zh-TW" altLang="en-US" smtClean="0"/>
              <a:t>3</a:t>
            </a:fld>
            <a:endParaRPr lang="zh-TW" altLang="en-US"/>
          </a:p>
        </p:txBody>
      </p:sp>
    </p:spTree>
    <p:extLst>
      <p:ext uri="{BB962C8B-B14F-4D97-AF65-F5344CB8AC3E}">
        <p14:creationId xmlns:p14="http://schemas.microsoft.com/office/powerpoint/2010/main" val="4164830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defRPr/>
            </a:pPr>
            <a:endParaRPr lang="en-US" altLang="zh-TW" baseline="0" dirty="0"/>
          </a:p>
        </p:txBody>
      </p:sp>
      <p:sp>
        <p:nvSpPr>
          <p:cNvPr id="4" name="投影片編號版面配置區 3"/>
          <p:cNvSpPr>
            <a:spLocks noGrp="1"/>
          </p:cNvSpPr>
          <p:nvPr>
            <p:ph type="sldNum" sz="quarter" idx="10"/>
          </p:nvPr>
        </p:nvSpPr>
        <p:spPr/>
        <p:txBody>
          <a:bodyPr/>
          <a:lstStyle/>
          <a:p>
            <a:fld id="{2AA322BB-CFDC-4277-85FE-FFBCC1C2426B}" type="slidenum">
              <a:rPr lang="zh-TW" altLang="en-US" smtClean="0"/>
              <a:t>4</a:t>
            </a:fld>
            <a:endParaRPr lang="zh-TW" altLang="en-US"/>
          </a:p>
        </p:txBody>
      </p:sp>
    </p:spTree>
    <p:extLst>
      <p:ext uri="{BB962C8B-B14F-4D97-AF65-F5344CB8AC3E}">
        <p14:creationId xmlns:p14="http://schemas.microsoft.com/office/powerpoint/2010/main" val="1303650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B624B310-6FDD-4BEE-B29E-2C4E8BEE5735}" type="datetimeFigureOut">
              <a:rPr lang="zh-TW" altLang="en-US" smtClean="0"/>
              <a:t>2023/9/19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2594159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B624B310-6FDD-4BEE-B29E-2C4E8BEE5735}" type="datetimeFigureOut">
              <a:rPr lang="zh-TW" altLang="en-US" smtClean="0"/>
              <a:t>2023/9/19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1124284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B624B310-6FDD-4BEE-B29E-2C4E8BEE5735}" type="datetimeFigureOut">
              <a:rPr lang="zh-TW" altLang="en-US" smtClean="0"/>
              <a:t>2023/9/19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1185911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9" name="矩形 8"/>
          <p:cNvSpPr/>
          <p:nvPr userDrawn="1"/>
        </p:nvSpPr>
        <p:spPr>
          <a:xfrm>
            <a:off x="0" y="6726238"/>
            <a:ext cx="12192000" cy="131763"/>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標題 1"/>
          <p:cNvSpPr>
            <a:spLocks noGrp="1"/>
          </p:cNvSpPr>
          <p:nvPr>
            <p:ph type="title"/>
          </p:nvPr>
        </p:nvSpPr>
        <p:spPr>
          <a:xfrm>
            <a:off x="0" y="0"/>
            <a:ext cx="12192000" cy="680400"/>
          </a:xfrm>
          <a:solidFill>
            <a:srgbClr val="F5F5F5"/>
          </a:solidFill>
          <a:ln>
            <a:noFill/>
          </a:ln>
          <a:effectLst/>
        </p:spPr>
        <p:txBody>
          <a:bodyPr tIns="108000" bIns="0">
            <a:normAutofit/>
          </a:bodyPr>
          <a:lstStyle>
            <a:lvl1pPr algn="ctr">
              <a:defRPr sz="3200" b="1">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cxnSp>
        <p:nvCxnSpPr>
          <p:cNvPr id="12" name="直線接點 11"/>
          <p:cNvCxnSpPr/>
          <p:nvPr userDrawn="1"/>
        </p:nvCxnSpPr>
        <p:spPr>
          <a:xfrm>
            <a:off x="0" y="685344"/>
            <a:ext cx="12192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96327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B624B310-6FDD-4BEE-B29E-2C4E8BEE5735}" type="datetimeFigureOut">
              <a:rPr lang="zh-TW" altLang="en-US" smtClean="0"/>
              <a:t>2023/9/19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2828167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B624B310-6FDD-4BEE-B29E-2C4E8BEE5735}" type="datetimeFigureOut">
              <a:rPr lang="zh-TW" altLang="en-US" smtClean="0"/>
              <a:t>2023/9/19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309615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B624B310-6FDD-4BEE-B29E-2C4E8BEE5735}" type="datetimeFigureOut">
              <a:rPr lang="zh-TW" altLang="en-US" smtClean="0"/>
              <a:t>2023/9/19</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39455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B624B310-6FDD-4BEE-B29E-2C4E8BEE5735}" type="datetimeFigureOut">
              <a:rPr lang="zh-TW" altLang="en-US" smtClean="0"/>
              <a:t>2023/9/19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2663305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B624B310-6FDD-4BEE-B29E-2C4E8BEE5735}" type="datetimeFigureOut">
              <a:rPr lang="zh-TW" altLang="en-US" smtClean="0"/>
              <a:t>2023/9/19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47903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B624B310-6FDD-4BEE-B29E-2C4E8BEE5735}" type="datetimeFigureOut">
              <a:rPr lang="zh-TW" altLang="en-US" smtClean="0"/>
              <a:t>2023/9/19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224695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B624B310-6FDD-4BEE-B29E-2C4E8BEE5735}" type="datetimeFigureOut">
              <a:rPr lang="zh-TW" altLang="en-US" smtClean="0"/>
              <a:t>2023/9/19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592106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24B310-6FDD-4BEE-B29E-2C4E8BEE5735}" type="datetimeFigureOut">
              <a:rPr lang="zh-TW" altLang="en-US" smtClean="0"/>
              <a:t>2023/9/19</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35977851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7A596211-7118-997F-A619-4C7CBB078BDC}"/>
              </a:ext>
            </a:extLst>
          </p:cNvPr>
          <p:cNvSpPr/>
          <p:nvPr/>
        </p:nvSpPr>
        <p:spPr>
          <a:xfrm>
            <a:off x="0" y="0"/>
            <a:ext cx="12192000" cy="6858000"/>
          </a:xfrm>
          <a:prstGeom prst="rect">
            <a:avLst/>
          </a:prstGeom>
          <a:solidFill>
            <a:srgbClr val="F5F5F5"/>
          </a:solidFill>
          <a:ln w="28575">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矩形: 圓角 5">
            <a:extLst>
              <a:ext uri="{FF2B5EF4-FFF2-40B4-BE49-F238E27FC236}">
                <a16:creationId xmlns:a16="http://schemas.microsoft.com/office/drawing/2014/main" id="{6D4F6DDB-921A-81B2-5574-F0490F1DFEC4}"/>
              </a:ext>
            </a:extLst>
          </p:cNvPr>
          <p:cNvSpPr/>
          <p:nvPr/>
        </p:nvSpPr>
        <p:spPr>
          <a:xfrm>
            <a:off x="2362201" y="1764516"/>
            <a:ext cx="7467600" cy="2778910"/>
          </a:xfrm>
          <a:prstGeom prst="roundRect">
            <a:avLst>
              <a:gd name="adj" fmla="val 8955"/>
            </a:avLst>
          </a:prstGeom>
          <a:solidFill>
            <a:schemeClr val="bg1"/>
          </a:solidFill>
          <a:ln w="28575">
            <a:solidFill>
              <a:srgbClr val="E0E0E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bg1"/>
              </a:solidFill>
            </a:endParaRPr>
          </a:p>
        </p:txBody>
      </p:sp>
      <p:sp>
        <p:nvSpPr>
          <p:cNvPr id="2" name="標題 1">
            <a:extLst>
              <a:ext uri="{FF2B5EF4-FFF2-40B4-BE49-F238E27FC236}">
                <a16:creationId xmlns:a16="http://schemas.microsoft.com/office/drawing/2014/main" id="{2ED883B7-7BB5-3569-0000-ECC75BEFD414}"/>
              </a:ext>
            </a:extLst>
          </p:cNvPr>
          <p:cNvSpPr>
            <a:spLocks noGrp="1"/>
          </p:cNvSpPr>
          <p:nvPr>
            <p:ph type="ctrTitle"/>
          </p:nvPr>
        </p:nvSpPr>
        <p:spPr>
          <a:xfrm>
            <a:off x="1524000" y="1656137"/>
            <a:ext cx="9144000" cy="2387600"/>
          </a:xfrm>
        </p:spPr>
        <p:txBody>
          <a:bodyPr/>
          <a:lstStyle/>
          <a:p>
            <a:r>
              <a:rPr lang="zh-TW" altLang="en-US" dirty="0">
                <a:latin typeface="微軟正黑體" panose="020B0604030504040204" pitchFamily="34" charset="-120"/>
                <a:ea typeface="微軟正黑體" panose="020B0604030504040204" pitchFamily="34" charset="-120"/>
              </a:rPr>
              <a:t>解一元一次不等式</a:t>
            </a:r>
          </a:p>
        </p:txBody>
      </p:sp>
      <p:sp>
        <p:nvSpPr>
          <p:cNvPr id="3" name="副標題 2">
            <a:extLst>
              <a:ext uri="{FF2B5EF4-FFF2-40B4-BE49-F238E27FC236}">
                <a16:creationId xmlns:a16="http://schemas.microsoft.com/office/drawing/2014/main" id="{A311B9A1-95D9-A550-47C6-120E0CCB4AD0}"/>
              </a:ext>
            </a:extLst>
          </p:cNvPr>
          <p:cNvSpPr>
            <a:spLocks noGrp="1"/>
          </p:cNvSpPr>
          <p:nvPr>
            <p:ph type="subTitle" idx="1"/>
          </p:nvPr>
        </p:nvSpPr>
        <p:spPr>
          <a:xfrm>
            <a:off x="1524000" y="2420192"/>
            <a:ext cx="9144000" cy="784217"/>
          </a:xfrm>
        </p:spPr>
        <p:txBody>
          <a:bodyPr>
            <a:normAutofit/>
          </a:bodyPr>
          <a:lstStyle/>
          <a:p>
            <a:r>
              <a:rPr lang="zh-TW" altLang="en-US" sz="3600" dirty="0">
                <a:latin typeface="微軟正黑體" panose="020B0604030504040204" pitchFamily="34" charset="-120"/>
                <a:ea typeface="微軟正黑體" panose="020B0604030504040204" pitchFamily="34" charset="-120"/>
              </a:rPr>
              <a:t>精選例題</a:t>
            </a:r>
          </a:p>
        </p:txBody>
      </p:sp>
    </p:spTree>
    <p:extLst>
      <p:ext uri="{BB962C8B-B14F-4D97-AF65-F5344CB8AC3E}">
        <p14:creationId xmlns:p14="http://schemas.microsoft.com/office/powerpoint/2010/main" val="15140207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標題 22"/>
          <p:cNvSpPr>
            <a:spLocks noGrp="1"/>
          </p:cNvSpPr>
          <p:nvPr>
            <p:ph type="title"/>
          </p:nvPr>
        </p:nvSpPr>
        <p:spPr/>
        <p:txBody>
          <a:bodyPr>
            <a:normAutofit/>
          </a:bodyPr>
          <a:lstStyle/>
          <a:p>
            <a:r>
              <a:rPr lang="zh-TW" altLang="en-US" dirty="0"/>
              <a:t>速率範圍</a:t>
            </a:r>
          </a:p>
        </p:txBody>
      </p:sp>
      <p:sp>
        <p:nvSpPr>
          <p:cNvPr id="60" name="文字方塊 59">
            <a:extLst>
              <a:ext uri="{FF2B5EF4-FFF2-40B4-BE49-F238E27FC236}">
                <a16:creationId xmlns:a16="http://schemas.microsoft.com/office/drawing/2014/main" id="{90ECAF3B-FFFF-A531-AFBE-31708C7D891C}"/>
              </a:ext>
            </a:extLst>
          </p:cNvPr>
          <p:cNvSpPr txBox="1"/>
          <p:nvPr/>
        </p:nvSpPr>
        <p:spPr>
          <a:xfrm>
            <a:off x="218185" y="902558"/>
            <a:ext cx="11643348" cy="2298899"/>
          </a:xfrm>
          <a:prstGeom prst="rect">
            <a:avLst/>
          </a:prstGeom>
          <a:noFill/>
        </p:spPr>
        <p:txBody>
          <a:bodyPr wrap="square" lIns="108000" tIns="0" rIns="108000" rtlCol="0" anchor="t" anchorCtr="0">
            <a:spAutoFit/>
          </a:bodyPr>
          <a:lstStyle/>
          <a:p>
            <a:pPr>
              <a:lnSpc>
                <a:spcPct val="150000"/>
              </a:lnSpc>
            </a:pPr>
            <a:r>
              <a:rPr lang="zh-TW" altLang="zh-TW" sz="2000" dirty="0">
                <a:effectLst/>
                <a:ea typeface="微軟正黑體" panose="020B0604030504040204" pitchFamily="34" charset="-120"/>
                <a:cs typeface="Times New Roman" panose="02020603050405020304" pitchFamily="18" charset="0"/>
              </a:rPr>
              <a:t>有一以</a:t>
            </a:r>
            <a:r>
              <a:rPr lang="zh-TW" altLang="en-US" sz="2000" dirty="0">
                <a:effectLst/>
                <a:ea typeface="微軟正黑體" panose="020B0604030504040204" pitchFamily="34" charset="-120"/>
                <a:cs typeface="Times New Roman" panose="02020603050405020304" pitchFamily="18" charset="0"/>
              </a:rPr>
              <a:t> </a:t>
            </a:r>
            <a:r>
              <a:rPr lang="en-US" altLang="zh-TW" sz="2000" b="1" i="1" dirty="0">
                <a:effectLst/>
                <a:ea typeface="微軟正黑體" panose="020B0604030504040204" pitchFamily="34" charset="-120"/>
              </a:rPr>
              <a:t>A</a:t>
            </a:r>
            <a:r>
              <a:rPr lang="zh-TW" altLang="zh-TW" sz="2000" dirty="0">
                <a:effectLst/>
                <a:ea typeface="微軟正黑體" panose="020B0604030504040204" pitchFamily="34" charset="-120"/>
                <a:cs typeface="Times New Roman" panose="02020603050405020304" pitchFamily="18" charset="0"/>
              </a:rPr>
              <a:t>、</a:t>
            </a:r>
            <a:r>
              <a:rPr lang="en-US" altLang="zh-TW" sz="2000" b="1" i="1" dirty="0">
                <a:effectLst/>
                <a:ea typeface="微軟正黑體" panose="020B0604030504040204" pitchFamily="34" charset="-120"/>
              </a:rPr>
              <a:t>B</a:t>
            </a:r>
            <a:r>
              <a:rPr lang="zh-TW" altLang="en-US" sz="2000" i="1" dirty="0">
                <a:effectLst/>
                <a:ea typeface="微軟正黑體" panose="020B0604030504040204" pitchFamily="34" charset="-120"/>
              </a:rPr>
              <a:t> </a:t>
            </a:r>
            <a:r>
              <a:rPr lang="zh-TW" altLang="zh-TW" sz="2000" dirty="0">
                <a:effectLst/>
                <a:ea typeface="微軟正黑體" panose="020B0604030504040204" pitchFamily="34" charset="-120"/>
                <a:cs typeface="Times New Roman" panose="02020603050405020304" pitchFamily="18" charset="0"/>
              </a:rPr>
              <a:t>兩地為端點的直線道路，其路邊每隔</a:t>
            </a:r>
            <a:r>
              <a:rPr lang="zh-TW" altLang="en-US" sz="2000" b="1" dirty="0">
                <a:effectLst/>
                <a:ea typeface="微軟正黑體" panose="020B0604030504040204" pitchFamily="34" charset="-120"/>
                <a:cs typeface="Times New Roman" panose="02020603050405020304" pitchFamily="18" charset="0"/>
              </a:rPr>
              <a:t> </a:t>
            </a:r>
            <a:r>
              <a:rPr lang="en-US" altLang="zh-TW" sz="2000" b="1" dirty="0">
                <a:effectLst/>
                <a:ea typeface="微軟正黑體" panose="020B0604030504040204" pitchFamily="34" charset="-120"/>
              </a:rPr>
              <a:t>10</a:t>
            </a:r>
            <a:r>
              <a:rPr lang="zh-TW" altLang="en-US" sz="2000" b="1" dirty="0">
                <a:effectLst/>
                <a:ea typeface="微軟正黑體" panose="020B0604030504040204" pitchFamily="34" charset="-120"/>
              </a:rPr>
              <a:t> </a:t>
            </a:r>
            <a:r>
              <a:rPr lang="zh-TW" altLang="zh-TW" sz="2000" dirty="0">
                <a:effectLst/>
                <a:ea typeface="微軟正黑體" panose="020B0604030504040204" pitchFamily="34" charset="-120"/>
                <a:cs typeface="Times New Roman" panose="02020603050405020304" pitchFamily="18" charset="0"/>
              </a:rPr>
              <a:t>公里便設置一個告示牌，告示牌上標示了該告示牌位置與</a:t>
            </a:r>
            <a:r>
              <a:rPr lang="zh-TW" altLang="en-US" sz="2000" b="1" dirty="0">
                <a:effectLst/>
                <a:ea typeface="微軟正黑體" panose="020B0604030504040204" pitchFamily="34" charset="-120"/>
                <a:cs typeface="Times New Roman" panose="02020603050405020304" pitchFamily="18" charset="0"/>
              </a:rPr>
              <a:t> </a:t>
            </a:r>
            <a:r>
              <a:rPr lang="en-US" altLang="zh-TW" sz="2000" b="1" i="1" dirty="0">
                <a:effectLst/>
                <a:ea typeface="微軟正黑體" panose="020B0604030504040204" pitchFamily="34" charset="-120"/>
              </a:rPr>
              <a:t>A</a:t>
            </a:r>
            <a:r>
              <a:rPr lang="zh-TW" altLang="en-US" sz="2000" b="1" i="1" dirty="0">
                <a:effectLst/>
                <a:ea typeface="微軟正黑體" panose="020B0604030504040204" pitchFamily="34" charset="-120"/>
              </a:rPr>
              <a:t> </a:t>
            </a:r>
            <a:r>
              <a:rPr lang="zh-TW" altLang="zh-TW" sz="2000" dirty="0">
                <a:effectLst/>
                <a:ea typeface="微軟正黑體" panose="020B0604030504040204" pitchFamily="34" charset="-120"/>
                <a:cs typeface="Times New Roman" panose="02020603050405020304" pitchFamily="18" charset="0"/>
              </a:rPr>
              <a:t>地之間的距離，如圖所示。今有一輛車在此道路上從</a:t>
            </a:r>
            <a:r>
              <a:rPr lang="zh-TW" altLang="en-US" sz="2000" b="1" dirty="0">
                <a:effectLst/>
                <a:ea typeface="微軟正黑體" panose="020B0604030504040204" pitchFamily="34" charset="-120"/>
                <a:cs typeface="Times New Roman" panose="02020603050405020304" pitchFamily="18" charset="0"/>
              </a:rPr>
              <a:t> </a:t>
            </a:r>
            <a:r>
              <a:rPr lang="en-US" altLang="zh-TW" sz="2000" b="1" i="1" dirty="0">
                <a:effectLst/>
                <a:ea typeface="微軟正黑體" panose="020B0604030504040204" pitchFamily="34" charset="-120"/>
              </a:rPr>
              <a:t>A</a:t>
            </a:r>
            <a:r>
              <a:rPr lang="zh-TW" altLang="en-US" sz="2000" b="1" i="1" dirty="0">
                <a:effectLst/>
                <a:ea typeface="微軟正黑體" panose="020B0604030504040204" pitchFamily="34" charset="-120"/>
              </a:rPr>
              <a:t> </a:t>
            </a:r>
            <a:r>
              <a:rPr lang="zh-TW" altLang="zh-TW" sz="2000" dirty="0">
                <a:effectLst/>
                <a:ea typeface="微軟正黑體" panose="020B0604030504040204" pitchFamily="34" charset="-120"/>
                <a:cs typeface="Times New Roman" panose="02020603050405020304" pitchFamily="18" charset="0"/>
              </a:rPr>
              <a:t>地往</a:t>
            </a:r>
            <a:r>
              <a:rPr lang="zh-TW" altLang="en-US" sz="2000" dirty="0">
                <a:effectLst/>
                <a:ea typeface="微軟正黑體" panose="020B0604030504040204" pitchFamily="34" charset="-120"/>
                <a:cs typeface="Times New Roman" panose="02020603050405020304" pitchFamily="18" charset="0"/>
              </a:rPr>
              <a:t> </a:t>
            </a:r>
            <a:r>
              <a:rPr lang="en-US" altLang="zh-TW" sz="2000" b="1" i="1" dirty="0">
                <a:effectLst/>
                <a:ea typeface="微軟正黑體" panose="020B0604030504040204" pitchFamily="34" charset="-120"/>
              </a:rPr>
              <a:t>B</a:t>
            </a:r>
            <a:r>
              <a:rPr lang="zh-TW" altLang="en-US" sz="2000" b="1" i="1" dirty="0">
                <a:effectLst/>
                <a:ea typeface="微軟正黑體" panose="020B0604030504040204" pitchFamily="34" charset="-120"/>
              </a:rPr>
              <a:t> </a:t>
            </a:r>
            <a:r>
              <a:rPr lang="zh-TW" altLang="zh-TW" sz="2000" dirty="0">
                <a:effectLst/>
                <a:ea typeface="微軟正黑體" panose="020B0604030504040204" pitchFamily="34" charset="-120"/>
                <a:cs typeface="Times New Roman" panose="02020603050405020304" pitchFamily="18" charset="0"/>
              </a:rPr>
              <a:t>地行駛，且行駛過程中，該車的速率均介於每小時</a:t>
            </a:r>
            <a:r>
              <a:rPr lang="zh-TW" altLang="en-US" sz="2000" dirty="0">
                <a:effectLst/>
                <a:ea typeface="微軟正黑體" panose="020B0604030504040204" pitchFamily="34" charset="-120"/>
                <a:cs typeface="Times New Roman" panose="02020603050405020304" pitchFamily="18" charset="0"/>
              </a:rPr>
              <a:t> </a:t>
            </a:r>
            <a:r>
              <a:rPr lang="en-US" altLang="zh-TW" sz="2000" b="1" dirty="0">
                <a:effectLst/>
                <a:ea typeface="微軟正黑體" panose="020B0604030504040204" pitchFamily="34" charset="-120"/>
              </a:rPr>
              <a:t>92</a:t>
            </a:r>
            <a:r>
              <a:rPr lang="zh-TW" altLang="en-US" sz="2000" b="1" dirty="0">
                <a:effectLst/>
                <a:ea typeface="微軟正黑體" panose="020B0604030504040204" pitchFamily="34" charset="-120"/>
              </a:rPr>
              <a:t> </a:t>
            </a:r>
            <a:r>
              <a:rPr lang="zh-TW" altLang="zh-TW" sz="2000" dirty="0">
                <a:effectLst/>
                <a:ea typeface="微軟正黑體" panose="020B0604030504040204" pitchFamily="34" charset="-120"/>
                <a:cs typeface="Times New Roman" panose="02020603050405020304" pitchFamily="18" charset="0"/>
              </a:rPr>
              <a:t>到</a:t>
            </a:r>
            <a:r>
              <a:rPr lang="zh-TW" altLang="en-US" sz="2000" dirty="0">
                <a:effectLst/>
                <a:ea typeface="微軟正黑體" panose="020B0604030504040204" pitchFamily="34" charset="-120"/>
                <a:cs typeface="Times New Roman" panose="02020603050405020304" pitchFamily="18" charset="0"/>
              </a:rPr>
              <a:t> </a:t>
            </a:r>
            <a:r>
              <a:rPr lang="en-US" altLang="zh-TW" sz="2000" b="1" dirty="0">
                <a:effectLst/>
                <a:ea typeface="微軟正黑體" panose="020B0604030504040204" pitchFamily="34" charset="-120"/>
              </a:rPr>
              <a:t>98</a:t>
            </a:r>
            <a:r>
              <a:rPr lang="zh-TW" altLang="en-US" sz="2000" b="1" dirty="0">
                <a:effectLst/>
                <a:ea typeface="微軟正黑體" panose="020B0604030504040204" pitchFamily="34" charset="-120"/>
              </a:rPr>
              <a:t> </a:t>
            </a:r>
            <a:r>
              <a:rPr lang="zh-TW" altLang="zh-TW" sz="2000" dirty="0">
                <a:effectLst/>
                <a:ea typeface="微軟正黑體" panose="020B0604030504040204" pitchFamily="34" charset="-120"/>
                <a:cs typeface="Times New Roman" panose="02020603050405020304" pitchFamily="18" charset="0"/>
              </a:rPr>
              <a:t>公里之間。若該車於</a:t>
            </a:r>
            <a:r>
              <a:rPr lang="zh-TW" altLang="en-US" sz="2000" b="1" dirty="0">
                <a:effectLst/>
                <a:ea typeface="微軟正黑體" panose="020B0604030504040204" pitchFamily="34" charset="-120"/>
                <a:cs typeface="Times New Roman" panose="02020603050405020304" pitchFamily="18" charset="0"/>
              </a:rPr>
              <a:t> </a:t>
            </a:r>
            <a:r>
              <a:rPr lang="en-US" altLang="zh-TW" sz="2000" b="1" dirty="0">
                <a:effectLst/>
                <a:ea typeface="微軟正黑體" panose="020B0604030504040204" pitchFamily="34" charset="-120"/>
              </a:rPr>
              <a:t>9</a:t>
            </a:r>
            <a:r>
              <a:rPr lang="zh-TW" altLang="zh-TW" sz="2000" b="1" dirty="0">
                <a:effectLst/>
                <a:ea typeface="微軟正黑體" panose="020B0604030504040204" pitchFamily="34" charset="-120"/>
                <a:cs typeface="Times New Roman" panose="02020603050405020304" pitchFamily="18" charset="0"/>
              </a:rPr>
              <a:t>：</a:t>
            </a:r>
            <a:r>
              <a:rPr lang="en-US" altLang="zh-TW" sz="2000" b="1" dirty="0">
                <a:effectLst/>
                <a:ea typeface="微軟正黑體" panose="020B0604030504040204" pitchFamily="34" charset="-120"/>
              </a:rPr>
              <a:t>00</a:t>
            </a:r>
            <a:r>
              <a:rPr lang="zh-TW" altLang="en-US" sz="2000" b="1" dirty="0">
                <a:effectLst/>
                <a:ea typeface="微軟正黑體" panose="020B0604030504040204" pitchFamily="34" charset="-120"/>
              </a:rPr>
              <a:t> </a:t>
            </a:r>
            <a:r>
              <a:rPr lang="zh-TW" altLang="zh-TW" sz="2000" dirty="0">
                <a:effectLst/>
                <a:ea typeface="微軟正黑體" panose="020B0604030504040204" pitchFamily="34" charset="-120"/>
                <a:cs typeface="Times New Roman" panose="02020603050405020304" pitchFamily="18" charset="0"/>
              </a:rPr>
              <a:t>時遇到標示</a:t>
            </a:r>
            <a:r>
              <a:rPr lang="zh-TW" altLang="en-US" sz="2000" b="1" dirty="0">
                <a:effectLst/>
                <a:ea typeface="微軟正黑體" panose="020B0604030504040204" pitchFamily="34" charset="-120"/>
                <a:cs typeface="Times New Roman" panose="02020603050405020304" pitchFamily="18" charset="0"/>
              </a:rPr>
              <a:t> </a:t>
            </a:r>
            <a:r>
              <a:rPr lang="en-US" altLang="zh-TW" sz="2000" b="1" dirty="0">
                <a:effectLst/>
                <a:ea typeface="微軟正黑體" panose="020B0604030504040204" pitchFamily="34" charset="-120"/>
              </a:rPr>
              <a:t>30</a:t>
            </a:r>
            <a:r>
              <a:rPr lang="zh-TW" altLang="en-US" sz="2000" b="1" dirty="0">
                <a:effectLst/>
                <a:ea typeface="微軟正黑體" panose="020B0604030504040204" pitchFamily="34" charset="-120"/>
              </a:rPr>
              <a:t> </a:t>
            </a:r>
            <a:r>
              <a:rPr lang="zh-TW" altLang="zh-TW" sz="2000" dirty="0">
                <a:effectLst/>
                <a:ea typeface="微軟正黑體" panose="020B0604030504040204" pitchFamily="34" charset="-120"/>
                <a:cs typeface="Times New Roman" panose="02020603050405020304" pitchFamily="18" charset="0"/>
              </a:rPr>
              <a:t>公里的告示牌，</a:t>
            </a:r>
            <a:r>
              <a:rPr lang="en-US" altLang="zh-TW" sz="2000" b="1" dirty="0">
                <a:effectLst/>
                <a:ea typeface="微軟正黑體" panose="020B0604030504040204" pitchFamily="34" charset="-120"/>
              </a:rPr>
              <a:t>11</a:t>
            </a:r>
            <a:r>
              <a:rPr lang="zh-TW" altLang="zh-TW" sz="2000" b="1" dirty="0">
                <a:effectLst/>
                <a:ea typeface="微軟正黑體" panose="020B0604030504040204" pitchFamily="34" charset="-120"/>
                <a:cs typeface="Times New Roman" panose="02020603050405020304" pitchFamily="18" charset="0"/>
              </a:rPr>
              <a:t>：</a:t>
            </a:r>
            <a:r>
              <a:rPr lang="en-US" altLang="zh-TW" sz="2000" b="1" dirty="0">
                <a:effectLst/>
                <a:ea typeface="微軟正黑體" panose="020B0604030504040204" pitchFamily="34" charset="-120"/>
              </a:rPr>
              <a:t>00</a:t>
            </a:r>
            <a:r>
              <a:rPr lang="zh-TW" altLang="en-US" sz="2000" b="1" dirty="0">
                <a:effectLst/>
                <a:ea typeface="微軟正黑體" panose="020B0604030504040204" pitchFamily="34" charset="-120"/>
              </a:rPr>
              <a:t> </a:t>
            </a:r>
            <a:r>
              <a:rPr lang="zh-TW" altLang="zh-TW" sz="2000" dirty="0">
                <a:effectLst/>
                <a:ea typeface="微軟正黑體" panose="020B0604030504040204" pitchFamily="34" charset="-120"/>
                <a:cs typeface="Times New Roman" panose="02020603050405020304" pitchFamily="18" charset="0"/>
              </a:rPr>
              <a:t>時遇到另一個告示牌，則此告示牌上標示的距離為何？</a:t>
            </a:r>
            <a:br>
              <a:rPr lang="en-US"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br>
            <a:r>
              <a:rPr lang="en-US" altLang="zh-TW" sz="2000" b="1" dirty="0">
                <a:effectLst/>
                <a:latin typeface="Times New Roman" panose="02020603050405020304" pitchFamily="18" charset="0"/>
                <a:ea typeface="微軟正黑體" panose="020B0604030504040204" pitchFamily="34" charset="-120"/>
              </a:rPr>
              <a:t>(A) 190</a:t>
            </a:r>
            <a:r>
              <a:rPr lang="zh-TW" altLang="en-US" sz="2000" b="1" dirty="0">
                <a:effectLst/>
                <a:latin typeface="Times New Roman" panose="02020603050405020304" pitchFamily="18" charset="0"/>
                <a:ea typeface="微軟正黑體" panose="020B0604030504040204" pitchFamily="34" charset="-120"/>
              </a:rPr>
              <a:t> </a:t>
            </a:r>
            <a:r>
              <a:rPr lang="zh-TW"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t>公里</a:t>
            </a:r>
            <a:r>
              <a:rPr lang="zh-TW" altLang="en-US" sz="20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2000" b="1" dirty="0">
                <a:effectLst/>
                <a:latin typeface="Times New Roman" panose="02020603050405020304" pitchFamily="18" charset="0"/>
                <a:ea typeface="微軟正黑體" panose="020B0604030504040204" pitchFamily="34" charset="-120"/>
              </a:rPr>
              <a:t>(B) 200</a:t>
            </a:r>
            <a:r>
              <a:rPr lang="zh-TW" altLang="en-US" sz="2000" b="1" dirty="0">
                <a:effectLst/>
                <a:latin typeface="Times New Roman" panose="02020603050405020304" pitchFamily="18" charset="0"/>
                <a:ea typeface="微軟正黑體" panose="020B0604030504040204" pitchFamily="34" charset="-120"/>
              </a:rPr>
              <a:t> </a:t>
            </a:r>
            <a:r>
              <a:rPr lang="zh-TW"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t>公里</a:t>
            </a:r>
            <a:r>
              <a:rPr lang="zh-TW" altLang="en-US" sz="20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2000" b="1" dirty="0">
                <a:effectLst/>
                <a:latin typeface="Times New Roman" panose="02020603050405020304" pitchFamily="18" charset="0"/>
                <a:ea typeface="微軟正黑體" panose="020B0604030504040204" pitchFamily="34" charset="-120"/>
              </a:rPr>
              <a:t>(C) 210</a:t>
            </a:r>
            <a:r>
              <a:rPr lang="zh-TW" altLang="en-US" sz="2000" b="1" dirty="0">
                <a:effectLst/>
                <a:latin typeface="Times New Roman" panose="02020603050405020304" pitchFamily="18" charset="0"/>
                <a:ea typeface="微軟正黑體" panose="020B0604030504040204" pitchFamily="34" charset="-120"/>
              </a:rPr>
              <a:t> </a:t>
            </a:r>
            <a:r>
              <a:rPr lang="zh-TW"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t>公里</a:t>
            </a:r>
            <a:r>
              <a:rPr lang="zh-TW" altLang="en-US" sz="20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2000" b="1" dirty="0">
                <a:effectLst/>
                <a:latin typeface="Times New Roman" panose="02020603050405020304" pitchFamily="18" charset="0"/>
                <a:ea typeface="微軟正黑體" panose="020B0604030504040204" pitchFamily="34" charset="-120"/>
              </a:rPr>
              <a:t>(D) 220</a:t>
            </a:r>
            <a:r>
              <a:rPr lang="zh-TW" altLang="en-US" sz="2000" b="1" dirty="0">
                <a:effectLst/>
                <a:latin typeface="Times New Roman" panose="02020603050405020304" pitchFamily="18" charset="0"/>
                <a:ea typeface="微軟正黑體" panose="020B0604030504040204" pitchFamily="34" charset="-120"/>
              </a:rPr>
              <a:t> </a:t>
            </a:r>
            <a:r>
              <a:rPr lang="zh-TW"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t>公里</a:t>
            </a:r>
            <a:r>
              <a:rPr lang="zh-TW" altLang="en-US" sz="20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b="1" dirty="0">
                <a:ea typeface="微軟正黑體" panose="020B0604030504040204" pitchFamily="34" charset="-120"/>
              </a:rPr>
              <a:t>【110 </a:t>
            </a:r>
            <a:r>
              <a:rPr lang="zh-TW" altLang="en-US" dirty="0">
                <a:ea typeface="微軟正黑體" panose="020B0604030504040204" pitchFamily="34" charset="-120"/>
              </a:rPr>
              <a:t>會考補考 第</a:t>
            </a:r>
            <a:r>
              <a:rPr lang="zh-TW" altLang="en-US" b="1" dirty="0">
                <a:ea typeface="微軟正黑體" panose="020B0604030504040204" pitchFamily="34" charset="-120"/>
              </a:rPr>
              <a:t> </a:t>
            </a:r>
            <a:r>
              <a:rPr lang="en-US" altLang="zh-TW" b="1" dirty="0">
                <a:ea typeface="微軟正黑體" panose="020B0604030504040204" pitchFamily="34" charset="-120"/>
              </a:rPr>
              <a:t>19 </a:t>
            </a:r>
            <a:r>
              <a:rPr lang="zh-TW" altLang="en-US" dirty="0">
                <a:ea typeface="微軟正黑體" panose="020B0604030504040204" pitchFamily="34" charset="-120"/>
              </a:rPr>
              <a:t>題</a:t>
            </a:r>
            <a:r>
              <a:rPr lang="en-US" altLang="zh-TW" dirty="0">
                <a:ea typeface="微軟正黑體" panose="020B0604030504040204" pitchFamily="34" charset="-120"/>
              </a:rPr>
              <a:t>】</a:t>
            </a:r>
          </a:p>
        </p:txBody>
      </p:sp>
      <p:grpSp>
        <p:nvGrpSpPr>
          <p:cNvPr id="2" name="群組 1">
            <a:extLst>
              <a:ext uri="{FF2B5EF4-FFF2-40B4-BE49-F238E27FC236}">
                <a16:creationId xmlns:a16="http://schemas.microsoft.com/office/drawing/2014/main" id="{9204BB33-F861-B3E8-E94D-762DF3B9352D}"/>
              </a:ext>
            </a:extLst>
          </p:cNvPr>
          <p:cNvGrpSpPr/>
          <p:nvPr/>
        </p:nvGrpSpPr>
        <p:grpSpPr>
          <a:xfrm>
            <a:off x="218185" y="5208944"/>
            <a:ext cx="11954750" cy="1552584"/>
            <a:chOff x="237250" y="5784479"/>
            <a:chExt cx="11954750" cy="1552584"/>
          </a:xfrm>
        </p:grpSpPr>
        <p:cxnSp>
          <p:nvCxnSpPr>
            <p:cNvPr id="84" name="直線接點 83">
              <a:extLst>
                <a:ext uri="{FF2B5EF4-FFF2-40B4-BE49-F238E27FC236}">
                  <a16:creationId xmlns:a16="http://schemas.microsoft.com/office/drawing/2014/main" id="{85798A49-4654-BF16-EA6F-C7F808DE531E}"/>
                </a:ext>
              </a:extLst>
            </p:cNvPr>
            <p:cNvCxnSpPr>
              <a:cxnSpLocks/>
            </p:cNvCxnSpPr>
            <p:nvPr/>
          </p:nvCxnSpPr>
          <p:spPr>
            <a:xfrm>
              <a:off x="331736" y="6175325"/>
              <a:ext cx="11268385"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85" name="文字方塊 84">
              <a:extLst>
                <a:ext uri="{FF2B5EF4-FFF2-40B4-BE49-F238E27FC236}">
                  <a16:creationId xmlns:a16="http://schemas.microsoft.com/office/drawing/2014/main" id="{FD9877AB-90D9-85AC-8B35-7C59154D6CA1}"/>
                </a:ext>
              </a:extLst>
            </p:cNvPr>
            <p:cNvSpPr txBox="1"/>
            <p:nvPr/>
          </p:nvSpPr>
          <p:spPr>
            <a:xfrm>
              <a:off x="662920" y="5784479"/>
              <a:ext cx="1667752" cy="369332"/>
            </a:xfrm>
            <a:prstGeom prst="rect">
              <a:avLst/>
            </a:prstGeom>
            <a:noFill/>
          </p:spPr>
          <p:txBody>
            <a:bodyPr wrap="square" rtlCol="0">
              <a:spAutoFit/>
            </a:bodyPr>
            <a:lstStyle/>
            <a:p>
              <a:r>
                <a:rPr lang="zh-TW" altLang="en-US" dirty="0">
                  <a:ea typeface="微軟正黑體" panose="020B0604030504040204" pitchFamily="34" charset="-120"/>
                </a:rPr>
                <a:t>學生練習</a:t>
              </a:r>
              <a:endParaRPr lang="en-US" altLang="zh-TW" b="1" dirty="0">
                <a:ea typeface="微軟正黑體" panose="020B0604030504040204" pitchFamily="34" charset="-120"/>
              </a:endParaRPr>
            </a:p>
          </p:txBody>
        </p:sp>
        <p:sp>
          <p:nvSpPr>
            <p:cNvPr id="86" name="矩形 85">
              <a:extLst>
                <a:ext uri="{FF2B5EF4-FFF2-40B4-BE49-F238E27FC236}">
                  <a16:creationId xmlns:a16="http://schemas.microsoft.com/office/drawing/2014/main" id="{7A8B1BF8-834A-95B0-07DE-5087C19188C0}"/>
                </a:ext>
              </a:extLst>
            </p:cNvPr>
            <p:cNvSpPr/>
            <p:nvPr/>
          </p:nvSpPr>
          <p:spPr>
            <a:xfrm>
              <a:off x="350787" y="5821770"/>
              <a:ext cx="280472" cy="288758"/>
            </a:xfrm>
            <a:prstGeom prst="rect">
              <a:avLst/>
            </a:prstGeom>
            <a:solidFill>
              <a:schemeClr val="bg1">
                <a:lumMod val="85000"/>
              </a:schemeClr>
            </a:solidFill>
            <a:ln w="19050">
              <a:solidFill>
                <a:schemeClr val="tx1">
                  <a:lumMod val="50000"/>
                  <a:lumOff val="50000"/>
                </a:schemeClr>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9" name="文字方塊 88">
              <a:extLst>
                <a:ext uri="{FF2B5EF4-FFF2-40B4-BE49-F238E27FC236}">
                  <a16:creationId xmlns:a16="http://schemas.microsoft.com/office/drawing/2014/main" id="{9E8FE398-ED8E-E5DE-BD50-E0471252FAF6}"/>
                </a:ext>
              </a:extLst>
            </p:cNvPr>
            <p:cNvSpPr txBox="1"/>
            <p:nvPr/>
          </p:nvSpPr>
          <p:spPr>
            <a:xfrm>
              <a:off x="237250" y="6262702"/>
              <a:ext cx="11268386" cy="1060290"/>
            </a:xfrm>
            <a:prstGeom prst="rect">
              <a:avLst/>
            </a:prstGeom>
            <a:noFill/>
          </p:spPr>
          <p:txBody>
            <a:bodyPr wrap="square" rtlCol="0">
              <a:spAutoFit/>
            </a:bodyPr>
            <a:lstStyle/>
            <a:p>
              <a:pPr>
                <a:lnSpc>
                  <a:spcPct val="120000"/>
                </a:lnSpc>
                <a:spcBef>
                  <a:spcPts val="1200"/>
                </a:spcBef>
              </a:pP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張老師從家中搭公車到學校，前</a:t>
              </a:r>
              <a:r>
                <a:rPr lang="zh-TW" altLang="en-US" sz="1800" b="1"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1800" b="1" dirty="0">
                  <a:effectLst/>
                  <a:latin typeface="Times New Roman" panose="02020603050405020304" pitchFamily="18" charset="0"/>
                  <a:ea typeface="微軟正黑體" panose="020B0604030504040204" pitchFamily="34" charset="-120"/>
                </a:rPr>
                <a:t>3</a:t>
              </a:r>
              <a:r>
                <a:rPr lang="zh-TW" altLang="en-US" sz="1800" b="1"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公里因道路施工，平均時速為</a:t>
              </a:r>
              <a:r>
                <a:rPr lang="zh-TW" altLang="en-US" sz="18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1800" b="1" dirty="0">
                  <a:effectLst/>
                  <a:latin typeface="Times New Roman" panose="02020603050405020304" pitchFamily="18" charset="0"/>
                  <a:ea typeface="微軟正黑體" panose="020B0604030504040204" pitchFamily="34" charset="-120"/>
                </a:rPr>
                <a:t>30</a:t>
              </a:r>
              <a:r>
                <a:rPr lang="zh-TW" altLang="en-US" sz="1800" b="1"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公里，其餘的路程平均時速為</a:t>
              </a:r>
              <a:r>
                <a:rPr lang="zh-TW" altLang="en-US" sz="18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1800" b="1" dirty="0">
                  <a:effectLst/>
                  <a:latin typeface="Times New Roman" panose="02020603050405020304" pitchFamily="18" charset="0"/>
                  <a:ea typeface="微軟正黑體" panose="020B0604030504040204" pitchFamily="34" charset="-120"/>
                </a:rPr>
                <a:t>50</a:t>
              </a:r>
              <a:r>
                <a:rPr lang="zh-TW" altLang="en-US" sz="1800" b="1"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公里。設全部路程為</a:t>
              </a:r>
              <a:r>
                <a:rPr lang="zh-TW" altLang="en-US" sz="1800" b="1" i="1"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1800" b="1" i="1" dirty="0">
                  <a:effectLst/>
                  <a:latin typeface="Times New Roman" panose="02020603050405020304" pitchFamily="18" charset="0"/>
                  <a:ea typeface="微軟正黑體" panose="020B0604030504040204" pitchFamily="34" charset="-120"/>
                </a:rPr>
                <a:t>x</a:t>
              </a:r>
              <a:r>
                <a:rPr lang="zh-TW" altLang="en-US" sz="1800" b="1" i="1"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公里，且他從家中到學校時間不超過</a:t>
              </a:r>
              <a:r>
                <a:rPr lang="zh-TW" altLang="en-US" sz="18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1800" b="1" dirty="0">
                  <a:effectLst/>
                  <a:latin typeface="Times New Roman" panose="02020603050405020304" pitchFamily="18" charset="0"/>
                  <a:ea typeface="微軟正黑體" panose="020B0604030504040204" pitchFamily="34" charset="-120"/>
                </a:rPr>
                <a:t>30</a:t>
              </a:r>
              <a:r>
                <a:rPr lang="zh-TW" altLang="en-US" sz="1800"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分鐘，則下列何者不可能是張老師家與學校的距離</a:t>
              </a:r>
              <a:r>
                <a:rPr lang="en-US" altLang="zh-TW" sz="1800" dirty="0">
                  <a:effectLst/>
                  <a:latin typeface="Times New Roman" panose="02020603050405020304" pitchFamily="18" charset="0"/>
                  <a:ea typeface="微軟正黑體" panose="020B0604030504040204" pitchFamily="34" charset="-120"/>
                </a:rPr>
                <a:t>?</a:t>
              </a:r>
              <a:br>
                <a:rPr lang="en-US" altLang="zh-TW" sz="1800" dirty="0">
                  <a:effectLst/>
                  <a:latin typeface="Times New Roman" panose="02020603050405020304" pitchFamily="18" charset="0"/>
                  <a:ea typeface="微軟正黑體" panose="020B0604030504040204" pitchFamily="34" charset="-120"/>
                </a:rPr>
              </a:br>
              <a:r>
                <a:rPr lang="en-US" altLang="zh-TW" sz="1800" b="1" dirty="0">
                  <a:effectLst/>
                  <a:latin typeface="Times New Roman" panose="02020603050405020304" pitchFamily="18" charset="0"/>
                  <a:ea typeface="微軟正黑體" panose="020B0604030504040204" pitchFamily="34" charset="-120"/>
                </a:rPr>
                <a:t>(A)</a:t>
              </a:r>
              <a:r>
                <a:rPr lang="zh-TW" altLang="en-US" sz="1800" b="1" dirty="0">
                  <a:effectLst/>
                  <a:latin typeface="Times New Roman" panose="02020603050405020304" pitchFamily="18" charset="0"/>
                  <a:ea typeface="微軟正黑體" panose="020B0604030504040204" pitchFamily="34" charset="-120"/>
                </a:rPr>
                <a:t> </a:t>
              </a:r>
              <a:r>
                <a:rPr lang="en-US" altLang="zh-TW" sz="1800" b="1" dirty="0">
                  <a:effectLst/>
                  <a:latin typeface="Times New Roman" panose="02020603050405020304" pitchFamily="18" charset="0"/>
                  <a:ea typeface="微軟正黑體" panose="020B0604030504040204" pitchFamily="34" charset="-120"/>
                </a:rPr>
                <a:t>24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公里</a:t>
              </a:r>
              <a:r>
                <a:rPr lang="zh-TW" altLang="zh-TW" sz="1800" dirty="0">
                  <a:effectLst/>
                  <a:ea typeface="Times New Roman" panose="02020603050405020304" pitchFamily="18" charset="0"/>
                </a:rPr>
                <a:t> </a:t>
              </a:r>
              <a:r>
                <a:rPr lang="en-US" altLang="zh-TW" sz="1800" dirty="0">
                  <a:effectLst/>
                  <a:ea typeface="Times New Roman" panose="02020603050405020304" pitchFamily="18" charset="0"/>
                </a:rPr>
                <a:t> </a:t>
              </a:r>
              <a:r>
                <a:rPr lang="en-US" altLang="zh-TW" sz="1800" b="1" dirty="0">
                  <a:effectLst/>
                  <a:ea typeface="Times New Roman" panose="02020603050405020304" pitchFamily="18" charset="0"/>
                </a:rPr>
                <a:t>(B)</a:t>
              </a:r>
              <a:r>
                <a:rPr lang="zh-TW" altLang="en-US" sz="1800" b="1" dirty="0">
                  <a:effectLst/>
                  <a:ea typeface="Times New Roman" panose="02020603050405020304" pitchFamily="18" charset="0"/>
                </a:rPr>
                <a:t> </a:t>
              </a:r>
              <a:r>
                <a:rPr lang="en-US" altLang="zh-TW" sz="1800" b="1" dirty="0">
                  <a:effectLst/>
                  <a:ea typeface="Times New Roman" panose="02020603050405020304" pitchFamily="18" charset="0"/>
                </a:rPr>
                <a:t>23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公里</a:t>
              </a:r>
              <a:r>
                <a:rPr lang="en-US" altLang="zh-TW" sz="1800" dirty="0">
                  <a:effectLst/>
                  <a:latin typeface="Times New Roman" panose="02020603050405020304" pitchFamily="18" charset="0"/>
                  <a:ea typeface="微軟正黑體" panose="020B0604030504040204" pitchFamily="34" charset="-120"/>
                </a:rPr>
                <a:t> </a:t>
              </a:r>
              <a:r>
                <a:rPr lang="en-US" altLang="zh-TW" sz="1800" b="1" dirty="0">
                  <a:effectLst/>
                  <a:latin typeface="Times New Roman" panose="02020603050405020304" pitchFamily="18" charset="0"/>
                  <a:ea typeface="微軟正黑體" panose="020B0604030504040204" pitchFamily="34" charset="-120"/>
                </a:rPr>
                <a:t> (C)</a:t>
              </a:r>
              <a:r>
                <a:rPr lang="zh-TW" altLang="en-US" sz="1800" b="1" dirty="0">
                  <a:effectLst/>
                  <a:latin typeface="Times New Roman" panose="02020603050405020304" pitchFamily="18" charset="0"/>
                  <a:ea typeface="微軟正黑體" panose="020B0604030504040204" pitchFamily="34" charset="-120"/>
                </a:rPr>
                <a:t> </a:t>
              </a:r>
              <a:r>
                <a:rPr lang="en-US" altLang="zh-TW" sz="1800" b="1" dirty="0">
                  <a:effectLst/>
                  <a:latin typeface="Times New Roman" panose="02020603050405020304" pitchFamily="18" charset="0"/>
                  <a:ea typeface="微軟正黑體" panose="020B0604030504040204" pitchFamily="34" charset="-120"/>
                </a:rPr>
                <a:t>22</a:t>
              </a:r>
              <a:r>
                <a:rPr lang="zh-TW" altLang="en-US" sz="1800" b="1"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公里</a:t>
              </a:r>
              <a:r>
                <a:rPr lang="en-US" altLang="zh-TW" sz="1800" dirty="0">
                  <a:effectLst/>
                  <a:latin typeface="Times New Roman" panose="02020603050405020304" pitchFamily="18" charset="0"/>
                  <a:ea typeface="微軟正黑體" panose="020B0604030504040204" pitchFamily="34" charset="-120"/>
                </a:rPr>
                <a:t>  </a:t>
              </a:r>
              <a:r>
                <a:rPr lang="en-US" altLang="zh-TW" sz="1800" b="1" dirty="0">
                  <a:effectLst/>
                  <a:latin typeface="Times New Roman" panose="02020603050405020304" pitchFamily="18" charset="0"/>
                  <a:ea typeface="微軟正黑體" panose="020B0604030504040204" pitchFamily="34" charset="-120"/>
                </a:rPr>
                <a:t> (D)</a:t>
              </a:r>
              <a:r>
                <a:rPr lang="zh-TW" altLang="en-US" sz="1800" b="1" dirty="0">
                  <a:effectLst/>
                  <a:latin typeface="Times New Roman" panose="02020603050405020304" pitchFamily="18" charset="0"/>
                  <a:ea typeface="微軟正黑體" panose="020B0604030504040204" pitchFamily="34" charset="-120"/>
                </a:rPr>
                <a:t> </a:t>
              </a:r>
              <a:r>
                <a:rPr lang="en-US" altLang="zh-TW" sz="1800" b="1" dirty="0">
                  <a:effectLst/>
                  <a:latin typeface="Times New Roman" panose="02020603050405020304" pitchFamily="18" charset="0"/>
                  <a:ea typeface="微軟正黑體" panose="020B0604030504040204" pitchFamily="34" charset="-120"/>
                </a:rPr>
                <a:t>21</a:t>
              </a:r>
              <a:r>
                <a:rPr lang="zh-TW" altLang="en-US" sz="1800" b="1"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公里</a:t>
              </a:r>
              <a:endParaRPr lang="en-US" altLang="zh-TW" sz="1600" i="1" dirty="0">
                <a:ea typeface="微軟正黑體" panose="020B0604030504040204" pitchFamily="34" charset="-120"/>
              </a:endParaRPr>
            </a:p>
          </p:txBody>
        </p:sp>
        <p:sp>
          <p:nvSpPr>
            <p:cNvPr id="101" name="文字方塊 100">
              <a:extLst>
                <a:ext uri="{FF2B5EF4-FFF2-40B4-BE49-F238E27FC236}">
                  <a16:creationId xmlns:a16="http://schemas.microsoft.com/office/drawing/2014/main" id="{665D392D-19FC-71B5-434C-0ABBBC91FB85}"/>
                </a:ext>
              </a:extLst>
            </p:cNvPr>
            <p:cNvSpPr txBox="1"/>
            <p:nvPr/>
          </p:nvSpPr>
          <p:spPr>
            <a:xfrm>
              <a:off x="9889938" y="6998519"/>
              <a:ext cx="2302062" cy="338544"/>
            </a:xfrm>
            <a:prstGeom prst="rect">
              <a:avLst/>
            </a:prstGeom>
            <a:noFill/>
          </p:spPr>
          <p:txBody>
            <a:bodyPr wrap="square">
              <a:spAutoFit/>
            </a:bodyPr>
            <a:lstStyle/>
            <a:p>
              <a:pPr algn="r"/>
              <a:r>
                <a:rPr lang="zh-TW" altLang="en-US" sz="1600" dirty="0">
                  <a:solidFill>
                    <a:schemeClr val="bg1">
                      <a:lumMod val="65000"/>
                    </a:schemeClr>
                  </a:solidFill>
                  <a:ea typeface="微軟正黑體" panose="020B0604030504040204" pitchFamily="34" charset="-120"/>
                </a:rPr>
                <a:t>解答</a:t>
              </a:r>
              <a:r>
                <a:rPr lang="zh-TW" altLang="en-US" sz="1600" dirty="0">
                  <a:solidFill>
                    <a:schemeClr val="bg1">
                      <a:lumMod val="65000"/>
                    </a:schemeClr>
                  </a:solidFill>
                  <a:ea typeface="微軟正黑體" panose="020B0604030504040204" pitchFamily="34" charset="-120"/>
                  <a:sym typeface="Wingdings" panose="05000000000000000000" pitchFamily="2" charset="2"/>
                </a:rPr>
                <a:t>： </a:t>
              </a:r>
              <a:r>
                <a:rPr lang="en-US" altLang="zh-TW" sz="1600" b="1" dirty="0">
                  <a:solidFill>
                    <a:schemeClr val="bg1">
                      <a:lumMod val="65000"/>
                    </a:schemeClr>
                  </a:solidFill>
                  <a:ea typeface="微軟正黑體" panose="020B0604030504040204" pitchFamily="34" charset="-120"/>
                  <a:sym typeface="Wingdings" panose="05000000000000000000" pitchFamily="2" charset="2"/>
                </a:rPr>
                <a:t>(A)</a:t>
              </a:r>
              <a:endParaRPr lang="zh-TW" altLang="en-US" sz="1600" b="1" dirty="0">
                <a:solidFill>
                  <a:schemeClr val="bg1">
                    <a:lumMod val="65000"/>
                  </a:schemeClr>
                </a:solidFill>
                <a:ea typeface="微軟正黑體" panose="020B0604030504040204" pitchFamily="34" charset="-120"/>
              </a:endParaRPr>
            </a:p>
          </p:txBody>
        </p:sp>
      </p:grpSp>
      <p:pic>
        <p:nvPicPr>
          <p:cNvPr id="5" name="圖片 4" descr="一張含有 行, 圖表, 白色, 字型 的圖片&#10;&#10;自動產生的描述">
            <a:extLst>
              <a:ext uri="{FF2B5EF4-FFF2-40B4-BE49-F238E27FC236}">
                <a16:creationId xmlns:a16="http://schemas.microsoft.com/office/drawing/2014/main" id="{D83FD19A-348B-AF10-C630-722FBF41D9D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5669" y="3391483"/>
            <a:ext cx="4265668" cy="1347197"/>
          </a:xfrm>
          <a:prstGeom prst="rect">
            <a:avLst/>
          </a:prstGeom>
        </p:spPr>
      </p:pic>
      <p:pic>
        <p:nvPicPr>
          <p:cNvPr id="4" name="圖片 3">
            <a:extLst>
              <a:ext uri="{FF2B5EF4-FFF2-40B4-BE49-F238E27FC236}">
                <a16:creationId xmlns:a16="http://schemas.microsoft.com/office/drawing/2014/main" id="{3AF7A5F4-3792-44F5-2F90-E686C9287316}"/>
              </a:ext>
            </a:extLst>
          </p:cNvPr>
          <p:cNvPicPr>
            <a:picLocks noChangeAspect="1"/>
          </p:cNvPicPr>
          <p:nvPr/>
        </p:nvPicPr>
        <p:blipFill>
          <a:blip r:embed="rId4"/>
          <a:stretch>
            <a:fillRect/>
          </a:stretch>
        </p:blipFill>
        <p:spPr>
          <a:xfrm>
            <a:off x="10833230" y="4849255"/>
            <a:ext cx="747826" cy="720000"/>
          </a:xfrm>
          <a:prstGeom prst="rect">
            <a:avLst/>
          </a:prstGeom>
        </p:spPr>
      </p:pic>
      <p:sp>
        <p:nvSpPr>
          <p:cNvPr id="7" name="文字方塊 3">
            <a:extLst>
              <a:ext uri="{FF2B5EF4-FFF2-40B4-BE49-F238E27FC236}">
                <a16:creationId xmlns:a16="http://schemas.microsoft.com/office/drawing/2014/main" id="{A2E049E7-8AEA-9C42-0185-9A55BB3BD3F3}"/>
              </a:ext>
            </a:extLst>
          </p:cNvPr>
          <p:cNvSpPr txBox="1"/>
          <p:nvPr/>
        </p:nvSpPr>
        <p:spPr>
          <a:xfrm>
            <a:off x="10642115" y="4642671"/>
            <a:ext cx="1168400" cy="276999"/>
          </a:xfrm>
          <a:prstGeom prst="rect">
            <a:avLst/>
          </a:prstGeom>
          <a:noFill/>
        </p:spPr>
        <p:txBody>
          <a:bodyPr wrap="square" rtlCol="0">
            <a:spAutoFit/>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TW" altLang="en-US" sz="1200" dirty="0"/>
              <a:t>線上講解</a:t>
            </a:r>
          </a:p>
        </p:txBody>
      </p:sp>
    </p:spTree>
    <p:extLst>
      <p:ext uri="{BB962C8B-B14F-4D97-AF65-F5344CB8AC3E}">
        <p14:creationId xmlns:p14="http://schemas.microsoft.com/office/powerpoint/2010/main" val="75466713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標題 22"/>
          <p:cNvSpPr>
            <a:spLocks noGrp="1"/>
          </p:cNvSpPr>
          <p:nvPr>
            <p:ph type="title"/>
          </p:nvPr>
        </p:nvSpPr>
        <p:spPr/>
        <p:txBody>
          <a:bodyPr>
            <a:normAutofit/>
          </a:bodyPr>
          <a:lstStyle/>
          <a:p>
            <a:r>
              <a:rPr lang="zh-TW" altLang="en-US" dirty="0"/>
              <a:t>蛋糕價格</a:t>
            </a:r>
          </a:p>
        </p:txBody>
      </p:sp>
      <p:sp>
        <p:nvSpPr>
          <p:cNvPr id="60" name="文字方塊 59">
            <a:extLst>
              <a:ext uri="{FF2B5EF4-FFF2-40B4-BE49-F238E27FC236}">
                <a16:creationId xmlns:a16="http://schemas.microsoft.com/office/drawing/2014/main" id="{90ECAF3B-FFFF-A531-AFBE-31708C7D891C}"/>
              </a:ext>
            </a:extLst>
          </p:cNvPr>
          <p:cNvSpPr txBox="1"/>
          <p:nvPr/>
        </p:nvSpPr>
        <p:spPr>
          <a:xfrm>
            <a:off x="229614" y="857004"/>
            <a:ext cx="11809986" cy="1421992"/>
          </a:xfrm>
          <a:prstGeom prst="rect">
            <a:avLst/>
          </a:prstGeom>
          <a:noFill/>
        </p:spPr>
        <p:txBody>
          <a:bodyPr wrap="square" rtlCol="0">
            <a:spAutoFit/>
          </a:bodyPr>
          <a:lstStyle/>
          <a:p>
            <a:pPr>
              <a:lnSpc>
                <a:spcPct val="150000"/>
              </a:lnSpc>
            </a:pPr>
            <a:r>
              <a:rPr lang="zh-TW" altLang="zh-TW" sz="2000" u="sng" dirty="0">
                <a:effectLst/>
                <a:ea typeface="微軟正黑體" panose="020B0604030504040204" pitchFamily="34" charset="-120"/>
                <a:cs typeface="Times New Roman" panose="02020603050405020304" pitchFamily="18" charset="0"/>
              </a:rPr>
              <a:t>阿慧</a:t>
            </a:r>
            <a:r>
              <a:rPr lang="zh-TW" altLang="zh-TW" sz="2000" dirty="0">
                <a:effectLst/>
                <a:ea typeface="微軟正黑體" panose="020B0604030504040204" pitchFamily="34" charset="-120"/>
                <a:cs typeface="Times New Roman" panose="02020603050405020304" pitchFamily="18" charset="0"/>
              </a:rPr>
              <a:t>在店內購買兩種蛋糕當伴手禮，</a:t>
            </a:r>
            <a:r>
              <a:rPr lang="zh-TW" altLang="en-US" sz="2000" dirty="0">
                <a:effectLst/>
                <a:ea typeface="微軟正黑體" panose="020B0604030504040204" pitchFamily="34" charset="-120"/>
                <a:cs typeface="Times New Roman" panose="02020603050405020304" pitchFamily="18" charset="0"/>
              </a:rPr>
              <a:t>附</a:t>
            </a:r>
            <a:r>
              <a:rPr lang="zh-TW" altLang="zh-TW" sz="2000" dirty="0">
                <a:effectLst/>
                <a:ea typeface="微軟正黑體" panose="020B0604030504040204" pitchFamily="34" charset="-120"/>
                <a:cs typeface="Times New Roman" panose="02020603050405020304" pitchFamily="18" charset="0"/>
              </a:rPr>
              <a:t>圖為蛋糕的價目表。已知</a:t>
            </a:r>
            <a:r>
              <a:rPr lang="zh-TW" altLang="zh-TW" sz="2000" u="sng" dirty="0">
                <a:effectLst/>
                <a:ea typeface="微軟正黑體" panose="020B0604030504040204" pitchFamily="34" charset="-120"/>
                <a:cs typeface="Times New Roman" panose="02020603050405020304" pitchFamily="18" charset="0"/>
              </a:rPr>
              <a:t>阿慧</a:t>
            </a:r>
            <a:r>
              <a:rPr lang="zh-TW" altLang="zh-TW" sz="2000" dirty="0">
                <a:effectLst/>
                <a:ea typeface="微軟正黑體" panose="020B0604030504040204" pitchFamily="34" charset="-120"/>
                <a:cs typeface="Times New Roman" panose="02020603050405020304" pitchFamily="18" charset="0"/>
              </a:rPr>
              <a:t>購買</a:t>
            </a:r>
            <a:r>
              <a:rPr lang="en-US" altLang="zh-TW" sz="2000" dirty="0">
                <a:effectLst/>
                <a:ea typeface="微軟正黑體" panose="020B0604030504040204" pitchFamily="34" charset="-120"/>
                <a:cs typeface="Times New Roman" panose="02020603050405020304" pitchFamily="18" charset="0"/>
              </a:rPr>
              <a:t> </a:t>
            </a:r>
            <a:r>
              <a:rPr lang="en-US" altLang="zh-TW" sz="2000" b="1" dirty="0">
                <a:effectLst/>
                <a:ea typeface="微軟正黑體" panose="020B0604030504040204" pitchFamily="34" charset="-120"/>
              </a:rPr>
              <a:t>10 </a:t>
            </a:r>
            <a:r>
              <a:rPr lang="zh-TW" altLang="zh-TW" sz="2000" dirty="0">
                <a:effectLst/>
                <a:ea typeface="微軟正黑體" panose="020B0604030504040204" pitchFamily="34" charset="-120"/>
                <a:cs typeface="Times New Roman" panose="02020603050405020304" pitchFamily="18" charset="0"/>
              </a:rPr>
              <a:t>盒蛋糕，花費的金額不超過</a:t>
            </a:r>
            <a:r>
              <a:rPr lang="en-US" altLang="zh-TW" sz="2000" b="1" dirty="0">
                <a:effectLst/>
                <a:ea typeface="微軟正黑體" panose="020B0604030504040204" pitchFamily="34" charset="-120"/>
              </a:rPr>
              <a:t>2500</a:t>
            </a:r>
            <a:r>
              <a:rPr lang="en-US" altLang="zh-TW" sz="2000" dirty="0">
                <a:effectLst/>
                <a:ea typeface="微軟正黑體" panose="020B0604030504040204" pitchFamily="34" charset="-120"/>
              </a:rPr>
              <a:t> </a:t>
            </a:r>
            <a:r>
              <a:rPr lang="zh-TW" altLang="zh-TW" sz="2000" dirty="0">
                <a:effectLst/>
                <a:ea typeface="微軟正黑體" panose="020B0604030504040204" pitchFamily="34" charset="-120"/>
                <a:cs typeface="Times New Roman" panose="02020603050405020304" pitchFamily="18" charset="0"/>
              </a:rPr>
              <a:t>元。若他將蛋糕分給</a:t>
            </a:r>
            <a:r>
              <a:rPr lang="en-US" altLang="zh-TW" sz="2000" dirty="0">
                <a:effectLst/>
                <a:ea typeface="微軟正黑體" panose="020B0604030504040204" pitchFamily="34" charset="-120"/>
                <a:cs typeface="Times New Roman" panose="02020603050405020304" pitchFamily="18" charset="0"/>
              </a:rPr>
              <a:t> </a:t>
            </a:r>
            <a:r>
              <a:rPr lang="en-US" altLang="zh-TW" sz="2000" b="1" dirty="0">
                <a:effectLst/>
                <a:ea typeface="微軟正黑體" panose="020B0604030504040204" pitchFamily="34" charset="-120"/>
              </a:rPr>
              <a:t>75</a:t>
            </a:r>
            <a:r>
              <a:rPr lang="en-US" altLang="zh-TW" sz="2000" dirty="0">
                <a:effectLst/>
                <a:ea typeface="微軟正黑體" panose="020B0604030504040204" pitchFamily="34" charset="-120"/>
              </a:rPr>
              <a:t> </a:t>
            </a:r>
            <a:r>
              <a:rPr lang="zh-TW" altLang="zh-TW" sz="2000" dirty="0">
                <a:effectLst/>
                <a:ea typeface="微軟正黑體" panose="020B0604030504040204" pitchFamily="34" charset="-120"/>
                <a:cs typeface="Times New Roman" panose="02020603050405020304" pitchFamily="18" charset="0"/>
              </a:rPr>
              <a:t>位同事，每人至少能拿到一個蛋糕，則</a:t>
            </a:r>
            <a:r>
              <a:rPr lang="zh-TW" altLang="zh-TW" sz="2000" u="sng" dirty="0">
                <a:effectLst/>
                <a:ea typeface="微軟正黑體" panose="020B0604030504040204" pitchFamily="34" charset="-120"/>
                <a:cs typeface="Times New Roman" panose="02020603050405020304" pitchFamily="18" charset="0"/>
              </a:rPr>
              <a:t>阿慧</a:t>
            </a:r>
            <a:r>
              <a:rPr lang="zh-TW" altLang="zh-TW" sz="2000" dirty="0">
                <a:effectLst/>
                <a:ea typeface="微軟正黑體" panose="020B0604030504040204" pitchFamily="34" charset="-120"/>
                <a:cs typeface="Times New Roman" panose="02020603050405020304" pitchFamily="18" charset="0"/>
              </a:rPr>
              <a:t>花多少元購買蛋糕</a:t>
            </a:r>
            <a:r>
              <a:rPr lang="en-US" altLang="zh-TW" sz="2000" dirty="0">
                <a:effectLst/>
                <a:ea typeface="微軟正黑體" panose="020B0604030504040204" pitchFamily="34" charset="-120"/>
                <a:cs typeface="Times New Roman" panose="02020603050405020304" pitchFamily="18" charset="0"/>
              </a:rPr>
              <a:t>?</a:t>
            </a:r>
            <a:br>
              <a:rPr lang="en-US" altLang="zh-TW" sz="1800" b="1" dirty="0">
                <a:effectLst/>
                <a:latin typeface="Times New Roman" panose="02020603050405020304" pitchFamily="18" charset="0"/>
                <a:ea typeface="微軟正黑體" panose="020B0604030504040204" pitchFamily="34" charset="-120"/>
                <a:cs typeface="Times New Roman" panose="02020603050405020304" pitchFamily="18" charset="0"/>
              </a:rPr>
            </a:br>
            <a:r>
              <a:rPr lang="en-US" altLang="zh-TW" sz="2000" b="1" dirty="0">
                <a:effectLst/>
                <a:latin typeface="Times New Roman" panose="02020603050405020304" pitchFamily="18" charset="0"/>
                <a:ea typeface="微軟正黑體" panose="020B0604030504040204" pitchFamily="34" charset="-120"/>
              </a:rPr>
              <a:t>(A) 2150</a:t>
            </a:r>
            <a:r>
              <a:rPr lang="en-US" altLang="zh-TW" sz="2000" b="1" dirty="0">
                <a:latin typeface="Times New Roman" panose="02020603050405020304" pitchFamily="18" charset="0"/>
                <a:ea typeface="微軟正黑體" panose="020B0604030504040204" pitchFamily="34" charset="-120"/>
              </a:rPr>
              <a:t>    </a:t>
            </a:r>
            <a:r>
              <a:rPr lang="en-US" altLang="zh-TW" sz="2000" b="1" dirty="0">
                <a:effectLst/>
                <a:latin typeface="Times New Roman" panose="02020603050405020304" pitchFamily="18" charset="0"/>
                <a:ea typeface="微軟正黑體" panose="020B0604030504040204" pitchFamily="34" charset="-120"/>
              </a:rPr>
              <a:t>(B) 2250    (C) 2300    (D) 2450 </a:t>
            </a:r>
            <a:r>
              <a:rPr lang="zh-TW" altLang="en-US" sz="1800" b="1"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zh-TW" altLang="en-US" sz="18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a:t>
            </a:r>
            <a:r>
              <a:rPr lang="en-US" altLang="zh-TW" b="1" dirty="0">
                <a:ea typeface="微軟正黑體" panose="020B0604030504040204" pitchFamily="34" charset="-120"/>
              </a:rPr>
              <a:t>108 </a:t>
            </a:r>
            <a:r>
              <a:rPr lang="zh-TW" altLang="en-US" dirty="0">
                <a:ea typeface="微軟正黑體" panose="020B0604030504040204" pitchFamily="34" charset="-120"/>
              </a:rPr>
              <a:t>會考</a:t>
            </a:r>
            <a:r>
              <a:rPr lang="en-US" altLang="zh-TW" dirty="0">
                <a:ea typeface="微軟正黑體" panose="020B0604030504040204" pitchFamily="34" charset="-120"/>
              </a:rPr>
              <a:t> </a:t>
            </a:r>
            <a:r>
              <a:rPr lang="zh-TW" altLang="en-US" dirty="0">
                <a:ea typeface="微軟正黑體" panose="020B0604030504040204" pitchFamily="34" charset="-120"/>
              </a:rPr>
              <a:t>第 </a:t>
            </a:r>
            <a:r>
              <a:rPr lang="en-US" altLang="zh-TW" b="1" dirty="0">
                <a:ea typeface="微軟正黑體" panose="020B0604030504040204" pitchFamily="34" charset="-120"/>
              </a:rPr>
              <a:t>12</a:t>
            </a:r>
            <a:r>
              <a:rPr lang="en-US" altLang="zh-TW" dirty="0">
                <a:ea typeface="微軟正黑體" panose="020B0604030504040204" pitchFamily="34" charset="-120"/>
              </a:rPr>
              <a:t> </a:t>
            </a:r>
            <a:r>
              <a:rPr lang="zh-TW" altLang="en-US" dirty="0">
                <a:ea typeface="微軟正黑體" panose="020B0604030504040204" pitchFamily="34" charset="-120"/>
              </a:rPr>
              <a:t>題</a:t>
            </a:r>
            <a:r>
              <a:rPr lang="en-US" altLang="zh-TW" dirty="0">
                <a:ea typeface="微軟正黑體" panose="020B0604030504040204" pitchFamily="34" charset="-120"/>
              </a:rPr>
              <a:t>】</a:t>
            </a:r>
            <a:endParaRPr lang="en-US" altLang="zh-TW" sz="2000" dirty="0">
              <a:ea typeface="微軟正黑體" panose="020B0604030504040204" pitchFamily="34" charset="-120"/>
            </a:endParaRPr>
          </a:p>
        </p:txBody>
      </p:sp>
      <p:grpSp>
        <p:nvGrpSpPr>
          <p:cNvPr id="5" name="群組 4">
            <a:extLst>
              <a:ext uri="{FF2B5EF4-FFF2-40B4-BE49-F238E27FC236}">
                <a16:creationId xmlns:a16="http://schemas.microsoft.com/office/drawing/2014/main" id="{AAA773C0-10C2-C039-7979-141EB29ABB1C}"/>
              </a:ext>
            </a:extLst>
          </p:cNvPr>
          <p:cNvGrpSpPr/>
          <p:nvPr/>
        </p:nvGrpSpPr>
        <p:grpSpPr>
          <a:xfrm>
            <a:off x="229614" y="4916053"/>
            <a:ext cx="11962386" cy="1870912"/>
            <a:chOff x="237250" y="5784479"/>
            <a:chExt cx="11962386" cy="1870912"/>
          </a:xfrm>
        </p:grpSpPr>
        <p:cxnSp>
          <p:nvCxnSpPr>
            <p:cNvPr id="6" name="直線接點 5">
              <a:extLst>
                <a:ext uri="{FF2B5EF4-FFF2-40B4-BE49-F238E27FC236}">
                  <a16:creationId xmlns:a16="http://schemas.microsoft.com/office/drawing/2014/main" id="{B819531A-B8CD-719A-0403-3CE6C46B74D8}"/>
                </a:ext>
              </a:extLst>
            </p:cNvPr>
            <p:cNvCxnSpPr>
              <a:cxnSpLocks/>
            </p:cNvCxnSpPr>
            <p:nvPr/>
          </p:nvCxnSpPr>
          <p:spPr>
            <a:xfrm>
              <a:off x="331736" y="6175325"/>
              <a:ext cx="11268385"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7" name="文字方塊 6">
              <a:extLst>
                <a:ext uri="{FF2B5EF4-FFF2-40B4-BE49-F238E27FC236}">
                  <a16:creationId xmlns:a16="http://schemas.microsoft.com/office/drawing/2014/main" id="{B0641E34-7264-1832-6808-21E3432DA6B1}"/>
                </a:ext>
              </a:extLst>
            </p:cNvPr>
            <p:cNvSpPr txBox="1"/>
            <p:nvPr/>
          </p:nvSpPr>
          <p:spPr>
            <a:xfrm>
              <a:off x="662920" y="5784479"/>
              <a:ext cx="1667752" cy="369332"/>
            </a:xfrm>
            <a:prstGeom prst="rect">
              <a:avLst/>
            </a:prstGeom>
            <a:noFill/>
          </p:spPr>
          <p:txBody>
            <a:bodyPr wrap="square" rtlCol="0">
              <a:spAutoFit/>
            </a:bodyPr>
            <a:lstStyle/>
            <a:p>
              <a:r>
                <a:rPr lang="zh-TW" altLang="en-US" dirty="0">
                  <a:ea typeface="微軟正黑體" panose="020B0604030504040204" pitchFamily="34" charset="-120"/>
                </a:rPr>
                <a:t>學生練習</a:t>
              </a:r>
              <a:endParaRPr lang="en-US" altLang="zh-TW" b="1" dirty="0">
                <a:ea typeface="微軟正黑體" panose="020B0604030504040204" pitchFamily="34" charset="-120"/>
              </a:endParaRPr>
            </a:p>
          </p:txBody>
        </p:sp>
        <p:sp>
          <p:nvSpPr>
            <p:cNvPr id="9" name="矩形 8">
              <a:extLst>
                <a:ext uri="{FF2B5EF4-FFF2-40B4-BE49-F238E27FC236}">
                  <a16:creationId xmlns:a16="http://schemas.microsoft.com/office/drawing/2014/main" id="{2354FEF0-4F2D-3ED8-14F2-14E976DE5E1A}"/>
                </a:ext>
              </a:extLst>
            </p:cNvPr>
            <p:cNvSpPr/>
            <p:nvPr/>
          </p:nvSpPr>
          <p:spPr>
            <a:xfrm>
              <a:off x="350787" y="5821770"/>
              <a:ext cx="280472" cy="288758"/>
            </a:xfrm>
            <a:prstGeom prst="rect">
              <a:avLst/>
            </a:prstGeom>
            <a:solidFill>
              <a:schemeClr val="bg1">
                <a:lumMod val="85000"/>
              </a:schemeClr>
            </a:solidFill>
            <a:ln w="19050">
              <a:solidFill>
                <a:schemeClr val="tx1">
                  <a:lumMod val="50000"/>
                  <a:lumOff val="50000"/>
                </a:schemeClr>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 name="文字方塊 9">
              <a:extLst>
                <a:ext uri="{FF2B5EF4-FFF2-40B4-BE49-F238E27FC236}">
                  <a16:creationId xmlns:a16="http://schemas.microsoft.com/office/drawing/2014/main" id="{73A5F080-FACC-290F-F0D5-1FA89688D1AC}"/>
                </a:ext>
              </a:extLst>
            </p:cNvPr>
            <p:cNvSpPr txBox="1"/>
            <p:nvPr/>
          </p:nvSpPr>
          <p:spPr>
            <a:xfrm>
              <a:off x="237250" y="6262702"/>
              <a:ext cx="11268386" cy="1392689"/>
            </a:xfrm>
            <a:prstGeom prst="rect">
              <a:avLst/>
            </a:prstGeom>
            <a:noFill/>
          </p:spPr>
          <p:txBody>
            <a:bodyPr wrap="square" rtlCol="0">
              <a:spAutoFit/>
            </a:bodyPr>
            <a:lstStyle/>
            <a:p>
              <a:pPr>
                <a:lnSpc>
                  <a:spcPct val="120000"/>
                </a:lnSpc>
                <a:spcBef>
                  <a:spcPts val="1200"/>
                </a:spcBef>
              </a:pPr>
              <a:r>
                <a:rPr lang="zh-TW" altLang="zh-TW" sz="1800" u="sng" dirty="0">
                  <a:effectLst/>
                  <a:latin typeface="Times New Roman" panose="02020603050405020304" pitchFamily="18" charset="0"/>
                  <a:ea typeface="微軟正黑體" panose="020B0604030504040204" pitchFamily="34" charset="-120"/>
                  <a:cs typeface="Times New Roman" panose="02020603050405020304" pitchFamily="18" charset="0"/>
                </a:rPr>
                <a:t>美美</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和</a:t>
              </a:r>
              <a:r>
                <a:rPr lang="zh-TW" altLang="zh-TW" sz="1800" u="sng" dirty="0">
                  <a:effectLst/>
                  <a:latin typeface="Times New Roman" panose="02020603050405020304" pitchFamily="18" charset="0"/>
                  <a:ea typeface="微軟正黑體" panose="020B0604030504040204" pitchFamily="34" charset="-120"/>
                  <a:cs typeface="Times New Roman" panose="02020603050405020304" pitchFamily="18" charset="0"/>
                </a:rPr>
                <a:t>小儀</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到超市購物，且超市正在舉辦摸彩活動，單次消費金額每滿</a:t>
              </a:r>
              <a:r>
                <a:rPr lang="zh-TW" altLang="en-US" sz="18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1800" b="1" dirty="0">
                  <a:effectLst/>
                  <a:latin typeface="Times New Roman" panose="02020603050405020304" pitchFamily="18" charset="0"/>
                  <a:ea typeface="微軟正黑體" panose="020B0604030504040204" pitchFamily="34" charset="-120"/>
                </a:rPr>
                <a:t>100</a:t>
              </a:r>
              <a:r>
                <a:rPr lang="zh-TW" altLang="en-US" sz="1800"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元可以拿到</a:t>
              </a:r>
              <a:r>
                <a:rPr lang="zh-TW" altLang="en-US" sz="18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1800" b="1" dirty="0">
                  <a:effectLst/>
                  <a:latin typeface="Times New Roman" panose="02020603050405020304" pitchFamily="18" charset="0"/>
                  <a:ea typeface="微軟正黑體" panose="020B0604030504040204" pitchFamily="34" charset="-120"/>
                </a:rPr>
                <a:t>1</a:t>
              </a:r>
              <a:r>
                <a:rPr lang="zh-TW" altLang="en-US" sz="1800"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張摸彩券。已知</a:t>
              </a:r>
              <a:r>
                <a:rPr lang="zh-TW" altLang="zh-TW" sz="1800" u="sng" dirty="0">
                  <a:effectLst/>
                  <a:latin typeface="Times New Roman" panose="02020603050405020304" pitchFamily="18" charset="0"/>
                  <a:ea typeface="微軟正黑體" panose="020B0604030504040204" pitchFamily="34" charset="-120"/>
                  <a:cs typeface="Times New Roman" panose="02020603050405020304" pitchFamily="18" charset="0"/>
                </a:rPr>
                <a:t>美美</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一次購買</a:t>
              </a:r>
              <a:r>
                <a:rPr lang="zh-TW" altLang="en-US" sz="18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1800" b="1" dirty="0">
                  <a:effectLst/>
                  <a:latin typeface="Times New Roman" panose="02020603050405020304" pitchFamily="18" charset="0"/>
                  <a:ea typeface="微軟正黑體" panose="020B0604030504040204" pitchFamily="34" charset="-120"/>
                </a:rPr>
                <a:t>5</a:t>
              </a:r>
              <a:r>
                <a:rPr lang="zh-TW" altLang="en-US" sz="1800"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盒餅乾拿到</a:t>
              </a:r>
              <a:r>
                <a:rPr lang="zh-TW" altLang="en-US" sz="1800" b="1"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1800" b="1" dirty="0">
                  <a:effectLst/>
                  <a:latin typeface="Times New Roman" panose="02020603050405020304" pitchFamily="18" charset="0"/>
                  <a:ea typeface="微軟正黑體" panose="020B0604030504040204" pitchFamily="34" charset="-120"/>
                </a:rPr>
                <a:t>3</a:t>
              </a:r>
              <a:r>
                <a:rPr lang="zh-TW" altLang="en-US" sz="1800" b="1"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張摸彩券；</a:t>
              </a:r>
              <a:r>
                <a:rPr lang="zh-TW" altLang="zh-TW" sz="1800" u="sng" dirty="0">
                  <a:effectLst/>
                  <a:latin typeface="Times New Roman" panose="02020603050405020304" pitchFamily="18" charset="0"/>
                  <a:ea typeface="微軟正黑體" panose="020B0604030504040204" pitchFamily="34" charset="-120"/>
                  <a:cs typeface="Times New Roman" panose="02020603050405020304" pitchFamily="18" charset="0"/>
                </a:rPr>
                <a:t>小儀</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一次購買</a:t>
              </a:r>
              <a:r>
                <a:rPr lang="zh-TW" altLang="en-US" sz="18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1800" b="1" dirty="0">
                  <a:effectLst/>
                  <a:latin typeface="Times New Roman" panose="02020603050405020304" pitchFamily="18" charset="0"/>
                  <a:ea typeface="微軟正黑體" panose="020B0604030504040204" pitchFamily="34" charset="-120"/>
                </a:rPr>
                <a:t>5</a:t>
              </a:r>
              <a:r>
                <a:rPr lang="zh-TW" altLang="en-US" sz="1800"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盒餅乾與</a:t>
              </a:r>
              <a:r>
                <a:rPr lang="zh-TW" altLang="en-US" sz="18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1800" b="1" dirty="0">
                  <a:effectLst/>
                  <a:latin typeface="Times New Roman" panose="02020603050405020304" pitchFamily="18" charset="0"/>
                  <a:ea typeface="微軟正黑體" panose="020B0604030504040204" pitchFamily="34" charset="-120"/>
                </a:rPr>
                <a:t>1</a:t>
              </a:r>
              <a:r>
                <a:rPr lang="zh-TW" altLang="en-US" sz="1800"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個蛋糕拿到</a:t>
              </a:r>
              <a:r>
                <a:rPr lang="zh-TW" altLang="en-US" sz="1800" b="1"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1800" b="1" dirty="0">
                  <a:effectLst/>
                  <a:latin typeface="Times New Roman" panose="02020603050405020304" pitchFamily="18" charset="0"/>
                  <a:ea typeface="微軟正黑體" panose="020B0604030504040204" pitchFamily="34" charset="-120"/>
                </a:rPr>
                <a:t>4</a:t>
              </a:r>
              <a:r>
                <a:rPr lang="zh-TW" altLang="en-US" sz="1800" b="1"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張摸彩券。若每盒餅乾的售價為</a:t>
              </a:r>
              <a:r>
                <a:rPr lang="zh-TW" altLang="en-US" sz="18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1800" b="1" i="1" dirty="0">
                  <a:effectLst/>
                  <a:latin typeface="Times New Roman" panose="02020603050405020304" pitchFamily="18" charset="0"/>
                  <a:ea typeface="微軟正黑體" panose="020B0604030504040204" pitchFamily="34" charset="-120"/>
                </a:rPr>
                <a:t>x</a:t>
              </a:r>
              <a:r>
                <a:rPr lang="zh-TW" altLang="en-US" sz="1800" b="1" i="1"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元，每個蛋糕的售價為</a:t>
              </a:r>
              <a:r>
                <a:rPr lang="zh-TW" altLang="en-US" sz="18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1800" b="1" dirty="0">
                  <a:effectLst/>
                  <a:latin typeface="Times New Roman" panose="02020603050405020304" pitchFamily="18" charset="0"/>
                  <a:ea typeface="微軟正黑體" panose="020B0604030504040204" pitchFamily="34" charset="-120"/>
                </a:rPr>
                <a:t>150</a:t>
              </a:r>
              <a:r>
                <a:rPr lang="zh-TW" altLang="en-US" sz="1800" b="1"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元，則</a:t>
              </a:r>
              <a:r>
                <a:rPr lang="zh-TW" altLang="en-US" sz="18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1800" b="1" i="1" dirty="0">
                  <a:effectLst/>
                  <a:latin typeface="Times New Roman" panose="02020603050405020304" pitchFamily="18" charset="0"/>
                  <a:ea typeface="微軟正黑體" panose="020B0604030504040204" pitchFamily="34" charset="-120"/>
                </a:rPr>
                <a:t>x</a:t>
              </a:r>
              <a:r>
                <a:rPr lang="zh-TW" altLang="en-US" sz="1800" i="1" dirty="0">
                  <a:effectLst/>
                  <a:latin typeface="Times New Roman" panose="02020603050405020304" pitchFamily="18" charset="0"/>
                  <a:ea typeface="微軟正黑體" panose="020B0604030504040204" pitchFamily="34" charset="-120"/>
                </a:rPr>
                <a:t> </a:t>
              </a:r>
              <a:r>
                <a:rPr lang="zh-TW" altLang="zh-TW" sz="1800" dirty="0">
                  <a:effectLst/>
                  <a:latin typeface="Times New Roman" panose="02020603050405020304" pitchFamily="18" charset="0"/>
                  <a:ea typeface="微軟正黑體" panose="020B0604030504040204" pitchFamily="34" charset="-120"/>
                  <a:cs typeface="Times New Roman" panose="02020603050405020304" pitchFamily="18" charset="0"/>
                </a:rPr>
                <a:t>的範圍為下列何者？</a:t>
              </a:r>
              <a:br>
                <a:rPr lang="en-US" altLang="zh-TW" sz="1800" dirty="0">
                  <a:effectLst/>
                  <a:latin typeface="Times New Roman" panose="02020603050405020304" pitchFamily="18" charset="0"/>
                  <a:ea typeface="微軟正黑體" panose="020B0604030504040204" pitchFamily="34" charset="-120"/>
                </a:rPr>
              </a:br>
              <a:r>
                <a:rPr lang="en-US" altLang="zh-TW" sz="1800" b="1" dirty="0">
                  <a:effectLst/>
                  <a:latin typeface="Times New Roman" panose="02020603050405020304" pitchFamily="18" charset="0"/>
                  <a:ea typeface="微軟正黑體" panose="020B0604030504040204" pitchFamily="34" charset="-120"/>
                </a:rPr>
                <a:t>(A) 50</a:t>
              </a:r>
              <a:r>
                <a:rPr lang="zh-TW" altLang="en-US" sz="1800" b="1" dirty="0">
                  <a:effectLst/>
                  <a:latin typeface="Times New Roman" panose="02020603050405020304" pitchFamily="18" charset="0"/>
                  <a:ea typeface="微軟正黑體" panose="020B0604030504040204" pitchFamily="34" charset="-120"/>
                </a:rPr>
                <a:t> </a:t>
              </a:r>
              <a:r>
                <a:rPr lang="zh-TW" altLang="en-US" sz="1800" b="1" dirty="0">
                  <a:effectLst/>
                  <a:latin typeface="Times New Roman" panose="02020603050405020304" pitchFamily="18" charset="0"/>
                  <a:ea typeface="微軟正黑體" panose="020B0604030504040204" pitchFamily="34" charset="-120"/>
                  <a:sym typeface="Symbol" panose="05050102010706020507" pitchFamily="18" charset="2"/>
                </a:rPr>
                <a:t> </a:t>
              </a:r>
              <a:r>
                <a:rPr lang="en-US" altLang="zh-TW" sz="1800" b="1" i="1" dirty="0">
                  <a:effectLst/>
                  <a:latin typeface="Times New Roman" panose="02020603050405020304" pitchFamily="18" charset="0"/>
                  <a:ea typeface="微軟正黑體" panose="020B0604030504040204" pitchFamily="34" charset="-120"/>
                </a:rPr>
                <a:t>x</a:t>
              </a:r>
              <a:r>
                <a:rPr lang="zh-TW" altLang="zh-TW" sz="1800" b="1" dirty="0">
                  <a:effectLst/>
                  <a:latin typeface="Times New Roman" panose="02020603050405020304" pitchFamily="18" charset="0"/>
                  <a:ea typeface="微軟正黑體" panose="020B0604030504040204" pitchFamily="34" charset="-120"/>
                  <a:cs typeface="Times New Roman" panose="02020603050405020304" pitchFamily="18" charset="0"/>
                </a:rPr>
                <a:t>＜</a:t>
              </a:r>
              <a:r>
                <a:rPr lang="en-US" altLang="zh-TW" sz="1800" b="1" dirty="0">
                  <a:effectLst/>
                  <a:latin typeface="Times New Roman" panose="02020603050405020304" pitchFamily="18" charset="0"/>
                  <a:ea typeface="微軟正黑體" panose="020B0604030504040204" pitchFamily="34" charset="-120"/>
                </a:rPr>
                <a:t>60    (B) 60</a:t>
              </a:r>
              <a:r>
                <a:rPr lang="zh-TW" altLang="en-US" sz="1800" b="1" dirty="0">
                  <a:effectLst/>
                  <a:latin typeface="Times New Roman" panose="02020603050405020304" pitchFamily="18" charset="0"/>
                  <a:ea typeface="微軟正黑體" panose="020B0604030504040204" pitchFamily="34" charset="-120"/>
                </a:rPr>
                <a:t> </a:t>
              </a:r>
              <a:r>
                <a:rPr lang="zh-TW" altLang="en-US" sz="1800" b="1" dirty="0">
                  <a:effectLst/>
                  <a:latin typeface="Times New Roman" panose="02020603050405020304" pitchFamily="18" charset="0"/>
                  <a:ea typeface="微軟正黑體" panose="020B0604030504040204" pitchFamily="34" charset="-120"/>
                  <a:sym typeface="Symbol" panose="05050102010706020507" pitchFamily="18" charset="2"/>
                </a:rPr>
                <a:t> </a:t>
              </a:r>
              <a:r>
                <a:rPr lang="en-US" altLang="zh-TW" sz="1800" b="1" i="1" dirty="0">
                  <a:effectLst/>
                  <a:latin typeface="Times New Roman" panose="02020603050405020304" pitchFamily="18" charset="0"/>
                  <a:ea typeface="微軟正黑體" panose="020B0604030504040204" pitchFamily="34" charset="-120"/>
                </a:rPr>
                <a:t>x</a:t>
              </a:r>
              <a:r>
                <a:rPr lang="zh-TW" altLang="zh-TW" sz="1800" b="1" dirty="0">
                  <a:effectLst/>
                  <a:latin typeface="Times New Roman" panose="02020603050405020304" pitchFamily="18" charset="0"/>
                  <a:ea typeface="微軟正黑體" panose="020B0604030504040204" pitchFamily="34" charset="-120"/>
                  <a:cs typeface="Times New Roman" panose="02020603050405020304" pitchFamily="18" charset="0"/>
                </a:rPr>
                <a:t>＜</a:t>
              </a:r>
              <a:r>
                <a:rPr lang="en-US" altLang="zh-TW" sz="1800" b="1" dirty="0">
                  <a:effectLst/>
                  <a:latin typeface="Times New Roman" panose="02020603050405020304" pitchFamily="18" charset="0"/>
                  <a:ea typeface="微軟正黑體" panose="020B0604030504040204" pitchFamily="34" charset="-120"/>
                </a:rPr>
                <a:t>70   (C) 70</a:t>
              </a:r>
              <a:r>
                <a:rPr lang="zh-TW" altLang="en-US" sz="1800" b="1" dirty="0">
                  <a:effectLst/>
                  <a:latin typeface="Times New Roman" panose="02020603050405020304" pitchFamily="18" charset="0"/>
                  <a:ea typeface="微軟正黑體" panose="020B0604030504040204" pitchFamily="34" charset="-120"/>
                </a:rPr>
                <a:t> </a:t>
              </a:r>
              <a:r>
                <a:rPr lang="zh-TW" altLang="en-US" sz="1800" b="1" dirty="0">
                  <a:effectLst/>
                  <a:latin typeface="Times New Roman" panose="02020603050405020304" pitchFamily="18" charset="0"/>
                  <a:ea typeface="微軟正黑體" panose="020B0604030504040204" pitchFamily="34" charset="-120"/>
                  <a:sym typeface="Symbol" panose="05050102010706020507" pitchFamily="18" charset="2"/>
                </a:rPr>
                <a:t> </a:t>
              </a:r>
              <a:r>
                <a:rPr lang="en-US" altLang="zh-TW" sz="1800" b="1" i="1" dirty="0">
                  <a:effectLst/>
                  <a:latin typeface="Times New Roman" panose="02020603050405020304" pitchFamily="18" charset="0"/>
                  <a:ea typeface="微軟正黑體" panose="020B0604030504040204" pitchFamily="34" charset="-120"/>
                </a:rPr>
                <a:t>x</a:t>
              </a:r>
              <a:r>
                <a:rPr lang="zh-TW" altLang="zh-TW" sz="1800" b="1" dirty="0">
                  <a:effectLst/>
                  <a:latin typeface="Times New Roman" panose="02020603050405020304" pitchFamily="18" charset="0"/>
                  <a:ea typeface="微軟正黑體" panose="020B0604030504040204" pitchFamily="34" charset="-120"/>
                  <a:cs typeface="Times New Roman" panose="02020603050405020304" pitchFamily="18" charset="0"/>
                </a:rPr>
                <a:t>＜</a:t>
              </a:r>
              <a:r>
                <a:rPr lang="en-US" altLang="zh-TW" sz="1800" b="1" dirty="0">
                  <a:effectLst/>
                  <a:latin typeface="Times New Roman" panose="02020603050405020304" pitchFamily="18" charset="0"/>
                  <a:ea typeface="微軟正黑體" panose="020B0604030504040204" pitchFamily="34" charset="-120"/>
                </a:rPr>
                <a:t>80   (D) 80</a:t>
              </a:r>
              <a:r>
                <a:rPr lang="zh-TW" altLang="en-US" sz="1800" b="1" dirty="0">
                  <a:effectLst/>
                  <a:latin typeface="Times New Roman" panose="02020603050405020304" pitchFamily="18" charset="0"/>
                  <a:ea typeface="微軟正黑體" panose="020B0604030504040204" pitchFamily="34" charset="-120"/>
                </a:rPr>
                <a:t> </a:t>
              </a:r>
              <a:r>
                <a:rPr lang="zh-TW" altLang="en-US" sz="1800" b="1" dirty="0">
                  <a:effectLst/>
                  <a:latin typeface="Times New Roman" panose="02020603050405020304" pitchFamily="18" charset="0"/>
                  <a:ea typeface="微軟正黑體" panose="020B0604030504040204" pitchFamily="34" charset="-120"/>
                  <a:sym typeface="Symbol" panose="05050102010706020507" pitchFamily="18" charset="2"/>
                </a:rPr>
                <a:t> </a:t>
              </a:r>
              <a:r>
                <a:rPr lang="en-US" altLang="zh-TW" sz="1800" b="1" i="1" dirty="0">
                  <a:effectLst/>
                  <a:latin typeface="Times New Roman" panose="02020603050405020304" pitchFamily="18" charset="0"/>
                  <a:ea typeface="微軟正黑體" panose="020B0604030504040204" pitchFamily="34" charset="-120"/>
                </a:rPr>
                <a:t>x</a:t>
              </a:r>
              <a:r>
                <a:rPr lang="zh-TW" altLang="zh-TW" sz="1800" b="1" dirty="0">
                  <a:effectLst/>
                  <a:latin typeface="Times New Roman" panose="02020603050405020304" pitchFamily="18" charset="0"/>
                  <a:ea typeface="微軟正黑體" panose="020B0604030504040204" pitchFamily="34" charset="-120"/>
                  <a:cs typeface="Times New Roman" panose="02020603050405020304" pitchFamily="18" charset="0"/>
                </a:rPr>
                <a:t>＜</a:t>
              </a:r>
              <a:r>
                <a:rPr lang="en-US" altLang="zh-TW" sz="1800" b="1" dirty="0">
                  <a:effectLst/>
                  <a:latin typeface="Times New Roman" panose="02020603050405020304" pitchFamily="18" charset="0"/>
                  <a:ea typeface="微軟正黑體" panose="020B0604030504040204" pitchFamily="34" charset="-120"/>
                </a:rPr>
                <a:t>90</a:t>
              </a:r>
              <a:r>
                <a:rPr lang="zh-TW" altLang="en-US" sz="1800" b="1" dirty="0">
                  <a:effectLst/>
                  <a:latin typeface="Times New Roman" panose="02020603050405020304" pitchFamily="18" charset="0"/>
                  <a:ea typeface="微軟正黑體" panose="020B0604030504040204" pitchFamily="34" charset="-120"/>
                </a:rPr>
                <a:t>                                                </a:t>
              </a:r>
              <a:r>
                <a:rPr lang="en-US" altLang="zh-TW" sz="1600" dirty="0">
                  <a:effectLst/>
                  <a:latin typeface="Times New Roman" panose="02020603050405020304" pitchFamily="18" charset="0"/>
                  <a:ea typeface="微軟正黑體" panose="020B0604030504040204" pitchFamily="34" charset="-120"/>
                  <a:cs typeface="Times New Roman" panose="02020603050405020304" pitchFamily="18" charset="0"/>
                </a:rPr>
                <a:t>【</a:t>
              </a:r>
              <a:r>
                <a:rPr lang="en-US" altLang="zh-TW" sz="1600" b="1" dirty="0">
                  <a:ea typeface="微軟正黑體" panose="020B0604030504040204" pitchFamily="34" charset="-120"/>
                </a:rPr>
                <a:t>110 </a:t>
              </a:r>
              <a:r>
                <a:rPr lang="zh-TW" altLang="en-US" sz="1600" dirty="0">
                  <a:ea typeface="微軟正黑體" panose="020B0604030504040204" pitchFamily="34" charset="-120"/>
                </a:rPr>
                <a:t>會考</a:t>
              </a:r>
              <a:r>
                <a:rPr lang="en-US" altLang="zh-TW" sz="1600" dirty="0">
                  <a:ea typeface="微軟正黑體" panose="020B0604030504040204" pitchFamily="34" charset="-120"/>
                </a:rPr>
                <a:t> </a:t>
              </a:r>
              <a:r>
                <a:rPr lang="zh-TW" altLang="en-US" sz="1600" dirty="0">
                  <a:ea typeface="微軟正黑體" panose="020B0604030504040204" pitchFamily="34" charset="-120"/>
                </a:rPr>
                <a:t>第 </a:t>
              </a:r>
              <a:r>
                <a:rPr lang="en-US" altLang="zh-TW" sz="1600" b="1" dirty="0">
                  <a:ea typeface="微軟正黑體" panose="020B0604030504040204" pitchFamily="34" charset="-120"/>
                </a:rPr>
                <a:t>12</a:t>
              </a:r>
              <a:r>
                <a:rPr lang="en-US" altLang="zh-TW" sz="1600" dirty="0">
                  <a:ea typeface="微軟正黑體" panose="020B0604030504040204" pitchFamily="34" charset="-120"/>
                </a:rPr>
                <a:t> </a:t>
              </a:r>
              <a:r>
                <a:rPr lang="zh-TW" altLang="en-US" sz="1600" dirty="0">
                  <a:ea typeface="微軟正黑體" panose="020B0604030504040204" pitchFamily="34" charset="-120"/>
                </a:rPr>
                <a:t>題</a:t>
              </a:r>
              <a:r>
                <a:rPr lang="en-US" altLang="zh-TW" sz="1600" dirty="0">
                  <a:ea typeface="微軟正黑體" panose="020B0604030504040204" pitchFamily="34" charset="-120"/>
                </a:rPr>
                <a:t>】</a:t>
              </a:r>
              <a:endParaRPr lang="en-US" altLang="zh-TW" sz="1600" b="1" i="1" dirty="0">
                <a:ea typeface="微軟正黑體" panose="020B0604030504040204" pitchFamily="34" charset="-120"/>
              </a:endParaRPr>
            </a:p>
          </p:txBody>
        </p:sp>
        <p:sp>
          <p:nvSpPr>
            <p:cNvPr id="11" name="文字方塊 10">
              <a:extLst>
                <a:ext uri="{FF2B5EF4-FFF2-40B4-BE49-F238E27FC236}">
                  <a16:creationId xmlns:a16="http://schemas.microsoft.com/office/drawing/2014/main" id="{1E040140-3670-73E2-4CFE-7B97350B68ED}"/>
                </a:ext>
              </a:extLst>
            </p:cNvPr>
            <p:cNvSpPr txBox="1"/>
            <p:nvPr/>
          </p:nvSpPr>
          <p:spPr>
            <a:xfrm>
              <a:off x="9897574" y="7296081"/>
              <a:ext cx="2302062" cy="338544"/>
            </a:xfrm>
            <a:prstGeom prst="rect">
              <a:avLst/>
            </a:prstGeom>
            <a:noFill/>
          </p:spPr>
          <p:txBody>
            <a:bodyPr wrap="square">
              <a:spAutoFit/>
            </a:bodyPr>
            <a:lstStyle/>
            <a:p>
              <a:pPr algn="r"/>
              <a:r>
                <a:rPr lang="zh-TW" altLang="en-US" sz="1600" dirty="0">
                  <a:solidFill>
                    <a:schemeClr val="bg1">
                      <a:lumMod val="65000"/>
                    </a:schemeClr>
                  </a:solidFill>
                  <a:ea typeface="微軟正黑體" panose="020B0604030504040204" pitchFamily="34" charset="-120"/>
                </a:rPr>
                <a:t>解答</a:t>
              </a:r>
              <a:r>
                <a:rPr lang="zh-TW" altLang="en-US" sz="1600" dirty="0">
                  <a:solidFill>
                    <a:schemeClr val="bg1">
                      <a:lumMod val="65000"/>
                    </a:schemeClr>
                  </a:solidFill>
                  <a:ea typeface="微軟正黑體" panose="020B0604030504040204" pitchFamily="34" charset="-120"/>
                  <a:sym typeface="Wingdings" panose="05000000000000000000" pitchFamily="2" charset="2"/>
                </a:rPr>
                <a:t>： </a:t>
              </a:r>
              <a:r>
                <a:rPr lang="en-US" altLang="zh-TW" sz="1600" b="1" dirty="0">
                  <a:solidFill>
                    <a:schemeClr val="bg1">
                      <a:lumMod val="65000"/>
                    </a:schemeClr>
                  </a:solidFill>
                  <a:ea typeface="微軟正黑體" panose="020B0604030504040204" pitchFamily="34" charset="-120"/>
                  <a:sym typeface="Wingdings" panose="05000000000000000000" pitchFamily="2" charset="2"/>
                </a:rPr>
                <a:t>(B)</a:t>
              </a:r>
              <a:endParaRPr lang="zh-TW" altLang="en-US" sz="1600" b="1" dirty="0">
                <a:solidFill>
                  <a:schemeClr val="bg1">
                    <a:lumMod val="65000"/>
                  </a:schemeClr>
                </a:solidFill>
                <a:ea typeface="微軟正黑體" panose="020B0604030504040204" pitchFamily="34" charset="-120"/>
              </a:endParaRPr>
            </a:p>
          </p:txBody>
        </p:sp>
      </p:grpSp>
      <p:pic>
        <p:nvPicPr>
          <p:cNvPr id="12" name="圖片 11" descr="一張含有 寫生, 圖畫, 文字, 筆跡 的圖片&#10;&#10;自動產生的描述">
            <a:extLst>
              <a:ext uri="{FF2B5EF4-FFF2-40B4-BE49-F238E27FC236}">
                <a16:creationId xmlns:a16="http://schemas.microsoft.com/office/drawing/2014/main" id="{749D4BD4-F8C9-53E2-6F20-A03EDC02EE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671" y="2278996"/>
            <a:ext cx="2958849" cy="2021044"/>
          </a:xfrm>
          <a:prstGeom prst="rect">
            <a:avLst/>
          </a:prstGeom>
        </p:spPr>
      </p:pic>
      <p:pic>
        <p:nvPicPr>
          <p:cNvPr id="2" name="圖片 1">
            <a:extLst>
              <a:ext uri="{FF2B5EF4-FFF2-40B4-BE49-F238E27FC236}">
                <a16:creationId xmlns:a16="http://schemas.microsoft.com/office/drawing/2014/main" id="{DC91CD05-8880-713D-94BA-DB5488AD67BE}"/>
              </a:ext>
            </a:extLst>
          </p:cNvPr>
          <p:cNvPicPr>
            <a:picLocks noChangeAspect="1"/>
          </p:cNvPicPr>
          <p:nvPr/>
        </p:nvPicPr>
        <p:blipFill>
          <a:blip r:embed="rId4"/>
          <a:stretch>
            <a:fillRect/>
          </a:stretch>
        </p:blipFill>
        <p:spPr>
          <a:xfrm>
            <a:off x="10844659" y="4502797"/>
            <a:ext cx="747826" cy="720000"/>
          </a:xfrm>
          <a:prstGeom prst="rect">
            <a:avLst/>
          </a:prstGeom>
        </p:spPr>
      </p:pic>
      <p:sp>
        <p:nvSpPr>
          <p:cNvPr id="3" name="文字方塊 3">
            <a:extLst>
              <a:ext uri="{FF2B5EF4-FFF2-40B4-BE49-F238E27FC236}">
                <a16:creationId xmlns:a16="http://schemas.microsoft.com/office/drawing/2014/main" id="{33600652-A94C-E816-93F3-20484A28A141}"/>
              </a:ext>
            </a:extLst>
          </p:cNvPr>
          <p:cNvSpPr txBox="1"/>
          <p:nvPr/>
        </p:nvSpPr>
        <p:spPr>
          <a:xfrm>
            <a:off x="10634372" y="4276921"/>
            <a:ext cx="1168400" cy="276999"/>
          </a:xfrm>
          <a:prstGeom prst="rect">
            <a:avLst/>
          </a:prstGeom>
          <a:noFill/>
        </p:spPr>
        <p:txBody>
          <a:bodyPr wrap="square" rtlCol="0">
            <a:spAutoFit/>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TW" altLang="en-US" sz="1200" dirty="0"/>
              <a:t>線上講解</a:t>
            </a:r>
          </a:p>
        </p:txBody>
      </p:sp>
    </p:spTree>
    <p:extLst>
      <p:ext uri="{BB962C8B-B14F-4D97-AF65-F5344CB8AC3E}">
        <p14:creationId xmlns:p14="http://schemas.microsoft.com/office/powerpoint/2010/main" val="73135448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標題 22"/>
          <p:cNvSpPr>
            <a:spLocks noGrp="1"/>
          </p:cNvSpPr>
          <p:nvPr>
            <p:ph type="title"/>
          </p:nvPr>
        </p:nvSpPr>
        <p:spPr/>
        <p:txBody>
          <a:bodyPr>
            <a:normAutofit/>
          </a:bodyPr>
          <a:lstStyle/>
          <a:p>
            <a:r>
              <a:rPr lang="zh-TW" altLang="en-US" dirty="0"/>
              <a:t>茶飲折扣</a:t>
            </a:r>
          </a:p>
        </p:txBody>
      </p:sp>
      <p:sp>
        <p:nvSpPr>
          <p:cNvPr id="60" name="文字方塊 59">
            <a:extLst>
              <a:ext uri="{FF2B5EF4-FFF2-40B4-BE49-F238E27FC236}">
                <a16:creationId xmlns:a16="http://schemas.microsoft.com/office/drawing/2014/main" id="{90ECAF3B-FFFF-A531-AFBE-31708C7D891C}"/>
              </a:ext>
            </a:extLst>
          </p:cNvPr>
          <p:cNvSpPr txBox="1"/>
          <p:nvPr/>
        </p:nvSpPr>
        <p:spPr>
          <a:xfrm>
            <a:off x="229614" y="846371"/>
            <a:ext cx="11962386" cy="3730060"/>
          </a:xfrm>
          <a:prstGeom prst="rect">
            <a:avLst/>
          </a:prstGeom>
          <a:noFill/>
        </p:spPr>
        <p:txBody>
          <a:bodyPr wrap="square" rtlCol="0">
            <a:spAutoFit/>
          </a:bodyPr>
          <a:lstStyle/>
          <a:p>
            <a:pPr>
              <a:lnSpc>
                <a:spcPct val="150000"/>
              </a:lnSpc>
            </a:pPr>
            <a:r>
              <a:rPr lang="zh-TW" altLang="zh-TW" sz="2000" u="sng" dirty="0">
                <a:effectLst/>
                <a:latin typeface="Times New Roman" panose="02020603050405020304" pitchFamily="18" charset="0"/>
                <a:ea typeface="微軟正黑體" panose="020B0604030504040204" pitchFamily="34" charset="-120"/>
                <a:cs typeface="Times New Roman" panose="02020603050405020304" pitchFamily="18" charset="0"/>
              </a:rPr>
              <a:t>品沏飲料店</a:t>
            </a:r>
            <a:r>
              <a:rPr lang="zh-TW"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t>提供三種品項，其對應兩種容量的價格如圖所示。</a:t>
            </a:r>
            <a:br>
              <a:rPr lang="en-US"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br>
            <a:r>
              <a:rPr lang="zh-TW" altLang="zh-TW" sz="2000" u="sng" dirty="0">
                <a:effectLst/>
                <a:latin typeface="Times New Roman" panose="02020603050405020304" pitchFamily="18" charset="0"/>
                <a:ea typeface="微軟正黑體" panose="020B0604030504040204" pitchFamily="34" charset="-120"/>
                <a:cs typeface="Times New Roman" panose="02020603050405020304" pitchFamily="18" charset="0"/>
              </a:rPr>
              <a:t>品沏飲料店</a:t>
            </a:r>
            <a:r>
              <a:rPr lang="zh-TW"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t>的老闆規劃回饋活動，凡自備容器購買飲料者，</a:t>
            </a:r>
            <a:endParaRPr lang="en-US" altLang="zh-TW" sz="2000" dirty="0">
              <a:effectLst/>
              <a:latin typeface="Times New Roman" panose="02020603050405020304" pitchFamily="18" charset="0"/>
              <a:ea typeface="微軟正黑體" panose="020B0604030504040204" pitchFamily="34" charset="-120"/>
              <a:cs typeface="Times New Roman" panose="02020603050405020304" pitchFamily="18" charset="0"/>
            </a:endParaRPr>
          </a:p>
          <a:p>
            <a:pPr>
              <a:lnSpc>
                <a:spcPct val="150000"/>
              </a:lnSpc>
            </a:pPr>
            <a:r>
              <a:rPr lang="zh-TW"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t>每種品項中杯皆折扣</a:t>
            </a:r>
            <a:r>
              <a:rPr lang="zh-TW" altLang="en-US" sz="2000" b="1"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2000" b="1" dirty="0">
                <a:effectLst/>
                <a:latin typeface="Times New Roman" panose="02020603050405020304" pitchFamily="18" charset="0"/>
                <a:ea typeface="微軟正黑體" panose="020B0604030504040204" pitchFamily="34" charset="-120"/>
              </a:rPr>
              <a:t>2</a:t>
            </a:r>
            <a:r>
              <a:rPr lang="zh-TW" altLang="en-US" sz="2000" b="1" dirty="0">
                <a:effectLst/>
                <a:latin typeface="Times New Roman" panose="02020603050405020304" pitchFamily="18" charset="0"/>
                <a:ea typeface="微軟正黑體" panose="020B0604030504040204" pitchFamily="34" charset="-120"/>
              </a:rPr>
              <a:t> </a:t>
            </a:r>
            <a:r>
              <a:rPr lang="zh-TW"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t>元、大杯皆折扣</a:t>
            </a:r>
            <a:r>
              <a:rPr lang="zh-TW" altLang="en-US" sz="20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2000" b="1" dirty="0">
                <a:effectLst/>
                <a:latin typeface="Times New Roman" panose="02020603050405020304" pitchFamily="18" charset="0"/>
                <a:ea typeface="微軟正黑體" panose="020B0604030504040204" pitchFamily="34" charset="-120"/>
              </a:rPr>
              <a:t>5</a:t>
            </a:r>
            <a:r>
              <a:rPr lang="zh-TW" altLang="en-US" sz="2000" b="1" dirty="0">
                <a:effectLst/>
                <a:latin typeface="Times New Roman" panose="02020603050405020304" pitchFamily="18" charset="0"/>
                <a:ea typeface="微軟正黑體" panose="020B0604030504040204" pitchFamily="34" charset="-120"/>
              </a:rPr>
              <a:t> </a:t>
            </a:r>
            <a:r>
              <a:rPr lang="zh-TW"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t>元。</a:t>
            </a:r>
            <a:br>
              <a:rPr lang="en-US"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br>
            <a:r>
              <a:rPr lang="zh-TW"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t>請根據上述資訊，回答下列問題：</a:t>
            </a:r>
            <a:endParaRPr lang="en-US" altLang="zh-TW" sz="2000" dirty="0">
              <a:effectLst/>
              <a:latin typeface="Times New Roman" panose="02020603050405020304" pitchFamily="18" charset="0"/>
              <a:ea typeface="微軟正黑體" panose="020B0604030504040204" pitchFamily="34" charset="-120"/>
              <a:cs typeface="Times New Roman" panose="02020603050405020304" pitchFamily="18" charset="0"/>
            </a:endParaRPr>
          </a:p>
          <a:p>
            <a:pPr>
              <a:lnSpc>
                <a:spcPct val="150000"/>
              </a:lnSpc>
            </a:pPr>
            <a:r>
              <a:rPr lang="en-US" altLang="zh-TW" sz="2000" b="1" dirty="0">
                <a:effectLst/>
                <a:latin typeface="Times New Roman" panose="02020603050405020304" pitchFamily="18" charset="0"/>
                <a:ea typeface="微軟正黑體" panose="020B0604030504040204" pitchFamily="34" charset="-120"/>
              </a:rPr>
              <a:t>(1) </a:t>
            </a:r>
            <a:r>
              <a:rPr lang="zh-TW"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t>老闆收到顧客反映，有些品項在自備容器後大杯的每毫升價格還是比中杯的貴，</a:t>
            </a:r>
            <a:endParaRPr lang="en-US" altLang="zh-TW" sz="2000" dirty="0">
              <a:latin typeface="Times New Roman" panose="02020603050405020304" pitchFamily="18" charset="0"/>
              <a:ea typeface="微軟正黑體" panose="020B0604030504040204" pitchFamily="34" charset="-120"/>
              <a:cs typeface="Times New Roman" panose="02020603050405020304" pitchFamily="18" charset="0"/>
            </a:endParaRPr>
          </a:p>
          <a:p>
            <a:pPr>
              <a:lnSpc>
                <a:spcPct val="150000"/>
              </a:lnSpc>
            </a:pPr>
            <a:r>
              <a:rPr lang="zh-TW" altLang="en-US" sz="20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zh-TW"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t>請問是圖中的哪些品項？</a:t>
            </a:r>
            <a:br>
              <a:rPr lang="en-US"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br>
            <a:r>
              <a:rPr lang="en-US" altLang="zh-TW" sz="2000" b="1" dirty="0">
                <a:effectLst/>
                <a:latin typeface="Times New Roman" panose="02020603050405020304" pitchFamily="18" charset="0"/>
                <a:ea typeface="微軟正黑體" panose="020B0604030504040204" pitchFamily="34" charset="-120"/>
              </a:rPr>
              <a:t>(2) </a:t>
            </a:r>
            <a:r>
              <a:rPr lang="zh-TW"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t>若老闆想要讓所有品項在自備容器後大杯的每毫升價格都比中杯的便宜，則他應將</a:t>
            </a:r>
            <a:r>
              <a:rPr lang="zh-TW" altLang="zh-TW" sz="2000" u="dbl" dirty="0">
                <a:effectLst/>
                <a:latin typeface="Times New Roman" panose="02020603050405020304" pitchFamily="18" charset="0"/>
                <a:ea typeface="微軟正黑體" panose="020B0604030504040204" pitchFamily="34" charset="-120"/>
                <a:cs typeface="Times New Roman" panose="02020603050405020304" pitchFamily="18" charset="0"/>
              </a:rPr>
              <a:t>大杯</a:t>
            </a:r>
            <a:r>
              <a:rPr lang="zh-TW"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t>的折扣</a:t>
            </a:r>
            <a:r>
              <a:rPr lang="zh-TW" altLang="zh-TW" sz="2000" u="dbl" dirty="0">
                <a:effectLst/>
                <a:latin typeface="Times New Roman" panose="02020603050405020304" pitchFamily="18" charset="0"/>
                <a:ea typeface="微軟正黑體" panose="020B0604030504040204" pitchFamily="34" charset="-120"/>
                <a:cs typeface="Times New Roman" panose="02020603050405020304" pitchFamily="18" charset="0"/>
              </a:rPr>
              <a:t>都至少</a:t>
            </a:r>
            <a:r>
              <a:rPr lang="zh-TW" altLang="en-US" sz="2000" u="dbl" dirty="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en-US" altLang="zh-TW" sz="2000" u="dbl" dirty="0">
              <a:effectLst/>
              <a:latin typeface="Times New Roman" panose="02020603050405020304" pitchFamily="18" charset="0"/>
              <a:ea typeface="微軟正黑體" panose="020B0604030504040204" pitchFamily="34" charset="-120"/>
              <a:cs typeface="Times New Roman" panose="02020603050405020304" pitchFamily="18" charset="0"/>
            </a:endParaRPr>
          </a:p>
          <a:p>
            <a:pPr>
              <a:lnSpc>
                <a:spcPct val="150000"/>
              </a:lnSpc>
            </a:pPr>
            <a:r>
              <a:rPr lang="zh-TW" altLang="en-US" sz="20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zh-TW" altLang="zh-TW" sz="2000" dirty="0">
                <a:effectLst/>
                <a:latin typeface="Times New Roman" panose="02020603050405020304" pitchFamily="18" charset="0"/>
                <a:ea typeface="微軟正黑體" panose="020B0604030504040204" pitchFamily="34" charset="-120"/>
                <a:cs typeface="Times New Roman" panose="02020603050405020304" pitchFamily="18" charset="0"/>
              </a:rPr>
              <a:t>改成多少元？請詳細解釋或完整寫出你的解題過程，並求出答案。</a:t>
            </a:r>
            <a:r>
              <a:rPr lang="zh-TW" altLang="en-US" sz="2000" dirty="0">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dirty="0">
                <a:ea typeface="微軟正黑體" panose="020B0604030504040204" pitchFamily="34" charset="-120"/>
              </a:rPr>
              <a:t>【</a:t>
            </a:r>
            <a:r>
              <a:rPr lang="en-US" altLang="zh-TW" b="1" dirty="0">
                <a:ea typeface="微軟正黑體" panose="020B0604030504040204" pitchFamily="34" charset="-120"/>
              </a:rPr>
              <a:t>109 </a:t>
            </a:r>
            <a:r>
              <a:rPr lang="zh-TW" altLang="en-US" dirty="0">
                <a:ea typeface="微軟正黑體" panose="020B0604030504040204" pitchFamily="34" charset="-120"/>
              </a:rPr>
              <a:t>會考 非</a:t>
            </a:r>
            <a:r>
              <a:rPr lang="zh-TW" altLang="en-US" b="1" dirty="0">
                <a:ea typeface="微軟正黑體" panose="020B0604030504040204" pitchFamily="34" charset="-120"/>
              </a:rPr>
              <a:t> </a:t>
            </a:r>
            <a:r>
              <a:rPr lang="en-US" altLang="zh-TW" b="1" dirty="0">
                <a:ea typeface="微軟正黑體" panose="020B0604030504040204" pitchFamily="34" charset="-120"/>
              </a:rPr>
              <a:t>1.</a:t>
            </a:r>
            <a:r>
              <a:rPr lang="en-US" altLang="zh-TW" dirty="0">
                <a:ea typeface="微軟正黑體" panose="020B0604030504040204" pitchFamily="34" charset="-120"/>
              </a:rPr>
              <a:t>】</a:t>
            </a:r>
            <a:endParaRPr lang="en-US" altLang="zh-TW" sz="2000" dirty="0">
              <a:ea typeface="微軟正黑體" panose="020B0604030504040204" pitchFamily="34" charset="-120"/>
            </a:endParaRPr>
          </a:p>
        </p:txBody>
      </p:sp>
      <p:pic>
        <p:nvPicPr>
          <p:cNvPr id="6" name="圖片 5" descr="一張含有 文字, 字型, 筆跡, 卡通 的圖片&#10;&#10;自動產生的描述">
            <a:extLst>
              <a:ext uri="{FF2B5EF4-FFF2-40B4-BE49-F238E27FC236}">
                <a16:creationId xmlns:a16="http://schemas.microsoft.com/office/drawing/2014/main" id="{2DE28F7A-3C3E-D983-D1A4-313D9D95712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12897" y="943925"/>
            <a:ext cx="4384026" cy="1767476"/>
          </a:xfrm>
          <a:prstGeom prst="rect">
            <a:avLst/>
          </a:prstGeom>
          <a:noFill/>
          <a:ln>
            <a:noFill/>
          </a:ln>
        </p:spPr>
      </p:pic>
      <p:pic>
        <p:nvPicPr>
          <p:cNvPr id="2" name="圖片 1">
            <a:extLst>
              <a:ext uri="{FF2B5EF4-FFF2-40B4-BE49-F238E27FC236}">
                <a16:creationId xmlns:a16="http://schemas.microsoft.com/office/drawing/2014/main" id="{9E724BD9-5605-B015-04EA-DDA28470DE09}"/>
              </a:ext>
            </a:extLst>
          </p:cNvPr>
          <p:cNvPicPr>
            <a:picLocks noChangeAspect="1"/>
          </p:cNvPicPr>
          <p:nvPr/>
        </p:nvPicPr>
        <p:blipFill>
          <a:blip r:embed="rId4"/>
          <a:stretch>
            <a:fillRect/>
          </a:stretch>
        </p:blipFill>
        <p:spPr>
          <a:xfrm>
            <a:off x="11277146" y="5914075"/>
            <a:ext cx="747826" cy="720000"/>
          </a:xfrm>
          <a:prstGeom prst="rect">
            <a:avLst/>
          </a:prstGeom>
        </p:spPr>
      </p:pic>
      <p:sp>
        <p:nvSpPr>
          <p:cNvPr id="3" name="文字方塊 3">
            <a:extLst>
              <a:ext uri="{FF2B5EF4-FFF2-40B4-BE49-F238E27FC236}">
                <a16:creationId xmlns:a16="http://schemas.microsoft.com/office/drawing/2014/main" id="{59C0C556-0BE1-3B26-CD32-5B594E951231}"/>
              </a:ext>
            </a:extLst>
          </p:cNvPr>
          <p:cNvSpPr txBox="1"/>
          <p:nvPr/>
        </p:nvSpPr>
        <p:spPr>
          <a:xfrm>
            <a:off x="11066859" y="5637076"/>
            <a:ext cx="1168400" cy="276999"/>
          </a:xfrm>
          <a:prstGeom prst="rect">
            <a:avLst/>
          </a:prstGeom>
          <a:noFill/>
        </p:spPr>
        <p:txBody>
          <a:bodyPr wrap="square" rtlCol="0">
            <a:spAutoFit/>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TW" altLang="en-US" sz="1200" dirty="0"/>
              <a:t>線上講解</a:t>
            </a:r>
          </a:p>
        </p:txBody>
      </p:sp>
    </p:spTree>
    <p:extLst>
      <p:ext uri="{BB962C8B-B14F-4D97-AF65-F5344CB8AC3E}">
        <p14:creationId xmlns:p14="http://schemas.microsoft.com/office/powerpoint/2010/main" val="368667696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訂 2">
      <a:majorFont>
        <a:latin typeface="Calibri Light"/>
        <a:ea typeface="Noto Sans Mono CJK TC Regular"/>
        <a:cs typeface=""/>
      </a:majorFont>
      <a:minorFont>
        <a:latin typeface="Times New Roman"/>
        <a:ea typeface="Noto Sans Mono CJK TC Regular"/>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chemeClr val="tx1"/>
          </a:solidFill>
          <a:headEnd type="none" w="med" len="med"/>
          <a:tailEnd type="none" w="med" len="med"/>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20809</TotalTime>
  <Words>658</Words>
  <Application>Microsoft Office PowerPoint</Application>
  <PresentationFormat>寬螢幕</PresentationFormat>
  <Paragraphs>25</Paragraphs>
  <Slides>4</Slides>
  <Notes>4</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4</vt:i4>
      </vt:variant>
    </vt:vector>
  </HeadingPairs>
  <TitlesOfParts>
    <vt:vector size="10" baseType="lpstr">
      <vt:lpstr>微軟正黑體</vt:lpstr>
      <vt:lpstr>Arial</vt:lpstr>
      <vt:lpstr>Calibri</vt:lpstr>
      <vt:lpstr>Calibri Light</vt:lpstr>
      <vt:lpstr>Times New Roman</vt:lpstr>
      <vt:lpstr>Office 佈景主題</vt:lpstr>
      <vt:lpstr>解一元一次不等式</vt:lpstr>
      <vt:lpstr>速率範圍</vt:lpstr>
      <vt:lpstr>蛋糕價格</vt:lpstr>
      <vt:lpstr>茶飲折扣</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顧震宇</dc:creator>
  <cp:lastModifiedBy>代數白痴 顧</cp:lastModifiedBy>
  <cp:revision>1045</cp:revision>
  <dcterms:created xsi:type="dcterms:W3CDTF">2015-07-26T15:18:38Z</dcterms:created>
  <dcterms:modified xsi:type="dcterms:W3CDTF">2023-09-18T23:48:16Z</dcterms:modified>
</cp:coreProperties>
</file>