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0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3399FF"/>
    <a:srgbClr val="FF00FF"/>
    <a:srgbClr val="FF6000"/>
    <a:srgbClr val="FFCA21"/>
    <a:srgbClr val="F5F5F5"/>
    <a:srgbClr val="FFCCFF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1A0710-1E9C-4C11-A40D-C56C402E6B82}" v="69" dt="2023-10-23T03:11:49.9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011A0710-1E9C-4C11-A40D-C56C402E6B82}"/>
    <pc:docChg chg="undo custSel delSld modSld sldOrd">
      <pc:chgData name="代數白痴 顧" userId="316db6a4f7ef8138" providerId="LiveId" clId="{011A0710-1E9C-4C11-A40D-C56C402E6B82}" dt="2023-10-23T03:14:14.012" v="4563" actId="20577"/>
      <pc:docMkLst>
        <pc:docMk/>
      </pc:docMkLst>
      <pc:sldChg chg="addSp delSp modSp mod ord modTransition">
        <pc:chgData name="代數白痴 顧" userId="316db6a4f7ef8138" providerId="LiveId" clId="{011A0710-1E9C-4C11-A40D-C56C402E6B82}" dt="2023-10-23T03:13:18.384" v="4533"/>
        <pc:sldMkLst>
          <pc:docMk/>
          <pc:sldMk cId="754667137" sldId="386"/>
        </pc:sldMkLst>
        <pc:spChg chg="del">
          <ac:chgData name="代數白痴 顧" userId="316db6a4f7ef8138" providerId="LiveId" clId="{011A0710-1E9C-4C11-A40D-C56C402E6B82}" dt="2023-10-23T01:50:45.073" v="96" actId="478"/>
          <ac:spMkLst>
            <pc:docMk/>
            <pc:sldMk cId="754667137" sldId="386"/>
            <ac:spMk id="20" creationId="{93CFAAB1-C738-2933-D50B-3AB85D1F6D3B}"/>
          </ac:spMkLst>
        </pc:spChg>
        <pc:spChg chg="del">
          <ac:chgData name="代數白痴 顧" userId="316db6a4f7ef8138" providerId="LiveId" clId="{011A0710-1E9C-4C11-A40D-C56C402E6B82}" dt="2023-10-23T01:50:45.073" v="96" actId="478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011A0710-1E9C-4C11-A40D-C56C402E6B82}" dt="2023-10-23T01:50:30.599" v="94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011A0710-1E9C-4C11-A40D-C56C402E6B82}" dt="2023-10-23T02:18:13.846" v="1378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011A0710-1E9C-4C11-A40D-C56C402E6B82}" dt="2023-10-23T02:18:13.846" v="1378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011A0710-1E9C-4C11-A40D-C56C402E6B82}" dt="2023-10-23T02:18:13.846" v="1378" actId="164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011A0710-1E9C-4C11-A40D-C56C402E6B82}" dt="2023-10-23T02:18:13.846" v="1378" actId="164"/>
          <ac:spMkLst>
            <pc:docMk/>
            <pc:sldMk cId="754667137" sldId="386"/>
            <ac:spMk id="28" creationId="{0200C782-BA87-C14A-F33C-E54927DB2ABF}"/>
          </ac:spMkLst>
        </pc:spChg>
        <pc:spChg chg="del">
          <ac:chgData name="代數白痴 顧" userId="316db6a4f7ef8138" providerId="LiveId" clId="{011A0710-1E9C-4C11-A40D-C56C402E6B82}" dt="2023-10-23T01:50:45.073" v="96" actId="478"/>
          <ac:spMkLst>
            <pc:docMk/>
            <pc:sldMk cId="754667137" sldId="386"/>
            <ac:spMk id="29" creationId="{22985837-8349-6A74-360D-2EACC790B8E9}"/>
          </ac:spMkLst>
        </pc:spChg>
        <pc:spChg chg="del">
          <ac:chgData name="代數白痴 顧" userId="316db6a4f7ef8138" providerId="LiveId" clId="{011A0710-1E9C-4C11-A40D-C56C402E6B82}" dt="2023-10-23T01:50:45.073" v="96" actId="478"/>
          <ac:spMkLst>
            <pc:docMk/>
            <pc:sldMk cId="754667137" sldId="386"/>
            <ac:spMk id="30" creationId="{FA76D01D-B5A1-CBAE-7D3E-6E2C94C1DA3F}"/>
          </ac:spMkLst>
        </pc:spChg>
        <pc:spChg chg="add mod">
          <ac:chgData name="代數白痴 顧" userId="316db6a4f7ef8138" providerId="LiveId" clId="{011A0710-1E9C-4C11-A40D-C56C402E6B82}" dt="2023-10-23T02:15:50.708" v="1359" actId="1076"/>
          <ac:spMkLst>
            <pc:docMk/>
            <pc:sldMk cId="754667137" sldId="386"/>
            <ac:spMk id="39" creationId="{4D9FFB54-BD44-7FAD-7A47-7FF6CCB09C41}"/>
          </ac:spMkLst>
        </pc:spChg>
        <pc:spChg chg="add mod">
          <ac:chgData name="代數白痴 顧" userId="316db6a4f7ef8138" providerId="LiveId" clId="{011A0710-1E9C-4C11-A40D-C56C402E6B82}" dt="2023-10-23T02:18:13.846" v="1378" actId="164"/>
          <ac:spMkLst>
            <pc:docMk/>
            <pc:sldMk cId="754667137" sldId="386"/>
            <ac:spMk id="41" creationId="{65F3AFD9-48D5-2351-1B10-072FBC2E62CD}"/>
          </ac:spMkLst>
        </pc:spChg>
        <pc:spChg chg="del">
          <ac:chgData name="代數白痴 顧" userId="316db6a4f7ef8138" providerId="LiveId" clId="{011A0710-1E9C-4C11-A40D-C56C402E6B82}" dt="2023-10-23T01:50:47.802" v="97" actId="478"/>
          <ac:spMkLst>
            <pc:docMk/>
            <pc:sldMk cId="754667137" sldId="386"/>
            <ac:spMk id="44" creationId="{C9546B42-9C52-52D2-2F84-150C4B36E775}"/>
          </ac:spMkLst>
        </pc:spChg>
        <pc:spChg chg="del">
          <ac:chgData name="代數白痴 顧" userId="316db6a4f7ef8138" providerId="LiveId" clId="{011A0710-1E9C-4C11-A40D-C56C402E6B82}" dt="2023-10-23T01:50:47.802" v="97" actId="478"/>
          <ac:spMkLst>
            <pc:docMk/>
            <pc:sldMk cId="754667137" sldId="386"/>
            <ac:spMk id="45" creationId="{742982A8-D409-EC34-5339-B18A83E2DEC4}"/>
          </ac:spMkLst>
        </pc:spChg>
        <pc:spChg chg="mod">
          <ac:chgData name="代數白痴 顧" userId="316db6a4f7ef8138" providerId="LiveId" clId="{011A0710-1E9C-4C11-A40D-C56C402E6B82}" dt="2023-10-23T01:55:26.720" v="875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011A0710-1E9C-4C11-A40D-C56C402E6B82}" dt="2023-10-23T02:03:32.622" v="900" actId="1076"/>
          <ac:spMkLst>
            <pc:docMk/>
            <pc:sldMk cId="754667137" sldId="386"/>
            <ac:spMk id="63" creationId="{6A3D65F6-6601-4F5F-808B-BE18446A1D58}"/>
          </ac:spMkLst>
        </pc:spChg>
        <pc:spChg chg="mod">
          <ac:chgData name="代數白痴 顧" userId="316db6a4f7ef8138" providerId="LiveId" clId="{011A0710-1E9C-4C11-A40D-C56C402E6B82}" dt="2023-10-23T02:02:59.509" v="894" actId="1035"/>
          <ac:spMkLst>
            <pc:docMk/>
            <pc:sldMk cId="754667137" sldId="386"/>
            <ac:spMk id="64" creationId="{08A80C9D-0C6C-A856-073B-1D6C9659D99C}"/>
          </ac:spMkLst>
        </pc:spChg>
        <pc:spChg chg="mod">
          <ac:chgData name="代數白痴 顧" userId="316db6a4f7ef8138" providerId="LiveId" clId="{011A0710-1E9C-4C11-A40D-C56C402E6B82}" dt="2023-10-23T02:03:04.493" v="895" actId="1076"/>
          <ac:spMkLst>
            <pc:docMk/>
            <pc:sldMk cId="754667137" sldId="386"/>
            <ac:spMk id="70" creationId="{AEC50B17-4B29-7D0E-A571-4CC34D74DB8B}"/>
          </ac:spMkLst>
        </pc:spChg>
        <pc:spChg chg="mod">
          <ac:chgData name="代數白痴 顧" userId="316db6a4f7ef8138" providerId="LiveId" clId="{011A0710-1E9C-4C11-A40D-C56C402E6B82}" dt="2023-10-23T02:03:17.149" v="896" actId="1076"/>
          <ac:spMkLst>
            <pc:docMk/>
            <pc:sldMk cId="754667137" sldId="386"/>
            <ac:spMk id="71" creationId="{82270694-3C31-EF0A-C7A6-A8D9E06D9711}"/>
          </ac:spMkLst>
        </pc:spChg>
        <pc:spChg chg="mod">
          <ac:chgData name="代數白痴 顧" userId="316db6a4f7ef8138" providerId="LiveId" clId="{011A0710-1E9C-4C11-A40D-C56C402E6B82}" dt="2023-10-23T02:03:39.629" v="901" actId="1076"/>
          <ac:spMkLst>
            <pc:docMk/>
            <pc:sldMk cId="754667137" sldId="386"/>
            <ac:spMk id="72" creationId="{B4561312-CC57-B0C2-09EB-71A4468619C4}"/>
          </ac:spMkLst>
        </pc:spChg>
        <pc:spChg chg="mod">
          <ac:chgData name="代數白痴 顧" userId="316db6a4f7ef8138" providerId="LiveId" clId="{011A0710-1E9C-4C11-A40D-C56C402E6B82}" dt="2023-10-23T02:03:55.250" v="914" actId="1038"/>
          <ac:spMkLst>
            <pc:docMk/>
            <pc:sldMk cId="754667137" sldId="386"/>
            <ac:spMk id="73" creationId="{E23EA116-56B7-668D-4869-AFC87316BDA5}"/>
          </ac:spMkLst>
        </pc:spChg>
        <pc:spChg chg="del mod">
          <ac:chgData name="代數白痴 顧" userId="316db6a4f7ef8138" providerId="LiveId" clId="{011A0710-1E9C-4C11-A40D-C56C402E6B82}" dt="2023-10-23T02:03:59.671" v="915" actId="478"/>
          <ac:spMkLst>
            <pc:docMk/>
            <pc:sldMk cId="754667137" sldId="386"/>
            <ac:spMk id="74" creationId="{DFB71BFE-5D8B-3B09-460A-7C6D6567062F}"/>
          </ac:spMkLst>
        </pc:spChg>
        <pc:spChg chg="del mod">
          <ac:chgData name="代數白痴 顧" userId="316db6a4f7ef8138" providerId="LiveId" clId="{011A0710-1E9C-4C11-A40D-C56C402E6B82}" dt="2023-10-23T02:03:59.671" v="915" actId="478"/>
          <ac:spMkLst>
            <pc:docMk/>
            <pc:sldMk cId="754667137" sldId="386"/>
            <ac:spMk id="75" creationId="{84C428BB-D7D1-1E40-14E8-A24DD0CCF196}"/>
          </ac:spMkLst>
        </pc:spChg>
        <pc:spChg chg="del mod">
          <ac:chgData name="代數白痴 顧" userId="316db6a4f7ef8138" providerId="LiveId" clId="{011A0710-1E9C-4C11-A40D-C56C402E6B82}" dt="2023-10-23T02:03:59.671" v="915" actId="478"/>
          <ac:spMkLst>
            <pc:docMk/>
            <pc:sldMk cId="754667137" sldId="386"/>
            <ac:spMk id="76" creationId="{A625BF61-EFF8-8830-1FF2-2076ED49CD09}"/>
          </ac:spMkLst>
        </pc:spChg>
        <pc:spChg chg="del">
          <ac:chgData name="代數白痴 顧" userId="316db6a4f7ef8138" providerId="LiveId" clId="{011A0710-1E9C-4C11-A40D-C56C402E6B82}" dt="2023-10-23T01:55:47.921" v="885" actId="478"/>
          <ac:spMkLst>
            <pc:docMk/>
            <pc:sldMk cId="754667137" sldId="386"/>
            <ac:spMk id="77" creationId="{9F8A0E93-1BEA-DA97-116D-52E4613A3118}"/>
          </ac:spMkLst>
        </pc:spChg>
        <pc:spChg chg="del mod topLvl">
          <ac:chgData name="代數白痴 顧" userId="316db6a4f7ef8138" providerId="LiveId" clId="{011A0710-1E9C-4C11-A40D-C56C402E6B82}" dt="2023-10-23T02:08:51.019" v="1103" actId="478"/>
          <ac:spMkLst>
            <pc:docMk/>
            <pc:sldMk cId="754667137" sldId="386"/>
            <ac:spMk id="86" creationId="{AAF988B3-6DCF-3BE4-D762-F0964ED9E6B6}"/>
          </ac:spMkLst>
        </pc:spChg>
        <pc:spChg chg="del mod topLvl">
          <ac:chgData name="代數白痴 顧" userId="316db6a4f7ef8138" providerId="LiveId" clId="{011A0710-1E9C-4C11-A40D-C56C402E6B82}" dt="2023-10-23T02:08:51.019" v="1103" actId="478"/>
          <ac:spMkLst>
            <pc:docMk/>
            <pc:sldMk cId="754667137" sldId="386"/>
            <ac:spMk id="93" creationId="{6FD7294E-CC17-B700-16C3-6197018B248E}"/>
          </ac:spMkLst>
        </pc:spChg>
        <pc:spChg chg="mod">
          <ac:chgData name="代數白痴 顧" userId="316db6a4f7ef8138" providerId="LiveId" clId="{011A0710-1E9C-4C11-A40D-C56C402E6B82}" dt="2023-10-23T02:07:04.980" v="916" actId="165"/>
          <ac:spMkLst>
            <pc:docMk/>
            <pc:sldMk cId="754667137" sldId="386"/>
            <ac:spMk id="96" creationId="{339F05E7-2BE4-9189-6134-43665EE51C4B}"/>
          </ac:spMkLst>
        </pc:spChg>
        <pc:spChg chg="mod">
          <ac:chgData name="代數白痴 顧" userId="316db6a4f7ef8138" providerId="LiveId" clId="{011A0710-1E9C-4C11-A40D-C56C402E6B82}" dt="2023-10-23T02:07:04.980" v="916" actId="165"/>
          <ac:spMkLst>
            <pc:docMk/>
            <pc:sldMk cId="754667137" sldId="386"/>
            <ac:spMk id="102" creationId="{8134E396-8E60-48B4-ED68-001350366108}"/>
          </ac:spMkLst>
        </pc:spChg>
        <pc:spChg chg="mod">
          <ac:chgData name="代數白痴 顧" userId="316db6a4f7ef8138" providerId="LiveId" clId="{011A0710-1E9C-4C11-A40D-C56C402E6B82}" dt="2023-10-23T02:07:04.980" v="916" actId="165"/>
          <ac:spMkLst>
            <pc:docMk/>
            <pc:sldMk cId="754667137" sldId="386"/>
            <ac:spMk id="112" creationId="{357A2549-DB46-935F-6BF3-08CFCF69106F}"/>
          </ac:spMkLst>
        </pc:spChg>
        <pc:spChg chg="mod topLvl">
          <ac:chgData name="代數白痴 顧" userId="316db6a4f7ef8138" providerId="LiveId" clId="{011A0710-1E9C-4C11-A40D-C56C402E6B82}" dt="2023-10-23T02:15:54.324" v="1360" actId="1076"/>
          <ac:spMkLst>
            <pc:docMk/>
            <pc:sldMk cId="754667137" sldId="386"/>
            <ac:spMk id="113" creationId="{A9E3B91F-BD13-2E6E-438C-75B1FC866137}"/>
          </ac:spMkLst>
        </pc:spChg>
        <pc:spChg chg="mod topLvl">
          <ac:chgData name="代數白痴 顧" userId="316db6a4f7ef8138" providerId="LiveId" clId="{011A0710-1E9C-4C11-A40D-C56C402E6B82}" dt="2023-10-23T02:18:13.846" v="1378" actId="164"/>
          <ac:spMkLst>
            <pc:docMk/>
            <pc:sldMk cId="754667137" sldId="386"/>
            <ac:spMk id="114" creationId="{A4C17B52-53D7-E8B6-2CEE-CE9AE7535506}"/>
          </ac:spMkLst>
        </pc:spChg>
        <pc:spChg chg="mod topLvl">
          <ac:chgData name="代數白痴 顧" userId="316db6a4f7ef8138" providerId="LiveId" clId="{011A0710-1E9C-4C11-A40D-C56C402E6B82}" dt="2023-10-23T02:15:17.683" v="1342" actId="1037"/>
          <ac:spMkLst>
            <pc:docMk/>
            <pc:sldMk cId="754667137" sldId="386"/>
            <ac:spMk id="115" creationId="{3C84CD5D-EFA3-8C0B-EC92-B9E1F1953A94}"/>
          </ac:spMkLst>
        </pc:spChg>
        <pc:spChg chg="mod topLvl">
          <ac:chgData name="代數白痴 顧" userId="316db6a4f7ef8138" providerId="LiveId" clId="{011A0710-1E9C-4C11-A40D-C56C402E6B82}" dt="2023-10-23T02:18:13.846" v="1378" actId="164"/>
          <ac:spMkLst>
            <pc:docMk/>
            <pc:sldMk cId="754667137" sldId="386"/>
            <ac:spMk id="116" creationId="{5F3DF952-C126-57A6-12D7-6D674669E8D9}"/>
          </ac:spMkLst>
        </pc:spChg>
        <pc:spChg chg="mod topLvl">
          <ac:chgData name="代數白痴 顧" userId="316db6a4f7ef8138" providerId="LiveId" clId="{011A0710-1E9C-4C11-A40D-C56C402E6B82}" dt="2023-10-23T02:15:37.867" v="1356" actId="1038"/>
          <ac:spMkLst>
            <pc:docMk/>
            <pc:sldMk cId="754667137" sldId="386"/>
            <ac:spMk id="117" creationId="{28427D6F-E203-B69A-D84B-B99F57BD0CE2}"/>
          </ac:spMkLst>
        </pc:spChg>
        <pc:grpChg chg="add mod">
          <ac:chgData name="代數白痴 顧" userId="316db6a4f7ef8138" providerId="LiveId" clId="{011A0710-1E9C-4C11-A40D-C56C402E6B82}" dt="2023-10-23T02:18:13.846" v="1378" actId="164"/>
          <ac:grpSpMkLst>
            <pc:docMk/>
            <pc:sldMk cId="754667137" sldId="386"/>
            <ac:grpSpMk id="42" creationId="{9ABC453B-D9C9-F26B-F090-016BCF06C068}"/>
          </ac:grpSpMkLst>
        </pc:grpChg>
        <pc:grpChg chg="del mod topLvl">
          <ac:chgData name="代數白痴 顧" userId="316db6a4f7ef8138" providerId="LiveId" clId="{011A0710-1E9C-4C11-A40D-C56C402E6B82}" dt="2023-10-23T02:07:09.850" v="917" actId="165"/>
          <ac:grpSpMkLst>
            <pc:docMk/>
            <pc:sldMk cId="754667137" sldId="386"/>
            <ac:grpSpMk id="94" creationId="{5B07DBBF-7CA7-A275-C3B1-86B99501315C}"/>
          </ac:grpSpMkLst>
        </pc:grpChg>
        <pc:grpChg chg="del">
          <ac:chgData name="代數白痴 顧" userId="316db6a4f7ef8138" providerId="LiveId" clId="{011A0710-1E9C-4C11-A40D-C56C402E6B82}" dt="2023-10-23T01:55:47.921" v="885" actId="478"/>
          <ac:grpSpMkLst>
            <pc:docMk/>
            <pc:sldMk cId="754667137" sldId="386"/>
            <ac:grpSpMk id="95" creationId="{69851EC2-D8ED-7D95-00BD-678100CFFFC7}"/>
          </ac:grpSpMkLst>
        </pc:grpChg>
        <pc:grpChg chg="del mod topLvl">
          <ac:chgData name="代數白痴 顧" userId="316db6a4f7ef8138" providerId="LiveId" clId="{011A0710-1E9C-4C11-A40D-C56C402E6B82}" dt="2023-10-23T02:10:50.860" v="1324" actId="478"/>
          <ac:grpSpMkLst>
            <pc:docMk/>
            <pc:sldMk cId="754667137" sldId="386"/>
            <ac:grpSpMk id="119" creationId="{BBB805CA-F26B-1690-898D-9F9E11D457BC}"/>
          </ac:grpSpMkLst>
        </pc:grpChg>
        <pc:grpChg chg="del">
          <ac:chgData name="代數白痴 顧" userId="316db6a4f7ef8138" providerId="LiveId" clId="{011A0710-1E9C-4C11-A40D-C56C402E6B82}" dt="2023-10-23T02:07:04.980" v="916" actId="165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011A0710-1E9C-4C11-A40D-C56C402E6B82}" dt="2023-10-23T01:50:54.004" v="98" actId="47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011A0710-1E9C-4C11-A40D-C56C402E6B82}" dt="2023-10-23T01:50:54.004" v="98" actId="478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del">
          <ac:chgData name="代數白痴 顧" userId="316db6a4f7ef8138" providerId="LiveId" clId="{011A0710-1E9C-4C11-A40D-C56C402E6B82}" dt="2023-10-23T01:50:54.004" v="98" actId="47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del">
          <ac:chgData name="代數白痴 顧" userId="316db6a4f7ef8138" providerId="LiveId" clId="{011A0710-1E9C-4C11-A40D-C56C402E6B82}" dt="2023-10-23T01:50:54.004" v="98" actId="478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del mod topLvl">
          <ac:chgData name="代數白痴 顧" userId="316db6a4f7ef8138" providerId="LiveId" clId="{011A0710-1E9C-4C11-A40D-C56C402E6B82}" dt="2023-10-23T02:07:14.992" v="919" actId="478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del mod topLvl">
          <ac:chgData name="代數白痴 顧" userId="316db6a4f7ef8138" providerId="LiveId" clId="{011A0710-1E9C-4C11-A40D-C56C402E6B82}" dt="2023-10-23T02:07:14.025" v="918" actId="478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del mod topLvl">
          <ac:chgData name="代數白痴 顧" userId="316db6a4f7ef8138" providerId="LiveId" clId="{011A0710-1E9C-4C11-A40D-C56C402E6B82}" dt="2023-10-23T02:07:14.025" v="918" actId="478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del mod topLvl">
          <ac:chgData name="代數白痴 顧" userId="316db6a4f7ef8138" providerId="LiveId" clId="{011A0710-1E9C-4C11-A40D-C56C402E6B82}" dt="2023-10-23T02:07:14.025" v="918" actId="478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del mod topLvl">
          <ac:chgData name="代數白痴 顧" userId="316db6a4f7ef8138" providerId="LiveId" clId="{011A0710-1E9C-4C11-A40D-C56C402E6B82}" dt="2023-10-23T02:07:14.025" v="918" actId="478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add mod ord">
          <ac:chgData name="代數白痴 顧" userId="316db6a4f7ef8138" providerId="LiveId" clId="{011A0710-1E9C-4C11-A40D-C56C402E6B82}" dt="2023-10-23T02:03:25.898" v="898" actId="167"/>
          <ac:picMkLst>
            <pc:docMk/>
            <pc:sldMk cId="754667137" sldId="386"/>
            <ac:picMk id="14" creationId="{25A98B0C-A573-4CBB-1EF0-337E2930862F}"/>
          </ac:picMkLst>
        </pc:picChg>
        <pc:picChg chg="add mod ord">
          <ac:chgData name="代數白痴 顧" userId="316db6a4f7ef8138" providerId="LiveId" clId="{011A0710-1E9C-4C11-A40D-C56C402E6B82}" dt="2023-10-23T02:15:32.404" v="1347" actId="1076"/>
          <ac:picMkLst>
            <pc:docMk/>
            <pc:sldMk cId="754667137" sldId="386"/>
            <ac:picMk id="36" creationId="{64DAABBF-81E1-BC35-6206-4260A410381D}"/>
          </ac:picMkLst>
        </pc:picChg>
        <pc:cxnChg chg="add mod">
          <ac:chgData name="代數白痴 顧" userId="316db6a4f7ef8138" providerId="LiveId" clId="{011A0710-1E9C-4C11-A40D-C56C402E6B82}" dt="2023-10-23T01:54:02.456" v="458" actId="1036"/>
          <ac:cxnSpMkLst>
            <pc:docMk/>
            <pc:sldMk cId="754667137" sldId="386"/>
            <ac:cxnSpMk id="4" creationId="{792010B7-96F6-2518-B05F-ED4B06243151}"/>
          </ac:cxnSpMkLst>
        </pc:cxnChg>
        <pc:cxnChg chg="add mod">
          <ac:chgData name="代數白痴 顧" userId="316db6a4f7ef8138" providerId="LiveId" clId="{011A0710-1E9C-4C11-A40D-C56C402E6B82}" dt="2023-10-23T01:54:10.887" v="554" actId="1037"/>
          <ac:cxnSpMkLst>
            <pc:docMk/>
            <pc:sldMk cId="754667137" sldId="386"/>
            <ac:cxnSpMk id="5" creationId="{ED7AD268-5B60-1CFF-DBCC-C6E1E461492C}"/>
          </ac:cxnSpMkLst>
        </pc:cxnChg>
        <pc:cxnChg chg="add mod">
          <ac:chgData name="代數白痴 顧" userId="316db6a4f7ef8138" providerId="LiveId" clId="{011A0710-1E9C-4C11-A40D-C56C402E6B82}" dt="2023-10-23T01:54:23.591" v="564" actId="1035"/>
          <ac:cxnSpMkLst>
            <pc:docMk/>
            <pc:sldMk cId="754667137" sldId="386"/>
            <ac:cxnSpMk id="6" creationId="{71B14CF6-AC90-BBF2-2DE0-34C791F5FA36}"/>
          </ac:cxnSpMkLst>
        </pc:cxnChg>
        <pc:cxnChg chg="add mod">
          <ac:chgData name="代數白痴 顧" userId="316db6a4f7ef8138" providerId="LiveId" clId="{011A0710-1E9C-4C11-A40D-C56C402E6B82}" dt="2023-10-23T01:54:31.414" v="638" actId="1038"/>
          <ac:cxnSpMkLst>
            <pc:docMk/>
            <pc:sldMk cId="754667137" sldId="386"/>
            <ac:cxnSpMk id="7" creationId="{D69D8148-28D6-1147-6022-F2E46FD74AEA}"/>
          </ac:cxnSpMkLst>
        </pc:cxnChg>
        <pc:cxnChg chg="add mod">
          <ac:chgData name="代數白痴 顧" userId="316db6a4f7ef8138" providerId="LiveId" clId="{011A0710-1E9C-4C11-A40D-C56C402E6B82}" dt="2023-10-23T01:54:38.306" v="702" actId="1038"/>
          <ac:cxnSpMkLst>
            <pc:docMk/>
            <pc:sldMk cId="754667137" sldId="386"/>
            <ac:cxnSpMk id="8" creationId="{A3782276-90D1-4E33-0521-97BB28C84496}"/>
          </ac:cxnSpMkLst>
        </pc:cxnChg>
        <pc:cxnChg chg="add mod">
          <ac:chgData name="代數白痴 顧" userId="316db6a4f7ef8138" providerId="LiveId" clId="{011A0710-1E9C-4C11-A40D-C56C402E6B82}" dt="2023-10-23T01:54:44.308" v="758" actId="1038"/>
          <ac:cxnSpMkLst>
            <pc:docMk/>
            <pc:sldMk cId="754667137" sldId="386"/>
            <ac:cxnSpMk id="9" creationId="{1CA06E65-3645-1F12-DB12-9A7472B42C90}"/>
          </ac:cxnSpMkLst>
        </pc:cxnChg>
        <pc:cxnChg chg="add mod">
          <ac:chgData name="代數白痴 顧" userId="316db6a4f7ef8138" providerId="LiveId" clId="{011A0710-1E9C-4C11-A40D-C56C402E6B82}" dt="2023-10-23T01:54:53.314" v="828" actId="1037"/>
          <ac:cxnSpMkLst>
            <pc:docMk/>
            <pc:sldMk cId="754667137" sldId="386"/>
            <ac:cxnSpMk id="11" creationId="{AD8ABEB7-30DD-0241-E838-D9AC5F287A53}"/>
          </ac:cxnSpMkLst>
        </pc:cxnChg>
        <pc:cxnChg chg="del">
          <ac:chgData name="代數白痴 顧" userId="316db6a4f7ef8138" providerId="LiveId" clId="{011A0710-1E9C-4C11-A40D-C56C402E6B82}" dt="2023-10-23T01:50:39.159" v="95" actId="478"/>
          <ac:cxnSpMkLst>
            <pc:docMk/>
            <pc:sldMk cId="754667137" sldId="386"/>
            <ac:cxnSpMk id="13" creationId="{C6411A11-EE52-A6B2-5475-181CB77F2E13}"/>
          </ac:cxnSpMkLst>
        </pc:cxnChg>
        <pc:cxnChg chg="add mod">
          <ac:chgData name="代數白痴 顧" userId="316db6a4f7ef8138" providerId="LiveId" clId="{011A0710-1E9C-4C11-A40D-C56C402E6B82}" dt="2023-10-23T02:18:13.846" v="1378" actId="164"/>
          <ac:cxnSpMkLst>
            <pc:docMk/>
            <pc:sldMk cId="754667137" sldId="386"/>
            <ac:cxnSpMk id="18" creationId="{92DE1080-4176-43C0-E117-D73CC31A61C2}"/>
          </ac:cxnSpMkLst>
        </pc:cxnChg>
        <pc:cxnChg chg="mod topLvl">
          <ac:chgData name="代數白痴 顧" userId="316db6a4f7ef8138" providerId="LiveId" clId="{011A0710-1E9C-4C11-A40D-C56C402E6B82}" dt="2023-10-23T02:18:13.846" v="1378" actId="164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011A0710-1E9C-4C11-A40D-C56C402E6B82}" dt="2023-10-23T02:18:13.846" v="1378" actId="164"/>
          <ac:cxnSpMkLst>
            <pc:docMk/>
            <pc:sldMk cId="754667137" sldId="386"/>
            <ac:cxnSpMk id="31" creationId="{A45AD5E4-A748-91E3-6AD0-6CC01891E8B6}"/>
          </ac:cxnSpMkLst>
        </pc:cxnChg>
        <pc:cxnChg chg="add mod">
          <ac:chgData name="代數白痴 顧" userId="316db6a4f7ef8138" providerId="LiveId" clId="{011A0710-1E9C-4C11-A40D-C56C402E6B82}" dt="2023-10-23T02:18:13.846" v="1378" actId="164"/>
          <ac:cxnSpMkLst>
            <pc:docMk/>
            <pc:sldMk cId="754667137" sldId="386"/>
            <ac:cxnSpMk id="32" creationId="{AEEB4E73-CB4C-7AA5-1807-A8FA6E3CDD38}"/>
          </ac:cxnSpMkLst>
        </pc:cxnChg>
        <pc:cxnChg chg="add mod">
          <ac:chgData name="代數白痴 顧" userId="316db6a4f7ef8138" providerId="LiveId" clId="{011A0710-1E9C-4C11-A40D-C56C402E6B82}" dt="2023-10-23T02:18:13.846" v="1378" actId="164"/>
          <ac:cxnSpMkLst>
            <pc:docMk/>
            <pc:sldMk cId="754667137" sldId="386"/>
            <ac:cxnSpMk id="33" creationId="{BCF36A10-4852-7EA0-86C3-5733EB33A395}"/>
          </ac:cxnSpMkLst>
        </pc:cxnChg>
        <pc:cxnChg chg="del">
          <ac:chgData name="代數白痴 顧" userId="316db6a4f7ef8138" providerId="LiveId" clId="{011A0710-1E9C-4C11-A40D-C56C402E6B82}" dt="2023-10-23T01:50:45.073" v="96" actId="478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011A0710-1E9C-4C11-A40D-C56C402E6B82}" dt="2023-10-23T01:50:39.159" v="95" actId="478"/>
          <ac:cxnSpMkLst>
            <pc:docMk/>
            <pc:sldMk cId="754667137" sldId="386"/>
            <ac:cxnSpMk id="37" creationId="{ED159C63-B0BD-E578-A0AA-7E08E06C2E84}"/>
          </ac:cxnSpMkLst>
        </pc:cxnChg>
        <pc:cxnChg chg="del">
          <ac:chgData name="代數白痴 顧" userId="316db6a4f7ef8138" providerId="LiveId" clId="{011A0710-1E9C-4C11-A40D-C56C402E6B82}" dt="2023-10-23T01:50:39.159" v="95" actId="478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011A0710-1E9C-4C11-A40D-C56C402E6B82}" dt="2023-10-23T01:50:39.159" v="95" actId="47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011A0710-1E9C-4C11-A40D-C56C402E6B82}" dt="2023-10-23T01:50:39.159" v="95" actId="478"/>
          <ac:cxnSpMkLst>
            <pc:docMk/>
            <pc:sldMk cId="754667137" sldId="386"/>
            <ac:cxnSpMk id="43" creationId="{6775B9AF-B692-5BCA-01A5-AA53BF50210C}"/>
          </ac:cxnSpMkLst>
        </pc:cxnChg>
        <pc:cxnChg chg="mod">
          <ac:chgData name="代數白痴 顧" userId="316db6a4f7ef8138" providerId="LiveId" clId="{011A0710-1E9C-4C11-A40D-C56C402E6B82}" dt="2023-10-23T01:55:47.921" v="885" actId="478"/>
          <ac:cxnSpMkLst>
            <pc:docMk/>
            <pc:sldMk cId="754667137" sldId="386"/>
            <ac:cxnSpMk id="59" creationId="{6248CC12-8242-4FCE-103F-4CED91FFCD46}"/>
          </ac:cxnSpMkLst>
        </pc:cxnChg>
        <pc:cxnChg chg="mod">
          <ac:chgData name="代數白痴 顧" userId="316db6a4f7ef8138" providerId="LiveId" clId="{011A0710-1E9C-4C11-A40D-C56C402E6B82}" dt="2023-10-23T01:55:47.921" v="885" actId="478"/>
          <ac:cxnSpMkLst>
            <pc:docMk/>
            <pc:sldMk cId="754667137" sldId="386"/>
            <ac:cxnSpMk id="62" creationId="{04E49C6D-74F6-066A-55BA-A6C7DA8F66DB}"/>
          </ac:cxnSpMkLst>
        </pc:cxnChg>
        <pc:cxnChg chg="mod">
          <ac:chgData name="代數白痴 顧" userId="316db6a4f7ef8138" providerId="LiveId" clId="{011A0710-1E9C-4C11-A40D-C56C402E6B82}" dt="2023-10-23T02:10:50.860" v="1324" actId="478"/>
          <ac:cxnSpMkLst>
            <pc:docMk/>
            <pc:sldMk cId="754667137" sldId="386"/>
            <ac:cxnSpMk id="104" creationId="{31C225EA-A58F-B7E2-3FFF-57733B2AD3F9}"/>
          </ac:cxnSpMkLst>
        </pc:cxnChg>
        <pc:cxnChg chg="mod">
          <ac:chgData name="代數白痴 顧" userId="316db6a4f7ef8138" providerId="LiveId" clId="{011A0710-1E9C-4C11-A40D-C56C402E6B82}" dt="2023-10-23T02:10:50.860" v="1324" actId="478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 modTransition">
        <pc:chgData name="代數白痴 顧" userId="316db6a4f7ef8138" providerId="LiveId" clId="{011A0710-1E9C-4C11-A40D-C56C402E6B82}" dt="2023-10-23T02:48:01.346" v="3196" actId="164"/>
        <pc:sldMkLst>
          <pc:docMk/>
          <pc:sldMk cId="731354489" sldId="387"/>
        </pc:sldMkLst>
        <pc:spChg chg="mod">
          <ac:chgData name="代數白痴 顧" userId="316db6a4f7ef8138" providerId="LiveId" clId="{011A0710-1E9C-4C11-A40D-C56C402E6B82}" dt="2023-10-23T02:39:25.993" v="2722" actId="20577"/>
          <ac:spMkLst>
            <pc:docMk/>
            <pc:sldMk cId="731354489" sldId="387"/>
            <ac:spMk id="23" creationId="{00000000-0000-0000-0000-000000000000}"/>
          </ac:spMkLst>
        </pc:spChg>
        <pc:spChg chg="add del mod ord">
          <ac:chgData name="代數白痴 顧" userId="316db6a4f7ef8138" providerId="LiveId" clId="{011A0710-1E9C-4C11-A40D-C56C402E6B82}" dt="2023-10-23T02:38:46.311" v="2674" actId="478"/>
          <ac:spMkLst>
            <pc:docMk/>
            <pc:sldMk cId="731354489" sldId="387"/>
            <ac:spMk id="25" creationId="{9DC4E5E9-C2DD-98BC-6A59-C32808C15E90}"/>
          </ac:spMkLst>
        </pc:spChg>
        <pc:spChg chg="add del mod">
          <ac:chgData name="代數白痴 顧" userId="316db6a4f7ef8138" providerId="LiveId" clId="{011A0710-1E9C-4C11-A40D-C56C402E6B82}" dt="2023-10-23T02:38:47.670" v="2675" actId="478"/>
          <ac:spMkLst>
            <pc:docMk/>
            <pc:sldMk cId="731354489" sldId="387"/>
            <ac:spMk id="27" creationId="{F164B212-2631-901E-33B6-2F1BD628F36A}"/>
          </ac:spMkLst>
        </pc:spChg>
        <pc:spChg chg="mod">
          <ac:chgData name="代數白痴 顧" userId="316db6a4f7ef8138" providerId="LiveId" clId="{011A0710-1E9C-4C11-A40D-C56C402E6B82}" dt="2023-10-23T02:38:58.162" v="2676" actId="1076"/>
          <ac:spMkLst>
            <pc:docMk/>
            <pc:sldMk cId="731354489" sldId="387"/>
            <ac:spMk id="31" creationId="{E7DED20A-93FA-A844-86FC-98F84488DDF3}"/>
          </ac:spMkLst>
        </pc:spChg>
        <pc:spChg chg="mod">
          <ac:chgData name="代數白痴 顧" userId="316db6a4f7ef8138" providerId="LiveId" clId="{011A0710-1E9C-4C11-A40D-C56C402E6B82}" dt="2023-10-23T02:39:01.458" v="2677" actId="1076"/>
          <ac:spMkLst>
            <pc:docMk/>
            <pc:sldMk cId="731354489" sldId="387"/>
            <ac:spMk id="32" creationId="{46EF82CE-7E66-9622-62EA-16B04431D282}"/>
          </ac:spMkLst>
        </pc:spChg>
        <pc:spChg chg="mod">
          <ac:chgData name="代數白痴 顧" userId="316db6a4f7ef8138" providerId="LiveId" clId="{011A0710-1E9C-4C11-A40D-C56C402E6B82}" dt="2023-10-23T02:39:05.114" v="2678" actId="1076"/>
          <ac:spMkLst>
            <pc:docMk/>
            <pc:sldMk cId="731354489" sldId="387"/>
            <ac:spMk id="34" creationId="{6E89E7FD-ACE8-263D-AEA5-37E2EB321C8D}"/>
          </ac:spMkLst>
        </pc:spChg>
        <pc:spChg chg="mod">
          <ac:chgData name="代數白痴 顧" userId="316db6a4f7ef8138" providerId="LiveId" clId="{011A0710-1E9C-4C11-A40D-C56C402E6B82}" dt="2023-10-23T02:39:13.106" v="2681" actId="1076"/>
          <ac:spMkLst>
            <pc:docMk/>
            <pc:sldMk cId="731354489" sldId="387"/>
            <ac:spMk id="36" creationId="{8550D6D2-8B89-F2C8-DAE4-30D9F187B066}"/>
          </ac:spMkLst>
        </pc:spChg>
        <pc:spChg chg="del mod">
          <ac:chgData name="代數白痴 顧" userId="316db6a4f7ef8138" providerId="LiveId" clId="{011A0710-1E9C-4C11-A40D-C56C402E6B82}" dt="2023-10-23T02:39:10.022" v="2680" actId="478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011A0710-1E9C-4C11-A40D-C56C402E6B82}" dt="2023-10-23T02:47:50.474" v="3195" actId="1076"/>
          <ac:spMkLst>
            <pc:docMk/>
            <pc:sldMk cId="731354489" sldId="387"/>
            <ac:spMk id="43" creationId="{D7CD5F0F-5C76-4E30-E39A-A8D17A0A40A1}"/>
          </ac:spMkLst>
        </pc:spChg>
        <pc:spChg chg="add mod">
          <ac:chgData name="代數白痴 顧" userId="316db6a4f7ef8138" providerId="LiveId" clId="{011A0710-1E9C-4C11-A40D-C56C402E6B82}" dt="2023-10-23T02:48:01.346" v="3196" actId="164"/>
          <ac:spMkLst>
            <pc:docMk/>
            <pc:sldMk cId="731354489" sldId="387"/>
            <ac:spMk id="45" creationId="{FE8D4A25-F7E9-2E69-1684-8EDD9127A7B1}"/>
          </ac:spMkLst>
        </pc:spChg>
        <pc:spChg chg="add mod">
          <ac:chgData name="代數白痴 顧" userId="316db6a4f7ef8138" providerId="LiveId" clId="{011A0710-1E9C-4C11-A40D-C56C402E6B82}" dt="2023-10-23T02:47:50.474" v="3195" actId="1076"/>
          <ac:spMkLst>
            <pc:docMk/>
            <pc:sldMk cId="731354489" sldId="387"/>
            <ac:spMk id="46" creationId="{F1380B33-14C7-9902-F4B1-EAEE30A5137F}"/>
          </ac:spMkLst>
        </pc:spChg>
        <pc:spChg chg="mod topLvl">
          <ac:chgData name="代數白痴 顧" userId="316db6a4f7ef8138" providerId="LiveId" clId="{011A0710-1E9C-4C11-A40D-C56C402E6B82}" dt="2023-10-23T02:47:50.474" v="3195" actId="1076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011A0710-1E9C-4C11-A40D-C56C402E6B82}" dt="2023-10-23T02:47:50.474" v="3195" actId="1076"/>
          <ac:spMkLst>
            <pc:docMk/>
            <pc:sldMk cId="731354489" sldId="387"/>
            <ac:spMk id="52" creationId="{3216DCF9-C279-4273-49EB-ADC5F0794583}"/>
          </ac:spMkLst>
        </pc:spChg>
        <pc:spChg chg="del mod topLvl">
          <ac:chgData name="代數白痴 顧" userId="316db6a4f7ef8138" providerId="LiveId" clId="{011A0710-1E9C-4C11-A40D-C56C402E6B82}" dt="2023-10-23T02:44:27.216" v="3168" actId="478"/>
          <ac:spMkLst>
            <pc:docMk/>
            <pc:sldMk cId="731354489" sldId="387"/>
            <ac:spMk id="53" creationId="{FB13257D-A57D-8828-69EB-3EF06ACA66A4}"/>
          </ac:spMkLst>
        </pc:spChg>
        <pc:spChg chg="mod">
          <ac:chgData name="代數白痴 顧" userId="316db6a4f7ef8138" providerId="LiveId" clId="{011A0710-1E9C-4C11-A40D-C56C402E6B82}" dt="2023-10-23T02:29:52.629" v="1988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011A0710-1E9C-4C11-A40D-C56C402E6B82}" dt="2023-10-23T02:48:01.346" v="3196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011A0710-1E9C-4C11-A40D-C56C402E6B82}" dt="2023-10-23T02:48:01.346" v="3196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011A0710-1E9C-4C11-A40D-C56C402E6B82}" dt="2023-10-23T02:48:01.346" v="3196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011A0710-1E9C-4C11-A40D-C56C402E6B82}" dt="2023-10-23T02:48:01.346" v="3196" actId="164"/>
          <ac:spMkLst>
            <pc:docMk/>
            <pc:sldMk cId="731354489" sldId="387"/>
            <ac:spMk id="65" creationId="{272CCC55-30B2-F1E0-2B07-D387747383AF}"/>
          </ac:spMkLst>
        </pc:spChg>
        <pc:grpChg chg="del">
          <ac:chgData name="代數白痴 顧" userId="316db6a4f7ef8138" providerId="LiveId" clId="{011A0710-1E9C-4C11-A40D-C56C402E6B82}" dt="2023-10-23T02:24:02.895" v="1384" actId="478"/>
          <ac:grpSpMkLst>
            <pc:docMk/>
            <pc:sldMk cId="731354489" sldId="387"/>
            <ac:grpSpMk id="30" creationId="{A505F652-4049-AB3D-D411-D4C327BCF774}"/>
          </ac:grpSpMkLst>
        </pc:grpChg>
        <pc:grpChg chg="add mod">
          <ac:chgData name="代數白痴 顧" userId="316db6a4f7ef8138" providerId="LiveId" clId="{011A0710-1E9C-4C11-A40D-C56C402E6B82}" dt="2023-10-23T02:48:01.346" v="3196" actId="164"/>
          <ac:grpSpMkLst>
            <pc:docMk/>
            <pc:sldMk cId="731354489" sldId="387"/>
            <ac:grpSpMk id="47" creationId="{B27ECF28-D882-17A4-CFC5-3A616A8A0E8D}"/>
          </ac:grpSpMkLst>
        </pc:grpChg>
        <pc:grpChg chg="del">
          <ac:chgData name="代數白痴 顧" userId="316db6a4f7ef8138" providerId="LiveId" clId="{011A0710-1E9C-4C11-A40D-C56C402E6B82}" dt="2023-10-23T02:41:02.901" v="2723" actId="165"/>
          <ac:grpSpMkLst>
            <pc:docMk/>
            <pc:sldMk cId="731354489" sldId="387"/>
            <ac:grpSpMk id="76" creationId="{E19CC4F3-869C-410D-8BFE-7D7CD7005A35}"/>
          </ac:grpSpMkLst>
        </pc:grpChg>
        <pc:graphicFrameChg chg="add del">
          <ac:chgData name="代數白痴 顧" userId="316db6a4f7ef8138" providerId="LiveId" clId="{011A0710-1E9C-4C11-A40D-C56C402E6B82}" dt="2023-10-23T02:24:12.463" v="1387" actId="47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del">
          <ac:chgData name="代數白痴 顧" userId="316db6a4f7ef8138" providerId="LiveId" clId="{011A0710-1E9C-4C11-A40D-C56C402E6B82}" dt="2023-10-23T02:24:12.463" v="1387" actId="478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del mod">
          <ac:chgData name="代數白痴 顧" userId="316db6a4f7ef8138" providerId="LiveId" clId="{011A0710-1E9C-4C11-A40D-C56C402E6B82}" dt="2023-10-23T02:29:27.472" v="1975" actId="1037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del mod">
          <ac:chgData name="代數白痴 顧" userId="316db6a4f7ef8138" providerId="LiveId" clId="{011A0710-1E9C-4C11-A40D-C56C402E6B82}" dt="2023-10-23T02:29:57.331" v="1989" actId="107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picChg chg="add mod ord">
          <ac:chgData name="代數白痴 顧" userId="316db6a4f7ef8138" providerId="LiveId" clId="{011A0710-1E9C-4C11-A40D-C56C402E6B82}" dt="2023-10-23T02:37:09.971" v="2351" actId="167"/>
          <ac:picMkLst>
            <pc:docMk/>
            <pc:sldMk cId="731354489" sldId="387"/>
            <ac:picMk id="18" creationId="{C06E8DD0-A735-8767-4BA9-A2E746870A7C}"/>
          </ac:picMkLst>
        </pc:picChg>
        <pc:picChg chg="add del mod">
          <ac:chgData name="代數白痴 顧" userId="316db6a4f7ef8138" providerId="LiveId" clId="{011A0710-1E9C-4C11-A40D-C56C402E6B82}" dt="2023-10-23T02:44:50.689" v="3172" actId="478"/>
          <ac:picMkLst>
            <pc:docMk/>
            <pc:sldMk cId="731354489" sldId="387"/>
            <ac:picMk id="41" creationId="{4A97690A-ED08-AE93-8FE9-E372BFD77924}"/>
          </ac:picMkLst>
        </pc:picChg>
        <pc:picChg chg="add mod ord">
          <ac:chgData name="代數白痴 顧" userId="316db6a4f7ef8138" providerId="LiveId" clId="{011A0710-1E9C-4C11-A40D-C56C402E6B82}" dt="2023-10-23T02:48:01.346" v="3196" actId="164"/>
          <ac:picMkLst>
            <pc:docMk/>
            <pc:sldMk cId="731354489" sldId="387"/>
            <ac:picMk id="44" creationId="{9F7E4E3B-BDE9-EABA-0B56-C4F5C29C9EDE}"/>
          </ac:picMkLst>
        </pc:picChg>
        <pc:picChg chg="del mod topLvl">
          <ac:chgData name="代數白痴 顧" userId="316db6a4f7ef8138" providerId="LiveId" clId="{011A0710-1E9C-4C11-A40D-C56C402E6B82}" dt="2023-10-23T02:44:27.216" v="3168" actId="478"/>
          <ac:picMkLst>
            <pc:docMk/>
            <pc:sldMk cId="731354489" sldId="387"/>
            <ac:picMk id="75" creationId="{BDD6E2A4-19CA-E2FF-51BB-CD541E9F260A}"/>
          </ac:picMkLst>
        </pc:picChg>
        <pc:cxnChg chg="del">
          <ac:chgData name="代數白痴 顧" userId="316db6a4f7ef8138" providerId="LiveId" clId="{011A0710-1E9C-4C11-A40D-C56C402E6B82}" dt="2023-10-23T02:27:54.612" v="1812" actId="478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011A0710-1E9C-4C11-A40D-C56C402E6B82}" dt="2023-10-23T02:27:53.533" v="1811" actId="478"/>
          <ac:cxnSpMkLst>
            <pc:docMk/>
            <pc:sldMk cId="731354489" sldId="387"/>
            <ac:cxnSpMk id="4" creationId="{26E87C42-A0E5-BBE3-372F-C7DF0C43E854}"/>
          </ac:cxnSpMkLst>
        </pc:cxnChg>
        <pc:cxnChg chg="add del mod">
          <ac:chgData name="代數白痴 顧" userId="316db6a4f7ef8138" providerId="LiveId" clId="{011A0710-1E9C-4C11-A40D-C56C402E6B82}" dt="2023-10-23T02:28:00.609" v="1835" actId="1035"/>
          <ac:cxnSpMkLst>
            <pc:docMk/>
            <pc:sldMk cId="731354489" sldId="387"/>
            <ac:cxnSpMk id="5" creationId="{5A4F2C3B-00CD-EA4A-1D90-3068B24C3F83}"/>
          </ac:cxnSpMkLst>
        </pc:cxnChg>
        <pc:cxnChg chg="mod">
          <ac:chgData name="代數白痴 顧" userId="316db6a4f7ef8138" providerId="LiveId" clId="{011A0710-1E9C-4C11-A40D-C56C402E6B82}" dt="2023-10-23T02:27:50.542" v="1810" actId="1037"/>
          <ac:cxnSpMkLst>
            <pc:docMk/>
            <pc:sldMk cId="731354489" sldId="387"/>
            <ac:cxnSpMk id="6" creationId="{C71078A6-CBF4-0501-3AA6-91FB90EBABF2}"/>
          </ac:cxnSpMkLst>
        </pc:cxnChg>
        <pc:cxnChg chg="add mod">
          <ac:chgData name="代數白痴 顧" userId="316db6a4f7ef8138" providerId="LiveId" clId="{011A0710-1E9C-4C11-A40D-C56C402E6B82}" dt="2023-10-23T02:25:05.364" v="1396" actId="14100"/>
          <ac:cxnSpMkLst>
            <pc:docMk/>
            <pc:sldMk cId="731354489" sldId="387"/>
            <ac:cxnSpMk id="8" creationId="{948D88BE-2F28-E99D-0AAB-A4946DD89112}"/>
          </ac:cxnSpMkLst>
        </pc:cxnChg>
        <pc:cxnChg chg="add mod">
          <ac:chgData name="代數白痴 顧" userId="316db6a4f7ef8138" providerId="LiveId" clId="{011A0710-1E9C-4C11-A40D-C56C402E6B82}" dt="2023-10-23T02:28:07.057" v="1884" actId="1037"/>
          <ac:cxnSpMkLst>
            <pc:docMk/>
            <pc:sldMk cId="731354489" sldId="387"/>
            <ac:cxnSpMk id="14" creationId="{DB30F8B7-92F1-944B-0A49-71BB1959E208}"/>
          </ac:cxnSpMkLst>
        </pc:cxnChg>
        <pc:cxnChg chg="mod">
          <ac:chgData name="代數白痴 顧" userId="316db6a4f7ef8138" providerId="LiveId" clId="{011A0710-1E9C-4C11-A40D-C56C402E6B82}" dt="2023-10-23T02:24:02.895" v="1384" actId="478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011A0710-1E9C-4C11-A40D-C56C402E6B82}" dt="2023-10-23T02:35:14.122" v="1998" actId="14100"/>
          <ac:cxnSpMkLst>
            <pc:docMk/>
            <pc:sldMk cId="731354489" sldId="387"/>
            <ac:cxnSpMk id="20" creationId="{064AEA31-8FCF-F05B-576F-1A4F91FAC83C}"/>
          </ac:cxnSpMkLst>
        </pc:cxnChg>
        <pc:cxnChg chg="add mod">
          <ac:chgData name="代數白痴 顧" userId="316db6a4f7ef8138" providerId="LiveId" clId="{011A0710-1E9C-4C11-A40D-C56C402E6B82}" dt="2023-10-23T02:35:24.673" v="2003" actId="1038"/>
          <ac:cxnSpMkLst>
            <pc:docMk/>
            <pc:sldMk cId="731354489" sldId="387"/>
            <ac:cxnSpMk id="24" creationId="{8E7E537B-2426-0FAE-E118-17034F4F6821}"/>
          </ac:cxnSpMkLst>
        </pc:cxnChg>
        <pc:cxnChg chg="add mod">
          <ac:chgData name="代數白痴 顧" userId="316db6a4f7ef8138" providerId="LiveId" clId="{011A0710-1E9C-4C11-A40D-C56C402E6B82}" dt="2023-10-23T02:48:01.346" v="3196" actId="164"/>
          <ac:cxnSpMkLst>
            <pc:docMk/>
            <pc:sldMk cId="731354489" sldId="387"/>
            <ac:cxnSpMk id="33" creationId="{7860F834-56AF-2942-FB4B-D31780BECE96}"/>
          </ac:cxnSpMkLst>
        </pc:cxnChg>
        <pc:cxnChg chg="add mod">
          <ac:chgData name="代數白痴 顧" userId="316db6a4f7ef8138" providerId="LiveId" clId="{011A0710-1E9C-4C11-A40D-C56C402E6B82}" dt="2023-10-23T02:48:01.346" v="3196" actId="164"/>
          <ac:cxnSpMkLst>
            <pc:docMk/>
            <pc:sldMk cId="731354489" sldId="387"/>
            <ac:cxnSpMk id="35" creationId="{E124AA23-2703-A831-647A-EB08C0A425A2}"/>
          </ac:cxnSpMkLst>
        </pc:cxnChg>
        <pc:cxnChg chg="add mod">
          <ac:chgData name="代數白痴 顧" userId="316db6a4f7ef8138" providerId="LiveId" clId="{011A0710-1E9C-4C11-A40D-C56C402E6B82}" dt="2023-10-23T02:48:01.346" v="3196" actId="164"/>
          <ac:cxnSpMkLst>
            <pc:docMk/>
            <pc:sldMk cId="731354489" sldId="387"/>
            <ac:cxnSpMk id="37" creationId="{D6984352-6C6A-1874-3BA5-36706ED35D0C}"/>
          </ac:cxnSpMkLst>
        </pc:cxnChg>
        <pc:cxnChg chg="add mod">
          <ac:chgData name="代數白痴 顧" userId="316db6a4f7ef8138" providerId="LiveId" clId="{011A0710-1E9C-4C11-A40D-C56C402E6B82}" dt="2023-10-23T02:48:01.346" v="3196" actId="164"/>
          <ac:cxnSpMkLst>
            <pc:docMk/>
            <pc:sldMk cId="731354489" sldId="387"/>
            <ac:cxnSpMk id="39" creationId="{8B02930F-9F57-D733-02B2-53C7A6CDBDAD}"/>
          </ac:cxnSpMkLst>
        </pc:cxnChg>
        <pc:cxnChg chg="mod topLvl">
          <ac:chgData name="代數白痴 顧" userId="316db6a4f7ef8138" providerId="LiveId" clId="{011A0710-1E9C-4C11-A40D-C56C402E6B82}" dt="2023-10-23T02:48:01.346" v="3196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Transition modNotesTx">
        <pc:chgData name="代數白痴 顧" userId="316db6a4f7ef8138" providerId="LiveId" clId="{011A0710-1E9C-4C11-A40D-C56C402E6B82}" dt="2023-10-23T02:17:14.829" v="1372"/>
        <pc:sldMkLst>
          <pc:docMk/>
          <pc:sldMk cId="151402070" sldId="390"/>
        </pc:sldMkLst>
        <pc:spChg chg="mod">
          <ac:chgData name="代數白痴 顧" userId="316db6a4f7ef8138" providerId="LiveId" clId="{011A0710-1E9C-4C11-A40D-C56C402E6B82}" dt="2023-10-23T01:47:39.611" v="1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 modTransition">
        <pc:chgData name="代數白痴 顧" userId="316db6a4f7ef8138" providerId="LiveId" clId="{011A0710-1E9C-4C11-A40D-C56C402E6B82}" dt="2023-10-23T03:13:02.343" v="4529" actId="2696"/>
        <pc:sldMkLst>
          <pc:docMk/>
          <pc:sldMk cId="2267038628" sldId="392"/>
        </pc:sldMkLst>
      </pc:sldChg>
      <pc:sldChg chg="addSp delSp modSp mod modTransition">
        <pc:chgData name="代數白痴 顧" userId="316db6a4f7ef8138" providerId="LiveId" clId="{011A0710-1E9C-4C11-A40D-C56C402E6B82}" dt="2023-10-23T03:14:14.012" v="4563" actId="20577"/>
        <pc:sldMkLst>
          <pc:docMk/>
          <pc:sldMk cId="4180650715" sldId="393"/>
        </pc:sldMkLst>
        <pc:spChg chg="del">
          <ac:chgData name="代數白痴 顧" userId="316db6a4f7ef8138" providerId="LiveId" clId="{011A0710-1E9C-4C11-A40D-C56C402E6B82}" dt="2023-10-23T02:50:22.461" v="3211" actId="478"/>
          <ac:spMkLst>
            <pc:docMk/>
            <pc:sldMk cId="4180650715" sldId="393"/>
            <ac:spMk id="2" creationId="{D86BBE25-F214-82C0-03B6-106721B0241F}"/>
          </ac:spMkLst>
        </pc:spChg>
        <pc:spChg chg="del">
          <ac:chgData name="代數白痴 顧" userId="316db6a4f7ef8138" providerId="LiveId" clId="{011A0710-1E9C-4C11-A40D-C56C402E6B82}" dt="2023-10-23T02:50:22.461" v="3211" actId="478"/>
          <ac:spMkLst>
            <pc:docMk/>
            <pc:sldMk cId="4180650715" sldId="393"/>
            <ac:spMk id="4" creationId="{F573E9BA-479C-1538-03F6-2572B103D96B}"/>
          </ac:spMkLst>
        </pc:spChg>
        <pc:spChg chg="del">
          <ac:chgData name="代數白痴 顧" userId="316db6a4f7ef8138" providerId="LiveId" clId="{011A0710-1E9C-4C11-A40D-C56C402E6B82}" dt="2023-10-23T02:50:22.461" v="3211" actId="478"/>
          <ac:spMkLst>
            <pc:docMk/>
            <pc:sldMk cId="4180650715" sldId="393"/>
            <ac:spMk id="5" creationId="{5304A9D8-39A4-BC13-36B9-1031EBE82AE3}"/>
          </ac:spMkLst>
        </pc:spChg>
        <pc:spChg chg="del">
          <ac:chgData name="代數白痴 顧" userId="316db6a4f7ef8138" providerId="LiveId" clId="{011A0710-1E9C-4C11-A40D-C56C402E6B82}" dt="2023-10-23T02:50:22.461" v="3211" actId="478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011A0710-1E9C-4C11-A40D-C56C402E6B82}" dt="2023-10-23T02:53:09.038" v="3656" actId="571"/>
          <ac:spMkLst>
            <pc:docMk/>
            <pc:sldMk cId="4180650715" sldId="393"/>
            <ac:spMk id="9" creationId="{BCA529BA-D6C2-FFA4-C3BD-AA62D58E7207}"/>
          </ac:spMkLst>
        </pc:spChg>
        <pc:spChg chg="del">
          <ac:chgData name="代數白痴 顧" userId="316db6a4f7ef8138" providerId="LiveId" clId="{011A0710-1E9C-4C11-A40D-C56C402E6B82}" dt="2023-10-23T02:49:58.618" v="3203" actId="478"/>
          <ac:spMkLst>
            <pc:docMk/>
            <pc:sldMk cId="4180650715" sldId="393"/>
            <ac:spMk id="11" creationId="{90237146-04D6-80A7-CDDB-002DFBE1E905}"/>
          </ac:spMkLst>
        </pc:spChg>
        <pc:spChg chg="add mod">
          <ac:chgData name="代數白痴 顧" userId="316db6a4f7ef8138" providerId="LiveId" clId="{011A0710-1E9C-4C11-A40D-C56C402E6B82}" dt="2023-10-23T02:57:27.208" v="3671" actId="1076"/>
          <ac:spMkLst>
            <pc:docMk/>
            <pc:sldMk cId="4180650715" sldId="393"/>
            <ac:spMk id="14" creationId="{F87C2E04-689B-E308-CA5E-9E4C7FF5CC7D}"/>
          </ac:spMkLst>
        </pc:spChg>
        <pc:spChg chg="add mod">
          <ac:chgData name="代數白痴 顧" userId="316db6a4f7ef8138" providerId="LiveId" clId="{011A0710-1E9C-4C11-A40D-C56C402E6B82}" dt="2023-10-23T02:57:38.475" v="3680" actId="1035"/>
          <ac:spMkLst>
            <pc:docMk/>
            <pc:sldMk cId="4180650715" sldId="393"/>
            <ac:spMk id="15" creationId="{753874C2-2F01-D745-2192-2C083D74E7E9}"/>
          </ac:spMkLst>
        </pc:spChg>
        <pc:spChg chg="mod">
          <ac:chgData name="代數白痴 顧" userId="316db6a4f7ef8138" providerId="LiveId" clId="{011A0710-1E9C-4C11-A40D-C56C402E6B82}" dt="2023-10-23T03:14:14.012" v="4563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011A0710-1E9C-4C11-A40D-C56C402E6B82}" dt="2023-10-23T03:11:49.983" v="4508" actId="164"/>
          <ac:spMkLst>
            <pc:docMk/>
            <pc:sldMk cId="4180650715" sldId="393"/>
            <ac:spMk id="37" creationId="{58E9E3EA-83D0-FC6B-BE98-2C18F6A1D6BF}"/>
          </ac:spMkLst>
        </pc:spChg>
        <pc:spChg chg="del mod">
          <ac:chgData name="代數白痴 顧" userId="316db6a4f7ef8138" providerId="LiveId" clId="{011A0710-1E9C-4C11-A40D-C56C402E6B82}" dt="2023-10-23T02:50:00.530" v="3205" actId="478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011A0710-1E9C-4C11-A40D-C56C402E6B82}" dt="2023-10-23T03:11:49.983" v="4508" actId="164"/>
          <ac:spMkLst>
            <pc:docMk/>
            <pc:sldMk cId="4180650715" sldId="393"/>
            <ac:spMk id="39" creationId="{6D3905E6-2203-4E20-BF3C-11C63E5FF92B}"/>
          </ac:spMkLst>
        </pc:spChg>
        <pc:spChg chg="del">
          <ac:chgData name="代數白痴 顧" userId="316db6a4f7ef8138" providerId="LiveId" clId="{011A0710-1E9C-4C11-A40D-C56C402E6B82}" dt="2023-10-23T02:49:58.618" v="3203" actId="478"/>
          <ac:spMkLst>
            <pc:docMk/>
            <pc:sldMk cId="4180650715" sldId="393"/>
            <ac:spMk id="51" creationId="{8270E597-937E-D9E1-E4B4-43F8A0270048}"/>
          </ac:spMkLst>
        </pc:spChg>
        <pc:spChg chg="mod">
          <ac:chgData name="代數白痴 顧" userId="316db6a4f7ef8138" providerId="LiveId" clId="{011A0710-1E9C-4C11-A40D-C56C402E6B82}" dt="2023-10-23T02:56:57.944" v="3663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011A0710-1E9C-4C11-A40D-C56C402E6B82}" dt="2023-10-23T02:53:20.938" v="3658" actId="114"/>
          <ac:spMkLst>
            <pc:docMk/>
            <pc:sldMk cId="4180650715" sldId="393"/>
            <ac:spMk id="60" creationId="{90ECAF3B-FFFF-A531-AFBE-31708C7D891C}"/>
          </ac:spMkLst>
        </pc:spChg>
        <pc:spChg chg="mod">
          <ac:chgData name="代數白痴 顧" userId="316db6a4f7ef8138" providerId="LiveId" clId="{011A0710-1E9C-4C11-A40D-C56C402E6B82}" dt="2023-10-23T02:57:41.649" v="3681" actId="1037"/>
          <ac:spMkLst>
            <pc:docMk/>
            <pc:sldMk cId="4180650715" sldId="393"/>
            <ac:spMk id="61" creationId="{7731885E-8F42-2423-7C65-44E8DFECCD39}"/>
          </ac:spMkLst>
        </pc:spChg>
        <pc:spChg chg="mod">
          <ac:chgData name="代數白痴 顧" userId="316db6a4f7ef8138" providerId="LiveId" clId="{011A0710-1E9C-4C11-A40D-C56C402E6B82}" dt="2023-10-23T02:57:07.545" v="3666" actId="1076"/>
          <ac:spMkLst>
            <pc:docMk/>
            <pc:sldMk cId="4180650715" sldId="393"/>
            <ac:spMk id="62" creationId="{EE011110-F166-F7EB-6AB6-CF1DEE70DB55}"/>
          </ac:spMkLst>
        </pc:spChg>
        <pc:spChg chg="mod">
          <ac:chgData name="代數白痴 顧" userId="316db6a4f7ef8138" providerId="LiveId" clId="{011A0710-1E9C-4C11-A40D-C56C402E6B82}" dt="2023-10-23T02:57:13.088" v="3667" actId="1076"/>
          <ac:spMkLst>
            <pc:docMk/>
            <pc:sldMk cId="4180650715" sldId="393"/>
            <ac:spMk id="63" creationId="{106E6C6F-C1A4-3102-DDD8-9BB95DBB04B4}"/>
          </ac:spMkLst>
        </pc:spChg>
        <pc:spChg chg="del">
          <ac:chgData name="代數白痴 顧" userId="316db6a4f7ef8138" providerId="LiveId" clId="{011A0710-1E9C-4C11-A40D-C56C402E6B82}" dt="2023-10-23T02:49:58.618" v="3203" actId="478"/>
          <ac:spMkLst>
            <pc:docMk/>
            <pc:sldMk cId="4180650715" sldId="393"/>
            <ac:spMk id="64" creationId="{1B850D0B-ED1E-B08B-B813-7AE05F04E926}"/>
          </ac:spMkLst>
        </pc:spChg>
        <pc:spChg chg="del">
          <ac:chgData name="代數白痴 顧" userId="316db6a4f7ef8138" providerId="LiveId" clId="{011A0710-1E9C-4C11-A40D-C56C402E6B82}" dt="2023-10-23T02:49:58.618" v="3203" actId="478"/>
          <ac:spMkLst>
            <pc:docMk/>
            <pc:sldMk cId="4180650715" sldId="393"/>
            <ac:spMk id="68" creationId="{28AEBBC5-8FEA-CB4D-4775-7B3CE1DC034E}"/>
          </ac:spMkLst>
        </pc:spChg>
        <pc:spChg chg="del mod">
          <ac:chgData name="代數白痴 顧" userId="316db6a4f7ef8138" providerId="LiveId" clId="{011A0710-1E9C-4C11-A40D-C56C402E6B82}" dt="2023-10-23T02:49:58.618" v="3203" actId="478"/>
          <ac:spMkLst>
            <pc:docMk/>
            <pc:sldMk cId="4180650715" sldId="393"/>
            <ac:spMk id="69" creationId="{7C375BA0-26D3-42E2-745D-0363AA2C95B6}"/>
          </ac:spMkLst>
        </pc:spChg>
        <pc:spChg chg="del mod">
          <ac:chgData name="代數白痴 顧" userId="316db6a4f7ef8138" providerId="LiveId" clId="{011A0710-1E9C-4C11-A40D-C56C402E6B82}" dt="2023-10-23T02:49:58.618" v="3203" actId="478"/>
          <ac:spMkLst>
            <pc:docMk/>
            <pc:sldMk cId="4180650715" sldId="393"/>
            <ac:spMk id="70" creationId="{858FC954-4797-3DB4-136E-14B05108C768}"/>
          </ac:spMkLst>
        </pc:spChg>
        <pc:spChg chg="del">
          <ac:chgData name="代數白痴 顧" userId="316db6a4f7ef8138" providerId="LiveId" clId="{011A0710-1E9C-4C11-A40D-C56C402E6B82}" dt="2023-10-23T02:49:58.618" v="3203" actId="478"/>
          <ac:spMkLst>
            <pc:docMk/>
            <pc:sldMk cId="4180650715" sldId="393"/>
            <ac:spMk id="71" creationId="{480BE5B0-41EC-92C2-A441-1F6A1F4A8211}"/>
          </ac:spMkLst>
        </pc:spChg>
        <pc:spChg chg="del">
          <ac:chgData name="代數白痴 顧" userId="316db6a4f7ef8138" providerId="LiveId" clId="{011A0710-1E9C-4C11-A40D-C56C402E6B82}" dt="2023-10-23T02:49:58.618" v="3203" actId="478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011A0710-1E9C-4C11-A40D-C56C402E6B82}" dt="2023-10-23T03:11:49.983" v="4508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011A0710-1E9C-4C11-A40D-C56C402E6B82}" dt="2023-10-23T03:11:49.983" v="4508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011A0710-1E9C-4C11-A40D-C56C402E6B82}" dt="2023-10-23T03:11:49.983" v="4508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011A0710-1E9C-4C11-A40D-C56C402E6B82}" dt="2023-10-23T03:11:57.369" v="4519" actId="1038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011A0710-1E9C-4C11-A40D-C56C402E6B82}" dt="2023-10-23T02:59:12.125" v="3802" actId="478"/>
          <ac:spMkLst>
            <pc:docMk/>
            <pc:sldMk cId="4180650715" sldId="393"/>
            <ac:spMk id="93" creationId="{BA109640-5E4F-71EE-B504-4EB3AE9C069A}"/>
          </ac:spMkLst>
        </pc:spChg>
        <pc:spChg chg="del mod topLvl">
          <ac:chgData name="代數白痴 顧" userId="316db6a4f7ef8138" providerId="LiveId" clId="{011A0710-1E9C-4C11-A40D-C56C402E6B82}" dt="2023-10-23T02:59:12.125" v="3802" actId="478"/>
          <ac:spMkLst>
            <pc:docMk/>
            <pc:sldMk cId="4180650715" sldId="393"/>
            <ac:spMk id="99" creationId="{AA3F6FAF-67B9-1A47-8DC4-994400EA8B74}"/>
          </ac:spMkLst>
        </pc:spChg>
        <pc:spChg chg="del mod topLvl">
          <ac:chgData name="代數白痴 顧" userId="316db6a4f7ef8138" providerId="LiveId" clId="{011A0710-1E9C-4C11-A40D-C56C402E6B82}" dt="2023-10-23T02:59:12.125" v="3802" actId="478"/>
          <ac:spMkLst>
            <pc:docMk/>
            <pc:sldMk cId="4180650715" sldId="393"/>
            <ac:spMk id="109" creationId="{02EAD4B3-D042-7629-CC79-F8C2A660B84A}"/>
          </ac:spMkLst>
        </pc:spChg>
        <pc:spChg chg="del mod topLvl">
          <ac:chgData name="代數白痴 顧" userId="316db6a4f7ef8138" providerId="LiveId" clId="{011A0710-1E9C-4C11-A40D-C56C402E6B82}" dt="2023-10-23T02:59:12.125" v="3802" actId="478"/>
          <ac:spMkLst>
            <pc:docMk/>
            <pc:sldMk cId="4180650715" sldId="393"/>
            <ac:spMk id="110" creationId="{FA51E7EE-4278-198A-9429-560767EA8DCF}"/>
          </ac:spMkLst>
        </pc:spChg>
        <pc:spChg chg="mod topLvl">
          <ac:chgData name="代數白痴 顧" userId="316db6a4f7ef8138" providerId="LiveId" clId="{011A0710-1E9C-4C11-A40D-C56C402E6B82}" dt="2023-10-23T03:11:49.983" v="4508" actId="164"/>
          <ac:spMkLst>
            <pc:docMk/>
            <pc:sldMk cId="4180650715" sldId="393"/>
            <ac:spMk id="111" creationId="{8023669E-672C-8E4F-0377-8E1A799A3A42}"/>
          </ac:spMkLst>
        </pc:spChg>
        <pc:spChg chg="mod ord topLvl">
          <ac:chgData name="代數白痴 顧" userId="316db6a4f7ef8138" providerId="LiveId" clId="{011A0710-1E9C-4C11-A40D-C56C402E6B82}" dt="2023-10-23T03:12:19.913" v="4522" actId="166"/>
          <ac:spMkLst>
            <pc:docMk/>
            <pc:sldMk cId="4180650715" sldId="393"/>
            <ac:spMk id="112" creationId="{51FC64E0-5DE6-3F33-225B-538CB100DB7F}"/>
          </ac:spMkLst>
        </pc:spChg>
        <pc:spChg chg="mod topLvl">
          <ac:chgData name="代數白痴 顧" userId="316db6a4f7ef8138" providerId="LiveId" clId="{011A0710-1E9C-4C11-A40D-C56C402E6B82}" dt="2023-10-23T03:12:27.307" v="4528" actId="1038"/>
          <ac:spMkLst>
            <pc:docMk/>
            <pc:sldMk cId="4180650715" sldId="393"/>
            <ac:spMk id="113" creationId="{BB3BA53B-A21B-1BF7-1C89-3A9466C26ECE}"/>
          </ac:spMkLst>
        </pc:spChg>
        <pc:spChg chg="mod ord topLvl">
          <ac:chgData name="代數白痴 顧" userId="316db6a4f7ef8138" providerId="LiveId" clId="{011A0710-1E9C-4C11-A40D-C56C402E6B82}" dt="2023-10-23T03:12:05.016" v="4521" actId="166"/>
          <ac:spMkLst>
            <pc:docMk/>
            <pc:sldMk cId="4180650715" sldId="393"/>
            <ac:spMk id="114" creationId="{2A43A713-9EAF-0708-57AF-3AC1793CCEBF}"/>
          </ac:spMkLst>
        </pc:spChg>
        <pc:grpChg chg="add mod">
          <ac:chgData name="代數白痴 顧" userId="316db6a4f7ef8138" providerId="LiveId" clId="{011A0710-1E9C-4C11-A40D-C56C402E6B82}" dt="2023-10-23T03:11:49.983" v="4508" actId="164"/>
          <ac:grpSpMkLst>
            <pc:docMk/>
            <pc:sldMk cId="4180650715" sldId="393"/>
            <ac:grpSpMk id="40" creationId="{0D9BA682-7588-3D65-D064-C5EBEB091853}"/>
          </ac:grpSpMkLst>
        </pc:grpChg>
        <pc:grpChg chg="del mod topLvl">
          <ac:chgData name="代數白痴 顧" userId="316db6a4f7ef8138" providerId="LiveId" clId="{011A0710-1E9C-4C11-A40D-C56C402E6B82}" dt="2023-10-23T03:10:01.759" v="4414" actId="478"/>
          <ac:grpSpMkLst>
            <pc:docMk/>
            <pc:sldMk cId="4180650715" sldId="393"/>
            <ac:grpSpMk id="92" creationId="{EC00D8CF-CBB7-B08E-97FE-4DC99BE803D0}"/>
          </ac:grpSpMkLst>
        </pc:grpChg>
        <pc:grpChg chg="del mod topLvl">
          <ac:chgData name="代數白痴 顧" userId="316db6a4f7ef8138" providerId="LiveId" clId="{011A0710-1E9C-4C11-A40D-C56C402E6B82}" dt="2023-10-23T02:59:04.354" v="3797" actId="165"/>
          <ac:grpSpMkLst>
            <pc:docMk/>
            <pc:sldMk cId="4180650715" sldId="393"/>
            <ac:grpSpMk id="115" creationId="{80E3BEDE-EF43-4360-53BC-4FEFCF1A7BE0}"/>
          </ac:grpSpMkLst>
        </pc:grpChg>
        <pc:grpChg chg="del">
          <ac:chgData name="代數白痴 顧" userId="316db6a4f7ef8138" providerId="LiveId" clId="{011A0710-1E9C-4C11-A40D-C56C402E6B82}" dt="2023-10-23T02:58:59.269" v="3795" actId="165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011A0710-1E9C-4C11-A40D-C56C402E6B82}" dt="2023-10-23T02:51:37.078" v="3326" actId="1035"/>
          <ac:graphicFrameMkLst>
            <pc:docMk/>
            <pc:sldMk cId="4180650715" sldId="393"/>
            <ac:graphicFrameMk id="3" creationId="{68F85938-8BCC-FA52-8775-C3AB731654A0}"/>
          </ac:graphicFrameMkLst>
        </pc:graphicFrameChg>
        <pc:graphicFrameChg chg="add mod">
          <ac:chgData name="代數白痴 顧" userId="316db6a4f7ef8138" providerId="LiveId" clId="{011A0710-1E9C-4C11-A40D-C56C402E6B82}" dt="2023-10-23T03:11:49.983" v="4508" actId="164"/>
          <ac:graphicFrameMkLst>
            <pc:docMk/>
            <pc:sldMk cId="4180650715" sldId="393"/>
            <ac:graphicFrameMk id="30" creationId="{A8565D63-7666-B79A-3B7F-706A13060520}"/>
          </ac:graphicFrameMkLst>
        </pc:graphicFrameChg>
        <pc:graphicFrameChg chg="add mod">
          <ac:chgData name="代數白痴 顧" userId="316db6a4f7ef8138" providerId="LiveId" clId="{011A0710-1E9C-4C11-A40D-C56C402E6B82}" dt="2023-10-23T03:11:49.983" v="4508" actId="164"/>
          <ac:graphicFrameMkLst>
            <pc:docMk/>
            <pc:sldMk cId="4180650715" sldId="393"/>
            <ac:graphicFrameMk id="32" creationId="{D4BA1F44-63AF-D4AD-FC19-217CB35B53B7}"/>
          </ac:graphicFrameMkLst>
        </pc:graphicFrameChg>
        <pc:graphicFrameChg chg="add mod">
          <ac:chgData name="代數白痴 顧" userId="316db6a4f7ef8138" providerId="LiveId" clId="{011A0710-1E9C-4C11-A40D-C56C402E6B82}" dt="2023-10-23T03:11:49.983" v="4508" actId="164"/>
          <ac:graphicFrameMkLst>
            <pc:docMk/>
            <pc:sldMk cId="4180650715" sldId="393"/>
            <ac:graphicFrameMk id="33" creationId="{A1DEBCFE-B13D-670C-B89D-821716E34502}"/>
          </ac:graphicFrameMkLst>
        </pc:graphicFrameChg>
        <pc:graphicFrameChg chg="add mod">
          <ac:chgData name="代數白痴 顧" userId="316db6a4f7ef8138" providerId="LiveId" clId="{011A0710-1E9C-4C11-A40D-C56C402E6B82}" dt="2023-10-23T03:11:49.983" v="4508" actId="164"/>
          <ac:graphicFrameMkLst>
            <pc:docMk/>
            <pc:sldMk cId="4180650715" sldId="393"/>
            <ac:graphicFrameMk id="34" creationId="{543E1E54-DB1A-0ECA-CE84-F7917ECE0463}"/>
          </ac:graphicFrameMkLst>
        </pc:graphicFrameChg>
        <pc:graphicFrameChg chg="del mod topLvl">
          <ac:chgData name="代數白痴 顧" userId="316db6a4f7ef8138" providerId="LiveId" clId="{011A0710-1E9C-4C11-A40D-C56C402E6B82}" dt="2023-10-23T03:10:01.759" v="4414" actId="478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mod ord">
          <ac:chgData name="代數白痴 顧" userId="316db6a4f7ef8138" providerId="LiveId" clId="{011A0710-1E9C-4C11-A40D-C56C402E6B82}" dt="2023-10-23T02:56:59.507" v="3664" actId="167"/>
          <ac:picMkLst>
            <pc:docMk/>
            <pc:sldMk cId="4180650715" sldId="393"/>
            <ac:picMk id="13" creationId="{B98A351F-6EEE-E1CE-5280-0DEBAA95E931}"/>
          </ac:picMkLst>
        </pc:picChg>
        <pc:picChg chg="add mod ord">
          <ac:chgData name="代數白痴 顧" userId="316db6a4f7ef8138" providerId="LiveId" clId="{011A0710-1E9C-4C11-A40D-C56C402E6B82}" dt="2023-10-23T03:12:00.887" v="4520" actId="167"/>
          <ac:picMkLst>
            <pc:docMk/>
            <pc:sldMk cId="4180650715" sldId="393"/>
            <ac:picMk id="36" creationId="{E2F96D1A-4571-36B0-B9CE-22D30C3E71F6}"/>
          </ac:picMkLst>
        </pc:picChg>
        <pc:cxnChg chg="add mod">
          <ac:chgData name="代數白痴 顧" userId="316db6a4f7ef8138" providerId="LiveId" clId="{011A0710-1E9C-4C11-A40D-C56C402E6B82}" dt="2023-10-23T02:51:08.611" v="3254" actId="692"/>
          <ac:cxnSpMkLst>
            <pc:docMk/>
            <pc:sldMk cId="4180650715" sldId="393"/>
            <ac:cxnSpMk id="8" creationId="{17ECEE66-2925-19B3-CEFE-043E89B237AD}"/>
          </ac:cxnSpMkLst>
        </pc:cxnChg>
        <pc:cxnChg chg="add mod">
          <ac:chgData name="代數白痴 顧" userId="316db6a4f7ef8138" providerId="LiveId" clId="{011A0710-1E9C-4C11-A40D-C56C402E6B82}" dt="2023-10-23T02:53:09.038" v="3656" actId="571"/>
          <ac:cxnSpMkLst>
            <pc:docMk/>
            <pc:sldMk cId="4180650715" sldId="393"/>
            <ac:cxnSpMk id="10" creationId="{BE0D515B-38F0-44FB-305A-5DBB0A2657D3}"/>
          </ac:cxnSpMkLst>
        </pc:cxnChg>
        <pc:cxnChg chg="del">
          <ac:chgData name="代數白痴 顧" userId="316db6a4f7ef8138" providerId="LiveId" clId="{011A0710-1E9C-4C11-A40D-C56C402E6B82}" dt="2023-10-23T02:49:58.618" v="3203" actId="478"/>
          <ac:cxnSpMkLst>
            <pc:docMk/>
            <pc:sldMk cId="4180650715" sldId="393"/>
            <ac:cxnSpMk id="16" creationId="{9CEB6FF2-4BCC-B1A4-0D49-30E0480F694E}"/>
          </ac:cxnSpMkLst>
        </pc:cxnChg>
        <pc:cxnChg chg="add mod">
          <ac:chgData name="代數白痴 顧" userId="316db6a4f7ef8138" providerId="LiveId" clId="{011A0710-1E9C-4C11-A40D-C56C402E6B82}" dt="2023-10-23T02:58:14.079" v="3690" actId="1035"/>
          <ac:cxnSpMkLst>
            <pc:docMk/>
            <pc:sldMk cId="4180650715" sldId="393"/>
            <ac:cxnSpMk id="18" creationId="{AB6E1298-5CC2-E884-2397-A4036E5FFCC1}"/>
          </ac:cxnSpMkLst>
        </pc:cxnChg>
        <pc:cxnChg chg="add mod">
          <ac:chgData name="代數白痴 顧" userId="316db6a4f7ef8138" providerId="LiveId" clId="{011A0710-1E9C-4C11-A40D-C56C402E6B82}" dt="2023-10-23T02:58:24.184" v="3703" actId="1035"/>
          <ac:cxnSpMkLst>
            <pc:docMk/>
            <pc:sldMk cId="4180650715" sldId="393"/>
            <ac:cxnSpMk id="19" creationId="{5E7F5BDF-69F5-C5C9-DF08-0DF82D5C0514}"/>
          </ac:cxnSpMkLst>
        </pc:cxnChg>
        <pc:cxnChg chg="add mod">
          <ac:chgData name="代數白痴 顧" userId="316db6a4f7ef8138" providerId="LiveId" clId="{011A0710-1E9C-4C11-A40D-C56C402E6B82}" dt="2023-10-23T02:58:42.513" v="3794" actId="1038"/>
          <ac:cxnSpMkLst>
            <pc:docMk/>
            <pc:sldMk cId="4180650715" sldId="393"/>
            <ac:cxnSpMk id="20" creationId="{E02CA5DB-70AE-A33B-69EA-80A28C3B712F}"/>
          </ac:cxnSpMkLst>
        </pc:cxnChg>
        <pc:cxnChg chg="add mod">
          <ac:chgData name="代數白痴 顧" userId="316db6a4f7ef8138" providerId="LiveId" clId="{011A0710-1E9C-4C11-A40D-C56C402E6B82}" dt="2023-10-23T03:11:49.983" v="4508" actId="164"/>
          <ac:cxnSpMkLst>
            <pc:docMk/>
            <pc:sldMk cId="4180650715" sldId="393"/>
            <ac:cxnSpMk id="22" creationId="{168D78A4-6C8E-CCD0-111F-EFB1A7680A4A}"/>
          </ac:cxnSpMkLst>
        </pc:cxnChg>
        <pc:cxnChg chg="add mod">
          <ac:chgData name="代數白痴 顧" userId="316db6a4f7ef8138" providerId="LiveId" clId="{011A0710-1E9C-4C11-A40D-C56C402E6B82}" dt="2023-10-23T03:11:49.983" v="4508" actId="164"/>
          <ac:cxnSpMkLst>
            <pc:docMk/>
            <pc:sldMk cId="4180650715" sldId="393"/>
            <ac:cxnSpMk id="26" creationId="{E24DDC99-CB67-B6C1-42DE-3EA45C23E828}"/>
          </ac:cxnSpMkLst>
        </pc:cxnChg>
        <pc:cxnChg chg="add mod">
          <ac:chgData name="代數白痴 顧" userId="316db6a4f7ef8138" providerId="LiveId" clId="{011A0710-1E9C-4C11-A40D-C56C402E6B82}" dt="2023-10-23T03:11:49.983" v="4508" actId="164"/>
          <ac:cxnSpMkLst>
            <pc:docMk/>
            <pc:sldMk cId="4180650715" sldId="393"/>
            <ac:cxnSpMk id="27" creationId="{8C35BC86-4212-0DCF-E923-79B3EE5470D0}"/>
          </ac:cxnSpMkLst>
        </pc:cxnChg>
        <pc:cxnChg chg="add mod">
          <ac:chgData name="代數白痴 顧" userId="316db6a4f7ef8138" providerId="LiveId" clId="{011A0710-1E9C-4C11-A40D-C56C402E6B82}" dt="2023-10-23T03:11:49.983" v="4508" actId="164"/>
          <ac:cxnSpMkLst>
            <pc:docMk/>
            <pc:sldMk cId="4180650715" sldId="393"/>
            <ac:cxnSpMk id="28" creationId="{9CAC2D87-73DA-7875-5FD2-6835A1646D83}"/>
          </ac:cxnSpMkLst>
        </pc:cxnChg>
        <pc:cxnChg chg="add mod">
          <ac:chgData name="代數白痴 顧" userId="316db6a4f7ef8138" providerId="LiveId" clId="{011A0710-1E9C-4C11-A40D-C56C402E6B82}" dt="2023-10-23T03:11:49.983" v="4508" actId="164"/>
          <ac:cxnSpMkLst>
            <pc:docMk/>
            <pc:sldMk cId="4180650715" sldId="393"/>
            <ac:cxnSpMk id="29" creationId="{50DFD2F3-67A2-42E7-78E4-D5C368346925}"/>
          </ac:cxnSpMkLst>
        </pc:cxnChg>
        <pc:cxnChg chg="del">
          <ac:chgData name="代數白痴 顧" userId="316db6a4f7ef8138" providerId="LiveId" clId="{011A0710-1E9C-4C11-A40D-C56C402E6B82}" dt="2023-10-23T02:49:58.618" v="3203" actId="478"/>
          <ac:cxnSpMkLst>
            <pc:docMk/>
            <pc:sldMk cId="4180650715" sldId="393"/>
            <ac:cxnSpMk id="31" creationId="{151B51BF-D041-66E1-365B-462F2636E664}"/>
          </ac:cxnSpMkLst>
        </pc:cxnChg>
        <pc:cxnChg chg="mod topLvl">
          <ac:chgData name="代數白痴 顧" userId="316db6a4f7ef8138" providerId="LiveId" clId="{011A0710-1E9C-4C11-A40D-C56C402E6B82}" dt="2023-10-23T03:11:49.983" v="4508" actId="164"/>
          <ac:cxnSpMkLst>
            <pc:docMk/>
            <pc:sldMk cId="4180650715" sldId="393"/>
            <ac:cxnSpMk id="78" creationId="{634BEE39-651F-CECA-B15E-36DCD6C7DCBC}"/>
          </ac:cxnSpMkLst>
        </pc:cxnChg>
        <pc:cxnChg chg="del mod topLvl">
          <ac:chgData name="代數白痴 顧" userId="316db6a4f7ef8138" providerId="LiveId" clId="{011A0710-1E9C-4C11-A40D-C56C402E6B82}" dt="2023-10-23T03:02:33.427" v="4229" actId="478"/>
          <ac:cxnSpMkLst>
            <pc:docMk/>
            <pc:sldMk cId="4180650715" sldId="393"/>
            <ac:cxnSpMk id="88" creationId="{BA7035DE-B9FB-B1A7-C801-4A8350BEF2AF}"/>
          </ac:cxnSpMkLst>
        </pc:cxnChg>
        <pc:cxnChg chg="del mod topLvl">
          <ac:chgData name="代數白痴 顧" userId="316db6a4f7ef8138" providerId="LiveId" clId="{011A0710-1E9C-4C11-A40D-C56C402E6B82}" dt="2023-10-23T02:59:12.125" v="3802" actId="478"/>
          <ac:cxnSpMkLst>
            <pc:docMk/>
            <pc:sldMk cId="4180650715" sldId="393"/>
            <ac:cxnSpMk id="103" creationId="{9832CA8D-38C6-4B66-F685-0EC641196A48}"/>
          </ac:cxnSpMkLst>
        </pc:cxn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10-30T03:13:44.813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8010 3554 560 0,'0'0'0'16,"0"0"237"-16,0 0-101 0,0 0-21 15,0 0-36-15,0 0-9 0,0 0-13 16,0 0 18-16,0 0 14 0,21 39-16 16,-9-20-18-16,1-5 11 15,3-1-1-15,1-1-23 0,-1-6 8 16,-1-1-3-16,5-1-19 0,1-4 10 15,0 0-12-15,-1-2-14 0,-1-5 9 16,2-1-8-16,-5-3-10 0,5 0 10 16,-3 1-5-16,3 1-9 15,-4 4 2-15,1 0 15 0,-3 3-17 16,1 1 2-16,1 1 11 0,-3 0-11 16,5 0 7-16,2 1-3 0,-3 2-9 15,-1 1 8-15,-3-1 2 0,7 0-8 16,-5-2 4-16,5 1 2 0,-2-2-6 15,-3 0 4-15,3-6 5 16,1 0-10-16,-1-1 6 0,0-1 3 16,-5 0-7-16,5-1 2 0,-5 2 3 15,-3 2-4-15,5 1 0 0,-8 2 0 16,7 2 0-16,-1 0 0 0,-3 0 0 16,5 6 0-16,-1-1 0 15,-1 0 0-15,3-3 0 0,-1 1 0 16,1-2 0-16,1 0 0 0,3-1 0 15,-2 0 0-15,1-1 0 0,-3-3 0 16,-3 2 0-16,1-1 0 0,-5 1 0 16,2 2 0-16,-3 0 0 15,1 0 0-15,2 0 0 0,1 1 0 16,-3 1 0-16,11 1 0 0,-3-2 0 16,3-1 0-16,2 0 0 0,0 0 0 15,1-1 0-15,-1-2 0 0,-2 1 0 16,2 0 0-16,-5 2 0 15,-3-1 0-15,3-1 0 0,-1 1 0 16,-1 1 0-16,-1 0 0 0,1 0 0 16,-1 0 0-16,-3 0 0 0,-1 0 0 15,-1 1 0-15,-4 1 0 0,6 1 0 16,-1-1 0-16,1 2 0 0,1 1 0 16,-1 1 0-16,5 0 0 0,-5-2 0 15,9 3 0-15,3-5 0 16,3-3 0-16,2 1 0 0,-2-2 0 15,0-7 0-15,8 1 0 0,-4-3 0 16,-4-1 0-16,6 2 0 0,-10 0 0 16,0 5 0-16,-1 1 0 15,-3 3 0-15,-5 1 0 0,5 2-46 16,-9 5 3-16,3 2-61 0,1 0-84 16,-1-2-107-16,3-3-368 0</inkml:trace>
  <inkml:trace contextRef="#ctx0" brushRef="#br0" timeOffset="3648.27">5416 13892 290 0,'0'0'0'0,"0"0"137"15,0 0-100-15,0 0 9 16,0 0-20-16,0 0-6 0,0 0 10 16,0 0-14-16,8-25-6 0,-6 21 12 15,-2-1-8-15,2 2-3 0,0-1 23 16,0 0-8-16,3-2 4 0,-5 3 20 16,2 2-14-16,0-2 5 0,-2 2 20 15,0 0-20-15,0-1-9 16,0 1 21-16,0 0-20 0,0 0-3 15,0-1 20-15,0-2-25 0,0 2-5 16,0-3 23-16,0 1-20 0,0 1-5 16,0-1 26-16,0 2-18 15,0-2-8-15,0 1 16 0,2 2-21 16,-2 0-6-16,0 1 18 0,2 0-13 16,-2-1-3-16,0 1 23 0,0 0-17 15,0 0-4-15,0 0 24 0,0 5-18 16,0 6-2-16,0 4 34 15,0 10-20-15,0-1-9 0,0 4 17 16,2-1-25-16,0 0-10 0,-2-1 23 16,2-1-21-16,2-4-6 0,-4-2 4 15,4-3 11-15,-2-7-20 0,2 0 14 16,-1-5-3-16,-1-2-13 0,0 1 18 16,0-3-11-16,2 0-11 0,-4 0 5 15,4-4-32-15,-4-1-29 16,0-3-49-16,0 1-38 0,0-1-124 15,-6 0-334-15</inkml:trace>
  <inkml:trace contextRef="#ctx0" brushRef="#br0" timeOffset="4536.22">3125 10566 418 0,'0'0'0'16,"0"0"212"-16,0 0-124 0,0 0 55 15,0 0-34-15,0 0-27 0,0 0 24 16,0 0-23-16,0 0-5 0,-16-6 14 16,16 4-50-16,0 2-21 0,0 0 11 15,2 0-10-15,2 6 11 16,4 1 18-16,3 1-19 0,1 3-8 15,3-1 15-15,3 1-15 0,-1 0-8 16,1 0 19-16,3 0-24 0,2-2-6 16,0 0 17-16,-1-2-18 0,-1-1-4 15,-2-1 0-15,-1 0 17 16,-12-3-18-16,3 2 2 0,-1-1 9 16,-6 1-15-16,-2-2 10 0,2 2-10 15,-2-1-42-15,0-1-39 0,0 0-88 16,-4-1-146-16,-2-1-591 15</inkml:trace>
  <inkml:trace contextRef="#ctx0" brushRef="#br0" timeOffset="5304.32">7065 10272 690 0,'0'0'0'0,"0"0"308"0,0 0-209 16,0 0 12-16,0 0-32 0,0 0-11 16,0 0 11-16,0 0-30 15,31-23-8-15,-16 11 21 0,1-2-16 16,3-5-13-16,2-2 13 0,-3-2-21 16,3 0-7-16,-4 0 22 0,-5-1-13 15,4 6-9-15,-11 1 15 0,1 8-21 16,-4 3-11-16,2 3 14 0,-4 2-14 15,0 1-2-15,0 6-4 0,-4 3 5 16,0 5-179-16,4 0-93 16,-4-9-232-16</inkml:trace>
  <inkml:trace contextRef="#ctx0" brushRef="#br0" timeOffset="8086.52">13622 3710 711 0,'0'0'0'15,"0"0"287"-15,0 0-168 16,0 0 6-16,0 0-24 0,0 0-25 15,0 0-9-15,0 0-16 0,-10-5-25 16,20 3 17-16,-1 1 4 0,5-2-25 16,-4 1 8-16,7 2 0 15,-1-2-21-15,-1 2 19 0,4 0 6 16,-1-2-24-16,5 2 13 0,2-1-1 16,2 1-22-16,4-3 0 0,-2 2 37 15,4 1-39-15,2-1 4 0,4 0 28 16,-4 1-38-16,2 0 15 0,7 0 8 15,-3-2-26-15,0 2 16 16,3-2 8-16,1 0-26 0,-1 0 18 16,1-1 5-16,1 3-20 0,-3-4 12 15,-2 3 9-15,-1 0-22 0,1 0 13 16,-6 1 9-16,2-1-22 0,-6 1 12 16,0 0 10-16,-4 0-22 15,0 0 13-15,0 0 8 0,0 0-20 16,6 0 10-16,-6 0 10 0,2 2-20 15,2-2 10-15,-4 0 11 0,2 1-22 16,6-1 13-16,-8 0 9 0,2 0-22 16,4-3 12-16,-9-2 11 15,3 2-24-15,-2-1 15 0,2-1 15 16,4 1-24-16,-4 0 12 0,-2 1 20 16,-1 1-34-16,-3 2 15 0,-2-2 8 15,-5 2-27-15,-1 2 15 0,-5 0 10 16,0-2-26-16,-2 2 15 15,-4 0 9-15,1-2-22 0,-1 1 12 16,-2-1 11-16,0 0-24 0,0 0 15 16,0 0 8-16,0 0-22 0,-2 0-42 15,-1 0-18-15,-1-2-142 0,-4-5-228 16,2-7-514-16</inkml:trace>
  <inkml:trace contextRef="#ctx0" brushRef="#br0" timeOffset="10292.19">7960 9733 648 0,'0'0'0'15,"0"0"340"-15,0 0-214 0,0 0-35 16,0 0 8-16,0 0-3 0,0 0-46 16,0 0-10-16,-8 18-6 0,21-18-25 15,7 0 5-15,1-4 4 16,4-6-23-16,0 1 5 0,4-3 0 16,-7 4 4-16,-1 0-11 0,-9 1-3 15,1 1-28-15,-7 0-4 0,-4 3-4 16,-2 1-55-16,0 2-12 0,-4-1 8 15,-2-2-36-15,-5 1-72 16,-1-3 31-16,-3-2-29 0</inkml:trace>
  <inkml:trace contextRef="#ctx0" brushRef="#br0" timeOffset="10502.63">8047 9608 610 0,'0'0'0'15,"0"0"349"-15,0 0-252 0,0 0-30 16,-4 68-8-16,2-36-7 0,2 6-20 15,0-1 1-15,0 5 11 0,0-3-22 16,2-8 2-16,4-4 7 0,7-7-29 16,-3-5-3-16,3-7 2 0,-1-2 6 15,2-6-9-15,3 0 4 16,-5-9-4-16,3-3-44 0,-5-2 4 16,0-3-36-16,-3-1-44 0,-1 0 4 15,0 1-87-15,-2-1-37 0,-4 2 5 16</inkml:trace>
  <inkml:trace contextRef="#ctx0" brushRef="#br0" timeOffset="10749.27">8225 9729 620 0,'0'0'0'0,"0"0"268"16,0 0-170-16,62-58-12 0,-37 41 13 16,0 2-15-16,2 1-47 0,-5 7-32 15,-1 4 8-15,0 2-15 0,-9 3 1 16,5 8 2-16,-5 4 12 15,-6 4-4-15,-2 2 14 0,-4 3-14 16,0 1 1-16,0 0 14 0,-8-2-17 16,-2 1-2-16,1-4 10 15,1-1-20-15,-2-5-1 0,2-1-9 16,-3-4-52-16,7-5-50 0,-2-3-20 16,2-2-96-16,-7-9-116 0</inkml:trace>
  <inkml:trace contextRef="#ctx0" brushRef="#br0" timeOffset="10836.05">8364 9768 654 0,'0'0'0'0,"-19"60"197"0,9-28-179 15,-3 4-4-15,3-2-28 0,-5-4-242 16</inkml:trace>
  <inkml:trace contextRef="#ctx0" brushRef="#br0" timeOffset="15743.78">20733 3817 693 0,'0'0'0'0,"0"0"213"16,0 0-130-16,0 0-44 0,0 0-25 15,0 0-14-15,0 0 0 0,0 0 7 16,0 0-10-16,0 8 6 0,4-8 0 16,-2 2-3-16,0-2-3 15,1 1 1-15,-1-1-41 0,0 0-10 16,2 0-46-16,0-3-121 0,-4-1-96 16</inkml:trace>
  <inkml:trace contextRef="#ctx0" brushRef="#br0" timeOffset="21108.08">20450 3653 470 0,'0'0'0'15,"0"0"259"-15,0 0-103 0,0 0-35 16,0 0-15-16,0 0-3 0,0 0-14 16,0 0-9-16,56-14-27 0,-42 14-3 15,1 0 0-15,1-1-12 0,3 1 9 16,2-3-4-16,3 1-19 0,-1 1 10 15,4-1 1-15,0 2-19 16,4-2 12-16,-2 1 0 0,2-1-22 16,2-2 14-16,-2 1 2 0,6 0-26 15,-6 1 8-15,4-2 17 0,-4 3-33 16,0 1 20-16,0-1 2 0,-2 1-20 16,-2 0 13-16,0 0 6 0,0 0-18 15,0 0 10-15,-2 1 8 16,-1-1-18-16,1 0 9 0,-2 0 8 15,6 0-16-15,-4 0 7 0,4 0 9 16,-5-2-16-16,3 0 4 0,0 0 15 16,-4-1-22-16,2 1 11 15,-5 1 9-15,3 0-18 0,-4-1 7 16,3 2 10-16,1 0-16 0,0-1 5 16,-5 1 12-16,3 0-18 0,0 1 7 15,2 2 11-15,-3-3-18 0,5 1 8 16,-4 0 11-16,-1 0-20 0,-1 2 11 15,0-3 8-15,-7 0-18 16,-2 1 10-16,1-1 11 0,-5 1-24 16,0-1 19-16,-6 0 3 0,0 1-20 15,0 1 8-15,-8 1-3 0,-5 2-211 16,1-2-95-16,0-3-377 0</inkml:trace>
  <inkml:trace contextRef="#ctx0" brushRef="#br0" timeOffset="22854.44">25380 3560 944 0,'0'0'0'0,"0"0"369"16,0 0-262-16,0 0-31 15,0 0-3-15,0 0 14 0,0 0-22 16,0 0-32-16,66 36 12 0,-43-29-3 15,-4-2-32-15,3 1 14 0,-1-4 2 16,0-1-28-16,-3-1 4 0,3-1 45 16,-2-7-46-16,1-3 19 15,1-1 5-15,0-2-28 0,-1 3 6 16,-1 1 39-16,-9 2-44 0,7 1 4 16,-11 3 9-16,6 3-11 0,-5 1 0 15,1 0 0-15,4 2 0 0,-6 7 0 16,5 2 0-16,-3 1 0 0,2 3 0 15,3-2 0-15,-3-1 0 16,5-3 0-16,3-2 0 0,-1-4 0 16,1-1 0-16,3-2 0 0,0 0 0 15,-1-8 0-15,3-2 0 0,-2-1 0 16,-1-1 0-16,1-1 0 0,-9 2 0 16,1 3 0-16,-1 2 0 15,-3 4 0-15,-3 2 0 0,2 0 0 16,0 1 0-16,-2 4 0 0,9 0 0 15,-5 2 0-15,7 1 0 0,3 0 0 16,-3-4 0-16,4 0 0 0,1-3 0 16,3-1 0-16,-2 0 0 15,2-2 0-15,-5-3 0 0,3-2 0 16,0 2 0-16,-7-1 0 0,3 4 0 16,-2 1 0-16,1 1 0 0,-1 0 0 15,-5 5 0-15,7 4 0 0,-1 0 0 16,-3 2 0-16,1-1 0 0,3-1 0 15,-2-1 0-15,-3-3 0 16,3-2 0-16,3-3 0 0,-5-2 0 16,-3-7 0-16,3-2 0 0,-7-6 0 15,-2-4-630-15,-2-3-571 0</inkml:trace>
  <inkml:trace contextRef="#ctx0" brushRef="#br0" timeOffset="35910.83">3768 12475 701 0,'0'0'0'16,"0"0"280"-16,0 0-169 0,-4-5-23 16,4 5-17-16,0 0-19 0,0 0-16 15,2 0-21-15,2 1-3 0,5 8 36 16,-1 2-4-16,0 6-17 15,3 5 5-15,1 0-2 0,2 1-14 16,-5-3 10-16,5-1-13 0,-3-3-11 16,5-4 13-16,-8 1-13 0,5-3-4 15,-7-1 4-15,2-1 3 0,-2-3-6 16,-1-1 2-16,-3-2-6 0,2 0-38 16,0-1 4-16,-4-1-22 15,4 0-46-15,0-2 19 0,-4-6-35 16,0-1-113-16,0-3 16 0,-6 1-103 15</inkml:trace>
  <inkml:trace contextRef="#ctx0" brushRef="#br0" timeOffset="36119.48">3863 12425 736 0,'0'0'0'0,"0"0"239"15,0 0-161-15,0 0 10 0,0 0 8 16,0 0-16-16,0 0-21 0,67 62 0 16,-47-44-5-16,-5-2-21 0,1 3-17 15,1-1 2-15,-5-3-15 0,3 2-6 16,-1-1 6-16,-8-2-10 0,3-2-93 16,1-2 2-16,-8-4-89 0,6-5-249 15</inkml:trace>
  <inkml:trace contextRef="#ctx0" brushRef="#br0" timeOffset="36868.81">7146 11936 896 0,'0'0'0'16,"0"0"373"-16,0 0-236 0,0 0-27 16,-2 0-20-16,0 6-41 0,2 5-20 15,-6 6-16-15,2 3-6 0,-5 4 10 16,7 1-12-16,-2 1-9 0,2-2 8 15,0-2 4-15,0-1-8 16,2-3 0-16,0-2 4 0,0-3-4 16,0-3 0-16,0-2 1 0,0-4-10 15,0 3 13-15,0-5-8 0,-4-2-104 16,4 0 24-16,0 0-38 0,0-3-54 16,4-3-5-16,0-1-100 0,-2-4-249 15</inkml:trace>
  <inkml:trace contextRef="#ctx0" brushRef="#br0" timeOffset="37166.1">7256 12010 722 0,'0'0'0'16,"0"0"349"-16,0 0-227 0,0 0-15 15,0 0-29-15,0 0-27 0,0 0-9 16,0 0-1-16,0 0-4 15,0 30 9-15,0-15-14 0,0 2-10 16,0 1 11-16,-2 0-14 0,-1 0-8 16,-1 2 15-16,2-4-13 0,-4 2-6 15,4-1 16-15,0-2-15 0,0-1-9 16,2-4 2-16,-2-2 19 0,2-2-23 16,0 0 6-16,0-2 4 0,0 1-17 15,0-2 20-15,0-2-9 16,2 2-19-16,-2-2-10 0,2 0-33 15,2-1-69-15,-2 0-18 0,2-5-74 16,-4 2-283-16</inkml:trace>
  <inkml:trace contextRef="#ctx0" brushRef="#br0" timeOffset="45663.68">4227 7086 650 0,'0'0'0'0,"0"0"374"0,0 0-249 16,0 0 14-16,0 0-24 0,0 0-36 15,0 0 5-15,0 0-11 0,0 0-36 16,-10-29 6-16,4 29 6 0,-3 0-32 16,5 0 10-16,-8 0 5 0,0 2-30 15,-5 5 12-15,-2-1 12 16,-1 6-32-16,-7 0 12 0,0 2 14 16,-6 3-30-16,-2 2 14 0,-2 1 13 15,-3 4-27-15,-1 1 12 0,-11 5 14 16,-2 3-29-16,-3 0 13 15,-3 5 0-15,-2-2 2 0,4 0 4 16,4-3 14-16,2 1-26 0,5 1 10 16,-5-1 12-16,13-2-29 0,-5-3 14 15,13-1 14-15,7-6-29 0,5-5 14 16,9-5 0-16,6-3 0 0,1-3-6 16,3 0 10-16,-2-3-8 15,2-1-9-15,0-1 18 0,0 0-10 16,0 2-52-16,2-2 14 0,3 3-56 15,1 2-60-15,-2 0-12 0,2 4-93 16,-6-1-387-16</inkml:trace>
  <inkml:trace contextRef="#ctx0" brushRef="#br0" timeOffset="46430.75">1583 12763 520 0,'0'0'0'0,"0"0"333"0,0 0-204 16,0 0-31-16,0 0-5 0,0 0-18 16,0 0-32-16,0 0 12 0,0 0 1 15,-16-22-26-15,14 25 3 0,0 4-8 16,-2 3-25-16,-1 3 0 0,3 5 37 15,0 5-35-15,-2 2 17 16,4 7 17-16,6 5-26 0,1 5 11 16,-3 5 10-16,2 5-21 0,4 3 9 15,1 4 10-15,3 2-33 0,3-1 8 16,-1 3 16-16,7-2-32 0,-2-5 16 16,-3-2 11-16,1-5-30 15,-7-10 12-15,-1-6 6 0,-3-7-6 16,0-5-19-16,2-5 17 0,-1-4-33 15,-5-5 5-15,0-6-1 0,-2-1-50 16,0-8-43-16,0-10-25 0,-2-4-142 16,0-3-440-16</inkml:trace>
  <inkml:trace contextRef="#ctx0" brushRef="#br0" timeOffset="46931.51">1393 9395 1174 0,'0'0'0'0,"0"0"261"0,0 0-191 15,0 0 17-15,-16 83-25 0,18-42 3 16,2 7-1-16,4-4-41 0,-6 1-1 16,9-7 5-16,-5 1-36 0,0-2 14 15,2-6 11-15,-6 3-30 16,0-11 10-16,7 0 0 0,-9-5-42 15,4-6-9-15,2-1-3 0,-4-5-66 16,2-6-44-16,2 0-7 16,1-13-91-16,-1-9-180 0</inkml:trace>
  <inkml:trace contextRef="#ctx0" brushRef="#br0" timeOffset="47237.98">1666 9485 1300 0,'0'0'0'0,"0"0"249"16,0 0-156-16,0 0-30 0,-16 73 1 16,18-51-12-16,6-1-50 0,6-4 9 15,5 1 6-15,2-2-30 0,1-6 15 16,3 3 13-16,0-6-29 0,-4 3 16 16,-1-3 13-16,-3 2-30 15,-7-3 18-15,3 3 12 0,-11 0-30 16,0 2 19-16,-2 0 13 0,0 4-27 15,0 1 17-15,-4 2 11 0,-7 2-31 16,-1-2 17-16,-3 2 12 0,7-3-31 16,-10-1 9-16,3-3 0 15,3-6-54-15,-5-2-18 0,7-3-39 16,2-3-61-16,-3-12-76 0,-1-5-116 16</inkml:trace>
  <inkml:trace contextRef="#ctx0" brushRef="#br0" timeOffset="47473.98">1552 9581 1399 0,'0'0'0'16,"0"0"350"-16,0 0-281 0,0 0 16 16,62-65-22-16,-10 37-47 15,8 0 4-15,4-1 8 0,2 1-29 16,0 4 2-16,-1 4 16 0,-10 5-17 15,-9 9 0-15,-17 5 0 0,-13 2 0 16,-7 8 0-16,-7 8 0 0,-2 2 0 16,0 1-61-16,-7 1 24 15,1-9-85-15,-4-6-154 0,4-9-170 16</inkml:trace>
  <inkml:trace contextRef="#ctx0" brushRef="#br0" timeOffset="49148.6">1980 14329 620 0,'0'0'0'0,"0"0"352"15,0 0-243-15,0 0 2 0,0 0-8 16,0 0-42-16,0 0 9 0,0 0-9 16,0 3-31-16,0-1 11 0,0 8 7 15,2-2-22-15,7 5 15 0,3 4 8 16,0 3-30-16,3 3 18 0,4 2 11 15,1 4-34-15,-1 1 7 16,4 1 17-16,-1 1-36 0,5-4 14 16,4-3 11-16,0-3-33 0,4-4 12 15,5-4 14-15,-7 0-31 0,2-7 13 16,0 0 13-16,0-3-30 0,-2-4-10 16,2 0-1-16,-4-3-68 15,2-1-122-15,-6-2-93 0,-8-1-384 16</inkml:trace>
  <inkml:trace contextRef="#ctx0" brushRef="#br0" timeOffset="49963.04">10230 14262 891 0,'0'0'0'0,"0"0"318"0,0 0-122 16,0 0-73-16,0 0-54 0,-60 16 1 15,46-3-13-15,-9 5-33 16,-2 3 9-16,-6 4-3 0,-4 0-39 15,-4-3 10-15,0 3 14 0,-3-5-30 16,3-4-92-16,6-4-1 0,0-3-83 16,6-9-126-16,-2 0-313 0</inkml:trace>
  <inkml:trace contextRef="#ctx0" brushRef="#br0" timeOffset="50541.18">6079 15030 533 0,'0'0'0'0,"0"0"417"0,0 0-266 16,0 0-17-16,0 0-40 0,0 0-45 16,0 0 13-16,-31 69-3 0,31-45-32 15,0 0 6-15,2 1 7 16,5-2-36-16,-5-1 3 0,2-4 8 16,0-3-25-16,2-3 10 0,0-4 0 15,-1-3-66-15,1-2-22 0,2-3-14 16,-4-3-72-16,2-7-131 15,3-6-159-15</inkml:trace>
  <inkml:trace contextRef="#ctx0" brushRef="#br0" timeOffset="50715.39">6259 15007 1068 0,'0'0'0'16,"0"0"206"-16,0 0-160 0,0 0-37 15,0 0-4-15,0 0 3 0,0 0-16 16,0 0-107-16,11 40 35 0,-7-42-82 16,0-3-59-16,-4-1-27 0,0-2-131 15</inkml:trace>
  <inkml:trace contextRef="#ctx0" brushRef="#br0" timeOffset="50931.43">6259 15007 296 0,'31'-43'0'0,"-22"36"536"0,1 0-345 15,4 4-49-15,1-1-10 0,8 0-31 16,3 4-23-16,-1-1-3 0,4 1-8 15,-4 5-36-15,-2-1 17 16,-3 3 12-16,-5 0-33 0,-7 0 8 16,-2 7 13-16,1 3-29 0,-7 2 16 15,-9 6 11-15,-3 3-36 0,-7 5 12 16,-8 3 6-16,-2 0-35 0,3 0 11 16,1-5 13-16,6-7-30 0,7-6 12 15,-1-5 2-15,9-4-2 16,2-5-24-16,0-2 18 0,2-2-32 15,0 0-8-15,4-4-15 0,-2-2-61 16,2 1-67-16,5 2-27 0,-5-4-141 16,0 2-524-16</inkml:trace>
  <inkml:trace contextRef="#ctx0" brushRef="#br0" timeOffset="52626.16">5100 7086 455 0,'0'0'0'0,"0"0"0"0,0 0 208 16,0 0-126-16,0 0 19 0,0 0 0 16,0 0 4-16,0 0-27 0,0 0-11 15,12 0 1-15,-12 0-1 16,0 0-23-16,0 0 3 0,8 0 26 16,5 0-7-16,5 0 1 0,5 0-4 15,6 0-29-15,6-3 7 0,8-3 10 16,9-1-26-16,14 1-1 15,5-4 14-15,15 4-29 0,3 0 1 16,6 4 14-16,5 2-18 0,-1 10-4 16,-4 4 16-16,0 1-24 0,4 3 5 15,-6 0 2-15,0 4 4 0,-8-2-24 16,-11 5 6-16,-5 1-39 0,-5 1-62 16,-6-1-69-16,-3-3-120 15,-9-5-550-15</inkml:trace>
  <inkml:trace contextRef="#ctx0" brushRef="#br0" timeOffset="53299.71">10594 13103 1203 0,'0'0'0'0,"12"65"230"0,-5-19-134 15,-5 4-34-15,-2 5-6 0,0 3-12 16,-9-1-43-16,-3-3-2 15,-2-5-91-15,-3-7-93 0,-6-8-216 16</inkml:trace>
  <inkml:trace contextRef="#ctx0" brushRef="#br0" timeOffset="53879.54">9556 8685 995 0,'0'0'0'0,"0"0"311"0,0 0-175 16,0 0-73-16,0 0 3 0,0 0 28 15,4 103-43-15,-8-53-13 16,-2 2 4-16,2 0-30 0,4-6-13 16,6-6 2-16,7-5 10 0,-1-8-40 15,0-7-3-15,5-7-56 0,2-8-78 16,-3-5 6-16,3-9-108 0,-3-6-283 16</inkml:trace>
  <inkml:trace contextRef="#ctx0" brushRef="#br0" timeOffset="54270.57">10102 8636 1214 0,'0'0'0'0,"0"0"210"0,0 0-139 15,0 0-31-15,-25-73 8 0,11 57 14 16,-7 2-33-16,0 6-9 15,-3 4 18-15,-1 4-17 0,-2 7 2 16,0 8 22-16,0 5-24 0,7-1-9 16,3 4 20-16,2 0-25 0,13-2-4 15,2 2 25-15,0-2-20 0,11-1-4 16,1 2 26-16,7-3-25 0,4-1-4 16,3 2 24-16,7 0-24 15,-2 0-2-15,3 3 2 0,-6-1 10 16,-3-2-20-16,-8 1 18 0,-7 0-5 15,-6 1-14-15,-4 3 20 0,-10-1-8 16,-7 1-13-16,-5-4 22 0,-1-4-9 16,-4-5-13-16,0-8 22 0,2-4-12 15,3-9-12-15,5-11 26 16,5-8-20-16,10-8-15 0,10-9 18 16,15-2-34-16,10-2-53 0,10-2-48 15,7-2-158-15,-1-2-544 0</inkml:trace>
  <inkml:trace contextRef="#ctx0" brushRef="#br0" timeOffset="55306.4">17238 4940 66 0,'0'0'0'0</inkml:trace>
  <inkml:trace contextRef="#ctx0" brushRef="#br0" timeOffset="58286.08">9416 12907 317 0,'0'0'0'0,"0"0"60"16,0 0-42-16,0 0 4 0,0 0-1 16,0 0-14-16,0 0-5 0,0 0 7 15,0 0-6-15,16 3 3 0,-16-2 15 16,2-1 4-16,-2 0 14 15,0 0 15-15,0 5 3 0,0 0-74 16,-2 0 23-16,2-2 155 0,0-3-107 16,0 0 36-16,0 0-3 0,0 0-32 15,0 0-8-15,0 0-8 0,0 0-8 16,0 1 3-16,0-1-12 0,0 0-7 16,0 0 13-16,0 0-8 0,0 0-3 15,0 3 15-15,0 1-5 16,0 1 1-16,0 1 7 0,0 0-11 15,-2 1-8-15,2 1 13 0,0 0-15 16,0-1-7-16,-2 2 16 0,0 1-14 16,2-1-6-16,-2 3 16 0,2-1-13 15,0 1-4-15,0-1 16 16,0-3-13-16,0 3-3 0,2-2 13 16,-2 1-6-16,2 0-7 0,0 2 16 15,-2 0-11-15,0-1-7 0,2 1 0 16,-2 2 26-16,2 1-24 15,-2 0 16-15,0 0-9 0,4-4-7 16,-1 2 17-16,1-2-12 0,0-1-8 16,0-1 2-16,0-2 15 0,4 0-19 15,-4-1 6-15,3 1 14 0,-3 3-18 16,4-1 2-16,-4 2 23 0,2 0-23 16,-4 1 17-16,5 0-13 15,-1-2-6-15,-2-1 2 0,0 1 16 16,2-3-20-16,1 4 6 0,-1-1 6 15,-2 1-10-15,4-2 2 0,0 0 6 16,-1-2-8-16,-1 1 2 0,0 2 10 16,-2 0-13-16,2-1 4 15,3 1 9-15,-3-2-14 0,2 2 6 16,-2 0 7-16,3 0-13 0,-1 0 6 16,2-3 4-16,-4 2-7 0,1 0 0 15,5 0 5-15,-6 0-13 0,0 1 16 16,5-3-5-16,-5-1-3 15,4 4 0-15,-1-5 2 0,-1 2-10 16,0 0 16-16,0-1-4 0,-4-1-4 16,7 2 0-16,-5-4 6 0,2 4-7 15,3-1 2-15,-5-2 4 0,2 4-5 16,2-2 0-16,-1-3 4 0,1 1-4 16,0 1 0-16,-1-3 2 0,3 3-11 15,-2-1 18-15,-1-1-5 16,1 2-5-16,2-2 2 0,-1 1 6 15,3 1-9-15,-1 0 4 0,1 0 5 16,-2-2-8-16,3-1 2 0,-1-1 4 16,1 3-6-16,-1-2 2 15,9 0 4-15,-4-1-5 0,3 2 0 16,1-3 1-16,0 1-10 0,0 2 18 16,-1-2-11-16,-1 4-25 0,0-2 15 15,-3 2-34-15,-1-1-91 0,-5 2-65 16,-6-1-131-16,-1-1-618 15</inkml:trace>
  <inkml:trace contextRef="#ctx0" brushRef="#br0" timeOffset="63550.42">4771 6923 418 0,'0'0'0'16,"0"0"92"-16,0 0-55 0,0 0-14 15,0 0 5-15,0 0-17 0,0 0-10 16,0 0 7-16,14 18-11 15,-9-18-1-15,-3 0-8 0,4 0-79 16,-6 0-222-16</inkml:trace>
  <inkml:trace contextRef="#ctx0" brushRef="#br0" timeOffset="67298.1">4734 7078 364 0,'0'0'0'0,"0"0"177"0,0 0-112 16,0 0-7-16,0 0-11 0,0 0 6 15,0 0-5-15,0 0-13 0,0 0 14 16,0 0-5-16,0 0-5 0,0 0 15 16,0 0-13-16,0 0-13 15,0 0 12-15,0 0-15 0,0 0-11 16,0 0 10-16,0 0-13 0,0 0-8 16,0 0 14-16,4 0-18 0,-4 0-3 15,2 0 8-15,0 0-1 0,0 0-11 16,2-1-2-16,0 1-53 15,5-1-46-15,-5 1-56 0,2 0-116 16,0 2-150-16</inkml:trace>
  <inkml:trace contextRef="#ctx0" brushRef="#br0" timeOffset="68804.7">9376 12762 530 0,'0'0'0'0,"0"0"235"0,0 0-138 16,0 0-41-16,0 0-16 0,0 0-19 15,0 0 7-15,0 0-25 0,0 0-6 16,-6 2 6-16,6-2 5 15,2 0-17-15,0 0 18 0,-2 0-7 16,0 0-9-16,0 0 14 0,0 0-3 16,0 0-7-16,0 0 6 0,0 0 14 15,0 0-20-15,0 0 6 0,0-1 4 16,0 1-15-16,0 0 16 0,0 0-8 16,2-1-9-16,-2 1 15 15,0 0-12-15,0 0-14 0,0 0 27 16,0 0-14-16,3 0-11 0,-3 0 24 15,0 0-12-15,0 0-9 0,0 0 26 16,0 0-16-16,0 0-1 0,0 0 12 16,0 0-5-16,0 0-9 0,0 0 16 15,0 0-10-15,0 0-5 16,0 0 14-16,0 0-9 0,0 1-4 16,0-1 12-16,0 1-8 0,0-1-4 15,2 1 12-15,-2 0-6 0,0-1-6 16,2 0 12-16,0 0-6 0,-2 1-7 15,0-1 14-15,0 2-9 16,0 0-9-16,0-1 14 0,0 0-6 16,0 0-25-16,0 0 33 0,0 0-10 15,0 1-16-15,0-1 25 0,0-1-8 16,0 0-13-16,0 0 26 0,0 0-12 16,0 0-4-16,0 0 14 15,0 0-7-15,0 0-6 0,0 0 12 16,0 0-6-16,0 0-6 0,0 0 12 15,0 0-6-15,0 0-9 0,0 1 15 16,0-1-12-16,0 0-5 0,0 0 18 16,0 0-10-16,0 1-3 0,0 0 12 15,0 0-6-15,0 0-6 0,0 2 12 16,0-3-6-16,0 2-5 16,0-1 10-16,0-1-5 0,0 0-9 15,0 1-3-15,0-1-27 0,0 0 1 16,0 0 14-16,0 0-35 0,0 0-1 15,0 0-27-15,-2 0-71 16,0 0-104-16</inkml:trace>
  <inkml:trace contextRef="#ctx0" brushRef="#br0" timeOffset="69665.75">16039 5342 590 0,'-13'0'0'0,"7"1"306"16,0 1-141-16,0 1-27 0,4-1-20 15,2 1-29-15,8 2 2 0,0 0 5 16,7 5-42-16,-1-6 4 0,9 0-28 16,2-3-17-16,6-1 9 0,-2-1-21 15,0 1-2-15,-3 0-5 16,1 0-52-16,-12 0-26 0,-3 0-30 15,-6 0-67-15,-6 1-36 0,0 3-64 16,-10 2-134-16</inkml:trace>
  <inkml:trace contextRef="#ctx0" brushRef="#br0" timeOffset="69826.6">15997 5572 895 0,'0'0'0'15,"0"0"357"-15,0 0-234 0,0 0-32 16,0 0-3-16,0 0-25 0,79 37-27 15,-38-45 6-15,1-3-31 16,-1 3-13-16,-4 2 4 0,-6 2-4 16,-4 0-139-16,-4 1 6 0,-2-2-110 15,-5 2-126-15,-8-1-275 0</inkml:trace>
  <inkml:trace contextRef="#ctx0" brushRef="#br0" timeOffset="70071.77">16638 5321 935 0,'0'0'0'16,"0"0"315"-16,0 0-186 0,-8 83-45 16,4-47 9-16,-4 5-16 0,8 3-37 15,0 2-3-15,0 2-25 0,6-6-13 16,-4-5 2-16,6-1 7 0,-2-7-20 15,3-4-11-15,-1-5-59 16,-4-3-12-16,0-7 5 0,0-5-97 16,0-5-29-16,1-2-80 0,-1-10-77 15</inkml:trace>
  <inkml:trace contextRef="#ctx0" brushRef="#br0" timeOffset="70476.94">16996 5575 986 0,'0'0'0'16,"0"0"306"-16,0 0-251 0,27-70 1 16,-27 51-5-16,-2-1-19 15,-5-3 3-15,1 2-22 0,-6 3-4 16,-3 5 20-16,7 4-3 0,-13 5 2 16,3 2 16-16,-1 2-18 0,-3 5-11 15,3 8 13-15,2 2-16 0,-1 3-2 16,9 0 16-16,-3 0-19 15,10 0-2-15,2-1 16 0,0 1-21 0,12-2 0 16,1 1 0-16,5 1 10 16,5-1-16-16,0-2 12 0,0 3-4 15,-1-3-6-15,1 0 8 0,-6 2-1 16,-7 1-8-16,0-1 10 0,-8 0-8 16,-2-2-5-16,-14-2 16 15,2-1-15-15,-5-1 1 0,-4 0 12 16,-1-7-12-16,-1-1-10 0,2-3 20 15,3-12-8-15,5-7-23 0,1-2 24 16,8-5-21-16,4-1 10 0,6 1 18 16,8-1-8-16,7 6-47 0,2 0-1 15,-1 0-28-15,3 6 14 16,2 4-31-16,-4 2-131 0,0 4-103 16,1 4-212-16</inkml:trace>
  <inkml:trace contextRef="#ctx0" brushRef="#br0" timeOffset="70683.61">17273 5662 1357 0,'0'0'0'0,"0"0"319"16,0 0-221-16,0 0-57 0,64-24-1 15,-37 18-33-15,4 1-13 0,-2 2 7 16,-2-1-2-16,2 0-216 0,0 0-15 16,-7 0-248-16</inkml:trace>
  <inkml:trace contextRef="#ctx0" brushRef="#br0" timeOffset="70934.64">17839 5268 1392 0,'0'0'0'16,"0"0"243"-16,0 0-174 15,71-2-18-15,-30 6-9 0,6 0-4 16,15 1-32-16,3 0-6 0,-1-2 0 15,0-1 9-15,-6 2-24 0,-11 0-19 16,-6 1-66-16,-14 0-80 0,-8-2-60 16,-19 1-267-16</inkml:trace>
  <inkml:trace contextRef="#ctx0" brushRef="#br0" timeOffset="71137.39">17994 5403 1095 0,'0'0'0'16,"0"0"241"-16,0 0-167 0,-49 79-6 15,30-49-16-15,7 1-4 0,-3 4-31 16,1-2-16-16,3 0 11 0,7-2-24 16,-4-8-39-16,8-5-17 15,0-6-63-15,0-5-25 0,0-5-59 16,0-2-116-16,2-6-163 0</inkml:trace>
  <inkml:trace contextRef="#ctx0" brushRef="#br0" timeOffset="71355">18007 5422 598 0,'0'0'0'0,"0"0"293"16,0 0-174-16,72 17-9 0,-55 5-16 15,-5 6 8-15,0 4-10 0,-5 1-24 16,-5-1-4-16,-2-1-20 15,0-2-28-15,0-2 2 0,0-7-21 16,0-2-2-16,0-5-8 0,-2-6-45 16,-5-2-18-16,-5-4-21 0,4-1-70 15,-9-3-34-15,5-5-38 0,-7-5-146 16</inkml:trace>
  <inkml:trace contextRef="#ctx0" brushRef="#br0" timeOffset="71465.67">17936 5624 649 0,'0'0'0'15,"0"0"356"-15,0 0-241 0,0 0-37 16,79-25-12-16,-50 14-34 0,8-2-11 16,-2 1-18-16,-2-1-5 15,-4-1-23-15,0 1-102 0,-6 0-51 16,-7 3-20-16,-1-4-134 0</inkml:trace>
  <inkml:trace contextRef="#ctx0" brushRef="#br0" timeOffset="71649.66">18290 5451 561 0,'0'0'0'0,"0"0"488"15,0 0-309-15,0 0-27 16,-10 83-41-16,10-56 1 0,0 4-33 16,0 1-34-16,4-1-1 0,2-2-28 15,4-2-16-15,-2-4 0 0,-1-6 0 16,-1-6-43-16,-6-4-8 0,0-7-95 16,0 1-8-16,-2-2-9 0,-6-7-119 15,3-4-12-15,-5-8-182 16</inkml:trace>
  <inkml:trace contextRef="#ctx0" brushRef="#br0" timeOffset="71853.03">18267 5525 759 0,'0'0'0'0,"0"0"449"0,0 0-336 16,0 0-20-16,75-44 6 0,-53 38-16 15,3 1-2-15,-2 5-23 0,0 0-22 16,-7 12-4-16,1 5-24 0,-5 4-2 15,-6 5 22-15,-4 3-14 0,-6 3-9 16,-8 0 13-16,-5 2-15 16,-3-4-5-16,-9-1 4 0,4-6 5 15,2-5-13-15,2-5 8 0,7-6-4 16,-1-4-170-16,5-3-30 0,0 1-117 16,6-7-156-16</inkml:trace>
  <inkml:trace contextRef="#ctx0" brushRef="#br0" timeOffset="75982.71">4740 7171 287 0,'0'0'0'16,"0"0"80"-16,0 0-57 0,0 0 10 15,0 0-11-15,0 0-5 16,0 0-8-16,0 0 5 0,0 0 2 16,-2 0-1-16,2 0 6 0,0 0-2 15,0 0-3-15,0 0 4 0,0 0-12 16,0 0-9-16,0 0 2 0,0-1 3 16,0 1-4-16,0-2 0 0,0 2 1 15,0 0-4-15,0 0 6 16,0 0-4-16,0 0-3 0,0 0 5 15,0 0-2-15,0 0-11 0,0 0 12 16,0 0 0-16,0 0-12 0,0 0 9 16,0 0-14-16,0 2-6 0,0 0-15 15,0-2-57-15,0 2 22 16,-4 0 9-16,4 0-41 0,0 2 25 16</inkml:trace>
  <inkml:trace contextRef="#ctx0" brushRef="#br0" timeOffset="79202.14">7601 10153 413 0,'0'0'0'15,"0"0"211"-15,0 0-84 0,0 0-20 16,0 0-3-16,0 0-8 15,0 0-29-15,0 0 6 0,-46-16-29 16,55 16-17-16,1 2 40 0,6 2 4 16,5 2-25-16,4-1-1 0,2-2-21 15,4 2-3-15,4-6 18 0,4 1-16 16,-4-3-7-16,7-3 16 0,-9 1-20 16,2 2-10-16,-12 1 13 15,-3 2-20-15,-5 0-2 0,-7 0-2 16,-6 3-43-16,0-2-24 0,-2 2-1 15,0-2-56-15,-6 1-20 0,-8 0-56 16,-1-2-97-16,-4 3-12 0</inkml:trace>
  <inkml:trace contextRef="#ctx0" brushRef="#br0" timeOffset="79359.09">7642 10280 650 0,'0'0'0'16,"0"0"303"-16,0 0-198 0,0 0 17 15,0 0 4-15,72 3-26 16,-38-6-26-16,-1 0 7 0,6 1-20 16,-8-1-47-16,2 3 3 0,-8 0-21 15,-2 4-8-15,-7 2-20 0,-4 4-88 16,5-1-63-16,-9 0-157 0</inkml:trace>
  <inkml:trace contextRef="#ctx0" brushRef="#br0" timeOffset="95575.68">26186 10663 53 0,'0'0'0'0,"0"0"58"16,0 0-37-16,0 0-11 0,0 0-7 15,0 0 0-15,0 0-6 0,0 0-7 16,-6 6 0-16,6-6-16 15,0 0-8-15,0 1 17 0,0 0-4 16,0-1 9-16,0 0 8 0,0 0-3 16</inkml:trace>
  <inkml:trace contextRef="#ctx0" brushRef="#br0" timeOffset="95820.29">26186 10663 34 0,'9'12'0'16,"-9"-12"24"-16,0 0-22 0,0 0-2 16,0 0 0-16,0-1 3 0,0 1-3 15,0 0 0-15,2 0 21 0,-2-1-5 16,0 1 1-16,2 0-3 0,-2-2-7 15,2 2 1-15,0-1-5 16,-2 0-3-16,4 0 0 0,-4 1 2 16,4-1-2-16,0 1-25 0,-4 0-42 15</inkml:trace>
  <inkml:trace contextRef="#ctx0" brushRef="#br0" timeOffset="97303.97">27892 9606 289 0,'0'0'0'15,"0"0"53"-15,0 0-33 0,0 0-5 16,0 0-1-16,0 0-7 0,0 0-7 15,0 0 0-15,12-7 19 16,-12 2-2-16,2 2 16 0,0 1 21 16,0 0 7-16,2 2 16 0,1 0 27 15,-3 2-208-15,4-1 208 0,-6-1 110 16,0 0-147-16,2-1 9 0,-2-1 5 16,0 2-13-16,0 0-4 15,0 0-15-15,0 0-19 0,2 0 0 0,0 7-3 16,2 5 2-16,0 1 4 15,5 3-9-15,-5 1-9 0,2 2 10 16,-4 2-13-16,10-2-8 0,-3 1 9 16,-5-2-10-16,6-3-4 0,-2 0 2 15,-4-1 6-15,3-4-9 16,-3 1 4-16,-2-3 0 0,0 1-4 16,0 0 4-16,-2-2 2 0,0-1-12 15,0-6-1-15,0 1-45 0,0 1-9 16,0-2-14-16,0-3-50 15,0-8-25-15,0-1-21 0,8-1-145 16,-2-4 2-16</inkml:trace>
  <inkml:trace contextRef="#ctx0" brushRef="#br0" timeOffset="97601.62">28088 9593 490 0,'0'0'0'15,"0"0"206"-15,0 0-121 0,0 0-1 16,0 0-2-16,0 0-27 0,0 0 2 16,0 0-6-16,0 0-10 0,2-15 10 15,-2 15 14-15,0 0-17 16,0 0 5-16,2 0-4 0,0 4-14 16,-2 3 22-16,4 3-7 0,1 2-15 15,3 5 2-15,-2 1-5 0,-2 4-11 16,4-2 7-16,-1 2-11 0,-3-3-13 15,0-1 8-15,6 2-13 16,-6-5-1-16,3-1 4 0,-3 2-4 16,4-3-27-16,-6 2-12 0,0-2-58 15,0-7-47-15,0 0-77 0,0-6-179 16</inkml:trace>
  <inkml:trace contextRef="#ctx0" brushRef="#br0" timeOffset="98163.81">27780 10935 447 0,'0'0'0'15,"0"0"210"-15,0 0-33 0,0 0-37 16,0 0-19-16,0 0 19 0,0 0-18 15,0 0-15-15,37-36-12 16,-33 33-34-16,-2 1 0 0,-2 2-11 16,0 2-26-16,0 10 1 0,-4 8 0 15,-2 6-15-15,-6 3 7 0,3 2-12 16,-3-2-10-16,6-1 10 0,2-7-1 16,2-2-4-16,2-4-6 0,0-4 6 15,0-2-61-15,2-5 27 0,4-4-25 16,0 0-14-16,9-10-20 15,-5-3-82-15,6-4-23 0,-3 0-50 16,-7-1-158-16</inkml:trace>
  <inkml:trace contextRef="#ctx0" brushRef="#br0" timeOffset="98385.75">27997 10932 670 0,'0'0'0'0,"0"0"344"15,0 0-225-15,0 0-23 0,0 0 5 16,0 0-8-16,0 0-21 0,0 0-12 16,-10 72-19-16,1-43-1 0,-3-1-8 15,6 1-22-15,-4-2 1 0,3-5-12 16,5-1-5-16,0-6-30 0,2-1-83 16,0-4-103-16,0-4-117 0</inkml:trace>
  <inkml:trace contextRef="#ctx0" brushRef="#br0" timeOffset="101320">26267 10529 516 0,'0'0'0'0,"0"0"157"0,0 0-76 16,0 0-9-16,0 0-30 0,0 0-40 15,0 0 3-15,0 0 3 16,0 0-13-16,19-8 6 0,-15 5-2 16,0 0-56-16,2-2-31 0,-4 0-45 15,0-3-74-15</inkml:trace>
  <inkml:trace contextRef="#ctx0" brushRef="#br0" timeOffset="107021.96">5821 8596 443 0,'0'0'0'16,"0"0"140"-16,0 0-103 0,0 0 83 15,0 0-38-15,4 5-17 0,-4-5-7 16,0 2 11-16,2-2-32 0,0 1-8 16,-2-1 19-16,0 0-26 15,0 0-6-15,0 0 8 0,0 0-22 16,0 0-4-16,0 0 4 0,0 0 4 16,0 0-16-16,0 1-21 0,-4-1-47 15,0 1-51-15,-4-1-103 0,2 0-23 16</inkml:trace>
  <inkml:trace contextRef="#ctx0" brushRef="#br0" timeOffset="107645.12">3675 8889 475 0,'0'0'0'0,"0"0"258"16,0 0-156-16,0 0 28 0,0 0-35 16,0 0-21-16,0 0 23 0,0 0-24 15,0 0-17-15,-16-22 10 0,22 29-32 16,6 3 9-16,5 6 37 15,2 1-45-15,1 2-7 0,3-1 11 16,0 0-23-16,2 1 3 0,-1-2 12 16,-1 0-28-16,-2-5-6 0,-1-2 6 15,-3-1 6-15,-3-3-16 0,-3-1 9 16,5-1-4-16,-10-3-100 0,9 0 2 16,-7-1-76-16,0-6-95 0,1-6-286 15</inkml:trace>
  <inkml:trace contextRef="#ctx0" brushRef="#br0" timeOffset="108290.59">5771 8638 382 0,'0'0'0'0,"0"0"159"0,0 0-65 16,0 0-13-16,0 0 3 0,0 0 43 16,0 0-45-16,0 0-15 15,-33 2 27-15,33-2-21 0,-2 0 4 0,0 0 23 16,2 1-40-16,-2 0-10 15,2-1 22-15,0 0-31 0,0 0-15 16,0 1 9-16,2 1-30 0,6-2-5 16,7 0 0-16,6-4 56 15,1-4-50-15,7-2 14 0,-2-2-19 16,8 0-2-16,-4-1 2 0,0 1 8 16,-4 0-14-16,-8 3 10 0,-5 3 3 15,-1 3-16-15,-5-1 16 0,-4 3-16 16,0 1-39-16,-2-1-6 15,-2 1-33-15,0 0-42 0,-4 0-105 0,0 0-115 16,0 0-296-16</inkml:trace>
  <inkml:trace contextRef="#ctx0" brushRef="#br0" timeOffset="110636.03">6522 8235 600 0,'0'0'0'0,"0"0"316"0,0 0-202 15,0 0-1-15,0 0-47 0,0 0 4 16,0 0 29-16,0 0-48 0,0-9-20 16,6-3 21-16,0-2-33 0,5 0-13 15,-7 2 19-15,2 2-16 16,-2 4-1-16,4 2 24 0,-4 3-20 16,3 1-3-16,-1 7 24 0,4 8-12 15,-2 5-9-15,-1 6 18 0,1 2-25 16,0 4-8-16,5-3 6 0,-1-2 7 15,4-3-18-15,1-6 16 16,-5-1-6-16,5-3-10 0,-3-3 16 16,-3 1-7-16,3-3-9 0,-3-6 16 15,1 2-7-15,-6-4-11 0,2-1 20 16,1 0-20-16,-3-5-18 0,0 1 8 16,6-5-31-16,-5 2-31 15,-1-1-26-15,0-1-54 0,-6 2-27 16,0 0-101-16,0 0-45 0</inkml:trace>
  <inkml:trace contextRef="#ctx0" brushRef="#br0" timeOffset="110840.99">6826 8231 834 0,'0'0'0'0,"0"0"321"0,0 0-236 15,0 0-28-15,0 0 42 0,-62 48-43 16,43-25-17-16,-4 3 17 15,-4 4-28-15,-2 2-9 0,5-3 11 16,-3-3-27-16,2-3-6 0,6-5 6 16,3-8-8-16,12-6-121 0,2-4-54 15,-2-5-128-15,4-9-687 0</inkml:trace>
  <inkml:trace contextRef="#ctx0" brushRef="#br0" timeOffset="111666.68">3146 8569 799 0,'0'0'0'16,"0"0"394"-16,0 0-275 0,0 0-26 15,0 0-3-15,0 0-32 16,0 0-3-16,0 0 23 0,0 0-44 16,54-51-16-16,-42 42 18 0,3 1-24 15,-1 4-11-15,-1 3 19 0,1 1-24 16,-6 5-4-16,1 7 16 15,-1 3 10-15,-2 6-10 0,2 2 20 16,1 2-24-16,-7 0-8 0,4-1 8 16,0-3 8-16,2-1-20 0,3-4 16 15,1-2-4-15,-8-3-14 0,9 0 20 16,-3-4-9-16,4-3-11 0,-1-3 20 16,1-1-12-16,-3 0-17 15,1-4 16-15,-2-3-37 0,3-3-39 16,-9-3-17-16,4 0-31 0,-6-2-38 15,2 3-62-15,-4 2-63 0,0 1-68 16</inkml:trace>
  <inkml:trace contextRef="#ctx0" brushRef="#br0" timeOffset="111885.37">3444 8498 738 0,'0'0'0'0,"0"0"299"15,0 0-224-15,0 0 8 0,0 0 35 16,0 0-40-16,0 0-20 0,0 0 19 16,-11-2-38-16,7 15-17 0,-6 5 29 15,-2 6-21-15,-7 3-11 0,-4 1 19 16,1 5-30-16,-5-4-9 0,4 0 2 16,-2-3 12-16,2-4-30 15,7-4-15-15,3-7-44 0,7-7-80 16,4-6-205-16,2-11-438 0</inkml:trace>
  <inkml:trace contextRef="#ctx0" brushRef="#br0" timeOffset="115199.83">2762 10268 228 0,'0'0'0'0,"0"0"89"16,0 0-46-16,0 0 1 0,0 0 22 16,0 0-1-16,0 0 2 0,0 0 52 15,0 0-34-15,-7-41 6 0,5 39 15 16,-2 0-36-16,-2 1-4 0,2 0 30 16,-2-1-24-16,0 1-4 15,-7 1 4-15,3 1-35 0,-1 6-6 16,-1 3 21-16,2 4-18 0,-3 0-15 15,-1 4 11-15,1 4-13 0,1 0-5 16,6 2 16-16,0 2-27 0,4-2-2 16,2-2 2-16,4 3 16 0,4-4-17 15,4-3 0-15,5-2 2 16,-1-4-9-16,3-2 14 0,0-6-7 16,1-2-8-16,7-2 16 0,-2-2-7 15,0-6-6-15,0-1 10 0,-3-3 3 16,1-4-13-16,-4-1 10 15,-5-2 8-15,1 0-13 0,-7-2 0 16,-2 2 22-16,-6-2-25 0,0-2 6 16,-8-5 12-16,-5 0-21 0,3-2 12 15,-2 0-2-15,-7 9-12 0,3 4 16 16,-3 8-7-16,4 9-9 0,-7 0 16 16,1 10-16-16,0 6-15 15,5 1 30-15,-1 0-14 0,7-4-23 16,4-4 5-16,2 2-28 0,2-5-19 15,2 1-16-15,0 0-36 0,2-2-36 16,2 1-12-16,-2 1-51 0,2-3 11 16,-4 2 2-16,0 2-58 0</inkml:trace>
  <inkml:trace contextRef="#ctx0" brushRef="#br0" timeOffset="115403">2708 10352 404 0,'0'0'0'0,"0"0"272"0,0 0-147 15,0 0 11-15,0 0 0 0,0 0-48 16,0 0-16-16,0 0 32 15,0 0-37-15,-2 0-14 0,2 0 20 16,0 0-31-16,0 7-11 0,6 2 37 16,0 7-16-16,5 4-22 0,1 4 20 15,2 1-30-15,5-1-10 0,4 0 6 16,2-4-14-16,6-3-4 0,2-4-4 16,-4-2-49-16,4-2-57 15,-2-1-74-15,-6-4-123 0,-7 2-333 16</inkml:trace>
  <inkml:trace contextRef="#ctx0" brushRef="#br0" timeOffset="116682.43">5432 14294 889 0,'0'0'0'15,"0"0"267"-15,0 0-160 0,0 0-12 16,-10 21-48-16,10-5-7 0,0 3 12 16,0 3-27-16,0-3-10 15,2 1 11-15,0 1-20 0,-2-5-7 16,2 0 2-16,-2-4 10 0,0-1-16 15,0-1 10-15,0-3-1 0,-2-3-16 16,0-1 3-16,2-2-23 0,0-1-12 16,0-5-17-16,0-9-53 15,0-5 7-15,-2-5-6 0,2-7-7 16,0-3-45-16,-4-2 28 0,2 3 79 16,-2 7 44-16,2 4 28 0,2 8 55 15,2 2 38-15,4 6 26 0,-2 0-22 16,4 2-12-16,5 3 28 0,3 1-39 15,1 0-33-15,6 2 14 16,5 3-34-16,-5-3-11 0,6 1 5 16,-4 0-23-16,0 0-4 0,-2 3 16 15,-5 0-21-15,-8-1-3 0,-1 5 12 16,-9 4-2-16,0 2-8 0,-6 5 8 16,-7 3 3-16,-3 0-11 15,-5 0 8-15,0-3 0 0,5-5-9 16,-5-5 10-16,4-1-2 0,5-4-8 15,2-2 10-15,6-3-2 0,-9-1-8 16,9-3 10-16,2-4-1 0,-2 1-9 16,2-2 10-16,2 2 4 15,0-1-6-15,0 0 17 0,0 3-17 16,-2-1-1-16,2 0 17 0,0 3-16 16,-4 0 1-16,4 2 23 0,0 0-22 15,0 0 0-15,0-2 15 0,0 2-19 16,0-1 1-16,0-1 20 0,0 2-19 15,-5-3 3-15,3 1 21 16,0-1-18-16,0 1 1 0,2 2 22 16,0 0-24-16,0 0-1 0,2 0 15 15,5 6-24-15,3 1 4 0,0 4 33 16,7 1-29-16,1 3-2 0,5-1 17 16,2-1-25-16,0-3 0 0,6-1 8 15,0 0-3-15,-4-2-33 16,-3 0-10-16,-1-1-53 0,-2 1-39 15,-5-2-59-15,-5 4-106 0,-1-5-209 16</inkml:trace>
  <inkml:trace contextRef="#ctx0" brushRef="#br0" timeOffset="120676.14">6759 9022 186 0,'0'0'0'16,"0"0"0"-16,0 0-16 0,0 0-18 15,0 0-25-15,34-60 40 0,-32 54 32 16,0 0 4-16,0 3 11 0,-2-1 25 16,2-2-14-16,0-1 3 0,-2-2 15 15,4 1-37-15,-2-1-14 16,4 4-6-16,-6-2 0 0</inkml:trace>
  <inkml:trace contextRef="#ctx0" brushRef="#br0" timeOffset="122676.2">9968 9373 691 0,'0'0'0'16</inkml:trace>
  <inkml:trace contextRef="#ctx0" brushRef="#br0" timeOffset="130917.67">6997 8795 14 0,'0'0'26'15,"0"0"4"-15,0 0-4 0,0 0-10 16,0 0-4-16,2 0-11 0,-2 0 0 15,0 0 5-15,0 0-4 16,0 0-2-16,0 0 0 0,2 0 3 16,-2-1-5-16,0-1 2 0,0 0 0 15,0 0-28-15,0-1 12 0,0 2-2 16,0-1 4-16,2 2 11 0,-2 0 1 16,0-1 1-16,0 1 2 0,0 0 1 15,0-2-2-15,0 2 0 0,0 0 3 16,0 0-10-16,0 0-31 15</inkml:trace>
  <inkml:trace contextRef="#ctx0" brushRef="#br0" timeOffset="132965.81">2342 10442 272 0,'0'0'0'0,"0"0"-32"0,0 0 17 16,0 0-33-16,0 0 23 15,0 0 15-15,0 0-8 0,0 0-16 16,0 0-5-16,33-19-12 0</inkml:trace>
  <inkml:trace contextRef="#ctx0" brushRef="#br0" timeOffset="133009.12">2342 10442 11 0,'31'-10'37'15,"-35"14"-14"-15,2 0-20 0,0-2-6 16</inkml:trace>
  <inkml:trace contextRef="#ctx0" brushRef="#br0" timeOffset="137831.56">7429 10337 132 0,'0'0'0'16,"0"0"27"-16,0 0-12 0,0 0-17 16,0 0-3-16,0 0 8 0,0 0-6 15,0 0-20-15,2 10 3 0,-2-8-8 16,2-1 20-16,-2-1 10 0,0 0-3 16,0 0 2-16,0 0 37 0,4 1 5 15,-4-1 3-15,0 1 11 16,0-1-18-16,0 0-27 0,0 1 115 15,0-1-38-15,0 0-21 0,0 0 6 16,0 0-10-16,-2 0-9 0,2-1 4 16,0 1-5-16,0 0-7 0,0 0-6 15,0 0-16-15,0 0 7 16,5 0 24-16,5 0-7 0,-4 1 1 16,2 4-1-16,9 2-12 0,-1-1 2 15,7 5 13-15,2 0-17 0,8 3 3 16,8 3 5-16,9 2-20 0,8 2 8 15,-2-1-2-15,10 1-30 16,0 2 2-16,2 0 19 0,0 2-31 16,-1 2 15-16,-3 0-8 0,-4 4-132 15,-7-3-14-15,-5 1-67 0,-5-2-293 16</inkml:trace>
  <inkml:trace contextRef="#ctx0" brushRef="#br0" timeOffset="138526.79">10179 12796 798 0,'0'0'0'16,"0"0"269"-16,0 0-191 15,12 83-1-15,-4-48-19 0,3 6-3 16,-3 9-6-16,-2 9-31 0,4 8 2 16,-6 7-1-16,3 6-25 0,-5 4 12 15,2 4 5-15,-4-4-21 0,-4-4-58 16,0-10-46-16,-5-10-137 15,-5-4-108-15,-1-8-256 0</inkml:trace>
  <inkml:trace contextRef="#ctx0" brushRef="#br0" timeOffset="138976.49">9110 11223 677 0,'0'0'0'0,"0"0"385"16,0 0-244-16,0 0-23 0,0 0-13 15,0 0-44-15,0 0 11 0,-2 70 4 16,6-22-35-16,-2 3-1 0,8-6-9 16,-4-5-37-16,5-5 12 0,1-8 6 15,3-8-21-15,-3-8-102 16,3-5 8-16,-5-6-71 0,4-1-40 16,-7-11-128-16</inkml:trace>
  <inkml:trace contextRef="#ctx0" brushRef="#br0" timeOffset="139407.76">9374 11282 958 0,'0'0'0'0,"0"0"357"16,0 0-259-16,56-64-51 0,-52 53-37 16,-4 0 12-16,0 2 4 0,-2-2-26 15,-6 7 0-15,-9-1 22 16,3 1-31-16,-5 4 13 0,-3 6 5 15,-1 7-18-15,2 8 11 0,1 2 8 16,1 1-11-16,7 1 2 0,3-2 63 16,7-3-43-16,2 1 11 0,4-3-1 15,11-3-21-15,-1 0 10 16,5-1-1-16,2-2-22 0,1-2 6 16,1 2 14-16,-2-1-27 0,1 2 14 15,-7-1 6-15,-7 4-20 0,-6 1 8 16,-2 1 6-16,-2 1-8 15,-12 2-9-15,-1-3 13 0,-1-3 0 16,-7-7-9-16,2-4 16 0,5-4-14 16,-3-12 2-16,7-4 5 0,6-4 0 15,6-1-25-15,0 0 26 0,8-1-2 16,8 0-10-16,3 0 11 0,2 1-85 16,-3 1 34-16,5 3-3 0,-4 4-67 15,1 0 14-15,1 1-24 16,2 4-85-16,-9 2-54 0,-6 4-105 15</inkml:trace>
  <inkml:trace contextRef="#ctx0" brushRef="#br0" timeOffset="139597.26">9606 11392 1002 0,'0'0'0'0,"0"0"379"0,0 0-283 16,64-17-20-16,-37 9-19 0,-4 0-10 15,1 1-26-15,-1 3-33 16,-4 2 12-16,-1 0 0 0,-5-1-117 16,3-1 28-16,-5 0-74 0,-1-3-141 15,-4-1-97-15</inkml:trace>
  <inkml:trace contextRef="#ctx0" brushRef="#br0" timeOffset="139793.74">9860 11236 984 0,'0'0'0'0,"0"0"306"0,0 0-227 16,0 0-8-16,60-37-18 0,-37 29-9 16,4 2-33-16,-5 6 4 0,-1 0-5 15,-2 8-20-15,-11 8 15 16,-4 5 8-16,-4 5-26 0,-2 4 23 16,-8 1-1-16,-5 0-18 0,1 1 13 15,-3-6 5-15,3-2-18 0,1-7 12 16,1-7 4-16,8-5-14 0,4-5-83 15,0-4-9-15,2-8-127 16,6-6-51-16,0-6-109 0</inkml:trace>
  <inkml:trace contextRef="#ctx0" brushRef="#br0" timeOffset="139979.24">10139 11130 829 0,'0'0'0'15,"0"0"371"-15,0 0-225 16,-45 67-17-16,24-34-14 0,2 9-23 15,3 3-59-15,6 1-8 0,8-2-9 16,4-3-28-16,18-9 20 0,7-6-10 16,4-9-93-16,8-7-34 0,-5-5-20 15,7-4-114-15,-6-1-41 0,-4 0-66 16</inkml:trace>
  <inkml:trace contextRef="#ctx0" brushRef="#br0" timeOffset="140881.37">3103 10752 767 0,'0'0'0'15,"0"0"422"-15,0 0-256 16,0 0-40-16,0 0-12 0,0 0-34 16,0 0-20-16,-64-2-16 0,22 26-29 15,-9 7 8-15,-7 5-3 0,2 1-30 16,2 2 16-16,3-3-12 0,1-3-220 16,4-5-80-16,1-4-297 0</inkml:trace>
  <inkml:trace contextRef="#ctx0" brushRef="#br0" timeOffset="141431.4">1854 13083 303 0,'0'0'0'16,"0"0"162"-16,0 0-94 0,0 0 2 15,0 0 7-15,0 0 21 0,0 0 13 16,0 0-25-16,0 0-25 0,-6-7-21 16,2 19 7-16,4 7 26 15,-4 7 4-15,2 12-3 0,0 5-18 16,2 8-35-16,0 4-2 0,2 4-5 15,6 1-23-15,2-3 15 0,5-2 2 16,3-10-16-16,1-6-211 0,-3-10-50 16,-1-8-390-16</inkml:trace>
  <inkml:trace contextRef="#ctx0" brushRef="#br0" timeOffset="141964.79">1579 11754 642 0,'0'0'0'0,"0"0"336"0,0 0-177 16,0 0-18-16,0 0-15 0,0 0-44 15,0 0-22-15,0 0-8 16,27 9-5-16,-27 22 5 0,2 7-16 15,2 2-35-15,-4 2 9 0,2-2 0 16,3-3-20-16,-3-4 12 0,0-6-5 16,8-5-84-16,-6-4-12 0,6-4-9 15,1-8-88-15,-3-5-23 16,0-2-95-16,-1-14-241 0</inkml:trace>
  <inkml:trace contextRef="#ctx0" brushRef="#br0" timeOffset="142290.14">1745 11726 602 0,'0'0'0'0,"0"0"205"0,0 0-115 16,0 0 4-16,0 0 3 0,0 0-19 16,0 0-10-16,4 78 3 0,-4-58-1 15,6 1-8-15,-2-4-11 16,2-1-27-16,5-4-4 0,-1-2-6 15,7-2-22-15,1-2 14 0,-3-3 3 16,5-2-18-16,-3 2 12 0,3-1 5 16,-7 0-16-16,-1 1 9 0,-3 2 7 15,-7 1-16-15,-2 5 9 16,0 5 9-16,-11 4-20 0,-1 1 15 16,-3 2 2-16,-5-2-14 0,3-3-10 15,-3-1 4-15,1-6-51 0,4-5-30 16,3-5-42-16,2-4-150 0,-1-11-143 15</inkml:trace>
  <inkml:trace contextRef="#ctx0" brushRef="#br0" timeOffset="142480.32">1710 11736 1121 0,'0'0'0'0,"0"0"228"15,0 0-158-15,0 0-5 0,76 7-16 16,-41-17-31-16,2-2-6 0,-2 2-1 16,-6 2-22-16,-2 4-98 0,-6 1-31 15,-4 3-122-15,-5 0-156 16</inkml:trace>
  <inkml:trace contextRef="#ctx0" brushRef="#br0" timeOffset="142683.32">2026 11848 1192 0,'0'0'0'0,"0"0"275"15,0 0-232-15,0 0-9 0,0 0-20 16,0 0-26-16,0 0 17 0,72-3-10 15,-41-8-70-15,4 0-43 0,-2-5-73 16,-2-1-218-16,-6 0-280 0</inkml:trace>
  <inkml:trace contextRef="#ctx0" brushRef="#br0" timeOffset="142948.04">2280 11686 1026 0,'0'0'0'0,"0"0"206"0,0 0-137 15,0 0-4-15,0 0-27 0,68-33-43 16,-51 33 10-16,-5 1 5 0,-1 9-19 16,-9 5 13-16,0 6 8 15,-2 5-19-15,-4 4 14 0,-7 3 7 16,-1-3-22-16,-5-1 16 0,5-1 6 15,-1-5-20-15,1-5 11 0,2-5 5 16,6-6-20-16,4-5-11 0,0-2-44 16,0-9-79-16,0-6-55 15,4-4-112-15,4-4-143 0</inkml:trace>
  <inkml:trace contextRef="#ctx0" brushRef="#br0" timeOffset="143213.79">2450 11595 807 0,'0'0'0'0,"0"0"397"16,0 0-264-16,0 0-10 0,0 0-32 15,0 0-12-15,0 0-12 0,0 0-33 16,0 0 2-16,-19-15-1 0,11 26-30 16,-1 3 11-16,3 9 2 0,-2 5-23 15,6 2 10-15,0 5 11 16,2-1-28-16,8-3 17 0,4-3 3 15,5-6-16-15,6-4-76 0,-1-3-2 16,1-3-87-16,0-3 31 0,0-3-30 16,-3-3-133-16,-5 1-102 0</inkml:trace>
  <inkml:trace contextRef="#ctx0" brushRef="#br0" timeOffset="147853.79">1900 14015 248 0,'0'0'0'16,"0"0"85"-16,0 0 6 15,0 0-56-15,0 0 2 0,0 0 3 16,0 0-1-16,0 0 5 0,-2-10-5 16,2 9-4-16,0-1 6 0,-2 0-8 15,2 2-4-15,0 0 5 0,0 0-8 16,0-1-1-16,0 0 10 0,0 1-10 16,0-1-2-16,0 1 10 15,-3-1-7-15,3 1-1 0,0 0 11 16,0 0-8-16,0-2 2 0,0 1 6 15,0 1-13-15,0-2-2 0,0 2 8 16,0-1-13-16,0 0-2 0,0-1 12 16,0-1-10-16,0 0 7 15,0 1 16-15,0 0-10 0,0 1 4 16,0 0 9-16,3 1-16 0,-3-1 4 16,0 0 10-16,0 1-19 0,0 0 2 15,0 0 8-15,2 0-20 0,2 2-2 16,2 4 15-16,2 4 1 15,11 7 10-15,-5 3 11 0,7 4-23 16,2 3-11-16,-1-2 9 0,5 1-24 16,4-4 3-16,4-3 0 0,3-2 3 15,3-5-26-15,4-6-16 0,3-3-70 16,4 2-41-16,4 0-21 0,-7-2-205 16,1-1-313-16</inkml:trace>
  <inkml:trace contextRef="#ctx0" brushRef="#br0" timeOffset="148587.74">5366 13891 644 0,'0'0'0'0,"0"0"346"0,0 0-224 15,0 0 2-15,0 0 0 0,0 0-35 16,0 0-11-16,0 0-18 0,0 0-18 16,-12 6 1-16,6 1-15 0,-9 6 0 15,3 2 13-15,-3 3-23 16,-5 2-1-16,1 3 10 0,-6 3-28 15,-2 1 1-15,-6 0 0 0,0-3 5 16,-6-3-31-16,-2 0-14 0,-5-6-99 16,-4-1-41-16,-3-3-99 0,-7-6-374 15</inkml:trace>
  <inkml:trace contextRef="#ctx0" brushRef="#br0" timeOffset="149150.73">3270 14094 612 0,'0'0'0'16,"0"0"418"-16,0 0-262 0,0 0-29 16,0 0-37-16,0 0-19 0,0 59-28 15,0-27-3-15,2-2 10 0,-2 2-32 16,2-1-11-16,2 2 12 0,1-4-26 16,-1-3 6-16,4-3 0 0,0-4-67 15,-2-1-4-15,1-4-7 16,-1-3-81-16,-6-1-35 0,4-7-84 15,-4-3-187-15</inkml:trace>
  <inkml:trace contextRef="#ctx0" brushRef="#br0" timeOffset="149463.54">3485 14104 1060 0,'0'0'0'16,"0"0"241"-16,0 0-172 15,0 0-23-15,0 0-17 0,-14 63-27 16,10-42 0-16,4 0 10 0,0-1-16 16,8-5 1-16,-4 0 6 0,6-4-6 15,5-2-3-15,1-2 12 0,-1-2-9 16,1-2-1-16,-1-1 8 0,-1-1-5 16,-3 2-1-16,-1 0 4 0,-4-1 2 15,-4 2-7-15,-2 0 6 16,0 4 16-16,0 3 3 0,-10 5 15 15,-3 2-26-15,-3 2-10 0,-3 2 12 16,1-2-19-16,-3-2-19 0,5-2-29 16,-1-8-115-16,2-8-57 0,3-1-205 15</inkml:trace>
  <inkml:trace contextRef="#ctx0" brushRef="#br0" timeOffset="149620.98">3493 14083 1409 0,'0'0'0'0,"0"0"197"15,0 0-134-15,0 0 8 0,60-1-45 16,-33-5-22-16,2-4 11 0,0 4-30 16,-2-2-125-16,-2 2-8 15,-7 3-157-15,-3 1-192 0</inkml:trace>
  <inkml:trace contextRef="#ctx0" brushRef="#br0" timeOffset="149836.29">3835 14224 1367 0,'0'0'0'0,"0"0"283"0,0 0-238 16,0 0-30-16,0 0-5 0,0 0-20 16,0 0 2-16,70-11 1 0,-41 5-75 15,2 2-38-15,-2 1-43 0,-7 0-174 16,-9-1-207-16</inkml:trace>
  <inkml:trace contextRef="#ctx0" brushRef="#br0" timeOffset="150086.17">4118 14098 902 0,'0'0'0'16,"0"0"195"-16,0 0-105 0,0 0 1 16,0 0-3-16,72 16-27 0,-55-11-42 15,-3 3 0-15,-8 2-18 0,3 6 6 16,-5 2 14-16,-4 6-17 0,-7 4-4 15,-5-2 0-15,-4 2 11 16,-1-5-13-16,3-3 4 0,-1-4 1 16,9-4-19-16,-2-4-10 0,3-6-83 15,1-2-14-15,4-9-36 0,0-7-164 16,0-2 3-16</inkml:trace>
  <inkml:trace contextRef="#ctx0" brushRef="#br0" timeOffset="150292.42">4289 14039 841 0,'0'0'0'0,"0"0"312"0,0 0-198 15,0 0 11-15,-53 79-52 16,44-53-4-16,3 1-14 0,6 2-16 16,0-4 3-16,12 0-32 0,5-3-10 15,4-3 0-15,3-5 10 0,1-5-15 16,2-3 4-16,-4-5-54 15,-2-1-24-15,-3 0 1 0,-1-2-99 16,-11-6-62-16,-6-1-216 0</inkml:trace>
  <inkml:trace contextRef="#ctx0" brushRef="#br0" timeOffset="151731.71">5490 14087 320 0,'0'0'0'15,"0"0"75"-15,0 0-36 0,0 0-23 16,0 0 1-16,0 0-9 15,0 0 2-15,0 0 9 0,23-40-3 16,-19 34-3-16,-2 2 12 0,-2 2 1 16,2 1 16-16,-2 1 40 0,0 0 31 15,0 0-20-15,-4 0 19 0,2 0-26 16,0 0-22-16,-2 0 5 0,2-1-5 16,0 0-10-16,-4-2 16 15,1 1-14-15,1 0-2 0,4 1 15 16,-2 0-10-16,2 1-16 0,0 0 5 15,0 0-27-15,6 3-14 0,13 12 21 16,2 5-6-16,8 6 7 0,8 3 7 16,-2 0-31-16,6-3-7 0,9-3 4 15,2-6 3-15,1-2-34 16,5-3-10-16,-4-3-103 0,2 1-53 16,-5-2-60-16,-5-3-481 0</inkml:trace>
  <inkml:trace contextRef="#ctx0" brushRef="#br0" timeOffset="152387.04">10214 13944 1002 0,'0'0'0'0,"0"0"424"15,0 0-284-15,0 0-29 0,0 0-57 16,0 0-18-16,-81 40 8 0,50-14-31 16,-8 5-11-16,-9 0 10 15,-3-2-21-15,-5 2-48 0,2-6-61 16,-8-5-143-16,4-8-166 0</inkml:trace>
  <inkml:trace contextRef="#ctx0" brushRef="#br0" timeOffset="153103.76">7142 14115 999 0,'0'0'0'0,"0"0"253"0,-6 83-176 16,4-37-18-16,-5 4-7 0,3 3-28 16,2-2-19-16,2-8 7 0,0-4-15 15,2-12 0-15,9-9-14 0,-1-3-77 16,2-7-19-16,-1-4-58 0,-1-4-195 16,-4-4-131-16</inkml:trace>
  <inkml:trace contextRef="#ctx0" brushRef="#br0" timeOffset="153545.85">7392 14267 959 0,'0'0'0'0,"0"0"215"0,62-48-165 16,-43 34-1-16,-9 0-22 0,2 2-16 16,-3 2 8-16,-5-1-17 0,-4 3-4 15,0-1 4-15,-8 3 7 0,-9 1-9 16,-2 1 0-16,-1 3 9 15,-3 0-11-15,0 1 4 0,-4 1 27 16,7 6-4-16,-1 2 19 0,7 4-13 16,-1 1-13-16,9 1 13 0,2-4-9 15,4 1-5-15,4 2 13 0,4-1-13 16,13 3-5-16,-1 1 13 0,3-1-14 16,2 4-6-16,-2-1 13 15,-1 1-21-15,-3 0 2 0,0-2 2 16,-7 1 6-16,-2 1-11 0,-5 1 8 15,-5-1-5-15,-5 1-4 0,-7-6 10 16,0-5-10-16,-5-3-8 16,1-5 17-16,-1-2-8 0,3-10-17 15,-3-7 20-15,0-5-20 0,11 0 3 16,2-2 23-16,4 2-10 0,4 0-24 16,13 2 6-16,1 3-23 0,5 1-19 15,0 3-33-15,4 4-53 0,0 3-41 16,0 2-92-16,-3 0-266 0</inkml:trace>
  <inkml:trace contextRef="#ctx0" brushRef="#br0" timeOffset="153719.96">7733 14313 1091 0,'0'0'0'0,"0"0"296"0,0 0-190 15,0 0-46-15,68 3-18 0,-30-8-4 16,-3-6-35-16,4 1-4 0,-2 0 2 16,-6 3-2-16,-6 0-132 15,-2 1 16-15,-7 0-158 0,-7-5-128 16</inkml:trace>
  <inkml:trace contextRef="#ctx0" brushRef="#br0" timeOffset="153968.76">8120 14126 995 0,'0'0'0'0,"0"0"277"0,0 0-172 15,0 0-40-15,70 3-5 0,-43 2-27 16,-4 1-25-16,-7 2 9 0,3 4-20 16,-9 0 1-16,-4 6 4 15,-4 6 2-15,-2 4-8 0,-4 4 8 16,-10 1 0-16,-5-2-8 0,3-3 8 15,-3-3-1-15,2-6-9 0,7-7 8 16,0-2-4-16,6-8-75 0,-1-2 32 16,5-4-80-16,0-10-32 15,7-2-31-15,1-4-140 0,4-3-42 16</inkml:trace>
  <inkml:trace contextRef="#ctx0" brushRef="#br0" timeOffset="154163.94">8401 14086 789 0,'0'0'0'16,"0"0"413"-16,0 0-278 0,0 0-7 16,0 0-47-16,0 0-11 0,0 0-23 15,0 0-8-15,0 0 6 0,-58 94-19 16,52-52-11-16,2-3 7 0,4 1-25 16,8-2-3-16,10-9 12 15,5-3-12-15,4-5-87 0,0-9 1 16,6-3-44-16,-4-2-16 0,0-5-16 15,2 3-78-15,-2-1-38 0,-2 0-19 16</inkml:trace>
  <inkml:trace contextRef="#ctx0" brushRef="#br0" timeOffset="155620.06">3297 14565 335 0,'0'0'0'16,"0"0"86"-16,0 0-36 0,0 0-1 15,-66 29-26-15,60-25 16 16,4 3-11-16,2-4-4 0,-7 0-18 16,7 2-4-16,-2-1 5 0,0 1-10 15,2-1-2-15,-4-1-21 0,0-1-87 16,2-1-24-16,0-1-121 0</inkml:trace>
  <inkml:trace contextRef="#ctx0" brushRef="#br0" timeOffset="156198">3161 14626 518 0,'0'0'0'16,"0"0"276"-16,0 0-149 0,0 0-10 16,0 0-36-16,0 0-24 15,0 0 9-15,0 0 17 0,0 0-9 16,22 51-2-16,-13-33-30 0,3 0-4 16,-2-4 7-16,7 0-16 0,-3-4-5 15,-3-3 9-15,3-1-23 0,-3-5-2 16,1-1 15-16,-2 0-18 0,3-6 11 15,-1-4 13-15,3-3-19 16,-7-4 5-16,2 0 8 0,3 3-20 16,-3 1 5-16,-4 3 13 0,6 4-25 15,-1-1 8-15,1 3 13 0,3 3-23 16,-3 1 12-16,7 0 11 0,-1 6-23 16,1 6 9-16,0-1 13 15,-1 3-21-15,3-2 8 0,-9 0 13 16,5-4-24-16,-3 2 8 0,-1-5 0 15,-3 1 5-15,2-4-4 0,1-2 12 16,-3 0-21-16,2-5 7 0,-1-3 2 16,1-5 4-16,3 1-5 15,-3 0 0-15,3-1 3 0,-3 6-5 16,2-3 4-16,-1 7-1 0,3-1-4 16,1 3 6-16,-1-2-2 0,1 3-3 15,0 1 4-15,-1 3 0 0,3 2-4 16,-5-3 4-16,-1 0-1 15,-1 2-1-15,0-5 0 0,-1 3 5 16,-1-3-8-16,-4 0 6 0,2 0-2 16,1 0-3-16,-1-2 4 0,2-3 0 15,1-1-4-15,3 4 4 0,-6-2-2 16,7 3-1-16,-5 1 2 0,3 0 6 16,5 3-5-16,-5 1 16 15,3 5-24-15,3 0 12 0,-3 3 16 16,3-4-26-16,-3-4 7 0,3-3 11 15,0-1-24-15,-1-4 7 0,3-7 6 16,4-6-6-16,6-6-42 0,-2-2-9 16,10 0-93-16,4-2-67 15,1 8-78-15,-11 0-417 0</inkml:trace>
  <inkml:trace contextRef="#ctx0" brushRef="#br0" timeOffset="157308.84">7121 14664 646 0,'-4'-3'0'0,"-6"3"254"0,4 0-161 16,-1 3-32-16,3-1 4 0,-2 5-2 15,6 2-10-15,0-1-7 0,4 3-19 16,6 3 7-16,5-2 7 0,-1 1-11 16,7-1 0-16,-2 0 19 15,1-5-16-15,3-1-8 0,-2-3 16 16,-1-3-7-16,1 0-7 0,-8 0 10 15,3-3-15-15,1-4 1 0,-9 2 13 16,6-7-17-16,-3 3-3 0,3-3 5 16,-1-2-21-16,1 4 0 0,5 2 18 15,-3 5-23-15,-1 3 6 16,5 3 12-16,1 8-21 0,2 0 9 16,-1 4 13-16,-5 1-22 0,4-2 12 15,-1-3 7-15,-5-4-21 0,8-1 11 16,-3-3 11-16,3-4-23 0,-2 1 13 15,-1-7 10-15,1-2-23 16,-2-3 13-16,-7-2 9 0,5 0-22 16,-3 3 13-16,0 3 7 0,7 1-18 15,-2-2 9-15,3 4 0 0,-3-3 3 16,4 1 2-16,-5 2 11 0,5 0-20 16,-2 4 8-16,-7 1 14 0,5 0-23 15,-3 0 10-15,-3 0 12 16,1 0-24-16,-5 0 14 0,3-1 6 15,-4-1-22-15,3-1 14 0,-3 3 10 16,2 0-24-16,-2 0 14 0,3 0 11 16,1 1-22-16,3 4 12 0,-5-1 13 15,4-2-24-15,-1 3 9 16,5-5 10-16,-1 1-21 0,-5 2 8 16,5 0 12-16,-5-2-25 0,1 3 14 15,1-1 10-15,-3 0-24 0,5-3 14 16,3 0 9-16,1-2-21 0,5-9 11 15,0-3 10-15,2-4-22 16,-4-3-26-16,-1-1-27 0,1 1-150 16,-4-1-122-16,-7-3-372 0</inkml:trace>
  <inkml:trace contextRef="#ctx0" brushRef="#br0" timeOffset="158549.69">6578 15490 203 0,'0'0'0'0,"0"0"134"0,0 0-79 16,0 0-22-16,0 0 1 0,0 0-3 16,0 0-1-16,-60 50 16 0,45-38-7 15,-6 4 3-15,-3-2 15 0,-5 3-3 16,-2 0 1-16,0-1 6 0,-9 0-13 16,1-2-5-16,-4-6 2 15,-3-2-13-15,-1-2 2 0,-3-4 3 16,-4-3-15-16,-1-9 21 0,-1-12-27 15,0-9-20-15,6-13 8 0,3-13 10 16,8-12-20-16,8-16 12 0,6-7 6 16,19-3-19-16,16 4 9 0,23 7 13 15,25 5 12-15,18 9 43 16,21 4-2-16,9 10-19 0,18 13-7 16,4 24-4-16,-2 21-36 0,-12 32 5 15,-11 25-14-15,-24 17-71 0,-15 15 29 16,-21 11-56-16,-24 2-199 15,-17 1-280-15</inkml:trace>
  <inkml:trace contextRef="#ctx0" brushRef="#br0" timeOffset="159837.14">12829 7600 920 0,'0'0'0'16,"0"0"260"-16,0 0-141 0,0 0-5 16,4 77-18-16,0-39-12 0,0 6-19 15,-2 7-20-15,-2 1-30 0,0-1 3 16,0-7-1-16,0-2-26 0,0-8 15 15,4-8-1-15,0-6-10 16,0-4-80-16,3-7 6 0,-1-6-66 16,2-3-36-16,0-14-70 0,3-7-268 15</inkml:trace>
  <inkml:trace contextRef="#ctx0" brushRef="#br0" timeOffset="160132.98">13095 7678 1033 0,'0'0'0'0,"-23"62"260"0,13-29-168 16,6-6-15-16,2-3-33 0,4-3-11 16,10-5-10-16,7-2-28 0,4-4 10 15,-1-2 8-15,5-2-23 0,-2-1 15 16,0 0 5-16,-6 0-20 0,-5-1 11 15,-2 3 8-15,-9 0-18 16,-3 0 11-16,0 6 9 0,-9-1-21 16,-3 5 20-16,-9 0 5 0,-2 0-23 15,-1 0 15-15,3-4 0 0,-2-1-14 16,5-5-18-16,3-3-25 0,5-4-72 16,4-9-49-16,-3-8-116 15,5-5-320-15</inkml:trace>
  <inkml:trace contextRef="#ctx0" brushRef="#br0" timeOffset="160289.32">13079 7679 1110 0,'0'0'0'0,"0"0"284"0,0 0-184 16,0 0-25-16,78 27-38 0,-45-26-18 15,0-1-8-15,3 1-22 0,-3 2-91 16,0 3-19-16,-11 0-152 15,-3 4-138-15</inkml:trace>
  <inkml:trace contextRef="#ctx0" brushRef="#br0" timeOffset="160480.75">13465 7901 1214 0,'0'0'0'16,"0"0"242"-16,0 0-171 0,71-11-12 16,-43 3-36-16,3 1-13 15,-2-2 0-15,-2 5-20 0,-2-1-46 16,-6 4-19-16,-5 1-91 0,-4 0-20 16,-1-1-97-16,-1-2-194 0</inkml:trace>
  <inkml:trace contextRef="#ctx0" brushRef="#br0" timeOffset="160747.94">13744 7741 898 0,'0'0'0'15,"0"0"322"-15,0 0-212 0,0 0-18 16,0 0-24-16,73 12-15 0,-55-5-37 16,-1 5 1-16,-1 0-2 0,-7 3-22 15,-5 6 14-15,-4 3 3 16,-4 3-17-16,-9 2 13 0,-3-1 1 15,-7-1-14-15,0-4-2 0,2-4 5 16,3-8-26-16,5-4 8 0,3-7-5 16,6 0-32-16,0-8-5 15,4-7-16-15,0-2-61 0,6-2 3 16,6-1-75-16,3 0-107 0,-1 0-122 16</inkml:trace>
  <inkml:trace contextRef="#ctx0" brushRef="#br0" timeOffset="160914.79">13982 7725 721 0,'0'0'0'0,"0"0"363"16,0 0-265-16,0 0 4 0,0 0-3 15,-66 69-23-15,49-45-5 0,7 4-2 16,-2 0-7-16,10-3-13 0,2 0-30 16,10-5-2-16,8-3-7 0,5-3-20 15,2 0 14-15,0-1-9 16,2-5-64-16,-3 2-11 0,-3-4-16 15,-4 1-74-15,-1-2-15 0,1-4-116 16,-11 0-315-16</inkml:trace>
  <inkml:trace contextRef="#ctx0" brushRef="#br0" timeOffset="161291.44">14224 7868 768 0,'0'0'0'0,"0"0"422"16,0 0-277-16,0 0-51 0,0 0-2 16,0 0 0-16,0 0-41 0,80 2-20 15,-49-2-20-15,3 1-18 0,-8-1 7 16,5 0 0-16,-6 0-136 0,-4 0 41 15,-7 0-58-15,-5 2-104 0,-3-2-58 16,-6 0-40-16</inkml:trace>
  <inkml:trace contextRef="#ctx0" brushRef="#br0" timeOffset="161464.79">14352 7733 789 0,'0'0'0'0,"0"0"400"16,0 0-243-16,2 62-66 0,2-27-27 15,-2 5-16-15,-2-1 8 0,0-1-18 16,4 0-33-16,1-6 4 0,-1-3-10 16,4-5-69-16,0-6-21 0,-4-7-49 15,5-6-122-15,1-5-138 16</inkml:trace>
  <inkml:trace contextRef="#ctx0" brushRef="#br0" timeOffset="161668.9">14683 7717 1166 0,'0'0'0'0,"0"0"248"0,-17 73-133 16,15-38-31-16,-2 3-15 0,4 2-25 16,0-1-13-16,4-1-20 0,-2-4-17 15,9-5 3-15,-1-4-48 16,0-4-93-16,3-3-8 0,-5-8-79 15,4-4-212-15</inkml:trace>
  <inkml:trace contextRef="#ctx0" brushRef="#br0" timeOffset="162057.49">15053 7858 1070 0,'0'0'0'0,"0"0"244"0,0 0-211 15,-4-67-6-15,-9 49-8 16,3 0-3-16,-9-1-9 0,3 3-14 16,-1 2 14-16,-1 9-5 0,-1 5-4 15,0 0 3-15,1 4 3 0,5 8 9 16,-1 0 34-16,6 4-2 0,-1 3-15 16,7-1 7-16,2 4-4 0,2-2-9 15,11 0 10-15,3 0-9 16,-1-2-3-16,8 3 14 0,-5-4-7 15,5 1-13-15,-5-1 4 0,3-1-14 16,-4 1-12-16,-9 0 12 0,-4 1 0 16,-2-1-9-16,-4 0-1 0,-4-3 2 15,-11-4-14-15,5-2 16 0,-5-3 0 16,-1-5-18-16,3 0 18 16,3-9 0-16,-5-7-34 0,9-6 19 15,-2-1-5-15,4 2-6 0,6-2 21 16,0 5-15-16,14 2-36 15,-4 2 1-15,9 0-6 0,2 4-26 16,1-2 0-16,3 0-26 0,2 3-97 16,6-1-86-16,-4 0-228 0</inkml:trace>
  <inkml:trace contextRef="#ctx0" brushRef="#br0" timeOffset="162291.07">15293 7917 1061 0,'0'0'0'0,"0"0"379"0,0 0-258 16,0 0-38-16,60-32-23 0,-38 27-19 15,7 0-31-15,-4 1-13 0,2 1 6 16,-4 1-6-16,-1 1-142 15,-3 1 7-15,-9 0-73 0,5 0-190 0,-11-2-56 16</inkml:trace>
  <inkml:trace contextRef="#ctx0" brushRef="#br0" timeOffset="162531.59">15559 7746 995 0,'0'0'0'16,"0"0"332"-16,0 0-229 0,0 0-23 15,77 20 10-15,-61-10-32 0,-3 3-38 16,1 0-17-16,-6 4 11 0,-1 2-12 16,-3 1-4-16,-8 3 4 0,-7 2 5 15,-9 0-8-15,-1-2-12 16,0-3 13-16,3-3-32 0,1-5 21 16,3-6-24-16,5-1-36 0,3-5 17 15,6-1-38-15,0-8-72 0,6-6 0 16,3-3-54-16,5-1-130 0</inkml:trace>
  <inkml:trace contextRef="#ctx0" brushRef="#br0" timeOffset="162714.9">15803 7699 773 0,'0'0'0'16,"0"0"369"-16,0 0-242 15,-66 76 1-15,43-45-31 0,7 2-20 16,-3 1-8-16,7-3-15 0,10-2-20 15,2-5-23-15,12-2 2 0,5-2-11 16,5-5-4-16,-1-5-25 0,4 0-34 16,2-5-69-16,0-3 10 0,-1-3-72 15,7 1-125-15,1-6 99 16,-3-3-331-16</inkml:trace>
  <inkml:trace contextRef="#ctx0" brushRef="#br0" timeOffset="162915.38">16097 7821 1284 0,'0'0'0'0,"0"0"290"16,0 0-178-16,84-27-52 15,-55 24-9-15,7-2-16 0,-10 3-31 16,-1-1-8-16,-2 0-44 0,-4 2-48 15,-9 1-93-15,-4 0-18 0,-6 6-119 16,-8 1-253-16</inkml:trace>
  <inkml:trace contextRef="#ctx0" brushRef="#br0" timeOffset="163056.29">16115 7970 812 0,'0'0'0'0,"0"0"405"0,0 0-249 15,0 0-62-15,0 0-7 0,0 0-18 16,66 10-40-16,-35-20-24 15,3 0 5-15,-3-3-20 0,2-2-99 16,-2-2-21-16,6-1-108 0,-6 2-81 16,0-1-47-16</inkml:trace>
  <inkml:trace contextRef="#ctx0" brushRef="#br0" timeOffset="163250.32">16634 7677 1148 0,'0'0'0'0,"0"0"440"0,0 0-337 16,-2 82-25-16,-2-50-16 0,0-2-29 16,-2-1-18-16,6 1 3 15,0-6-17-15,0-1-2 0,6-4-29 16,-4-2-47-16,-2-7-97 0,2-3-15 16,0-6-103-16,2-2-296 0</inkml:trace>
  <inkml:trace contextRef="#ctx0" brushRef="#br0" timeOffset="163421.54">16878 7589 1221 0,'0'0'0'0,"0"0"216"0,-14 74-150 16,5-45-24-16,-5-3-16 0,6-2-21 15,-3-5 6-15,7-4-22 16,4-6-65-16,2-6-6 0,8-3-58 15,-1-7-99-15,7-7-46 0,-5-3 2 16,3-3-121-16</inkml:trace>
  <inkml:trace contextRef="#ctx0" brushRef="#br0" timeOffset="163564.01">16930 7638 400 0,'0'0'0'0,"0"0"497"0,0 0-255 16,66-42-36-16,-45 40-35 0,-1 2-7 16,7 6-38-16,-4 12-32 0,2 6-25 15,-5 11-28-15,-5 8-10 0,-15 9-25 16,-15 9-6-16,-12 7 0 0,-14 1 0 15,-6-1 0-15,-13-5 0 16,4 0 0-16,-8-6-278 0,-2-11-409 16</inkml:trace>
  <inkml:trace contextRef="#ctx0" brushRef="#br0" timeOffset="165625.84">13304 9172 707 0,'0'0'0'16,"0"0"382"-16,0 0-231 0,0 0-52 15,0 0-31-15,0 0 2 0,0 0-7 16,62 4-16-16,-39 2-22 0,-3 1-15 16,-1 4 4-16,-7 1-13 15,-5 0-2-15,-3 6 2 0,-4 0 7 16,-4 1-9-16,-9 2 2 0,-3-2 5 15,-1-2-6-15,-1-2 0 0,-3-2 4 16,8-3-4-16,-1-6 0 0,6-1 5 16,6-3-6-16,2 0 2 0,2-4-1 15,12-2-12-15,5-6 24 16,-1 4-7-16,7 1-6 0,0 5 2 16,0 2 17-16,0 1-21 0,-3 5 6 15,-3 2 5-15,-7 2-8 0,-7 4 0 16,-5 4 9-16,-3 4-11 15,-11 4 4-15,-7-1 12 0,-4 1-16 16,3-4 4-16,-3-2 1 0,4-4-13 16,3-7 20-16,5-5-20 0,9-4-50 15,-4-13-23-15,6-5-29 0,2-7-74 16,0-8-10-16,4-3-93 0,4-2-184 16</inkml:trace>
  <inkml:trace contextRef="#ctx0" brushRef="#br0" timeOffset="165955.87">13682 9065 1053 0,'0'0'0'16,"0"0"396"-16,68 11-275 0,-41-4-38 15,-4 6-34-15,-6 0 1 16,-5 3-31-16,-4 1-18 0,-6 1 17 16,-2 2-17-16,-8 0-2 0,0 3 2 15,-11-3 7-15,1 2-8 0,-5-6 0 16,0-2 7-16,2-5-7 15,5-3 0-15,4-4 26 0,7-2-30 16,5 0 8-16,0-6 9 0,5-5-24 16,7 1 22-16,7 0-11 0,-3 2-11 15,5 4 22-15,-1 1-10 0,-3 3-13 16,2 1 24-16,-7 7-12 0,0 5-11 16,-5 2 22-16,-7 6-10 15,-5 3-10-15,-9 1 18 0,-3 2-4 16,-1 0-17-16,-5-3 24 0,4-5-9 15,5-4-15-15,2-9 24 0,5-3-24 16,3-3-62-16,4-12-6 0,0-4-83 16,11-6-60-16,7-2-53 15,3 2-213-15</inkml:trace>
  <inkml:trace contextRef="#ctx0" brushRef="#br0" timeOffset="166127.88">14052 9263 1182 0,'0'0'0'0,"0"0"358"16,0 0-236-16,0 0-45 0,89 3-28 15,-54-10-8-15,5 1-36 0,-3 1-10 16,-6 1-19-16,0 3-54 0,-2 0-96 16,0-1 3-16,-7 0-62 0,-1 0-262 15</inkml:trace>
  <inkml:trace contextRef="#ctx0" brushRef="#br0" timeOffset="166491.82">14606 9139 1037 0,'0'0'0'0,"0"0"366"0,0 0-283 15,0 0-46-15,0 0-5 0,0 0 1 16,0 0-30-16,0 0-6 15,0 0 6-15,52-54-2 0,-29 54-9 16,-5 3 16-16,5 3-5 0,-4 3-12 16,-1 2 18-16,-3 0-7 0,-7 3-9 15,-2 3 14-15,-6 1-5 0,-6 1-8 16,-8 2 12-16,-3 1 1 0,-6 2-8 16,0 2 2-16,-1-2 12 0,-3 1-1 15,4-4 31-15,0-3-3 16,11-4 2-16,2-6 10 0,8-2-23 15,2-1-18-15,8-4 10 0,6-2-7 16,5 1-4-16,4-7 13 0,6 1-20 16,-1 0-6-16,4-1 6 0,-1 1 0 15,-3-1-31-15,-3 3-4 16,-2-1-43-16,-2 2-63 0,-5-2-6 16,-3 1-32-16,3-2-86 0,-10-3-85 15,1-1-325-15</inkml:trace>
  <inkml:trace contextRef="#ctx0" brushRef="#br0" timeOffset="166743.95">15026 9124 942 0,'0'0'0'0,"0"0"349"0,0 0-232 16,0 0-32-16,70-13-16 15,-55 19-12-15,-5 6-13 0,2 3-16 16,-7 5-5-16,-5 4 17 0,-5 4-21 15,-9 2-13-15,-1 1 20 0,-1 2-25 16,-1-3-2-16,-3-4 2 0,5-6 7 16,5-6-20-16,6-6 6 0,-2-5-50 15,3-3-49-15,3-10-5 16,3-7-40-16,5-7-90 0,0-1-74 16,9-7-189-16</inkml:trace>
  <inkml:trace contextRef="#ctx0" brushRef="#br0" timeOffset="166913.79">15253 9050 877 0,'0'0'0'0,"0"0"392"0,0 0-256 15,-58 78-16-15,42-46-20 0,-1-2-31 16,5 3 2-16,8 0-27 0,4-6-22 16,10-6 9-16,3-2-31 0,5-3 0 15,3-5 0-15,2-1-10 0,-3-4-79 16,-1-4 20-16,-3-2-72 15,1 0-52-15,-1-4-18 0,3-3-64 16,-9-4-75-16</inkml:trace>
  <inkml:trace contextRef="#ctx0" brushRef="#br0" timeOffset="167108.7">15472 9168 1134 0,'0'0'0'0,"0"0"315"0,0 0-231 16,75-6-1-16,-48 3-51 0,2-2-36 16,2 2 8-16,-2-2-8 0,0 1-187 15,-1 3 9-15,-11-1-156 0,-9 1-320 16</inkml:trace>
  <inkml:trace contextRef="#ctx0" brushRef="#br0" timeOffset="167265.79">15524 9346 1098 0,'0'0'0'0,"0"0"346"16,0 0-259-16,0 0-10 15,68-9-49-15,-39 0-27 0,4-2 16 16,-4-2-24-16,2 1-65 0,0-1-8 16,-2 3-67-16,-6 0-89 0,0 3-43 15,-3-1 52-15</inkml:trace>
  <inkml:trace contextRef="#ctx0" brushRef="#br0" timeOffset="167434.74">16095 9000 1202 0,'0'0'0'0,"0"0"403"16,0 0-271-16,-5 68-57 0,-3-31-27 15,-4 4 4-15,4 3-33 16,-5-1-11-16,7-2 14 0,2-5-24 15,-2-4-10-15,4-6 0 0,2-4-59 16,2-9-95-16,-2-6-31 0,6-7-92 16,0-9-368-16</inkml:trace>
  <inkml:trace contextRef="#ctx0" brushRef="#br0" timeOffset="167643.18">16365 8966 1073 0,'0'0'0'0,"0"0"200"16,-18 70-135-16,5-44-20 0,-5-1-25 15,1-2 4-15,9-6-24 0,2-6 0 16,6-5-61-16,0-6-29 0,0-1-88 16,2-9 5-16,2-4-86 0,0-5-13 15</inkml:trace>
  <inkml:trace contextRef="#ctx0" brushRef="#br0" timeOffset="167902.74">16355 8996 512 0,'0'0'0'16,"0"0"460"-16,0 0-290 0,0 0-45 16,68-16-19-16,-45 16-16 0,-2 5-28 15,-3 0 4-15,9 5 3 16,-2 3-18-16,2 2 25 0,-2 8-19 16,-13 4-44-16,-8 6 13 0,-4 7 14 15,-16 4-24-15,-5 5-5 16,-4 2 22-16,-4-2-21 0,-2 2-1 0,4-9 23 15,5-6-27-15,1-8-14 16,11-7 14-16,-3-4-7 0,7-5 0 16,4-6 0-16,0-2-3 0,2-3-20 15,0-1 32-15,0 0-18 0,0 0-21 16,0 0 41-16,4-2-22 0,-4-2-18 16,4-1 31-16,-2 1-4 15,2 1-69-15,0 1 36 0,-4-2-57 16,0 2-71-16,0-1 21 0,-6-1-67 15,2-3-200-15,-2 1-177 0</inkml:trace>
  <inkml:trace contextRef="#ctx0" brushRef="#br0" timeOffset="168899.11">13976 10603 1015 0,'0'0'0'0,"0"0"307"0,0 0-155 15,66 14-65-15,-37-4-14 0,-2 0-17 16,-4 3-39-16,-1 1-10 0,-7 3 17 15,-5 2-24-15,-6 0 0 16,-4 5 0-16,-6 2 11 0,-13-1-15 16,1 2 8-16,-3-4 4 0,-2-2-16 15,3-4 16-15,3-6-16 0,1-7-37 16,5-4 5-16,5-2-53 0,6-8-33 16,0-6-2-16,10-4-42 0,1-3-62 15,5-2-6-15,-1-2-13 16</inkml:trace>
  <inkml:trace contextRef="#ctx0" brushRef="#br0" timeOffset="169118.14">14261 10517 804 0,'0'0'0'0,"0"0"299"16,0 0-184-16,0 0-22 0,0 0 0 16,-43 59-33-16,24-34-6 0,5 7 18 15,-1 0-17-15,3 2-5 0,8 0 10 16,4-5-34-16,2-2-9 0,10-4 11 15,5-3-26-15,-3-6-4 16,7-3 4-16,1-4 10 0,1-3-18 16,0-2 12-16,-2-2-12 0,-1 0-67 15,-3 0 10-15,-7-2-81 0,3-4-43 16,-9-1-17-16,2-1-115 0,-2-4-205 16</inkml:trace>
  <inkml:trace contextRef="#ctx0" brushRef="#br0" timeOffset="169290.98">14546 10618 1227 0,'0'0'0'0,"0"0"329"16,0 0-242-16,81 0-30 0,-54-1-18 16,-4 0-38-16,3 1-2 0,-7 0-27 15,0 0-58-15,-5 0-51 0,-4 1-14 16,-1 2-99-16,-5-1-221 0</inkml:trace>
  <inkml:trace contextRef="#ctx0" brushRef="#br0" timeOffset="169446.04">14528 10792 999 0,'0'0'0'0,"0"0"380"0,0 0-255 15,0 0-21-15,0 0-43 16,62 2-29-16,-31-6-4 0,2 1-29 15,0-2-4-15,-4 4-6 0,-2 1-111 16,-5 0-141-16,1-2-204 0</inkml:trace>
  <inkml:trace contextRef="#ctx0" brushRef="#br0" timeOffset="170108.01">15319 10675 1040 0,'0'0'0'15,"0"0"295"-15,0 0-205 16,-80 1-5-16,51-2 18 0,4-1-40 15,2-3-24-15,5-2-14 0,3-5-31 16,5-1 0-16,6-1 2 0,2-3-36 16,2-1-8-16,0 0 30 15,8 0-10-15,6 3 11 0,1 0 30 16,4 2-21-16,1 2 2 0,1 3 12 16,0 3 7-16,1 3-13 0,-1 2 39 15,0 2-27-15,-3 4 7 0,-1 3 11 16,-5 2-31-16,-6 5 2 0,-6 2 18 15,0 1-28-15,-4-1 9 16,-2-2 0-16,-2-4 9 0,-1 0-11 16,1-5 4-16,-4 0 6 0,4 0-8 15,-9-4 0-15,3-2 8 0,1 3-11 16,-3-2 6-16,1 0-1 0,5 2-4 16,-5 1 4-16,5 0 0 0,-4 2-2 15,3 3 0-15,1 1 21 0,0 3-20 16,-1 3 24-16,1 1-28 15,4 2 6-15,-1 1 23 0,1-2-26 16,4 1 0-16,2-2 30 0,2-1-36 16,11 0 12-16,-3-7 12 15,9-1-23-15,3-4 7 0,1-5 19 16,2 0-28-16,0-8 10 0,2-5 16 16,1-2-28-16,-3-3 7 0,-2-3 4 15,0 0-1-15,-9-1-2 0,-1 0 2 16,-9 4 0-16,-4 3-3 0,0-1 4 15,-8 2-4-15,-7-1-15 16,-1 3 12-16,-1 4-30 0,0 5 4 16,1 3-2-16,8 0-53 0,-1 0-47 15,7 4-18-15,2 3-113 0,0 0-284 16</inkml:trace>
  <inkml:trace contextRef="#ctx0" brushRef="#br0" timeOffset="170198">15551 10810 1230 0,'0'0'0'16,"0"0"430"-16,0 0-343 0,0 0-87 16,0 0 0-16,0 0-263 15,0 0-644-15</inkml:trace>
  <inkml:trace contextRef="#ctx0" brushRef="#br0" timeOffset="171070.24">7078 8147 1007 0,'0'0'0'0,"0"0"409"0,0 0-273 16,0 0-42-16,0 0-24 0,0 0-30 15,0 0-29-15,0 0 15 0,62-14 1 16,-35 7-37-16,0 1 14 15,2 0 11-15,-13 5-30 0,1 1-64 16,-5 1 15-16,-6 5-65 0,-2-1-10 16,-4 3-21-16,-2 1-84 0,-10-1-139 15,-1 1-75-15</inkml:trace>
  <inkml:trace contextRef="#ctx0" brushRef="#br0" timeOffset="171247.54">7123 8289 975 0,'0'0'0'15,"0"0"408"-15,0 0-279 0,0 0-34 16,0 0-12-16,0 0-12 0,77 10-38 16,-52-15-8-16,-1 1-4 0,-1-2-34 15,-2 4-25-15,-9-1-20 16,3-1-94-16,-7 2-57 0,4 2-38 16,-5 0-188-16</inkml:trace>
  <inkml:trace contextRef="#ctx0" brushRef="#br0" timeOffset="171840.75">7748 8140 1036 0,'0'0'0'0,"0"0"367"0,0 0-267 16,20-61 4-16,-16 43-21 0,-4-2-50 15,0 2 2-15,0 1 2 0,-2-2-35 16,-2 1 9-16,-8 1 9 0,4 2-30 16,-9 5 16-16,0 2 16 15,-1 7-26-15,1 1 8 0,-3 0 31 16,-1 2-36-16,0 5 2 0,3 1 40 16,-1 1-48-16,9 1 10 0,-3-1 13 15,9-1-30-15,0 0 17 0,2-1 9 16,0-1-24-16,2 2 13 0,0 0 11 15,0-1-24-15,6-1 10 16,-4 0 17-16,4 1-28 0,3-2 19 16,-1 1 9-16,-4 2-26 0,6-1 16 15,-1 3 11-15,3-2-25 0,-2 1 15 16,1 0 12-16,-3 1-27 0,-2-2 15 16,7 2 12-16,-5-2-29 0,2 2 20 15,-2 0 5-15,1 2-25 16,1-2 16-16,-2 1 10 0,5 0-28 15,-3 1 15-15,3 1 12 0,-5 1-28 16,-2 0 18-16,2-2 8 0,-4 2-24 16,-4 0 13-16,0 0 8 15,-2 0-18-15,-8-2 3 0,0 3 14 16,-5-2-16-16,3 1-4 0,-7-2 14 16,1-2-4-16,-3 0-15 0,2-3 20 15,3-4-6-15,-7-3-16 0,4-4 21 16,1-8-4-16,1-3-25 15,9-4 30-15,4-5-6 0,4-4-12 16,2-1 23-16,10-4-16 0,7 1-15 16,4 1-6-16,4 4-53 0,8 1-54 15,0 5-34-15,2 1-153 0</inkml:trace>
  <inkml:trace contextRef="#ctx0" brushRef="#br1" timeOffset="201231.99">9358 12852 466 0,'0'0'0'0,"0"0"-242"16</inkml:trace>
  <inkml:trace contextRef="#ctx0" brushRef="#br1" timeOffset="201387.09">9358 12852 305 0,'-25'-17'0'0,"23"16"-9"16,0-1 8-16,2-2-73 15</inkml:trace>
  <inkml:trace contextRef="#ctx0" brushRef="#br1" timeOffset="201494.81">9317 12823 112 0,'0'0'0'0,"0"0"17"15,0 0-67-15</inkml:trace>
  <inkml:trace contextRef="#ctx0" brushRef="#br1" timeOffset="201967.83">9317 12823 438 0</inkml:trace>
  <inkml:trace contextRef="#ctx0" brushRef="#br1" timeOffset="202135.09">9317 12823 438 0,'43'42'0'0,"-45"-42"39"0,2 3-19 0,0-2 169 0,-2 1-131 0,2-1 2 0,0-1 5 0,-2 1-31 15,2 0-11-15,0 0 20 0,0-1-27 16,0 0-17-16,0 0 2 0,0 0 4 15,0 0-17-15,0 0 14 16,-2 0-4-16,2 0-11 0,0 0 18 16,0 0-10-16,0 0-2 0,0 0 14 15,0 1-11-15,0 2-6 0,0-3 4 16,0 0-28-16,-2 0-26 0,0 0-49 16,-3 0-70-16,1 0-143 15</inkml:trace>
  <inkml:trace contextRef="#ctx0" brushRef="#br1" timeOffset="202843.54">5310 11622 451 0,'0'0'0'0,"0"0"-80"0,0 0-153 15</inkml:trace>
  <inkml:trace contextRef="#ctx0" brushRef="#br1" timeOffset="207338.27">8366 10133 104 0,'0'0'0'16,"0"0"-98"-16</inkml:trace>
  <inkml:trace contextRef="#ctx0" brushRef="#br1" timeOffset="207730.25">8366 10133 219 0,'-33'6'0'0,"33"-6"186"15,0 0-100-15,-9 4 9 0,5 6-55 16,-6-1-5-16,-5 2 31 15,-1 2-27-15,-5-2-6 0,-2 2 15 16,-1 1-27-16,-3-3 7 0,-2-2 22 16,-4-1-23-16,4-6 14 0,-8-2 13 15,3-1-32-15,-3-9 1 0,2-6 17 16,-2-8-28-16,6-9 14 0,-2-10 10 16,6-13-35-16,4-9 4 15,3-10 12-15,1-6-22 0,9-4 6 16,8 0 9-16,2 4-17 0,18 7 10 15,9 9 31-15,14 7-26 0,11 3 13 16,16 5 23-16,19 5-27 0,4 10 16 16,2 18 17-16,-4 16-40 15,-13 19-4-15,-7 21 7 0,-7 13-26 16,-17 12-36-16,-10 0-28 0,-12 3-65 16,-13 1-88-16,-10-7-133 0</inkml:trace>
  <inkml:trace contextRef="#ctx0" brushRef="#br1" timeOffset="210836.86">6977 10539 58 0,'0'0'0'15,"0"0"30"-15,33 62-15 0,-21-42-15 16,-2-1 0-16,1-2 7 0,-1-2-11 15,-6 0 0-15,4-3 5 16,-3 0-1-16,1-2 1 0,0-4 9 16,0 1-8-16,-2-4 1 0,2 1 1 15,-3-3-8-15,-1-1-7 0,2-1-3 16,0-1-56-16</inkml:trace>
  <inkml:trace contextRef="#ctx0" brushRef="#br1" timeOffset="211113.77">7460 10571 211 0,'0'0'0'0,"0"0"109"16,0 0-69-16,0 0-21 0,0 0 0 16,0 0-22-16,0 0 2 0,0 0-11 15,0 0-19-15,0 1-13 0,0 1-15 16,0 0-35-16,0 0-32 0</inkml:trace>
  <inkml:trace contextRef="#ctx0" brushRef="#br1" timeOffset="212848.6">1800 10467 548 0,'0'0'0'0,"0"0"336"16,0 0-193-16,0 0 5 0,0 0-54 16,0 0-4-16,0 0-2 0,0 0-56 15,0 0 4-15,27-16 21 0,-8 1-16 16,4 1-5-16,-3-2-10 15,3 4-33-15,0 1 13 0,-11 2-3 16,3 1-6-16,-7 3-79 0,-2 3 5 16,-2 2-42-16,-2 0 2 0,-2 3-43 15,-2 3-44-15,-10 4-47 0,2-4-294 16</inkml:trace>
  <inkml:trace contextRef="#ctx0" brushRef="#br1" timeOffset="213103.16">1869 10343 972 0,'0'0'0'15,"0"0"215"-15,0 0-147 0,0 0-22 16,0 0-11-16,0 0-24 0,0 0 0 16,4 69 8-16,2-34 7 0,4 3-27 15,-6 1 2-15,7-5 16 16,1-2-28-16,7-7 14 0,-5-6 5 15,7-4-16-15,2-6 8 0,-1-4 11 16,-3-4-21-16,0-1 18 0,-1-10 2 16,-3 0-11-16,-3-5 2 0,-4-2 14 15,1 1-20-15,-7-2-48 0,4-2-32 16,-4 4-46-16,-2 0-80 0,0 1-43 16,-8 3-55-16</inkml:trace>
  <inkml:trace contextRef="#ctx0" brushRef="#br1" timeOffset="213510.03">2108 10403 741 0,'0'0'0'0,"0"0"244"15,0 0-119-15,54-63-20 16,-33 48-18-16,-5 2-22 0,3 4-53 16,-5 4 7-16,1 3 4 0,-3 2-27 15,-1 3 8-15,-1 9 5 0,-2 3-10 16,1 6 2-16,-9 1 38 15,0 4-36-15,0-2 8 0,0 0 2 16,0 0-21-16,0-4 13 0,0 1 2 16,-5-4-14-16,3-2 3 0,0-2-7 15,0-4-25-15,0 1 12 0,-2-6-11 16,0 0 2-16,-2-2 3 0,2-2 5 16,-3 0-22-16,-1-6-7 0,-2-5-20 15,1-5-25-15,1-4 7 16,0-2-15-16,2-1-2 0,2 3 45 15,4 2 63-15,-5 3 2 0,5 5 45 16,0 2 27-16,0 2 0 0,0 5 31 16,0 0 36-16,-2 1-48 15,2 1-12-15,-2 5 1 0,2 3-51 16,0 6 7-16,-2 5 5 0,0 9-26 16,-6 4 2-16,2 2-7 0,-3 2-22 15,3-1-47-15,2-4-94 0,0 1-118 16,0-5-127-16</inkml:trace>
  <inkml:trace contextRef="#ctx0" brushRef="#br1" timeOffset="-213250.17">3452 11406 477 0,'0'0'0'0,"0"0"177"15,0 0-113-15,-64 34 0 0,41-30 23 16,3-2-25-16,-5-1-13 0,-2-1 2 16,-4-7-29-16,-2-7 6 15,-2-2 1-15,0-7-25 0,-3-4 7 16,5-8 2-16,2-9-24 0,6-5 14 15,15-5-6-15,10-6-1 0,4-3 3 16,21-3 2-16,12-8 5 0,9 1-6 16,8 0 59-16,5 4-2 0,8 14 12 15,-7 18-18-15,-1 21-55 16,-5 16 5-16,-6 23-2 0,-7 17-18 16,-8 22-12-16,-12 15-57 0,-17 21-55 15,-6 3-158-15</inkml:trace>
  <inkml:trace contextRef="#ctx0" brushRef="#br1" timeOffset="-209537.87">7285 11533 286 0,'0'0'0'0,"0"0"5"0,0 0-4 16,0 0-2-16,0 0-4 0,0 0-6 16,0 0-38-16,0 0-43 15</inkml:trace>
  <inkml:trace contextRef="#ctx0" brushRef="#br1" timeOffset="-208485.98">3452 11260 298 0,'0'0'0'0,"0"0"147"16,0 0-101-16,0 0-8 0,0 0-25 16,0 0-5-16,0 0 1 0,0 0-18 15,0 0-2-15,10-6-43 0,-5 3-69 16,-5-3-208-16</inkml:trace>
  <inkml:trace contextRef="#ctx0" brushRef="#br1" timeOffset="-208047.24">7297 10830 376 0,'0'0'0'0,"0"0"34"0,0 0-34 16,0 0 0-16,0 0-39 15,0 0-21-15,0 0-78 0</inkml:trace>
  <inkml:trace contextRef="#ctx0" brushRef="#br1" timeOffset="-207776.28">7297 10830 19 0,'0'-19'0'16</inkml:trace>
  <inkml:trace contextRef="#ctx0" brushRef="#br1" timeOffset="-205719.85">4273 11181 368 0,'0'0'0'16,"0"0"178"-16,0 0-117 0,0 0 8 16,0 0-33-16,0 0 1 0,0 0 24 15,0 0-22-15,-6 8 11 0,6-6 27 16,0-1-23-16,0 0 5 0,0 2 44 16,0-1-42-16,0 0 6 15,0 1 20-15,0-3-37 0,0 0-3 16,0 0 10-16,-3 1-38 0,3-1-3 15,0 0 15-15,0 1-33 0,0-1 4 16,0 0 21-16,0 2-31 0,0-1 8 16,0 0 0-16,0 1 20 0,0 1-20 15,0 1 38-15,0 1-39 16,0 0 2-16,0 0 34 0,-2 0-34 16,2 1 10-16,0 0 21 0,-4 0-27 15,4 0 10-15,-4-3 21 0,4-1-30 16,0-1 11-16,0 1 18 0,0-1-27 15,0 0 9-15,0 0 17 16,0-1-30-16,0 0 11 0,0 0 16 16,0 0-29-16,0-1 9 0,2-4 21 15,4-2-36-15,-1-5 8 0,-1 1-4 16,4-3 0-16,4-1 0 0,-1-3 0 16,-1-5 0-16,4-1 0 0,-1 1 0 15,1 1 0-15,1 2 0 16,-3 0 0-16,-1 1 0 0,-1 4 0 15,-6 2 0-15,0 2 0 0,2 4 0 16,1 0 0-16,-3 4 0 0,-4 2 0 16,0-1 0-16,0 2 0 0,0 0 0 15,0 0 0-15,0 0 0 16,0 3 0-16,0 0 0 0,0 3 0 16,-2-2 0-16,0-3 0 0,2 1 0 15,0-1-123-15,2-1-12 0,4 0-87 16,2-1-50-16,0-6-342 0</inkml:trace>
  <inkml:trace contextRef="#ctx0" brushRef="#br1" timeOffset="-204564.8">6183 10821 119 0,'0'0'0'16,"0"0"10"-16,0 0-11 0,0 0 2 16,0 0-2-16,0 0 1 15,0 0 0-15,0 0 49 0,0 0-1 16,22-45 30-16,-19 43-17 0,-3-2 1 15,0 1 30-15,0 0-18 0,0 1 9 16,0 0 26-16,0 2-7 0,0 0-3 16,0 0 23-16,0 0-31 15,0 1-7-15,0-1 23 0,0 0-41 16,-3 1-6-16,-1 0 36 0,4-1-44 16,0 0 4-16,0 0 15 0,0 0-38 15,0 0 10-15,0 0 14 0,-2 0-44 16,0 0 11-16,2 0 15 15,0 0-36-15,0 0 12 0,0 0 15 16,0 0-30-16,0 0 0 0,0 0 0 16,0 0 0-16,0 0 0 0,0 0 0 15,0 0 0-15,0 0 0 0,0 0 0 16,0 1 0-16,0-1 0 0,0 0 0 16,0 0 0-16,0 0 0 15,0 0 0-15,2 0 0 0,4 1 0 16,-1 1 0-16,-3-1 0 0,0 1 0 15,0 0 0-15,2 2 0 0,4 2 0 16,-4-2 0-16,1 0 0 0,1 3 0 16,2-1 0-16,0 2 0 15,-4-1 0-15,7 0 0 0,-3 1 0 16,-2-1 0-16,5 3 0 0,-5-1 0 16,-2 0 0-16,6-1 0 0,-4 1 0 15,1-1 0-15,3-2 0 0,-4 2 0 16,0-1 0-16,5 0 0 15,-5 1 0-15,-2-1 0 0,4 1 0 16,1-1 0-16,-5 0 0 0,0 0 0 16,0-3 0-16,2 2 0 0,-2-1 0 15,-2-1 0-15,-2 1 0 0,2 0 0 16,-2-2 0-16,0 0 0 0,2-2 0 16,-2 0 0-16,0-1 0 0,0 0 0 15,0 0 0-15,0 0 0 16,0 0 0-16,0 0 0 0,0 0 0 15,0-1 0-15,-2-1-113 0,2 2-31 16,0 0-103-16,0 4-53 0,-4 6-184 16</inkml:trace>
  <inkml:trace contextRef="#ctx0" brushRef="#br1" timeOffset="-201385.59">5364 11743 837 0,'0'0'0'15,"0"0"31"-15,0 0-34 0,0 0-49 16,0 0-39-16,0 0-101 0</inkml:trace>
  <inkml:trace contextRef="#ctx0" brushRef="#br1" timeOffset="-198036.68">3613 11278 373 0,'0'0'0'0,"0"0"204"15,0 0-73-15,0 0-21 16,0 0-1-16,0 0 1 0,0 0-37 16,0 0-4-16,-4-3 9 0,4 8-30 15,2 5-9-15,-2 7 31 0,2 4-25 16,0 4-13-16,-2 4 20 15,0 1-31-15,0-1-2 0,0 1 10 16,2 0-30-16,-2-5-3 0,5-3 8 16,-5-3-3-16,2-4-22 0,0-3 15 15,2-3-20-15,-2-3 0 0,-2-3 5 16,0-3-26-16,0-2-5 0,2-8 7 16,-2-7 7-16,0-4-5 15,0-2 2-15,-2-4-26 0,-4-1 14 16,2-4 37-16,-3 2-7 0,5 2 11 15,0 3 20-15,2 7-2 0,0 1 15 16,4 2 33-16,7 4-8 0,-1 1-10 16,9 0 28-16,-3 1-23 15,5 0-12-15,2 3 15 0,-1 4-36 16,1 2-10-16,-4 0 4 0,-3 5 9 16,-5 3-18-16,-3 5 14 0,-6 2-3 15,-2 1-7-15,-2 2 6 0,-8 3 6 16,-3 1-12-16,-3-1 6 0,-3 0 7 15,-2-3-12-15,3-5 4 16,1-2 33-16,3-4-29 0,3-3 19 16,3-3-17-16,4 1 1 0,2-2 26 15,2 0-28-15,0 0-8 0,0 0 2 16,6 1 12-16,4 4-12 0,5 1 35 16,1 2-23-16,5 4-2 15,0-2 24-15,1-2-24 0,-1 2 1 16,0-2 13-16,2 1-27 0,-9 1-3 15,-2-2 10-15,3-1-5 0,-9-1-36 16,-2-2-15-16,5 0-51 0,-9-2-52 16,0 0-97-16,-3 1-183 15</inkml:trace>
  <inkml:trace contextRef="#ctx0" brushRef="#br1" timeOffset="-197471.95">3448 12057 935 0,'0'0'0'16,"0"0"280"-16,0 0-181 0,0 75 6 15,4-42 6-15,-2 2-57 0,4-2-7 16,5 2 17-16,-5-6-45 0,6-5-19 16,-1-4 0-16,1-1 9 0,-4-5-31 15,-1-6 4-15,-1 0-31 16,-4-7-11-16,2-1 10 0,-4 0-19 16,0-6-25-16,0-6 1 0,-6-4-4 15,-3-5-26-15,1 0-50 0,-4 2 40 16,6 2 23-16,1 3 94 0,1 5 20 15,4 3 32-15,0 1 69 16,4-1 21-16,1-1-7 0,7 0 10 16,0-2-43-16,9 0-16 0,-2-1 31 15,-1-1-41-15,-1 1-32 0,-1 2 7 16,-3 1-35-16,-3 0 0 0,-2-1-15 16,1 2-11-16,-7-3-12 15,0-1 16-15,0-1-11 0,-2-3-7 16,0 3 27-16,-2-2-11 0,0 5 7 15,2 3 29-15,0 4-13 0,0 1 2 16,0 0 54-16,0 2-22 0,0 10-3 16,4 7 41-16,4 11-13 15,0 4 2-15,1 5 20 0,-1 0-40 16,2 1-14-16,1-5 9 0,-1-7-35 16,0-6 0-16,1-5-3 0,-5-6-2 15,-2-6-61-15,0-5-1 0,2 0-45 16,-2-10-27-16,-2-7-63 0,0-10-138 15,-2-1-365-15</inkml:trace>
  <inkml:trace contextRef="#ctx0" brushRef="#br1" timeOffset="-196925.81">4436 11329 914 0,'0'0'0'15,"0"0"325"-15,0 0-181 0,0 0-42 16,0 0-5-16,0 0 16 0,0 0-57 15,0 0-18-15,-52 23 23 16,44-14-25-16,-2 1-20 0,1-2 18 16,5 1-24-16,-4-2-13 0,6-1 6 15,0 3 9-15,2-1-22 0,0-2 20 16,8 3-11-16,0-1-10 0,3 0 22 16,1 0-10-16,3-3-11 0,-3 1 20 15,7 1-9-15,-1-2-9 16,3 1 16-16,-7 0 0 0,1 0-16 15,-5 1 16-15,-1-1-3 0,-5 0-14 16,-4 2 18-16,0 2-3 0,-4 4-12 16,-11 2 12-16,1 2 0 15,-5 0-16-15,-10-1 20 0,2-3-14 16,0-6-10-16,5-2 20 0,-1-5-12 16,6-1-14-16,5 0 33 0,-1-1-17 15,7-2-7-15,2 0 22 0,0 0-16 16,2-1-10-16,2 1 19 15,0-1-8-15,8-2-96 0,-2 1 43 16,5 2-37-16,-1 1-26 0,0 2-6 16,1 1-37-16,-5 6-83 0,-2 1-276 15</inkml:trace>
  <inkml:trace contextRef="#ctx0" brushRef="#br1" timeOffset="-196298.73">5408 12487 816 0,'0'0'0'16,"0"0"262"-16,0 0-100 0,0 0-24 16,0 0-32-16,0 0 3 0,0 0-40 15,60-80-24-15,-38 53 4 0,1 4-30 16,-4 2-2-16,-1 8 21 15,-3 9-23-15,1 4-12 0,-1 6 24 16,-1 9-15-16,1 10-1 0,1 2 24 16,-3 5-18-16,3-4-8 0,1-4 19 15,-3-5-23-15,3-3-9 0,1-6 8 16,3-5 7-16,-2-3-18 0,-1-2 14 16,3-10 0-16,-5-1-16 15,5-1 18-15,-7-3-18 0,-5 1-25 16,1 5 18-16,-4 0-26 0,-4 5-21 15,-2 3-4-15,-2 1-47 0,-8 1-57 16,2 8-33-16,-9 1-50 0,1 2-92 16</inkml:trace>
  <inkml:trace contextRef="#ctx0" brushRef="#br1" timeOffset="-196110.37">5536 12727 1105 0,'0'0'0'0,"0"0"284"0,0 0-154 16,0 0-24-16,0 0-11 0,76-36-17 15,-51 23-45-15,6 3-27 0,-8 0 11 16,2 3-18-16,-9 5-14 0,-6 1-16 16,-1 1-19-16,-3 0-40 15,-6 3-60-15,0 4 6 0,-8 6-39 16,-3-4-143-16,-1 3-84 0</inkml:trace>
  <inkml:trace contextRef="#ctx0" brushRef="#br1" timeOffset="-195847.96">5530 12843 1040 0,'0'0'0'0,"0"0"362"15,0 0-272-15,0 0 43 0,0 0-36 16,0 0-31-16,0 0 0 15,0 0-33-15,74-2-12 0,-51 2 18 16,2-2-22-16,1-2-10 0,1 1 18 16,4-2-12-16,-6 1-8 0,0 1 21 15,0 2-19-15,-5 1-7 0,1 0 0 16,-11 0 0-16,3 2 0 0,-11 2 0 16,2-1 0-16,-2 1 0 0,0-2 0 15,-2-1 0-15,4 0 0 16,-2-1-119-16,0-1-63 0,-2-6-173 15,0-7-599-15</inkml:trace>
  <inkml:trace contextRef="#ctx0" brushRef="#br1" timeOffset="-193421.9">7285 10085 358 0,'0'0'0'0,"0"0"139"0,0 0-86 15,0 0-15-15,0 0 9 0,0 0-10 16,0 0 1-16,0 0 17 0,0 0-2 15,-9 4-1-15,9-4 21 16,0 1-13-16,0-1-3 0,0 0 24 16,0 0-9-16,0 0-8 0,0 0 20 15,0 0-20-15,-2 0-17 0,2 0 16 16,0 0-18-16,-2 1-16 0,0 5 13 16,0-3-12-16,-4-1-9 15,4 2 15-15,2-2-14 0,-2 2-13 16,0 0 15-16,2-2-11 0,0 1-10 15,-2 1 18-15,2 3-7 0,-3-2-10 16,3 0 16-16,-2 2-9 0,2-4-10 16,0 0 14-16,0 2-6 0,0 0-11 15,0 0 4-15,0 0 13 16,-2 2-18-16,2-1 6 0,0 2 9 16,-2 1-16-16,2 1 8 0,-4 2 9 15,4 2-18-15,0 4 10 0,0 3 2 16,0 4-10-16,0 1 6 0,0 4 2 15,6 4-8-15,-2 4 4 0,3 3 1 16,7 3-4-16,1-1-11 16,5 1-28-16,5 3-47 0,4-1-81 15,-4 3-76-15,-13 2-201 0</inkml:trace>
  <inkml:trace contextRef="#ctx0" brushRef="#br1" timeOffset="-192549.77">8796 12393 524 0,'0'0'0'0,"0"0"332"0,0 0-193 15,0 0-55-15,0 0 0 16,0 0-5-16,0 0-14 0,0 0 25 16,0 0-17-16,-5-31-24 0,8 30 21 15,-1-3 1-15,2 4-23 0,6 1 13 16,-4 6-9-16,-2 2-22 0,7 4 15 16,-1 1-2-16,0 2-31 0,3 1 13 15,3 3 1-15,5-2-28 16,2-1 4-16,8 1 28 0,-6-3-40 15,10 3 14-15,-2-3 9 0,4 1-26 16,-4-1 10-16,4-5-3 0,0-3-37 16,-3-2-28-16,1 0-53 0,-8-2-137 15,-9 2-217-15</inkml:trace>
  <inkml:trace contextRef="#ctx0" brushRef="#br1" timeOffset="-191461.57">3125 10703 438 0,'0'0'0'0,"0"0"206"15,0 0-107-15,0 0-14 16,0 0-24-16,0 0-16 0,0 0-23 16,0 0-27-16,-10 5 2 0,10-1 3 15,0 2 0-15,-2 2-72 0,0 0-33 16,0 1-86-16,-4 0-129 0</inkml:trace>
  <inkml:trace contextRef="#ctx0" brushRef="#br1" timeOffset="-190159.75">1898 12271 356 0,'0'0'0'0,"0"0"81"0,0 0-71 16,0 0-1-16,0 0-13 0,0 0-45 15,0 0-1-15,0 0 2 0,0 0-43 16,8-7-49-16</inkml:trace>
  <inkml:trace contextRef="#ctx0" brushRef="#br1" timeOffset="-187099.96">2220 12143 459 0,'0'0'0'0,"0"0"188"0,0 0-116 16,0 0-1-16,0 0 31 0,0 0-18 16,0 0-44-16,0 0-12 0,0 0 8 15,23-35-18-15,-21 25 1 0,4 2 13 16,-6 5-18-16,2-5-4 0,-2 5 15 15,0-1-15-15,0 3 0 16,-2-1 20-16,-2 1-9 0,-2 0-5 16,0 0 12-16,-1 0-18 0,-3 1-3 15,4 0 19-15,0 4-19 0,-5 0-1 16,3 2 16-16,0 2-20 0,2-4-3 16,3-1 2-16,-1-1 27 15,2 0-26-15,0-2 19 0,2 2-17 16,0-2-6-16,0 0 4 0,0 1 8 15,0 2-19-15,4 0 18 0,0 0-7 16,1 0-12-16,3 2 20 0,-2-2-6 16,2 2-8-16,1-2 8 15,1 4 17-15,-2 1-20 0,3 1 21 16,-3-1-21-16,0 2-2 0,-2-2 2 16,-2 0 6-16,1 2-16 0,-1-4 18 15,0 3-6-15,-4-3-12 0,2 4 18 16,-2-3-13-16,0 2-9 0,0 0 24 15,0 0-22-15,-6-3-8 16,-1 2 26-16,-1-2-14 0,0-5-17 16,0 2 27-16,-3-3-6 0,1 0-33 15,2 0 40-15,-1-4-8 0,5 0-7 16,2-5 19-16,0 5-15 0,2-6-8 16,0 2 30-16,2-1-22 15,9-1 0-15,-1 0 14 0,2-3-1 16,-3-2-9-16,-1 3 6 0,4 0 13 15,-3 4-16-15,-1 5 0 0,-2-1 2 16,0 2-11-16,-6 2 18 0,2-2-13 16,0 1-5-16,-2 1 18 0,0 0-7 15,0 0-7-15,0 0 10 16,0 1 5-16,2 1-18 0,-2-1 16 16,0 3-5-16,0-4-12 0,0 0 18 15,0 0-8-15,0 0-10 0,0 0 18 16,0 0-6-16,0 0-12 0,0 0 18 15,0 0-4-15,0 0-11 16,0 0 12-16,0 0 2 0,0 0-15 16,0 0 14-16,0 0-5 0,0 0-10 15,0 0 16-15,0 0-8 0,0 0-15 16,0 0 18-16,0 0-6 0,0 0-60 16,0-1 23-16,5 1-65 15,-5 0-95-15,0-2-63 0,0 2-146 16</inkml:trace>
  <inkml:trace contextRef="#ctx0" brushRef="#br1" timeOffset="-185107.7">7880 11452 848 0,'0'0'0'16,"0"0"318"-16,0 0-220 0,0 0-25 15,0 0-19-15,0 0 9 16,0 0-7-16,8 58-21 0,-6-39-5 16,0-1 4-16,2-3-18 0,5-2-17 15,-5-2 2-15,0-2 19 0,0-1-22 16,-2-2 4-16,4-2 2 0,-4-3-15 16,0 0 20-16,1 1-18 0,-3-2-58 15,2 0 40-15,-2-6-15 0,0-7-26 16,0 0 8-16,0-1-14 15,-2-3-37-15,-5-2 30 0,-1 3 1 16,4 1 2-16,0 4 59 0,2 4 17 16,0 1 2-16,2 4 0 0,0 2 89 15,0 0-28-15,0 0 14 16,2 0-6-16,2 0 0 0,2 0 14 16,9 0-23-16,-1 0-17 0,3-1 11 15,3-3-10-15,5-3-8 0,4 0-1 16,-2 0-21-16,-2 2-13 0,-3 2 14 15,-3 2-13-15,-9 1-4 16,1 0 4-16,-7 0 14 0,-2 1-15 16,0 2 22-16,-2-1-9 0,2-1-5 15,-2 3 22-15,0-1-13 0,0-1-6 16,0 1 17-16,-2-1-16 0,0 2-9 16,0-1 18-16,0 1-14 0,0-2-11 15,0 0 6-15,-3 3 16 16,5-5-24-16,0 2 10 0,-2-1 4 15,2-1-10-15,-2 2 2 0,2 1 1 16,0-1-12-16,0 4 20 0,-2-2-7 16,-2 3-3-16,0 2 0 0,-4 2 5 15,4 4-6-15,-3 4 2 16,3 2 7-16,-6 6-10 0,4 4 4 16,0 0 10-16,-1 3-15 0,3 0 6 15,2-3 11-15,2-1-16 0,0-6 4 16,0-4-1-16,0-3-12 15,2-2 22-15,-2-6-11 0,2 0-9 16,0-6 18-16,-2-1-7 0,0-1-2 16,0-1 0-16,0 1 19 0,0 0-19 15,0-1 0-15,0 0 23 0,-2-1-27 16,0-1 8-16,2-1-8 0,0 1-33 16,0-1-4-16,2-3-60 0,9 3-124 15,-5 2-62-15,-4 1-311 16</inkml:trace>
  <inkml:trace contextRef="#ctx0" brushRef="#br1" timeOffset="-182363.06">18583 5976 37 0,'0'5'0'0,"-2"-1"5"0,2-1-7 16,0 0-27-16</inkml:trace>
  <inkml:trace contextRef="#ctx0" brushRef="#br1" timeOffset="-182159.03">18583 5976 376 0</inkml:trace>
  <inkml:trace contextRef="#ctx0" brushRef="#br1" timeOffset="-181907.58">18583 5976 376 0,'-12'-65'0'0,"12"61"189"0,-2 2-100 0,-2 1-3 0,4 0 15 0,-2 0 2 0,2-1-21 16,0 2-20-16,-2 0 9 0,2 0-6 15,0 0-19-15,0 0-3 0,0 0-7 16,0 2-24-16,4 5 6 0,6 4 43 16,-2 3-16-16,5 3-3 15,-3 3 2-15,5 0-15 0,-1 0 4 16,1-1-5-16,-1 0-14 0,-4-1 6 16,5-2-1-16,-5-2-21 0,3-1 4 15,-7-3 18-15,2 0-25 0,-2-3 10 16,-2 1 3-16,1-4-16 15,-5 1 11-15,2-4-1 0,-2-1-4 16,0 0-52-16,0 0 20 0,0-2-43 16,-2-6 7-16,2-3-32 0,-5-2-47 15,1-1 6-15,-2 1-54 0,0 0-76 16,0-3-40-16</inkml:trace>
  <inkml:trace contextRef="#ctx0" brushRef="#br1" timeOffset="-181527.64">18687 5854 457 0,'0'0'0'16,"0"0"207"-16,0 0-117 0,0 0-10 16,0 0 8-16,0 0-3 0,0 0-20 15,0 0-6-15,0 0-8 0,0-16-1 16,0 16-4-16,0 0-10 15,0 0 5-15,2 0 1 0,0 0-12 16,2 0 15-16,-2 0 9 0,6 4-17 16,-1 4-1-16,-1 0 5 0,6 4-17 15,-1 5 3-15,3 0 2 0,-2 4-16 16,5 3 11-16,-1 2 3 0,-3-1-21 16,5 0 11-16,-3 0 2 15,-3-3-21-15,1 2 4 0,-7-4 22 16,2-2-26-16,-4 0 4 0,0-4 20 15,1-2-32-15,-3-1 16 0,-2-4 2 16,2-3-16-16,-2-3-26 0,6-1-11 16,-2-5-62-16,0-3-23 0,0-3-50 15,-2-3-156-15,-2 1-193 16</inkml:trace>
  <inkml:trace contextRef="#ctx0" brushRef="#br1" timeOffset="-181090.69">18213 6870 1099 0,'0'0'0'15,"0"0"218"-15,0 0-150 0,0 0 6 16,-2 87-17-16,2-49 5 0,0 2-12 16,2 0-6-16,-2-3-4 0,5-3-24 15,-3-6 3-15,4-5-4 0,2-3-24 16,-4-6 13-16,2-2 3 0,3-7-14 16,-5-3-60-16,2-2 2 0,0-2-51 15,7-10-16-15,-3-6-66 16,2-5-230-16</inkml:trace>
  <inkml:trace contextRef="#ctx0" brushRef="#br1" timeOffset="-180603.84">18619 6978 1108 0,'0'0'0'0,"0"0"206"0,0 0-147 16,16-61-33-16,-14 43-25 15,-2-1 11-15,-2-2 6 0,-6-1-17 16,-3 1 5-16,-5 1 4 0,-3 3-17 16,1 6 11-16,-3 7 9 0,2 4-2 15,-3 0 19-15,-1 8 12 0,2 1 1 16,3 3 9-16,1 1 6 0,9-1-27 16,0 2-6-16,8-2 0 15,4 3-20-15,6-1 12 0,5 0 8 16,1-2-18-16,7 4 8 0,4-2 1 15,-2 3-24-15,1 1 13 0,-3 0 5 16,-2 0-20-16,-9 3 14 0,3 1 3 16,-11 3-14-16,-2 1-6 0,-2 1 13 15,-2-1 0-15,-6-1-6 16,-7-3 14-16,5-5-16 0,-5-3 8 16,-1-4 8-16,7-5-16 0,-5-5 7 15,6-4 8-15,-5-11-14 0,7-7-11 16,2-5 15-16,2-3-23 15,2 0 26-15,6 2 0 0,9 1 0 16,-1 2-4-16,5 2 12 0,1 4-16 16,-3 5 8-16,1 5 7 0,-3 4-14 15,4 4 2-15,-5 1 3 0,-4 0-49 16,5 0-5-16,-7 4-20 0,2 2-37 16,-3 1-8-16,-3-3-17 0,0 0-126 15,6-1-32-15,-6-3-286 16</inkml:trace>
  <inkml:trace contextRef="#ctx0" brushRef="#br1" timeOffset="-180182.69">18871 7004 1029 0,'0'0'0'15,"0"0"296"-15,0 0-186 0,0 0-33 16,0 0 20-16,0 0-17 0,0 0-27 15,0 0 1-15,0 0-19 0,-17 9 8 16,17-9 1-16,0 0-24 16,0 0 3-16,2-1 2 0,0-2-22 15,7 0 13-15,-7 2 6 0,4-2-25 16,4 1 6-16,-2 1 17 0,3 0-20 16,5 0 0-16,5 0 0 0,2-1 0 15,2-2 0-15,6 2 0 16,2-2 0-16,-2 0 0 0,4 2 0 15,-4 1 0-15,2 1 0 0,-8 0 0 16,-7 0 0-16,-5 2 0 0,-1-1 0 16,-6 1 0-16,-4-2 0 0,-2 2 0 15,0-1 0-15,0 0 0 16,-4 0 0-16,2 1 0 0,0-2 0 16,0 0 0-16,2 0 0 0,0 0 0 15,0 0 0-15,0 0 0 0,0-3-67 16,0-1 7-16,0 1-107 15,0-1-38-15,0 0-16 0,-6 1-229 16,2-2-345-16</inkml:trace>
  <inkml:trace contextRef="#ctx0" brushRef="#br1" timeOffset="-178564.63">7820 8553 273 0,'0'0'0'0,"0"0"183"16,-62 44-103-16,37-33 2 0,-2 1-3 16,0-3-14-16,-4 0 4 0,2-2-15 15,-4-5-5-15,-2-2-22 0,-4-5 5 16,6-9 0-16,-4-9-16 0,6-7 1 15,2-9 0-15,0-7-17 16,4-11 0-16,2-9 16 0,3-9-17 16,9-5 2-16,7-9 14 0,6-6-16 15,19 1 2-15,12-2 62 0,19 4-7 16,12 3 0-16,12 7 18 0,3 14 13 16,3 18-5-16,-7 31-8 15,-7 20-58-15,-10 35-8 0,-13 17-1 16,-12 16-14-16,-10 11-15 0,-8 9 18 15,-7 2-27-15,-8 1 3 0,-4-8-7 16,-2-7-64-16,-5-9-34 0,5-9-86 16,-2-14-314-16</inkml:trace>
  <inkml:trace contextRef="#ctx0" brushRef="#br1" timeOffset="-177797.83">8256 11893 235 0,'0'0'0'0,"0"0"191"0,0 0-139 15,0 0 12-15,-12 60 18 0,-1-42-17 16,5-3-6-16,-6 0-7 0,-1 0-12 15,-4-3 8-15,-1-1 3 16,-3-4-10-16,-4-4 8 0,-4-3-11 16,4 1-4-16,-6-3-6 0,-2-7-11 15,-8-6-1-15,-1-6 1 0,-1-7-16 16,1-10 3-16,1-8 4 0,-3-15-12 16,11-11 7-16,0-7 3 0,12-7-12 15,21 5 5-15,2 6 14 16,29 8 9-16,21 4 11 0,6 1 27 15,18 2 1-15,13 7-10 0,2 6-8 16,-4 17-28-16,-11 24-6 0,-10 11-4 16,-14 28-10-16,-7 12-199 0,-14 8 38 15,-12 5-341-15</inkml:trace>
  <inkml:trace contextRef="#ctx0" brushRef="#br1" timeOffset="-176894.49">19495 6836 662 0,'0'0'0'0,"0"0"314"16,0 0-164-16,0 0-23 0,0 0-29 15,0 0-8-15,0 0-20 0,0 0 13 16,4 51-18-16,-8-16-31 0,4-3-13 15,0 0-1-15,0-4-24 16,0-3 8-16,4 0 4 0,0-4-16 16,2-2-50-16,-3-2-7 0,-1-2-44 15,4-3 0-15,-4-3-6 0,0-1-57 16,-2-5-30-16,2-3-2 0,0-9-88 16</inkml:trace>
  <inkml:trace contextRef="#ctx0" brushRef="#br1" timeOffset="-176587.94">19758 6796 965 0,'0'0'0'0,"0"0"257"0,0 0-164 16,-21 66-12-16,13-42-9 0,1 0-21 16,5-2-12-16,2-3-25 0,4-2-3 15,5-5 3-15,5 1-19 0,-1-3 8 16,5 1 6-16,-1-4-15 0,-5 2 8 15,7-4 7-15,-7 2-16 0,-2 1 8 16,-5-2 7-16,1 4-15 16,-6-1 8-16,0 2 8 0,-8 4-10 15,-3-1 2-15,-3 2 25 0,-1 0-27 16,-1-3 2-16,-3 2 9 0,3-6-19 16,1-1-40-16,1-3-8 0,3-2-50 15,1-3-21-15,4 0-56 16,0-10-213-16</inkml:trace>
  <inkml:trace contextRef="#ctx0" brushRef="#br1" timeOffset="-176398.82">19815 6768 1111 0,'0'0'0'0,"0"0"339"0,0 0-247 16,0 0-17-16,0 0-14 0,0 0-14 15,60 4-13-15,-29 2-30 0,-2 1-2 16,-2 0 6-16,4-2-16 16,-4 2-91-16,-4-1-3 0,-3-1-64 15,-5 1-52-15,-3-3-168 0</inkml:trace>
  <inkml:trace contextRef="#ctx0" brushRef="#br1" timeOffset="-176069.49">20276 6961 1137 0,'0'0'0'0,"0"0"262"0,0 0-175 16,0 0-22-16,73 9-3 15,-44-10-32-15,-2-3-25 0,-1 2-8 16,-3 1-73-16,-8 1-15 0,-5 0-45 15,-6 0-129-15,-4 3-113 0,-4-1-201 16</inkml:trace>
  <inkml:trace contextRef="#ctx0" brushRef="#br1" timeOffset="-175911.77">20281 7130 977 0,'0'0'0'15,"0"0"330"-15,0 0-178 0,0 0-70 16,0 0-5-16,62 11-23 0,-34-16-30 15,10-3-8-15,-3 1-19 16,-2 1-12-16,-4 1-29 0,-6 2-88 16,-1 2-36-16,-5 0-60 0,-3 1-256 15</inkml:trace>
  <inkml:trace contextRef="#ctx0" brushRef="#br1" timeOffset="-175345.03">20899 6759 1050 0,'0'0'0'0,"0"0"292"16,0 0-171-16,0 0-54 15,60-24-12-15,-36 24 3 0,3 0-32 16,-2 2-20-16,2 3 5 0,-6 2-14 16,-3 1 3-16,-5 2 0 0,-5 1 4 15,-6 3-7-15,-2 5 6 0,-6 1-1 16,-9 1 0-16,-1 0 10 0,-7-3-14 16,0 0 4-16,0 0 24 0,3-5-12 15,3-2 4-15,9-4 9 16,0-4-17-16,4-2-4 0,4-1 7 15,0 0-23-15,6 0 6 0,4 0 8 16,3-3 1-16,5-2-6 0,1 0 2 16,-1 1 4-16,3 3-6 15,0 1 2-15,-1 1 2 0,-1 6-4 16,0 3 2-16,-3 4 2 0,-6 0-3 16,-5 3 0-16,-5 5 24 0,-2 1-7 15,-9 2 17-15,-5 2-11 0,-7-1-4 16,-6-2 9-16,2 0-15 15,-6-3 0-15,2-2 9 0,2-6-16 16,4-2 1-16,3-8 7 0,1-2-19 16,6-1 6-16,-1-1 7 0,6-5-13 15,3 1 5-15,1 0 0 0,4 1 0 16,2 1-35-16,0 0 9 0,2-1-51 16,6 2-5-16,5 1-22 0,-1 1-95 15,3 1 0-15,-3 4-88 16,-4 2-322-16</inkml:trace>
  <inkml:trace contextRef="#ctx0" brushRef="#br1" timeOffset="-173166.14">5784 6141 389 0,'0'0'0'16,"0"0"175"-16,0 0-73 0,0 0-26 16,0 0 23-16,0 0 2 0,0 0-40 15,0 0 0-15,-52 36-6 0,40-30-8 16,3 1 6-16,-7 3-18 0,-3 0-4 15,1 2 10-15,-3 1-1 16,-2 1-8-16,1-1 9 0,-5-2-16 16,-2 1 2-16,2-1 12 0,-6-1-8 15,4-1-2-15,-2-4 12 0,-4-1-12 16,4-4-8-16,-2 0 6 0,2-3-16 16,2-1 4-16,-4-3 10 15,4-1-12-15,0-2-3 0,0-3 8 16,4-3-13-16,2-5 1 0,3-5 8 15,-5-6-15-15,6-4 2 0,-2-2 12 16,5-2-15-16,1-1 3 0,5 3 16 16,-2 0-14-16,3 0-1 0,-1 3 14 15,4-2-15-15,4 2 0 16,-2 2 12-16,4 3-13 0,0 0 0 16,0 0 15-16,6 0-18 0,4-2 2 15,3 0 2-15,1 0 5 0,1 5-6 16,1 0 0-16,5 1 12 0,2 1-11 15,-3 3 18-15,5 2-19 16,-2-1 0-16,8-2 14 0,2 1-15 16,0 2 2-16,4 3 12 0,2-1-17 15,-6 4 8-15,5 1 11 0,-9 3-16 16,2 7 1-16,0-2 0 0,-4 4 11 16,1 0-9-16,-1 1 11 15,2 2-17-15,-6 4 5 0,0 1 13 16,0 3-17-16,-3-2 6 0,3 3 13 15,-4 0-20-15,1 0 8 0,3 4 9 16,-7-1-13-16,3-1 0 0,0 3 0 16,-5-3 0-16,3 3 0 0,1 1 0 15,-3-1 0-15,-3 2 0 16,7 2 0-16,-9 0 0 0,2 5 0 16,-1-1 0-16,1-1 0 0,-8 3 0 15,1-1 0-15,-3 0 0 0,-2 2 0 16,4 1 0-16,-4 1 0 15,0 1 0-15,-6 0 0 0,1-1 0 16,-1 1 0-16,-4 1 0 0,-1 1 0 16,-1-2 0-16,0 1 0 0,-7-2 0 15,0-1 0-15,1-2 0 0,-1-2 0 16,-3-3 0-16,1-3 0 0,0-5 0 16,3 0 0-16,-5-5 0 15,6-1 0-15,-1-1 0 0,1-3 0 16,3-2 0-16,5 2 0 0,-3 0 0 15,10-1 0-15,-4 0 0 0,-3-1 0 16,3 1 0-16,4-2 0 0,2 1 0 16,-2 0 0-16,0-1 0 0,-2 0 0 15,0 2 0-15,4-1 0 16,0-1 0-16,0 0 0 0,0 0 0 16,0 0 0-16,0 0 0 0,0 0 0 15,0 0 0-15,0 0 0 0,0 0 0 16,0 0 0-16,0 0 0 0,0 0 0 15,0 0 0-15,0 0 0 0,0-1-124 16,4 1 5-16,-2 0-107 16,4 6 4-16,-2 4-41 0,0 3-347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3-10-30T03:28:51.875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5947 7331 681 0,'0'0'0'0,"0"0"320"0,0 0-156 16,0 0-24-16,0 0-50 0,0 0-4 15,0 0 16-15,0 0-33 0,33 95-10 16,-29-44-11-16,3-1-13 0,5-3-7 16,-4 0-14-16,7-2-8 15,-3-7 2-15,3 0-10 0,-5-6 1 16,6-7 2-16,-5-3-2 0,1-4-75 16,-4-4 24-16,3-2-19 0,-7-3 9 15,-2-4 1-15,0-3-12 0,-2-2 21 16,0 0 25-16,0 0 9 0,-4 0 3 15,4 0 16-15,-2 0-2 0,2 0-2 16,2 1 4-16,4 2 12 16,6 0 16-16,1 0 2 0,3-1 2 15,7-2-2-15,0-7 5 0,6-1 3 16,0-8-7-16,-2-3 5 0,4 0 2 16,-4-6-9-16,-5 1 0 0,-3 2-6 15,-3-6-10-15,-1 4-2 16,-7-2-5-16,-4 0 0 0,-4-2 6 15,-2 0-8-15,-12-5 0 0,-3-3 7 16,-8-3-10-16,-8-4-1 0,0-1 5 16,-6 1-6-16,-4 2 0 0,-3 6 0 15,-4 11 4-15,-3 8-4 16,-3 11 0-16,-8 5 5 0,-2 11-5 16,2 12 0-16,2 9 16 0,-2 8-5 15,2 9 12-15,14 5-8 0,2 5-1 16,20 2 5-16,7 6-3 0,17-2-3 15,4-2 2-15,21-4-6 16,4-8-3-16,14-6 2 0,9-15-6 16,14-9 0-16,6-13 4 0,13-8-6 15,-1-10 0-15,1-12 7 0,-2-4-9 16,-11-3 1-16,-14 4 2 0,-13 1 2 16,-10 9-4-16,-16 3 2 0,-5 5 1 15,-8 2-2-15,0 2 0 16,-4 1 21-16,0-1-15 0,-2 2-6 15,-2-2 0-15,4 0 0 0,-2 3 0 16,0-5 0-16,0 3 0 0,2 0 0 16,0-1 0-16,0 0 0 0,4 1 0 15,-2-2 0-15,0 2 0 16,-2 0-31-16,0 2-2 0,0 0-2 16,0 0 3-16,0 0-16 0,2 0-10 15,-2 0-12-15,0 0-10 0,0 3-6 16,0 2-17-16,-2 2-83 15,0-2-7-15,-2 2-94 0,0-1-233 16</inkml:trace>
  <inkml:trace contextRef="#ctx0" brushRef="#br0" timeOffset="7152.02">5691 10119 966 0,'-2'0'0'0,"2"3"217"0,4 2-148 15,6 1 6-15,3-5-9 0,3-1-10 16,1 0-17-16,3 0-20 0,1 0 4 15,-2-1-6-15,-3 1-21 16,-8 0 8-16,-1 6 5 0,-7 5-15 16,0 3 11-16,-11 8 4 0,-5-1-14 15,-3 4 10-15,1 1 4 0,-1-4 1 16,2-2 17-16,9-3 5 0,2-5-10 16,6-6 2-16,6-4-10 15,7-2-17-15,7-7 6 0,9-9 17 0,6-6-22 16,-2-7 4-16,5 2 9 15,-1 1-17-15,-4 3 8 0,-4 4-6 16,0 3-45-16,-7 0 11 0,-5 9-8 16,-3 0-54-16,1 3-12 15,-9 4-40-15,-2 0-31 0,5 2-55 16,-5 2-17-16,-2-1-166 0</inkml:trace>
  <inkml:trace contextRef="#ctx0" brushRef="#br0" timeOffset="7684.38">6212 10186 575 0,'0'0'0'0,"0"0"325"16,0 0-211-16,2 58-17 0,-8-34 5 15,-9 2 1-15,-1 4-11 0,-1 4-21 16,-10 5-13-16,-4 2 0 0,-4 3-21 16,-4-2 1-16,-7-5-2 15,1-4-13-15,-3-3 14 0,-3-8-7 16,3-5-16-16,-2-7 5 0,7-9-3 15,4-3-12-15,6-17 9 0,4-12-5 16,2-12-16-16,8-14 12 0,3-8-1 16,5-4-6-16,9 2-4 0,4 4 6 15,11 3-18-15,9 0 23 16,9 1-1-16,5-3-6 0,9 1-3 16,1-1 23-16,5 4-3 0,7 8 21 15,2 7 2-15,2 11-17 0,0 8 3 16,-8 12-7-16,-2 8-18 0,-5 9 4 15,-8 13 9-15,1 14-14 16,-5 10 4-16,-10 7 4 0,-5 5-10 16,-9 7 8-16,-9 1 0 0,-4 2-6 15,-11-3 4-15,-5-5 4 0,-5-2-10 16,-2-3 9-16,-4-2 3 0,0-8-4 16,4-6 12-16,3-8-9 15,1-9-6-15,9-7 0 0,-3-5 0 16,3-4 0-16,3-2 0 0,7 0 0 15,-2-1 0-15,4-7-12 0,0 1 1 16,0 0-18-16,0-2 10 0,2 3-10 16,2-1-24-16,1 3 12 15,1-1-28-15,0 1-50 0,0 1 0 16,-6 3-57-16,6 0-96 0,1 3-62 16,-5 4-223-16</inkml:trace>
  <inkml:trace contextRef="#ctx0" brushRef="#br0" timeOffset="9105.54">3892 12032 633 0,'0'0'0'0,"0"0"184"0,0 0-93 16,0 0-35-16,0 0-15 0,0 0-16 16,0 0-18-16,0 0-3 0,0 0-5 15,2 4 2-15,9-8 5 0,-7-2-7 16,4 1-41-16,0 2-33 15,-3-2-78-15,-1-2-13 0,0 2-83 16</inkml:trace>
  <inkml:trace contextRef="#ctx0" brushRef="#br0" timeOffset="9519.43">6799 11334 539 0,'0'0'0'0,"0"0"71"15,0 0-35-15,0 0-11 0,0 0 1 16,0 0-8-16,0 0-12 0,0 0-8 16,0 0-11-16,12 26-36 0,-8-24-55 15,-4-2-86-15</inkml:trace>
  <inkml:trace contextRef="#ctx0" brushRef="#br0" timeOffset="11852.93">8479 11876 234 0,'0'0'0'16,"0"0"-126"-16</inkml:trace>
  <inkml:trace contextRef="#ctx0" brushRef="#br0" timeOffset="20760.59">5038 7292 428 0,'0'0'0'0,"0"0"25"0,0 0-12 16,0 0-4-16,0 0-2 15,0 0 2-15,0 0-9 0,0 0 0 16,55-13 0-16,-42 6-104 0,1 0-251 16</inkml:trace>
  <inkml:trace contextRef="#ctx0" brushRef="#br0" timeOffset="21262.94">9166 12418 634 0,'0'0'0'15,"0"0"183"-15,0 0-87 0,0 0-54 16,0 0-29-16,0 0-4 0,0 0-2 15,0 0-14-15,0 0-37 0,-25-49-28 16,25 45-82-16,0 0-71 16</inkml:trace>
  <inkml:trace contextRef="#ctx0" brushRef="#br0" timeOffset="22306.41">4585 7147 746 0,'0'0'0'0,"0"0"0"0,0 0-93 16,0 0-64-16,0 0-279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2023/10/30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111 </a:t>
            </a:r>
            <a:r>
              <a:rPr lang="zh-TW" altLang="en-US" baseline="0" dirty="0"/>
              <a:t>年特招題，如圖，圓 </a:t>
            </a:r>
            <a:r>
              <a:rPr lang="en-US" altLang="zh-TW" baseline="0" dirty="0"/>
              <a:t>O</a:t>
            </a:r>
            <a:r>
              <a:rPr lang="zh-TW" altLang="en-US" baseline="0" dirty="0"/>
              <a:t> 為三角形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 的內切圓，就是圓跟三角形的三邊都相切，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且與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相切於 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點，這是切點，寫個切，提醒自己。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今以 </a:t>
            </a:r>
            <a:r>
              <a:rPr lang="en-US" altLang="zh-TW" baseline="0" dirty="0"/>
              <a:t>O</a:t>
            </a:r>
            <a:r>
              <a:rPr lang="zh-TW" altLang="en-US" baseline="0" dirty="0"/>
              <a:t> 為圓心，</a:t>
            </a:r>
            <a:r>
              <a:rPr lang="en-US" altLang="zh-TW" baseline="0" dirty="0"/>
              <a:t>OB</a:t>
            </a:r>
            <a:r>
              <a:rPr lang="zh-TW" altLang="en-US" baseline="0" dirty="0"/>
              <a:t> 長為半徑畫一弧，且此弧與 </a:t>
            </a:r>
            <a:r>
              <a:rPr lang="en-US" altLang="zh-TW" baseline="0" dirty="0"/>
              <a:t>CP</a:t>
            </a:r>
            <a:r>
              <a:rPr lang="zh-TW" altLang="en-US" baseline="0" dirty="0"/>
              <a:t> 交於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O </a:t>
            </a:r>
            <a:r>
              <a:rPr lang="zh-TW" altLang="en-US" baseline="0" dirty="0"/>
              <a:t>是圓心，這一段 </a:t>
            </a:r>
            <a:r>
              <a:rPr lang="en-US" altLang="zh-TW" baseline="0" dirty="0"/>
              <a:t>OB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是半徑，畫弧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，交這邊於 這個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代表 </a:t>
            </a:r>
            <a:r>
              <a:rPr lang="en-US" altLang="zh-TW" baseline="0" dirty="0"/>
              <a:t>OD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OB</a:t>
            </a:r>
            <a:r>
              <a:rPr lang="zh-TW" altLang="en-US" baseline="0" dirty="0"/>
              <a:t>，都是半徑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15</a:t>
            </a:r>
            <a:r>
              <a:rPr lang="zh-TW" altLang="en-US" baseline="0" dirty="0"/>
              <a:t>，標示在圖上，</a:t>
            </a:r>
            <a:r>
              <a:rPr lang="en-US" altLang="zh-TW" baseline="0" dirty="0"/>
              <a:t>BC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17</a:t>
            </a:r>
            <a:r>
              <a:rPr lang="zh-TW" altLang="en-US" baseline="0" dirty="0"/>
              <a:t>、</a:t>
            </a:r>
            <a:r>
              <a:rPr lang="en-US" altLang="zh-TW" baseline="0" dirty="0"/>
              <a:t>AC = 18</a:t>
            </a:r>
            <a:r>
              <a:rPr lang="zh-TW" altLang="en-US" baseline="0" dirty="0"/>
              <a:t>，則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的長度為何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要求這一段，似乎沒有直接的條件，因為有整段 </a:t>
            </a:r>
            <a:r>
              <a:rPr lang="en-US" altLang="zh-TW" baseline="0" dirty="0"/>
              <a:t>AC </a:t>
            </a:r>
            <a:r>
              <a:rPr lang="zh-TW" altLang="en-US" baseline="0" dirty="0"/>
              <a:t>長 </a:t>
            </a:r>
            <a:r>
              <a:rPr lang="en-US" altLang="zh-TW" baseline="0" dirty="0"/>
              <a:t>18</a:t>
            </a:r>
            <a:r>
              <a:rPr lang="zh-TW" altLang="en-US" baseline="0" dirty="0"/>
              <a:t>，只要能求到 </a:t>
            </a:r>
            <a:r>
              <a:rPr lang="en-US" altLang="zh-TW" baseline="0" dirty="0"/>
              <a:t>AD</a:t>
            </a:r>
            <a:r>
              <a:rPr lang="zh-TW" altLang="en-US" baseline="0" dirty="0"/>
              <a:t>，就可以用 </a:t>
            </a:r>
            <a:r>
              <a:rPr lang="en-US" altLang="zh-TW" baseline="0" dirty="0"/>
              <a:t>18 – AD </a:t>
            </a:r>
            <a:r>
              <a:rPr lang="zh-TW" altLang="en-US" baseline="0" dirty="0"/>
              <a:t>求到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觀察 </a:t>
            </a:r>
            <a:r>
              <a:rPr lang="en-US" altLang="zh-TW" baseline="0" dirty="0"/>
              <a:t>AD</a:t>
            </a:r>
            <a:r>
              <a:rPr lang="zh-TW" altLang="en-US" baseline="0" dirty="0"/>
              <a:t>，其中 </a:t>
            </a:r>
            <a:r>
              <a:rPr lang="en-US" altLang="zh-TW" baseline="0" dirty="0"/>
              <a:t>P</a:t>
            </a:r>
            <a:r>
              <a:rPr lang="zh-TW" altLang="en-US" baseline="0" dirty="0"/>
              <a:t> 是切點，</a:t>
            </a:r>
            <a:r>
              <a:rPr lang="en-US" altLang="zh-TW" baseline="0" dirty="0"/>
              <a:t>A</a:t>
            </a:r>
            <a:r>
              <a:rPr lang="zh-TW" altLang="en-US" baseline="0" dirty="0"/>
              <a:t> 是圓外的點，老師會想到 切線段長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性質，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圓外一點和圓的切線段等長，所謂的切線段就是點到切點的距離。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這兩段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等長，方便起見，老師用 </a:t>
            </a:r>
            <a:r>
              <a:rPr lang="en-US" altLang="zh-TW" baseline="0" dirty="0"/>
              <a:t>x </a:t>
            </a:r>
            <a:r>
              <a:rPr lang="zh-TW" altLang="en-US" baseline="0" dirty="0"/>
              <a:t>表示 </a:t>
            </a:r>
            <a:r>
              <a:rPr lang="en-US" altLang="zh-TW" baseline="0" dirty="0"/>
              <a:t>AP</a:t>
            </a:r>
            <a:r>
              <a:rPr lang="zh-TW" altLang="en-US" baseline="0" dirty="0"/>
              <a:t> 長度，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另外兩個切點分別用 </a:t>
            </a:r>
            <a:r>
              <a:rPr lang="en-US" altLang="zh-TW" baseline="0" dirty="0"/>
              <a:t>Q</a:t>
            </a:r>
            <a:r>
              <a:rPr lang="zh-TW" altLang="en-US" baseline="0" dirty="0"/>
              <a:t>、</a:t>
            </a:r>
            <a:r>
              <a:rPr lang="en-US" altLang="zh-TW" baseline="0" dirty="0"/>
              <a:t>R</a:t>
            </a:r>
            <a:r>
              <a:rPr lang="zh-TW" altLang="en-US" baseline="0" dirty="0"/>
              <a:t> 表示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看起來 </a:t>
            </a:r>
            <a:r>
              <a:rPr lang="en-US" altLang="zh-TW" baseline="0" dirty="0"/>
              <a:t>AP</a:t>
            </a:r>
            <a:r>
              <a:rPr lang="zh-TW" altLang="en-US" baseline="0" dirty="0"/>
              <a:t> 可以跟三邊長建立起關係來求他，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觀察圖形，</a:t>
            </a:r>
            <a:r>
              <a:rPr lang="en-US" altLang="zh-TW" baseline="0" dirty="0"/>
              <a:t>PC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18 - x</a:t>
            </a:r>
            <a:r>
              <a:rPr lang="zh-TW" altLang="en-US" baseline="0" dirty="0"/>
              <a:t>、 </a:t>
            </a:r>
            <a:r>
              <a:rPr lang="en-US" altLang="zh-TW" baseline="0" dirty="0"/>
              <a:t>QB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15 - x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再用一次性質就會得到 </a:t>
            </a:r>
            <a:r>
              <a:rPr lang="en-US" altLang="zh-TW" baseline="0" dirty="0"/>
              <a:t>BR </a:t>
            </a:r>
            <a:r>
              <a:rPr lang="zh-TW" altLang="en-US" baseline="0" dirty="0"/>
              <a:t>也是 </a:t>
            </a:r>
            <a:r>
              <a:rPr lang="en-US" altLang="zh-TW" baseline="0" dirty="0"/>
              <a:t>15 - 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RC </a:t>
            </a:r>
            <a:r>
              <a:rPr lang="zh-TW" altLang="en-US" baseline="0" dirty="0"/>
              <a:t>是 </a:t>
            </a:r>
            <a:r>
              <a:rPr lang="en-US" altLang="zh-TW" baseline="0" dirty="0"/>
              <a:t>18 - x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很明顯的 </a:t>
            </a:r>
            <a:r>
              <a:rPr lang="en-US" altLang="zh-TW" baseline="0" dirty="0"/>
              <a:t>15 – x + 18 – x</a:t>
            </a:r>
            <a:r>
              <a:rPr lang="zh-TW" altLang="en-US" baseline="0" dirty="0"/>
              <a:t> 就會等於整段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</a:t>
            </a:r>
            <a:r>
              <a:rPr lang="en-US" altLang="zh-TW" baseline="0" dirty="0"/>
              <a:t>17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整理 </a:t>
            </a:r>
            <a:r>
              <a:rPr lang="en-US" altLang="zh-TW" baseline="0" dirty="0"/>
              <a:t>33 – 2x = 17</a:t>
            </a:r>
            <a:r>
              <a:rPr lang="zh-TW" altLang="en-US" baseline="0" dirty="0"/>
              <a:t>，移項化簡就得到 </a:t>
            </a:r>
            <a:r>
              <a:rPr lang="en-US" altLang="zh-TW" baseline="0" dirty="0"/>
              <a:t>x = 8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知道 </a:t>
            </a:r>
            <a:r>
              <a:rPr lang="en-US" altLang="zh-TW" baseline="0" dirty="0"/>
              <a:t>AP</a:t>
            </a:r>
            <a:r>
              <a:rPr lang="zh-TW" altLang="en-US" baseline="0" dirty="0"/>
              <a:t> 了，接下來只要能知道 </a:t>
            </a:r>
            <a:r>
              <a:rPr lang="en-US" altLang="zh-TW" baseline="0" dirty="0"/>
              <a:t>PD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就可以算出答案了，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觀察 </a:t>
            </a:r>
            <a:r>
              <a:rPr lang="en-US" altLang="zh-TW" baseline="0" dirty="0"/>
              <a:t>P</a:t>
            </a:r>
            <a:r>
              <a:rPr lang="zh-TW" altLang="en-US" baseline="0" dirty="0"/>
              <a:t> 點，是內切圓的切點，除了這個線索，似乎沒什麼條件了，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就用半徑連連看吧，將 </a:t>
            </a:r>
            <a:r>
              <a:rPr lang="en-US" altLang="zh-TW" baseline="0" dirty="0"/>
              <a:t>OP</a:t>
            </a:r>
            <a:r>
              <a:rPr lang="zh-TW" altLang="en-US" baseline="0" dirty="0"/>
              <a:t> 連起來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，另外這邊也有個切點 </a:t>
            </a:r>
            <a:r>
              <a:rPr lang="en-US" altLang="zh-TW" baseline="0" dirty="0"/>
              <a:t>Q</a:t>
            </a:r>
            <a:r>
              <a:rPr lang="zh-TW" altLang="en-US" baseline="0" dirty="0"/>
              <a:t>，連 </a:t>
            </a:r>
            <a:r>
              <a:rPr lang="en-US" altLang="zh-TW" baseline="0" dirty="0"/>
              <a:t>OQ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這時看到了這兩個三角形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都有直角，</a:t>
            </a:r>
            <a:r>
              <a:rPr lang="en-US" altLang="zh-TW" baseline="0" dirty="0"/>
              <a:t>OQ</a:t>
            </a:r>
            <a:r>
              <a:rPr lang="zh-TW" altLang="en-US" baseline="0" dirty="0"/>
              <a:t>、</a:t>
            </a:r>
            <a:r>
              <a:rPr lang="en-US" altLang="zh-TW" baseline="0" dirty="0"/>
              <a:t>OP </a:t>
            </a:r>
            <a:r>
              <a:rPr lang="zh-TW" altLang="en-US" baseline="0" dirty="0"/>
              <a:t>都是半徑等長，以及已知條件 </a:t>
            </a:r>
            <a:r>
              <a:rPr lang="en-US" altLang="zh-TW" baseline="0" dirty="0"/>
              <a:t>OB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OD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所以這兩個三角形 </a:t>
            </a:r>
            <a:r>
              <a:rPr lang="en-US" altLang="zh-TW" baseline="0" dirty="0"/>
              <a:t>RHS</a:t>
            </a:r>
            <a:r>
              <a:rPr lang="zh-TW" altLang="en-US" baseline="0" dirty="0"/>
              <a:t> 全等，那麼 </a:t>
            </a:r>
            <a:r>
              <a:rPr lang="en-US" altLang="zh-TW" baseline="0" dirty="0"/>
              <a:t>PD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QB</a:t>
            </a:r>
            <a:r>
              <a:rPr lang="zh-TW" altLang="en-US" baseline="0" dirty="0"/>
              <a:t>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就是對應邊相等 </a:t>
            </a:r>
            <a:r>
              <a:rPr lang="en-US" altLang="zh-TW" baseline="0" dirty="0"/>
              <a:t>15 – x = 7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這樣就能求出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 </a:t>
            </a:r>
            <a:r>
              <a:rPr lang="en-US" altLang="zh-TW" baseline="0" dirty="0"/>
              <a:t>18 – 8 – 7 = 3</a:t>
            </a:r>
            <a:r>
              <a:rPr lang="zh-TW" altLang="en-US" baseline="0" dirty="0"/>
              <a:t>，答案是 </a:t>
            </a:r>
            <a:r>
              <a:rPr lang="en-US" altLang="zh-TW" baseline="0" dirty="0"/>
              <a:t>(C)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這題的解題關鍵有兩個，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第一，利用切線段長性質求出 </a:t>
            </a:r>
            <a:r>
              <a:rPr lang="en-US" altLang="zh-TW" baseline="0" dirty="0"/>
              <a:t>AP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第二，利用半徑和切線垂直，連出這兩條半徑後，觀察到這兩個三角形全等，就知道 </a:t>
            </a:r>
            <a:r>
              <a:rPr lang="en-US" altLang="zh-TW" baseline="0" dirty="0"/>
              <a:t>PD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QB</a:t>
            </a:r>
            <a:r>
              <a:rPr lang="zh-TW" altLang="en-US" baseline="0" dirty="0"/>
              <a:t> 長度相等，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這樣就能求出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另外，對圖形很有感覺的同學，其實在看題目時，大概就發現了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就是 </a:t>
            </a:r>
            <a:r>
              <a:rPr lang="en-US" altLang="zh-TW" baseline="0" dirty="0"/>
              <a:t>AB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如果時間不太夠，這又是選擇題，就直接選 </a:t>
            </a:r>
            <a:r>
              <a:rPr lang="en-US" altLang="zh-TW" baseline="0" dirty="0"/>
              <a:t>C</a:t>
            </a:r>
            <a:r>
              <a:rPr lang="zh-TW" altLang="en-US" baseline="0" dirty="0"/>
              <a:t> 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不過，還是要學會比較嚴謹的推論喔。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學生練習只是改數字而已，請同學試著自己推論一次。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</a:t>
            </a:r>
            <a:r>
              <a:rPr lang="en-US" altLang="zh-TW" baseline="0" dirty="0"/>
              <a:t>]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由切線段長性質可以想到 </a:t>
            </a:r>
            <a:r>
              <a:rPr lang="en-US" altLang="zh-TW" baseline="0" dirty="0"/>
              <a:t>AP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AQ</a:t>
            </a:r>
            <a:r>
              <a:rPr lang="zh-TW" altLang="en-US" baseline="0" dirty="0"/>
              <a:t> 等長，看起來可以將 </a:t>
            </a:r>
            <a:r>
              <a:rPr lang="en-US" altLang="zh-TW" baseline="0" dirty="0"/>
              <a:t>AP</a:t>
            </a:r>
            <a:r>
              <a:rPr lang="zh-TW" altLang="en-US" baseline="0" dirty="0"/>
              <a:t> 與三邊長建立起關係，</a:t>
            </a:r>
            <a:br>
              <a:rPr lang="en-US" altLang="zh-TW" baseline="0" dirty="0"/>
            </a:br>
            <a:r>
              <a:rPr lang="zh-TW" altLang="en-US" baseline="0" dirty="0"/>
              <a:t>假設 </a:t>
            </a:r>
            <a:r>
              <a:rPr lang="en-US" altLang="zh-TW" baseline="0" dirty="0"/>
              <a:t>AP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，則 </a:t>
            </a:r>
            <a:r>
              <a:rPr lang="en-US" altLang="zh-TW" baseline="0" dirty="0"/>
              <a:t>AQ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，觀察圖形 </a:t>
            </a:r>
            <a:r>
              <a:rPr lang="en-US" altLang="zh-TW" baseline="0" dirty="0"/>
              <a:t>BQ</a:t>
            </a:r>
            <a:r>
              <a:rPr lang="zh-TW" altLang="en-US" baseline="0" dirty="0"/>
              <a:t> 就是 </a:t>
            </a:r>
            <a:r>
              <a:rPr lang="en-US" altLang="zh-TW" baseline="0" dirty="0"/>
              <a:t>15 – 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PC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18 – x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r>
              <a:rPr lang="zh-TW" altLang="en-US" baseline="0" dirty="0"/>
              <a:t>再由這個性質知道 </a:t>
            </a:r>
            <a:r>
              <a:rPr lang="en-US" altLang="zh-TW" baseline="0" dirty="0"/>
              <a:t>BR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BQ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15</a:t>
            </a:r>
            <a:r>
              <a:rPr lang="zh-TW" altLang="en-US" baseline="0" dirty="0"/>
              <a:t> </a:t>
            </a:r>
            <a:r>
              <a:rPr lang="en-US" altLang="zh-TW" baseline="0" dirty="0"/>
              <a:t>– 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CR</a:t>
            </a:r>
            <a:r>
              <a:rPr lang="zh-TW" altLang="en-US" baseline="0" dirty="0"/>
              <a:t> 就是 </a:t>
            </a:r>
            <a:r>
              <a:rPr lang="en-US" altLang="zh-TW" baseline="0" dirty="0"/>
              <a:t>PC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18 – x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很明顯的這兩段相加 </a:t>
            </a:r>
            <a:r>
              <a:rPr lang="en-US" altLang="zh-TW" baseline="0" dirty="0"/>
              <a:t>15 – x  + 18 – x </a:t>
            </a:r>
            <a:r>
              <a:rPr lang="zh-TW" altLang="en-US" baseline="0" dirty="0"/>
              <a:t>就會等於 </a:t>
            </a:r>
            <a:r>
              <a:rPr lang="en-US" altLang="zh-TW" baseline="0" dirty="0"/>
              <a:t>17</a:t>
            </a:r>
            <a:r>
              <a:rPr lang="zh-TW" altLang="en-US" baseline="0" dirty="0"/>
              <a:t>，</a:t>
            </a:r>
            <a:r>
              <a:rPr lang="en-US" altLang="zh-TW" baseline="0" dirty="0"/>
              <a:t>x = 8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求到了 </a:t>
            </a:r>
            <a:r>
              <a:rPr lang="en-US" altLang="zh-TW" baseline="0" dirty="0"/>
              <a:t>AP</a:t>
            </a:r>
            <a:r>
              <a:rPr lang="zh-TW" altLang="en-US" baseline="0" dirty="0"/>
              <a:t>，只要知道 </a:t>
            </a:r>
            <a:r>
              <a:rPr lang="en-US" altLang="zh-TW" baseline="0" dirty="0"/>
              <a:t>PD</a:t>
            </a:r>
            <a:r>
              <a:rPr lang="zh-TW" altLang="en-US" baseline="0" dirty="0"/>
              <a:t> 多長即可，從 </a:t>
            </a:r>
            <a:r>
              <a:rPr lang="en-US" altLang="zh-TW" baseline="0" dirty="0"/>
              <a:t>OB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OD</a:t>
            </a:r>
            <a:r>
              <a:rPr lang="zh-TW" altLang="en-US" baseline="0" dirty="0"/>
              <a:t> 以及 </a:t>
            </a:r>
            <a:r>
              <a:rPr lang="en-US" altLang="zh-TW" baseline="0" dirty="0"/>
              <a:t>P</a:t>
            </a:r>
            <a:r>
              <a:rPr lang="zh-TW" altLang="en-US" baseline="0" dirty="0"/>
              <a:t> 是切點這兩個線索，</a:t>
            </a:r>
            <a:br>
              <a:rPr lang="en-US" altLang="zh-TW" baseline="0" dirty="0"/>
            </a:br>
            <a:r>
              <a:rPr lang="zh-TW" altLang="en-US" baseline="0" dirty="0"/>
              <a:t>可以觀察到將 </a:t>
            </a:r>
            <a:r>
              <a:rPr lang="en-US" altLang="zh-TW" baseline="0" dirty="0"/>
              <a:t>OP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OQ</a:t>
            </a:r>
            <a:r>
              <a:rPr lang="zh-TW" altLang="en-US" baseline="0" dirty="0"/>
              <a:t> 連起來，就會因為直角相等，</a:t>
            </a:r>
            <a:r>
              <a:rPr lang="en-US" altLang="zh-TW" baseline="0" dirty="0"/>
              <a:t>OQ</a:t>
            </a:r>
            <a:r>
              <a:rPr lang="zh-TW" altLang="en-US" baseline="0" dirty="0"/>
              <a:t> 、</a:t>
            </a:r>
            <a:r>
              <a:rPr lang="en-US" altLang="zh-TW" baseline="0" dirty="0"/>
              <a:t>OP </a:t>
            </a:r>
            <a:r>
              <a:rPr lang="zh-TW" altLang="en-US" baseline="0" dirty="0"/>
              <a:t>半徑相等，</a:t>
            </a:r>
            <a:br>
              <a:rPr lang="en-US" altLang="zh-TW" baseline="0" dirty="0"/>
            </a:br>
            <a:r>
              <a:rPr lang="zh-TW" altLang="en-US" baseline="0" dirty="0"/>
              <a:t>以及 </a:t>
            </a:r>
            <a:r>
              <a:rPr lang="en-US" altLang="zh-TW" baseline="0" dirty="0"/>
              <a:t>OB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OD</a:t>
            </a:r>
            <a:r>
              <a:rPr lang="zh-TW" altLang="en-US" baseline="0" dirty="0"/>
              <a:t>，得到 這兩個三角形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</a:t>
            </a:r>
            <a:r>
              <a:rPr lang="en-US" altLang="zh-TW" baseline="0" dirty="0"/>
              <a:t>RHS</a:t>
            </a:r>
            <a:r>
              <a:rPr lang="zh-TW" altLang="en-US" baseline="0" dirty="0"/>
              <a:t> 全等。</a:t>
            </a:r>
            <a:br>
              <a:rPr lang="en-US" altLang="zh-TW" baseline="0" dirty="0"/>
            </a:br>
            <a:r>
              <a:rPr lang="zh-TW" altLang="en-US" baseline="0" dirty="0"/>
              <a:t>那麼 </a:t>
            </a:r>
            <a:r>
              <a:rPr lang="en-US" altLang="zh-TW" baseline="0" dirty="0"/>
              <a:t>PD</a:t>
            </a:r>
            <a:r>
              <a:rPr lang="zh-TW" altLang="en-US" baseline="0" dirty="0"/>
              <a:t> 就會等於 </a:t>
            </a:r>
            <a:r>
              <a:rPr lang="en-US" altLang="zh-TW" baseline="0" dirty="0"/>
              <a:t>QB</a:t>
            </a:r>
            <a:r>
              <a:rPr lang="zh-TW" altLang="en-US" baseline="0" dirty="0"/>
              <a:t>，也就是 </a:t>
            </a:r>
            <a:r>
              <a:rPr lang="en-US" altLang="zh-TW" baseline="0" dirty="0"/>
              <a:t>15 – x = 15 – 8 = 7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所以想求的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18 – 8 – 7 = 3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3282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2023/10/30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2023/10/30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1.png"/><Relationship Id="rId7" Type="http://schemas.openxmlformats.org/officeDocument/2006/relationships/customXml" Target="../ink/ink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customXml" Target="../ink/ink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圖片 13">
            <a:extLst>
              <a:ext uri="{FF2B5EF4-FFF2-40B4-BE49-F238E27FC236}">
                <a16:creationId xmlns:a16="http://schemas.microsoft.com/office/drawing/2014/main" id="{25A98B0C-A573-4CBB-1EF0-337E293086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194" y="2481161"/>
            <a:ext cx="3164339" cy="2629018"/>
          </a:xfrm>
          <a:prstGeom prst="rect">
            <a:avLst/>
          </a:prstGeom>
        </p:spPr>
      </p:pic>
      <p:sp>
        <p:nvSpPr>
          <p:cNvPr id="97" name="手繪多邊形: 圖案 96">
            <a:extLst>
              <a:ext uri="{FF2B5EF4-FFF2-40B4-BE49-F238E27FC236}">
                <a16:creationId xmlns:a16="http://schemas.microsoft.com/office/drawing/2014/main" id="{1B23BD81-2217-20F8-4F7F-287A483A9C76}"/>
              </a:ext>
            </a:extLst>
          </p:cNvPr>
          <p:cNvSpPr/>
          <p:nvPr/>
        </p:nvSpPr>
        <p:spPr>
          <a:xfrm>
            <a:off x="1925320" y="3647440"/>
            <a:ext cx="1452880" cy="955040"/>
          </a:xfrm>
          <a:custGeom>
            <a:avLst/>
            <a:gdLst>
              <a:gd name="connsiteX0" fmla="*/ 0 w 1452880"/>
              <a:gd name="connsiteY0" fmla="*/ 513080 h 955040"/>
              <a:gd name="connsiteX1" fmla="*/ 665480 w 1452880"/>
              <a:gd name="connsiteY1" fmla="*/ 0 h 955040"/>
              <a:gd name="connsiteX2" fmla="*/ 1452880 w 1452880"/>
              <a:gd name="connsiteY2" fmla="*/ 955040 h 955040"/>
              <a:gd name="connsiteX3" fmla="*/ 0 w 1452880"/>
              <a:gd name="connsiteY3" fmla="*/ 513080 h 955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52880" h="955040">
                <a:moveTo>
                  <a:pt x="0" y="513080"/>
                </a:moveTo>
                <a:lnTo>
                  <a:pt x="665480" y="0"/>
                </a:lnTo>
                <a:lnTo>
                  <a:pt x="1452880" y="955040"/>
                </a:lnTo>
                <a:lnTo>
                  <a:pt x="0" y="513080"/>
                </a:lnTo>
                <a:close/>
              </a:path>
            </a:pathLst>
          </a:custGeom>
          <a:solidFill>
            <a:srgbClr val="FFFFCC">
              <a:alpha val="60000"/>
            </a:srgb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6" name="手繪多邊形: 圖案 95">
            <a:extLst>
              <a:ext uri="{FF2B5EF4-FFF2-40B4-BE49-F238E27FC236}">
                <a16:creationId xmlns:a16="http://schemas.microsoft.com/office/drawing/2014/main" id="{0E3C368C-0DC6-66EC-D9B1-553C8879B577}"/>
              </a:ext>
            </a:extLst>
          </p:cNvPr>
          <p:cNvSpPr/>
          <p:nvPr/>
        </p:nvSpPr>
        <p:spPr>
          <a:xfrm>
            <a:off x="685800" y="3830320"/>
            <a:ext cx="1239520" cy="1178560"/>
          </a:xfrm>
          <a:custGeom>
            <a:avLst/>
            <a:gdLst>
              <a:gd name="connsiteX0" fmla="*/ 1239520 w 1239520"/>
              <a:gd name="connsiteY0" fmla="*/ 325120 h 1178560"/>
              <a:gd name="connsiteX1" fmla="*/ 452120 w 1239520"/>
              <a:gd name="connsiteY1" fmla="*/ 0 h 1178560"/>
              <a:gd name="connsiteX2" fmla="*/ 0 w 1239520"/>
              <a:gd name="connsiteY2" fmla="*/ 1178560 h 1178560"/>
              <a:gd name="connsiteX3" fmla="*/ 1239520 w 1239520"/>
              <a:gd name="connsiteY3" fmla="*/ 325120 h 1178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39520" h="1178560">
                <a:moveTo>
                  <a:pt x="1239520" y="325120"/>
                </a:moveTo>
                <a:lnTo>
                  <a:pt x="452120" y="0"/>
                </a:lnTo>
                <a:lnTo>
                  <a:pt x="0" y="1178560"/>
                </a:lnTo>
                <a:lnTo>
                  <a:pt x="1239520" y="325120"/>
                </a:lnTo>
                <a:close/>
              </a:path>
            </a:pathLst>
          </a:custGeom>
          <a:solidFill>
            <a:srgbClr val="FFFFCC">
              <a:alpha val="60000"/>
            </a:srgb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29" name="群組 28">
            <a:extLst>
              <a:ext uri="{FF2B5EF4-FFF2-40B4-BE49-F238E27FC236}">
                <a16:creationId xmlns:a16="http://schemas.microsoft.com/office/drawing/2014/main" id="{7ED8827E-C1D2-62E3-FB8E-9921D38EF0E5}"/>
              </a:ext>
            </a:extLst>
          </p:cNvPr>
          <p:cNvGrpSpPr/>
          <p:nvPr/>
        </p:nvGrpSpPr>
        <p:grpSpPr>
          <a:xfrm>
            <a:off x="1116418" y="3836416"/>
            <a:ext cx="798002" cy="313079"/>
            <a:chOff x="1116418" y="3836416"/>
            <a:chExt cx="798002" cy="313079"/>
          </a:xfrm>
        </p:grpSpPr>
        <p:cxnSp>
          <p:nvCxnSpPr>
            <p:cNvPr id="30" name="直線接點 29">
              <a:extLst>
                <a:ext uri="{FF2B5EF4-FFF2-40B4-BE49-F238E27FC236}">
                  <a16:creationId xmlns:a16="http://schemas.microsoft.com/office/drawing/2014/main" id="{B208E76A-AD96-DA8D-9CB7-35F7634F91A3}"/>
                </a:ext>
              </a:extLst>
            </p:cNvPr>
            <p:cNvCxnSpPr/>
            <p:nvPr/>
          </p:nvCxnSpPr>
          <p:spPr>
            <a:xfrm flipH="1" flipV="1">
              <a:off x="1143000" y="3836416"/>
              <a:ext cx="771420" cy="313079"/>
            </a:xfrm>
            <a:prstGeom prst="line">
              <a:avLst/>
            </a:prstGeom>
            <a:ln w="25400"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矩形 34">
              <a:extLst>
                <a:ext uri="{FF2B5EF4-FFF2-40B4-BE49-F238E27FC236}">
                  <a16:creationId xmlns:a16="http://schemas.microsoft.com/office/drawing/2014/main" id="{4E260CD5-3CE3-6BBC-50F9-5ECA64B734A5}"/>
                </a:ext>
              </a:extLst>
            </p:cNvPr>
            <p:cNvSpPr/>
            <p:nvPr/>
          </p:nvSpPr>
          <p:spPr>
            <a:xfrm rot="17374651">
              <a:off x="1116418" y="3861196"/>
              <a:ext cx="153087" cy="153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5875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37" name="群組 36">
            <a:extLst>
              <a:ext uri="{FF2B5EF4-FFF2-40B4-BE49-F238E27FC236}">
                <a16:creationId xmlns:a16="http://schemas.microsoft.com/office/drawing/2014/main" id="{34F54ECF-5195-562D-45F1-A0D3494D0718}"/>
              </a:ext>
            </a:extLst>
          </p:cNvPr>
          <p:cNvGrpSpPr/>
          <p:nvPr/>
        </p:nvGrpSpPr>
        <p:grpSpPr>
          <a:xfrm>
            <a:off x="1929563" y="3639490"/>
            <a:ext cx="725681" cy="518962"/>
            <a:chOff x="1929563" y="3639490"/>
            <a:chExt cx="725681" cy="518962"/>
          </a:xfrm>
        </p:grpSpPr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436C4C27-96C3-EC0A-0D59-190950C8A394}"/>
                </a:ext>
              </a:extLst>
            </p:cNvPr>
            <p:cNvSpPr/>
            <p:nvPr/>
          </p:nvSpPr>
          <p:spPr>
            <a:xfrm rot="19340970">
              <a:off x="2502157" y="3673595"/>
              <a:ext cx="153087" cy="15308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15875">
              <a:solidFill>
                <a:srgbClr val="00B05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0" name="直線接點 39">
              <a:extLst>
                <a:ext uri="{FF2B5EF4-FFF2-40B4-BE49-F238E27FC236}">
                  <a16:creationId xmlns:a16="http://schemas.microsoft.com/office/drawing/2014/main" id="{7996D2A6-5D69-034E-BFF3-14FA688DF74B}"/>
                </a:ext>
              </a:extLst>
            </p:cNvPr>
            <p:cNvCxnSpPr/>
            <p:nvPr/>
          </p:nvCxnSpPr>
          <p:spPr>
            <a:xfrm flipV="1">
              <a:off x="1929563" y="3639490"/>
              <a:ext cx="659821" cy="518962"/>
            </a:xfrm>
            <a:prstGeom prst="line">
              <a:avLst/>
            </a:prstGeom>
            <a:ln w="25400">
              <a:solidFill>
                <a:srgbClr val="00B05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18184" y="902558"/>
            <a:ext cx="11579805" cy="1375826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如圖，圓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為 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ABC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的內切圓，且與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AC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相切於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點。今以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為圓心，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OB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長為半徑畫一弧，且此弧與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CP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交於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點。若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15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BC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 17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AC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 18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，則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CD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的長度為何 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1   (B) 2   (C) 3   (D) 4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111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師大附中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13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內切圓求部分邊長</a:t>
            </a:r>
          </a:p>
        </p:txBody>
      </p:sp>
      <p:sp>
        <p:nvSpPr>
          <p:cNvPr id="63" name="文字方塊 62">
            <a:extLst>
              <a:ext uri="{FF2B5EF4-FFF2-40B4-BE49-F238E27FC236}">
                <a16:creationId xmlns:a16="http://schemas.microsoft.com/office/drawing/2014/main" id="{6A3D65F6-6601-4F5F-808B-BE18446A1D58}"/>
              </a:ext>
            </a:extLst>
          </p:cNvPr>
          <p:cNvSpPr txBox="1"/>
          <p:nvPr/>
        </p:nvSpPr>
        <p:spPr>
          <a:xfrm>
            <a:off x="1701630" y="3795670"/>
            <a:ext cx="410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O</a:t>
            </a:r>
            <a:endParaRPr lang="zh-TW" altLang="en-US" b="1" i="1" dirty="0"/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08A80C9D-0C6C-A856-073B-1D6C9659D99C}"/>
              </a:ext>
            </a:extLst>
          </p:cNvPr>
          <p:cNvSpPr txBox="1"/>
          <p:nvPr/>
        </p:nvSpPr>
        <p:spPr>
          <a:xfrm>
            <a:off x="1539793" y="2232786"/>
            <a:ext cx="793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70" name="文字方塊 69">
            <a:extLst>
              <a:ext uri="{FF2B5EF4-FFF2-40B4-BE49-F238E27FC236}">
                <a16:creationId xmlns:a16="http://schemas.microsoft.com/office/drawing/2014/main" id="{AEC50B17-4B29-7D0E-A571-4CC34D74DB8B}"/>
              </a:ext>
            </a:extLst>
          </p:cNvPr>
          <p:cNvSpPr txBox="1"/>
          <p:nvPr/>
        </p:nvSpPr>
        <p:spPr>
          <a:xfrm>
            <a:off x="415436" y="4933136"/>
            <a:ext cx="689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71" name="文字方塊 70">
            <a:extLst>
              <a:ext uri="{FF2B5EF4-FFF2-40B4-BE49-F238E27FC236}">
                <a16:creationId xmlns:a16="http://schemas.microsoft.com/office/drawing/2014/main" id="{82270694-3C31-EF0A-C7A6-A8D9E06D9711}"/>
              </a:ext>
            </a:extLst>
          </p:cNvPr>
          <p:cNvSpPr txBox="1"/>
          <p:nvPr/>
        </p:nvSpPr>
        <p:spPr>
          <a:xfrm>
            <a:off x="3676743" y="4898018"/>
            <a:ext cx="689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72" name="文字方塊 71">
            <a:extLst>
              <a:ext uri="{FF2B5EF4-FFF2-40B4-BE49-F238E27FC236}">
                <a16:creationId xmlns:a16="http://schemas.microsoft.com/office/drawing/2014/main" id="{B4561312-CC57-B0C2-09EB-71A4468619C4}"/>
              </a:ext>
            </a:extLst>
          </p:cNvPr>
          <p:cNvSpPr txBox="1"/>
          <p:nvPr/>
        </p:nvSpPr>
        <p:spPr>
          <a:xfrm>
            <a:off x="3352488" y="4354904"/>
            <a:ext cx="689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73" name="文字方塊 72">
            <a:extLst>
              <a:ext uri="{FF2B5EF4-FFF2-40B4-BE49-F238E27FC236}">
                <a16:creationId xmlns:a16="http://schemas.microsoft.com/office/drawing/2014/main" id="{E23EA116-56B7-668D-4869-AFC87316BDA5}"/>
              </a:ext>
            </a:extLst>
          </p:cNvPr>
          <p:cNvSpPr txBox="1"/>
          <p:nvPr/>
        </p:nvSpPr>
        <p:spPr>
          <a:xfrm>
            <a:off x="2559664" y="3326971"/>
            <a:ext cx="499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P</a:t>
            </a:r>
            <a:endParaRPr lang="zh-TW" altLang="en-US" b="1" i="1" dirty="0"/>
          </a:p>
        </p:txBody>
      </p: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792010B7-96F6-2518-B05F-ED4B06243151}"/>
              </a:ext>
            </a:extLst>
          </p:cNvPr>
          <p:cNvCxnSpPr/>
          <p:nvPr/>
        </p:nvCxnSpPr>
        <p:spPr>
          <a:xfrm>
            <a:off x="4483100" y="1011442"/>
            <a:ext cx="3873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ED7AD268-5B60-1CFF-DBCC-C6E1E461492C}"/>
              </a:ext>
            </a:extLst>
          </p:cNvPr>
          <p:cNvCxnSpPr/>
          <p:nvPr/>
        </p:nvCxnSpPr>
        <p:spPr>
          <a:xfrm>
            <a:off x="8210550" y="1011442"/>
            <a:ext cx="3873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71B14CF6-AC90-BBF2-2DE0-34C791F5FA36}"/>
              </a:ext>
            </a:extLst>
          </p:cNvPr>
          <p:cNvCxnSpPr/>
          <p:nvPr/>
        </p:nvCxnSpPr>
        <p:spPr>
          <a:xfrm>
            <a:off x="299971" y="1462292"/>
            <a:ext cx="3873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D69D8148-28D6-1147-6022-F2E46FD74AEA}"/>
              </a:ext>
            </a:extLst>
          </p:cNvPr>
          <p:cNvCxnSpPr/>
          <p:nvPr/>
        </p:nvCxnSpPr>
        <p:spPr>
          <a:xfrm>
            <a:off x="2319271" y="1462292"/>
            <a:ext cx="3873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A3782276-90D1-4E33-0521-97BB28C84496}"/>
              </a:ext>
            </a:extLst>
          </p:cNvPr>
          <p:cNvCxnSpPr/>
          <p:nvPr/>
        </p:nvCxnSpPr>
        <p:spPr>
          <a:xfrm>
            <a:off x="3430521" y="1462292"/>
            <a:ext cx="3873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>
            <a:extLst>
              <a:ext uri="{FF2B5EF4-FFF2-40B4-BE49-F238E27FC236}">
                <a16:creationId xmlns:a16="http://schemas.microsoft.com/office/drawing/2014/main" id="{1CA06E65-3645-1F12-DB12-9A7472B42C90}"/>
              </a:ext>
            </a:extLst>
          </p:cNvPr>
          <p:cNvCxnSpPr/>
          <p:nvPr/>
        </p:nvCxnSpPr>
        <p:spPr>
          <a:xfrm>
            <a:off x="4516371" y="1462292"/>
            <a:ext cx="3873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>
            <a:extLst>
              <a:ext uri="{FF2B5EF4-FFF2-40B4-BE49-F238E27FC236}">
                <a16:creationId xmlns:a16="http://schemas.microsoft.com/office/drawing/2014/main" id="{AD8ABEB7-30DD-0241-E838-D9AC5F287A53}"/>
              </a:ext>
            </a:extLst>
          </p:cNvPr>
          <p:cNvCxnSpPr/>
          <p:nvPr/>
        </p:nvCxnSpPr>
        <p:spPr>
          <a:xfrm>
            <a:off x="5926071" y="1462292"/>
            <a:ext cx="38735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E2A3AB29-094B-8010-6F88-5E7CB0639BBC}"/>
              </a:ext>
            </a:extLst>
          </p:cNvPr>
          <p:cNvCxnSpPr>
            <a:cxnSpLocks/>
          </p:cNvCxnSpPr>
          <p:nvPr/>
        </p:nvCxnSpPr>
        <p:spPr>
          <a:xfrm flipV="1">
            <a:off x="687321" y="4149496"/>
            <a:ext cx="1249265" cy="856904"/>
          </a:xfrm>
          <a:prstGeom prst="line">
            <a:avLst/>
          </a:prstGeom>
          <a:ln w="254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00FB5898-EB62-F75A-7E31-7B6482F0500C}"/>
              </a:ext>
            </a:extLst>
          </p:cNvPr>
          <p:cNvCxnSpPr>
            <a:cxnSpLocks/>
          </p:cNvCxnSpPr>
          <p:nvPr/>
        </p:nvCxnSpPr>
        <p:spPr>
          <a:xfrm>
            <a:off x="1920627" y="4149496"/>
            <a:ext cx="1461806" cy="461789"/>
          </a:xfrm>
          <a:prstGeom prst="line">
            <a:avLst/>
          </a:prstGeom>
          <a:ln w="254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接點 49">
            <a:extLst>
              <a:ext uri="{FF2B5EF4-FFF2-40B4-BE49-F238E27FC236}">
                <a16:creationId xmlns:a16="http://schemas.microsoft.com/office/drawing/2014/main" id="{25B9EEC6-B326-0747-C5A7-1F252B86CBEA}"/>
              </a:ext>
            </a:extLst>
          </p:cNvPr>
          <p:cNvCxnSpPr>
            <a:cxnSpLocks/>
          </p:cNvCxnSpPr>
          <p:nvPr/>
        </p:nvCxnSpPr>
        <p:spPr>
          <a:xfrm>
            <a:off x="687321" y="5006400"/>
            <a:ext cx="3016755" cy="0"/>
          </a:xfrm>
          <a:prstGeom prst="line">
            <a:avLst/>
          </a:prstGeom>
          <a:ln w="2286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>
            <a:extLst>
              <a:ext uri="{FF2B5EF4-FFF2-40B4-BE49-F238E27FC236}">
                <a16:creationId xmlns:a16="http://schemas.microsoft.com/office/drawing/2014/main" id="{72CFAD0A-ECB6-C48A-8F95-6733FE8A29D1}"/>
              </a:ext>
            </a:extLst>
          </p:cNvPr>
          <p:cNvCxnSpPr>
            <a:cxnSpLocks/>
          </p:cNvCxnSpPr>
          <p:nvPr/>
        </p:nvCxnSpPr>
        <p:spPr>
          <a:xfrm flipH="1" flipV="1">
            <a:off x="1673362" y="2535062"/>
            <a:ext cx="2030714" cy="2470959"/>
          </a:xfrm>
          <a:prstGeom prst="line">
            <a:avLst/>
          </a:prstGeom>
          <a:ln w="2286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直線接點 58">
            <a:extLst>
              <a:ext uri="{FF2B5EF4-FFF2-40B4-BE49-F238E27FC236}">
                <a16:creationId xmlns:a16="http://schemas.microsoft.com/office/drawing/2014/main" id="{0DBF6A64-C693-3DFA-DD59-6BA9D775D0A0}"/>
              </a:ext>
            </a:extLst>
          </p:cNvPr>
          <p:cNvCxnSpPr>
            <a:cxnSpLocks/>
          </p:cNvCxnSpPr>
          <p:nvPr/>
        </p:nvCxnSpPr>
        <p:spPr>
          <a:xfrm flipH="1">
            <a:off x="687321" y="2535062"/>
            <a:ext cx="998163" cy="2471338"/>
          </a:xfrm>
          <a:prstGeom prst="line">
            <a:avLst/>
          </a:prstGeom>
          <a:ln w="2286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>
            <a:extLst>
              <a:ext uri="{FF2B5EF4-FFF2-40B4-BE49-F238E27FC236}">
                <a16:creationId xmlns:a16="http://schemas.microsoft.com/office/drawing/2014/main" id="{8742AB6B-18A3-FD59-40AE-FC6BA2481456}"/>
              </a:ext>
            </a:extLst>
          </p:cNvPr>
          <p:cNvCxnSpPr>
            <a:cxnSpLocks/>
          </p:cNvCxnSpPr>
          <p:nvPr/>
        </p:nvCxnSpPr>
        <p:spPr>
          <a:xfrm flipH="1">
            <a:off x="1143000" y="2535062"/>
            <a:ext cx="542484" cy="1301354"/>
          </a:xfrm>
          <a:prstGeom prst="line">
            <a:avLst/>
          </a:prstGeom>
          <a:ln w="635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1BF0859D-AFE5-EF86-7AA4-243CE6B764FC}"/>
              </a:ext>
            </a:extLst>
          </p:cNvPr>
          <p:cNvCxnSpPr>
            <a:cxnSpLocks/>
          </p:cNvCxnSpPr>
          <p:nvPr/>
        </p:nvCxnSpPr>
        <p:spPr>
          <a:xfrm>
            <a:off x="1685484" y="2535062"/>
            <a:ext cx="885912" cy="1098154"/>
          </a:xfrm>
          <a:prstGeom prst="line">
            <a:avLst/>
          </a:prstGeom>
          <a:ln w="63500">
            <a:solidFill>
              <a:srgbClr val="FF6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>
            <a:extLst>
              <a:ext uri="{FF2B5EF4-FFF2-40B4-BE49-F238E27FC236}">
                <a16:creationId xmlns:a16="http://schemas.microsoft.com/office/drawing/2014/main" id="{DE1DF79C-CF8A-942A-DD88-312FE6A8B270}"/>
              </a:ext>
            </a:extLst>
          </p:cNvPr>
          <p:cNvCxnSpPr/>
          <p:nvPr/>
        </p:nvCxnSpPr>
        <p:spPr>
          <a:xfrm>
            <a:off x="2586120" y="3633216"/>
            <a:ext cx="796313" cy="968098"/>
          </a:xfrm>
          <a:prstGeom prst="line">
            <a:avLst/>
          </a:prstGeom>
          <a:ln w="508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群組 75">
            <a:extLst>
              <a:ext uri="{FF2B5EF4-FFF2-40B4-BE49-F238E27FC236}">
                <a16:creationId xmlns:a16="http://schemas.microsoft.com/office/drawing/2014/main" id="{BE1DDD45-9780-F43D-9AD6-9B2023280E6E}"/>
              </a:ext>
            </a:extLst>
          </p:cNvPr>
          <p:cNvGrpSpPr/>
          <p:nvPr/>
        </p:nvGrpSpPr>
        <p:grpSpPr>
          <a:xfrm>
            <a:off x="218185" y="4939783"/>
            <a:ext cx="11983647" cy="1824754"/>
            <a:chOff x="218185" y="4939783"/>
            <a:chExt cx="11983647" cy="1824754"/>
          </a:xfrm>
        </p:grpSpPr>
        <p:sp>
          <p:nvSpPr>
            <p:cNvPr id="27" name="文字方塊 26">
              <a:extLst>
                <a:ext uri="{FF2B5EF4-FFF2-40B4-BE49-F238E27FC236}">
                  <a16:creationId xmlns:a16="http://schemas.microsoft.com/office/drawing/2014/main" id="{59534299-6C8A-D2FF-B90C-4E44C57EF850}"/>
                </a:ext>
              </a:extLst>
            </p:cNvPr>
            <p:cNvSpPr txBox="1"/>
            <p:nvPr/>
          </p:nvSpPr>
          <p:spPr>
            <a:xfrm>
              <a:off x="218185" y="6036389"/>
              <a:ext cx="9352438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如圖，圓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 分別與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zh-TW" altLang="en-US" dirty="0">
                  <a:ea typeface="微軟正黑體" panose="020B0604030504040204" pitchFamily="34" charset="-120"/>
                </a:rPr>
                <a:t> 的三邊相切於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E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F</a:t>
              </a:r>
              <a:r>
                <a:rPr lang="zh-TW" altLang="en-US" dirty="0">
                  <a:ea typeface="微軟正黑體" panose="020B0604030504040204" pitchFamily="34" charset="-120"/>
                </a:rPr>
                <a:t> 三點，已知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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</a:t>
              </a:r>
              <a:r>
                <a:rPr lang="zh-TW" altLang="en-US" dirty="0">
                  <a:ea typeface="微軟正黑體" panose="020B0604030504040204" pitchFamily="34" charset="-120"/>
                </a:rPr>
                <a:t> 三邊長分別為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zh-TW" altLang="en-US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7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i="1" dirty="0">
                  <a:ea typeface="微軟正黑體" panose="020B0604030504040204" pitchFamily="34" charset="-120"/>
                </a:rPr>
                <a:t>BC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13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CA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10</a:t>
              </a:r>
              <a:r>
                <a:rPr lang="zh-TW" altLang="en-US" dirty="0">
                  <a:ea typeface="微軟正黑體" panose="020B0604030504040204" pitchFamily="34" charset="-120"/>
                </a:rPr>
                <a:t>，以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為圓心，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OA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為半徑畫弧，與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BE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交於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T</a:t>
              </a:r>
              <a:r>
                <a:rPr lang="zh-TW" altLang="en-US" dirty="0">
                  <a:ea typeface="微軟正黑體" panose="020B0604030504040204" pitchFamily="34" charset="-120"/>
                </a:rPr>
                <a:t> 點，求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BT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的長度為何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cxnSp>
          <p:nvCxnSpPr>
            <p:cNvPr id="24" name="直線接點 23">
              <a:extLst>
                <a:ext uri="{FF2B5EF4-FFF2-40B4-BE49-F238E27FC236}">
                  <a16:creationId xmlns:a16="http://schemas.microsoft.com/office/drawing/2014/main" id="{63855BF0-B54B-7A91-EFB5-B33AB0DB92AC}"/>
                </a:ext>
              </a:extLst>
            </p:cNvPr>
            <p:cNvCxnSpPr>
              <a:cxnSpLocks/>
            </p:cNvCxnSpPr>
            <p:nvPr/>
          </p:nvCxnSpPr>
          <p:spPr>
            <a:xfrm>
              <a:off x="312671" y="6010336"/>
              <a:ext cx="9145771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文字方塊 24">
              <a:extLst>
                <a:ext uri="{FF2B5EF4-FFF2-40B4-BE49-F238E27FC236}">
                  <a16:creationId xmlns:a16="http://schemas.microsoft.com/office/drawing/2014/main" id="{5A98D90D-5C3A-AFD7-18C3-339F95428760}"/>
                </a:ext>
              </a:extLst>
            </p:cNvPr>
            <p:cNvSpPr txBox="1"/>
            <p:nvPr/>
          </p:nvSpPr>
          <p:spPr>
            <a:xfrm>
              <a:off x="643855" y="5619490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D1A61D40-70B8-52E6-658E-EF9F653CF0D1}"/>
                </a:ext>
              </a:extLst>
            </p:cNvPr>
            <p:cNvSpPr/>
            <p:nvPr/>
          </p:nvSpPr>
          <p:spPr>
            <a:xfrm>
              <a:off x="331722" y="5656781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0200C782-BA87-C14A-F33C-E54927DB2ABF}"/>
                </a:ext>
              </a:extLst>
            </p:cNvPr>
            <p:cNvSpPr txBox="1"/>
            <p:nvPr/>
          </p:nvSpPr>
          <p:spPr>
            <a:xfrm>
              <a:off x="9665109" y="6391737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3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id="{92DE1080-4176-43C0-E117-D73CC31A61C2}"/>
                </a:ext>
              </a:extLst>
            </p:cNvPr>
            <p:cNvCxnSpPr>
              <a:cxnSpLocks/>
            </p:cNvCxnSpPr>
            <p:nvPr/>
          </p:nvCxnSpPr>
          <p:spPr>
            <a:xfrm>
              <a:off x="8601075" y="6125633"/>
              <a:ext cx="314325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接點 30">
              <a:extLst>
                <a:ext uri="{FF2B5EF4-FFF2-40B4-BE49-F238E27FC236}">
                  <a16:creationId xmlns:a16="http://schemas.microsoft.com/office/drawing/2014/main" id="{A45AD5E4-A748-91E3-6AD0-6CC01891E8B6}"/>
                </a:ext>
              </a:extLst>
            </p:cNvPr>
            <p:cNvCxnSpPr>
              <a:cxnSpLocks/>
            </p:cNvCxnSpPr>
            <p:nvPr/>
          </p:nvCxnSpPr>
          <p:spPr>
            <a:xfrm>
              <a:off x="323619" y="6451456"/>
              <a:ext cx="314325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接點 31">
              <a:extLst>
                <a:ext uri="{FF2B5EF4-FFF2-40B4-BE49-F238E27FC236}">
                  <a16:creationId xmlns:a16="http://schemas.microsoft.com/office/drawing/2014/main" id="{AEEB4E73-CB4C-7AA5-1807-A8FA6E3CDD38}"/>
                </a:ext>
              </a:extLst>
            </p:cNvPr>
            <p:cNvCxnSpPr>
              <a:cxnSpLocks/>
            </p:cNvCxnSpPr>
            <p:nvPr/>
          </p:nvCxnSpPr>
          <p:spPr>
            <a:xfrm>
              <a:off x="1320569" y="6451456"/>
              <a:ext cx="314325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直線接點 32">
              <a:extLst>
                <a:ext uri="{FF2B5EF4-FFF2-40B4-BE49-F238E27FC236}">
                  <a16:creationId xmlns:a16="http://schemas.microsoft.com/office/drawing/2014/main" id="{BCF36A10-4852-7EA0-86C3-5733EB33A395}"/>
                </a:ext>
              </a:extLst>
            </p:cNvPr>
            <p:cNvCxnSpPr>
              <a:cxnSpLocks/>
            </p:cNvCxnSpPr>
            <p:nvPr/>
          </p:nvCxnSpPr>
          <p:spPr>
            <a:xfrm>
              <a:off x="3734646" y="6451456"/>
              <a:ext cx="314325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群組 68">
              <a:extLst>
                <a:ext uri="{FF2B5EF4-FFF2-40B4-BE49-F238E27FC236}">
                  <a16:creationId xmlns:a16="http://schemas.microsoft.com/office/drawing/2014/main" id="{9840C03F-6EC4-ABAC-96CA-2F48C718FD55}"/>
                </a:ext>
              </a:extLst>
            </p:cNvPr>
            <p:cNvGrpSpPr/>
            <p:nvPr/>
          </p:nvGrpSpPr>
          <p:grpSpPr>
            <a:xfrm>
              <a:off x="9433073" y="4939783"/>
              <a:ext cx="2563109" cy="1824754"/>
              <a:chOff x="5633351" y="3556405"/>
              <a:chExt cx="2563109" cy="1824754"/>
            </a:xfrm>
          </p:grpSpPr>
          <p:pic>
            <p:nvPicPr>
              <p:cNvPr id="66" name="圖片 65">
                <a:extLst>
                  <a:ext uri="{FF2B5EF4-FFF2-40B4-BE49-F238E27FC236}">
                    <a16:creationId xmlns:a16="http://schemas.microsoft.com/office/drawing/2014/main" id="{B3BC80C6-F3E2-0EF6-8D28-EA3EDD3194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 rot="20536536">
                <a:off x="5636166" y="3746039"/>
                <a:ext cx="2126717" cy="1199392"/>
              </a:xfrm>
              <a:prstGeom prst="rect">
                <a:avLst/>
              </a:prstGeom>
            </p:spPr>
          </p:pic>
          <p:sp>
            <p:nvSpPr>
              <p:cNvPr id="115" name="文字方塊 114">
                <a:extLst>
                  <a:ext uri="{FF2B5EF4-FFF2-40B4-BE49-F238E27FC236}">
                    <a16:creationId xmlns:a16="http://schemas.microsoft.com/office/drawing/2014/main" id="{3C84CD5D-EFA3-8C0B-EC92-B9E1F1953A94}"/>
                  </a:ext>
                </a:extLst>
              </p:cNvPr>
              <p:cNvSpPr txBox="1"/>
              <p:nvPr/>
            </p:nvSpPr>
            <p:spPr>
              <a:xfrm>
                <a:off x="5633351" y="5042605"/>
                <a:ext cx="42545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B</a:t>
                </a:r>
                <a:endParaRPr lang="zh-TW" altLang="en-US" sz="1600" b="1" i="1" dirty="0"/>
              </a:p>
            </p:txBody>
          </p:sp>
          <p:sp>
            <p:nvSpPr>
              <p:cNvPr id="39" name="文字方塊 38">
                <a:extLst>
                  <a:ext uri="{FF2B5EF4-FFF2-40B4-BE49-F238E27FC236}">
                    <a16:creationId xmlns:a16="http://schemas.microsoft.com/office/drawing/2014/main" id="{4D9FFB54-BD44-7FAD-7A47-7FF6CCB09C41}"/>
                  </a:ext>
                </a:extLst>
              </p:cNvPr>
              <p:cNvSpPr txBox="1"/>
              <p:nvPr/>
            </p:nvSpPr>
            <p:spPr>
              <a:xfrm>
                <a:off x="6678313" y="4803870"/>
                <a:ext cx="42545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E</a:t>
                </a:r>
                <a:endParaRPr lang="zh-TW" altLang="en-US" sz="1600" b="1" i="1" dirty="0"/>
              </a:p>
            </p:txBody>
          </p:sp>
          <p:sp>
            <p:nvSpPr>
              <p:cNvPr id="114" name="文字方塊 113">
                <a:extLst>
                  <a:ext uri="{FF2B5EF4-FFF2-40B4-BE49-F238E27FC236}">
                    <a16:creationId xmlns:a16="http://schemas.microsoft.com/office/drawing/2014/main" id="{A4C17B52-53D7-E8B6-2CEE-CE9AE7535506}"/>
                  </a:ext>
                </a:extLst>
              </p:cNvPr>
              <p:cNvSpPr txBox="1"/>
              <p:nvPr/>
            </p:nvSpPr>
            <p:spPr>
              <a:xfrm>
                <a:off x="6259213" y="3556405"/>
                <a:ext cx="42545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A</a:t>
                </a:r>
                <a:endParaRPr lang="zh-TW" altLang="en-US" sz="1600" b="1" i="1" dirty="0"/>
              </a:p>
            </p:txBody>
          </p:sp>
          <p:sp>
            <p:nvSpPr>
              <p:cNvPr id="116" name="文字方塊 115">
                <a:extLst>
                  <a:ext uri="{FF2B5EF4-FFF2-40B4-BE49-F238E27FC236}">
                    <a16:creationId xmlns:a16="http://schemas.microsoft.com/office/drawing/2014/main" id="{5F3DF952-C126-57A6-12D7-6D674669E8D9}"/>
                  </a:ext>
                </a:extLst>
              </p:cNvPr>
              <p:cNvSpPr txBox="1"/>
              <p:nvPr/>
            </p:nvSpPr>
            <p:spPr>
              <a:xfrm>
                <a:off x="7771010" y="4382575"/>
                <a:ext cx="42545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C</a:t>
                </a:r>
                <a:endParaRPr lang="zh-TW" altLang="en-US" sz="1600" b="1" i="1" dirty="0"/>
              </a:p>
            </p:txBody>
          </p:sp>
          <p:sp>
            <p:nvSpPr>
              <p:cNvPr id="117" name="文字方塊 116">
                <a:extLst>
                  <a:ext uri="{FF2B5EF4-FFF2-40B4-BE49-F238E27FC236}">
                    <a16:creationId xmlns:a16="http://schemas.microsoft.com/office/drawing/2014/main" id="{28427D6F-E203-B69A-D84B-B99F57BD0CE2}"/>
                  </a:ext>
                </a:extLst>
              </p:cNvPr>
              <p:cNvSpPr txBox="1"/>
              <p:nvPr/>
            </p:nvSpPr>
            <p:spPr>
              <a:xfrm>
                <a:off x="5935488" y="4078329"/>
                <a:ext cx="42545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D</a:t>
                </a:r>
                <a:endParaRPr lang="zh-TW" altLang="en-US" sz="1600" b="1" i="1" dirty="0"/>
              </a:p>
            </p:txBody>
          </p:sp>
          <p:sp>
            <p:nvSpPr>
              <p:cNvPr id="113" name="文字方塊 112">
                <a:extLst>
                  <a:ext uri="{FF2B5EF4-FFF2-40B4-BE49-F238E27FC236}">
                    <a16:creationId xmlns:a16="http://schemas.microsoft.com/office/drawing/2014/main" id="{A9E3B91F-BD13-2E6E-438C-75B1FC866137}"/>
                  </a:ext>
                </a:extLst>
              </p:cNvPr>
              <p:cNvSpPr txBox="1"/>
              <p:nvPr/>
            </p:nvSpPr>
            <p:spPr>
              <a:xfrm>
                <a:off x="6593920" y="4320169"/>
                <a:ext cx="42545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O</a:t>
                </a:r>
                <a:endParaRPr lang="zh-TW" altLang="en-US" sz="1600" b="1" i="1" dirty="0"/>
              </a:p>
            </p:txBody>
          </p:sp>
          <p:sp>
            <p:nvSpPr>
              <p:cNvPr id="41" name="文字方塊 40">
                <a:extLst>
                  <a:ext uri="{FF2B5EF4-FFF2-40B4-BE49-F238E27FC236}">
                    <a16:creationId xmlns:a16="http://schemas.microsoft.com/office/drawing/2014/main" id="{65F3AFD9-48D5-2351-1B10-072FBC2E62CD}"/>
                  </a:ext>
                </a:extLst>
              </p:cNvPr>
              <p:cNvSpPr txBox="1"/>
              <p:nvPr/>
            </p:nvSpPr>
            <p:spPr>
              <a:xfrm>
                <a:off x="6782508" y="3759651"/>
                <a:ext cx="42545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F</a:t>
                </a:r>
                <a:endParaRPr lang="zh-TW" altLang="en-US" sz="1600" b="1" i="1" dirty="0"/>
              </a:p>
            </p:txBody>
          </p:sp>
          <p:sp>
            <p:nvSpPr>
              <p:cNvPr id="67" name="文字方塊 66">
                <a:extLst>
                  <a:ext uri="{FF2B5EF4-FFF2-40B4-BE49-F238E27FC236}">
                    <a16:creationId xmlns:a16="http://schemas.microsoft.com/office/drawing/2014/main" id="{9A8D415B-207F-875D-9944-77914A55BD58}"/>
                  </a:ext>
                </a:extLst>
              </p:cNvPr>
              <p:cNvSpPr txBox="1"/>
              <p:nvPr/>
            </p:nvSpPr>
            <p:spPr>
              <a:xfrm>
                <a:off x="6172465" y="4950559"/>
                <a:ext cx="42545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T</a:t>
                </a:r>
                <a:endParaRPr lang="zh-TW" altLang="en-US" sz="1600" b="1" i="1" dirty="0"/>
              </a:p>
            </p:txBody>
          </p:sp>
        </p:grpSp>
        <p:cxnSp>
          <p:nvCxnSpPr>
            <p:cNvPr id="74" name="直線接點 73">
              <a:extLst>
                <a:ext uri="{FF2B5EF4-FFF2-40B4-BE49-F238E27FC236}">
                  <a16:creationId xmlns:a16="http://schemas.microsoft.com/office/drawing/2014/main" id="{913B90B8-CBE0-D453-0A9D-6B5C1C0790FA}"/>
                </a:ext>
              </a:extLst>
            </p:cNvPr>
            <p:cNvCxnSpPr>
              <a:cxnSpLocks/>
            </p:cNvCxnSpPr>
            <p:nvPr/>
          </p:nvCxnSpPr>
          <p:spPr>
            <a:xfrm>
              <a:off x="5760321" y="6451453"/>
              <a:ext cx="314325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直線接點 74">
              <a:extLst>
                <a:ext uri="{FF2B5EF4-FFF2-40B4-BE49-F238E27FC236}">
                  <a16:creationId xmlns:a16="http://schemas.microsoft.com/office/drawing/2014/main" id="{00AD66E9-EC71-3A88-1C27-95886664EFE7}"/>
                </a:ext>
              </a:extLst>
            </p:cNvPr>
            <p:cNvCxnSpPr>
              <a:cxnSpLocks/>
            </p:cNvCxnSpPr>
            <p:nvPr/>
          </p:nvCxnSpPr>
          <p:spPr>
            <a:xfrm>
              <a:off x="7580671" y="6451456"/>
              <a:ext cx="314325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群組 90">
            <a:extLst>
              <a:ext uri="{FF2B5EF4-FFF2-40B4-BE49-F238E27FC236}">
                <a16:creationId xmlns:a16="http://schemas.microsoft.com/office/drawing/2014/main" id="{E567A24F-4DFE-E6D5-DF03-A9B79F44C09A}"/>
              </a:ext>
            </a:extLst>
          </p:cNvPr>
          <p:cNvGrpSpPr/>
          <p:nvPr/>
        </p:nvGrpSpPr>
        <p:grpSpPr>
          <a:xfrm>
            <a:off x="8988169" y="2330140"/>
            <a:ext cx="2847974" cy="2422188"/>
            <a:chOff x="8988169" y="2330140"/>
            <a:chExt cx="2847974" cy="2422188"/>
          </a:xfrm>
        </p:grpSpPr>
        <p:grpSp>
          <p:nvGrpSpPr>
            <p:cNvPr id="44" name="群組 43">
              <a:extLst>
                <a:ext uri="{FF2B5EF4-FFF2-40B4-BE49-F238E27FC236}">
                  <a16:creationId xmlns:a16="http://schemas.microsoft.com/office/drawing/2014/main" id="{12D6A480-0FEB-2FBC-7ED6-705631708024}"/>
                </a:ext>
              </a:extLst>
            </p:cNvPr>
            <p:cNvGrpSpPr/>
            <p:nvPr/>
          </p:nvGrpSpPr>
          <p:grpSpPr>
            <a:xfrm>
              <a:off x="8988169" y="2330140"/>
              <a:ext cx="2847974" cy="2422188"/>
              <a:chOff x="8858251" y="1683356"/>
              <a:chExt cx="2847974" cy="2422188"/>
            </a:xfrm>
          </p:grpSpPr>
          <p:sp>
            <p:nvSpPr>
              <p:cNvPr id="45" name="矩形: 圓角 44">
                <a:extLst>
                  <a:ext uri="{FF2B5EF4-FFF2-40B4-BE49-F238E27FC236}">
                    <a16:creationId xmlns:a16="http://schemas.microsoft.com/office/drawing/2014/main" id="{8974B812-BCBF-E09A-06F2-C57BEE4F8E5D}"/>
                  </a:ext>
                </a:extLst>
              </p:cNvPr>
              <p:cNvSpPr/>
              <p:nvPr/>
            </p:nvSpPr>
            <p:spPr>
              <a:xfrm>
                <a:off x="8858251" y="2038621"/>
                <a:ext cx="2847974" cy="2066923"/>
              </a:xfrm>
              <a:prstGeom prst="roundRect">
                <a:avLst>
                  <a:gd name="adj" fmla="val 11214"/>
                </a:avLst>
              </a:prstGeom>
              <a:solidFill>
                <a:srgbClr val="FFFFCC"/>
              </a:solidFill>
              <a:ln w="12700">
                <a:solidFill>
                  <a:srgbClr val="FF6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288000" tIns="108000" rIns="288000" bIns="180000" rtlCol="0" anchor="t" anchorCtr="0"/>
              <a:lstStyle/>
              <a:p>
                <a:pPr>
                  <a:lnSpc>
                    <a:spcPct val="130000"/>
                  </a:lnSpc>
                </a:pPr>
                <a:endParaRPr lang="en-US" altLang="zh-TW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endParaRPr>
              </a:p>
            </p:txBody>
          </p:sp>
          <p:sp>
            <p:nvSpPr>
              <p:cNvPr id="46" name="橢圓 45">
                <a:extLst>
                  <a:ext uri="{FF2B5EF4-FFF2-40B4-BE49-F238E27FC236}">
                    <a16:creationId xmlns:a16="http://schemas.microsoft.com/office/drawing/2014/main" id="{FCC266D7-CD2B-411E-A8A6-7BDA31856D33}"/>
                  </a:ext>
                </a:extLst>
              </p:cNvPr>
              <p:cNvSpPr/>
              <p:nvPr/>
            </p:nvSpPr>
            <p:spPr>
              <a:xfrm>
                <a:off x="10330091" y="2557710"/>
                <a:ext cx="1076325" cy="1076325"/>
              </a:xfrm>
              <a:prstGeom prst="ellipse">
                <a:avLst/>
              </a:prstGeom>
              <a:noFill/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cxnSp>
            <p:nvCxnSpPr>
              <p:cNvPr id="47" name="直線接點 46">
                <a:extLst>
                  <a:ext uri="{FF2B5EF4-FFF2-40B4-BE49-F238E27FC236}">
                    <a16:creationId xmlns:a16="http://schemas.microsoft.com/office/drawing/2014/main" id="{002E8039-D2D2-14A3-16C0-F69559DA708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265863" y="2465863"/>
                <a:ext cx="1723840" cy="651302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接點 47">
                <a:extLst>
                  <a:ext uri="{FF2B5EF4-FFF2-40B4-BE49-F238E27FC236}">
                    <a16:creationId xmlns:a16="http://schemas.microsoft.com/office/drawing/2014/main" id="{901CE618-E32D-C5D9-AD66-108C2AEDC8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265863" y="3117165"/>
                <a:ext cx="1705251" cy="583788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文字方塊 48">
                <a:extLst>
                  <a:ext uri="{FF2B5EF4-FFF2-40B4-BE49-F238E27FC236}">
                    <a16:creationId xmlns:a16="http://schemas.microsoft.com/office/drawing/2014/main" id="{1815DD62-EC21-CF0F-82E0-782EFE7F23AA}"/>
                  </a:ext>
                </a:extLst>
              </p:cNvPr>
              <p:cNvSpPr txBox="1"/>
              <p:nvPr/>
            </p:nvSpPr>
            <p:spPr>
              <a:xfrm>
                <a:off x="8950263" y="2925041"/>
                <a:ext cx="330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b="1" i="1" dirty="0"/>
                  <a:t>A</a:t>
                </a:r>
                <a:endParaRPr lang="zh-TW" altLang="en-US" b="1" i="1" dirty="0"/>
              </a:p>
            </p:txBody>
          </p:sp>
          <p:sp>
            <p:nvSpPr>
              <p:cNvPr id="57" name="文字方塊 56">
                <a:extLst>
                  <a:ext uri="{FF2B5EF4-FFF2-40B4-BE49-F238E27FC236}">
                    <a16:creationId xmlns:a16="http://schemas.microsoft.com/office/drawing/2014/main" id="{AEA8131C-80CD-8AB2-233D-CCA8C9F44FEB}"/>
                  </a:ext>
                </a:extLst>
              </p:cNvPr>
              <p:cNvSpPr txBox="1"/>
              <p:nvPr/>
            </p:nvSpPr>
            <p:spPr>
              <a:xfrm>
                <a:off x="10316933" y="3636152"/>
                <a:ext cx="9125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切點</a:t>
                </a:r>
              </a:p>
            </p:txBody>
          </p:sp>
          <p:sp>
            <p:nvSpPr>
              <p:cNvPr id="58" name="文字方塊 57">
                <a:extLst>
                  <a:ext uri="{FF2B5EF4-FFF2-40B4-BE49-F238E27FC236}">
                    <a16:creationId xmlns:a16="http://schemas.microsoft.com/office/drawing/2014/main" id="{98F73A88-C049-CB2A-ECE4-738D08B7A2F5}"/>
                  </a:ext>
                </a:extLst>
              </p:cNvPr>
              <p:cNvSpPr txBox="1"/>
              <p:nvPr/>
            </p:nvSpPr>
            <p:spPr>
              <a:xfrm>
                <a:off x="10262842" y="2178404"/>
                <a:ext cx="9125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切點</a:t>
                </a:r>
              </a:p>
            </p:txBody>
          </p:sp>
          <p:sp>
            <p:nvSpPr>
              <p:cNvPr id="61" name="文字方塊 60">
                <a:extLst>
                  <a:ext uri="{FF2B5EF4-FFF2-40B4-BE49-F238E27FC236}">
                    <a16:creationId xmlns:a16="http://schemas.microsoft.com/office/drawing/2014/main" id="{5E5BC119-208B-EEDB-A813-8D48588413B6}"/>
                  </a:ext>
                </a:extLst>
              </p:cNvPr>
              <p:cNvSpPr txBox="1"/>
              <p:nvPr/>
            </p:nvSpPr>
            <p:spPr>
              <a:xfrm>
                <a:off x="8864955" y="1683356"/>
                <a:ext cx="2190039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b="1" dirty="0">
                    <a:latin typeface="微軟正黑體" panose="020B0604030504040204" pitchFamily="34" charset="-120"/>
                    <a:ea typeface="微軟正黑體" panose="020B0604030504040204" pitchFamily="34" charset="-120"/>
                  </a:rPr>
                  <a:t>切線段長性質</a:t>
                </a:r>
              </a:p>
            </p:txBody>
          </p:sp>
        </p:grpSp>
        <p:cxnSp>
          <p:nvCxnSpPr>
            <p:cNvPr id="78" name="直線接點 77">
              <a:extLst>
                <a:ext uri="{FF2B5EF4-FFF2-40B4-BE49-F238E27FC236}">
                  <a16:creationId xmlns:a16="http://schemas.microsoft.com/office/drawing/2014/main" id="{EC276C3A-5387-DD90-2E5A-C70142362D0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400129" y="3242032"/>
              <a:ext cx="1381201" cy="520380"/>
            </a:xfrm>
            <a:prstGeom prst="line">
              <a:avLst/>
            </a:prstGeom>
            <a:ln w="3810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直線接點 84">
              <a:extLst>
                <a:ext uri="{FF2B5EF4-FFF2-40B4-BE49-F238E27FC236}">
                  <a16:creationId xmlns:a16="http://schemas.microsoft.com/office/drawing/2014/main" id="{D7974842-D442-970D-5F0E-03932CD1FA6E}"/>
                </a:ext>
              </a:extLst>
            </p:cNvPr>
            <p:cNvCxnSpPr>
              <a:cxnSpLocks/>
            </p:cNvCxnSpPr>
            <p:nvPr/>
          </p:nvCxnSpPr>
          <p:spPr>
            <a:xfrm>
              <a:off x="9395781" y="3767196"/>
              <a:ext cx="1423311" cy="480954"/>
            </a:xfrm>
            <a:prstGeom prst="line">
              <a:avLst/>
            </a:prstGeom>
            <a:ln w="38100">
              <a:solidFill>
                <a:srgbClr val="FF6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橢圓 87">
              <a:extLst>
                <a:ext uri="{FF2B5EF4-FFF2-40B4-BE49-F238E27FC236}">
                  <a16:creationId xmlns:a16="http://schemas.microsoft.com/office/drawing/2014/main" id="{035954AF-268A-E8FD-A9B6-D50C722C2FF1}"/>
                </a:ext>
              </a:extLst>
            </p:cNvPr>
            <p:cNvSpPr/>
            <p:nvPr/>
          </p:nvSpPr>
          <p:spPr>
            <a:xfrm>
              <a:off x="9362121" y="3727705"/>
              <a:ext cx="70952" cy="70952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9" name="橢圓 88">
              <a:extLst>
                <a:ext uri="{FF2B5EF4-FFF2-40B4-BE49-F238E27FC236}">
                  <a16:creationId xmlns:a16="http://schemas.microsoft.com/office/drawing/2014/main" id="{A58E7F1A-7E8A-D4EF-E659-D184EE42A6B0}"/>
                </a:ext>
              </a:extLst>
            </p:cNvPr>
            <p:cNvSpPr/>
            <p:nvPr/>
          </p:nvSpPr>
          <p:spPr>
            <a:xfrm>
              <a:off x="10744038" y="3208181"/>
              <a:ext cx="70952" cy="70952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0" name="橢圓 89">
              <a:extLst>
                <a:ext uri="{FF2B5EF4-FFF2-40B4-BE49-F238E27FC236}">
                  <a16:creationId xmlns:a16="http://schemas.microsoft.com/office/drawing/2014/main" id="{83890CC5-FE64-BD04-64D1-6D1F5D6AC13F}"/>
                </a:ext>
              </a:extLst>
            </p:cNvPr>
            <p:cNvSpPr/>
            <p:nvPr/>
          </p:nvSpPr>
          <p:spPr>
            <a:xfrm>
              <a:off x="10784634" y="4210636"/>
              <a:ext cx="70952" cy="70952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93" name="直線接點 92">
            <a:extLst>
              <a:ext uri="{FF2B5EF4-FFF2-40B4-BE49-F238E27FC236}">
                <a16:creationId xmlns:a16="http://schemas.microsoft.com/office/drawing/2014/main" id="{3FEEE499-6D8B-5286-A5B2-1689668D61A7}"/>
              </a:ext>
            </a:extLst>
          </p:cNvPr>
          <p:cNvCxnSpPr>
            <a:cxnSpLocks/>
          </p:cNvCxnSpPr>
          <p:nvPr/>
        </p:nvCxnSpPr>
        <p:spPr>
          <a:xfrm flipH="1">
            <a:off x="677198" y="3836416"/>
            <a:ext cx="474268" cy="1169605"/>
          </a:xfrm>
          <a:prstGeom prst="line">
            <a:avLst/>
          </a:prstGeom>
          <a:ln w="50800">
            <a:solidFill>
              <a:srgbClr val="00B05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弧形 103">
            <a:extLst>
              <a:ext uri="{FF2B5EF4-FFF2-40B4-BE49-F238E27FC236}">
                <a16:creationId xmlns:a16="http://schemas.microsoft.com/office/drawing/2014/main" id="{5E90F4E3-63AA-B6E5-22CF-592B11D666DD}"/>
              </a:ext>
            </a:extLst>
          </p:cNvPr>
          <p:cNvSpPr/>
          <p:nvPr/>
        </p:nvSpPr>
        <p:spPr>
          <a:xfrm>
            <a:off x="425405" y="2656019"/>
            <a:ext cx="3024079" cy="3024079"/>
          </a:xfrm>
          <a:prstGeom prst="arc">
            <a:avLst>
              <a:gd name="adj1" fmla="val 407525"/>
              <a:gd name="adj2" fmla="val 8996386"/>
            </a:avLst>
          </a:prstGeom>
          <a:ln w="25400">
            <a:solidFill>
              <a:srgbClr val="3399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16" name="筆跡 15">
                <a:extLst>
                  <a:ext uri="{FF2B5EF4-FFF2-40B4-BE49-F238E27FC236}">
                    <a16:creationId xmlns:a16="http://schemas.microsoft.com/office/drawing/2014/main" id="{187A314F-AAA8-F924-1714-AE6997CAFBFC}"/>
                  </a:ext>
                </a:extLst>
              </p14:cNvPr>
              <p14:cNvContentPartPr/>
              <p14:nvPr/>
            </p14:nvContentPartPr>
            <p14:xfrm>
              <a:off x="495720" y="1269000"/>
              <a:ext cx="9651960" cy="4376160"/>
            </p14:xfrm>
          </p:contentPart>
        </mc:Choice>
        <mc:Fallback>
          <p:pic>
            <p:nvPicPr>
              <p:cNvPr id="16" name="筆跡 15">
                <a:extLst>
                  <a:ext uri="{FF2B5EF4-FFF2-40B4-BE49-F238E27FC236}">
                    <a16:creationId xmlns:a16="http://schemas.microsoft.com/office/drawing/2014/main" id="{187A314F-AAA8-F924-1714-AE6997CAFBFC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86360" y="1259640"/>
                <a:ext cx="9670680" cy="439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7" name="筆跡 16">
                <a:extLst>
                  <a:ext uri="{FF2B5EF4-FFF2-40B4-BE49-F238E27FC236}">
                    <a16:creationId xmlns:a16="http://schemas.microsoft.com/office/drawing/2014/main" id="{C434258D-3A77-0A5C-F39D-6213F6B44CC2}"/>
                  </a:ext>
                </a:extLst>
              </p14:cNvPr>
              <p14:cNvContentPartPr/>
              <p14:nvPr/>
            </p14:nvContentPartPr>
            <p14:xfrm>
              <a:off x="1401120" y="2572920"/>
              <a:ext cx="1899000" cy="1897920"/>
            </p14:xfrm>
          </p:contentPart>
        </mc:Choice>
        <mc:Fallback>
          <p:pic>
            <p:nvPicPr>
              <p:cNvPr id="17" name="筆跡 16">
                <a:extLst>
                  <a:ext uri="{FF2B5EF4-FFF2-40B4-BE49-F238E27FC236}">
                    <a16:creationId xmlns:a16="http://schemas.microsoft.com/office/drawing/2014/main" id="{C434258D-3A77-0A5C-F39D-6213F6B44CC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391760" y="2563560"/>
                <a:ext cx="1917720" cy="1916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254602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6" grpId="0" animBg="1"/>
      <p:bldP spid="104" grpId="0" animBg="1"/>
      <p:bldP spid="104" grpId="1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22934</TotalTime>
  <Words>972</Words>
  <Application>Microsoft Office PowerPoint</Application>
  <PresentationFormat>寬螢幕</PresentationFormat>
  <Paragraphs>76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內切圓求部分邊長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1120</cp:revision>
  <dcterms:created xsi:type="dcterms:W3CDTF">2015-07-26T15:18:38Z</dcterms:created>
  <dcterms:modified xsi:type="dcterms:W3CDTF">2023-10-30T03:33:55Z</dcterms:modified>
</cp:coreProperties>
</file>