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94" r:id="rId2"/>
    <p:sldId id="395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3399FF"/>
    <a:srgbClr val="FF00FF"/>
    <a:srgbClr val="0070C0"/>
    <a:srgbClr val="6666FF"/>
    <a:srgbClr val="FFFFCC"/>
    <a:srgbClr val="F5F5F5"/>
    <a:srgbClr val="FFCCFF"/>
    <a:srgbClr val="FFFF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8209AB-AB57-4C54-8EF2-F897CD278CC6}" v="83" dt="2023-10-05T08:09:39.2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4796" autoAdjust="0"/>
  </p:normalViewPr>
  <p:slideViewPr>
    <p:cSldViewPr snapToGrid="0">
      <p:cViewPr varScale="1">
        <p:scale>
          <a:sx n="65" d="100"/>
          <a:sy n="65" d="100"/>
        </p:scale>
        <p:origin x="72" y="372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D8209AB-AB57-4C54-8EF2-F897CD278CC6}"/>
    <pc:docChg chg="undo custSel modSld">
      <pc:chgData name="代數白痴 顧" userId="316db6a4f7ef8138" providerId="LiveId" clId="{9D8209AB-AB57-4C54-8EF2-F897CD278CC6}" dt="2023-10-05T08:10:12.850" v="4314" actId="478"/>
      <pc:docMkLst>
        <pc:docMk/>
      </pc:docMkLst>
      <pc:sldChg chg="addSp delSp modSp mod modTransition delAnim modNotesTx">
        <pc:chgData name="代數白痴 顧" userId="316db6a4f7ef8138" providerId="LiveId" clId="{9D8209AB-AB57-4C54-8EF2-F897CD278CC6}" dt="2023-10-05T08:10:12.850" v="4314" actId="478"/>
        <pc:sldMkLst>
          <pc:docMk/>
          <pc:sldMk cId="754667137" sldId="386"/>
        </pc:sldMkLst>
        <pc:spChg chg="add mod">
          <ac:chgData name="代數白痴 顧" userId="316db6a4f7ef8138" providerId="LiveId" clId="{9D8209AB-AB57-4C54-8EF2-F897CD278CC6}" dt="2023-10-05T07:05:11.677" v="2951" actId="1076"/>
          <ac:spMkLst>
            <pc:docMk/>
            <pc:sldMk cId="754667137" sldId="386"/>
            <ac:spMk id="4" creationId="{4FD0A131-8FCF-DA7D-1738-B53504221924}"/>
          </ac:spMkLst>
        </pc:spChg>
        <pc:spChg chg="add mod">
          <ac:chgData name="代數白痴 顧" userId="316db6a4f7ef8138" providerId="LiveId" clId="{9D8209AB-AB57-4C54-8EF2-F897CD278CC6}" dt="2023-10-05T07:06:20.532" v="2984" actId="1076"/>
          <ac:spMkLst>
            <pc:docMk/>
            <pc:sldMk cId="754667137" sldId="386"/>
            <ac:spMk id="13" creationId="{BD254382-1AFE-6D27-FBA4-B70283041F14}"/>
          </ac:spMkLst>
        </pc:spChg>
        <pc:spChg chg="add mod">
          <ac:chgData name="代數白痴 顧" userId="316db6a4f7ef8138" providerId="LiveId" clId="{9D8209AB-AB57-4C54-8EF2-F897CD278CC6}" dt="2023-10-05T07:06:28.635" v="2986" actId="1076"/>
          <ac:spMkLst>
            <pc:docMk/>
            <pc:sldMk cId="754667137" sldId="386"/>
            <ac:spMk id="14" creationId="{17E43E02-17E9-D5DF-F728-0EB1F9744EE8}"/>
          </ac:spMkLst>
        </pc:spChg>
        <pc:spChg chg="add mod">
          <ac:chgData name="代數白痴 顧" userId="316db6a4f7ef8138" providerId="LiveId" clId="{9D8209AB-AB57-4C54-8EF2-F897CD278CC6}" dt="2023-10-05T07:06:38.372" v="2988" actId="1076"/>
          <ac:spMkLst>
            <pc:docMk/>
            <pc:sldMk cId="754667137" sldId="386"/>
            <ac:spMk id="15" creationId="{6F3FE965-FF6D-92AC-945F-CBFE53E8C0CD}"/>
          </ac:spMkLst>
        </pc:spChg>
        <pc:spChg chg="add mod">
          <ac:chgData name="代數白痴 顧" userId="316db6a4f7ef8138" providerId="LiveId" clId="{9D8209AB-AB57-4C54-8EF2-F897CD278CC6}" dt="2023-10-05T07:06:44.908" v="2989" actId="1076"/>
          <ac:spMkLst>
            <pc:docMk/>
            <pc:sldMk cId="754667137" sldId="386"/>
            <ac:spMk id="16" creationId="{27F86515-8091-D773-7D4A-4DE132763679}"/>
          </ac:spMkLst>
        </pc:spChg>
        <pc:spChg chg="add mod">
          <ac:chgData name="代數白痴 顧" userId="316db6a4f7ef8138" providerId="LiveId" clId="{9D8209AB-AB57-4C54-8EF2-F897CD278CC6}" dt="2023-10-05T07:06:54.851" v="2990" actId="1076"/>
          <ac:spMkLst>
            <pc:docMk/>
            <pc:sldMk cId="754667137" sldId="386"/>
            <ac:spMk id="17" creationId="{1AFFFDB0-96AE-3DD6-7543-6F4DBD057A36}"/>
          </ac:spMkLst>
        </pc:spChg>
        <pc:spChg chg="add mod">
          <ac:chgData name="代數白痴 顧" userId="316db6a4f7ef8138" providerId="LiveId" clId="{9D8209AB-AB57-4C54-8EF2-F897CD278CC6}" dt="2023-10-05T07:22:58.205" v="3964" actId="113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9D8209AB-AB57-4C54-8EF2-F897CD278CC6}" dt="2023-10-05T07:55:51.123" v="4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8" creationId="{0200C782-BA87-C14A-F33C-E54927DB2AB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0" creationId="{4AE28CE1-397F-3174-6929-A50B0E47B5E7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1" creationId="{D71BD10A-1B0E-2648-0E1A-79CD16ABF92B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49" creationId="{8B649FB4-0CEB-D5A2-85F9-F57B98171400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0" creationId="{0BDD5C94-540D-4A6D-06EA-750037656DD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1" creationId="{3AE14E69-785C-9FF8-D8A9-3547C9B7AE74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2" creationId="{DDD6D78F-57DB-7348-BB09-1FA32014274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3" creationId="{6C9DA4AB-FF92-4FB2-5860-3C72C7CBF4A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4" creationId="{4C300DC1-CBAF-82EE-9BD8-2E62881C2991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5" creationId="{DCFD761F-FE39-555E-97EB-DE48F46600C3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9D8209AB-AB57-4C54-8EF2-F897CD278CC6}" dt="2023-10-05T07:03:08.703" v="2933" actId="113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61" creationId="{BC93287A-5E51-9C64-5B0A-072F01D86A41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5" creationId="{1C5D7F05-42B4-9E1D-E50C-3D9AE3AFD2EA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6" creationId="{D4B847EC-3479-4A08-148C-E675FBE7B4FC}"/>
          </ac:spMkLst>
        </pc:spChg>
        <pc:grpChg chg="del">
          <ac:chgData name="代數白痴 顧" userId="316db6a4f7ef8138" providerId="LiveId" clId="{9D8209AB-AB57-4C54-8EF2-F897CD278CC6}" dt="2023-10-05T07:10:28.666" v="3319" actId="478"/>
          <ac:grpSpMkLst>
            <pc:docMk/>
            <pc:sldMk cId="754667137" sldId="386"/>
            <ac:grpSpMk id="21" creationId="{26831C4F-EFC2-17AE-8C6A-B04C09E0DDD6}"/>
          </ac:grpSpMkLst>
        </pc:grpChg>
        <pc:grpChg chg="del topLvl">
          <ac:chgData name="代數白痴 顧" userId="316db6a4f7ef8138" providerId="LiveId" clId="{9D8209AB-AB57-4C54-8EF2-F897CD278CC6}" dt="2023-10-05T07:12:33.977" v="3383" actId="165"/>
          <ac:grpSpMkLst>
            <pc:docMk/>
            <pc:sldMk cId="754667137" sldId="386"/>
            <ac:grpSpMk id="22" creationId="{A3CC8F27-045F-A59D-8DF9-98CD3DC0C414}"/>
          </ac:grpSpMkLst>
        </pc:grpChg>
        <pc:grpChg chg="add del mod">
          <ac:chgData name="代數白痴 顧" userId="316db6a4f7ef8138" providerId="LiveId" clId="{9D8209AB-AB57-4C54-8EF2-F897CD278CC6}" dt="2023-10-05T07:14:28.768" v="3452" actId="165"/>
          <ac:grpSpMkLst>
            <pc:docMk/>
            <pc:sldMk cId="754667137" sldId="386"/>
            <ac:grpSpMk id="29" creationId="{464FBC33-0C23-C588-D707-01F5F0E3A29C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7" creationId="{00D19994-75FE-2691-A17C-FE3786C075CE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8" creationId="{1EC44EFB-CBB5-E035-0599-59FA530D8C61}"/>
          </ac:grpSpMkLst>
        </pc:grpChg>
        <pc:picChg chg="add del mod">
          <ac:chgData name="代數白痴 顧" userId="316db6a4f7ef8138" providerId="LiveId" clId="{9D8209AB-AB57-4C54-8EF2-F897CD278CC6}" dt="2023-10-05T07:07:30.763" v="3019" actId="478"/>
          <ac:picMkLst>
            <pc:docMk/>
            <pc:sldMk cId="754667137" sldId="386"/>
            <ac:picMk id="3" creationId="{AF316B81-423A-C2C4-E755-5728063EDA43}"/>
          </ac:picMkLst>
        </pc:picChg>
        <pc:picChg chg="del">
          <ac:chgData name="代數白痴 顧" userId="316db6a4f7ef8138" providerId="LiveId" clId="{9D8209AB-AB57-4C54-8EF2-F897CD278CC6}" dt="2023-10-05T03:30:40.402" v="2267" actId="478"/>
          <ac:picMkLst>
            <pc:docMk/>
            <pc:sldMk cId="754667137" sldId="386"/>
            <ac:picMk id="35" creationId="{2814615C-9018-C4AB-B413-063BAF9F64B5}"/>
          </ac:picMkLst>
        </pc:picChg>
        <pc:picChg chg="add del mod">
          <ac:chgData name="代數白痴 顧" userId="316db6a4f7ef8138" providerId="LiveId" clId="{9D8209AB-AB57-4C54-8EF2-F897CD278CC6}" dt="2023-10-05T07:22:23.822" v="3958" actId="478"/>
          <ac:picMkLst>
            <pc:docMk/>
            <pc:sldMk cId="754667137" sldId="386"/>
            <ac:picMk id="58" creationId="{D8600C81-232B-BBA8-DF84-4976E7F9F589}"/>
          </ac:picMkLst>
        </pc:pic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6" creationId="{BC8ED1BA-CD61-8DFB-D7FD-0C2266833347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8" creationId="{E7D150F4-35DB-E727-13DB-601151C8975B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0" creationId="{F8652A46-A41C-4C7D-194F-FFF36287986F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1" creationId="{34C0C354-527E-D37F-CD8C-21FDDEE53515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2" creationId="{24AE561D-3412-8E7B-9A8B-C086E2610CD1}"/>
          </ac:cxnSpMkLst>
        </pc:cxnChg>
        <pc:cxnChg chg="del topLvl">
          <ac:chgData name="代數白痴 顧" userId="316db6a4f7ef8138" providerId="LiveId" clId="{9D8209AB-AB57-4C54-8EF2-F897CD278CC6}" dt="2023-10-05T07:10:28.666" v="3319" actId="478"/>
          <ac:cxnSpMkLst>
            <pc:docMk/>
            <pc:sldMk cId="754667137" sldId="386"/>
            <ac:cxnSpMk id="20" creationId="{E47BD5F9-D2C1-966A-74B7-89A2579BD0B1}"/>
          </ac:cxnSpMkLst>
        </pc:cxnChg>
        <pc:cxnChg chg="mod topLvl">
          <ac:chgData name="代數白痴 顧" userId="316db6a4f7ef8138" providerId="LiveId" clId="{9D8209AB-AB57-4C54-8EF2-F897CD278CC6}" dt="2023-10-05T07:22:54.866" v="3963" actId="164"/>
          <ac:cxnSpMkLst>
            <pc:docMk/>
            <pc:sldMk cId="754667137" sldId="386"/>
            <ac:cxnSpMk id="24" creationId="{63855BF0-B54B-7A91-EFB5-B33AB0DB92A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2" creationId="{290216DC-CD30-FEA0-37FA-D969906DA053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3" creationId="{365B8424-D1DC-0115-58DA-8C88BF61A3D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4" creationId="{606B101D-477A-E5E2-C626-63071DA0DF5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6" creationId="{C50F0B81-9283-A52F-2927-6354FE7C986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7" creationId="{47FC5E7D-B1ED-6511-8B09-EBA9F632EE4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8" creationId="{98094AA2-25E5-C716-567B-4C38F0E3FFCA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9" creationId="{AC1E9D02-257C-5057-023E-A411C2ADC337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0" creationId="{49F5BFE7-0D48-66AB-5495-8CD9D6586360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1" creationId="{50B289B4-B447-1D00-5C27-3BE672D38E7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2" creationId="{656ABA7F-E088-FE23-93E5-834965360418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3" creationId="{C0FFF507-6225-8E6E-1036-DDAB3DE2823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4" creationId="{E057960E-3C70-1409-C0E2-137B1283D1B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5" creationId="{EC343EC6-8CC4-D731-3CA4-D1B2AD4D7F2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6" creationId="{003F491A-2F95-055F-4102-91E4E8C1C3C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7" creationId="{9F3534F8-36F8-9A07-7247-648D8D850EBB}"/>
          </ac:cxnSpMkLst>
        </pc:cxnChg>
        <pc:cxnChg chg="del mod topLvl">
          <ac:chgData name="代數白痴 顧" userId="316db6a4f7ef8138" providerId="LiveId" clId="{9D8209AB-AB57-4C54-8EF2-F897CD278CC6}" dt="2023-10-05T07:19:11.440" v="3690" actId="478"/>
          <ac:cxnSpMkLst>
            <pc:docMk/>
            <pc:sldMk cId="754667137" sldId="386"/>
            <ac:cxnSpMk id="48" creationId="{FA98C844-B6E3-E774-A2B2-2726F2BB57F2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2" creationId="{02E4163C-DD31-C92D-0FCA-DF86C24E6AC4}"/>
          </ac:cxnSpMkLst>
        </pc:cxnChg>
        <pc:cxnChg chg="add del mod">
          <ac:chgData name="代數白痴 顧" userId="316db6a4f7ef8138" providerId="LiveId" clId="{9D8209AB-AB57-4C54-8EF2-F897CD278CC6}" dt="2023-10-05T07:22:36.183" v="3961" actId="478"/>
          <ac:cxnSpMkLst>
            <pc:docMk/>
            <pc:sldMk cId="754667137" sldId="386"/>
            <ac:cxnSpMk id="64" creationId="{2E2AF2C2-1DB7-36B1-DAB7-107884AAD573}"/>
          </ac:cxnSpMkLst>
        </pc:cxnChg>
        <pc:cxnChg chg="add del mod">
          <ac:chgData name="代數白痴 顧" userId="316db6a4f7ef8138" providerId="LiveId" clId="{9D8209AB-AB57-4C54-8EF2-F897CD278CC6}" dt="2023-10-05T07:17:15.142" v="3605" actId="478"/>
          <ac:cxnSpMkLst>
            <pc:docMk/>
            <pc:sldMk cId="754667137" sldId="386"/>
            <ac:cxnSpMk id="67" creationId="{9BA2E304-D5EA-655A-1292-39E8B4678444}"/>
          </ac:cxnSpMkLst>
        </pc:cxnChg>
        <pc:cxnChg chg="add del mod">
          <ac:chgData name="代數白痴 顧" userId="316db6a4f7ef8138" providerId="LiveId" clId="{9D8209AB-AB57-4C54-8EF2-F897CD278CC6}" dt="2023-10-05T07:17:16.733" v="3606" actId="478"/>
          <ac:cxnSpMkLst>
            <pc:docMk/>
            <pc:sldMk cId="754667137" sldId="386"/>
            <ac:cxnSpMk id="68" creationId="{470A61C8-E99E-EB82-2948-52A9F8206B96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9" creationId="{6690620E-4DAE-28B3-A4F2-5E8F0B44D3C5}"/>
          </ac:cxnSpMkLst>
        </pc:cxnChg>
        <pc:cxnChg chg="add del mod">
          <ac:chgData name="代數白痴 顧" userId="316db6a4f7ef8138" providerId="LiveId" clId="{9D8209AB-AB57-4C54-8EF2-F897CD278CC6}" dt="2023-10-05T07:17:43.339" v="3645" actId="478"/>
          <ac:cxnSpMkLst>
            <pc:docMk/>
            <pc:sldMk cId="754667137" sldId="386"/>
            <ac:cxnSpMk id="70" creationId="{14B134FA-2B5F-0EF7-132A-ABE112A042A7}"/>
          </ac:cxnSpMkLst>
        </pc:cxnChg>
        <pc:cxnChg chg="add del mod">
          <ac:chgData name="代數白痴 顧" userId="316db6a4f7ef8138" providerId="LiveId" clId="{9D8209AB-AB57-4C54-8EF2-F897CD278CC6}" dt="2023-10-05T07:17:35.179" v="3636" actId="478"/>
          <ac:cxnSpMkLst>
            <pc:docMk/>
            <pc:sldMk cId="754667137" sldId="386"/>
            <ac:cxnSpMk id="71" creationId="{F1C72AED-32B6-A356-1636-4BF69B1A6494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72" creationId="{9C386326-CBE3-0EE5-D696-42EBEF83C191}"/>
          </ac:cxnSpMkLst>
        </pc:cxnChg>
        <pc:cxnChg chg="add del mod">
          <ac:chgData name="代數白痴 顧" userId="316db6a4f7ef8138" providerId="LiveId" clId="{9D8209AB-AB57-4C54-8EF2-F897CD278CC6}" dt="2023-10-05T08:10:12.850" v="4314" actId="478"/>
          <ac:cxnSpMkLst>
            <pc:docMk/>
            <pc:sldMk cId="754667137" sldId="386"/>
            <ac:cxnSpMk id="89" creationId="{8D92FE85-DCB6-6895-2D54-E2F4BC026805}"/>
          </ac:cxnSpMkLst>
        </pc:cxnChg>
      </pc:sldChg>
      <pc:sldChg chg="modSp mod modTransition modNotesTx">
        <pc:chgData name="代數白痴 顧" userId="316db6a4f7ef8138" providerId="LiveId" clId="{9D8209AB-AB57-4C54-8EF2-F897CD278CC6}" dt="2023-10-05T07:58:34.706" v="4290"/>
        <pc:sldMkLst>
          <pc:docMk/>
          <pc:sldMk cId="151402070" sldId="390"/>
        </pc:sldMkLst>
        <pc:spChg chg="mod">
          <ac:chgData name="代數白痴 顧" userId="316db6a4f7ef8138" providerId="LiveId" clId="{9D8209AB-AB57-4C54-8EF2-F897CD278CC6}" dt="2023-10-05T03:03:45.365" v="22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addAnim delAnim modAnim modNotesTx">
        <pc:chgData name="代數白痴 顧" userId="316db6a4f7ef8138" providerId="LiveId" clId="{9D8209AB-AB57-4C54-8EF2-F897CD278CC6}" dt="2023-10-05T07:58:34.708" v="4291"/>
        <pc:sldMkLst>
          <pc:docMk/>
          <pc:sldMk cId="2267038628" sldId="392"/>
        </pc:sldMkLst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5" creationId="{5E2A2CD0-F0F8-38E5-039B-BD5DF0E9AD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6" creationId="{DD183B78-9ECB-5079-4B9A-B4258C0003C7}"/>
          </ac:spMkLst>
        </pc:spChg>
        <pc:spChg chg="mod">
          <ac:chgData name="代數白痴 顧" userId="316db6a4f7ef8138" providerId="LiveId" clId="{9D8209AB-AB57-4C54-8EF2-F897CD278CC6}" dt="2023-10-05T03:22:12.378" v="162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8" creationId="{E32480AC-1E31-F4F8-A06C-2B6809F6DE89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9" creationId="{3209987C-B309-B862-E8F5-6982259A7626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0" creationId="{5BB1263F-E72F-6913-B935-DAE38E7B22D3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5" creationId="{01DE88EF-3698-A436-F15E-37D27377691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6" creationId="{9A6128D2-D05D-335F-BF28-6D8713E111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7" creationId="{BEF9ACFD-CFD8-3351-C512-97B49DA728F0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8" creationId="{49CBF493-C4A1-A179-9FDE-95EAE3C2CC4D}"/>
          </ac:spMkLst>
        </pc:spChg>
        <pc:spChg chg="mod">
          <ac:chgData name="代數白痴 顧" userId="316db6a4f7ef8138" providerId="LiveId" clId="{9D8209AB-AB57-4C54-8EF2-F897CD278CC6}" dt="2023-10-05T03:08:05.854" v="587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7" creationId="{B75F73C1-5327-C431-29D1-2DDFC7975382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0" creationId="{E2989B46-ABAD-1E4F-4E89-199F702B6C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3" creationId="{70F08ABF-99E0-45A8-6B88-C53BEE6AE808}"/>
          </ac:spMkLst>
        </pc:spChg>
        <pc:spChg chg="add del mod">
          <ac:chgData name="代數白痴 顧" userId="316db6a4f7ef8138" providerId="LiveId" clId="{9D8209AB-AB57-4C54-8EF2-F897CD278CC6}" dt="2023-10-05T03:19:29.266" v="1489" actId="478"/>
          <ac:spMkLst>
            <pc:docMk/>
            <pc:sldMk cId="2267038628" sldId="392"/>
            <ac:spMk id="74" creationId="{9A9403EA-E0CE-F244-2948-738D8FE2BE4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5" creationId="{551B6AF2-9B88-ACBE-7B23-482778AA250F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6" creationId="{14A8CCC1-143F-A595-3DB2-7BBE73434811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8" creationId="{FC130DCE-CC2C-B65E-E7CC-0CC1BC867E40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9" creationId="{775246E5-4108-E1D5-1506-CDF6BAB5CE7C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0" creationId="{72154CDA-52EB-B24C-60D4-D87B655D45F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1" creationId="{244EC263-91AF-8003-3A9E-F3480C7CDE1A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4" creationId="{064F3BFB-9E8D-56B5-25F7-8E338AD149E7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7" creationId="{D94733CB-5F65-1EC4-C563-48F9797F677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92" creationId="{8797F9BA-5CFD-3A10-1605-440BA7C64B5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02" creationId="{7D781081-C6A2-1D5D-F63C-45B17AEDCD95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15" creationId="{97F9AE1B-2B4A-BD3D-759D-0ABEF407D747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8" creationId="{15EEA5B3-B15F-8885-8832-F060629C4D8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9" creationId="{E5E20CAD-DBA9-83C0-7CCC-FBC18834B68D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0" creationId="{18672497-C84B-8DB6-778F-D33940E6D6EF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1" creationId="{18D4623B-160D-EC72-D625-00B49E923BB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2" creationId="{F578A662-3DFE-97F2-57ED-0675CA4E9C6C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3" creationId="{C7DB37AE-2D32-621F-5372-90E522A3E2C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4" creationId="{565F2097-7048-85AE-AEDB-9BB2E5174E6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5" creationId="{A0A2E0C9-1CB6-1FB2-33C1-BC28047283A6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40" creationId="{526ED408-EB1E-778E-1B32-8F36EA62EA24}"/>
          </ac:spMkLst>
        </pc:spChg>
        <pc:grpChg chg="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9D8209AB-AB57-4C54-8EF2-F897CD278CC6}" dt="2023-10-05T03:04:13.493" v="72" actId="478"/>
          <ac:grpSpMkLst>
            <pc:docMk/>
            <pc:sldMk cId="2267038628" sldId="392"/>
            <ac:grpSpMk id="64" creationId="{224CBAB7-D20B-0411-712C-89E735D4C7E3}"/>
          </ac:grpSpMkLst>
        </pc:grpChg>
        <pc:grpChg chg="del mod topLvl">
          <ac:chgData name="代數白痴 顧" userId="316db6a4f7ef8138" providerId="LiveId" clId="{9D8209AB-AB57-4C54-8EF2-F897CD278CC6}" dt="2023-10-05T03:04:27.460" v="77" actId="165"/>
          <ac:grpSpMkLst>
            <pc:docMk/>
            <pc:sldMk cId="2267038628" sldId="392"/>
            <ac:grpSpMk id="82" creationId="{7AD9D0BE-61E2-81EA-5715-CFF6770CD3DB}"/>
          </ac:grpSpMkLst>
        </pc:grpChg>
        <pc:grpChg chg="add del">
          <ac:chgData name="代數白痴 顧" userId="316db6a4f7ef8138" providerId="LiveId" clId="{9D8209AB-AB57-4C54-8EF2-F897CD278CC6}" dt="2023-10-05T03:04:23.489" v="76" actId="165"/>
          <ac:grpSpMkLst>
            <pc:docMk/>
            <pc:sldMk cId="2267038628" sldId="392"/>
            <ac:grpSpMk id="83" creationId="{848D42E3-007F-9026-7D35-EFB30C9B63C3}"/>
          </ac:grpSpMkLst>
        </pc:grpChg>
        <pc:grpChg chg="add 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89" creationId="{9CCC5770-87EB-F92D-A2AA-E57B31213304}"/>
          </ac:grpSpMkLst>
        </pc:grpChg>
        <pc:grpChg chg="add del mod">
          <ac:chgData name="代數白痴 顧" userId="316db6a4f7ef8138" providerId="LiveId" clId="{9D8209AB-AB57-4C54-8EF2-F897CD278CC6}" dt="2023-10-05T07:12:14.338" v="3380" actId="165"/>
          <ac:grpSpMkLst>
            <pc:docMk/>
            <pc:sldMk cId="2267038628" sldId="392"/>
            <ac:grpSpMk id="91" creationId="{F5BB07CF-4FA2-5F4F-57C3-566C390F0CD3}"/>
          </ac:grpSpMkLst>
        </pc:grpChg>
        <pc:grpChg chg="add mod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141" creationId="{8D184488-2E3D-685D-96F6-61DB3F0CC82A}"/>
          </ac:grpSpMkLst>
        </pc:grpChg>
        <pc:picChg chg="add del mod">
          <ac:chgData name="代數白痴 顧" userId="316db6a4f7ef8138" providerId="LiveId" clId="{9D8209AB-AB57-4C54-8EF2-F897CD278CC6}" dt="2023-10-05T07:34:10.492" v="4221" actId="478"/>
          <ac:picMkLst>
            <pc:docMk/>
            <pc:sldMk cId="2267038628" sldId="392"/>
            <ac:picMk id="5" creationId="{9477DFA4-23B9-777D-62F7-10319C4F84AC}"/>
          </ac:picMkLst>
        </pc:picChg>
        <pc:picChg chg="add del mod">
          <ac:chgData name="代數白痴 顧" userId="316db6a4f7ef8138" providerId="LiveId" clId="{9D8209AB-AB57-4C54-8EF2-F897CD278CC6}" dt="2023-10-05T03:15:50.247" v="1074" actId="478"/>
          <ac:picMkLst>
            <pc:docMk/>
            <pc:sldMk cId="2267038628" sldId="392"/>
            <ac:picMk id="14" creationId="{738D8802-A30A-81E5-EB41-190BA96E6D19}"/>
          </ac:picMkLst>
        </pc:picChg>
        <pc:picChg chg="del mod topLvl">
          <ac:chgData name="代數白痴 顧" userId="316db6a4f7ef8138" providerId="LiveId" clId="{9D8209AB-AB57-4C54-8EF2-F897CD278CC6}" dt="2023-10-05T03:04:28.948" v="78" actId="478"/>
          <ac:picMkLst>
            <pc:docMk/>
            <pc:sldMk cId="2267038628" sldId="392"/>
            <ac:picMk id="71" creationId="{77F97884-2D6F-90E7-763B-5878FBFF6A3E}"/>
          </ac:picMkLst>
        </pc:picChg>
        <pc:cxnChg chg="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2" creationId="{0402F8B2-8521-2A78-654E-1B7BB85DD03A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8" creationId="{55B54020-174D-416B-E088-76AF26111D9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9" creationId="{6A0F80F8-C8C9-B30B-FA10-1E4F9459097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1" creationId="{4339D291-48E0-2646-42B4-B7AA89D809A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4" creationId="{23411FF2-0BC7-8697-1470-94F97C70873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6" creationId="{E2DB0670-4618-4B2E-5B97-5A95E400C152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7" creationId="{BB94E778-EE21-2D93-4515-3B59D33E25DC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2" creationId="{E36CD733-42E7-BF6C-A670-5F233508DA7B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3" creationId="{40150A4D-9FF6-F4A7-E774-23A835DCCAE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4" creationId="{0C6F5BA5-B742-DC79-0A4E-350BEDEC0B08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7" creationId="{7C202E68-C5B9-0ADA-BF6D-E44EAD7F73E9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1" creationId="{6E8322CC-3BC6-BDF3-BD68-FADA214801DB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4" creationId="{F042B9A8-3F08-26E1-55AF-0A91C987C3F6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8" creationId="{57791588-2422-6FA9-4645-74D61174AB89}"/>
          </ac:cxnSpMkLst>
        </pc:cxnChg>
        <pc:cxnChg chg="add del mod">
          <ac:chgData name="代數白痴 顧" userId="316db6a4f7ef8138" providerId="LiveId" clId="{9D8209AB-AB57-4C54-8EF2-F897CD278CC6}" dt="2023-10-05T03:19:43.653" v="1495" actId="478"/>
          <ac:cxnSpMkLst>
            <pc:docMk/>
            <pc:sldMk cId="2267038628" sldId="392"/>
            <ac:cxnSpMk id="51" creationId="{53B8C37B-F96E-6647-D2B3-5388FF120BF3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2" creationId="{4E5B9B0C-1055-3766-87FD-CA7966DD289D}"/>
          </ac:cxnSpMkLst>
        </pc:cxnChg>
        <pc:cxnChg chg="add del mod">
          <ac:chgData name="代數白痴 顧" userId="316db6a4f7ef8138" providerId="LiveId" clId="{9D8209AB-AB57-4C54-8EF2-F897CD278CC6}" dt="2023-10-05T03:19:45.187" v="1496" actId="478"/>
          <ac:cxnSpMkLst>
            <pc:docMk/>
            <pc:sldMk cId="2267038628" sldId="392"/>
            <ac:cxnSpMk id="53" creationId="{DE945CD7-E8FD-2E98-C3D1-BFB86BEDC00D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9" creationId="{FCBF71BD-F892-0AEF-2269-B8F553007A56}"/>
          </ac:cxnSpMkLst>
        </pc:cxnChg>
        <pc:cxnChg chg="add del mod">
          <ac:chgData name="代數白痴 顧" userId="316db6a4f7ef8138" providerId="LiveId" clId="{9D8209AB-AB57-4C54-8EF2-F897CD278CC6}" dt="2023-10-05T03:19:46.885" v="1497" actId="478"/>
          <ac:cxnSpMkLst>
            <pc:docMk/>
            <pc:sldMk cId="2267038628" sldId="392"/>
            <ac:cxnSpMk id="61" creationId="{A28AE9F5-8DD8-545B-AC49-39206401A7C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62" creationId="{B97D4758-2ACD-D759-2612-80D7262C1840}"/>
          </ac:cxnSpMkLst>
        </pc:cxnChg>
        <pc:cxnChg chg="add del mod">
          <ac:chgData name="代數白痴 顧" userId="316db6a4f7ef8138" providerId="LiveId" clId="{9D8209AB-AB57-4C54-8EF2-F897CD278CC6}" dt="2023-10-05T03:19:41.891" v="1494" actId="478"/>
          <ac:cxnSpMkLst>
            <pc:docMk/>
            <pc:sldMk cId="2267038628" sldId="392"/>
            <ac:cxnSpMk id="63" creationId="{955AC149-A9F6-FD84-32F3-CD70782F3F3C}"/>
          </ac:cxnSpMkLst>
        </pc:cxnChg>
        <pc:cxnChg chg="add del mod">
          <ac:chgData name="代數白痴 顧" userId="316db6a4f7ef8138" providerId="LiveId" clId="{9D8209AB-AB57-4C54-8EF2-F897CD278CC6}" dt="2023-10-05T03:16:14.516" v="1138" actId="478"/>
          <ac:cxnSpMkLst>
            <pc:docMk/>
            <pc:sldMk cId="2267038628" sldId="392"/>
            <ac:cxnSpMk id="65" creationId="{5FCEAE3A-FE01-3F1E-A677-50FC278B3E5C}"/>
          </ac:cxnSpMkLst>
        </pc:cxnChg>
        <pc:cxnChg chg="del">
          <ac:chgData name="代數白痴 顧" userId="316db6a4f7ef8138" providerId="LiveId" clId="{9D8209AB-AB57-4C54-8EF2-F897CD278CC6}" dt="2023-10-05T03:04:17.425" v="73" actId="478"/>
          <ac:cxnSpMkLst>
            <pc:docMk/>
            <pc:sldMk cId="2267038628" sldId="392"/>
            <ac:cxnSpMk id="66" creationId="{842E5698-F567-4D3A-B52F-1DACD6E2E3E8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8" creationId="{A4ECBF5E-79B3-4772-0B76-1B09BF553E72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9" creationId="{6C709DD5-78D8-2E35-D6AF-2D74A7EAD550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2" creationId="{09CEEB1A-468C-482E-08FC-7B33C265E29D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7" creationId="{865EF838-2FA2-A394-6679-DD473B53D83D}"/>
          </ac:cxnSpMkLst>
        </pc:cxnChg>
        <pc:cxnChg chg="add del mod">
          <ac:chgData name="代數白痴 顧" userId="316db6a4f7ef8138" providerId="LiveId" clId="{9D8209AB-AB57-4C54-8EF2-F897CD278CC6}" dt="2023-10-05T03:20:25.213" v="1520" actId="478"/>
          <ac:cxnSpMkLst>
            <pc:docMk/>
            <pc:sldMk cId="2267038628" sldId="392"/>
            <ac:cxnSpMk id="86" creationId="{5AB02D75-9848-3B98-E642-817B847E0AF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4" creationId="{87E0EA97-562C-9CE7-444C-50552C76FC88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5" creationId="{7B471A4E-C244-B65A-DF81-A405F5D64AC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6" creationId="{0BDF7230-6390-9744-C8F5-84D4CA794A2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7" creationId="{B729944A-6DAB-21DD-8333-7EEC0DCBB76F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8" creationId="{CF3C3814-407B-703F-ED39-ED29F3A94FE5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9" creationId="{E74A7DDB-CA0C-0BA2-2AA9-DC0BE129E352}"/>
          </ac:cxnSpMkLst>
        </pc:cxnChg>
        <pc:cxnChg chg="add del mod">
          <ac:chgData name="代數白痴 顧" userId="316db6a4f7ef8138" providerId="LiveId" clId="{9D8209AB-AB57-4C54-8EF2-F897CD278CC6}" dt="2023-10-05T07:33:09.372" v="4188" actId="478"/>
          <ac:cxnSpMkLst>
            <pc:docMk/>
            <pc:sldMk cId="2267038628" sldId="392"/>
            <ac:cxnSpMk id="101" creationId="{22B2EBE1-395A-6B22-5645-153C4FAE6750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4" creationId="{464C3242-4D8A-212A-58B5-9A659E74402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8" creationId="{4BD0DB22-89A3-2552-DAEE-8D01A2175CD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0" creationId="{9B8ECBF6-E626-A687-3525-9BD8DACD686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2" creationId="{96E789AA-E35E-B5C8-5C26-C7D51578B95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4" creationId="{ED8F7F4A-2ED4-EA30-EF27-CB5E765E7C0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6" creationId="{A30760DE-5D6D-C753-2D23-32C7E9B5B416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7" creationId="{553149B6-5BBC-7C69-5870-9A7E9032E4A1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8" creationId="{FFC051B3-9094-37ED-69FA-B77B2242F0CD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0" creationId="{E56655C1-BEC1-4369-DE5F-70F4998A9CC2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2" creationId="{BB44D505-331C-8E56-0A11-DAD3E9713963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4" creationId="{BF8C2A28-B7C2-7659-334A-17BB2737E224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5" creationId="{F1668BF5-8C8A-B944-22EE-7C1C57EA85A7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6" creationId="{6C0A1995-E769-C291-16AE-960D534832F2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delSp modSp mod modTransition delAnim modAnim modNotesTx">
        <pc:chgData name="代數白痴 顧" userId="316db6a4f7ef8138" providerId="LiveId" clId="{9D8209AB-AB57-4C54-8EF2-F897CD278CC6}" dt="2023-10-05T08:04:30.082" v="4304" actId="20577"/>
        <pc:sldMkLst>
          <pc:docMk/>
          <pc:sldMk cId="4180650715" sldId="393"/>
        </pc:sldMkLst>
        <pc:spChg chg="mod">
          <ac:chgData name="代數白痴 顧" userId="316db6a4f7ef8138" providerId="LiveId" clId="{9D8209AB-AB57-4C54-8EF2-F897CD278CC6}" dt="2023-10-05T03:25:55.061" v="1996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7" creationId="{AE5148C9-3DE3-EC40-E02D-A4B9AA191EA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8" creationId="{37C9FA38-9DAB-B031-1137-DE6509513A57}"/>
          </ac:spMkLst>
        </pc:spChg>
        <pc:spChg chg="mod">
          <ac:chgData name="代數白痴 顧" userId="316db6a4f7ef8138" providerId="LiveId" clId="{9D8209AB-AB57-4C54-8EF2-F897CD278CC6}" dt="2023-10-05T08:04:30.082" v="4304" actId="20577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5" creationId="{15B04072-E77B-F9FC-18AE-A8504A38A73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6" creationId="{44CD5F70-99A8-DAD3-EA77-F108AE3DD2AB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7" creationId="{42780DE2-FD32-53EB-94E7-6AD458EC458D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80" creationId="{E9FBA1B0-9CB3-5916-604E-E77FAABCBC4D}"/>
          </ac:spMkLst>
        </pc:spChg>
        <pc:grpChg chg="add mod">
          <ac:chgData name="代數白痴 顧" userId="316db6a4f7ef8138" providerId="LiveId" clId="{9D8209AB-AB57-4C54-8EF2-F897CD278CC6}" dt="2023-10-05T03:29:57.510" v="2263" actId="164"/>
          <ac:grpSpMkLst>
            <pc:docMk/>
            <pc:sldMk cId="4180650715" sldId="393"/>
            <ac:grpSpMk id="2" creationId="{2AF2E14C-C0ED-F17F-0C94-4E209A3271E0}"/>
          </ac:grpSpMkLst>
        </pc:grpChg>
        <pc:grpChg chg="del mod">
          <ac:chgData name="代數白痴 顧" userId="316db6a4f7ef8138" providerId="LiveId" clId="{9D8209AB-AB57-4C54-8EF2-F897CD278CC6}" dt="2023-10-05T03:26:29.934" v="2003" actId="165"/>
          <ac:grpSpMkLst>
            <pc:docMk/>
            <pc:sldMk cId="4180650715" sldId="393"/>
            <ac:grpSpMk id="52" creationId="{1DAFF963-69D8-6A4A-05FF-9F86DAD22E6E}"/>
          </ac:grpSpMkLst>
        </pc:grp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9D8209AB-AB57-4C54-8EF2-F897CD278CC6}" dt="2023-10-05T03:26:09.862" v="2002" actId="478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del mod">
          <ac:chgData name="代數白痴 顧" userId="316db6a4f7ef8138" providerId="LiveId" clId="{9D8209AB-AB57-4C54-8EF2-F897CD278CC6}" dt="2023-10-05T03:26:07.860" v="2001" actId="478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9D8209AB-AB57-4C54-8EF2-F897CD278CC6}" dt="2023-10-05T03:25:59.165" v="1997" actId="478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del">
          <ac:chgData name="代數白痴 顧" userId="316db6a4f7ef8138" providerId="LiveId" clId="{9D8209AB-AB57-4C54-8EF2-F897CD278CC6}" dt="2023-10-05T03:22:21.742" v="1626" actId="478"/>
          <ac:picMkLst>
            <pc:docMk/>
            <pc:sldMk cId="4180650715" sldId="393"/>
            <ac:picMk id="37" creationId="{2FD32A21-6A3A-A248-1FCD-16F4D304FC0F}"/>
          </ac:picMkLst>
        </pc:pic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39" creationId="{D1AE1622-99F6-B341-F572-B165082E7336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44" creationId="{BE666D72-7D73-D975-966A-ECF4187B1368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9D8209AB-AB57-4C54-8EF2-F897CD278CC6}" dt="2023-10-05T03:29:57.510" v="2263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modSld sldOrd">
      <pc:chgData name="代數白痴 顧" userId="316db6a4f7ef8138" providerId="LiveId" clId="{B8B3D7DE-A7E1-4542-93B0-3FF32504C6AA}" dt="2023-10-03T05:12:34.522" v="13908" actId="20577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8744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142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成績盒狀圖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962386" cy="188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已知甲、乙兩班的學生人數相同，附圖為兩班某次數學小考成績的盒狀圖。若甲班、乙班學生小考成績的中位數分別為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；甲班、乙班中小考成績超過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80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分的學生人數分別為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，則下列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的大小關係，何者正確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&gt;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&gt;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(B)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&gt;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&lt;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(C)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&lt;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&gt;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(D)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&lt;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&lt;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【107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141" name="群組 140">
            <a:extLst>
              <a:ext uri="{FF2B5EF4-FFF2-40B4-BE49-F238E27FC236}">
                <a16:creationId xmlns:a16="http://schemas.microsoft.com/office/drawing/2014/main" id="{8D184488-2E3D-685D-96F6-61DB3F0CC82A}"/>
              </a:ext>
            </a:extLst>
          </p:cNvPr>
          <p:cNvGrpSpPr/>
          <p:nvPr/>
        </p:nvGrpSpPr>
        <p:grpSpPr>
          <a:xfrm>
            <a:off x="218186" y="4943787"/>
            <a:ext cx="11983646" cy="1809844"/>
            <a:chOff x="218186" y="4943787"/>
            <a:chExt cx="11983646" cy="1809844"/>
          </a:xfrm>
        </p:grpSpPr>
        <p:grpSp>
          <p:nvGrpSpPr>
            <p:cNvPr id="3" name="群組 2">
              <a:extLst>
                <a:ext uri="{FF2B5EF4-FFF2-40B4-BE49-F238E27FC236}">
                  <a16:creationId xmlns:a16="http://schemas.microsoft.com/office/drawing/2014/main" id="{B7912554-F7C1-5852-8AB5-6489B5423E94}"/>
                </a:ext>
              </a:extLst>
            </p:cNvPr>
            <p:cNvGrpSpPr/>
            <p:nvPr/>
          </p:nvGrpSpPr>
          <p:grpSpPr>
            <a:xfrm>
              <a:off x="218186" y="4943787"/>
              <a:ext cx="11983646" cy="1809844"/>
              <a:chOff x="237251" y="8052551"/>
              <a:chExt cx="11983646" cy="1809844"/>
            </a:xfrm>
          </p:grpSpPr>
          <p:cxnSp>
            <p:nvCxnSpPr>
              <p:cNvPr id="4" name="直線接點 3">
                <a:extLst>
                  <a:ext uri="{FF2B5EF4-FFF2-40B4-BE49-F238E27FC236}">
                    <a16:creationId xmlns:a16="http://schemas.microsoft.com/office/drawing/2014/main" id="{83F64235-E818-7663-F7B2-DBAE45A49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8443397"/>
                <a:ext cx="6457999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3EF502E-F5C4-413C-AFDD-06B7D6CFAEAE}"/>
                  </a:ext>
                </a:extLst>
              </p:cNvPr>
              <p:cNvSpPr txBox="1"/>
              <p:nvPr/>
            </p:nvSpPr>
            <p:spPr>
              <a:xfrm>
                <a:off x="662920" y="8052551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B7080E07-AD10-810E-BE74-3E3D9DFEAA34}"/>
                  </a:ext>
                </a:extLst>
              </p:cNvPr>
              <p:cNvSpPr/>
              <p:nvPr/>
            </p:nvSpPr>
            <p:spPr>
              <a:xfrm>
                <a:off x="350787" y="8089842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C3C4D356-E86E-2D30-1771-DC2F8E46956E}"/>
                  </a:ext>
                </a:extLst>
              </p:cNvPr>
              <p:cNvSpPr txBox="1"/>
              <p:nvPr/>
            </p:nvSpPr>
            <p:spPr>
              <a:xfrm>
                <a:off x="237251" y="8469450"/>
                <a:ext cx="6747693" cy="1392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右圖是某國中九年甲、乙兩班第一次段考數學科分數的盒狀圖，若兩班人數一樣多，請問下列敘述何者正確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?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甲班的四分位距比乙班大 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(B) 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甲班未滿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60 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分人數比乙班多 </a:t>
                </a:r>
                <a:b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</a:br>
                <a:r>
                  <a:rPr lang="en-US" altLang="zh-TW" b="1" dirty="0">
                    <a:ea typeface="微軟正黑體" panose="020B0604030504040204" pitchFamily="34" charset="-120"/>
                  </a:rPr>
                  <a:t>(C)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兩班的最低分無法比較大小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(D) 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甲班的全距比乙班小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3DE5A842-2134-9639-2AC0-310AE1A246E8}"/>
                  </a:ext>
                </a:extLst>
              </p:cNvPr>
              <p:cNvSpPr txBox="1"/>
              <p:nvPr/>
            </p:nvSpPr>
            <p:spPr>
              <a:xfrm>
                <a:off x="9684174" y="9500501"/>
                <a:ext cx="253672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(D)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9CCC5770-87EB-F92D-A2AA-E57B31213304}"/>
                </a:ext>
              </a:extLst>
            </p:cNvPr>
            <p:cNvGrpSpPr/>
            <p:nvPr/>
          </p:nvGrpSpPr>
          <p:grpSpPr>
            <a:xfrm>
              <a:off x="6965879" y="5383850"/>
              <a:ext cx="3267187" cy="1346616"/>
              <a:chOff x="6115731" y="3432175"/>
              <a:chExt cx="3267187" cy="1346616"/>
            </a:xfrm>
          </p:grpSpPr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5E2A2CD0-F0F8-38E5-039B-BD5DF0E9AD95}"/>
                  </a:ext>
                </a:extLst>
              </p:cNvPr>
              <p:cNvSpPr/>
              <p:nvPr/>
            </p:nvSpPr>
            <p:spPr>
              <a:xfrm>
                <a:off x="7626350" y="3603625"/>
                <a:ext cx="288925" cy="18414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DD183B78-9ECB-5079-4B9A-B4258C0003C7}"/>
                  </a:ext>
                </a:extLst>
              </p:cNvPr>
              <p:cNvSpPr/>
              <p:nvPr/>
            </p:nvSpPr>
            <p:spPr>
              <a:xfrm>
                <a:off x="7198709" y="4042163"/>
                <a:ext cx="592741" cy="18414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8" name="直線接點 17">
                <a:extLst>
                  <a:ext uri="{FF2B5EF4-FFF2-40B4-BE49-F238E27FC236}">
                    <a16:creationId xmlns:a16="http://schemas.microsoft.com/office/drawing/2014/main" id="{55B54020-174D-416B-E088-76AF26111D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963" y="3603625"/>
                <a:ext cx="0" cy="1841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接點 18">
                <a:extLst>
                  <a:ext uri="{FF2B5EF4-FFF2-40B4-BE49-F238E27FC236}">
                    <a16:creationId xmlns:a16="http://schemas.microsoft.com/office/drawing/2014/main" id="{6A0F80F8-C8C9-B30B-FA10-1E4F945909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61263" y="4042163"/>
                <a:ext cx="0" cy="1841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接點 20">
                <a:extLst>
                  <a:ext uri="{FF2B5EF4-FFF2-40B4-BE49-F238E27FC236}">
                    <a16:creationId xmlns:a16="http://schemas.microsoft.com/office/drawing/2014/main" id="{4339D291-48E0-2646-42B4-B7AA89D809A7}"/>
                  </a:ext>
                </a:extLst>
              </p:cNvPr>
              <p:cNvCxnSpPr>
                <a:stCxn id="15" idx="3"/>
              </p:cNvCxnSpPr>
              <p:nvPr/>
            </p:nvCxnSpPr>
            <p:spPr>
              <a:xfrm>
                <a:off x="7915275" y="3695700"/>
                <a:ext cx="3333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接點 23">
                <a:extLst>
                  <a:ext uri="{FF2B5EF4-FFF2-40B4-BE49-F238E27FC236}">
                    <a16:creationId xmlns:a16="http://schemas.microsoft.com/office/drawing/2014/main" id="{23411FF2-0BC7-8697-1470-94F97C70873A}"/>
                  </a:ext>
                </a:extLst>
              </p:cNvPr>
              <p:cNvCxnSpPr>
                <a:cxnSpLocks/>
                <a:endCxn id="15" idx="1"/>
              </p:cNvCxnSpPr>
              <p:nvPr/>
            </p:nvCxnSpPr>
            <p:spPr>
              <a:xfrm>
                <a:off x="7175500" y="3695700"/>
                <a:ext cx="4508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接點 25">
                <a:extLst>
                  <a:ext uri="{FF2B5EF4-FFF2-40B4-BE49-F238E27FC236}">
                    <a16:creationId xmlns:a16="http://schemas.microsoft.com/office/drawing/2014/main" id="{E2DB0670-4618-4B2E-5B97-5A95E400C1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56588" y="3603625"/>
                <a:ext cx="0" cy="1841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接點 26">
                <a:extLst>
                  <a:ext uri="{FF2B5EF4-FFF2-40B4-BE49-F238E27FC236}">
                    <a16:creationId xmlns:a16="http://schemas.microsoft.com/office/drawing/2014/main" id="{BB94E778-EE21-2D93-4515-3B59D33E25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5500" y="3603625"/>
                <a:ext cx="0" cy="1841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>
                <a:extLst>
                  <a:ext uri="{FF2B5EF4-FFF2-40B4-BE49-F238E27FC236}">
                    <a16:creationId xmlns:a16="http://schemas.microsoft.com/office/drawing/2014/main" id="{E36CD733-42E7-BF6C-A670-5F233508DA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61351" y="4042163"/>
                <a:ext cx="0" cy="1841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接點 32">
                <a:extLst>
                  <a:ext uri="{FF2B5EF4-FFF2-40B4-BE49-F238E27FC236}">
                    <a16:creationId xmlns:a16="http://schemas.microsoft.com/office/drawing/2014/main" id="{40150A4D-9FF6-F4A7-E774-23A835DCCA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92951" y="4045338"/>
                <a:ext cx="0" cy="1841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接點 33">
                <a:extLst>
                  <a:ext uri="{FF2B5EF4-FFF2-40B4-BE49-F238E27FC236}">
                    <a16:creationId xmlns:a16="http://schemas.microsoft.com/office/drawing/2014/main" id="{0C6F5BA5-B742-DC79-0A4E-350BEDEC0B08}"/>
                  </a:ext>
                </a:extLst>
              </p:cNvPr>
              <p:cNvCxnSpPr>
                <a:cxnSpLocks/>
                <a:endCxn id="16" idx="1"/>
              </p:cNvCxnSpPr>
              <p:nvPr/>
            </p:nvCxnSpPr>
            <p:spPr>
              <a:xfrm>
                <a:off x="7092951" y="4134238"/>
                <a:ext cx="10575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>
                <a:extLst>
                  <a:ext uri="{FF2B5EF4-FFF2-40B4-BE49-F238E27FC236}">
                    <a16:creationId xmlns:a16="http://schemas.microsoft.com/office/drawing/2014/main" id="{7C202E68-C5B9-0ADA-BF6D-E44EAD7F73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91450" y="4134238"/>
                <a:ext cx="4651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>
                <a:extLst>
                  <a:ext uri="{FF2B5EF4-FFF2-40B4-BE49-F238E27FC236}">
                    <a16:creationId xmlns:a16="http://schemas.microsoft.com/office/drawing/2014/main" id="{6E8322CC-3BC6-BDF3-BD68-FADA214801DB}"/>
                  </a:ext>
                </a:extLst>
              </p:cNvPr>
              <p:cNvCxnSpPr/>
              <p:nvPr/>
            </p:nvCxnSpPr>
            <p:spPr>
              <a:xfrm flipV="1">
                <a:off x="6721475" y="3432175"/>
                <a:ext cx="0" cy="103822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接點 43">
                <a:extLst>
                  <a:ext uri="{FF2B5EF4-FFF2-40B4-BE49-F238E27FC236}">
                    <a16:creationId xmlns:a16="http://schemas.microsoft.com/office/drawing/2014/main" id="{F042B9A8-3F08-26E1-55AF-0A91C987C3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5125" y="4470400"/>
                <a:ext cx="2225675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>
                <a:extLst>
                  <a:ext uri="{FF2B5EF4-FFF2-40B4-BE49-F238E27FC236}">
                    <a16:creationId xmlns:a16="http://schemas.microsoft.com/office/drawing/2014/main" id="{57791588-2422-6FA9-4645-74D61174AB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24700" y="4403725"/>
                <a:ext cx="0" cy="6667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接點 51">
                <a:extLst>
                  <a:ext uri="{FF2B5EF4-FFF2-40B4-BE49-F238E27FC236}">
                    <a16:creationId xmlns:a16="http://schemas.microsoft.com/office/drawing/2014/main" id="{4E5B9B0C-1055-3766-87FD-CA7966DD28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7775" y="4403725"/>
                <a:ext cx="0" cy="6667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接點 58">
                <a:extLst>
                  <a:ext uri="{FF2B5EF4-FFF2-40B4-BE49-F238E27FC236}">
                    <a16:creationId xmlns:a16="http://schemas.microsoft.com/office/drawing/2014/main" id="{FCBF71BD-F892-0AEF-2269-B8F553007A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64500" y="4400550"/>
                <a:ext cx="0" cy="6667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接點 61">
                <a:extLst>
                  <a:ext uri="{FF2B5EF4-FFF2-40B4-BE49-F238E27FC236}">
                    <a16:creationId xmlns:a16="http://schemas.microsoft.com/office/drawing/2014/main" id="{B97D4758-2ACD-D759-2612-80D7262C1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31225" y="4397375"/>
                <a:ext cx="0" cy="66675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文字方塊 66">
                <a:extLst>
                  <a:ext uri="{FF2B5EF4-FFF2-40B4-BE49-F238E27FC236}">
                    <a16:creationId xmlns:a16="http://schemas.microsoft.com/office/drawing/2014/main" id="{B75F73C1-5327-C431-29D1-2DDFC7975382}"/>
                  </a:ext>
                </a:extLst>
              </p:cNvPr>
              <p:cNvSpPr txBox="1"/>
              <p:nvPr/>
            </p:nvSpPr>
            <p:spPr>
              <a:xfrm>
                <a:off x="6115732" y="3537191"/>
                <a:ext cx="6308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甲班</a:t>
                </a:r>
              </a:p>
            </p:txBody>
          </p:sp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E2989B46-ABAD-1E4F-4E89-199F702B6C95}"/>
                  </a:ext>
                </a:extLst>
              </p:cNvPr>
              <p:cNvSpPr txBox="1"/>
              <p:nvPr/>
            </p:nvSpPr>
            <p:spPr>
              <a:xfrm>
                <a:off x="6115731" y="3999032"/>
                <a:ext cx="63084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6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乙班</a:t>
                </a:r>
              </a:p>
            </p:txBody>
          </p:sp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70F08ABF-99E0-45A8-6B88-C53BEE6AE808}"/>
                  </a:ext>
                </a:extLst>
              </p:cNvPr>
              <p:cNvSpPr txBox="1"/>
              <p:nvPr/>
            </p:nvSpPr>
            <p:spPr>
              <a:xfrm>
                <a:off x="6928450" y="4439863"/>
                <a:ext cx="38700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dirty="0">
                    <a:ea typeface="微軟正黑體" panose="020B0604030504040204" pitchFamily="34" charset="-120"/>
                  </a:rPr>
                  <a:t>40</a:t>
                </a:r>
                <a:endParaRPr lang="zh-TW" altLang="en-US" sz="1600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551B6AF2-9B88-ACBE-7B23-482778AA250F}"/>
                  </a:ext>
                </a:extLst>
              </p:cNvPr>
              <p:cNvSpPr txBox="1"/>
              <p:nvPr/>
            </p:nvSpPr>
            <p:spPr>
              <a:xfrm>
                <a:off x="7412015" y="4437062"/>
                <a:ext cx="38700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dirty="0">
                    <a:ea typeface="微軟正黑體" panose="020B0604030504040204" pitchFamily="34" charset="-120"/>
                  </a:rPr>
                  <a:t>60</a:t>
                </a:r>
                <a:endParaRPr lang="zh-TW" altLang="en-US" sz="1600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78" name="文字方塊 77">
                <a:extLst>
                  <a:ext uri="{FF2B5EF4-FFF2-40B4-BE49-F238E27FC236}">
                    <a16:creationId xmlns:a16="http://schemas.microsoft.com/office/drawing/2014/main" id="{FC130DCE-CC2C-B65E-E7CC-0CC1BC867E40}"/>
                  </a:ext>
                </a:extLst>
              </p:cNvPr>
              <p:cNvSpPr txBox="1"/>
              <p:nvPr/>
            </p:nvSpPr>
            <p:spPr>
              <a:xfrm>
                <a:off x="7870996" y="4437020"/>
                <a:ext cx="38700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dirty="0">
                    <a:ea typeface="微軟正黑體" panose="020B0604030504040204" pitchFamily="34" charset="-120"/>
                  </a:rPr>
                  <a:t>80</a:t>
                </a:r>
                <a:endParaRPr lang="zh-TW" altLang="en-US" sz="1600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4" name="文字方塊 83">
                <a:extLst>
                  <a:ext uri="{FF2B5EF4-FFF2-40B4-BE49-F238E27FC236}">
                    <a16:creationId xmlns:a16="http://schemas.microsoft.com/office/drawing/2014/main" id="{064F3BFB-9E8D-56B5-25F7-8E338AD149E7}"/>
                  </a:ext>
                </a:extLst>
              </p:cNvPr>
              <p:cNvSpPr txBox="1"/>
              <p:nvPr/>
            </p:nvSpPr>
            <p:spPr>
              <a:xfrm>
                <a:off x="8278702" y="4440237"/>
                <a:ext cx="5078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b="1" dirty="0">
                    <a:ea typeface="微軟正黑體" panose="020B0604030504040204" pitchFamily="34" charset="-120"/>
                  </a:rPr>
                  <a:t>100</a:t>
                </a:r>
                <a:endParaRPr lang="zh-TW" altLang="en-US" sz="1600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7" name="文字方塊 86">
                <a:extLst>
                  <a:ext uri="{FF2B5EF4-FFF2-40B4-BE49-F238E27FC236}">
                    <a16:creationId xmlns:a16="http://schemas.microsoft.com/office/drawing/2014/main" id="{D94733CB-5F65-1EC4-C563-48F9797F6778}"/>
                  </a:ext>
                </a:extLst>
              </p:cNvPr>
              <p:cNvSpPr txBox="1"/>
              <p:nvPr/>
            </p:nvSpPr>
            <p:spPr>
              <a:xfrm>
                <a:off x="8683625" y="4425356"/>
                <a:ext cx="69929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600" dirty="0"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分數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)</a:t>
                </a:r>
                <a:endParaRPr lang="zh-TW" altLang="en-US" sz="1600" dirty="0"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5" name="群組 4">
            <a:extLst>
              <a:ext uri="{FF2B5EF4-FFF2-40B4-BE49-F238E27FC236}">
                <a16:creationId xmlns:a16="http://schemas.microsoft.com/office/drawing/2014/main" id="{10D7179E-F1F8-8856-30A0-5E61E473EF3A}"/>
              </a:ext>
            </a:extLst>
          </p:cNvPr>
          <p:cNvGrpSpPr/>
          <p:nvPr/>
        </p:nvGrpSpPr>
        <p:grpSpPr>
          <a:xfrm>
            <a:off x="3302080" y="2822976"/>
            <a:ext cx="5586366" cy="1802237"/>
            <a:chOff x="908258" y="2968545"/>
            <a:chExt cx="3413760" cy="1101325"/>
          </a:xfrm>
        </p:grpSpPr>
        <p:cxnSp>
          <p:nvCxnSpPr>
            <p:cNvPr id="126" name="直線接點 125">
              <a:extLst>
                <a:ext uri="{FF2B5EF4-FFF2-40B4-BE49-F238E27FC236}">
                  <a16:creationId xmlns:a16="http://schemas.microsoft.com/office/drawing/2014/main" id="{6C0A1995-E769-C291-16AE-960D534832F2}"/>
                </a:ext>
              </a:extLst>
            </p:cNvPr>
            <p:cNvCxnSpPr/>
            <p:nvPr/>
          </p:nvCxnSpPr>
          <p:spPr>
            <a:xfrm flipV="1">
              <a:off x="2960578" y="2974254"/>
              <a:ext cx="0" cy="1016061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接點 126">
              <a:extLst>
                <a:ext uri="{FF2B5EF4-FFF2-40B4-BE49-F238E27FC236}">
                  <a16:creationId xmlns:a16="http://schemas.microsoft.com/office/drawing/2014/main" id="{EEDE9431-D365-1CC5-D911-45D588019A03}"/>
                </a:ext>
              </a:extLst>
            </p:cNvPr>
            <p:cNvCxnSpPr/>
            <p:nvPr/>
          </p:nvCxnSpPr>
          <p:spPr>
            <a:xfrm flipV="1">
              <a:off x="3631138" y="2968545"/>
              <a:ext cx="0" cy="1016061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>
              <a:extLst>
                <a:ext uri="{FF2B5EF4-FFF2-40B4-BE49-F238E27FC236}">
                  <a16:creationId xmlns:a16="http://schemas.microsoft.com/office/drawing/2014/main" id="{BF8C2A28-B7C2-7659-334A-17BB2737E224}"/>
                </a:ext>
              </a:extLst>
            </p:cNvPr>
            <p:cNvCxnSpPr/>
            <p:nvPr/>
          </p:nvCxnSpPr>
          <p:spPr>
            <a:xfrm flipV="1">
              <a:off x="1604218" y="2983318"/>
              <a:ext cx="0" cy="1016061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接點 124">
              <a:extLst>
                <a:ext uri="{FF2B5EF4-FFF2-40B4-BE49-F238E27FC236}">
                  <a16:creationId xmlns:a16="http://schemas.microsoft.com/office/drawing/2014/main" id="{F1668BF5-8C8A-B944-22EE-7C1C57EA85A7}"/>
                </a:ext>
              </a:extLst>
            </p:cNvPr>
            <p:cNvCxnSpPr/>
            <p:nvPr/>
          </p:nvCxnSpPr>
          <p:spPr>
            <a:xfrm flipV="1">
              <a:off x="2274778" y="2977609"/>
              <a:ext cx="0" cy="1016061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矩形 91">
              <a:extLst>
                <a:ext uri="{FF2B5EF4-FFF2-40B4-BE49-F238E27FC236}">
                  <a16:creationId xmlns:a16="http://schemas.microsoft.com/office/drawing/2014/main" id="{8797F9BA-5CFD-3A10-1605-440BA7C64B54}"/>
                </a:ext>
              </a:extLst>
            </p:cNvPr>
            <p:cNvSpPr/>
            <p:nvPr/>
          </p:nvSpPr>
          <p:spPr>
            <a:xfrm>
              <a:off x="908258" y="2983318"/>
              <a:ext cx="3413760" cy="10160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4" name="直線接點 93">
              <a:extLst>
                <a:ext uri="{FF2B5EF4-FFF2-40B4-BE49-F238E27FC236}">
                  <a16:creationId xmlns:a16="http://schemas.microsoft.com/office/drawing/2014/main" id="{87E0EA97-562C-9CE7-444C-50552C76FC88}"/>
                </a:ext>
              </a:extLst>
            </p:cNvPr>
            <p:cNvCxnSpPr/>
            <p:nvPr/>
          </p:nvCxnSpPr>
          <p:spPr>
            <a:xfrm flipV="1">
              <a:off x="1604218" y="3923193"/>
              <a:ext cx="0" cy="140983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>
              <a:extLst>
                <a:ext uri="{FF2B5EF4-FFF2-40B4-BE49-F238E27FC236}">
                  <a16:creationId xmlns:a16="http://schemas.microsoft.com/office/drawing/2014/main" id="{7B471A4E-C244-B65A-DF81-A405F5D64AC7}"/>
                </a:ext>
              </a:extLst>
            </p:cNvPr>
            <p:cNvCxnSpPr/>
            <p:nvPr/>
          </p:nvCxnSpPr>
          <p:spPr>
            <a:xfrm flipV="1">
              <a:off x="2274778" y="3923179"/>
              <a:ext cx="0" cy="140983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>
              <a:extLst>
                <a:ext uri="{FF2B5EF4-FFF2-40B4-BE49-F238E27FC236}">
                  <a16:creationId xmlns:a16="http://schemas.microsoft.com/office/drawing/2014/main" id="{0BDF7230-6390-9744-C8F5-84D4CA794A24}"/>
                </a:ext>
              </a:extLst>
            </p:cNvPr>
            <p:cNvCxnSpPr/>
            <p:nvPr/>
          </p:nvCxnSpPr>
          <p:spPr>
            <a:xfrm flipV="1">
              <a:off x="2955498" y="3926974"/>
              <a:ext cx="0" cy="140983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>
              <a:extLst>
                <a:ext uri="{FF2B5EF4-FFF2-40B4-BE49-F238E27FC236}">
                  <a16:creationId xmlns:a16="http://schemas.microsoft.com/office/drawing/2014/main" id="{B729944A-6DAB-21DD-8333-7EEC0DCBB76F}"/>
                </a:ext>
              </a:extLst>
            </p:cNvPr>
            <p:cNvCxnSpPr/>
            <p:nvPr/>
          </p:nvCxnSpPr>
          <p:spPr>
            <a:xfrm flipV="1">
              <a:off x="3631138" y="3928887"/>
              <a:ext cx="0" cy="140983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>
              <a:extLst>
                <a:ext uri="{FF2B5EF4-FFF2-40B4-BE49-F238E27FC236}">
                  <a16:creationId xmlns:a16="http://schemas.microsoft.com/office/drawing/2014/main" id="{CF3C3814-407B-703F-ED39-ED29F3A94FE5}"/>
                </a:ext>
              </a:extLst>
            </p:cNvPr>
            <p:cNvCxnSpPr/>
            <p:nvPr/>
          </p:nvCxnSpPr>
          <p:spPr>
            <a:xfrm flipV="1">
              <a:off x="4320960" y="3925721"/>
              <a:ext cx="0" cy="140983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>
              <a:extLst>
                <a:ext uri="{FF2B5EF4-FFF2-40B4-BE49-F238E27FC236}">
                  <a16:creationId xmlns:a16="http://schemas.microsoft.com/office/drawing/2014/main" id="{E74A7DDB-CA0C-0BA2-2AA9-DC0BE129E352}"/>
                </a:ext>
              </a:extLst>
            </p:cNvPr>
            <p:cNvCxnSpPr/>
            <p:nvPr/>
          </p:nvCxnSpPr>
          <p:spPr>
            <a:xfrm flipV="1">
              <a:off x="909316" y="3925078"/>
              <a:ext cx="0" cy="140983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7D781081-C6A2-1D5D-F63C-45B17AEDCD95}"/>
                </a:ext>
              </a:extLst>
            </p:cNvPr>
            <p:cNvSpPr/>
            <p:nvPr/>
          </p:nvSpPr>
          <p:spPr>
            <a:xfrm>
              <a:off x="2807331" y="3127326"/>
              <a:ext cx="1126043" cy="1935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4" name="直線接點 103">
              <a:extLst>
                <a:ext uri="{FF2B5EF4-FFF2-40B4-BE49-F238E27FC236}">
                  <a16:creationId xmlns:a16="http://schemas.microsoft.com/office/drawing/2014/main" id="{464C3242-4D8A-212A-58B5-9A659E7440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4798" y="3127326"/>
              <a:ext cx="0" cy="19354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接點 107">
              <a:extLst>
                <a:ext uri="{FF2B5EF4-FFF2-40B4-BE49-F238E27FC236}">
                  <a16:creationId xmlns:a16="http://schemas.microsoft.com/office/drawing/2014/main" id="{4BD0DB22-89A3-2552-DAEE-8D01A2175CD7}"/>
                </a:ext>
              </a:extLst>
            </p:cNvPr>
            <p:cNvCxnSpPr>
              <a:cxnSpLocks/>
              <a:stCxn id="102" idx="3"/>
            </p:cNvCxnSpPr>
            <p:nvPr/>
          </p:nvCxnSpPr>
          <p:spPr>
            <a:xfrm>
              <a:off x="3933374" y="3224096"/>
              <a:ext cx="108375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>
              <a:extLst>
                <a:ext uri="{FF2B5EF4-FFF2-40B4-BE49-F238E27FC236}">
                  <a16:creationId xmlns:a16="http://schemas.microsoft.com/office/drawing/2014/main" id="{9B8ECBF6-E626-A687-3525-9BD8DACD68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47697" y="3147896"/>
              <a:ext cx="0" cy="1524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111">
              <a:extLst>
                <a:ext uri="{FF2B5EF4-FFF2-40B4-BE49-F238E27FC236}">
                  <a16:creationId xmlns:a16="http://schemas.microsoft.com/office/drawing/2014/main" id="{96E789AA-E35E-B5C8-5C26-C7D51578B9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4630" y="3147896"/>
              <a:ext cx="0" cy="1524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>
              <a:extLst>
                <a:ext uri="{FF2B5EF4-FFF2-40B4-BE49-F238E27FC236}">
                  <a16:creationId xmlns:a16="http://schemas.microsoft.com/office/drawing/2014/main" id="{ED8F7F4A-2ED4-EA30-EF27-CB5E765E7C04}"/>
                </a:ext>
              </a:extLst>
            </p:cNvPr>
            <p:cNvCxnSpPr>
              <a:endCxn id="102" idx="1"/>
            </p:cNvCxnSpPr>
            <p:nvPr/>
          </p:nvCxnSpPr>
          <p:spPr>
            <a:xfrm>
              <a:off x="1516165" y="3224096"/>
              <a:ext cx="1291166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矩形 114">
              <a:extLst>
                <a:ext uri="{FF2B5EF4-FFF2-40B4-BE49-F238E27FC236}">
                  <a16:creationId xmlns:a16="http://schemas.microsoft.com/office/drawing/2014/main" id="{97F9AE1B-2B4A-BD3D-759D-0ABEF407D747}"/>
                </a:ext>
              </a:extLst>
            </p:cNvPr>
            <p:cNvSpPr/>
            <p:nvPr/>
          </p:nvSpPr>
          <p:spPr>
            <a:xfrm>
              <a:off x="2125343" y="3559503"/>
              <a:ext cx="1397420" cy="1935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6" name="直線接點 115">
              <a:extLst>
                <a:ext uri="{FF2B5EF4-FFF2-40B4-BE49-F238E27FC236}">
                  <a16:creationId xmlns:a16="http://schemas.microsoft.com/office/drawing/2014/main" id="{A30760DE-5D6D-C753-2D23-32C7E9B5B4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35931" y="3559503"/>
              <a:ext cx="0" cy="19354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>
              <a:extLst>
                <a:ext uri="{FF2B5EF4-FFF2-40B4-BE49-F238E27FC236}">
                  <a16:creationId xmlns:a16="http://schemas.microsoft.com/office/drawing/2014/main" id="{553149B6-5BBC-7C69-5870-9A7E9032E4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66230" y="3583711"/>
              <a:ext cx="0" cy="136786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接點 117">
              <a:extLst>
                <a:ext uri="{FF2B5EF4-FFF2-40B4-BE49-F238E27FC236}">
                  <a16:creationId xmlns:a16="http://schemas.microsoft.com/office/drawing/2014/main" id="{FFC051B3-9094-37ED-69FA-B77B2242F0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32063" y="3583711"/>
              <a:ext cx="0" cy="1524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接點 119">
              <a:extLst>
                <a:ext uri="{FF2B5EF4-FFF2-40B4-BE49-F238E27FC236}">
                  <a16:creationId xmlns:a16="http://schemas.microsoft.com/office/drawing/2014/main" id="{E56655C1-BEC1-4369-DE5F-70F4998A9CC2}"/>
                </a:ext>
              </a:extLst>
            </p:cNvPr>
            <p:cNvCxnSpPr>
              <a:endCxn id="115" idx="1"/>
            </p:cNvCxnSpPr>
            <p:nvPr/>
          </p:nvCxnSpPr>
          <p:spPr>
            <a:xfrm flipV="1">
              <a:off x="1727831" y="3656273"/>
              <a:ext cx="397512" cy="4453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接點 121">
              <a:extLst>
                <a:ext uri="{FF2B5EF4-FFF2-40B4-BE49-F238E27FC236}">
                  <a16:creationId xmlns:a16="http://schemas.microsoft.com/office/drawing/2014/main" id="{BB44D505-331C-8E56-0A11-DAD3E9713963}"/>
                </a:ext>
              </a:extLst>
            </p:cNvPr>
            <p:cNvCxnSpPr>
              <a:stCxn id="115" idx="3"/>
            </p:cNvCxnSpPr>
            <p:nvPr/>
          </p:nvCxnSpPr>
          <p:spPr>
            <a:xfrm>
              <a:off x="3522763" y="3656273"/>
              <a:ext cx="641350" cy="1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文字方塊 127">
            <a:extLst>
              <a:ext uri="{FF2B5EF4-FFF2-40B4-BE49-F238E27FC236}">
                <a16:creationId xmlns:a16="http://schemas.microsoft.com/office/drawing/2014/main" id="{15EEA5B3-B15F-8885-8832-F060629C4D88}"/>
              </a:ext>
            </a:extLst>
          </p:cNvPr>
          <p:cNvSpPr txBox="1"/>
          <p:nvPr/>
        </p:nvSpPr>
        <p:spPr>
          <a:xfrm>
            <a:off x="2487911" y="3060759"/>
            <a:ext cx="855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甲班</a:t>
            </a:r>
          </a:p>
        </p:txBody>
      </p:sp>
      <p:sp>
        <p:nvSpPr>
          <p:cNvPr id="129" name="文字方塊 128">
            <a:extLst>
              <a:ext uri="{FF2B5EF4-FFF2-40B4-BE49-F238E27FC236}">
                <a16:creationId xmlns:a16="http://schemas.microsoft.com/office/drawing/2014/main" id="{E5E20CAD-DBA9-83C0-7CCC-FBC18834B68D}"/>
              </a:ext>
            </a:extLst>
          </p:cNvPr>
          <p:cNvSpPr txBox="1"/>
          <p:nvPr/>
        </p:nvSpPr>
        <p:spPr>
          <a:xfrm>
            <a:off x="2471285" y="3860563"/>
            <a:ext cx="855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乙班</a:t>
            </a:r>
          </a:p>
        </p:txBody>
      </p:sp>
      <p:sp>
        <p:nvSpPr>
          <p:cNvPr id="130" name="文字方塊 129">
            <a:extLst>
              <a:ext uri="{FF2B5EF4-FFF2-40B4-BE49-F238E27FC236}">
                <a16:creationId xmlns:a16="http://schemas.microsoft.com/office/drawing/2014/main" id="{18672497-C84B-8DB6-778F-D33940E6D6EF}"/>
              </a:ext>
            </a:extLst>
          </p:cNvPr>
          <p:cNvSpPr txBox="1"/>
          <p:nvPr/>
        </p:nvSpPr>
        <p:spPr>
          <a:xfrm>
            <a:off x="5192539" y="4615872"/>
            <a:ext cx="68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ea typeface="微軟正黑體" panose="020B0604030504040204" pitchFamily="34" charset="-120"/>
              </a:rPr>
              <a:t>40</a:t>
            </a:r>
            <a:endParaRPr lang="zh-TW" altLang="en-US" b="1" dirty="0">
              <a:ea typeface="微軟正黑體" panose="020B0604030504040204" pitchFamily="34" charset="-120"/>
            </a:endParaRPr>
          </a:p>
        </p:txBody>
      </p:sp>
      <p:sp>
        <p:nvSpPr>
          <p:cNvPr id="131" name="文字方塊 130">
            <a:extLst>
              <a:ext uri="{FF2B5EF4-FFF2-40B4-BE49-F238E27FC236}">
                <a16:creationId xmlns:a16="http://schemas.microsoft.com/office/drawing/2014/main" id="{18D4623B-160D-EC72-D625-00B49E923BB4}"/>
              </a:ext>
            </a:extLst>
          </p:cNvPr>
          <p:cNvSpPr txBox="1"/>
          <p:nvPr/>
        </p:nvSpPr>
        <p:spPr>
          <a:xfrm>
            <a:off x="6302329" y="4607894"/>
            <a:ext cx="68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ea typeface="微軟正黑體" panose="020B0604030504040204" pitchFamily="34" charset="-120"/>
              </a:rPr>
              <a:t>60</a:t>
            </a:r>
            <a:endParaRPr lang="zh-TW" altLang="en-US" b="1" dirty="0">
              <a:ea typeface="微軟正黑體" panose="020B0604030504040204" pitchFamily="34" charset="-120"/>
            </a:endParaRPr>
          </a:p>
        </p:txBody>
      </p:sp>
      <p:sp>
        <p:nvSpPr>
          <p:cNvPr id="132" name="文字方塊 131">
            <a:extLst>
              <a:ext uri="{FF2B5EF4-FFF2-40B4-BE49-F238E27FC236}">
                <a16:creationId xmlns:a16="http://schemas.microsoft.com/office/drawing/2014/main" id="{F578A662-3DFE-97F2-57ED-0675CA4E9C6C}"/>
              </a:ext>
            </a:extLst>
          </p:cNvPr>
          <p:cNvSpPr txBox="1"/>
          <p:nvPr/>
        </p:nvSpPr>
        <p:spPr>
          <a:xfrm>
            <a:off x="7427137" y="4611746"/>
            <a:ext cx="68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ea typeface="微軟正黑體" panose="020B0604030504040204" pitchFamily="34" charset="-120"/>
              </a:rPr>
              <a:t>80</a:t>
            </a:r>
            <a:endParaRPr lang="zh-TW" altLang="en-US" b="1" dirty="0">
              <a:ea typeface="微軟正黑體" panose="020B0604030504040204" pitchFamily="34" charset="-120"/>
            </a:endParaRPr>
          </a:p>
        </p:txBody>
      </p:sp>
      <p:sp>
        <p:nvSpPr>
          <p:cNvPr id="133" name="文字方塊 132">
            <a:extLst>
              <a:ext uri="{FF2B5EF4-FFF2-40B4-BE49-F238E27FC236}">
                <a16:creationId xmlns:a16="http://schemas.microsoft.com/office/drawing/2014/main" id="{C7DB37AE-2D32-621F-5372-90E522A3E2C4}"/>
              </a:ext>
            </a:extLst>
          </p:cNvPr>
          <p:cNvSpPr txBox="1"/>
          <p:nvPr/>
        </p:nvSpPr>
        <p:spPr>
          <a:xfrm>
            <a:off x="8419613" y="4594338"/>
            <a:ext cx="89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ea typeface="微軟正黑體" panose="020B0604030504040204" pitchFamily="34" charset="-120"/>
              </a:rPr>
              <a:t>100</a:t>
            </a:r>
            <a:endParaRPr lang="zh-TW" altLang="en-US" b="1" dirty="0">
              <a:ea typeface="微軟正黑體" panose="020B0604030504040204" pitchFamily="34" charset="-120"/>
            </a:endParaRPr>
          </a:p>
        </p:txBody>
      </p:sp>
      <p:sp>
        <p:nvSpPr>
          <p:cNvPr id="134" name="文字方塊 133">
            <a:extLst>
              <a:ext uri="{FF2B5EF4-FFF2-40B4-BE49-F238E27FC236}">
                <a16:creationId xmlns:a16="http://schemas.microsoft.com/office/drawing/2014/main" id="{565F2097-7048-85AE-AEDB-9BB2E5174E68}"/>
              </a:ext>
            </a:extLst>
          </p:cNvPr>
          <p:cNvSpPr txBox="1"/>
          <p:nvPr/>
        </p:nvSpPr>
        <p:spPr>
          <a:xfrm>
            <a:off x="4086905" y="4599628"/>
            <a:ext cx="68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ea typeface="微軟正黑體" panose="020B0604030504040204" pitchFamily="34" charset="-120"/>
              </a:rPr>
              <a:t>20</a:t>
            </a:r>
            <a:endParaRPr lang="zh-TW" altLang="en-US" b="1" dirty="0">
              <a:ea typeface="微軟正黑體" panose="020B0604030504040204" pitchFamily="34" charset="-120"/>
            </a:endParaRPr>
          </a:p>
        </p:txBody>
      </p:sp>
      <p:sp>
        <p:nvSpPr>
          <p:cNvPr id="135" name="文字方塊 134">
            <a:extLst>
              <a:ext uri="{FF2B5EF4-FFF2-40B4-BE49-F238E27FC236}">
                <a16:creationId xmlns:a16="http://schemas.microsoft.com/office/drawing/2014/main" id="{A0A2E0C9-1CB6-1FB2-33C1-BC28047283A6}"/>
              </a:ext>
            </a:extLst>
          </p:cNvPr>
          <p:cNvSpPr txBox="1"/>
          <p:nvPr/>
        </p:nvSpPr>
        <p:spPr>
          <a:xfrm>
            <a:off x="2968271" y="4577523"/>
            <a:ext cx="68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ea typeface="微軟正黑體" panose="020B0604030504040204" pitchFamily="34" charset="-120"/>
              </a:rPr>
              <a:t>0</a:t>
            </a:r>
            <a:endParaRPr lang="zh-TW" altLang="en-US" b="1" dirty="0">
              <a:ea typeface="微軟正黑體" panose="020B0604030504040204" pitchFamily="34" charset="-120"/>
            </a:endParaRPr>
          </a:p>
        </p:txBody>
      </p:sp>
      <p:sp>
        <p:nvSpPr>
          <p:cNvPr id="140" name="文字方塊 139">
            <a:extLst>
              <a:ext uri="{FF2B5EF4-FFF2-40B4-BE49-F238E27FC236}">
                <a16:creationId xmlns:a16="http://schemas.microsoft.com/office/drawing/2014/main" id="{526ED408-EB1E-778E-1B32-8F36EA62EA24}"/>
              </a:ext>
            </a:extLst>
          </p:cNvPr>
          <p:cNvSpPr txBox="1"/>
          <p:nvPr/>
        </p:nvSpPr>
        <p:spPr>
          <a:xfrm>
            <a:off x="7805468" y="4889468"/>
            <a:ext cx="1558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ea typeface="微軟正黑體" panose="020B0604030504040204" pitchFamily="34" charset="-120"/>
              </a:rPr>
              <a:t>成績</a:t>
            </a:r>
            <a:r>
              <a:rPr lang="en-US" altLang="zh-TW" dirty="0"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</a:rPr>
              <a:t>分</a:t>
            </a:r>
            <a:r>
              <a:rPr lang="en-US" altLang="zh-TW" dirty="0">
                <a:ea typeface="微軟正黑體" panose="020B0604030504040204" pitchFamily="34" charset="-120"/>
              </a:rPr>
              <a:t>)</a:t>
            </a:r>
            <a:endParaRPr lang="zh-TW" altLang="en-US" dirty="0">
              <a:ea typeface="微軟正黑體" panose="020B0604030504040204" pitchFamily="34" charset="-120"/>
            </a:endParaRP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5A441AAB-5CEB-A5D4-6D13-529BDE5AD172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1009587" y="4651486"/>
            <a:ext cx="720000" cy="709200"/>
          </a:xfrm>
          <a:prstGeom prst="rect">
            <a:avLst/>
          </a:prstGeom>
        </p:spPr>
      </p:pic>
      <p:sp>
        <p:nvSpPr>
          <p:cNvPr id="17" name="文字方塊 3">
            <a:extLst>
              <a:ext uri="{FF2B5EF4-FFF2-40B4-BE49-F238E27FC236}">
                <a16:creationId xmlns:a16="http://schemas.microsoft.com/office/drawing/2014/main" id="{DB15C796-62C7-B9B8-B2A8-3EDC5019A340}"/>
              </a:ext>
            </a:extLst>
          </p:cNvPr>
          <p:cNvSpPr txBox="1"/>
          <p:nvPr/>
        </p:nvSpPr>
        <p:spPr>
          <a:xfrm>
            <a:off x="10785387" y="4403042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33529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盒狀圖基本觀念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33064D1-A706-81D3-BE5F-21499D5BBFE0}"/>
              </a:ext>
            </a:extLst>
          </p:cNvPr>
          <p:cNvSpPr/>
          <p:nvPr/>
        </p:nvSpPr>
        <p:spPr>
          <a:xfrm>
            <a:off x="3887150" y="2623550"/>
            <a:ext cx="3411423" cy="59630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67D72C02-151C-9E20-5C6D-2BF54C2956BD}"/>
              </a:ext>
            </a:extLst>
          </p:cNvPr>
          <p:cNvCxnSpPr>
            <a:cxnSpLocks/>
          </p:cNvCxnSpPr>
          <p:nvPr/>
        </p:nvCxnSpPr>
        <p:spPr>
          <a:xfrm flipV="1">
            <a:off x="6178615" y="2623550"/>
            <a:ext cx="0" cy="596305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2C9396B8-81E4-9A4B-4D30-037A9468ACD0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2662398" y="2921702"/>
            <a:ext cx="1224752" cy="1372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4CA717A9-FE7D-A2DA-0E49-0593EDDA6AF8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7298573" y="2921703"/>
            <a:ext cx="2231028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F17E73DC-7E5F-BBE6-189F-4049D662848A}"/>
              </a:ext>
            </a:extLst>
          </p:cNvPr>
          <p:cNvSpPr txBox="1"/>
          <p:nvPr/>
        </p:nvSpPr>
        <p:spPr>
          <a:xfrm>
            <a:off x="2142397" y="2213831"/>
            <a:ext cx="1084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ea typeface="微軟正黑體" panose="020B0604030504040204" pitchFamily="34" charset="-120"/>
              </a:rPr>
              <a:t>最小</a:t>
            </a:r>
          </a:p>
        </p:txBody>
      </p: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6249F982-54C4-317A-4D10-3537915410D0}"/>
              </a:ext>
            </a:extLst>
          </p:cNvPr>
          <p:cNvCxnSpPr>
            <a:cxnSpLocks/>
          </p:cNvCxnSpPr>
          <p:nvPr/>
        </p:nvCxnSpPr>
        <p:spPr>
          <a:xfrm flipV="1">
            <a:off x="2676091" y="2622822"/>
            <a:ext cx="0" cy="596305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CC1CF516-CA61-CAB5-6B4A-67A3B699B9B2}"/>
              </a:ext>
            </a:extLst>
          </p:cNvPr>
          <p:cNvCxnSpPr>
            <a:cxnSpLocks/>
          </p:cNvCxnSpPr>
          <p:nvPr/>
        </p:nvCxnSpPr>
        <p:spPr>
          <a:xfrm flipV="1">
            <a:off x="9529523" y="2619171"/>
            <a:ext cx="0" cy="596305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>
            <a:extLst>
              <a:ext uri="{FF2B5EF4-FFF2-40B4-BE49-F238E27FC236}">
                <a16:creationId xmlns:a16="http://schemas.microsoft.com/office/drawing/2014/main" id="{DBE3E833-8693-4FC3-63ED-1C19AF7B48A3}"/>
              </a:ext>
            </a:extLst>
          </p:cNvPr>
          <p:cNvSpPr txBox="1"/>
          <p:nvPr/>
        </p:nvSpPr>
        <p:spPr>
          <a:xfrm>
            <a:off x="8965351" y="2213831"/>
            <a:ext cx="1084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ea typeface="微軟正黑體" panose="020B0604030504040204" pitchFamily="34" charset="-120"/>
              </a:rPr>
              <a:t>最大</a:t>
            </a: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1673D34C-86EB-4A4F-3E15-08F366048E43}"/>
              </a:ext>
            </a:extLst>
          </p:cNvPr>
          <p:cNvSpPr txBox="1"/>
          <p:nvPr/>
        </p:nvSpPr>
        <p:spPr>
          <a:xfrm>
            <a:off x="771263" y="4639799"/>
            <a:ext cx="459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2 </a:t>
            </a:r>
            <a:r>
              <a:rPr lang="en-US" altLang="zh-TW" dirty="0"/>
              <a:t> , </a:t>
            </a:r>
            <a:r>
              <a:rPr lang="en-US" altLang="zh-TW" b="1" dirty="0"/>
              <a:t> 7  </a:t>
            </a:r>
            <a:r>
              <a:rPr lang="en-US" altLang="zh-TW" dirty="0"/>
              <a:t>,  </a:t>
            </a:r>
            <a:r>
              <a:rPr lang="en-US" altLang="zh-TW" b="1" dirty="0"/>
              <a:t>13</a:t>
            </a:r>
            <a:r>
              <a:rPr lang="en-US" altLang="zh-TW" dirty="0"/>
              <a:t>  , </a:t>
            </a:r>
            <a:r>
              <a:rPr lang="en-US" altLang="zh-TW" b="1" dirty="0"/>
              <a:t> 14  </a:t>
            </a:r>
            <a:r>
              <a:rPr lang="en-US" altLang="zh-TW" dirty="0"/>
              <a:t>,  </a:t>
            </a:r>
            <a:r>
              <a:rPr lang="en-US" altLang="zh-TW" b="1" dirty="0"/>
              <a:t>25 </a:t>
            </a:r>
            <a:r>
              <a:rPr lang="en-US" altLang="zh-TW" dirty="0"/>
              <a:t> ,  </a:t>
            </a:r>
            <a:r>
              <a:rPr lang="en-US" altLang="zh-TW" b="1" dirty="0"/>
              <a:t>36 </a:t>
            </a:r>
            <a:r>
              <a:rPr lang="en-US" altLang="zh-TW" dirty="0"/>
              <a:t> ,  </a:t>
            </a:r>
            <a:r>
              <a:rPr lang="en-US" altLang="zh-TW" b="1" dirty="0"/>
              <a:t>47 </a:t>
            </a:r>
            <a:r>
              <a:rPr lang="en-US" altLang="zh-TW" dirty="0"/>
              <a:t> ,  </a:t>
            </a:r>
            <a:r>
              <a:rPr lang="en-US" altLang="zh-TW" b="1" dirty="0"/>
              <a:t>48  </a:t>
            </a:r>
            <a:r>
              <a:rPr lang="en-US" altLang="zh-TW" dirty="0"/>
              <a:t>,</a:t>
            </a:r>
            <a:r>
              <a:rPr lang="en-US" altLang="zh-TW" b="1" dirty="0"/>
              <a:t>  69  </a:t>
            </a:r>
            <a:endParaRPr lang="zh-TW" altLang="en-US" b="1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47B20D4-4D08-395B-D32E-DFAC57564182}"/>
              </a:ext>
            </a:extLst>
          </p:cNvPr>
          <p:cNvSpPr txBox="1"/>
          <p:nvPr/>
        </p:nvSpPr>
        <p:spPr>
          <a:xfrm>
            <a:off x="3381018" y="1437536"/>
            <a:ext cx="5448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/>
              <a:t>11 </a:t>
            </a:r>
            <a:r>
              <a:rPr lang="en-US" altLang="zh-TW" sz="2000" dirty="0"/>
              <a:t> , </a:t>
            </a:r>
            <a:r>
              <a:rPr lang="en-US" altLang="zh-TW" sz="2000" b="1" dirty="0"/>
              <a:t> 12  </a:t>
            </a:r>
            <a:r>
              <a:rPr lang="en-US" altLang="zh-TW" sz="2000" dirty="0"/>
              <a:t>,  </a:t>
            </a:r>
            <a:r>
              <a:rPr lang="en-US" altLang="zh-TW" sz="2000" b="1" dirty="0"/>
              <a:t>13</a:t>
            </a:r>
            <a:r>
              <a:rPr lang="en-US" altLang="zh-TW" sz="2000" dirty="0"/>
              <a:t>  , </a:t>
            </a:r>
            <a:r>
              <a:rPr lang="en-US" altLang="zh-TW" sz="2000" b="1" dirty="0"/>
              <a:t> 19  </a:t>
            </a:r>
            <a:r>
              <a:rPr lang="en-US" altLang="zh-TW" sz="2000" dirty="0"/>
              <a:t>,  </a:t>
            </a:r>
            <a:r>
              <a:rPr lang="en-US" altLang="zh-TW" sz="2000" b="1" dirty="0"/>
              <a:t>21 </a:t>
            </a:r>
            <a:r>
              <a:rPr lang="en-US" altLang="zh-TW" sz="2000" dirty="0"/>
              <a:t> ,  </a:t>
            </a:r>
            <a:r>
              <a:rPr lang="en-US" altLang="zh-TW" sz="2000" b="1" dirty="0"/>
              <a:t>22 </a:t>
            </a:r>
            <a:r>
              <a:rPr lang="en-US" altLang="zh-TW" sz="2000" dirty="0"/>
              <a:t> </a:t>
            </a:r>
            <a:r>
              <a:rPr lang="en-US" altLang="zh-TW" sz="2000"/>
              <a:t>,  </a:t>
            </a:r>
            <a:r>
              <a:rPr lang="en-US" altLang="zh-TW" sz="2000" b="1"/>
              <a:t>22 </a:t>
            </a:r>
            <a:r>
              <a:rPr lang="en-US" altLang="zh-TW" sz="2000"/>
              <a:t> </a:t>
            </a:r>
            <a:r>
              <a:rPr lang="en-US" altLang="zh-TW" sz="2000" dirty="0"/>
              <a:t>,  </a:t>
            </a:r>
            <a:r>
              <a:rPr lang="en-US" altLang="zh-TW" sz="2000" b="1" dirty="0"/>
              <a:t>38</a:t>
            </a:r>
            <a:endParaRPr lang="zh-TW" altLang="en-US" sz="2000" b="1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DBD0510-88E7-BB43-1392-115477960170}"/>
              </a:ext>
            </a:extLst>
          </p:cNvPr>
          <p:cNvSpPr txBox="1"/>
          <p:nvPr/>
        </p:nvSpPr>
        <p:spPr>
          <a:xfrm>
            <a:off x="6992586" y="4639799"/>
            <a:ext cx="2227504" cy="369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2 </a:t>
            </a:r>
            <a:r>
              <a:rPr lang="en-US" altLang="zh-TW" dirty="0"/>
              <a:t> , </a:t>
            </a:r>
            <a:r>
              <a:rPr lang="en-US" altLang="zh-TW" b="1" dirty="0"/>
              <a:t> 7  </a:t>
            </a:r>
            <a:r>
              <a:rPr lang="en-US" altLang="zh-TW" dirty="0"/>
              <a:t>,  </a:t>
            </a:r>
            <a:r>
              <a:rPr lang="en-US" altLang="zh-TW" b="1" dirty="0"/>
              <a:t>9</a:t>
            </a:r>
            <a:r>
              <a:rPr lang="en-US" altLang="zh-TW" dirty="0"/>
              <a:t>  , </a:t>
            </a:r>
            <a:r>
              <a:rPr lang="en-US" altLang="zh-TW" b="1" dirty="0"/>
              <a:t> 10  </a:t>
            </a:r>
            <a:r>
              <a:rPr lang="en-US" altLang="zh-TW" dirty="0"/>
              <a:t>,  </a:t>
            </a:r>
            <a:r>
              <a:rPr lang="en-US" altLang="zh-TW" b="1" dirty="0"/>
              <a:t>11 </a:t>
            </a:r>
            <a:r>
              <a:rPr lang="en-US" altLang="zh-TW" dirty="0"/>
              <a:t> </a:t>
            </a:r>
            <a:r>
              <a:rPr lang="zh-TW" altLang="en-US" dirty="0"/>
              <a:t> </a:t>
            </a:r>
            <a:endParaRPr lang="zh-TW" altLang="en-US" b="1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9083636-3A67-ECAF-D1D7-2AA17057FA84}"/>
              </a:ext>
            </a:extLst>
          </p:cNvPr>
          <p:cNvSpPr txBox="1"/>
          <p:nvPr/>
        </p:nvSpPr>
        <p:spPr>
          <a:xfrm>
            <a:off x="9703858" y="4640225"/>
            <a:ext cx="1676688" cy="369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2 </a:t>
            </a:r>
            <a:r>
              <a:rPr lang="en-US" altLang="zh-TW" dirty="0"/>
              <a:t> , </a:t>
            </a:r>
            <a:r>
              <a:rPr lang="en-US" altLang="zh-TW" b="1" dirty="0"/>
              <a:t> 7  </a:t>
            </a:r>
            <a:r>
              <a:rPr lang="en-US" altLang="zh-TW" dirty="0"/>
              <a:t>,  </a:t>
            </a:r>
            <a:r>
              <a:rPr lang="en-US" altLang="zh-TW" b="1" dirty="0"/>
              <a:t>9  </a:t>
            </a:r>
            <a:r>
              <a:rPr lang="en-US" altLang="zh-TW" dirty="0"/>
              <a:t>,  </a:t>
            </a:r>
            <a:r>
              <a:rPr lang="en-US" altLang="zh-TW" b="1" dirty="0"/>
              <a:t>11 </a:t>
            </a:r>
            <a:r>
              <a:rPr lang="en-US" altLang="zh-TW" dirty="0"/>
              <a:t> </a:t>
            </a:r>
            <a:r>
              <a:rPr lang="zh-TW" altLang="en-US" dirty="0"/>
              <a:t> 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22550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" grpId="0"/>
      <p:bldP spid="32" grpId="0"/>
      <p:bldP spid="6" grpId="0"/>
      <p:bldP spid="11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24326</TotalTime>
  <Words>309</Words>
  <Application>Microsoft Office PowerPoint</Application>
  <PresentationFormat>寬螢幕</PresentationFormat>
  <Paragraphs>35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成績盒狀圖</vt:lpstr>
      <vt:lpstr>盒狀圖基本觀念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1156</cp:revision>
  <dcterms:created xsi:type="dcterms:W3CDTF">2015-07-26T15:18:38Z</dcterms:created>
  <dcterms:modified xsi:type="dcterms:W3CDTF">2023-11-29T05:36:42Z</dcterms:modified>
</cp:coreProperties>
</file>