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6B67D-96AD-4BA2-A0C2-4403C38D8C9E}" v="95" dt="2023-10-11T03:06:08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35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1.png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image" Target="../media/image4.wmf"/><Relationship Id="rId19" Type="http://schemas.openxmlformats.org/officeDocument/2006/relationships/image" Target="../media/image9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兩袋取球數字和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666464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已知甲、乙兩袋皆裝有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顆分別標記數字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的球，如附圖所示，且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小祥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打算從兩袋中各抽出一顆球。若甲袋中的每顆球被抽出的機會相等，乙袋中的每顆球被抽出的機會相等，則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小祥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從兩袋各抽出一球後，甲袋中剩餘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顆球的數字和會小於乙袋中剩餘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顆球的數字和的機率為何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      (B)    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補考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856D29AE-4CCB-D13E-12E8-A1EE6C95FB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308" y="2259899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09480" progId="Equation.DSMT4">
                  <p:embed/>
                </p:oleObj>
              </mc:Choice>
              <mc:Fallback>
                <p:oleObj name="Equation" r:id="rId3" imgW="203040" imgH="6094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856D29AE-4CCB-D13E-12E8-A1EE6C95FB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3308" y="2259899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A513A055-4559-A6D0-425E-84AAF6C42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0734" y="2259899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609480" progId="Equation.DSMT4">
                  <p:embed/>
                </p:oleObj>
              </mc:Choice>
              <mc:Fallback>
                <p:oleObj name="Equation" r:id="rId5" imgW="203040" imgH="6094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A513A055-4559-A6D0-425E-84AAF6C428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0734" y="2259899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72488A32-13A1-E35B-5438-F94AADE33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1425" y="2254779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609480" progId="Equation.DSMT4">
                  <p:embed/>
                </p:oleObj>
              </mc:Choice>
              <mc:Fallback>
                <p:oleObj name="Equation" r:id="rId7" imgW="203040" imgH="60948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72488A32-13A1-E35B-5438-F94AADE33B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91425" y="2254779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FAAF5590-C405-ADCF-8D4F-A59F5CBC45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5484" y="2259899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609480" progId="Equation.DSMT4">
                  <p:embed/>
                </p:oleObj>
              </mc:Choice>
              <mc:Fallback>
                <p:oleObj name="Equation" r:id="rId9" imgW="203040" imgH="60948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FAAF5590-C405-ADCF-8D4F-A59F5CBC45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85484" y="2259899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圖片 7">
            <a:extLst>
              <a:ext uri="{FF2B5EF4-FFF2-40B4-BE49-F238E27FC236}">
                <a16:creationId xmlns:a16="http://schemas.microsoft.com/office/drawing/2014/main" id="{A144F78E-7811-AF26-E8A5-461ACADE59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9614" y="3097270"/>
            <a:ext cx="2554869" cy="1456399"/>
          </a:xfrm>
          <a:prstGeom prst="rect">
            <a:avLst/>
          </a:prstGeom>
        </p:spPr>
      </p:pic>
      <p:grpSp>
        <p:nvGrpSpPr>
          <p:cNvPr id="16" name="群組 15">
            <a:extLst>
              <a:ext uri="{FF2B5EF4-FFF2-40B4-BE49-F238E27FC236}">
                <a16:creationId xmlns:a16="http://schemas.microsoft.com/office/drawing/2014/main" id="{1701A868-0238-842F-DC63-BA6789E7C22B}"/>
              </a:ext>
            </a:extLst>
          </p:cNvPr>
          <p:cNvGrpSpPr/>
          <p:nvPr/>
        </p:nvGrpSpPr>
        <p:grpSpPr>
          <a:xfrm>
            <a:off x="208352" y="4727517"/>
            <a:ext cx="11992526" cy="2008030"/>
            <a:chOff x="208352" y="4727517"/>
            <a:chExt cx="11992526" cy="2008030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2AF2E14C-C0ED-F17F-0C94-4E209A3271E0}"/>
                </a:ext>
              </a:extLst>
            </p:cNvPr>
            <p:cNvGrpSpPr/>
            <p:nvPr/>
          </p:nvGrpSpPr>
          <p:grpSpPr>
            <a:xfrm>
              <a:off x="208352" y="4727517"/>
              <a:ext cx="11992526" cy="2008030"/>
              <a:chOff x="208352" y="5233544"/>
              <a:chExt cx="11992526" cy="2008030"/>
            </a:xfrm>
          </p:grpSpPr>
          <p:sp>
            <p:nvSpPr>
              <p:cNvPr id="63" name="文字方塊 62">
                <a:extLst>
                  <a:ext uri="{FF2B5EF4-FFF2-40B4-BE49-F238E27FC236}">
                    <a16:creationId xmlns:a16="http://schemas.microsoft.com/office/drawing/2014/main" id="{B277897E-7B61-69FA-F1DA-1B85F3818DB4}"/>
                  </a:ext>
                </a:extLst>
              </p:cNvPr>
              <p:cNvSpPr txBox="1"/>
              <p:nvPr/>
            </p:nvSpPr>
            <p:spPr>
              <a:xfrm>
                <a:off x="208352" y="5650443"/>
                <a:ext cx="9335143" cy="1476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如圖，甲袋內的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張牌分別標記數字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2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；乙袋內的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張牌分別標記數字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2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。若甲袋中每張牌被取出的機會相等，且乙袋中每張牌被取出的機會相等，則</a:t>
                </a:r>
                <a:r>
                  <a:rPr lang="zh-TW" altLang="en-US" u="sng" dirty="0">
                    <a:ea typeface="微軟正黑體" panose="020B0604030504040204" pitchFamily="34" charset="-120"/>
                  </a:rPr>
                  <a:t>小白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自兩袋中各取出一張牌後，其數字和大於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6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的機率為何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6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(B)       (C)       (D)                                                                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【100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II.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24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64" name="直線接點 63">
                <a:extLst>
                  <a:ext uri="{FF2B5EF4-FFF2-40B4-BE49-F238E27FC236}">
                    <a16:creationId xmlns:a16="http://schemas.microsoft.com/office/drawing/2014/main" id="{54592D26-DFC7-3260-277F-54D1C2762A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624390"/>
                <a:ext cx="9352438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文字方塊 64">
                <a:extLst>
                  <a:ext uri="{FF2B5EF4-FFF2-40B4-BE49-F238E27FC236}">
                    <a16:creationId xmlns:a16="http://schemas.microsoft.com/office/drawing/2014/main" id="{C12C8CA5-4581-614A-C354-FF5AFAF02261}"/>
                  </a:ext>
                </a:extLst>
              </p:cNvPr>
              <p:cNvSpPr txBox="1"/>
              <p:nvPr/>
            </p:nvSpPr>
            <p:spPr>
              <a:xfrm>
                <a:off x="634023" y="5233544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B1B75877-406A-46F8-8B50-37458598AF3C}"/>
                  </a:ext>
                </a:extLst>
              </p:cNvPr>
              <p:cNvSpPr/>
              <p:nvPr/>
            </p:nvSpPr>
            <p:spPr>
              <a:xfrm>
                <a:off x="321890" y="5270835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171FE9A6-96AE-19BC-3B6D-8C704178E972}"/>
                  </a:ext>
                </a:extLst>
              </p:cNvPr>
              <p:cNvSpPr txBox="1"/>
              <p:nvPr/>
            </p:nvSpPr>
            <p:spPr>
              <a:xfrm>
                <a:off x="9664155" y="6903020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9" name="物件 8">
              <a:extLst>
                <a:ext uri="{FF2B5EF4-FFF2-40B4-BE49-F238E27FC236}">
                  <a16:creationId xmlns:a16="http://schemas.microsoft.com/office/drawing/2014/main" id="{B4654DF3-F729-43E3-5137-A0D2AA2438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36109" y="6154701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440" imgH="571320" progId="Equation.DSMT4">
                    <p:embed/>
                  </p:oleObj>
                </mc:Choice>
                <mc:Fallback>
                  <p:oleObj name="Equation" r:id="rId12" imgW="190440" imgH="571320" progId="Equation.DSMT4">
                    <p:embed/>
                    <p:pic>
                      <p:nvPicPr>
                        <p:cNvPr id="9" name="物件 8">
                          <a:extLst>
                            <a:ext uri="{FF2B5EF4-FFF2-40B4-BE49-F238E27FC236}">
                              <a16:creationId xmlns:a16="http://schemas.microsoft.com/office/drawing/2014/main" id="{B4654DF3-F729-43E3-5137-A0D2AA24380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36109" y="6154701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615C22CB-38A9-BD68-E96B-1A3D55D0B39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51571" y="6155099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440" imgH="571320" progId="Equation.DSMT4">
                    <p:embed/>
                  </p:oleObj>
                </mc:Choice>
                <mc:Fallback>
                  <p:oleObj name="Equation" r:id="rId14" imgW="190440" imgH="57132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615C22CB-38A9-BD68-E96B-1A3D55D0B39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351571" y="6155099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物件 10">
              <a:extLst>
                <a:ext uri="{FF2B5EF4-FFF2-40B4-BE49-F238E27FC236}">
                  <a16:creationId xmlns:a16="http://schemas.microsoft.com/office/drawing/2014/main" id="{D747C935-A59F-2235-7CF0-EE9034644EF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73287" y="6160800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90440" imgH="571320" progId="Equation.DSMT4">
                    <p:embed/>
                  </p:oleObj>
                </mc:Choice>
                <mc:Fallback>
                  <p:oleObj name="Equation" r:id="rId16" imgW="190440" imgH="571320" progId="Equation.DSMT4">
                    <p:embed/>
                    <p:pic>
                      <p:nvPicPr>
                        <p:cNvPr id="11" name="物件 10">
                          <a:extLst>
                            <a:ext uri="{FF2B5EF4-FFF2-40B4-BE49-F238E27FC236}">
                              <a16:creationId xmlns:a16="http://schemas.microsoft.com/office/drawing/2014/main" id="{D747C935-A59F-2235-7CF0-EE9034644EF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2073287" y="6160800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物件 11">
              <a:extLst>
                <a:ext uri="{FF2B5EF4-FFF2-40B4-BE49-F238E27FC236}">
                  <a16:creationId xmlns:a16="http://schemas.microsoft.com/office/drawing/2014/main" id="{2FF8C378-A1AA-B6F7-4D94-BE1A4D934DF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98853" y="6162012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190440" imgH="571320" progId="Equation.DSMT4">
                    <p:embed/>
                  </p:oleObj>
                </mc:Choice>
                <mc:Fallback>
                  <p:oleObj name="Equation" r:id="rId18" imgW="190440" imgH="571320" progId="Equation.DSMT4">
                    <p:embed/>
                    <p:pic>
                      <p:nvPicPr>
                        <p:cNvPr id="12" name="物件 11">
                          <a:extLst>
                            <a:ext uri="{FF2B5EF4-FFF2-40B4-BE49-F238E27FC236}">
                              <a16:creationId xmlns:a16="http://schemas.microsoft.com/office/drawing/2014/main" id="{2FF8C378-A1AA-B6F7-4D94-BE1A4D934DF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798853" y="6162012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5" name="圖片 14">
              <a:extLst>
                <a:ext uri="{FF2B5EF4-FFF2-40B4-BE49-F238E27FC236}">
                  <a16:creationId xmlns:a16="http://schemas.microsoft.com/office/drawing/2014/main" id="{DE5F1F86-0CDE-BF78-C72E-AA3D4EC6A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9543495" y="5260880"/>
              <a:ext cx="1855433" cy="1179571"/>
            </a:xfrm>
            <a:prstGeom prst="rect">
              <a:avLst/>
            </a:prstGeom>
          </p:spPr>
        </p:pic>
      </p:grpSp>
      <p:pic>
        <p:nvPicPr>
          <p:cNvPr id="14" name="圖片 13">
            <a:extLst>
              <a:ext uri="{FF2B5EF4-FFF2-40B4-BE49-F238E27FC236}">
                <a16:creationId xmlns:a16="http://schemas.microsoft.com/office/drawing/2014/main" id="{6112F055-581B-A0C4-7C4D-05A8CFB2662C}"/>
              </a:ext>
            </a:extLst>
          </p:cNvPr>
          <p:cNvPicPr>
            <a:picLocks/>
          </p:cNvPicPr>
          <p:nvPr/>
        </p:nvPicPr>
        <p:blipFill>
          <a:blip r:embed="rId21"/>
          <a:stretch>
            <a:fillRect/>
          </a:stretch>
        </p:blipFill>
        <p:spPr>
          <a:xfrm>
            <a:off x="11155620" y="4333566"/>
            <a:ext cx="714490" cy="720000"/>
          </a:xfrm>
          <a:prstGeom prst="rect">
            <a:avLst/>
          </a:prstGeom>
        </p:spPr>
      </p:pic>
      <p:sp>
        <p:nvSpPr>
          <p:cNvPr id="20" name="文字方塊 3">
            <a:extLst>
              <a:ext uri="{FF2B5EF4-FFF2-40B4-BE49-F238E27FC236}">
                <a16:creationId xmlns:a16="http://schemas.microsoft.com/office/drawing/2014/main" id="{75529B83-8195-36B4-033C-28EAE51C0D09}"/>
              </a:ext>
            </a:extLst>
          </p:cNvPr>
          <p:cNvSpPr txBox="1"/>
          <p:nvPr/>
        </p:nvSpPr>
        <p:spPr>
          <a:xfrm>
            <a:off x="10932516" y="407532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18281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24071</TotalTime>
  <Words>251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兩袋取球數字和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1112</cp:revision>
  <dcterms:created xsi:type="dcterms:W3CDTF">2015-07-26T15:18:38Z</dcterms:created>
  <dcterms:modified xsi:type="dcterms:W3CDTF">2023-12-06T06:46:33Z</dcterms:modified>
</cp:coreProperties>
</file>