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95" r:id="rId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FF6000"/>
    <a:srgbClr val="FFFFCC"/>
    <a:srgbClr val="3399FF"/>
    <a:srgbClr val="F5F5F5"/>
    <a:srgbClr val="FFCCFF"/>
    <a:srgbClr val="FFFF99"/>
    <a:srgbClr val="FF66FF"/>
    <a:srgbClr val="ADDB7B"/>
    <a:srgbClr val="66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536B67D-96AD-4BA2-A0C2-4403C38D8C9E}" v="95" dt="2023-10-11T03:06:08.50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450" autoAdjust="0"/>
    <p:restoredTop sz="94005" autoAdjust="0"/>
  </p:normalViewPr>
  <p:slideViewPr>
    <p:cSldViewPr snapToGrid="0">
      <p:cViewPr varScale="1">
        <p:scale>
          <a:sx n="65" d="100"/>
          <a:sy n="65" d="100"/>
        </p:scale>
        <p:origin x="32" y="372"/>
      </p:cViewPr>
      <p:guideLst>
        <p:guide pos="3840"/>
        <p:guide orient="horz" pos="2160"/>
      </p:guideLst>
    </p:cSldViewPr>
  </p:slideViewPr>
  <p:notesTextViewPr>
    <p:cViewPr>
      <p:scale>
        <a:sx n="125" d="100"/>
        <a:sy n="12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代數白痴 顧" userId="316db6a4f7ef8138" providerId="LiveId" clId="{55F94B99-0176-4F0B-A611-9CDBCF48EDBB}"/>
    <pc:docChg chg="undo custSel modSld sldOrd">
      <pc:chgData name="代數白痴 顧" userId="316db6a4f7ef8138" providerId="LiveId" clId="{55F94B99-0176-4F0B-A611-9CDBCF48EDBB}" dt="2023-08-22T07:58:39.561" v="3497" actId="478"/>
      <pc:docMkLst>
        <pc:docMk/>
      </pc:docMkLst>
      <pc:sldChg chg="addSp delSp modSp mod modTransition delAnim modNotesTx">
        <pc:chgData name="代數白痴 顧" userId="316db6a4f7ef8138" providerId="LiveId" clId="{55F94B99-0176-4F0B-A611-9CDBCF48EDBB}" dt="2023-08-22T07:54:31.841" v="2831"/>
        <pc:sldMkLst>
          <pc:docMk/>
          <pc:sldMk cId="754667137" sldId="386"/>
        </pc:sldMkLst>
        <pc:spChg chg="del">
          <ac:chgData name="代數白痴 顧" userId="316db6a4f7ef8138" providerId="LiveId" clId="{55F94B99-0176-4F0B-A611-9CDBCF48EDBB}" dt="2023-08-22T07:08:04.381" v="47" actId="478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55F94B99-0176-4F0B-A611-9CDBCF48EDBB}" dt="2023-08-22T07:29:22.620" v="141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10:24.219" v="155" actId="114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55F94B99-0176-4F0B-A611-9CDBCF48EDBB}" dt="2023-08-22T07:13:00.291" v="191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55F94B99-0176-4F0B-A611-9CDBCF48EDBB}" dt="2023-08-22T07:13:05.271" v="193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55F94B99-0176-4F0B-A611-9CDBCF48EDBB}" dt="2023-08-22T07:11:13.254" v="161" actId="1035"/>
          <ac:grpSpMkLst>
            <pc:docMk/>
            <pc:sldMk cId="754667137" sldId="386"/>
            <ac:grpSpMk id="2" creationId="{9204BB33-F861-B3E8-E94D-762DF3B9352D}"/>
          </ac:grpSpMkLst>
        </pc:grpChg>
        <pc:picChg chg="del">
          <ac:chgData name="代數白痴 顧" userId="316db6a4f7ef8138" providerId="LiveId" clId="{55F94B99-0176-4F0B-A611-9CDBCF48EDBB}" dt="2023-08-22T07:08:00.390" v="46" actId="478"/>
          <ac:picMkLst>
            <pc:docMk/>
            <pc:sldMk cId="754667137" sldId="386"/>
            <ac:picMk id="5" creationId="{D83FD19A-348B-AF10-C630-722FBF41D9D8}"/>
          </ac:picMkLst>
        </pc:pic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3" creationId="{81D45C5D-A565-ABC6-9D58-B9CCD4891E87}"/>
          </ac:cxnSpMkLst>
        </pc:cxn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4" creationId="{525A41AE-16B1-2199-F064-661CD6BC3F11}"/>
          </ac:cxnSpMkLst>
        </pc:cxnChg>
      </pc:sldChg>
      <pc:sldChg chg="addSp delSp modSp mod ord modTransition modAnim modNotesTx">
        <pc:chgData name="代數白痴 顧" userId="316db6a4f7ef8138" providerId="LiveId" clId="{55F94B99-0176-4F0B-A611-9CDBCF48EDBB}" dt="2023-08-22T07:58:39.561" v="3497" actId="478"/>
        <pc:sldMkLst>
          <pc:docMk/>
          <pc:sldMk cId="731354489" sldId="387"/>
        </pc:sldMkLst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55F94B99-0176-4F0B-A611-9CDBCF48EDBB}" dt="2023-08-22T07:28:15.155" v="1312" actId="11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55F94B99-0176-4F0B-A611-9CDBCF48EDBB}" dt="2023-08-22T07:28:22.919" v="1329" actId="1036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55F94B99-0176-4F0B-A611-9CDBCF48EDBB}" dt="2023-08-22T07:47:59.001" v="1654" actId="14100"/>
          <ac:spMkLst>
            <pc:docMk/>
            <pc:sldMk cId="731354489" sldId="387"/>
            <ac:spMk id="12" creationId="{04A0A522-7655-D0AA-1303-46DBC24F5B8F}"/>
          </ac:spMkLst>
        </pc:spChg>
        <pc:spChg chg="add mod">
          <ac:chgData name="代數白痴 顧" userId="316db6a4f7ef8138" providerId="LiveId" clId="{55F94B99-0176-4F0B-A611-9CDBCF48EDBB}" dt="2023-08-22T07:47:40.843" v="1643" actId="1037"/>
          <ac:spMkLst>
            <pc:docMk/>
            <pc:sldMk cId="731354489" sldId="387"/>
            <ac:spMk id="15" creationId="{2C8096C6-CE61-0A31-1398-DF840AADFE5B}"/>
          </ac:spMkLst>
        </pc:spChg>
        <pc:spChg chg="add mod">
          <ac:chgData name="代數白痴 顧" userId="316db6a4f7ef8138" providerId="LiveId" clId="{55F94B99-0176-4F0B-A611-9CDBCF48EDBB}" dt="2023-08-22T07:48:03.234" v="1656" actId="1035"/>
          <ac:spMkLst>
            <pc:docMk/>
            <pc:sldMk cId="731354489" sldId="387"/>
            <ac:spMk id="17" creationId="{A742D6DE-DF52-C71E-8A3E-50F37D1408EE}"/>
          </ac:spMkLst>
        </pc:spChg>
        <pc:spChg chg="mod">
          <ac:chgData name="代數白痴 顧" userId="316db6a4f7ef8138" providerId="LiveId" clId="{55F94B99-0176-4F0B-A611-9CDBCF48EDBB}" dt="2023-08-22T07:28:35.027" v="135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30:14.337" v="1468" actId="1035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55F94B99-0176-4F0B-A611-9CDBCF48EDBB}" dt="2023-08-22T07:27:20.629" v="1293" actId="1036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55F94B99-0176-4F0B-A611-9CDBCF48EDBB}" dt="2023-08-22T07:48:09.589" v="1657" actId="1076"/>
          <ac:grpSpMkLst>
            <pc:docMk/>
            <pc:sldMk cId="731354489" sldId="387"/>
            <ac:grpSpMk id="18" creationId="{9DDA2D0B-4903-1CE7-A760-C86A0535465F}"/>
          </ac:grpSpMkLst>
        </pc:grpChg>
        <pc:graphicFrameChg chg="del">
          <ac:chgData name="代數白痴 顧" userId="316db6a4f7ef8138" providerId="LiveId" clId="{55F94B99-0176-4F0B-A611-9CDBCF48EDBB}" dt="2023-08-22T07:23:43.308" v="1112" actId="478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del">
          <ac:chgData name="代數白痴 顧" userId="316db6a4f7ef8138" providerId="LiveId" clId="{55F94B99-0176-4F0B-A611-9CDBCF48EDBB}" dt="2023-08-22T07:23:44.241" v="1113" actId="478"/>
          <ac:picMkLst>
            <pc:docMk/>
            <pc:sldMk cId="731354489" sldId="387"/>
            <ac:picMk id="2" creationId="{82B5412F-2395-4912-A5DC-A0FB01B452F5}"/>
          </ac:picMkLst>
        </pc:picChg>
        <pc:cxnChg chg="del">
          <ac:chgData name="代數白痴 顧" userId="316db6a4f7ef8138" providerId="LiveId" clId="{55F94B99-0176-4F0B-A611-9CDBCF48EDBB}" dt="2023-08-22T07:58:39.561" v="3497" actId="478"/>
          <ac:cxnSpMkLst>
            <pc:docMk/>
            <pc:sldMk cId="731354489" sldId="387"/>
            <ac:cxnSpMk id="3" creationId="{6B4E590D-461B-88CD-E38F-F926C145DD1C}"/>
          </ac:cxnSpMkLst>
        </pc:cxnChg>
        <pc:cxnChg chg="del">
          <ac:chgData name="代數白痴 顧" userId="316db6a4f7ef8138" providerId="LiveId" clId="{55F94B99-0176-4F0B-A611-9CDBCF48EDBB}" dt="2023-08-22T07:58:38.514" v="3496" actId="478"/>
          <ac:cxnSpMkLst>
            <pc:docMk/>
            <pc:sldMk cId="731354489" sldId="387"/>
            <ac:cxnSpMk id="4" creationId="{135ABC96-DCBC-8B2F-7EC4-F262B2BE20F5}"/>
          </ac:cxnSpMkLst>
        </pc:cxnChg>
        <pc:cxnChg chg="mod">
          <ac:chgData name="代數白痴 顧" userId="316db6a4f7ef8138" providerId="LiveId" clId="{55F94B99-0176-4F0B-A611-9CDBCF48EDBB}" dt="2023-08-22T07:26:24.316" v="1259"/>
          <ac:cxnSpMkLst>
            <pc:docMk/>
            <pc:sldMk cId="731354489" sldId="387"/>
            <ac:cxnSpMk id="6" creationId="{A7B11E46-14D2-3034-B912-07129D071934}"/>
          </ac:cxnSpMkLst>
        </pc:cxnChg>
        <pc:cxnChg chg="add mod">
          <ac:chgData name="代數白痴 顧" userId="316db6a4f7ef8138" providerId="LiveId" clId="{55F94B99-0176-4F0B-A611-9CDBCF48EDBB}" dt="2023-08-22T07:47:52.877" v="1653" actId="1037"/>
          <ac:cxnSpMkLst>
            <pc:docMk/>
            <pc:sldMk cId="731354489" sldId="387"/>
            <ac:cxnSpMk id="14" creationId="{912D3A43-F820-DC7F-2274-B49319DDD326}"/>
          </ac:cxnSpMkLst>
        </pc:cxnChg>
      </pc:sldChg>
      <pc:sldChg chg="addSp delSp modSp mod modTransition">
        <pc:chgData name="代數白痴 顧" userId="316db6a4f7ef8138" providerId="LiveId" clId="{55F94B99-0176-4F0B-A611-9CDBCF48EDBB}" dt="2023-08-22T07:54:31.841" v="2832"/>
        <pc:sldMkLst>
          <pc:docMk/>
          <pc:sldMk cId="3686676960" sldId="388"/>
        </pc:sldMkLst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1" creationId="{BD1100C8-0914-8651-3A30-627A23BA8AC1}"/>
          </ac:spMkLst>
        </pc:spChg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55F94B99-0176-4F0B-A611-9CDBCF48EDBB}" dt="2023-08-22T07:30:03.315" v="1450" actId="2711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29:49.035" v="1449" actId="113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mod">
          <ac:chgData name="代數白痴 顧" userId="316db6a4f7ef8138" providerId="LiveId" clId="{55F94B99-0176-4F0B-A611-9CDBCF48EDBB}" dt="2023-08-22T07:22:38.843" v="1098" actId="14100"/>
          <ac:picMkLst>
            <pc:docMk/>
            <pc:sldMk cId="3686676960" sldId="388"/>
            <ac:picMk id="5" creationId="{951AE8D5-B0B3-515A-48FE-7501C06AEEA8}"/>
          </ac:picMkLst>
        </pc:picChg>
        <pc:picChg chg="add mod">
          <ac:chgData name="代數白痴 顧" userId="316db6a4f7ef8138" providerId="LiveId" clId="{55F94B99-0176-4F0B-A611-9CDBCF48EDBB}" dt="2023-08-22T07:21:47.491" v="1010" actId="14100"/>
          <ac:picMkLst>
            <pc:docMk/>
            <pc:sldMk cId="3686676960" sldId="388"/>
            <ac:picMk id="7" creationId="{DBA61E62-6E2C-6E17-BF21-8DF2A86DDF84}"/>
          </ac:picMkLst>
        </pc:picChg>
      </pc:sldChg>
      <pc:sldChg chg="modSp mod modTransition modNotesTx">
        <pc:chgData name="代數白痴 顧" userId="316db6a4f7ef8138" providerId="LiveId" clId="{55F94B99-0176-4F0B-A611-9CDBCF48EDBB}" dt="2023-08-22T07:54:31.841" v="2829"/>
        <pc:sldMkLst>
          <pc:docMk/>
          <pc:sldMk cId="151402070" sldId="390"/>
        </pc:sldMkLst>
        <pc:spChg chg="mod">
          <ac:chgData name="代數白痴 顧" userId="316db6a4f7ef8138" providerId="LiveId" clId="{55F94B99-0176-4F0B-A611-9CDBCF48EDBB}" dt="2023-08-22T07:07:54.030" v="45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AD9292F2-A8D9-40FA-94B5-F1453A871625}"/>
    <pc:docChg chg="undo custSel modSld">
      <pc:chgData name="代數白痴 顧" userId="316db6a4f7ef8138" providerId="LiveId" clId="{AD9292F2-A8D9-40FA-94B5-F1453A871625}" dt="2023-08-01T09:05:24.745" v="4259" actId="20577"/>
      <pc:docMkLst>
        <pc:docMk/>
      </pc:docMkLst>
      <pc:sldChg chg="addSp delSp modSp mod delAnim modAnim modNotesTx">
        <pc:chgData name="代數白痴 顧" userId="316db6a4f7ef8138" providerId="LiveId" clId="{AD9292F2-A8D9-40FA-94B5-F1453A871625}" dt="2023-08-01T08:51:57.615" v="3434"/>
        <pc:sldMkLst>
          <pc:docMk/>
          <pc:sldMk cId="2873434386" sldId="379"/>
        </pc:sldMkLst>
        <pc:spChg chg="add mod">
          <ac:chgData name="代數白痴 顧" userId="316db6a4f7ef8138" providerId="LiveId" clId="{AD9292F2-A8D9-40FA-94B5-F1453A871625}" dt="2023-08-01T08:51:47.104" v="3433" actId="14100"/>
          <ac:spMkLst>
            <pc:docMk/>
            <pc:sldMk cId="2873434386" sldId="379"/>
            <ac:spMk id="3" creationId="{CCC9397D-5C5A-D7B4-E5DE-2E31B9F5B31A}"/>
          </ac:spMkLst>
        </pc:spChg>
        <pc:spChg chg="mod">
          <ac:chgData name="代數白痴 顧" userId="316db6a4f7ef8138" providerId="LiveId" clId="{AD9292F2-A8D9-40FA-94B5-F1453A871625}" dt="2023-07-31T23:56:37.101" v="546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7-31T23:57:43.908" v="751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7-31T23:57:47.334" v="752" actId="20577"/>
          <ac:spMkLst>
            <pc:docMk/>
            <pc:sldMk cId="2873434386" sldId="379"/>
            <ac:spMk id="101" creationId="{665D392D-19FC-71B5-434C-0ABBBC91FB85}"/>
          </ac:spMkLst>
        </pc:spChg>
        <pc:grpChg chg="del">
          <ac:chgData name="代數白痴 顧" userId="316db6a4f7ef8138" providerId="LiveId" clId="{AD9292F2-A8D9-40FA-94B5-F1453A871625}" dt="2023-07-31T23:44:15.798" v="0" actId="478"/>
          <ac:grpSpMkLst>
            <pc:docMk/>
            <pc:sldMk cId="2873434386" sldId="379"/>
            <ac:grpSpMk id="3" creationId="{1C66F9A2-4DEC-2920-8048-3D184BC42562}"/>
          </ac:grpSpMkLst>
        </pc:grpChg>
        <pc:graphicFrameChg chg="add mod">
          <ac:chgData name="代數白痴 顧" userId="316db6a4f7ef8138" providerId="LiveId" clId="{AD9292F2-A8D9-40FA-94B5-F1453A871625}" dt="2023-07-31T23:50:43.266" v="70" actId="1036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add mod">
          <ac:chgData name="代數白痴 顧" userId="316db6a4f7ef8138" providerId="LiveId" clId="{AD9292F2-A8D9-40FA-94B5-F1453A871625}" dt="2023-07-31T23:51:50.044" v="191" actId="1076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add mod">
          <ac:chgData name="代數白痴 顧" userId="316db6a4f7ef8138" providerId="LiveId" clId="{AD9292F2-A8D9-40FA-94B5-F1453A871625}" dt="2023-07-31T23:52:20.972" v="249" actId="1037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add mod">
          <ac:chgData name="代數白痴 顧" userId="316db6a4f7ef8138" providerId="LiveId" clId="{AD9292F2-A8D9-40FA-94B5-F1453A871625}" dt="2023-07-31T23:53:06.310" v="305" actId="1037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add mod">
          <ac:chgData name="代數白痴 顧" userId="316db6a4f7ef8138" providerId="LiveId" clId="{AD9292F2-A8D9-40FA-94B5-F1453A871625}" dt="2023-07-31T23:53:37.190" v="348" actId="103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add mod">
          <ac:chgData name="代數白痴 顧" userId="316db6a4f7ef8138" providerId="LiveId" clId="{AD9292F2-A8D9-40FA-94B5-F1453A871625}" dt="2023-07-31T23:55:00.066" v="412" actId="1035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add mod">
          <ac:chgData name="代數白痴 顧" userId="316db6a4f7ef8138" providerId="LiveId" clId="{AD9292F2-A8D9-40FA-94B5-F1453A871625}" dt="2023-07-31T23:55:56.932" v="484" actId="103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add mod">
          <ac:chgData name="代數白痴 顧" userId="316db6a4f7ef8138" providerId="LiveId" clId="{AD9292F2-A8D9-40FA-94B5-F1453A871625}" dt="2023-07-31T23:56:31.131" v="532" actId="1037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add mod">
          <ac:chgData name="代數白痴 顧" userId="316db6a4f7ef8138" providerId="LiveId" clId="{AD9292F2-A8D9-40FA-94B5-F1453A871625}" dt="2023-07-31T23:57:06.261" v="604" actId="1037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3" creationId="{4A61FE19-185D-329C-663C-35E0E62CCEFA}"/>
          </ac:cxnSpMkLst>
        </pc:cxnChg>
      </pc:sldChg>
      <pc:sldChg chg="addSp delSp modSp mod delAnim modAnim modNotesTx">
        <pc:chgData name="代數白痴 顧" userId="316db6a4f7ef8138" providerId="LiveId" clId="{AD9292F2-A8D9-40FA-94B5-F1453A871625}" dt="2023-08-01T09:05:24.745" v="4259" actId="20577"/>
        <pc:sldMkLst>
          <pc:docMk/>
          <pc:sldMk cId="2498798070" sldId="382"/>
        </pc:sldMkLst>
        <pc:spChg chg="add mod">
          <ac:chgData name="代數白痴 顧" userId="316db6a4f7ef8138" providerId="LiveId" clId="{AD9292F2-A8D9-40FA-94B5-F1453A871625}" dt="2023-08-01T08:55:23.140" v="3602"/>
          <ac:spMkLst>
            <pc:docMk/>
            <pc:sldMk cId="2498798070" sldId="382"/>
            <ac:spMk id="7" creationId="{EB2FCBF3-017B-212A-6707-E7A4BA8A87E5}"/>
          </ac:spMkLst>
        </pc:spChg>
        <pc:spChg chg="del">
          <ac:chgData name="代數白痴 顧" userId="316db6a4f7ef8138" providerId="LiveId" clId="{AD9292F2-A8D9-40FA-94B5-F1453A871625}" dt="2023-08-01T08:36:40.468" v="1654" actId="478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9292F2-A8D9-40FA-94B5-F1453A871625}" dt="2023-08-01T00:01:48.788" v="1234" actId="20577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5" creationId="{FD9877AB-90D9-85AC-8B35-7C59154D6CA1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6" creationId="{7A8B1BF8-834A-95B0-07DE-5087C19188C0}"/>
          </ac:spMkLst>
        </pc:spChg>
        <pc:spChg chg="mod">
          <ac:chgData name="代數白痴 顧" userId="316db6a4f7ef8138" providerId="LiveId" clId="{AD9292F2-A8D9-40FA-94B5-F1453A871625}" dt="2023-08-01T00:06:34.414" v="1652" actId="114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101" creationId="{665D392D-19FC-71B5-434C-0ABBBC91FB85}"/>
          </ac:spMkLst>
        </pc:spChg>
        <pc:grpChg chg="mod topLvl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2" creationId="{9204BB33-F861-B3E8-E94D-762DF3B9352D}"/>
          </ac:grpSpMkLst>
        </pc:grpChg>
        <pc:grpChg chg="add mod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12" creationId="{0E91964A-1B30-3166-79F5-6D402365AA65}"/>
          </ac:grpSpMkLst>
        </pc:grpChg>
        <pc:grpChg chg="del mod">
          <ac:chgData name="代數白痴 顧" userId="316db6a4f7ef8138" providerId="LiveId" clId="{AD9292F2-A8D9-40FA-94B5-F1453A871625}" dt="2023-08-01T00:02:34.724" v="1253" actId="165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9292F2-A8D9-40FA-94B5-F1453A871625}" dt="2023-08-01T00:01:14.508" v="1180"/>
          <ac:graphicFrameMkLst>
            <pc:docMk/>
            <pc:sldMk cId="2498798070" sldId="382"/>
            <ac:graphicFrameMk id="3" creationId="{69A153E6-4701-1036-044F-A4D29528F828}"/>
          </ac:graphicFrameMkLst>
        </pc:graphicFrameChg>
        <pc:graphicFrameChg chg="mod">
          <ac:chgData name="代數白痴 顧" userId="316db6a4f7ef8138" providerId="LiveId" clId="{AD9292F2-A8D9-40FA-94B5-F1453A871625}" dt="2023-07-31T23:59:31.636" v="875" actId="1037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9292F2-A8D9-40FA-94B5-F1453A871625}" dt="2023-08-01T00:01:20.141" v="1182"/>
          <ac:graphicFrameMkLst>
            <pc:docMk/>
            <pc:sldMk cId="2498798070" sldId="382"/>
            <ac:graphicFrameMk id="5" creationId="{3428B003-D033-F929-97F3-7716E11D2549}"/>
          </ac:graphicFrameMkLst>
        </pc:graphicFrameChg>
        <pc:graphicFrameChg chg="add mod">
          <ac:chgData name="代數白痴 顧" userId="316db6a4f7ef8138" providerId="LiveId" clId="{AD9292F2-A8D9-40FA-94B5-F1453A871625}" dt="2023-08-01T00:01:27.761" v="1184"/>
          <ac:graphicFrameMkLst>
            <pc:docMk/>
            <pc:sldMk cId="2498798070" sldId="382"/>
            <ac:graphicFrameMk id="6" creationId="{C358B0C3-84E7-AC1C-B8D3-41FA08A3BC0A}"/>
          </ac:graphicFrameMkLst>
        </pc:graphicFrameChg>
        <pc:graphicFrameChg chg="del">
          <ac:chgData name="代數白痴 顧" userId="316db6a4f7ef8138" providerId="LiveId" clId="{AD9292F2-A8D9-40FA-94B5-F1453A871625}" dt="2023-07-31T23:58:14.509" v="755" actId="478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del">
          <ac:chgData name="代數白痴 顧" userId="316db6a4f7ef8138" providerId="LiveId" clId="{AD9292F2-A8D9-40FA-94B5-F1453A871625}" dt="2023-07-31T23:58:13.915" v="754" actId="478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9" creationId="{2F2C1C83-17EB-DCEE-8188-FBE42FBC5F77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0" creationId="{785DB7D2-25B3-6A17-BBC1-F1D5C4C8AD15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1" creationId="{C714C4C4-F55D-048A-FCC3-327DD3D3DCB7}"/>
          </ac:graphicFrameMkLst>
        </pc:graphicFrameChg>
        <pc:graphicFrameChg chg="mod topLvl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del mod topLvl">
          <ac:chgData name="代數白痴 顧" userId="316db6a4f7ef8138" providerId="LiveId" clId="{AD9292F2-A8D9-40FA-94B5-F1453A871625}" dt="2023-08-01T00:05:21.402" v="1563" actId="478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078" v="1564" actId="478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841" v="1565" actId="478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del mod topLvl">
          <ac:chgData name="代數白痴 顧" userId="316db6a4f7ef8138" providerId="LiveId" clId="{AD9292F2-A8D9-40FA-94B5-F1453A871625}" dt="2023-08-01T00:05:23.388" v="1566" actId="478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mod">
          <ac:chgData name="代數白痴 顧" userId="316db6a4f7ef8138" providerId="LiveId" clId="{AD9292F2-A8D9-40FA-94B5-F1453A871625}" dt="2023-08-01T00:02:34.724" v="1253" actId="165"/>
          <ac:cxnSpMkLst>
            <pc:docMk/>
            <pc:sldMk cId="2498798070" sldId="382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8FB85AE7-A0F5-4DA8-97D7-E7F22FB77780}"/>
    <pc:docChg chg="undo custSel addSld delSld modSld">
      <pc:chgData name="代數白痴 顧" userId="316db6a4f7ef8138" providerId="LiveId" clId="{8FB85AE7-A0F5-4DA8-97D7-E7F22FB77780}" dt="2023-08-18T06:04:46.540" v="2336" actId="113"/>
      <pc:docMkLst>
        <pc:docMk/>
      </pc:docMkLst>
      <pc:sldChg chg="del">
        <pc:chgData name="代數白痴 顧" userId="316db6a4f7ef8138" providerId="LiveId" clId="{8FB85AE7-A0F5-4DA8-97D7-E7F22FB77780}" dt="2023-08-18T05:16:47.178" v="20" actId="2696"/>
        <pc:sldMkLst>
          <pc:docMk/>
          <pc:sldMk cId="371298532" sldId="385"/>
        </pc:sldMkLst>
      </pc:sldChg>
      <pc:sldChg chg="addSp delSp modSp mod">
        <pc:chgData name="代數白痴 顧" userId="316db6a4f7ef8138" providerId="LiveId" clId="{8FB85AE7-A0F5-4DA8-97D7-E7F22FB77780}" dt="2023-08-18T06:04:46.540" v="2336" actId="113"/>
        <pc:sldMkLst>
          <pc:docMk/>
          <pc:sldMk cId="754667137" sldId="386"/>
        </pc:sldMkLst>
        <pc:spChg chg="add del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5" creationId="{253A8C6F-2949-99D4-3203-C7AC06922C8F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7" creationId="{CD3B62D5-4DBA-721C-19FB-BF28ABFEA968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8" creationId="{531A3921-0E54-D4A3-D0D1-96487A832626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9" creationId="{994C41C1-D72E-B7CB-8666-937C27AAD80F}"/>
          </ac:spMkLst>
        </pc:spChg>
        <pc:spChg chg="mod">
          <ac:chgData name="代數白痴 顧" userId="316db6a4f7ef8138" providerId="LiveId" clId="{8FB85AE7-A0F5-4DA8-97D7-E7F22FB77780}" dt="2023-08-18T05:27:04.148" v="32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6:04:46.540" v="2336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FB85AE7-A0F5-4DA8-97D7-E7F22FB77780}" dt="2023-08-18T05:26:39.089" v="308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8FB85AE7-A0F5-4DA8-97D7-E7F22FB77780}" dt="2023-08-18T05:57:43.148" v="188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8FB85AE7-A0F5-4DA8-97D7-E7F22FB77780}" dt="2023-08-18T05:57:52.617" v="1889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8FB85AE7-A0F5-4DA8-97D7-E7F22FB77780}" dt="2023-08-18T05:17:31.653" v="94" actId="478"/>
          <ac:graphicFrameMkLst>
            <pc:docMk/>
            <pc:sldMk cId="754667137" sldId="386"/>
            <ac:graphicFrameMk id="6" creationId="{06C634D9-861A-7EF8-623E-789717632D34}"/>
          </ac:graphicFrameMkLst>
        </pc:graphicFrameChg>
      </pc:sldChg>
      <pc:sldChg chg="addSp delSp modSp mod delAnim">
        <pc:chgData name="代數白痴 顧" userId="316db6a4f7ef8138" providerId="LiveId" clId="{8FB85AE7-A0F5-4DA8-97D7-E7F22FB77780}" dt="2023-08-18T05:56:54.253" v="1864" actId="20577"/>
        <pc:sldMkLst>
          <pc:docMk/>
          <pc:sldMk cId="731354489" sldId="387"/>
        </pc:sldMkLst>
        <pc:spChg chg="mod">
          <ac:chgData name="代數白痴 顧" userId="316db6a4f7ef8138" providerId="LiveId" clId="{8FB85AE7-A0F5-4DA8-97D7-E7F22FB77780}" dt="2023-08-18T05:56:54.253" v="1864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47:19.156" v="1276" actId="478"/>
          <ac:grpSpMkLst>
            <pc:docMk/>
            <pc:sldMk cId="731354489" sldId="387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54:29.061" v="1646" actId="1076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add mod">
          <ac:chgData name="代數白痴 顧" userId="316db6a4f7ef8138" providerId="LiveId" clId="{8FB85AE7-A0F5-4DA8-97D7-E7F22FB77780}" dt="2023-08-18T05:54:33.231" v="1647" actId="14100"/>
          <ac:picMkLst>
            <pc:docMk/>
            <pc:sldMk cId="731354489" sldId="387"/>
            <ac:picMk id="2" creationId="{82B5412F-2395-4912-A5DC-A0FB01B452F5}"/>
          </ac:picMkLst>
        </pc:picChg>
        <pc:picChg chg="add del mod">
          <ac:chgData name="代數白痴 顧" userId="316db6a4f7ef8138" providerId="LiveId" clId="{8FB85AE7-A0F5-4DA8-97D7-E7F22FB77780}" dt="2023-08-18T05:54:08.737" v="1640" actId="478"/>
          <ac:picMkLst>
            <pc:docMk/>
            <pc:sldMk cId="731354489" sldId="387"/>
            <ac:picMk id="7" creationId="{B2927F98-8C80-C9C5-C1C3-8EAB46C5B081}"/>
          </ac:picMkLst>
        </pc:picChg>
      </pc:sldChg>
      <pc:sldChg chg="addSp delSp modSp mod delAnim">
        <pc:chgData name="代數白痴 顧" userId="316db6a4f7ef8138" providerId="LiveId" clId="{8FB85AE7-A0F5-4DA8-97D7-E7F22FB77780}" dt="2023-08-18T05:55:59.111" v="1661" actId="20577"/>
        <pc:sldMkLst>
          <pc:docMk/>
          <pc:sldMk cId="3686676960" sldId="388"/>
        </pc:sldMkLst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1" creationId="{BD1100C8-0914-8651-3A30-627A23BA8AC1}"/>
          </ac:spMkLst>
        </pc:spChg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8FB85AE7-A0F5-4DA8-97D7-E7F22FB77780}" dt="2023-08-18T05:46:08.275" v="1078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5:55:59.111" v="1661" actId="20577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29:20.979" v="477" actId="478"/>
          <ac:grpSpMkLst>
            <pc:docMk/>
            <pc:sldMk cId="3686676960" sldId="388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46:39.040" v="1274" actId="1037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add mod modGraphic">
          <ac:chgData name="代數白痴 顧" userId="316db6a4f7ef8138" providerId="LiveId" clId="{8FB85AE7-A0F5-4DA8-97D7-E7F22FB77780}" dt="2023-08-18T05:46:47.726" v="1275" actId="1076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del mod">
          <ac:chgData name="代數白痴 顧" userId="316db6a4f7ef8138" providerId="LiveId" clId="{8FB85AE7-A0F5-4DA8-97D7-E7F22FB77780}" dt="2023-08-18T05:41:35.097" v="721" actId="478"/>
          <ac:picMkLst>
            <pc:docMk/>
            <pc:sldMk cId="3686676960" sldId="388"/>
            <ac:picMk id="6" creationId="{F022E054-2816-4390-DB84-54AE3AA0D77A}"/>
          </ac:picMkLst>
        </pc:picChg>
        <pc:picChg chg="add del mod">
          <ac:chgData name="代數白痴 顧" userId="316db6a4f7ef8138" providerId="LiveId" clId="{8FB85AE7-A0F5-4DA8-97D7-E7F22FB77780}" dt="2023-08-18T05:44:36.507" v="1013" actId="478"/>
          <ac:picMkLst>
            <pc:docMk/>
            <pc:sldMk cId="3686676960" sldId="388"/>
            <ac:picMk id="8" creationId="{33E958B5-E6E7-1612-E6B4-E7B24A62E811}"/>
          </ac:picMkLst>
        </pc:picChg>
      </pc:sldChg>
      <pc:sldChg chg="del">
        <pc:chgData name="代數白痴 顧" userId="316db6a4f7ef8138" providerId="LiveId" clId="{8FB85AE7-A0F5-4DA8-97D7-E7F22FB77780}" dt="2023-08-18T05:55:29.066" v="1648" actId="2696"/>
        <pc:sldMkLst>
          <pc:docMk/>
          <pc:sldMk cId="653955125" sldId="389"/>
        </pc:sldMkLst>
      </pc:sldChg>
      <pc:sldChg chg="modSp add mod modNotesTx">
        <pc:chgData name="代數白痴 顧" userId="316db6a4f7ef8138" providerId="LiveId" clId="{8FB85AE7-A0F5-4DA8-97D7-E7F22FB77780}" dt="2023-08-18T05:17:06.210" v="93" actId="20577"/>
        <pc:sldMkLst>
          <pc:docMk/>
          <pc:sldMk cId="151402070" sldId="390"/>
        </pc:sldMkLst>
        <pc:spChg chg="mod">
          <ac:chgData name="代數白痴 顧" userId="316db6a4f7ef8138" providerId="LiveId" clId="{8FB85AE7-A0F5-4DA8-97D7-E7F22FB77780}" dt="2023-08-18T05:16:39.058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 del">
        <pc:chgData name="代數白痴 顧" userId="316db6a4f7ef8138" providerId="LiveId" clId="{8FB85AE7-A0F5-4DA8-97D7-E7F22FB77780}" dt="2023-08-18T06:04:36.870" v="2335" actId="2696"/>
        <pc:sldMkLst>
          <pc:docMk/>
          <pc:sldMk cId="2804560884" sldId="391"/>
        </pc:sldMkLst>
      </pc:sldChg>
    </pc:docChg>
  </pc:docChgLst>
  <pc:docChgLst>
    <pc:chgData name="代數白痴 顧" userId="316db6a4f7ef8138" providerId="LiveId" clId="{3EF6FB12-2412-4B6F-84AC-91100439E367}"/>
    <pc:docChg chg="undo custSel addSld modSld sldOrd">
      <pc:chgData name="代數白痴 顧" userId="316db6a4f7ef8138" providerId="LiveId" clId="{3EF6FB12-2412-4B6F-84AC-91100439E367}" dt="2023-08-11T06:18:46.052" v="3428" actId="1076"/>
      <pc:docMkLst>
        <pc:docMk/>
      </pc:docMkLst>
      <pc:sldChg chg="addSp delSp modSp mod modNotesTx">
        <pc:chgData name="代數白痴 顧" userId="316db6a4f7ef8138" providerId="LiveId" clId="{3EF6FB12-2412-4B6F-84AC-91100439E367}" dt="2023-08-10T02:18:36.627" v="231" actId="20577"/>
        <pc:sldMkLst>
          <pc:docMk/>
          <pc:sldMk cId="2873434386" sldId="379"/>
        </pc:sldMkLst>
        <pc:spChg chg="mod">
          <ac:chgData name="代數白痴 顧" userId="316db6a4f7ef8138" providerId="LiveId" clId="{3EF6FB12-2412-4B6F-84AC-91100439E367}" dt="2023-08-10T02:18:36.627" v="231" actId="20577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16:08.878" v="202" actId="20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16:18.022" v="203" actId="20577"/>
          <ac:spMkLst>
            <pc:docMk/>
            <pc:sldMk cId="2873434386" sldId="379"/>
            <ac:spMk id="89" creationId="{9E8FE398-ED8E-E5DE-BD50-E0471252FAF6}"/>
          </ac:spMkLst>
        </pc:spChg>
        <pc:picChg chg="del">
          <ac:chgData name="代數白痴 顧" userId="316db6a4f7ef8138" providerId="LiveId" clId="{3EF6FB12-2412-4B6F-84AC-91100439E367}" dt="2023-08-10T01:58:49.655" v="6" actId="478"/>
          <ac:picMkLst>
            <pc:docMk/>
            <pc:sldMk cId="2873434386" sldId="379"/>
            <ac:picMk id="5" creationId="{BC1F925B-0C3B-2CBA-E942-A09FF91D4971}"/>
          </ac:picMkLst>
        </pc:picChg>
        <pc:picChg chg="add mod">
          <ac:chgData name="代數白痴 顧" userId="316db6a4f7ef8138" providerId="LiveId" clId="{3EF6FB12-2412-4B6F-84AC-91100439E367}" dt="2023-08-10T02:16:03.490" v="201" actId="1076"/>
          <ac:picMkLst>
            <pc:docMk/>
            <pc:sldMk cId="2873434386" sldId="379"/>
            <ac:picMk id="1026" creationId="{B5BCF0F2-1FD3-DE0E-CB7D-29A18889274D}"/>
          </ac:picMkLst>
        </pc:picChg>
        <pc:inkChg chg="del">
          <ac:chgData name="代數白痴 顧" userId="316db6a4f7ef8138" providerId="LiveId" clId="{3EF6FB12-2412-4B6F-84AC-91100439E367}" dt="2023-08-10T01:58:27.226" v="0" actId="478"/>
          <ac:inkMkLst>
            <pc:docMk/>
            <pc:sldMk cId="2873434386" sldId="379"/>
            <ac:inkMk id="7" creationId="{89CB6FA2-0BD1-1B11-E3E7-4505EE059161}"/>
          </ac:inkMkLst>
        </pc:ink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3" creationId="{2925DA9F-216A-DEA9-0E8A-BFF174133377}"/>
          </ac:cxnSpMkLst>
        </pc:cxn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4" creationId="{2EEA0B00-6CE8-4BB1-89AD-DBF52E258564}"/>
          </ac:cxnSpMkLst>
        </pc:cxnChg>
      </pc:sldChg>
      <pc:sldChg chg="modSp mod">
        <pc:chgData name="代數白痴 顧" userId="316db6a4f7ef8138" providerId="LiveId" clId="{3EF6FB12-2412-4B6F-84AC-91100439E367}" dt="2023-08-10T02:00:26.828" v="29" actId="20577"/>
        <pc:sldMkLst>
          <pc:docMk/>
          <pc:sldMk cId="371298532" sldId="385"/>
        </pc:sldMkLst>
        <pc:spChg chg="mod">
          <ac:chgData name="代數白痴 顧" userId="316db6a4f7ef8138" providerId="LiveId" clId="{3EF6FB12-2412-4B6F-84AC-91100439E367}" dt="2023-08-10T02:00:26.828" v="29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 modNotesTx">
        <pc:chgData name="代數白痴 顧" userId="316db6a4f7ef8138" providerId="LiveId" clId="{3EF6FB12-2412-4B6F-84AC-91100439E367}" dt="2023-08-10T02:22:40.785" v="837" actId="14100"/>
        <pc:sldMkLst>
          <pc:docMk/>
          <pc:sldMk cId="754667137" sldId="386"/>
        </pc:sldMkLst>
        <pc:spChg chg="mod">
          <ac:chgData name="代數白痴 顧" userId="316db6a4f7ef8138" providerId="LiveId" clId="{3EF6FB12-2412-4B6F-84AC-91100439E367}" dt="2023-08-10T02:18:43.410" v="255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22:17.366" v="827" actId="20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22:26.985" v="832" actId="20577"/>
          <ac:spMkLst>
            <pc:docMk/>
            <pc:sldMk cId="754667137" sldId="386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2:22:40.785" v="837" actId="14100"/>
          <ac:picMkLst>
            <pc:docMk/>
            <pc:sldMk cId="754667137" sldId="386"/>
            <ac:picMk id="2050" creationId="{794F7D14-7B2A-1ED1-BB45-4856DD9634C1}"/>
          </ac:picMkLst>
        </pc:picChg>
        <pc:inkChg chg="del">
          <ac:chgData name="代數白痴 顧" userId="316db6a4f7ef8138" providerId="LiveId" clId="{3EF6FB12-2412-4B6F-84AC-91100439E367}" dt="2023-08-10T01:58:29.233" v="1" actId="478"/>
          <ac:inkMkLst>
            <pc:docMk/>
            <pc:sldMk cId="754667137" sldId="386"/>
            <ac:inkMk id="5" creationId="{35098A63-3A8A-811C-B80D-A654056C06DF}"/>
          </ac:inkMkLst>
        </pc:ink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3" creationId="{B94FEDC2-0CA5-31AC-C2E1-FDBE1697F254}"/>
          </ac:cxnSpMkLst>
        </pc:cxn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addSp delSp modSp mod delAnim modNotesTx">
        <pc:chgData name="代數白痴 顧" userId="316db6a4f7ef8138" providerId="LiveId" clId="{3EF6FB12-2412-4B6F-84AC-91100439E367}" dt="2023-08-10T02:53:25.523" v="2017" actId="207"/>
        <pc:sldMkLst>
          <pc:docMk/>
          <pc:sldMk cId="731354489" sldId="387"/>
        </pc:sldMkLst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2" creationId="{24FEEFB6-AD7D-A421-2278-C517AED035A6}"/>
          </ac:spMkLst>
        </pc:spChg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6" creationId="{EAC00FB2-5C84-4FD8-E112-89925AE42E21}"/>
          </ac:spMkLst>
        </pc:spChg>
        <pc:spChg chg="mod">
          <ac:chgData name="代數白痴 顧" userId="316db6a4f7ef8138" providerId="LiveId" clId="{3EF6FB12-2412-4B6F-84AC-91100439E367}" dt="2023-08-10T02:51:06.803" v="1634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53:25.523" v="2017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49:59.192" v="1600" actId="20577"/>
          <ac:spMkLst>
            <pc:docMk/>
            <pc:sldMk cId="731354489" sldId="387"/>
            <ac:spMk id="89" creationId="{9E8FE398-ED8E-E5DE-BD50-E0471252FAF6}"/>
          </ac:spMkLst>
        </pc:spChg>
        <pc:graphicFrameChg chg="del">
          <ac:chgData name="代數白痴 顧" userId="316db6a4f7ef8138" providerId="LiveId" clId="{3EF6FB12-2412-4B6F-84AC-91100439E367}" dt="2023-08-10T01:58:53.091" v="7" actId="478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inkChg chg="del">
          <ac:chgData name="代數白痴 顧" userId="316db6a4f7ef8138" providerId="LiveId" clId="{3EF6FB12-2412-4B6F-84AC-91100439E367}" dt="2023-08-10T01:58:31.067" v="2" actId="478"/>
          <ac:inkMkLst>
            <pc:docMk/>
            <pc:sldMk cId="731354489" sldId="387"/>
            <ac:inkMk id="9" creationId="{76871976-FD4D-30CF-56D2-DA8CE50C0CBF}"/>
          </ac:inkMkLst>
        </pc:ink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3" creationId="{6B4E590D-461B-88CD-E38F-F926C145DD1C}"/>
          </ac:cxnSpMkLst>
        </pc:cxn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4" creationId="{135ABC96-DCBC-8B2F-7EC4-F262B2BE20F5}"/>
          </ac:cxnSpMkLst>
        </pc:cxnChg>
      </pc:sldChg>
      <pc:sldChg chg="addSp modSp mod">
        <pc:chgData name="代數白痴 顧" userId="316db6a4f7ef8138" providerId="LiveId" clId="{3EF6FB12-2412-4B6F-84AC-91100439E367}" dt="2023-08-10T03:52:19.668" v="2675" actId="20577"/>
        <pc:sldMkLst>
          <pc:docMk/>
          <pc:sldMk cId="3686676960" sldId="388"/>
        </pc:sldMkLst>
        <pc:spChg chg="mod">
          <ac:chgData name="代數白痴 顧" userId="316db6a4f7ef8138" providerId="LiveId" clId="{3EF6FB12-2412-4B6F-84AC-91100439E367}" dt="2023-08-10T03:52:19.668" v="2675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3:51:40.629" v="2649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50:05.966" v="1602" actId="20577"/>
          <ac:spMkLst>
            <pc:docMk/>
            <pc:sldMk cId="3686676960" sldId="388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3:52:05.669" v="2652" actId="1076"/>
          <ac:picMkLst>
            <pc:docMk/>
            <pc:sldMk cId="3686676960" sldId="388"/>
            <ac:picMk id="6" creationId="{E8BD243C-81E3-BE53-9D4D-51A1C3F24BE7}"/>
          </ac:picMkLst>
        </pc:picChg>
      </pc:sldChg>
      <pc:sldChg chg="addSp delSp modSp add mod">
        <pc:chgData name="代數白痴 顧" userId="316db6a4f7ef8138" providerId="LiveId" clId="{3EF6FB12-2412-4B6F-84AC-91100439E367}" dt="2023-08-10T02:39:04.334" v="1115" actId="14100"/>
        <pc:sldMkLst>
          <pc:docMk/>
          <pc:sldMk cId="3837981058" sldId="389"/>
        </pc:sldMkLst>
        <pc:spChg chg="mod">
          <ac:chgData name="代數白痴 顧" userId="316db6a4f7ef8138" providerId="LiveId" clId="{3EF6FB12-2412-4B6F-84AC-91100439E367}" dt="2023-08-10T02:38:54.380" v="1112" actId="207"/>
          <ac:spMkLst>
            <pc:docMk/>
            <pc:sldMk cId="3837981058" sldId="389"/>
            <ac:spMk id="60" creationId="{90ECAF3B-FFFF-A531-AFBE-31708C7D891C}"/>
          </ac:spMkLst>
        </pc:spChg>
        <pc:picChg chg="del">
          <ac:chgData name="代數白痴 顧" userId="316db6a4f7ef8138" providerId="LiveId" clId="{3EF6FB12-2412-4B6F-84AC-91100439E367}" dt="2023-08-10T02:36:50.892" v="839" actId="478"/>
          <ac:picMkLst>
            <pc:docMk/>
            <pc:sldMk cId="3837981058" sldId="389"/>
            <ac:picMk id="2050" creationId="{794F7D14-7B2A-1ED1-BB45-4856DD9634C1}"/>
          </ac:picMkLst>
        </pc:picChg>
        <pc:picChg chg="add mod">
          <ac:chgData name="代數白痴 顧" userId="316db6a4f7ef8138" providerId="LiveId" clId="{3EF6FB12-2412-4B6F-84AC-91100439E367}" dt="2023-08-10T02:39:04.334" v="1115" actId="14100"/>
          <ac:picMkLst>
            <pc:docMk/>
            <pc:sldMk cId="3837981058" sldId="389"/>
            <ac:picMk id="3074" creationId="{BE06FF17-105E-1BBA-6221-5E5E9B5740FF}"/>
          </ac:picMkLst>
        </pc:picChg>
      </pc:sldChg>
      <pc:sldChg chg="addSp delSp modSp add mod ord">
        <pc:chgData name="代數白痴 顧" userId="316db6a4f7ef8138" providerId="LiveId" clId="{3EF6FB12-2412-4B6F-84AC-91100439E367}" dt="2023-08-11T06:18:46.052" v="3428" actId="1076"/>
        <pc:sldMkLst>
          <pc:docMk/>
          <pc:sldMk cId="2141944949" sldId="390"/>
        </pc:sldMkLst>
        <pc:spChg chg="mod">
          <ac:chgData name="代數白痴 顧" userId="316db6a4f7ef8138" providerId="LiveId" clId="{3EF6FB12-2412-4B6F-84AC-91100439E367}" dt="2023-08-10T02:48:31.007" v="1597" actId="6549"/>
          <ac:spMkLst>
            <pc:docMk/>
            <pc:sldMk cId="2141944949" sldId="390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1T06:18:46.052" v="3428" actId="1076"/>
          <ac:picMkLst>
            <pc:docMk/>
            <pc:sldMk cId="2141944949" sldId="390"/>
            <ac:picMk id="6" creationId="{9D19A6CA-0DCF-598E-9698-C9A8E332EE81}"/>
          </ac:picMkLst>
        </pc:picChg>
        <pc:picChg chg="del">
          <ac:chgData name="代數白痴 顧" userId="316db6a4f7ef8138" providerId="LiveId" clId="{3EF6FB12-2412-4B6F-84AC-91100439E367}" dt="2023-08-10T02:44:15.100" v="1117" actId="478"/>
          <ac:picMkLst>
            <pc:docMk/>
            <pc:sldMk cId="2141944949" sldId="390"/>
            <ac:picMk id="3074" creationId="{BE06FF17-105E-1BBA-6221-5E5E9B5740FF}"/>
          </ac:picMkLst>
        </pc:picChg>
      </pc:sldChg>
      <pc:sldChg chg="addSp delSp modSp add mod">
        <pc:chgData name="代數白痴 顧" userId="316db6a4f7ef8138" providerId="LiveId" clId="{3EF6FB12-2412-4B6F-84AC-91100439E367}" dt="2023-08-10T04:14:31.882" v="3427" actId="1076"/>
        <pc:sldMkLst>
          <pc:docMk/>
          <pc:sldMk cId="3176852412" sldId="391"/>
        </pc:sldMkLst>
        <pc:spChg chg="mod">
          <ac:chgData name="代數白痴 顧" userId="316db6a4f7ef8138" providerId="LiveId" clId="{3EF6FB12-2412-4B6F-84AC-91100439E367}" dt="2023-08-10T04:14:09.765" v="3425" actId="20577"/>
          <ac:spMkLst>
            <pc:docMk/>
            <pc:sldMk cId="3176852412" sldId="391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0T04:14:31.882" v="3427" actId="1076"/>
          <ac:picMkLst>
            <pc:docMk/>
            <pc:sldMk cId="3176852412" sldId="391"/>
            <ac:picMk id="6" creationId="{5F560B16-4AA1-138C-6AB8-F33F65B13ED7}"/>
          </ac:picMkLst>
        </pc:picChg>
        <pc:picChg chg="del">
          <ac:chgData name="代數白痴 顧" userId="316db6a4f7ef8138" providerId="LiveId" clId="{3EF6FB12-2412-4B6F-84AC-91100439E367}" dt="2023-08-10T03:59:42.886" v="2679" actId="478"/>
          <ac:picMkLst>
            <pc:docMk/>
            <pc:sldMk cId="3176852412" sldId="391"/>
            <ac:picMk id="3074" creationId="{BE06FF17-105E-1BBA-6221-5E5E9B5740FF}"/>
          </ac:picMkLst>
        </pc:picChg>
      </pc:sldChg>
    </pc:docChg>
  </pc:docChgLst>
  <pc:docChgLst>
    <pc:chgData name="代數白痴 顧" userId="316db6a4f7ef8138" providerId="LiveId" clId="{C067FEA5-8DB9-44DF-ABF0-BE58BC47F2AE}"/>
    <pc:docChg chg="undo custSel addSld delSld modSld sldOrd modMainMaster">
      <pc:chgData name="代數白痴 顧" userId="316db6a4f7ef8138" providerId="LiveId" clId="{C067FEA5-8DB9-44DF-ABF0-BE58BC47F2AE}" dt="2023-08-05T10:35:31.659" v="2413" actId="20577"/>
      <pc:docMkLst>
        <pc:docMk/>
      </pc:docMkLst>
      <pc:sldChg chg="addSp modSp mod">
        <pc:chgData name="代數白痴 顧" userId="316db6a4f7ef8138" providerId="LiveId" clId="{C067FEA5-8DB9-44DF-ABF0-BE58BC47F2AE}" dt="2023-08-05T09:40:05.715" v="360" actId="948"/>
        <pc:sldMkLst>
          <pc:docMk/>
          <pc:sldMk cId="2873434386" sldId="379"/>
        </pc:sldMkLst>
        <pc:spChg chg="mod">
          <ac:chgData name="代數白痴 顧" userId="316db6a4f7ef8138" providerId="LiveId" clId="{C067FEA5-8DB9-44DF-ABF0-BE58BC47F2AE}" dt="2023-08-05T09:31:16.441" v="9" actId="27636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09:40:05.715" v="360" actId="948"/>
          <ac:spMkLst>
            <pc:docMk/>
            <pc:sldMk cId="2873434386" sldId="379"/>
            <ac:spMk id="60" creationId="{90ECAF3B-FFFF-A531-AFBE-31708C7D891C}"/>
          </ac:spMkLst>
        </pc:sp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3" creationId="{0A66E084-65E6-1358-0A8B-92B6D6964606}"/>
          </ac:cxnSpMkLst>
        </pc:cxn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4" creationId="{D6BDB2B3-8893-C455-6A9B-8FE7E1AEE6B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5" creationId="{B61D65D2-3D41-B046-EF95-431EEE1972F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6" creationId="{3C3ED850-D677-7459-7D62-5A8AC23E39AB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7" creationId="{61BDB1AA-9ECB-875E-5F98-D32684266975}"/>
          </ac:cxnSpMkLst>
        </pc:cxnChg>
      </pc:sldChg>
      <pc:sldChg chg="modSp add mod ord">
        <pc:chgData name="代數白痴 顧" userId="316db6a4f7ef8138" providerId="LiveId" clId="{C067FEA5-8DB9-44DF-ABF0-BE58BC47F2AE}" dt="2023-08-05T09:32:08.112" v="52" actId="20577"/>
        <pc:sldMkLst>
          <pc:docMk/>
          <pc:sldMk cId="371298532" sldId="385"/>
        </pc:sldMkLst>
        <pc:spChg chg="mod">
          <ac:chgData name="代數白痴 顧" userId="316db6a4f7ef8138" providerId="LiveId" clId="{C067FEA5-8DB9-44DF-ABF0-BE58BC47F2AE}" dt="2023-08-05T09:32:08.112" v="5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add mod delAnim modAnim modNotesTx">
        <pc:chgData name="代數白痴 顧" userId="316db6a4f7ef8138" providerId="LiveId" clId="{C067FEA5-8DB9-44DF-ABF0-BE58BC47F2AE}" dt="2023-08-05T10:32:01.541" v="2410" actId="20577"/>
        <pc:sldMkLst>
          <pc:docMk/>
          <pc:sldMk cId="754667137" sldId="386"/>
        </pc:sldMkLst>
        <pc:spChg chg="add mod">
          <ac:chgData name="代數白痴 顧" userId="316db6a4f7ef8138" providerId="LiveId" clId="{C067FEA5-8DB9-44DF-ABF0-BE58BC47F2AE}" dt="2023-08-05T09:55:01.381" v="1080" actId="1037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2:01.541" v="2410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4" creationId="{1908CD71-6A1A-7B1D-148F-BB9DFBCCA3C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5" creationId="{E6CF4135-15A2-2898-FAEB-8EF2D1DC7B57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6" creationId="{BE73F5C0-0320-F5B5-8126-367556402188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7" creationId="{214B2B0D-1B91-0058-1FA0-CAEEF4F6C2A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9" creationId="{6F2CB9FE-DF7F-F426-5478-4C336FD6B56F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0" creationId="{9996B072-2787-14C9-ADCE-4E4A5C0D6FFC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1" creationId="{D8410A83-1D80-9D36-C0AA-96CFD982D61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2" creationId="{67BA756A-7FDC-AE5A-0F6F-44797299628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3" creationId="{D5D7B97E-B35F-0FB3-96E0-3E8405ED5ACF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6" creationId="{72A1EB22-DD99-9D1C-A84F-BA612527376A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7" creationId="{6A619E0A-0D2C-6D01-569F-E0199435661B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8" creationId="{EEC508D4-873E-44DE-0473-21E25187683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9" creationId="{3FD2F933-F990-C4D3-00D5-5C1874F0861A}"/>
          </ac:spMkLst>
        </pc:spChg>
        <pc:spChg chg="mod">
          <ac:chgData name="代數白痴 顧" userId="316db6a4f7ef8138" providerId="LiveId" clId="{C067FEA5-8DB9-44DF-ABF0-BE58BC47F2AE}" dt="2023-08-05T09:54:39.122" v="1078" actId="115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1" creationId="{4E51E30B-DE2A-028C-F17A-6FFFD087DB01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2" creationId="{EA97BFCE-110A-ECDF-2FAD-D4B7F4514086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3" creationId="{B367ABF6-E096-16DC-FB5A-22DF80335EA9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4" creationId="{F1BEB077-B42D-59B8-FDE7-F06DFDFC255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5" creationId="{ED481A23-E954-7627-D6FC-427D71BC0559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C067FEA5-8DB9-44DF-ABF0-BE58BC47F2AE}" dt="2023-08-05T09:52:24.403" v="1014" actId="113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C067FEA5-8DB9-44DF-ABF0-BE58BC47F2AE}" dt="2023-08-05T09:39:06.063" v="312" actId="478"/>
          <ac:grpSpMkLst>
            <pc:docMk/>
            <pc:sldMk cId="754667137" sldId="386"/>
            <ac:grpSpMk id="76" creationId="{8863FF58-9B21-7255-E3AE-8BC87C5301AF}"/>
          </ac:grpSpMkLst>
        </pc:grpChg>
        <pc:grpChg chg="del 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77" creationId="{A89B63AF-471D-B2A8-79A7-714D67106830}"/>
          </ac:grpSpMkLst>
        </pc:grpChg>
        <pc:grpChg chg="del">
          <ac:chgData name="代數白痴 顧" userId="316db6a4f7ef8138" providerId="LiveId" clId="{C067FEA5-8DB9-44DF-ABF0-BE58BC47F2AE}" dt="2023-08-05T09:40:16.610" v="361" actId="165"/>
          <ac:grpSpMkLst>
            <pc:docMk/>
            <pc:sldMk cId="754667137" sldId="386"/>
            <ac:grpSpMk id="78" creationId="{5C20ED32-AE53-076E-7CD8-9460420B3941}"/>
          </ac:grpSpMkLst>
        </pc:grpChg>
        <pc:picChg chg="add del mod">
          <ac:chgData name="代數白痴 顧" userId="316db6a4f7ef8138" providerId="LiveId" clId="{C067FEA5-8DB9-44DF-ABF0-BE58BC47F2AE}" dt="2023-08-05T09:43:43.471" v="577" actId="478"/>
          <ac:picMkLst>
            <pc:docMk/>
            <pc:sldMk cId="754667137" sldId="386"/>
            <ac:picMk id="8" creationId="{74EA6CE1-1450-C38E-0994-7BE25F51E960}"/>
          </ac:picMkLst>
        </pc:picChg>
        <pc:cxnChg chg="mod">
          <ac:chgData name="代數白痴 顧" userId="316db6a4f7ef8138" providerId="LiveId" clId="{C067FEA5-8DB9-44DF-ABF0-BE58BC47F2AE}" dt="2023-08-05T09:54:33.050" v="1077" actId="1076"/>
          <ac:cxnSpMkLst>
            <pc:docMk/>
            <pc:sldMk cId="754667137" sldId="386"/>
            <ac:cxnSpMk id="3" creationId="{0A66E084-65E6-1358-0A8B-92B6D696460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5" creationId="{B61D65D2-3D41-B046-EF95-431EEE1972F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6" creationId="{3C3ED850-D677-7459-7D62-5A8AC23E39AB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7" creationId="{61BDB1AA-9ECB-875E-5F98-D32684266975}"/>
          </ac:cxnSpMkLst>
        </pc:cxnChg>
        <pc:cxnChg chg="del">
          <ac:chgData name="代數白痴 顧" userId="316db6a4f7ef8138" providerId="LiveId" clId="{C067FEA5-8DB9-44DF-ABF0-BE58BC47F2AE}" dt="2023-08-05T09:38:04.922" v="121" actId="478"/>
          <ac:cxnSpMkLst>
            <pc:docMk/>
            <pc:sldMk cId="754667137" sldId="386"/>
            <ac:cxnSpMk id="14" creationId="{D2F35921-4BF4-23DD-E360-C0BD10943047}"/>
          </ac:cxnSpMkLst>
        </pc:cxnChg>
        <pc:cxnChg chg="del mod topLvl">
          <ac:chgData name="代數白痴 顧" userId="316db6a4f7ef8138" providerId="LiveId" clId="{C067FEA5-8DB9-44DF-ABF0-BE58BC47F2AE}" dt="2023-08-05T09:40:19.633" v="362" actId="478"/>
          <ac:cxnSpMkLst>
            <pc:docMk/>
            <pc:sldMk cId="754667137" sldId="386"/>
            <ac:cxnSpMk id="55" creationId="{F511F857-D855-89F3-83D3-8A716BA5D32F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7" creationId="{1CBDFDA7-A425-B000-CF01-B04F67CC5900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8" creationId="{BDBA1C33-99F7-DBD0-0191-475C2CB13334}"/>
          </ac:cxnSpMkLst>
        </pc:cxnChg>
        <pc:cxnChg chg="del mod topLvl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9" creationId="{21317E0C-E13E-C0A4-7260-6B716E3A67F7}"/>
          </ac:cxnSpMkLst>
        </pc:cxnChg>
        <pc:cxnChg chg="mod">
          <ac:chgData name="代數白痴 顧" userId="316db6a4f7ef8138" providerId="LiveId" clId="{C067FEA5-8DB9-44DF-ABF0-BE58BC47F2AE}" dt="2023-08-05T09:40:16.610" v="361" actId="165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add mod">
        <pc:chgData name="代數白痴 顧" userId="316db6a4f7ef8138" providerId="LiveId" clId="{C067FEA5-8DB9-44DF-ABF0-BE58BC47F2AE}" dt="2023-08-05T10:35:31.659" v="2413" actId="20577"/>
        <pc:sldMkLst>
          <pc:docMk/>
          <pc:sldMk cId="731354489" sldId="387"/>
        </pc:sldMkLst>
        <pc:spChg chg="del">
          <ac:chgData name="代數白痴 顧" userId="316db6a4f7ef8138" providerId="LiveId" clId="{C067FEA5-8DB9-44DF-ABF0-BE58BC47F2AE}" dt="2023-08-05T10:09:52.265" v="1103" actId="478"/>
          <ac:spMkLst>
            <pc:docMk/>
            <pc:sldMk cId="731354489" sldId="387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1:52.744" v="2406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10:13:36.730" v="1750" actId="113"/>
          <ac:spMkLst>
            <pc:docMk/>
            <pc:sldMk cId="731354489" sldId="387"/>
            <ac:spMk id="60" creationId="{90ECAF3B-FFFF-A531-AFBE-31708C7D891C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5" creationId="{FD9877AB-90D9-85AC-8B35-7C59154D6CA1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6" creationId="{7A8B1BF8-834A-95B0-07DE-5087C19188C0}"/>
          </ac:spMkLst>
        </pc:spChg>
        <pc:spChg chg="mod topLvl">
          <ac:chgData name="代數白痴 顧" userId="316db6a4f7ef8138" providerId="LiveId" clId="{C067FEA5-8DB9-44DF-ABF0-BE58BC47F2AE}" dt="2023-08-05T10:35:31.659" v="2413" actId="20577"/>
          <ac:spMkLst>
            <pc:docMk/>
            <pc:sldMk cId="731354489" sldId="387"/>
            <ac:spMk id="89" creationId="{9E8FE398-ED8E-E5DE-BD50-E0471252FAF6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101" creationId="{665D392D-19FC-71B5-434C-0ABBBC91FB85}"/>
          </ac:spMkLst>
        </pc:spChg>
        <pc:grpChg chg="del">
          <ac:chgData name="代數白痴 顧" userId="316db6a4f7ef8138" providerId="LiveId" clId="{C067FEA5-8DB9-44DF-ABF0-BE58BC47F2AE}" dt="2023-08-05T10:26:16.320" v="2089" actId="165"/>
          <ac:grpSpMkLst>
            <pc:docMk/>
            <pc:sldMk cId="731354489" sldId="387"/>
            <ac:grpSpMk id="2" creationId="{9204BB33-F861-B3E8-E94D-762DF3B9352D}"/>
          </ac:grpSpMkLst>
        </pc:grpChg>
        <pc:grpChg chg="add mod">
          <ac:chgData name="代數白痴 顧" userId="316db6a4f7ef8138" providerId="LiveId" clId="{C067FEA5-8DB9-44DF-ABF0-BE58BC47F2AE}" dt="2023-08-05T10:31:08.044" v="2401" actId="164"/>
          <ac:grpSpMkLst>
            <pc:docMk/>
            <pc:sldMk cId="731354489" sldId="387"/>
            <ac:grpSpMk id="5" creationId="{4BAA3B68-1C7B-0A3C-CDE3-3D592655F73E}"/>
          </ac:grpSpMkLst>
        </pc:grpChg>
        <pc:cxnChg chg="mod topLvl">
          <ac:chgData name="代數白痴 顧" userId="316db6a4f7ef8138" providerId="LiveId" clId="{C067FEA5-8DB9-44DF-ABF0-BE58BC47F2AE}" dt="2023-08-05T10:31:08.044" v="2401" actId="164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new del">
        <pc:chgData name="代數白痴 顧" userId="316db6a4f7ef8138" providerId="LiveId" clId="{C067FEA5-8DB9-44DF-ABF0-BE58BC47F2AE}" dt="2023-08-05T09:43:02.556" v="555" actId="2696"/>
        <pc:sldMkLst>
          <pc:docMk/>
          <pc:sldMk cId="2378899189" sldId="387"/>
        </pc:sldMkLst>
      </pc:sldChg>
      <pc:sldMasterChg chg="modSldLayout">
        <pc:chgData name="代數白痴 顧" userId="316db6a4f7ef8138" providerId="LiveId" clId="{C067FEA5-8DB9-44DF-ABF0-BE58BC47F2AE}" dt="2023-08-05T09:31:39.793" v="26" actId="207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C067FEA5-8DB9-44DF-ABF0-BE58BC47F2AE}" dt="2023-08-05T09:31:39.793" v="26" actId="207"/>
          <pc:sldLayoutMkLst>
            <pc:docMk/>
            <pc:sldMasterMk cId="3597785154" sldId="2147483648"/>
            <pc:sldLayoutMk cId="1059632797" sldId="2147483650"/>
          </pc:sldLayoutMkLst>
          <pc:spChg chg="mod">
            <ac:chgData name="代數白痴 顧" userId="316db6a4f7ef8138" providerId="LiveId" clId="{C067FEA5-8DB9-44DF-ABF0-BE58BC47F2AE}" dt="2023-08-05T09:31:39.793" v="26" actId="207"/>
            <ac:spMkLst>
              <pc:docMk/>
              <pc:sldMasterMk cId="3597785154" sldId="2147483648"/>
              <pc:sldLayoutMk cId="1059632797" sldId="2147483650"/>
              <ac:spMk id="2" creationId="{00000000-0000-0000-0000-000000000000}"/>
            </ac:spMkLst>
          </pc:spChg>
          <pc:cxnChg chg="mod">
            <ac:chgData name="代數白痴 顧" userId="316db6a4f7ef8138" providerId="LiveId" clId="{C067FEA5-8DB9-44DF-ABF0-BE58BC47F2AE}" dt="2023-08-05T09:31:23.990" v="25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EAB598B5-D2A8-4AD7-B11D-3047CB671D66}"/>
    <pc:docChg chg="undo custSel addSld delSld modSld">
      <pc:chgData name="代數白痴 顧" userId="316db6a4f7ef8138" providerId="LiveId" clId="{EAB598B5-D2A8-4AD7-B11D-3047CB671D66}" dt="2023-09-01T05:39:35.757" v="4034"/>
      <pc:docMkLst>
        <pc:docMk/>
      </pc:docMkLst>
      <pc:sldChg chg="addSp delSp modSp mod modTransition delAnim modAnim">
        <pc:chgData name="代數白痴 顧" userId="316db6a4f7ef8138" providerId="LiveId" clId="{EAB598B5-D2A8-4AD7-B11D-3047CB671D66}" dt="2023-09-01T05:39:35.756" v="4033"/>
        <pc:sldMkLst>
          <pc:docMk/>
          <pc:sldMk cId="754667137" sldId="386"/>
        </pc:sldMkLst>
        <pc:spChg chg="mod">
          <ac:chgData name="代數白痴 顧" userId="316db6a4f7ef8138" providerId="LiveId" clId="{EAB598B5-D2A8-4AD7-B11D-3047CB671D66}" dt="2023-09-01T05:12:09.664" v="1417"/>
          <ac:spMkLst>
            <pc:docMk/>
            <pc:sldMk cId="754667137" sldId="386"/>
            <ac:spMk id="5" creationId="{3F5D0317-5E97-898C-8965-79B0B9AAAE55}"/>
          </ac:spMkLst>
        </pc:spChg>
        <pc:spChg chg="mod">
          <ac:chgData name="代數白痴 顧" userId="316db6a4f7ef8138" providerId="LiveId" clId="{EAB598B5-D2A8-4AD7-B11D-3047CB671D66}" dt="2023-09-01T05:12:09.664" v="1417"/>
          <ac:spMkLst>
            <pc:docMk/>
            <pc:sldMk cId="754667137" sldId="386"/>
            <ac:spMk id="6" creationId="{BFB73100-5741-C406-1686-94FB1B8B5663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16" creationId="{786BCFBC-8A23-35E4-F27C-45A373071EC1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17" creationId="{61AE351D-AEA3-6A48-E37B-9FC59E812BF0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1" creationId="{B8680377-98D8-0C74-6FF2-9B3A88B505EF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2" creationId="{50BF37CC-094D-8319-0BD5-BF6D28E75AB1}"/>
          </ac:spMkLst>
        </pc:spChg>
        <pc:spChg chg="mod">
          <ac:chgData name="代數白痴 顧" userId="316db6a4f7ef8138" providerId="LiveId" clId="{EAB598B5-D2A8-4AD7-B11D-3047CB671D66}" dt="2023-09-01T05:01:10.715" v="600" actId="20577"/>
          <ac:spMkLst>
            <pc:docMk/>
            <pc:sldMk cId="754667137" sldId="386"/>
            <ac:spMk id="23" creationId="{00000000-0000-0000-0000-000000000000}"/>
          </ac:spMkLst>
        </pc:spChg>
        <pc:spChg chg="del mod">
          <ac:chgData name="代數白痴 顧" userId="316db6a4f7ef8138" providerId="LiveId" clId="{EAB598B5-D2A8-4AD7-B11D-3047CB671D66}" dt="2023-09-01T05:01:28.138" v="607" actId="478"/>
          <ac:spMkLst>
            <pc:docMk/>
            <pc:sldMk cId="754667137" sldId="386"/>
            <ac:spMk id="24" creationId="{7780B507-0DEE-8B0F-FD39-5371E965FFF2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6" creationId="{3647A7E5-7542-73F3-9738-B0B6B46A26DD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1" creationId="{FE7FC183-C53C-A0D6-8EEB-C4D30AC48FC6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3" creationId="{89172697-37DA-9F23-79F4-311EE1AC2868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4" creationId="{36701285-D2B2-1F6D-61CD-8EF927E8E2EE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5" creationId="{012E1CB7-7490-7BF5-3B7A-350C451630CA}"/>
          </ac:spMkLst>
        </pc:spChg>
        <pc:spChg chg="del">
          <ac:chgData name="代數白痴 顧" userId="316db6a4f7ef8138" providerId="LiveId" clId="{EAB598B5-D2A8-4AD7-B11D-3047CB671D66}" dt="2023-09-01T05:01:13.937" v="601" actId="478"/>
          <ac:spMkLst>
            <pc:docMk/>
            <pc:sldMk cId="754667137" sldId="386"/>
            <ac:spMk id="54" creationId="{070EA591-85B1-51E3-AF6C-26DBF2B1697C}"/>
          </ac:spMkLst>
        </pc:spChg>
        <pc:spChg chg="mod">
          <ac:chgData name="代數白痴 顧" userId="316db6a4f7ef8138" providerId="LiveId" clId="{EAB598B5-D2A8-4AD7-B11D-3047CB671D66}" dt="2023-09-01T05:06:54.248" v="1124" actId="20577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EAB598B5-D2A8-4AD7-B11D-3047CB671D66}" dt="2023-09-01T05:01:21.743" v="604" actId="478"/>
          <ac:spMkLst>
            <pc:docMk/>
            <pc:sldMk cId="754667137" sldId="386"/>
            <ac:spMk id="68" creationId="{AFFC8F8F-577F-80DA-58C8-0886F64110EF}"/>
          </ac:spMkLst>
        </pc:spChg>
        <pc:spChg chg="mod">
          <ac:chgData name="代數白痴 顧" userId="316db6a4f7ef8138" providerId="LiveId" clId="{EAB598B5-D2A8-4AD7-B11D-3047CB671D66}" dt="2023-09-01T05:10:36.795" v="1339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EAB598B5-D2A8-4AD7-B11D-3047CB671D66}" dt="2023-09-01T05:10:36.795" v="1339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EAB598B5-D2A8-4AD7-B11D-3047CB671D66}" dt="2023-09-01T05:11:07.944" v="1354" actId="1035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EAB598B5-D2A8-4AD7-B11D-3047CB671D66}" dt="2023-09-01T05:01:35.457" v="608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EAB598B5-D2A8-4AD7-B11D-3047CB671D66}" dt="2023-09-01T05:01:35.457" v="608" actId="165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EAB598B5-D2A8-4AD7-B11D-3047CB671D66}" dt="2023-09-01T05:12:20.069" v="1419" actId="1076"/>
          <ac:grpSpMkLst>
            <pc:docMk/>
            <pc:sldMk cId="754667137" sldId="386"/>
            <ac:grpSpMk id="4" creationId="{2F85DEEC-F410-128C-1455-19E0BD596438}"/>
          </ac:grpSpMkLst>
        </pc:grpChg>
        <pc:grpChg chg="del mod topLvl">
          <ac:chgData name="代數白痴 顧" userId="316db6a4f7ef8138" providerId="LiveId" clId="{EAB598B5-D2A8-4AD7-B11D-3047CB671D66}" dt="2023-09-01T05:01:35.457" v="608" actId="165"/>
          <ac:grpSpMkLst>
            <pc:docMk/>
            <pc:sldMk cId="754667137" sldId="386"/>
            <ac:grpSpMk id="46" creationId="{6D2948CC-6914-0170-872D-C1FBE759F2E2}"/>
          </ac:grpSpMkLst>
        </pc:grpChg>
        <pc:grpChg chg="del">
          <ac:chgData name="代數白痴 顧" userId="316db6a4f7ef8138" providerId="LiveId" clId="{EAB598B5-D2A8-4AD7-B11D-3047CB671D66}" dt="2023-09-01T05:01:17.902" v="602" actId="165"/>
          <ac:grpSpMkLst>
            <pc:docMk/>
            <pc:sldMk cId="754667137" sldId="386"/>
            <ac:grpSpMk id="69" creationId="{FAC8FAB2-0F0D-7A45-9B4F-8BA9C3467511}"/>
          </ac:grpSpMkLst>
        </pc:grp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48" creationId="{34F7CA17-0DBB-0D88-F9F9-12AB3DE6F087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1" creationId="{B78F1F07-CB78-DD13-4B03-F462834E61B7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3" creationId="{D4CDB659-1B44-BAC7-721F-89C4559EF5B6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9" creationId="{42A91013-FBDA-14A7-3C0A-5C270E47904E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63" creationId="{ADB2525F-2D61-9F19-4D50-A1CE75BD97E2}"/>
          </ac:cxnSpMkLst>
        </pc:cxnChg>
        <pc:cxnChg chg="del mod topLvl">
          <ac:chgData name="代數白痴 顧" userId="316db6a4f7ef8138" providerId="LiveId" clId="{EAB598B5-D2A8-4AD7-B11D-3047CB671D66}" dt="2023-09-01T05:01:22.959" v="606" actId="478"/>
          <ac:cxnSpMkLst>
            <pc:docMk/>
            <pc:sldMk cId="754667137" sldId="386"/>
            <ac:cxnSpMk id="65" creationId="{95286DDA-3D94-356A-F100-02D31B63061F}"/>
          </ac:cxnSpMkLst>
        </pc:cxnChg>
        <pc:cxnChg chg="del mod topLvl">
          <ac:chgData name="代數白痴 顧" userId="316db6a4f7ef8138" providerId="LiveId" clId="{EAB598B5-D2A8-4AD7-B11D-3047CB671D66}" dt="2023-09-01T05:01:22.308" v="605" actId="478"/>
          <ac:cxnSpMkLst>
            <pc:docMk/>
            <pc:sldMk cId="754667137" sldId="386"/>
            <ac:cxnSpMk id="67" creationId="{E7BF4662-109A-2E5A-3848-60ACC50F9F3F}"/>
          </ac:cxnSpMkLst>
        </pc:cxnChg>
        <pc:cxnChg chg="mod">
          <ac:chgData name="代數白痴 顧" userId="316db6a4f7ef8138" providerId="LiveId" clId="{EAB598B5-D2A8-4AD7-B11D-3047CB671D66}" dt="2023-09-01T05:12:17.365" v="1418" actId="14100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mod modTransition modAnim modNotesTx">
        <pc:chgData name="代數白痴 顧" userId="316db6a4f7ef8138" providerId="LiveId" clId="{EAB598B5-D2A8-4AD7-B11D-3047CB671D66}" dt="2023-09-01T05:39:35.754" v="4032"/>
        <pc:sldMkLst>
          <pc:docMk/>
          <pc:sldMk cId="731354489" sldId="387"/>
        </pc:sldMkLst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EAB598B5-D2A8-4AD7-B11D-3047CB671D66}" dt="2023-09-01T05:00:47.437" v="546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EAB598B5-D2A8-4AD7-B11D-3047CB671D66}" dt="2023-09-01T04:52:49.277" v="59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1" creationId="{949395A3-A68D-7C43-5026-06344DE11B8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2" creationId="{5BB65D08-6178-6747-2B47-B12B77329CA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3" creationId="{1E63A40C-56A3-6C9E-71B5-DF6D8295F2A7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7" creationId="{4A0C1AE2-1A85-087A-9B4D-6D78CAD96CBB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8" creationId="{5A3473BA-7CE7-6A35-682D-CBB9D0EFE021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9" creationId="{994B316E-D340-90C6-5A90-1800C1248AEB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0" creationId="{4CB3890C-C0F1-77E8-E53A-F94EF219D6BD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1" creationId="{228AFE7E-43AE-1CF4-6A4E-889441158493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2" creationId="{55FD2B85-CE92-3918-7E75-09D90AA20404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3" creationId="{7DD32779-8DB9-8C1F-9C07-46D1C0918C59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4" creationId="{E45EC70C-BB38-B6E1-ADD3-BFD8C7E41515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3" creationId="{3CC083CA-A494-41BA-3E2E-CAFC227C824A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8" creationId="{AAFDAFB2-A6D3-52AC-78E8-EBFE6B12A2FE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9" creationId="{25C7889E-B2E4-414B-1B06-2E286436E21C}"/>
          </ac:spMkLst>
        </pc:spChg>
        <pc:spChg chg="mod">
          <ac:chgData name="代數白痴 顧" userId="316db6a4f7ef8138" providerId="LiveId" clId="{EAB598B5-D2A8-4AD7-B11D-3047CB671D66}" dt="2023-09-01T04:58:07.216" v="337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1" creationId="{A656491B-80CD-C698-A02B-F160221609E5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2" creationId="{919F8878-F6A3-8C3A-AF93-2A38C0BA108F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3" creationId="{EB471426-B7C4-8B0B-DBB6-755F169B64DC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4" creationId="{AEABBCAE-AB21-964F-EC80-CEFD69834060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5" creationId="{7DB9A76F-B25B-E6B9-1498-26DE362ADC39}"/>
          </ac:spMkLst>
        </pc:spChg>
        <pc:grpChg chg="mod topLvl">
          <ac:chgData name="代數白痴 顧" userId="316db6a4f7ef8138" providerId="LiveId" clId="{EAB598B5-D2A8-4AD7-B11D-3047CB671D66}" dt="2023-09-01T04:53:08.990" v="62" actId="165"/>
          <ac:grpSpMkLst>
            <pc:docMk/>
            <pc:sldMk cId="731354489" sldId="387"/>
            <ac:grpSpMk id="5" creationId="{89C8AF9F-0B58-DD6F-FB5C-42B7BE73955B}"/>
          </ac:grpSpMkLst>
        </pc:grpChg>
        <pc:grpChg chg="del mod topLvl">
          <ac:chgData name="代數白痴 顧" userId="316db6a4f7ef8138" providerId="LiveId" clId="{EAB598B5-D2A8-4AD7-B11D-3047CB671D66}" dt="2023-09-01T04:53:13.949" v="63" actId="478"/>
          <ac:grpSpMkLst>
            <pc:docMk/>
            <pc:sldMk cId="731354489" sldId="387"/>
            <ac:grpSpMk id="66" creationId="{750D1252-A5C0-324A-EDC0-6C6BC70065B6}"/>
          </ac:grpSpMkLst>
        </pc:grpChg>
        <pc:grpChg chg="del">
          <ac:chgData name="代數白痴 顧" userId="316db6a4f7ef8138" providerId="LiveId" clId="{EAB598B5-D2A8-4AD7-B11D-3047CB671D66}" dt="2023-09-01T04:53:08.990" v="62" actId="165"/>
          <ac:grpSpMkLst>
            <pc:docMk/>
            <pc:sldMk cId="731354489" sldId="387"/>
            <ac:grpSpMk id="68" creationId="{4A9078C1-078A-4716-B6B3-4312D71FD86F}"/>
          </ac:grpSpMkLst>
        </pc:grpChg>
        <pc:inkChg chg="add del">
          <ac:chgData name="代數白痴 顧" userId="316db6a4f7ef8138" providerId="LiveId" clId="{EAB598B5-D2A8-4AD7-B11D-3047CB671D66}" dt="2023-09-01T05:33:31.012" v="4020" actId="478"/>
          <ac:inkMkLst>
            <pc:docMk/>
            <pc:sldMk cId="731354489" sldId="387"/>
            <ac:inkMk id="3" creationId="{3657AAAE-490F-10B3-630A-C15740F459CB}"/>
          </ac:inkMkLst>
        </pc:inkChg>
        <pc:inkChg chg="del">
          <ac:chgData name="代數白痴 顧" userId="316db6a4f7ef8138" providerId="LiveId" clId="{EAB598B5-D2A8-4AD7-B11D-3047CB671D66}" dt="2023-09-01T04:51:58.382" v="38" actId="478"/>
          <ac:inkMkLst>
            <pc:docMk/>
            <pc:sldMk cId="731354489" sldId="387"/>
            <ac:inkMk id="69" creationId="{F54F9E30-A913-9315-B310-65C59347C47B}"/>
          </ac:inkMkLst>
        </pc:inkChg>
        <pc:cxnChg chg="mod">
          <ac:chgData name="代數白痴 顧" userId="316db6a4f7ef8138" providerId="LiveId" clId="{EAB598B5-D2A8-4AD7-B11D-3047CB671D66}" dt="2023-09-01T05:10:22.544" v="1308" actId="1035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7" creationId="{1B107878-927A-C8BA-E3A7-C1D0312F75A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8" creationId="{86AA9421-82AB-2343-6F85-4FA8E7FC452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9" creationId="{5B12B0FB-B43F-A5A1-150A-A5B87CDB268E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5" creationId="{1A388EA8-9791-AB2F-30AB-04FCE294609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6" creationId="{CC0A77D2-F5A5-A872-1732-9B4BF07892C4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7" creationId="{E50EB469-B627-A30D-95D1-A779D0B89A76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8" creationId="{0C580756-148E-4D06-80FF-E0D8A64DCA6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9" creationId="{DE312AAB-9085-675F-4B7B-0F8BB910D007}"/>
          </ac:cxnSpMkLst>
        </pc:cxnChg>
        <pc:cxnChg chg="del mod">
          <ac:chgData name="代數白痴 顧" userId="316db6a4f7ef8138" providerId="LiveId" clId="{EAB598B5-D2A8-4AD7-B11D-3047CB671D66}" dt="2023-09-01T04:53:00.606" v="61" actId="478"/>
          <ac:cxnSpMkLst>
            <pc:docMk/>
            <pc:sldMk cId="731354489" sldId="387"/>
            <ac:cxnSpMk id="35" creationId="{BCE859DC-CEFA-E43E-9197-F1DE2F9F6810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47" creationId="{BEBB481B-EDC5-6F9C-D485-2BCEE0210E16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49" creationId="{454BE37C-44F5-AC6F-AF5C-DEA9351D00F8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0" creationId="{5EF7D277-9EB1-D83F-E1F4-76539036F0F5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1" creationId="{EA1F8AE3-3C74-0E8D-2AB4-42216B0E226F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2" creationId="{B0123CA4-0354-70B0-9BCE-BCB20BAC62CE}"/>
          </ac:cxnSpMkLst>
        </pc:cxnChg>
        <pc:cxnChg chg="mod">
          <ac:chgData name="代數白痴 顧" userId="316db6a4f7ef8138" providerId="LiveId" clId="{EAB598B5-D2A8-4AD7-B11D-3047CB671D66}" dt="2023-09-01T04:53:13.949" v="63" actId="478"/>
          <ac:cxnSpMkLst>
            <pc:docMk/>
            <pc:sldMk cId="731354489" sldId="387"/>
            <ac:cxnSpMk id="55" creationId="{B382BCDE-BE3B-87A9-A4F1-EEB27C982F0A}"/>
          </ac:cxnSpMkLst>
        </pc:cxnChg>
        <pc:cxnChg chg="mod">
          <ac:chgData name="代數白痴 顧" userId="316db6a4f7ef8138" providerId="LiveId" clId="{EAB598B5-D2A8-4AD7-B11D-3047CB671D66}" dt="2023-09-01T04:53:13.949" v="63" actId="478"/>
          <ac:cxnSpMkLst>
            <pc:docMk/>
            <pc:sldMk cId="731354489" sldId="387"/>
            <ac:cxnSpMk id="57" creationId="{C3357096-EF50-79FB-4027-2C5D917ECF0E}"/>
          </ac:cxnSpMkLst>
        </pc:cxnChg>
      </pc:sldChg>
      <pc:sldChg chg="del">
        <pc:chgData name="代數白痴 顧" userId="316db6a4f7ef8138" providerId="LiveId" clId="{EAB598B5-D2A8-4AD7-B11D-3047CB671D66}" dt="2023-09-01T05:08:50.837" v="1133" actId="2696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EAB598B5-D2A8-4AD7-B11D-3047CB671D66}" dt="2023-09-01T05:39:35.751" v="4031"/>
        <pc:sldMkLst>
          <pc:docMk/>
          <pc:sldMk cId="151402070" sldId="390"/>
        </pc:sldMkLst>
        <pc:spChg chg="mod">
          <ac:chgData name="代數白痴 顧" userId="316db6a4f7ef8138" providerId="LiveId" clId="{EAB598B5-D2A8-4AD7-B11D-3047CB671D66}" dt="2023-09-01T04:51:53.730" v="3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del">
        <pc:chgData name="代數白痴 顧" userId="316db6a4f7ef8138" providerId="LiveId" clId="{EAB598B5-D2A8-4AD7-B11D-3047CB671D66}" dt="2023-09-01T05:08:50.837" v="1133" actId="2696"/>
        <pc:sldMkLst>
          <pc:docMk/>
          <pc:sldMk cId="3878279706" sldId="391"/>
        </pc:sldMkLst>
      </pc:sldChg>
      <pc:sldChg chg="modSp add mod modTransition">
        <pc:chgData name="代數白痴 顧" userId="316db6a4f7ef8138" providerId="LiveId" clId="{EAB598B5-D2A8-4AD7-B11D-3047CB671D66}" dt="2023-09-01T05:39:35.757" v="4034"/>
        <pc:sldMkLst>
          <pc:docMk/>
          <pc:sldMk cId="2267038628" sldId="392"/>
        </pc:sldMkLst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EAB598B5-D2A8-4AD7-B11D-3047CB671D66}" dt="2023-09-01T05:09:34.778" v="1208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EAB598B5-D2A8-4AD7-B11D-3047CB671D66}" dt="2023-09-01T05:11:34.818" v="1416" actId="1036"/>
          <ac:grpSpMkLst>
            <pc:docMk/>
            <pc:sldMk cId="2267038628" sldId="392"/>
            <ac:grpSpMk id="17" creationId="{4FF810CC-A9DC-DCAF-144E-08113BA3AD9A}"/>
          </ac:grpSpMkLst>
        </pc:grpChg>
        <pc:cxnChg chg="mod">
          <ac:chgData name="代數白痴 顧" userId="316db6a4f7ef8138" providerId="LiveId" clId="{EAB598B5-D2A8-4AD7-B11D-3047CB671D66}" dt="2023-09-01T05:11:28.507" v="1389" actId="1035"/>
          <ac:cxnSpMkLst>
            <pc:docMk/>
            <pc:sldMk cId="2267038628" sldId="392"/>
            <ac:cxnSpMk id="4" creationId="{83F64235-E818-7663-F7B2-DBAE45A493C5}"/>
          </ac:cxnSpMkLst>
        </pc:cxnChg>
      </pc:sldChg>
    </pc:docChg>
  </pc:docChgLst>
  <pc:docChgLst>
    <pc:chgData name="代數白痴 顧" userId="316db6a4f7ef8138" providerId="LiveId" clId="{FB6A0F17-6D60-4C64-BFBD-FE2CCE7385F4}"/>
    <pc:docChg chg="undo custSel modSld modMainMaster">
      <pc:chgData name="代數白痴 顧" userId="316db6a4f7ef8138" providerId="LiveId" clId="{FB6A0F17-6D60-4C64-BFBD-FE2CCE7385F4}" dt="2023-08-07T12:48:25.091" v="3978" actId="114"/>
      <pc:docMkLst>
        <pc:docMk/>
      </pc:docMkLst>
      <pc:sldChg chg="addSp delSp modSp mod delAnim modAnim modNotesTx">
        <pc:chgData name="代數白痴 顧" userId="316db6a4f7ef8138" providerId="LiveId" clId="{FB6A0F17-6D60-4C64-BFBD-FE2CCE7385F4}" dt="2023-08-07T12:38:17.232" v="3272" actId="1037"/>
        <pc:sldMkLst>
          <pc:docMk/>
          <pc:sldMk cId="2873434386" sldId="379"/>
        </pc:sldMkLst>
        <pc:spChg chg="mod">
          <ac:chgData name="代數白痴 顧" userId="316db6a4f7ef8138" providerId="LiveId" clId="{FB6A0F17-6D60-4C64-BFBD-FE2CCE7385F4}" dt="2023-08-07T12:02:54.216" v="714" actId="20577"/>
          <ac:spMkLst>
            <pc:docMk/>
            <pc:sldMk cId="2873434386" sldId="379"/>
            <ac:spMk id="23" creationId="{00000000-0000-0000-0000-00000000000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4" creationId="{1908CD71-6A1A-7B1D-148F-BB9DFBCCA3C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5" creationId="{E6CF4135-15A2-2898-FAEB-8EF2D1DC7B57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6" creationId="{BE73F5C0-0320-F5B5-8126-367556402188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7" creationId="{214B2B0D-1B91-0058-1FA0-CAEEF4F6C2A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9" creationId="{6F2CB9FE-DF7F-F426-5478-4C336FD6B56F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0" creationId="{9996B072-2787-14C9-ADCE-4E4A5C0D6FFC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1" creationId="{D8410A83-1D80-9D36-C0AA-96CFD982D61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2" creationId="{67BA756A-7FDC-AE5A-0F6F-44797299628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3" creationId="{D5D7B97E-B35F-0FB3-96E0-3E8405ED5ACF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6" creationId="{72A1EB22-DD99-9D1C-A84F-BA612527376A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7" creationId="{6A619E0A-0D2C-6D01-569F-E0199435661B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8" creationId="{EEC508D4-873E-44DE-0473-21E25187683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FB6A0F17-6D60-4C64-BFBD-FE2CCE7385F4}" dt="2023-08-07T12:28:14.987" v="2797" actId="20577"/>
          <ac:spMkLst>
            <pc:docMk/>
            <pc:sldMk cId="2873434386" sldId="379"/>
            <ac:spMk id="60" creationId="{90ECAF3B-FFFF-A531-AFBE-31708C7D891C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1" creationId="{4E51E30B-DE2A-028C-F17A-6FFFD087DB01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2" creationId="{EA97BFCE-110A-ECDF-2FAD-D4B7F4514086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3" creationId="{B367ABF6-E096-16DC-FB5A-22DF80335EA9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4" creationId="{F1BEB077-B42D-59B8-FDE7-F06DFDFC255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5" creationId="{ED481A23-E954-7627-D6FC-427D71BC0559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5" creationId="{FD9877AB-90D9-85AC-8B35-7C59154D6CA1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6" creationId="{7A8B1BF8-834A-95B0-07DE-5087C19188C0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13" creationId="{164BC26C-AAB5-418F-2378-137A36FC5E61}"/>
          </ac:grpSpMkLst>
        </pc:grpChg>
        <pc:grpChg chg="del">
          <ac:chgData name="代數白痴 顧" userId="316db6a4f7ef8138" providerId="LiveId" clId="{FB6A0F17-6D60-4C64-BFBD-FE2CCE7385F4}" dt="2023-08-07T11:57:44.119" v="24" actId="478"/>
          <ac:grpSpMkLst>
            <pc:docMk/>
            <pc:sldMk cId="2873434386" sldId="379"/>
            <ac:grpSpMk id="76" creationId="{8863FF58-9B21-7255-E3AE-8BC87C5301AF}"/>
          </ac:grpSpMkLst>
        </pc:grpChg>
        <pc:grpChg chg="del mod topLvl">
          <ac:chgData name="代數白痴 顧" userId="316db6a4f7ef8138" providerId="LiveId" clId="{FB6A0F17-6D60-4C64-BFBD-FE2CCE7385F4}" dt="2023-08-07T12:03:14.852" v="718" actId="165"/>
          <ac:grpSpMkLst>
            <pc:docMk/>
            <pc:sldMk cId="2873434386" sldId="379"/>
            <ac:grpSpMk id="77" creationId="{A89B63AF-471D-B2A8-79A7-714D67106830}"/>
          </ac:grpSpMkLst>
        </pc:grpChg>
        <pc:grpChg chg="del">
          <ac:chgData name="代數白痴 顧" userId="316db6a4f7ef8138" providerId="LiveId" clId="{FB6A0F17-6D60-4C64-BFBD-FE2CCE7385F4}" dt="2023-08-07T12:03:06.479" v="716" actId="165"/>
          <ac:grpSpMkLst>
            <pc:docMk/>
            <pc:sldMk cId="2873434386" sldId="379"/>
            <ac:grpSpMk id="78" creationId="{5C20ED32-AE53-076E-7CD8-9460420B3941}"/>
          </ac:grpSpMkLst>
        </pc:grp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add mod">
          <ac:chgData name="代數白痴 顧" userId="316db6a4f7ef8138" providerId="LiveId" clId="{FB6A0F17-6D60-4C64-BFBD-FE2CCE7385F4}" dt="2023-08-07T12:38:17.232" v="3272" actId="1037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FB6A0F17-6D60-4C64-BFBD-FE2CCE7385F4}" dt="2023-08-07T12:28:37.309" v="2813" actId="1035"/>
          <ac:picMkLst>
            <pc:docMk/>
            <pc:sldMk cId="2873434386" sldId="379"/>
            <ac:picMk id="8" creationId="{E482A0AF-79F4-07BD-CBC7-1B43C52BC991}"/>
          </ac:picMkLst>
        </pc:picChg>
        <pc:picChg chg="add del mod">
          <ac:chgData name="代數白痴 顧" userId="316db6a4f7ef8138" providerId="LiveId" clId="{FB6A0F17-6D60-4C64-BFBD-FE2CCE7385F4}" dt="2023-08-07T12:30:43.743" v="2820" actId="478"/>
          <ac:picMkLst>
            <pc:docMk/>
            <pc:sldMk cId="2873434386" sldId="379"/>
            <ac:picMk id="16" creationId="{1F226BF9-DE6A-AEA7-CBB9-40F3FD35FFCF}"/>
          </ac:picMkLst>
        </pc:picChg>
        <pc:cxnChg chg="mod">
          <ac:chgData name="代數白痴 顧" userId="316db6a4f7ef8138" providerId="LiveId" clId="{FB6A0F17-6D60-4C64-BFBD-FE2CCE7385F4}" dt="2023-08-07T12:22:46.856" v="2222" actId="1076"/>
          <ac:cxnSpMkLst>
            <pc:docMk/>
            <pc:sldMk cId="2873434386" sldId="379"/>
            <ac:cxnSpMk id="4" creationId="{D6BDB2B3-8893-C455-6A9B-8FE7E1AEE6B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5" creationId="{B61D65D2-3D41-B046-EF95-431EEE1972F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6" creationId="{3C3ED850-D677-7459-7D62-5A8AC23E39AB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7" creationId="{61BDB1AA-9ECB-875E-5F98-D32684266975}"/>
          </ac:cxnSpMkLst>
        </pc:cxnChg>
        <pc:cxnChg chg="del">
          <ac:chgData name="代數白痴 顧" userId="316db6a4f7ef8138" providerId="LiveId" clId="{FB6A0F17-6D60-4C64-BFBD-FE2CCE7385F4}" dt="2023-08-07T11:57:44.119" v="24" actId="478"/>
          <ac:cxnSpMkLst>
            <pc:docMk/>
            <pc:sldMk cId="2873434386" sldId="379"/>
            <ac:cxnSpMk id="14" creationId="{D2F35921-4BF4-23DD-E360-C0BD10943047}"/>
          </ac:cxnSpMkLst>
        </pc:cxnChg>
        <pc:cxnChg chg="del mod topLvl">
          <ac:chgData name="代數白痴 顧" userId="316db6a4f7ef8138" providerId="LiveId" clId="{FB6A0F17-6D60-4C64-BFBD-FE2CCE7385F4}" dt="2023-08-07T12:03:09.009" v="717" actId="478"/>
          <ac:cxnSpMkLst>
            <pc:docMk/>
            <pc:sldMk cId="2873434386" sldId="379"/>
            <ac:cxnSpMk id="55" creationId="{F511F857-D855-89F3-83D3-8A716BA5D32F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7" creationId="{1CBDFDA7-A425-B000-CF01-B04F67CC5900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8" creationId="{BDBA1C33-99F7-DBD0-0191-475C2CB13334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9" creationId="{21317E0C-E13E-C0A4-7260-6B716E3A67F7}"/>
          </ac:cxnSpMkLst>
        </pc:cxnChg>
        <pc:cxnChg chg="mod">
          <ac:chgData name="代數白痴 顧" userId="316db6a4f7ef8138" providerId="LiveId" clId="{FB6A0F17-6D60-4C64-BFBD-FE2CCE7385F4}" dt="2023-08-07T12:38:12.718" v="3265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FB6A0F17-6D60-4C64-BFBD-FE2CCE7385F4}" dt="2023-08-07T11:54:52.276" v="22" actId="20577"/>
        <pc:sldMkLst>
          <pc:docMk/>
          <pc:sldMk cId="371298532" sldId="385"/>
        </pc:sldMkLst>
        <pc:spChg chg="mod">
          <ac:chgData name="代數白痴 顧" userId="316db6a4f7ef8138" providerId="LiveId" clId="{FB6A0F17-6D60-4C64-BFBD-FE2CCE7385F4}" dt="2023-08-07T11:54:52.276" v="2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B6A0F17-6D60-4C64-BFBD-FE2CCE7385F4}" dt="2023-08-07T12:39:53.072" v="3334" actId="20577"/>
        <pc:sldMkLst>
          <pc:docMk/>
          <pc:sldMk cId="754667137" sldId="386"/>
        </pc:sldMkLst>
        <pc:spChg chg="del mod">
          <ac:chgData name="代數白痴 顧" userId="316db6a4f7ef8138" providerId="LiveId" clId="{FB6A0F17-6D60-4C64-BFBD-FE2CCE7385F4}" dt="2023-08-07T12:09:57.572" v="1257" actId="478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FB6A0F17-6D60-4C64-BFBD-FE2CCE7385F4}" dt="2023-08-07T12:09:49.105" v="1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35:08.932" v="3105" actId="103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39:08.058" v="3277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9:53.072" v="3334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35:08.932" v="3105" actId="1035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add mod">
          <ac:chgData name="代數白痴 顧" userId="316db6a4f7ef8138" providerId="LiveId" clId="{FB6A0F17-6D60-4C64-BFBD-FE2CCE7385F4}" dt="2023-08-07T12:35:37.238" v="3156" actId="103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add mod">
          <ac:chgData name="代數白痴 顧" userId="316db6a4f7ef8138" providerId="LiveId" clId="{FB6A0F17-6D60-4C64-BFBD-FE2CCE7385F4}" dt="2023-08-07T12:36:32.038" v="3231" actId="1037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add mod">
          <ac:chgData name="代數白痴 顧" userId="316db6a4f7ef8138" providerId="LiveId" clId="{FB6A0F17-6D60-4C64-BFBD-FE2CCE7385F4}" dt="2023-08-07T12:39:34.804" v="3333" actId="1037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addSp modSp mod">
        <pc:chgData name="代數白痴 顧" userId="316db6a4f7ef8138" providerId="LiveId" clId="{FB6A0F17-6D60-4C64-BFBD-FE2CCE7385F4}" dt="2023-08-07T12:48:25.091" v="3978" actId="114"/>
        <pc:sldMkLst>
          <pc:docMk/>
          <pc:sldMk cId="731354489" sldId="387"/>
        </pc:sldMkLst>
        <pc:spChg chg="mod">
          <ac:chgData name="代數白痴 顧" userId="316db6a4f7ef8138" providerId="LiveId" clId="{FB6A0F17-6D60-4C64-BFBD-FE2CCE7385F4}" dt="2023-08-07T12:40:44.122" v="3373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45:17.703" v="3771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48:25.091" v="3978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47:54.864" v="3973" actId="20577"/>
          <ac:spMkLst>
            <pc:docMk/>
            <pc:sldMk cId="731354489" sldId="387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42:09.761" v="3428" actId="1037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add mod">
          <ac:chgData name="代數白痴 顧" userId="316db6a4f7ef8138" providerId="LiveId" clId="{FB6A0F17-6D60-4C64-BFBD-FE2CCE7385F4}" dt="2023-08-07T12:42:58.024" v="3511" actId="1037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add mod">
          <ac:chgData name="代數白痴 顧" userId="316db6a4f7ef8138" providerId="LiveId" clId="{FB6A0F17-6D60-4C64-BFBD-FE2CCE7385F4}" dt="2023-08-07T12:44:29.747" v="3685" actId="103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add mod">
          <ac:chgData name="代數白痴 顧" userId="316db6a4f7ef8138" providerId="LiveId" clId="{FB6A0F17-6D60-4C64-BFBD-FE2CCE7385F4}" dt="2023-08-07T12:45:07.938" v="3768" actId="103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  <pc:sldMasterChg chg="modSldLayout">
        <pc:chgData name="代數白痴 顧" userId="316db6a4f7ef8138" providerId="LiveId" clId="{FB6A0F17-6D60-4C64-BFBD-FE2CCE7385F4}" dt="2023-08-07T12:32:02.585" v="2827" actId="1035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FB6A0F17-6D60-4C64-BFBD-FE2CCE7385F4}" dt="2023-08-07T12:32:02.585" v="2827" actId="1035"/>
          <pc:sldLayoutMkLst>
            <pc:docMk/>
            <pc:sldMasterMk cId="3597785154" sldId="2147483648"/>
            <pc:sldLayoutMk cId="1059632797" sldId="2147483650"/>
          </pc:sldLayoutMkLst>
          <pc:cxnChg chg="mod">
            <ac:chgData name="代數白痴 顧" userId="316db6a4f7ef8138" providerId="LiveId" clId="{FB6A0F17-6D60-4C64-BFBD-FE2CCE7385F4}" dt="2023-08-07T12:32:02.585" v="2827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9D8209AB-AB57-4C54-8EF2-F897CD278CC6}"/>
    <pc:docChg chg="undo custSel addSld modSld">
      <pc:chgData name="代數白痴 顧" userId="316db6a4f7ef8138" providerId="LiveId" clId="{9D8209AB-AB57-4C54-8EF2-F897CD278CC6}" dt="2023-10-06T07:41:59.419" v="4315"/>
      <pc:docMkLst>
        <pc:docMk/>
      </pc:docMkLst>
      <pc:sldChg chg="addSp delSp modSp mod modTransition delAnim modNotesTx">
        <pc:chgData name="代數白痴 顧" userId="316db6a4f7ef8138" providerId="LiveId" clId="{9D8209AB-AB57-4C54-8EF2-F897CD278CC6}" dt="2023-10-05T08:10:12.850" v="4314" actId="478"/>
        <pc:sldMkLst>
          <pc:docMk/>
          <pc:sldMk cId="754667137" sldId="386"/>
        </pc:sldMkLst>
        <pc:spChg chg="add mod">
          <ac:chgData name="代數白痴 顧" userId="316db6a4f7ef8138" providerId="LiveId" clId="{9D8209AB-AB57-4C54-8EF2-F897CD278CC6}" dt="2023-10-05T07:05:11.677" v="2951" actId="1076"/>
          <ac:spMkLst>
            <pc:docMk/>
            <pc:sldMk cId="754667137" sldId="386"/>
            <ac:spMk id="4" creationId="{4FD0A131-8FCF-DA7D-1738-B53504221924}"/>
          </ac:spMkLst>
        </pc:spChg>
        <pc:spChg chg="add mod">
          <ac:chgData name="代數白痴 顧" userId="316db6a4f7ef8138" providerId="LiveId" clId="{9D8209AB-AB57-4C54-8EF2-F897CD278CC6}" dt="2023-10-05T07:06:20.532" v="2984" actId="1076"/>
          <ac:spMkLst>
            <pc:docMk/>
            <pc:sldMk cId="754667137" sldId="386"/>
            <ac:spMk id="13" creationId="{BD254382-1AFE-6D27-FBA4-B70283041F14}"/>
          </ac:spMkLst>
        </pc:spChg>
        <pc:spChg chg="add mod">
          <ac:chgData name="代數白痴 顧" userId="316db6a4f7ef8138" providerId="LiveId" clId="{9D8209AB-AB57-4C54-8EF2-F897CD278CC6}" dt="2023-10-05T07:06:28.635" v="2986" actId="1076"/>
          <ac:spMkLst>
            <pc:docMk/>
            <pc:sldMk cId="754667137" sldId="386"/>
            <ac:spMk id="14" creationId="{17E43E02-17E9-D5DF-F728-0EB1F9744EE8}"/>
          </ac:spMkLst>
        </pc:spChg>
        <pc:spChg chg="add mod">
          <ac:chgData name="代數白痴 顧" userId="316db6a4f7ef8138" providerId="LiveId" clId="{9D8209AB-AB57-4C54-8EF2-F897CD278CC6}" dt="2023-10-05T07:06:38.372" v="2988" actId="1076"/>
          <ac:spMkLst>
            <pc:docMk/>
            <pc:sldMk cId="754667137" sldId="386"/>
            <ac:spMk id="15" creationId="{6F3FE965-FF6D-92AC-945F-CBFE53E8C0CD}"/>
          </ac:spMkLst>
        </pc:spChg>
        <pc:spChg chg="add mod">
          <ac:chgData name="代數白痴 顧" userId="316db6a4f7ef8138" providerId="LiveId" clId="{9D8209AB-AB57-4C54-8EF2-F897CD278CC6}" dt="2023-10-05T07:06:44.908" v="2989" actId="1076"/>
          <ac:spMkLst>
            <pc:docMk/>
            <pc:sldMk cId="754667137" sldId="386"/>
            <ac:spMk id="16" creationId="{27F86515-8091-D773-7D4A-4DE132763679}"/>
          </ac:spMkLst>
        </pc:spChg>
        <pc:spChg chg="add mod">
          <ac:chgData name="代數白痴 顧" userId="316db6a4f7ef8138" providerId="LiveId" clId="{9D8209AB-AB57-4C54-8EF2-F897CD278CC6}" dt="2023-10-05T07:06:54.851" v="2990" actId="1076"/>
          <ac:spMkLst>
            <pc:docMk/>
            <pc:sldMk cId="754667137" sldId="386"/>
            <ac:spMk id="17" creationId="{1AFFFDB0-96AE-3DD6-7543-6F4DBD057A36}"/>
          </ac:spMkLst>
        </pc:spChg>
        <pc:spChg chg="add mod">
          <ac:chgData name="代數白痴 顧" userId="316db6a4f7ef8138" providerId="LiveId" clId="{9D8209AB-AB57-4C54-8EF2-F897CD278CC6}" dt="2023-10-05T07:22:58.205" v="3964" actId="113"/>
          <ac:spMkLst>
            <pc:docMk/>
            <pc:sldMk cId="754667137" sldId="386"/>
            <ac:spMk id="18" creationId="{28C5D292-C3F6-32DE-4A85-47D9E2B1E943}"/>
          </ac:spMkLst>
        </pc:spChg>
        <pc:spChg chg="mod">
          <ac:chgData name="代數白痴 顧" userId="316db6a4f7ef8138" providerId="LiveId" clId="{9D8209AB-AB57-4C54-8EF2-F897CD278CC6}" dt="2023-10-05T07:55:51.123" v="4285" actId="20577"/>
          <ac:spMkLst>
            <pc:docMk/>
            <pc:sldMk cId="754667137" sldId="386"/>
            <ac:spMk id="23" creationId="{00000000-0000-0000-0000-000000000000}"/>
          </ac:spMkLst>
        </pc:spChg>
        <pc:spChg chg="mod topLvl">
          <ac:chgData name="代數白痴 顧" userId="316db6a4f7ef8138" providerId="LiveId" clId="{9D8209AB-AB57-4C54-8EF2-F897CD278CC6}" dt="2023-10-05T07:22:54.866" v="3963" actId="164"/>
          <ac:spMkLst>
            <pc:docMk/>
            <pc:sldMk cId="754667137" sldId="386"/>
            <ac:spMk id="25" creationId="{5A98D90D-5C3A-AFD7-18C3-339F95428760}"/>
          </ac:spMkLst>
        </pc:spChg>
        <pc:spChg chg="mod topLvl">
          <ac:chgData name="代數白痴 顧" userId="316db6a4f7ef8138" providerId="LiveId" clId="{9D8209AB-AB57-4C54-8EF2-F897CD278CC6}" dt="2023-10-05T07:22:54.866" v="3963" actId="164"/>
          <ac:spMkLst>
            <pc:docMk/>
            <pc:sldMk cId="754667137" sldId="386"/>
            <ac:spMk id="26" creationId="{D1A61D40-70B8-52E6-658E-EF9F653CF0D1}"/>
          </ac:spMkLst>
        </pc:spChg>
        <pc:spChg chg="mod topLvl">
          <ac:chgData name="代數白痴 顧" userId="316db6a4f7ef8138" providerId="LiveId" clId="{9D8209AB-AB57-4C54-8EF2-F897CD278CC6}" dt="2023-10-05T07:22:54.866" v="3963" actId="164"/>
          <ac:spMkLst>
            <pc:docMk/>
            <pc:sldMk cId="754667137" sldId="386"/>
            <ac:spMk id="27" creationId="{59534299-6C8A-D2FF-B90C-4E44C57EF850}"/>
          </ac:spMkLst>
        </pc:spChg>
        <pc:spChg chg="mod topLvl">
          <ac:chgData name="代數白痴 顧" userId="316db6a4f7ef8138" providerId="LiveId" clId="{9D8209AB-AB57-4C54-8EF2-F897CD278CC6}" dt="2023-10-05T07:22:54.866" v="3963" actId="164"/>
          <ac:spMkLst>
            <pc:docMk/>
            <pc:sldMk cId="754667137" sldId="386"/>
            <ac:spMk id="28" creationId="{0200C782-BA87-C14A-F33C-E54927DB2ABF}"/>
          </ac:spMkLst>
        </pc:spChg>
        <pc:spChg chg="mod topLvl">
          <ac:chgData name="代數白痴 顧" userId="316db6a4f7ef8138" providerId="LiveId" clId="{9D8209AB-AB57-4C54-8EF2-F897CD278CC6}" dt="2023-10-05T07:22:47.501" v="3962" actId="164"/>
          <ac:spMkLst>
            <pc:docMk/>
            <pc:sldMk cId="754667137" sldId="386"/>
            <ac:spMk id="30" creationId="{4AE28CE1-397F-3174-6929-A50B0E47B5E7}"/>
          </ac:spMkLst>
        </pc:spChg>
        <pc:spChg chg="mod topLvl">
          <ac:chgData name="代數白痴 顧" userId="316db6a4f7ef8138" providerId="LiveId" clId="{9D8209AB-AB57-4C54-8EF2-F897CD278CC6}" dt="2023-10-05T07:22:47.501" v="3962" actId="164"/>
          <ac:spMkLst>
            <pc:docMk/>
            <pc:sldMk cId="754667137" sldId="386"/>
            <ac:spMk id="31" creationId="{D71BD10A-1B0E-2648-0E1A-79CD16ABF92B}"/>
          </ac:spMkLst>
        </pc:spChg>
        <pc:spChg chg="mod topLvl">
          <ac:chgData name="代數白痴 顧" userId="316db6a4f7ef8138" providerId="LiveId" clId="{9D8209AB-AB57-4C54-8EF2-F897CD278CC6}" dt="2023-10-05T07:22:47.501" v="3962" actId="164"/>
          <ac:spMkLst>
            <pc:docMk/>
            <pc:sldMk cId="754667137" sldId="386"/>
            <ac:spMk id="49" creationId="{8B649FB4-0CEB-D5A2-85F9-F57B98171400}"/>
          </ac:spMkLst>
        </pc:spChg>
        <pc:spChg chg="mod topLvl">
          <ac:chgData name="代數白痴 顧" userId="316db6a4f7ef8138" providerId="LiveId" clId="{9D8209AB-AB57-4C54-8EF2-F897CD278CC6}" dt="2023-10-05T07:22:47.501" v="3962" actId="164"/>
          <ac:spMkLst>
            <pc:docMk/>
            <pc:sldMk cId="754667137" sldId="386"/>
            <ac:spMk id="50" creationId="{0BDD5C94-540D-4A6D-06EA-750037656DDF}"/>
          </ac:spMkLst>
        </pc:spChg>
        <pc:spChg chg="mod topLvl">
          <ac:chgData name="代數白痴 顧" userId="316db6a4f7ef8138" providerId="LiveId" clId="{9D8209AB-AB57-4C54-8EF2-F897CD278CC6}" dt="2023-10-05T07:22:47.501" v="3962" actId="164"/>
          <ac:spMkLst>
            <pc:docMk/>
            <pc:sldMk cId="754667137" sldId="386"/>
            <ac:spMk id="51" creationId="{3AE14E69-785C-9FF8-D8A9-3547C9B7AE74}"/>
          </ac:spMkLst>
        </pc:spChg>
        <pc:spChg chg="mod topLvl">
          <ac:chgData name="代數白痴 顧" userId="316db6a4f7ef8138" providerId="LiveId" clId="{9D8209AB-AB57-4C54-8EF2-F897CD278CC6}" dt="2023-10-05T07:22:47.501" v="3962" actId="164"/>
          <ac:spMkLst>
            <pc:docMk/>
            <pc:sldMk cId="754667137" sldId="386"/>
            <ac:spMk id="52" creationId="{DDD6D78F-57DB-7348-BB09-1FA32014274C}"/>
          </ac:spMkLst>
        </pc:spChg>
        <pc:spChg chg="mod topLvl">
          <ac:chgData name="代數白痴 顧" userId="316db6a4f7ef8138" providerId="LiveId" clId="{9D8209AB-AB57-4C54-8EF2-F897CD278CC6}" dt="2023-10-05T07:22:47.501" v="3962" actId="164"/>
          <ac:spMkLst>
            <pc:docMk/>
            <pc:sldMk cId="754667137" sldId="386"/>
            <ac:spMk id="53" creationId="{6C9DA4AB-FF92-4FB2-5860-3C72C7CBF4AC}"/>
          </ac:spMkLst>
        </pc:spChg>
        <pc:spChg chg="mod topLvl">
          <ac:chgData name="代數白痴 顧" userId="316db6a4f7ef8138" providerId="LiveId" clId="{9D8209AB-AB57-4C54-8EF2-F897CD278CC6}" dt="2023-10-05T07:22:47.501" v="3962" actId="164"/>
          <ac:spMkLst>
            <pc:docMk/>
            <pc:sldMk cId="754667137" sldId="386"/>
            <ac:spMk id="54" creationId="{4C300DC1-CBAF-82EE-9BD8-2E62881C2991}"/>
          </ac:spMkLst>
        </pc:spChg>
        <pc:spChg chg="mod topLvl">
          <ac:chgData name="代數白痴 顧" userId="316db6a4f7ef8138" providerId="LiveId" clId="{9D8209AB-AB57-4C54-8EF2-F897CD278CC6}" dt="2023-10-05T07:22:47.501" v="3962" actId="164"/>
          <ac:spMkLst>
            <pc:docMk/>
            <pc:sldMk cId="754667137" sldId="386"/>
            <ac:spMk id="55" creationId="{DCFD761F-FE39-555E-97EB-DE48F46600C3}"/>
          </ac:spMkLst>
        </pc:spChg>
        <pc:spChg chg="add mod">
          <ac:chgData name="代數白痴 顧" userId="316db6a4f7ef8138" providerId="LiveId" clId="{9D8209AB-AB57-4C54-8EF2-F897CD278CC6}" dt="2023-10-05T07:22:47.501" v="3962" actId="164"/>
          <ac:spMkLst>
            <pc:docMk/>
            <pc:sldMk cId="754667137" sldId="386"/>
            <ac:spMk id="59" creationId="{66EA320C-2DDF-7B9F-B65B-2A9F790A5D6F}"/>
          </ac:spMkLst>
        </pc:spChg>
        <pc:spChg chg="mod">
          <ac:chgData name="代數白痴 顧" userId="316db6a4f7ef8138" providerId="LiveId" clId="{9D8209AB-AB57-4C54-8EF2-F897CD278CC6}" dt="2023-10-05T07:03:08.703" v="2933" actId="113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9D8209AB-AB57-4C54-8EF2-F897CD278CC6}" dt="2023-10-05T07:22:47.501" v="3962" actId="164"/>
          <ac:spMkLst>
            <pc:docMk/>
            <pc:sldMk cId="754667137" sldId="386"/>
            <ac:spMk id="61" creationId="{BC93287A-5E51-9C64-5B0A-072F01D86A41}"/>
          </ac:spMkLst>
        </pc:spChg>
        <pc:spChg chg="add del mod">
          <ac:chgData name="代數白痴 顧" userId="316db6a4f7ef8138" providerId="LiveId" clId="{9D8209AB-AB57-4C54-8EF2-F897CD278CC6}" dt="2023-10-05T07:17:45.517" v="3646" actId="478"/>
          <ac:spMkLst>
            <pc:docMk/>
            <pc:sldMk cId="754667137" sldId="386"/>
            <ac:spMk id="65" creationId="{1C5D7F05-42B4-9E1D-E50C-3D9AE3AFD2EA}"/>
          </ac:spMkLst>
        </pc:spChg>
        <pc:spChg chg="add del mod">
          <ac:chgData name="代數白痴 顧" userId="316db6a4f7ef8138" providerId="LiveId" clId="{9D8209AB-AB57-4C54-8EF2-F897CD278CC6}" dt="2023-10-05T07:17:45.517" v="3646" actId="478"/>
          <ac:spMkLst>
            <pc:docMk/>
            <pc:sldMk cId="754667137" sldId="386"/>
            <ac:spMk id="66" creationId="{D4B847EC-3479-4A08-148C-E675FBE7B4FC}"/>
          </ac:spMkLst>
        </pc:spChg>
        <pc:grpChg chg="del">
          <ac:chgData name="代數白痴 顧" userId="316db6a4f7ef8138" providerId="LiveId" clId="{9D8209AB-AB57-4C54-8EF2-F897CD278CC6}" dt="2023-10-05T07:10:28.666" v="3319" actId="478"/>
          <ac:grpSpMkLst>
            <pc:docMk/>
            <pc:sldMk cId="754667137" sldId="386"/>
            <ac:grpSpMk id="21" creationId="{26831C4F-EFC2-17AE-8C6A-B04C09E0DDD6}"/>
          </ac:grpSpMkLst>
        </pc:grpChg>
        <pc:grpChg chg="del topLvl">
          <ac:chgData name="代數白痴 顧" userId="316db6a4f7ef8138" providerId="LiveId" clId="{9D8209AB-AB57-4C54-8EF2-F897CD278CC6}" dt="2023-10-05T07:12:33.977" v="3383" actId="165"/>
          <ac:grpSpMkLst>
            <pc:docMk/>
            <pc:sldMk cId="754667137" sldId="386"/>
            <ac:grpSpMk id="22" creationId="{A3CC8F27-045F-A59D-8DF9-98CD3DC0C414}"/>
          </ac:grpSpMkLst>
        </pc:grpChg>
        <pc:grpChg chg="add del mod">
          <ac:chgData name="代數白痴 顧" userId="316db6a4f7ef8138" providerId="LiveId" clId="{9D8209AB-AB57-4C54-8EF2-F897CD278CC6}" dt="2023-10-05T07:14:28.768" v="3452" actId="165"/>
          <ac:grpSpMkLst>
            <pc:docMk/>
            <pc:sldMk cId="754667137" sldId="386"/>
            <ac:grpSpMk id="29" creationId="{464FBC33-0C23-C588-D707-01F5F0E3A29C}"/>
          </ac:grpSpMkLst>
        </pc:grpChg>
        <pc:grpChg chg="add mod">
          <ac:chgData name="代數白痴 顧" userId="316db6a4f7ef8138" providerId="LiveId" clId="{9D8209AB-AB57-4C54-8EF2-F897CD278CC6}" dt="2023-10-05T07:22:54.866" v="3963" actId="164"/>
          <ac:grpSpMkLst>
            <pc:docMk/>
            <pc:sldMk cId="754667137" sldId="386"/>
            <ac:grpSpMk id="87" creationId="{00D19994-75FE-2691-A17C-FE3786C075CE}"/>
          </ac:grpSpMkLst>
        </pc:grpChg>
        <pc:grpChg chg="add mod">
          <ac:chgData name="代數白痴 顧" userId="316db6a4f7ef8138" providerId="LiveId" clId="{9D8209AB-AB57-4C54-8EF2-F897CD278CC6}" dt="2023-10-05T07:22:54.866" v="3963" actId="164"/>
          <ac:grpSpMkLst>
            <pc:docMk/>
            <pc:sldMk cId="754667137" sldId="386"/>
            <ac:grpSpMk id="88" creationId="{1EC44EFB-CBB5-E035-0599-59FA530D8C61}"/>
          </ac:grpSpMkLst>
        </pc:grpChg>
        <pc:picChg chg="add del mod">
          <ac:chgData name="代數白痴 顧" userId="316db6a4f7ef8138" providerId="LiveId" clId="{9D8209AB-AB57-4C54-8EF2-F897CD278CC6}" dt="2023-10-05T07:07:30.763" v="3019" actId="478"/>
          <ac:picMkLst>
            <pc:docMk/>
            <pc:sldMk cId="754667137" sldId="386"/>
            <ac:picMk id="3" creationId="{AF316B81-423A-C2C4-E755-5728063EDA43}"/>
          </ac:picMkLst>
        </pc:picChg>
        <pc:picChg chg="del">
          <ac:chgData name="代數白痴 顧" userId="316db6a4f7ef8138" providerId="LiveId" clId="{9D8209AB-AB57-4C54-8EF2-F897CD278CC6}" dt="2023-10-05T03:30:40.402" v="2267" actId="478"/>
          <ac:picMkLst>
            <pc:docMk/>
            <pc:sldMk cId="754667137" sldId="386"/>
            <ac:picMk id="35" creationId="{2814615C-9018-C4AB-B413-063BAF9F64B5}"/>
          </ac:picMkLst>
        </pc:picChg>
        <pc:picChg chg="add del mod">
          <ac:chgData name="代數白痴 顧" userId="316db6a4f7ef8138" providerId="LiveId" clId="{9D8209AB-AB57-4C54-8EF2-F897CD278CC6}" dt="2023-10-05T07:22:23.822" v="3958" actId="478"/>
          <ac:picMkLst>
            <pc:docMk/>
            <pc:sldMk cId="754667137" sldId="386"/>
            <ac:picMk id="58" creationId="{D8600C81-232B-BBA8-DF84-4976E7F9F589}"/>
          </ac:picMkLst>
        </pc:picChg>
        <pc:cxnChg chg="add mod">
          <ac:chgData name="代數白痴 顧" userId="316db6a4f7ef8138" providerId="LiveId" clId="{9D8209AB-AB57-4C54-8EF2-F897CD278CC6}" dt="2023-10-05T07:05:11.677" v="2951" actId="1076"/>
          <ac:cxnSpMkLst>
            <pc:docMk/>
            <pc:sldMk cId="754667137" sldId="386"/>
            <ac:cxnSpMk id="6" creationId="{BC8ED1BA-CD61-8DFB-D7FD-0C2266833347}"/>
          </ac:cxnSpMkLst>
        </pc:cxnChg>
        <pc:cxnChg chg="add mod">
          <ac:chgData name="代數白痴 顧" userId="316db6a4f7ef8138" providerId="LiveId" clId="{9D8209AB-AB57-4C54-8EF2-F897CD278CC6}" dt="2023-10-05T07:05:11.677" v="2951" actId="1076"/>
          <ac:cxnSpMkLst>
            <pc:docMk/>
            <pc:sldMk cId="754667137" sldId="386"/>
            <ac:cxnSpMk id="8" creationId="{E7D150F4-35DB-E727-13DB-601151C8975B}"/>
          </ac:cxnSpMkLst>
        </pc:cxnChg>
        <pc:cxnChg chg="add mod">
          <ac:chgData name="代數白痴 顧" userId="316db6a4f7ef8138" providerId="LiveId" clId="{9D8209AB-AB57-4C54-8EF2-F897CD278CC6}" dt="2023-10-05T07:05:11.677" v="2951" actId="1076"/>
          <ac:cxnSpMkLst>
            <pc:docMk/>
            <pc:sldMk cId="754667137" sldId="386"/>
            <ac:cxnSpMk id="10" creationId="{F8652A46-A41C-4C7D-194F-FFF36287986F}"/>
          </ac:cxnSpMkLst>
        </pc:cxnChg>
        <pc:cxnChg chg="add mod">
          <ac:chgData name="代數白痴 顧" userId="316db6a4f7ef8138" providerId="LiveId" clId="{9D8209AB-AB57-4C54-8EF2-F897CD278CC6}" dt="2023-10-05T07:05:11.677" v="2951" actId="1076"/>
          <ac:cxnSpMkLst>
            <pc:docMk/>
            <pc:sldMk cId="754667137" sldId="386"/>
            <ac:cxnSpMk id="11" creationId="{34C0C354-527E-D37F-CD8C-21FDDEE53515}"/>
          </ac:cxnSpMkLst>
        </pc:cxnChg>
        <pc:cxnChg chg="add mod">
          <ac:chgData name="代數白痴 顧" userId="316db6a4f7ef8138" providerId="LiveId" clId="{9D8209AB-AB57-4C54-8EF2-F897CD278CC6}" dt="2023-10-05T07:05:11.677" v="2951" actId="1076"/>
          <ac:cxnSpMkLst>
            <pc:docMk/>
            <pc:sldMk cId="754667137" sldId="386"/>
            <ac:cxnSpMk id="12" creationId="{24AE561D-3412-8E7B-9A8B-C086E2610CD1}"/>
          </ac:cxnSpMkLst>
        </pc:cxnChg>
        <pc:cxnChg chg="del topLvl">
          <ac:chgData name="代數白痴 顧" userId="316db6a4f7ef8138" providerId="LiveId" clId="{9D8209AB-AB57-4C54-8EF2-F897CD278CC6}" dt="2023-10-05T07:10:28.666" v="3319" actId="478"/>
          <ac:cxnSpMkLst>
            <pc:docMk/>
            <pc:sldMk cId="754667137" sldId="386"/>
            <ac:cxnSpMk id="20" creationId="{E47BD5F9-D2C1-966A-74B7-89A2579BD0B1}"/>
          </ac:cxnSpMkLst>
        </pc:cxnChg>
        <pc:cxnChg chg="mod topLvl">
          <ac:chgData name="代數白痴 顧" userId="316db6a4f7ef8138" providerId="LiveId" clId="{9D8209AB-AB57-4C54-8EF2-F897CD278CC6}" dt="2023-10-05T07:22:54.866" v="3963" actId="164"/>
          <ac:cxnSpMkLst>
            <pc:docMk/>
            <pc:sldMk cId="754667137" sldId="386"/>
            <ac:cxnSpMk id="24" creationId="{63855BF0-B54B-7A91-EFB5-B33AB0DB92AC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32" creationId="{290216DC-CD30-FEA0-37FA-D969906DA053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33" creationId="{365B8424-D1DC-0115-58DA-8C88BF61A3DD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34" creationId="{606B101D-477A-E5E2-C626-63071DA0DF5B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36" creationId="{C50F0B81-9283-A52F-2927-6354FE7C986D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37" creationId="{47FC5E7D-B1ED-6511-8B09-EBA9F632EE44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38" creationId="{98094AA2-25E5-C716-567B-4C38F0E3FFCA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39" creationId="{AC1E9D02-257C-5057-023E-A411C2ADC337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40" creationId="{49F5BFE7-0D48-66AB-5495-8CD9D6586360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41" creationId="{50B289B4-B447-1D00-5C27-3BE672D38E79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42" creationId="{656ABA7F-E088-FE23-93E5-834965360418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43" creationId="{C0FFF507-6225-8E6E-1036-DDAB3DE28234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44" creationId="{E057960E-3C70-1409-C0E2-137B1283D1BC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45" creationId="{EC343EC6-8CC4-D731-3CA4-D1B2AD4D7F2B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46" creationId="{003F491A-2F95-055F-4102-91E4E8C1C3C9}"/>
          </ac:cxnSpMkLst>
        </pc:cxnChg>
        <pc:cxnChg chg="mod topLvl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47" creationId="{9F3534F8-36F8-9A07-7247-648D8D850EBB}"/>
          </ac:cxnSpMkLst>
        </pc:cxnChg>
        <pc:cxnChg chg="del mod topLvl">
          <ac:chgData name="代數白痴 顧" userId="316db6a4f7ef8138" providerId="LiveId" clId="{9D8209AB-AB57-4C54-8EF2-F897CD278CC6}" dt="2023-10-05T07:19:11.440" v="3690" actId="478"/>
          <ac:cxnSpMkLst>
            <pc:docMk/>
            <pc:sldMk cId="754667137" sldId="386"/>
            <ac:cxnSpMk id="48" creationId="{FA98C844-B6E3-E774-A2B2-2726F2BB57F2}"/>
          </ac:cxnSpMkLst>
        </pc:cxnChg>
        <pc:cxnChg chg="add mod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62" creationId="{02E4163C-DD31-C92D-0FCA-DF86C24E6AC4}"/>
          </ac:cxnSpMkLst>
        </pc:cxnChg>
        <pc:cxnChg chg="add del mod">
          <ac:chgData name="代數白痴 顧" userId="316db6a4f7ef8138" providerId="LiveId" clId="{9D8209AB-AB57-4C54-8EF2-F897CD278CC6}" dt="2023-10-05T07:22:36.183" v="3961" actId="478"/>
          <ac:cxnSpMkLst>
            <pc:docMk/>
            <pc:sldMk cId="754667137" sldId="386"/>
            <ac:cxnSpMk id="64" creationId="{2E2AF2C2-1DB7-36B1-DAB7-107884AAD573}"/>
          </ac:cxnSpMkLst>
        </pc:cxnChg>
        <pc:cxnChg chg="add del mod">
          <ac:chgData name="代數白痴 顧" userId="316db6a4f7ef8138" providerId="LiveId" clId="{9D8209AB-AB57-4C54-8EF2-F897CD278CC6}" dt="2023-10-05T07:17:15.142" v="3605" actId="478"/>
          <ac:cxnSpMkLst>
            <pc:docMk/>
            <pc:sldMk cId="754667137" sldId="386"/>
            <ac:cxnSpMk id="67" creationId="{9BA2E304-D5EA-655A-1292-39E8B4678444}"/>
          </ac:cxnSpMkLst>
        </pc:cxnChg>
        <pc:cxnChg chg="add del mod">
          <ac:chgData name="代數白痴 顧" userId="316db6a4f7ef8138" providerId="LiveId" clId="{9D8209AB-AB57-4C54-8EF2-F897CD278CC6}" dt="2023-10-05T07:17:16.733" v="3606" actId="478"/>
          <ac:cxnSpMkLst>
            <pc:docMk/>
            <pc:sldMk cId="754667137" sldId="386"/>
            <ac:cxnSpMk id="68" creationId="{470A61C8-E99E-EB82-2948-52A9F8206B96}"/>
          </ac:cxnSpMkLst>
        </pc:cxnChg>
        <pc:cxnChg chg="add mod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69" creationId="{6690620E-4DAE-28B3-A4F2-5E8F0B44D3C5}"/>
          </ac:cxnSpMkLst>
        </pc:cxnChg>
        <pc:cxnChg chg="add del mod">
          <ac:chgData name="代數白痴 顧" userId="316db6a4f7ef8138" providerId="LiveId" clId="{9D8209AB-AB57-4C54-8EF2-F897CD278CC6}" dt="2023-10-05T07:17:43.339" v="3645" actId="478"/>
          <ac:cxnSpMkLst>
            <pc:docMk/>
            <pc:sldMk cId="754667137" sldId="386"/>
            <ac:cxnSpMk id="70" creationId="{14B134FA-2B5F-0EF7-132A-ABE112A042A7}"/>
          </ac:cxnSpMkLst>
        </pc:cxnChg>
        <pc:cxnChg chg="add del mod">
          <ac:chgData name="代數白痴 顧" userId="316db6a4f7ef8138" providerId="LiveId" clId="{9D8209AB-AB57-4C54-8EF2-F897CD278CC6}" dt="2023-10-05T07:17:35.179" v="3636" actId="478"/>
          <ac:cxnSpMkLst>
            <pc:docMk/>
            <pc:sldMk cId="754667137" sldId="386"/>
            <ac:cxnSpMk id="71" creationId="{F1C72AED-32B6-A356-1636-4BF69B1A6494}"/>
          </ac:cxnSpMkLst>
        </pc:cxnChg>
        <pc:cxnChg chg="add mod">
          <ac:chgData name="代數白痴 顧" userId="316db6a4f7ef8138" providerId="LiveId" clId="{9D8209AB-AB57-4C54-8EF2-F897CD278CC6}" dt="2023-10-05T07:22:47.501" v="3962" actId="164"/>
          <ac:cxnSpMkLst>
            <pc:docMk/>
            <pc:sldMk cId="754667137" sldId="386"/>
            <ac:cxnSpMk id="72" creationId="{9C386326-CBE3-0EE5-D696-42EBEF83C191}"/>
          </ac:cxnSpMkLst>
        </pc:cxnChg>
        <pc:cxnChg chg="add del mod">
          <ac:chgData name="代數白痴 顧" userId="316db6a4f7ef8138" providerId="LiveId" clId="{9D8209AB-AB57-4C54-8EF2-F897CD278CC6}" dt="2023-10-05T08:10:12.850" v="4314" actId="478"/>
          <ac:cxnSpMkLst>
            <pc:docMk/>
            <pc:sldMk cId="754667137" sldId="386"/>
            <ac:cxnSpMk id="89" creationId="{8D92FE85-DCB6-6895-2D54-E2F4BC026805}"/>
          </ac:cxnSpMkLst>
        </pc:cxnChg>
      </pc:sldChg>
      <pc:sldChg chg="modSp mod modTransition modNotesTx">
        <pc:chgData name="代數白痴 顧" userId="316db6a4f7ef8138" providerId="LiveId" clId="{9D8209AB-AB57-4C54-8EF2-F897CD278CC6}" dt="2023-10-05T07:58:34.706" v="4290"/>
        <pc:sldMkLst>
          <pc:docMk/>
          <pc:sldMk cId="151402070" sldId="390"/>
        </pc:sldMkLst>
        <pc:spChg chg="mod">
          <ac:chgData name="代數白痴 顧" userId="316db6a4f7ef8138" providerId="LiveId" clId="{9D8209AB-AB57-4C54-8EF2-F897CD278CC6}" dt="2023-10-05T03:03:45.365" v="22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 addAnim delAnim modAnim modNotesTx">
        <pc:chgData name="代數白痴 顧" userId="316db6a4f7ef8138" providerId="LiveId" clId="{9D8209AB-AB57-4C54-8EF2-F897CD278CC6}" dt="2023-10-05T07:58:34.708" v="4291"/>
        <pc:sldMkLst>
          <pc:docMk/>
          <pc:sldMk cId="2267038628" sldId="392"/>
        </pc:sldMkLst>
        <pc:spChg chg="mod">
          <ac:chgData name="代數白痴 顧" userId="316db6a4f7ef8138" providerId="LiveId" clId="{9D8209AB-AB57-4C54-8EF2-F897CD278CC6}" dt="2023-10-05T07:12:14.338" v="3380" actId="16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9D8209AB-AB57-4C54-8EF2-F897CD278CC6}" dt="2023-10-05T07:12:14.338" v="3380" actId="16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9D8209AB-AB57-4C54-8EF2-F897CD278CC6}" dt="2023-10-05T07:12:14.338" v="3380" actId="16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9D8209AB-AB57-4C54-8EF2-F897CD278CC6}" dt="2023-10-05T07:12:14.338" v="3380" actId="165"/>
          <ac:spMkLst>
            <pc:docMk/>
            <pc:sldMk cId="2267038628" sldId="392"/>
            <ac:spMk id="10" creationId="{3DE5A842-2134-9639-2AC0-310AE1A246E8}"/>
          </ac:spMkLst>
        </pc:spChg>
        <pc:spChg chg="add mod">
          <ac:chgData name="代數白痴 顧" userId="316db6a4f7ef8138" providerId="LiveId" clId="{9D8209AB-AB57-4C54-8EF2-F897CD278CC6}" dt="2023-10-05T07:12:14.338" v="3380" actId="165"/>
          <ac:spMkLst>
            <pc:docMk/>
            <pc:sldMk cId="2267038628" sldId="392"/>
            <ac:spMk id="15" creationId="{5E2A2CD0-F0F8-38E5-039B-BD5DF0E9AD95}"/>
          </ac:spMkLst>
        </pc:spChg>
        <pc:spChg chg="add mod">
          <ac:chgData name="代數白痴 顧" userId="316db6a4f7ef8138" providerId="LiveId" clId="{9D8209AB-AB57-4C54-8EF2-F897CD278CC6}" dt="2023-10-05T07:12:14.338" v="3380" actId="165"/>
          <ac:spMkLst>
            <pc:docMk/>
            <pc:sldMk cId="2267038628" sldId="392"/>
            <ac:spMk id="16" creationId="{DD183B78-9ECB-5079-4B9A-B4258C0003C7}"/>
          </ac:spMkLst>
        </pc:spChg>
        <pc:spChg chg="mod">
          <ac:chgData name="代數白痴 顧" userId="316db6a4f7ef8138" providerId="LiveId" clId="{9D8209AB-AB57-4C54-8EF2-F897CD278CC6}" dt="2023-10-05T03:22:12.378" v="1625" actId="20577"/>
          <ac:spMkLst>
            <pc:docMk/>
            <pc:sldMk cId="2267038628" sldId="392"/>
            <ac:spMk id="23" creationId="{00000000-0000-0000-0000-000000000000}"/>
          </ac:spMkLst>
        </pc:spChg>
        <pc:spChg chg="del">
          <ac:chgData name="代數白痴 顧" userId="316db6a4f7ef8138" providerId="LiveId" clId="{9D8209AB-AB57-4C54-8EF2-F897CD278CC6}" dt="2023-10-05T03:04:17.425" v="73" actId="478"/>
          <ac:spMkLst>
            <pc:docMk/>
            <pc:sldMk cId="2267038628" sldId="392"/>
            <ac:spMk id="28" creationId="{E32480AC-1E31-F4F8-A06C-2B6809F6DE89}"/>
          </ac:spMkLst>
        </pc:spChg>
        <pc:spChg chg="del">
          <ac:chgData name="代數白痴 顧" userId="316db6a4f7ef8138" providerId="LiveId" clId="{9D8209AB-AB57-4C54-8EF2-F897CD278CC6}" dt="2023-10-05T03:04:17.425" v="73" actId="478"/>
          <ac:spMkLst>
            <pc:docMk/>
            <pc:sldMk cId="2267038628" sldId="392"/>
            <ac:spMk id="29" creationId="{3209987C-B309-B862-E8F5-6982259A7626}"/>
          </ac:spMkLst>
        </pc:spChg>
        <pc:spChg chg="del">
          <ac:chgData name="代數白痴 顧" userId="316db6a4f7ef8138" providerId="LiveId" clId="{9D8209AB-AB57-4C54-8EF2-F897CD278CC6}" dt="2023-10-05T03:04:17.425" v="73" actId="478"/>
          <ac:spMkLst>
            <pc:docMk/>
            <pc:sldMk cId="2267038628" sldId="392"/>
            <ac:spMk id="30" creationId="{5BB1263F-E72F-6913-B935-DAE38E7B22D3}"/>
          </ac:spMkLst>
        </pc:spChg>
        <pc:spChg chg="del">
          <ac:chgData name="代數白痴 顧" userId="316db6a4f7ef8138" providerId="LiveId" clId="{9D8209AB-AB57-4C54-8EF2-F897CD278CC6}" dt="2023-10-05T03:04:17.425" v="73" actId="478"/>
          <ac:spMkLst>
            <pc:docMk/>
            <pc:sldMk cId="2267038628" sldId="392"/>
            <ac:spMk id="31" creationId="{BE99029D-33D5-1C74-594A-FE5FBFE0B623}"/>
          </ac:spMkLst>
        </pc:spChg>
        <pc:spChg chg="del mod topLvl">
          <ac:chgData name="代數白痴 顧" userId="316db6a4f7ef8138" providerId="LiveId" clId="{9D8209AB-AB57-4C54-8EF2-F897CD278CC6}" dt="2023-10-05T03:04:28.948" v="78" actId="478"/>
          <ac:spMkLst>
            <pc:docMk/>
            <pc:sldMk cId="2267038628" sldId="392"/>
            <ac:spMk id="55" creationId="{01DE88EF-3698-A436-F15E-37D273776914}"/>
          </ac:spMkLst>
        </pc:spChg>
        <pc:spChg chg="del mod topLvl">
          <ac:chgData name="代數白痴 顧" userId="316db6a4f7ef8138" providerId="LiveId" clId="{9D8209AB-AB57-4C54-8EF2-F897CD278CC6}" dt="2023-10-05T03:04:28.948" v="78" actId="478"/>
          <ac:spMkLst>
            <pc:docMk/>
            <pc:sldMk cId="2267038628" sldId="392"/>
            <ac:spMk id="56" creationId="{9A6128D2-D05D-335F-BF28-6D8713E11123}"/>
          </ac:spMkLst>
        </pc:spChg>
        <pc:spChg chg="del mod topLvl">
          <ac:chgData name="代數白痴 顧" userId="316db6a4f7ef8138" providerId="LiveId" clId="{9D8209AB-AB57-4C54-8EF2-F897CD278CC6}" dt="2023-10-05T03:04:28.948" v="78" actId="478"/>
          <ac:spMkLst>
            <pc:docMk/>
            <pc:sldMk cId="2267038628" sldId="392"/>
            <ac:spMk id="57" creationId="{BEF9ACFD-CFD8-3351-C512-97B49DA728F0}"/>
          </ac:spMkLst>
        </pc:spChg>
        <pc:spChg chg="del mod topLvl">
          <ac:chgData name="代數白痴 顧" userId="316db6a4f7ef8138" providerId="LiveId" clId="{9D8209AB-AB57-4C54-8EF2-F897CD278CC6}" dt="2023-10-05T03:04:28.948" v="78" actId="478"/>
          <ac:spMkLst>
            <pc:docMk/>
            <pc:sldMk cId="2267038628" sldId="392"/>
            <ac:spMk id="58" creationId="{49CBF493-C4A1-A179-9FDE-95EAE3C2CC4D}"/>
          </ac:spMkLst>
        </pc:spChg>
        <pc:spChg chg="mod">
          <ac:chgData name="代數白痴 顧" userId="316db6a4f7ef8138" providerId="LiveId" clId="{9D8209AB-AB57-4C54-8EF2-F897CD278CC6}" dt="2023-10-05T03:08:05.854" v="587" actId="114"/>
          <ac:spMkLst>
            <pc:docMk/>
            <pc:sldMk cId="2267038628" sldId="392"/>
            <ac:spMk id="60" creationId="{90ECAF3B-FFFF-A531-AFBE-31708C7D891C}"/>
          </ac:spMkLst>
        </pc:spChg>
        <pc:spChg chg="add mod">
          <ac:chgData name="代數白痴 顧" userId="316db6a4f7ef8138" providerId="LiveId" clId="{9D8209AB-AB57-4C54-8EF2-F897CD278CC6}" dt="2023-10-05T07:12:14.338" v="3380" actId="165"/>
          <ac:spMkLst>
            <pc:docMk/>
            <pc:sldMk cId="2267038628" sldId="392"/>
            <ac:spMk id="67" creationId="{B75F73C1-5327-C431-29D1-2DDFC7975382}"/>
          </ac:spMkLst>
        </pc:spChg>
        <pc:spChg chg="add mod">
          <ac:chgData name="代數白痴 顧" userId="316db6a4f7ef8138" providerId="LiveId" clId="{9D8209AB-AB57-4C54-8EF2-F897CD278CC6}" dt="2023-10-05T07:12:14.338" v="3380" actId="165"/>
          <ac:spMkLst>
            <pc:docMk/>
            <pc:sldMk cId="2267038628" sldId="392"/>
            <ac:spMk id="70" creationId="{E2989B46-ABAD-1E4F-4E89-199F702B6C95}"/>
          </ac:spMkLst>
        </pc:spChg>
        <pc:spChg chg="add mod">
          <ac:chgData name="代數白痴 顧" userId="316db6a4f7ef8138" providerId="LiveId" clId="{9D8209AB-AB57-4C54-8EF2-F897CD278CC6}" dt="2023-10-05T07:12:14.338" v="3380" actId="165"/>
          <ac:spMkLst>
            <pc:docMk/>
            <pc:sldMk cId="2267038628" sldId="392"/>
            <ac:spMk id="73" creationId="{70F08ABF-99E0-45A8-6B88-C53BEE6AE808}"/>
          </ac:spMkLst>
        </pc:spChg>
        <pc:spChg chg="add del mod">
          <ac:chgData name="代數白痴 顧" userId="316db6a4f7ef8138" providerId="LiveId" clId="{9D8209AB-AB57-4C54-8EF2-F897CD278CC6}" dt="2023-10-05T03:19:29.266" v="1489" actId="478"/>
          <ac:spMkLst>
            <pc:docMk/>
            <pc:sldMk cId="2267038628" sldId="392"/>
            <ac:spMk id="74" creationId="{9A9403EA-E0CE-F244-2948-738D8FE2BE45}"/>
          </ac:spMkLst>
        </pc:spChg>
        <pc:spChg chg="add mod">
          <ac:chgData name="代數白痴 顧" userId="316db6a4f7ef8138" providerId="LiveId" clId="{9D8209AB-AB57-4C54-8EF2-F897CD278CC6}" dt="2023-10-05T07:12:14.338" v="3380" actId="165"/>
          <ac:spMkLst>
            <pc:docMk/>
            <pc:sldMk cId="2267038628" sldId="392"/>
            <ac:spMk id="75" creationId="{551B6AF2-9B88-ACBE-7B23-482778AA250F}"/>
          </ac:spMkLst>
        </pc:spChg>
        <pc:spChg chg="add del mod">
          <ac:chgData name="代數白痴 顧" userId="316db6a4f7ef8138" providerId="LiveId" clId="{9D8209AB-AB57-4C54-8EF2-F897CD278CC6}" dt="2023-10-05T03:19:27.718" v="1488" actId="478"/>
          <ac:spMkLst>
            <pc:docMk/>
            <pc:sldMk cId="2267038628" sldId="392"/>
            <ac:spMk id="76" creationId="{14A8CCC1-143F-A595-3DB2-7BBE73434811}"/>
          </ac:spMkLst>
        </pc:spChg>
        <pc:spChg chg="add mod">
          <ac:chgData name="代數白痴 顧" userId="316db6a4f7ef8138" providerId="LiveId" clId="{9D8209AB-AB57-4C54-8EF2-F897CD278CC6}" dt="2023-10-05T07:12:14.338" v="3380" actId="165"/>
          <ac:spMkLst>
            <pc:docMk/>
            <pc:sldMk cId="2267038628" sldId="392"/>
            <ac:spMk id="78" creationId="{FC130DCE-CC2C-B65E-E7CC-0CC1BC867E40}"/>
          </ac:spMkLst>
        </pc:spChg>
        <pc:spChg chg="add del mod">
          <ac:chgData name="代數白痴 顧" userId="316db6a4f7ef8138" providerId="LiveId" clId="{9D8209AB-AB57-4C54-8EF2-F897CD278CC6}" dt="2023-10-05T03:19:27.718" v="1488" actId="478"/>
          <ac:spMkLst>
            <pc:docMk/>
            <pc:sldMk cId="2267038628" sldId="392"/>
            <ac:spMk id="79" creationId="{775246E5-4108-E1D5-1506-CDF6BAB5CE7C}"/>
          </ac:spMkLst>
        </pc:spChg>
        <pc:spChg chg="del mod topLvl">
          <ac:chgData name="代數白痴 顧" userId="316db6a4f7ef8138" providerId="LiveId" clId="{9D8209AB-AB57-4C54-8EF2-F897CD278CC6}" dt="2023-10-05T03:04:28.948" v="78" actId="478"/>
          <ac:spMkLst>
            <pc:docMk/>
            <pc:sldMk cId="2267038628" sldId="392"/>
            <ac:spMk id="80" creationId="{72154CDA-52EB-B24C-60D4-D87B655D45F4}"/>
          </ac:spMkLst>
        </pc:spChg>
        <pc:spChg chg="del mod topLvl">
          <ac:chgData name="代數白痴 顧" userId="316db6a4f7ef8138" providerId="LiveId" clId="{9D8209AB-AB57-4C54-8EF2-F897CD278CC6}" dt="2023-10-05T03:04:28.948" v="78" actId="478"/>
          <ac:spMkLst>
            <pc:docMk/>
            <pc:sldMk cId="2267038628" sldId="392"/>
            <ac:spMk id="81" creationId="{244EC263-91AF-8003-3A9E-F3480C7CDE1A}"/>
          </ac:spMkLst>
        </pc:spChg>
        <pc:spChg chg="add mod">
          <ac:chgData name="代數白痴 顧" userId="316db6a4f7ef8138" providerId="LiveId" clId="{9D8209AB-AB57-4C54-8EF2-F897CD278CC6}" dt="2023-10-05T07:12:14.338" v="3380" actId="165"/>
          <ac:spMkLst>
            <pc:docMk/>
            <pc:sldMk cId="2267038628" sldId="392"/>
            <ac:spMk id="84" creationId="{064F3BFB-9E8D-56B5-25F7-8E338AD149E7}"/>
          </ac:spMkLst>
        </pc:spChg>
        <pc:spChg chg="add mod">
          <ac:chgData name="代數白痴 顧" userId="316db6a4f7ef8138" providerId="LiveId" clId="{9D8209AB-AB57-4C54-8EF2-F897CD278CC6}" dt="2023-10-05T07:12:14.338" v="3380" actId="165"/>
          <ac:spMkLst>
            <pc:docMk/>
            <pc:sldMk cId="2267038628" sldId="392"/>
            <ac:spMk id="87" creationId="{D94733CB-5F65-1EC4-C563-48F9797F6778}"/>
          </ac:spMkLst>
        </pc:spChg>
        <pc:spChg chg="add mod">
          <ac:chgData name="代數白痴 顧" userId="316db6a4f7ef8138" providerId="LiveId" clId="{9D8209AB-AB57-4C54-8EF2-F897CD278CC6}" dt="2023-10-05T07:34:42.118" v="4235" actId="1037"/>
          <ac:spMkLst>
            <pc:docMk/>
            <pc:sldMk cId="2267038628" sldId="392"/>
            <ac:spMk id="92" creationId="{8797F9BA-5CFD-3A10-1605-440BA7C64B54}"/>
          </ac:spMkLst>
        </pc:spChg>
        <pc:spChg chg="add mod">
          <ac:chgData name="代數白痴 顧" userId="316db6a4f7ef8138" providerId="LiveId" clId="{9D8209AB-AB57-4C54-8EF2-F897CD278CC6}" dt="2023-10-05T07:34:42.118" v="4235" actId="1037"/>
          <ac:spMkLst>
            <pc:docMk/>
            <pc:sldMk cId="2267038628" sldId="392"/>
            <ac:spMk id="102" creationId="{7D781081-C6A2-1D5D-F63C-45B17AEDCD95}"/>
          </ac:spMkLst>
        </pc:spChg>
        <pc:spChg chg="add mod">
          <ac:chgData name="代數白痴 顧" userId="316db6a4f7ef8138" providerId="LiveId" clId="{9D8209AB-AB57-4C54-8EF2-F897CD278CC6}" dt="2023-10-05T07:34:42.118" v="4235" actId="1037"/>
          <ac:spMkLst>
            <pc:docMk/>
            <pc:sldMk cId="2267038628" sldId="392"/>
            <ac:spMk id="115" creationId="{97F9AE1B-2B4A-BD3D-759D-0ABEF407D747}"/>
          </ac:spMkLst>
        </pc:spChg>
        <pc:spChg chg="add mod">
          <ac:chgData name="代數白痴 顧" userId="316db6a4f7ef8138" providerId="LiveId" clId="{9D8209AB-AB57-4C54-8EF2-F897CD278CC6}" dt="2023-10-05T07:34:42.118" v="4235" actId="1037"/>
          <ac:spMkLst>
            <pc:docMk/>
            <pc:sldMk cId="2267038628" sldId="392"/>
            <ac:spMk id="128" creationId="{15EEA5B3-B15F-8885-8832-F060629C4D88}"/>
          </ac:spMkLst>
        </pc:spChg>
        <pc:spChg chg="add mod">
          <ac:chgData name="代數白痴 顧" userId="316db6a4f7ef8138" providerId="LiveId" clId="{9D8209AB-AB57-4C54-8EF2-F897CD278CC6}" dt="2023-10-05T07:34:42.118" v="4235" actId="1037"/>
          <ac:spMkLst>
            <pc:docMk/>
            <pc:sldMk cId="2267038628" sldId="392"/>
            <ac:spMk id="129" creationId="{E5E20CAD-DBA9-83C0-7CCC-FBC18834B68D}"/>
          </ac:spMkLst>
        </pc:spChg>
        <pc:spChg chg="add mod">
          <ac:chgData name="代數白痴 顧" userId="316db6a4f7ef8138" providerId="LiveId" clId="{9D8209AB-AB57-4C54-8EF2-F897CD278CC6}" dt="2023-10-05T07:34:42.118" v="4235" actId="1037"/>
          <ac:spMkLst>
            <pc:docMk/>
            <pc:sldMk cId="2267038628" sldId="392"/>
            <ac:spMk id="130" creationId="{18672497-C84B-8DB6-778F-D33940E6D6EF}"/>
          </ac:spMkLst>
        </pc:spChg>
        <pc:spChg chg="add mod">
          <ac:chgData name="代數白痴 顧" userId="316db6a4f7ef8138" providerId="LiveId" clId="{9D8209AB-AB57-4C54-8EF2-F897CD278CC6}" dt="2023-10-05T07:34:42.118" v="4235" actId="1037"/>
          <ac:spMkLst>
            <pc:docMk/>
            <pc:sldMk cId="2267038628" sldId="392"/>
            <ac:spMk id="131" creationId="{18D4623B-160D-EC72-D625-00B49E923BB4}"/>
          </ac:spMkLst>
        </pc:spChg>
        <pc:spChg chg="add mod">
          <ac:chgData name="代數白痴 顧" userId="316db6a4f7ef8138" providerId="LiveId" clId="{9D8209AB-AB57-4C54-8EF2-F897CD278CC6}" dt="2023-10-05T07:34:42.118" v="4235" actId="1037"/>
          <ac:spMkLst>
            <pc:docMk/>
            <pc:sldMk cId="2267038628" sldId="392"/>
            <ac:spMk id="132" creationId="{F578A662-3DFE-97F2-57ED-0675CA4E9C6C}"/>
          </ac:spMkLst>
        </pc:spChg>
        <pc:spChg chg="add mod">
          <ac:chgData name="代數白痴 顧" userId="316db6a4f7ef8138" providerId="LiveId" clId="{9D8209AB-AB57-4C54-8EF2-F897CD278CC6}" dt="2023-10-05T07:34:42.118" v="4235" actId="1037"/>
          <ac:spMkLst>
            <pc:docMk/>
            <pc:sldMk cId="2267038628" sldId="392"/>
            <ac:spMk id="133" creationId="{C7DB37AE-2D32-621F-5372-90E522A3E2C4}"/>
          </ac:spMkLst>
        </pc:spChg>
        <pc:spChg chg="add mod">
          <ac:chgData name="代數白痴 顧" userId="316db6a4f7ef8138" providerId="LiveId" clId="{9D8209AB-AB57-4C54-8EF2-F897CD278CC6}" dt="2023-10-05T07:34:42.118" v="4235" actId="1037"/>
          <ac:spMkLst>
            <pc:docMk/>
            <pc:sldMk cId="2267038628" sldId="392"/>
            <ac:spMk id="134" creationId="{565F2097-7048-85AE-AEDB-9BB2E5174E68}"/>
          </ac:spMkLst>
        </pc:spChg>
        <pc:spChg chg="add mod">
          <ac:chgData name="代數白痴 顧" userId="316db6a4f7ef8138" providerId="LiveId" clId="{9D8209AB-AB57-4C54-8EF2-F897CD278CC6}" dt="2023-10-05T07:34:42.118" v="4235" actId="1037"/>
          <ac:spMkLst>
            <pc:docMk/>
            <pc:sldMk cId="2267038628" sldId="392"/>
            <ac:spMk id="135" creationId="{A0A2E0C9-1CB6-1FB2-33C1-BC28047283A6}"/>
          </ac:spMkLst>
        </pc:spChg>
        <pc:spChg chg="add mod">
          <ac:chgData name="代數白痴 顧" userId="316db6a4f7ef8138" providerId="LiveId" clId="{9D8209AB-AB57-4C54-8EF2-F897CD278CC6}" dt="2023-10-05T07:34:42.118" v="4235" actId="1037"/>
          <ac:spMkLst>
            <pc:docMk/>
            <pc:sldMk cId="2267038628" sldId="392"/>
            <ac:spMk id="140" creationId="{526ED408-EB1E-778E-1B32-8F36EA62EA24}"/>
          </ac:spMkLst>
        </pc:spChg>
        <pc:grpChg chg="mod topLvl">
          <ac:chgData name="代數白痴 顧" userId="316db6a4f7ef8138" providerId="LiveId" clId="{9D8209AB-AB57-4C54-8EF2-F897CD278CC6}" dt="2023-10-05T07:35:09.959" v="4238" actId="164"/>
          <ac:grpSpMkLst>
            <pc:docMk/>
            <pc:sldMk cId="2267038628" sldId="392"/>
            <ac:grpSpMk id="3" creationId="{B7912554-F7C1-5852-8AB5-6489B5423E94}"/>
          </ac:grpSpMkLst>
        </pc:grpChg>
        <pc:grpChg chg="del">
          <ac:chgData name="代數白痴 顧" userId="316db6a4f7ef8138" providerId="LiveId" clId="{9D8209AB-AB57-4C54-8EF2-F897CD278CC6}" dt="2023-10-05T03:04:13.493" v="72" actId="478"/>
          <ac:grpSpMkLst>
            <pc:docMk/>
            <pc:sldMk cId="2267038628" sldId="392"/>
            <ac:grpSpMk id="64" creationId="{224CBAB7-D20B-0411-712C-89E735D4C7E3}"/>
          </ac:grpSpMkLst>
        </pc:grpChg>
        <pc:grpChg chg="del mod topLvl">
          <ac:chgData name="代數白痴 顧" userId="316db6a4f7ef8138" providerId="LiveId" clId="{9D8209AB-AB57-4C54-8EF2-F897CD278CC6}" dt="2023-10-05T03:04:27.460" v="77" actId="165"/>
          <ac:grpSpMkLst>
            <pc:docMk/>
            <pc:sldMk cId="2267038628" sldId="392"/>
            <ac:grpSpMk id="82" creationId="{7AD9D0BE-61E2-81EA-5715-CFF6770CD3DB}"/>
          </ac:grpSpMkLst>
        </pc:grpChg>
        <pc:grpChg chg="add del">
          <ac:chgData name="代數白痴 顧" userId="316db6a4f7ef8138" providerId="LiveId" clId="{9D8209AB-AB57-4C54-8EF2-F897CD278CC6}" dt="2023-10-05T03:04:23.489" v="76" actId="165"/>
          <ac:grpSpMkLst>
            <pc:docMk/>
            <pc:sldMk cId="2267038628" sldId="392"/>
            <ac:grpSpMk id="83" creationId="{848D42E3-007F-9026-7D35-EFB30C9B63C3}"/>
          </ac:grpSpMkLst>
        </pc:grpChg>
        <pc:grpChg chg="add mod topLvl">
          <ac:chgData name="代數白痴 顧" userId="316db6a4f7ef8138" providerId="LiveId" clId="{9D8209AB-AB57-4C54-8EF2-F897CD278CC6}" dt="2023-10-05T07:35:09.959" v="4238" actId="164"/>
          <ac:grpSpMkLst>
            <pc:docMk/>
            <pc:sldMk cId="2267038628" sldId="392"/>
            <ac:grpSpMk id="89" creationId="{9CCC5770-87EB-F92D-A2AA-E57B31213304}"/>
          </ac:grpSpMkLst>
        </pc:grpChg>
        <pc:grpChg chg="add del mod">
          <ac:chgData name="代數白痴 顧" userId="316db6a4f7ef8138" providerId="LiveId" clId="{9D8209AB-AB57-4C54-8EF2-F897CD278CC6}" dt="2023-10-05T07:12:14.338" v="3380" actId="165"/>
          <ac:grpSpMkLst>
            <pc:docMk/>
            <pc:sldMk cId="2267038628" sldId="392"/>
            <ac:grpSpMk id="91" creationId="{F5BB07CF-4FA2-5F4F-57C3-566C390F0CD3}"/>
          </ac:grpSpMkLst>
        </pc:grpChg>
        <pc:grpChg chg="add mod">
          <ac:chgData name="代數白痴 顧" userId="316db6a4f7ef8138" providerId="LiveId" clId="{9D8209AB-AB57-4C54-8EF2-F897CD278CC6}" dt="2023-10-05T07:35:09.959" v="4238" actId="164"/>
          <ac:grpSpMkLst>
            <pc:docMk/>
            <pc:sldMk cId="2267038628" sldId="392"/>
            <ac:grpSpMk id="141" creationId="{8D184488-2E3D-685D-96F6-61DB3F0CC82A}"/>
          </ac:grpSpMkLst>
        </pc:grpChg>
        <pc:picChg chg="add del mod">
          <ac:chgData name="代數白痴 顧" userId="316db6a4f7ef8138" providerId="LiveId" clId="{9D8209AB-AB57-4C54-8EF2-F897CD278CC6}" dt="2023-10-05T07:34:10.492" v="4221" actId="478"/>
          <ac:picMkLst>
            <pc:docMk/>
            <pc:sldMk cId="2267038628" sldId="392"/>
            <ac:picMk id="5" creationId="{9477DFA4-23B9-777D-62F7-10319C4F84AC}"/>
          </ac:picMkLst>
        </pc:picChg>
        <pc:picChg chg="add del mod">
          <ac:chgData name="代數白痴 顧" userId="316db6a4f7ef8138" providerId="LiveId" clId="{9D8209AB-AB57-4C54-8EF2-F897CD278CC6}" dt="2023-10-05T03:15:50.247" v="1074" actId="478"/>
          <ac:picMkLst>
            <pc:docMk/>
            <pc:sldMk cId="2267038628" sldId="392"/>
            <ac:picMk id="14" creationId="{738D8802-A30A-81E5-EB41-190BA96E6D19}"/>
          </ac:picMkLst>
        </pc:picChg>
        <pc:picChg chg="del mod topLvl">
          <ac:chgData name="代數白痴 顧" userId="316db6a4f7ef8138" providerId="LiveId" clId="{9D8209AB-AB57-4C54-8EF2-F897CD278CC6}" dt="2023-10-05T03:04:28.948" v="78" actId="478"/>
          <ac:picMkLst>
            <pc:docMk/>
            <pc:sldMk cId="2267038628" sldId="392"/>
            <ac:picMk id="71" creationId="{77F97884-2D6F-90E7-763B-5878FBFF6A3E}"/>
          </ac:picMkLst>
        </pc:picChg>
        <pc:cxnChg chg="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4" creationId="{83F64235-E818-7663-F7B2-DBAE45A493C5}"/>
          </ac:cxnSpMkLst>
        </pc:cxnChg>
        <pc:cxnChg chg="del">
          <ac:chgData name="代數白痴 顧" userId="316db6a4f7ef8138" providerId="LiveId" clId="{9D8209AB-AB57-4C54-8EF2-F897CD278CC6}" dt="2023-10-05T03:04:47.157" v="85" actId="478"/>
          <ac:cxnSpMkLst>
            <pc:docMk/>
            <pc:sldMk cId="2267038628" sldId="392"/>
            <ac:cxnSpMk id="7" creationId="{E75824F4-B4E4-2531-967A-485C40578C3B}"/>
          </ac:cxnSpMkLst>
        </pc:cxnChg>
        <pc:cxnChg chg="del">
          <ac:chgData name="代數白痴 顧" userId="316db6a4f7ef8138" providerId="LiveId" clId="{9D8209AB-AB57-4C54-8EF2-F897CD278CC6}" dt="2023-10-05T03:04:47.157" v="85" actId="478"/>
          <ac:cxnSpMkLst>
            <pc:docMk/>
            <pc:sldMk cId="2267038628" sldId="392"/>
            <ac:cxnSpMk id="12" creationId="{0402F8B2-8521-2A78-654E-1B7BB85DD03A}"/>
          </ac:cxnSpMkLst>
        </pc:cxnChg>
        <pc:cxnChg chg="del">
          <ac:chgData name="代數白痴 顧" userId="316db6a4f7ef8138" providerId="LiveId" clId="{9D8209AB-AB57-4C54-8EF2-F897CD278CC6}" dt="2023-10-05T03:04:47.157" v="85" actId="478"/>
          <ac:cxnSpMkLst>
            <pc:docMk/>
            <pc:sldMk cId="2267038628" sldId="392"/>
            <ac:cxnSpMk id="13" creationId="{5898A4ED-D0AC-18F5-1196-C4CBC71551B0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18" creationId="{55B54020-174D-416B-E088-76AF26111D97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19" creationId="{6A0F80F8-C8C9-B30B-FA10-1E4F9459097A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21" creationId="{4339D291-48E0-2646-42B4-B7AA89D809A7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24" creationId="{23411FF2-0BC7-8697-1470-94F97C70873A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26" creationId="{E2DB0670-4618-4B2E-5B97-5A95E400C152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27" creationId="{BB94E778-EE21-2D93-4515-3B59D33E25DC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32" creationId="{E36CD733-42E7-BF6C-A670-5F233508DA7B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33" creationId="{40150A4D-9FF6-F4A7-E774-23A835DCCAEA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34" creationId="{0C6F5BA5-B742-DC79-0A4E-350BEDEC0B08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37" creationId="{7C202E68-C5B9-0ADA-BF6D-E44EAD7F73E9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41" creationId="{6E8322CC-3BC6-BDF3-BD68-FADA214801DB}"/>
          </ac:cxnSpMkLst>
        </pc:cxnChg>
        <pc:cxnChg chg="del mod topLvl">
          <ac:chgData name="代數白痴 顧" userId="316db6a4f7ef8138" providerId="LiveId" clId="{9D8209AB-AB57-4C54-8EF2-F897CD278CC6}" dt="2023-10-05T03:10:12.522" v="773" actId="478"/>
          <ac:cxnSpMkLst>
            <pc:docMk/>
            <pc:sldMk cId="2267038628" sldId="392"/>
            <ac:cxnSpMk id="42" creationId="{6A1B244B-AFD5-1E68-E0D8-1D8D9B52C47E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44" creationId="{F042B9A8-3F08-26E1-55AF-0A91C987C3F6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48" creationId="{57791588-2422-6FA9-4645-74D61174AB89}"/>
          </ac:cxnSpMkLst>
        </pc:cxnChg>
        <pc:cxnChg chg="add del mod">
          <ac:chgData name="代數白痴 顧" userId="316db6a4f7ef8138" providerId="LiveId" clId="{9D8209AB-AB57-4C54-8EF2-F897CD278CC6}" dt="2023-10-05T03:19:43.653" v="1495" actId="478"/>
          <ac:cxnSpMkLst>
            <pc:docMk/>
            <pc:sldMk cId="2267038628" sldId="392"/>
            <ac:cxnSpMk id="51" creationId="{53B8C37B-F96E-6647-D2B3-5388FF120BF3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52" creationId="{4E5B9B0C-1055-3766-87FD-CA7966DD289D}"/>
          </ac:cxnSpMkLst>
        </pc:cxnChg>
        <pc:cxnChg chg="add del mod">
          <ac:chgData name="代數白痴 顧" userId="316db6a4f7ef8138" providerId="LiveId" clId="{9D8209AB-AB57-4C54-8EF2-F897CD278CC6}" dt="2023-10-05T03:19:45.187" v="1496" actId="478"/>
          <ac:cxnSpMkLst>
            <pc:docMk/>
            <pc:sldMk cId="2267038628" sldId="392"/>
            <ac:cxnSpMk id="53" creationId="{DE945CD7-E8FD-2E98-C3D1-BFB86BEDC00D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59" creationId="{FCBF71BD-F892-0AEF-2269-B8F553007A56}"/>
          </ac:cxnSpMkLst>
        </pc:cxnChg>
        <pc:cxnChg chg="add del mod">
          <ac:chgData name="代數白痴 顧" userId="316db6a4f7ef8138" providerId="LiveId" clId="{9D8209AB-AB57-4C54-8EF2-F897CD278CC6}" dt="2023-10-05T03:19:46.885" v="1497" actId="478"/>
          <ac:cxnSpMkLst>
            <pc:docMk/>
            <pc:sldMk cId="2267038628" sldId="392"/>
            <ac:cxnSpMk id="61" creationId="{A28AE9F5-8DD8-545B-AC49-39206401A7C0}"/>
          </ac:cxnSpMkLst>
        </pc:cxnChg>
        <pc:cxnChg chg="add mod">
          <ac:chgData name="代數白痴 顧" userId="316db6a4f7ef8138" providerId="LiveId" clId="{9D8209AB-AB57-4C54-8EF2-F897CD278CC6}" dt="2023-10-05T07:12:14.338" v="3380" actId="165"/>
          <ac:cxnSpMkLst>
            <pc:docMk/>
            <pc:sldMk cId="2267038628" sldId="392"/>
            <ac:cxnSpMk id="62" creationId="{B97D4758-2ACD-D759-2612-80D7262C1840}"/>
          </ac:cxnSpMkLst>
        </pc:cxnChg>
        <pc:cxnChg chg="add del mod">
          <ac:chgData name="代數白痴 顧" userId="316db6a4f7ef8138" providerId="LiveId" clId="{9D8209AB-AB57-4C54-8EF2-F897CD278CC6}" dt="2023-10-05T03:19:41.891" v="1494" actId="478"/>
          <ac:cxnSpMkLst>
            <pc:docMk/>
            <pc:sldMk cId="2267038628" sldId="392"/>
            <ac:cxnSpMk id="63" creationId="{955AC149-A9F6-FD84-32F3-CD70782F3F3C}"/>
          </ac:cxnSpMkLst>
        </pc:cxnChg>
        <pc:cxnChg chg="add del mod">
          <ac:chgData name="代數白痴 顧" userId="316db6a4f7ef8138" providerId="LiveId" clId="{9D8209AB-AB57-4C54-8EF2-F897CD278CC6}" dt="2023-10-05T03:16:14.516" v="1138" actId="478"/>
          <ac:cxnSpMkLst>
            <pc:docMk/>
            <pc:sldMk cId="2267038628" sldId="392"/>
            <ac:cxnSpMk id="65" creationId="{5FCEAE3A-FE01-3F1E-A677-50FC278B3E5C}"/>
          </ac:cxnSpMkLst>
        </pc:cxnChg>
        <pc:cxnChg chg="del">
          <ac:chgData name="代數白痴 顧" userId="316db6a4f7ef8138" providerId="LiveId" clId="{9D8209AB-AB57-4C54-8EF2-F897CD278CC6}" dt="2023-10-05T03:04:17.425" v="73" actId="478"/>
          <ac:cxnSpMkLst>
            <pc:docMk/>
            <pc:sldMk cId="2267038628" sldId="392"/>
            <ac:cxnSpMk id="66" creationId="{842E5698-F567-4D3A-B52F-1DACD6E2E3E8}"/>
          </ac:cxnSpMkLst>
        </pc:cxnChg>
        <pc:cxnChg chg="del mod topLvl">
          <ac:chgData name="代數白痴 顧" userId="316db6a4f7ef8138" providerId="LiveId" clId="{9D8209AB-AB57-4C54-8EF2-F897CD278CC6}" dt="2023-10-05T03:10:12.522" v="773" actId="478"/>
          <ac:cxnSpMkLst>
            <pc:docMk/>
            <pc:sldMk cId="2267038628" sldId="392"/>
            <ac:cxnSpMk id="68" creationId="{A4ECBF5E-79B3-4772-0B76-1B09BF553E72}"/>
          </ac:cxnSpMkLst>
        </pc:cxnChg>
        <pc:cxnChg chg="del mod topLvl">
          <ac:chgData name="代數白痴 顧" userId="316db6a4f7ef8138" providerId="LiveId" clId="{9D8209AB-AB57-4C54-8EF2-F897CD278CC6}" dt="2023-10-05T03:10:12.522" v="773" actId="478"/>
          <ac:cxnSpMkLst>
            <pc:docMk/>
            <pc:sldMk cId="2267038628" sldId="392"/>
            <ac:cxnSpMk id="69" creationId="{6C709DD5-78D8-2E35-D6AF-2D74A7EAD550}"/>
          </ac:cxnSpMkLst>
        </pc:cxnChg>
        <pc:cxnChg chg="del mod topLvl">
          <ac:chgData name="代數白痴 顧" userId="316db6a4f7ef8138" providerId="LiveId" clId="{9D8209AB-AB57-4C54-8EF2-F897CD278CC6}" dt="2023-10-05T03:04:28.948" v="78" actId="478"/>
          <ac:cxnSpMkLst>
            <pc:docMk/>
            <pc:sldMk cId="2267038628" sldId="392"/>
            <ac:cxnSpMk id="72" creationId="{09CEEB1A-468C-482E-08FC-7B33C265E29D}"/>
          </ac:cxnSpMkLst>
        </pc:cxnChg>
        <pc:cxnChg chg="del mod topLvl">
          <ac:chgData name="代數白痴 顧" userId="316db6a4f7ef8138" providerId="LiveId" clId="{9D8209AB-AB57-4C54-8EF2-F897CD278CC6}" dt="2023-10-05T03:04:28.948" v="78" actId="478"/>
          <ac:cxnSpMkLst>
            <pc:docMk/>
            <pc:sldMk cId="2267038628" sldId="392"/>
            <ac:cxnSpMk id="77" creationId="{865EF838-2FA2-A394-6679-DD473B53D83D}"/>
          </ac:cxnSpMkLst>
        </pc:cxnChg>
        <pc:cxnChg chg="add del mod">
          <ac:chgData name="代數白痴 顧" userId="316db6a4f7ef8138" providerId="LiveId" clId="{9D8209AB-AB57-4C54-8EF2-F897CD278CC6}" dt="2023-10-05T03:20:25.213" v="1520" actId="478"/>
          <ac:cxnSpMkLst>
            <pc:docMk/>
            <pc:sldMk cId="2267038628" sldId="392"/>
            <ac:cxnSpMk id="86" creationId="{5AB02D75-9848-3B98-E642-817B847E0AFE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94" creationId="{87E0EA97-562C-9CE7-444C-50552C76FC88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95" creationId="{7B471A4E-C244-B65A-DF81-A405F5D64AC7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96" creationId="{0BDF7230-6390-9744-C8F5-84D4CA794A24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97" creationId="{B729944A-6DAB-21DD-8333-7EEC0DCBB76F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98" creationId="{CF3C3814-407B-703F-ED39-ED29F3A94FE5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99" creationId="{E74A7DDB-CA0C-0BA2-2AA9-DC0BE129E352}"/>
          </ac:cxnSpMkLst>
        </pc:cxnChg>
        <pc:cxnChg chg="add del mod">
          <ac:chgData name="代數白痴 顧" userId="316db6a4f7ef8138" providerId="LiveId" clId="{9D8209AB-AB57-4C54-8EF2-F897CD278CC6}" dt="2023-10-05T07:33:09.372" v="4188" actId="478"/>
          <ac:cxnSpMkLst>
            <pc:docMk/>
            <pc:sldMk cId="2267038628" sldId="392"/>
            <ac:cxnSpMk id="101" creationId="{22B2EBE1-395A-6B22-5645-153C4FAE6750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104" creationId="{464C3242-4D8A-212A-58B5-9A659E74402E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108" creationId="{4BD0DB22-89A3-2552-DAEE-8D01A2175CD7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110" creationId="{9B8ECBF6-E626-A687-3525-9BD8DACD6867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112" creationId="{96E789AA-E35E-B5C8-5C26-C7D51578B95E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114" creationId="{ED8F7F4A-2ED4-EA30-EF27-CB5E765E7C04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116" creationId="{A30760DE-5D6D-C753-2D23-32C7E9B5B416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117" creationId="{553149B6-5BBC-7C69-5870-9A7E9032E4A1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118" creationId="{FFC051B3-9094-37ED-69FA-B77B2242F0CD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120" creationId="{E56655C1-BEC1-4369-DE5F-70F4998A9CC2}"/>
          </ac:cxnSpMkLst>
        </pc:cxnChg>
        <pc:cxnChg chg="add mo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122" creationId="{BB44D505-331C-8E56-0A11-DAD3E9713963}"/>
          </ac:cxnSpMkLst>
        </pc:cxnChg>
        <pc:cxnChg chg="add mod or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124" creationId="{BF8C2A28-B7C2-7659-334A-17BB2737E224}"/>
          </ac:cxnSpMkLst>
        </pc:cxnChg>
        <pc:cxnChg chg="add mod or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125" creationId="{F1668BF5-8C8A-B944-22EE-7C1C57EA85A7}"/>
          </ac:cxnSpMkLst>
        </pc:cxnChg>
        <pc:cxnChg chg="add mod or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126" creationId="{6C0A1995-E769-C291-16AE-960D534832F2}"/>
          </ac:cxnSpMkLst>
        </pc:cxnChg>
        <pc:cxnChg chg="add mod ord">
          <ac:chgData name="代數白痴 顧" userId="316db6a4f7ef8138" providerId="LiveId" clId="{9D8209AB-AB57-4C54-8EF2-F897CD278CC6}" dt="2023-10-05T07:34:42.118" v="4235" actId="1037"/>
          <ac:cxnSpMkLst>
            <pc:docMk/>
            <pc:sldMk cId="2267038628" sldId="392"/>
            <ac:cxnSpMk id="127" creationId="{EEDE9431-D365-1CC5-D911-45D588019A03}"/>
          </ac:cxnSpMkLst>
        </pc:cxnChg>
      </pc:sldChg>
      <pc:sldChg chg="addSp delSp modSp mod modTransition delAnim modAnim modNotesTx">
        <pc:chgData name="代數白痴 顧" userId="316db6a4f7ef8138" providerId="LiveId" clId="{9D8209AB-AB57-4C54-8EF2-F897CD278CC6}" dt="2023-10-05T08:04:30.082" v="4304" actId="20577"/>
        <pc:sldMkLst>
          <pc:docMk/>
          <pc:sldMk cId="4180650715" sldId="393"/>
        </pc:sldMkLst>
        <pc:spChg chg="mod">
          <ac:chgData name="代數白痴 顧" userId="316db6a4f7ef8138" providerId="LiveId" clId="{9D8209AB-AB57-4C54-8EF2-F897CD278CC6}" dt="2023-10-05T03:25:55.061" v="1996" actId="20577"/>
          <ac:spMkLst>
            <pc:docMk/>
            <pc:sldMk cId="4180650715" sldId="393"/>
            <ac:spMk id="23" creationId="{00000000-0000-0000-0000-000000000000}"/>
          </ac:spMkLst>
        </pc:spChg>
        <pc:spChg chg="del">
          <ac:chgData name="代數白痴 顧" userId="316db6a4f7ef8138" providerId="LiveId" clId="{9D8209AB-AB57-4C54-8EF2-F897CD278CC6}" dt="2023-10-05T03:22:21.742" v="1626" actId="478"/>
          <ac:spMkLst>
            <pc:docMk/>
            <pc:sldMk cId="4180650715" sldId="393"/>
            <ac:spMk id="47" creationId="{AE5148C9-3DE3-EC40-E02D-A4B9AA191EA1}"/>
          </ac:spMkLst>
        </pc:spChg>
        <pc:spChg chg="del">
          <ac:chgData name="代數白痴 顧" userId="316db6a4f7ef8138" providerId="LiveId" clId="{9D8209AB-AB57-4C54-8EF2-F897CD278CC6}" dt="2023-10-05T03:22:21.742" v="1626" actId="478"/>
          <ac:spMkLst>
            <pc:docMk/>
            <pc:sldMk cId="4180650715" sldId="393"/>
            <ac:spMk id="48" creationId="{37C9FA38-9DAB-B031-1137-DE6509513A57}"/>
          </ac:spMkLst>
        </pc:spChg>
        <pc:spChg chg="mod">
          <ac:chgData name="代數白痴 顧" userId="316db6a4f7ef8138" providerId="LiveId" clId="{9D8209AB-AB57-4C54-8EF2-F897CD278CC6}" dt="2023-10-05T08:04:30.082" v="4304" actId="20577"/>
          <ac:spMkLst>
            <pc:docMk/>
            <pc:sldMk cId="4180650715" sldId="393"/>
            <ac:spMk id="60" creationId="{90ECAF3B-FFFF-A531-AFBE-31708C7D891C}"/>
          </ac:spMkLst>
        </pc:spChg>
        <pc:spChg chg="mod topLvl">
          <ac:chgData name="代數白痴 顧" userId="316db6a4f7ef8138" providerId="LiveId" clId="{9D8209AB-AB57-4C54-8EF2-F897CD278CC6}" dt="2023-10-05T03:29:57.510" v="2263" actId="164"/>
          <ac:spMkLst>
            <pc:docMk/>
            <pc:sldMk cId="4180650715" sldId="393"/>
            <ac:spMk id="63" creationId="{B277897E-7B61-69FA-F1DA-1B85F3818DB4}"/>
          </ac:spMkLst>
        </pc:spChg>
        <pc:spChg chg="mod topLvl">
          <ac:chgData name="代數白痴 顧" userId="316db6a4f7ef8138" providerId="LiveId" clId="{9D8209AB-AB57-4C54-8EF2-F897CD278CC6}" dt="2023-10-05T03:29:57.510" v="2263" actId="164"/>
          <ac:spMkLst>
            <pc:docMk/>
            <pc:sldMk cId="4180650715" sldId="393"/>
            <ac:spMk id="65" creationId="{C12C8CA5-4581-614A-C354-FF5AFAF02261}"/>
          </ac:spMkLst>
        </pc:spChg>
        <pc:spChg chg="mod topLvl">
          <ac:chgData name="代數白痴 顧" userId="316db6a4f7ef8138" providerId="LiveId" clId="{9D8209AB-AB57-4C54-8EF2-F897CD278CC6}" dt="2023-10-05T03:29:57.510" v="2263" actId="164"/>
          <ac:spMkLst>
            <pc:docMk/>
            <pc:sldMk cId="4180650715" sldId="393"/>
            <ac:spMk id="66" creationId="{B1B75877-406A-46F8-8B50-37458598AF3C}"/>
          </ac:spMkLst>
        </pc:spChg>
        <pc:spChg chg="mod topLvl">
          <ac:chgData name="代數白痴 顧" userId="316db6a4f7ef8138" providerId="LiveId" clId="{9D8209AB-AB57-4C54-8EF2-F897CD278CC6}" dt="2023-10-05T03:29:57.510" v="2263" actId="164"/>
          <ac:spMkLst>
            <pc:docMk/>
            <pc:sldMk cId="4180650715" sldId="393"/>
            <ac:spMk id="67" creationId="{171FE9A6-96AE-19BC-3B6D-8C704178E972}"/>
          </ac:spMkLst>
        </pc:spChg>
        <pc:spChg chg="del">
          <ac:chgData name="代數白痴 顧" userId="316db6a4f7ef8138" providerId="LiveId" clId="{9D8209AB-AB57-4C54-8EF2-F897CD278CC6}" dt="2023-10-05T03:22:21.742" v="1626" actId="478"/>
          <ac:spMkLst>
            <pc:docMk/>
            <pc:sldMk cId="4180650715" sldId="393"/>
            <ac:spMk id="75" creationId="{15B04072-E77B-F9FC-18AE-A8504A38A731}"/>
          </ac:spMkLst>
        </pc:spChg>
        <pc:spChg chg="del">
          <ac:chgData name="代數白痴 顧" userId="316db6a4f7ef8138" providerId="LiveId" clId="{9D8209AB-AB57-4C54-8EF2-F897CD278CC6}" dt="2023-10-05T03:22:21.742" v="1626" actId="478"/>
          <ac:spMkLst>
            <pc:docMk/>
            <pc:sldMk cId="4180650715" sldId="393"/>
            <ac:spMk id="76" creationId="{44CD5F70-99A8-DAD3-EA77-F108AE3DD2AB}"/>
          </ac:spMkLst>
        </pc:spChg>
        <pc:spChg chg="del">
          <ac:chgData name="代數白痴 顧" userId="316db6a4f7ef8138" providerId="LiveId" clId="{9D8209AB-AB57-4C54-8EF2-F897CD278CC6}" dt="2023-10-05T03:22:21.742" v="1626" actId="478"/>
          <ac:spMkLst>
            <pc:docMk/>
            <pc:sldMk cId="4180650715" sldId="393"/>
            <ac:spMk id="77" creationId="{42780DE2-FD32-53EB-94E7-6AD458EC458D}"/>
          </ac:spMkLst>
        </pc:spChg>
        <pc:spChg chg="del">
          <ac:chgData name="代數白痴 顧" userId="316db6a4f7ef8138" providerId="LiveId" clId="{9D8209AB-AB57-4C54-8EF2-F897CD278CC6}" dt="2023-10-05T03:22:21.742" v="1626" actId="478"/>
          <ac:spMkLst>
            <pc:docMk/>
            <pc:sldMk cId="4180650715" sldId="393"/>
            <ac:spMk id="78" creationId="{E7DD555B-E52F-D726-DF3F-68B6085BC189}"/>
          </ac:spMkLst>
        </pc:spChg>
        <pc:spChg chg="del">
          <ac:chgData name="代數白痴 顧" userId="316db6a4f7ef8138" providerId="LiveId" clId="{9D8209AB-AB57-4C54-8EF2-F897CD278CC6}" dt="2023-10-05T03:22:21.742" v="1626" actId="478"/>
          <ac:spMkLst>
            <pc:docMk/>
            <pc:sldMk cId="4180650715" sldId="393"/>
            <ac:spMk id="80" creationId="{E9FBA1B0-9CB3-5916-604E-E77FAABCBC4D}"/>
          </ac:spMkLst>
        </pc:spChg>
        <pc:grpChg chg="add mod">
          <ac:chgData name="代數白痴 顧" userId="316db6a4f7ef8138" providerId="LiveId" clId="{9D8209AB-AB57-4C54-8EF2-F897CD278CC6}" dt="2023-10-05T03:29:57.510" v="2263" actId="164"/>
          <ac:grpSpMkLst>
            <pc:docMk/>
            <pc:sldMk cId="4180650715" sldId="393"/>
            <ac:grpSpMk id="2" creationId="{2AF2E14C-C0ED-F17F-0C94-4E209A3271E0}"/>
          </ac:grpSpMkLst>
        </pc:grpChg>
        <pc:grpChg chg="del mod">
          <ac:chgData name="代數白痴 顧" userId="316db6a4f7ef8138" providerId="LiveId" clId="{9D8209AB-AB57-4C54-8EF2-F897CD278CC6}" dt="2023-10-05T03:26:29.934" v="2003" actId="165"/>
          <ac:grpSpMkLst>
            <pc:docMk/>
            <pc:sldMk cId="4180650715" sldId="393"/>
            <ac:grpSpMk id="52" creationId="{1DAFF963-69D8-6A4A-05FF-9F86DAD22E6E}"/>
          </ac:grpSpMkLst>
        </pc:grpChg>
        <pc:graphicFrameChg chg="del">
          <ac:chgData name="代數白痴 顧" userId="316db6a4f7ef8138" providerId="LiveId" clId="{9D8209AB-AB57-4C54-8EF2-F897CD278CC6}" dt="2023-10-05T03:24:44.991" v="1935" actId="478"/>
          <ac:graphicFrameMkLst>
            <pc:docMk/>
            <pc:sldMk cId="4180650715" sldId="393"/>
            <ac:graphicFrameMk id="26" creationId="{78F71CDC-E679-466D-BD5A-AA9302CC55B1}"/>
          </ac:graphicFrameMkLst>
        </pc:graphicFrameChg>
        <pc:graphicFrameChg chg="del">
          <ac:chgData name="代數白痴 顧" userId="316db6a4f7ef8138" providerId="LiveId" clId="{9D8209AB-AB57-4C54-8EF2-F897CD278CC6}" dt="2023-10-05T03:24:44.991" v="1935" actId="478"/>
          <ac:graphicFrameMkLst>
            <pc:docMk/>
            <pc:sldMk cId="4180650715" sldId="393"/>
            <ac:graphicFrameMk id="29" creationId="{4B7B92CE-9AB4-CBDE-A04D-42E3387108DB}"/>
          </ac:graphicFrameMkLst>
        </pc:graphicFrameChg>
        <pc:graphicFrameChg chg="del">
          <ac:chgData name="代數白痴 顧" userId="316db6a4f7ef8138" providerId="LiveId" clId="{9D8209AB-AB57-4C54-8EF2-F897CD278CC6}" dt="2023-10-05T03:26:09.862" v="2002" actId="478"/>
          <ac:graphicFrameMkLst>
            <pc:docMk/>
            <pc:sldMk cId="4180650715" sldId="393"/>
            <ac:graphicFrameMk id="50" creationId="{7AAE8151-6F3D-62D0-B9A8-A8EB3DEEED05}"/>
          </ac:graphicFrameMkLst>
        </pc:graphicFrameChg>
        <pc:graphicFrameChg chg="del mod">
          <ac:chgData name="代數白痴 顧" userId="316db6a4f7ef8138" providerId="LiveId" clId="{9D8209AB-AB57-4C54-8EF2-F897CD278CC6}" dt="2023-10-05T03:26:07.860" v="2001" actId="478"/>
          <ac:graphicFrameMkLst>
            <pc:docMk/>
            <pc:sldMk cId="4180650715" sldId="393"/>
            <ac:graphicFrameMk id="51" creationId="{BC8D53C1-C5E5-5BA4-4C85-ABAD1A31465E}"/>
          </ac:graphicFrameMkLst>
        </pc:graphicFrameChg>
        <pc:graphicFrameChg chg="del">
          <ac:chgData name="代數白痴 顧" userId="316db6a4f7ef8138" providerId="LiveId" clId="{9D8209AB-AB57-4C54-8EF2-F897CD278CC6}" dt="2023-10-05T03:25:59.165" v="1997" actId="478"/>
          <ac:graphicFrameMkLst>
            <pc:docMk/>
            <pc:sldMk cId="4180650715" sldId="393"/>
            <ac:graphicFrameMk id="83" creationId="{5263AA08-2238-A875-0FC6-F4EDC36ADB8C}"/>
          </ac:graphicFrameMkLst>
        </pc:graphicFrameChg>
        <pc:picChg chg="del">
          <ac:chgData name="代數白痴 顧" userId="316db6a4f7ef8138" providerId="LiveId" clId="{9D8209AB-AB57-4C54-8EF2-F897CD278CC6}" dt="2023-10-05T03:22:21.742" v="1626" actId="478"/>
          <ac:picMkLst>
            <pc:docMk/>
            <pc:sldMk cId="4180650715" sldId="393"/>
            <ac:picMk id="37" creationId="{2FD32A21-6A3A-A248-1FCD-16F4D304FC0F}"/>
          </ac:picMkLst>
        </pc:picChg>
        <pc:cxnChg chg="del">
          <ac:chgData name="代數白痴 顧" userId="316db6a4f7ef8138" providerId="LiveId" clId="{9D8209AB-AB57-4C54-8EF2-F897CD278CC6}" dt="2023-10-05T03:22:21.742" v="1626" actId="478"/>
          <ac:cxnSpMkLst>
            <pc:docMk/>
            <pc:sldMk cId="4180650715" sldId="393"/>
            <ac:cxnSpMk id="39" creationId="{D1AE1622-99F6-B341-F572-B165082E7336}"/>
          </ac:cxnSpMkLst>
        </pc:cxnChg>
        <pc:cxnChg chg="del">
          <ac:chgData name="代數白痴 顧" userId="316db6a4f7ef8138" providerId="LiveId" clId="{9D8209AB-AB57-4C54-8EF2-F897CD278CC6}" dt="2023-10-05T03:22:21.742" v="1626" actId="478"/>
          <ac:cxnSpMkLst>
            <pc:docMk/>
            <pc:sldMk cId="4180650715" sldId="393"/>
            <ac:cxnSpMk id="44" creationId="{BE666D72-7D73-D975-966A-ECF4187B1368}"/>
          </ac:cxnSpMkLst>
        </pc:cxnChg>
        <pc:cxnChg chg="del">
          <ac:chgData name="代數白痴 顧" userId="316db6a4f7ef8138" providerId="LiveId" clId="{9D8209AB-AB57-4C54-8EF2-F897CD278CC6}" dt="2023-10-05T03:22:21.742" v="1626" actId="478"/>
          <ac:cxnSpMkLst>
            <pc:docMk/>
            <pc:sldMk cId="4180650715" sldId="393"/>
            <ac:cxnSpMk id="54" creationId="{D94583C6-B4E1-953E-B55B-452AD84D4569}"/>
          </ac:cxnSpMkLst>
        </pc:cxnChg>
        <pc:cxnChg chg="mod topLvl">
          <ac:chgData name="代數白痴 顧" userId="316db6a4f7ef8138" providerId="LiveId" clId="{9D8209AB-AB57-4C54-8EF2-F897CD278CC6}" dt="2023-10-05T03:29:57.510" v="2263" actId="164"/>
          <ac:cxnSpMkLst>
            <pc:docMk/>
            <pc:sldMk cId="4180650715" sldId="393"/>
            <ac:cxnSpMk id="64" creationId="{54592D26-DFC7-3260-277F-54D1C2762A76}"/>
          </ac:cxnSpMkLst>
        </pc:cxnChg>
      </pc:sldChg>
      <pc:sldChg chg="add">
        <pc:chgData name="代數白痴 顧" userId="316db6a4f7ef8138" providerId="LiveId" clId="{9D8209AB-AB57-4C54-8EF2-F897CD278CC6}" dt="2023-10-06T07:41:59.419" v="4315"/>
        <pc:sldMkLst>
          <pc:docMk/>
          <pc:sldMk cId="3791238270" sldId="394"/>
        </pc:sldMkLst>
      </pc:sldChg>
    </pc:docChg>
  </pc:docChgLst>
  <pc:docChgLst>
    <pc:chgData name="代數白痴 顧" userId="316db6a4f7ef8138" providerId="LiveId" clId="{46C2F393-F996-4C37-9180-442E4418F599}"/>
    <pc:docChg chg="undo custSel addSld modSld">
      <pc:chgData name="代數白痴 顧" userId="316db6a4f7ef8138" providerId="LiveId" clId="{46C2F393-F996-4C37-9180-442E4418F599}" dt="2023-08-07T14:47:30.101" v="1984"/>
      <pc:docMkLst>
        <pc:docMk/>
      </pc:docMkLst>
      <pc:sldChg chg="modSp mod modAnim">
        <pc:chgData name="代數白痴 顧" userId="316db6a4f7ef8138" providerId="LiveId" clId="{46C2F393-F996-4C37-9180-442E4418F599}" dt="2023-08-07T14:47:30.101" v="1984"/>
        <pc:sldMkLst>
          <pc:docMk/>
          <pc:sldMk cId="2873434386" sldId="379"/>
        </pc:sldMkLst>
        <pc:picChg chg="mod">
          <ac:chgData name="代數白痴 顧" userId="316db6a4f7ef8138" providerId="LiveId" clId="{46C2F393-F996-4C37-9180-442E4418F599}" dt="2023-08-07T14:42:59.883" v="1632" actId="14100"/>
          <ac:picMkLst>
            <pc:docMk/>
            <pc:sldMk cId="2873434386" sldId="379"/>
            <ac:picMk id="5" creationId="{BC1F925B-0C3B-2CBA-E942-A09FF91D4971}"/>
          </ac:picMkLst>
        </pc:picChg>
      </pc:sldChg>
      <pc:sldChg chg="modSp mod">
        <pc:chgData name="代數白痴 顧" userId="316db6a4f7ef8138" providerId="LiveId" clId="{46C2F393-F996-4C37-9180-442E4418F599}" dt="2023-08-07T14:17:21.047" v="1" actId="20577"/>
        <pc:sldMkLst>
          <pc:docMk/>
          <pc:sldMk cId="371298532" sldId="385"/>
        </pc:sldMkLst>
        <pc:spChg chg="mod">
          <ac:chgData name="代數白痴 顧" userId="316db6a4f7ef8138" providerId="LiveId" clId="{46C2F393-F996-4C37-9180-442E4418F599}" dt="2023-08-07T14:17:21.047" v="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modSp mod modAnim">
        <pc:chgData name="代數白痴 顧" userId="316db6a4f7ef8138" providerId="LiveId" clId="{46C2F393-F996-4C37-9180-442E4418F599}" dt="2023-08-07T14:47:23.302" v="1983"/>
        <pc:sldMkLst>
          <pc:docMk/>
          <pc:sldMk cId="754667137" sldId="386"/>
        </pc:sldMkLst>
        <pc:spChg chg="mod">
          <ac:chgData name="代數白痴 顧" userId="316db6a4f7ef8138" providerId="LiveId" clId="{46C2F393-F996-4C37-9180-442E4418F599}" dt="2023-08-07T14:17:33.758" v="2" actId="113"/>
          <ac:spMkLst>
            <pc:docMk/>
            <pc:sldMk cId="754667137" sldId="386"/>
            <ac:spMk id="89" creationId="{9E8FE398-ED8E-E5DE-BD50-E0471252FAF6}"/>
          </ac:spMkLst>
        </pc:spChg>
      </pc:sldChg>
      <pc:sldChg chg="addSp delSp modSp mod modAnim">
        <pc:chgData name="代數白痴 顧" userId="316db6a4f7ef8138" providerId="LiveId" clId="{46C2F393-F996-4C37-9180-442E4418F599}" dt="2023-08-07T14:47:15.821" v="1982"/>
        <pc:sldMkLst>
          <pc:docMk/>
          <pc:sldMk cId="731354489" sldId="387"/>
        </pc:sldMkLst>
        <pc:spChg chg="mod">
          <ac:chgData name="代數白痴 顧" userId="316db6a4f7ef8138" providerId="LiveId" clId="{46C2F393-F996-4C37-9180-442E4418F599}" dt="2023-08-07T14:38:26.668" v="141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6C2F393-F996-4C37-9180-442E4418F599}" dt="2023-08-07T14:42:47.006" v="1631" actId="948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39:07.768" v="1426" actId="113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38:11.582" v="1387" actId="113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31:45.348" v="757" actId="1035"/>
          <ac:grpSpMkLst>
            <pc:docMk/>
            <pc:sldMk cId="731354489" sldId="387"/>
            <ac:grpSpMk id="5" creationId="{4BAA3B68-1C7B-0A3C-CDE3-3D592655F73E}"/>
          </ac:grpSpMkLst>
        </pc:grpChg>
        <pc:graphicFrameChg chg="add del mod modGraphic">
          <ac:chgData name="代數白痴 顧" userId="316db6a4f7ef8138" providerId="LiveId" clId="{46C2F393-F996-4C37-9180-442E4418F599}" dt="2023-08-07T14:28:02.701" v="567" actId="478"/>
          <ac:graphicFrameMkLst>
            <pc:docMk/>
            <pc:sldMk cId="731354489" sldId="387"/>
            <ac:graphicFrameMk id="6" creationId="{1D800CBD-BE37-0033-417E-4008BA15E551}"/>
          </ac:graphicFrameMkLst>
        </pc:graphicFrameChg>
        <pc:graphicFrameChg chg="add mod modGraphic">
          <ac:chgData name="代數白痴 顧" userId="316db6a4f7ef8138" providerId="LiveId" clId="{46C2F393-F996-4C37-9180-442E4418F599}" dt="2023-08-07T14:31:19.513" v="743" actId="572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picChg chg="add del mod">
          <ac:chgData name="代數白痴 顧" userId="316db6a4f7ef8138" providerId="LiveId" clId="{46C2F393-F996-4C37-9180-442E4418F599}" dt="2023-08-07T14:30:49.699" v="737" actId="478"/>
          <ac:picMkLst>
            <pc:docMk/>
            <pc:sldMk cId="731354489" sldId="387"/>
            <ac:picMk id="2" creationId="{49079357-0A30-F2F3-7FD9-9DF00DF3499E}"/>
          </ac:picMkLst>
        </pc:picChg>
      </pc:sldChg>
      <pc:sldChg chg="delSp modSp add mod modAnim">
        <pc:chgData name="代數白痴 顧" userId="316db6a4f7ef8138" providerId="LiveId" clId="{46C2F393-F996-4C37-9180-442E4418F599}" dt="2023-08-07T14:47:08.996" v="1981"/>
        <pc:sldMkLst>
          <pc:docMk/>
          <pc:sldMk cId="3686676960" sldId="388"/>
        </pc:sldMkLst>
        <pc:spChg chg="mod">
          <ac:chgData name="代數白痴 顧" userId="316db6a4f7ef8138" providerId="LiveId" clId="{46C2F393-F996-4C37-9180-442E4418F599}" dt="2023-08-07T14:43:53.415" v="1676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46:34.096" v="1953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46:46.939" v="1980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46:40.699" v="1966" actId="1035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46C2F393-F996-4C37-9180-442E4418F599}" dt="2023-08-07T14:41:32.460" v="1428" actId="478"/>
          <ac:graphicFrameMkLst>
            <pc:docMk/>
            <pc:sldMk cId="3686676960" sldId="388"/>
            <ac:graphicFrameMk id="7" creationId="{4D7B3E42-8458-5A2B-8262-E9DA7395F263}"/>
          </ac:graphicFrameMkLst>
        </pc:graphicFrameChg>
      </pc:sldChg>
    </pc:docChg>
  </pc:docChgLst>
  <pc:docChgLst>
    <pc:chgData name="代數白痴 顧" userId="316db6a4f7ef8138" providerId="LiveId" clId="{D25D9B92-4CA8-47A8-9ECC-9EC07B491EEA}"/>
    <pc:docChg chg="undo custSel modSld">
      <pc:chgData name="代數白痴 顧" userId="316db6a4f7ef8138" providerId="LiveId" clId="{D25D9B92-4CA8-47A8-9ECC-9EC07B491EEA}" dt="2023-08-25T05:02:18.976" v="509" actId="20577"/>
      <pc:docMkLst>
        <pc:docMk/>
      </pc:docMkLst>
      <pc:sldChg chg="addSp delSp modSp mod delAnim">
        <pc:chgData name="代數白痴 顧" userId="316db6a4f7ef8138" providerId="LiveId" clId="{D25D9B92-4CA8-47A8-9ECC-9EC07B491EEA}" dt="2023-08-25T05:02:18.976" v="509" actId="20577"/>
        <pc:sldMkLst>
          <pc:docMk/>
          <pc:sldMk cId="731354489" sldId="387"/>
        </pc:sldMkLst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2" creationId="{B27A48AC-2536-8940-E71C-EE686592BCB7}"/>
          </ac:spMkLst>
        </pc:spChg>
        <pc:spChg chg="mod">
          <ac:chgData name="代數白痴 顧" userId="316db6a4f7ef8138" providerId="LiveId" clId="{D25D9B92-4CA8-47A8-9ECC-9EC07B491EEA}" dt="2023-08-25T04:57:00.254" v="22" actId="14100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25D9B92-4CA8-47A8-9ECC-9EC07B491EEA}" dt="2023-08-25T05:01:58.131" v="492" actId="114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25D9B92-4CA8-47A8-9ECC-9EC07B491EEA}" dt="2023-08-25T05:01:33.021" v="489" actId="113"/>
          <ac:spMkLst>
            <pc:docMk/>
            <pc:sldMk cId="731354489" sldId="387"/>
            <ac:spMk id="11" creationId="{E1DEF969-CD1F-71E8-E876-61349B137731}"/>
          </ac:spMkLst>
        </pc:spChg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13" creationId="{E58CACB9-4A7B-3DC9-65C4-B17358DD2212}"/>
          </ac:spMkLst>
        </pc:spChg>
        <pc:spChg chg="mod">
          <ac:chgData name="代數白痴 顧" userId="316db6a4f7ef8138" providerId="LiveId" clId="{D25D9B92-4CA8-47A8-9ECC-9EC07B491EEA}" dt="2023-08-25T05:02:18.976" v="509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D25D9B92-4CA8-47A8-9ECC-9EC07B491EEA}" dt="2023-08-25T04:59:58.088" v="300" actId="404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D25D9B92-4CA8-47A8-9ECC-9EC07B491EEA}" dt="2023-08-25T05:00:02.800" v="301" actId="478"/>
          <ac:grpSpMkLst>
            <pc:docMk/>
            <pc:sldMk cId="731354489" sldId="387"/>
            <ac:grpSpMk id="12" creationId="{AB56BA6E-784E-10F2-6A22-7E7E4DBF964C}"/>
          </ac:grpSpMkLst>
        </pc:grpChg>
        <pc:graphicFrameChg chg="add del">
          <ac:chgData name="代數白痴 顧" userId="316db6a4f7ef8138" providerId="LiveId" clId="{D25D9B92-4CA8-47A8-9ECC-9EC07B491EEA}" dt="2023-08-25T05:00:19.466" v="303"/>
          <ac:graphicFrameMkLst>
            <pc:docMk/>
            <pc:sldMk cId="731354489" sldId="387"/>
            <ac:graphicFrameMk id="3" creationId="{C63F724F-00BE-FBCD-5D05-E01CD768CB6F}"/>
          </ac:graphicFrameMkLst>
        </pc:graphicFrameChg>
      </pc:sldChg>
      <pc:sldChg chg="modSp mod">
        <pc:chgData name="代數白痴 顧" userId="316db6a4f7ef8138" providerId="LiveId" clId="{D25D9B92-4CA8-47A8-9ECC-9EC07B491EEA}" dt="2023-08-25T04:57:11.206" v="24" actId="14100"/>
        <pc:sldMkLst>
          <pc:docMk/>
          <pc:sldMk cId="3686676960" sldId="388"/>
        </pc:sldMkLst>
        <pc:spChg chg="mod">
          <ac:chgData name="代數白痴 顧" userId="316db6a4f7ef8138" providerId="LiveId" clId="{D25D9B92-4CA8-47A8-9ECC-9EC07B491EEA}" dt="2023-08-25T04:57:11.206" v="24" actId="14100"/>
          <ac:spMkLst>
            <pc:docMk/>
            <pc:sldMk cId="3686676960" sldId="388"/>
            <ac:spMk id="18" creationId="{C0F02771-0641-0C2C-D2E3-2A7C1FB6F0D5}"/>
          </ac:spMkLst>
        </pc:spChg>
      </pc:sldChg>
      <pc:sldChg chg="modSp mod modNotesTx">
        <pc:chgData name="代數白痴 顧" userId="316db6a4f7ef8138" providerId="LiveId" clId="{D25D9B92-4CA8-47A8-9ECC-9EC07B491EEA}" dt="2023-08-25T04:56:48.546" v="21" actId="20577"/>
        <pc:sldMkLst>
          <pc:docMk/>
          <pc:sldMk cId="151402070" sldId="390"/>
        </pc:sldMkLst>
        <pc:spChg chg="mod">
          <ac:chgData name="代數白痴 顧" userId="316db6a4f7ef8138" providerId="LiveId" clId="{D25D9B92-4CA8-47A8-9ECC-9EC07B491EEA}" dt="2023-08-25T04:56:42.274" v="11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">
        <pc:chgData name="代數白痴 顧" userId="316db6a4f7ef8138" providerId="LiveId" clId="{D25D9B92-4CA8-47A8-9ECC-9EC07B491EEA}" dt="2023-08-25T04:57:18.199" v="25" actId="14100"/>
        <pc:sldMkLst>
          <pc:docMk/>
          <pc:sldMk cId="3878279706" sldId="391"/>
        </pc:sldMkLst>
        <pc:spChg chg="mod">
          <ac:chgData name="代數白痴 顧" userId="316db6a4f7ef8138" providerId="LiveId" clId="{D25D9B92-4CA8-47A8-9ECC-9EC07B491EEA}" dt="2023-08-25T04:57:18.199" v="25" actId="14100"/>
          <ac:spMkLst>
            <pc:docMk/>
            <pc:sldMk cId="3878279706" sldId="391"/>
            <ac:spMk id="18" creationId="{C0F02771-0641-0C2C-D2E3-2A7C1FB6F0D5}"/>
          </ac:spMkLst>
        </pc:spChg>
      </pc:sldChg>
    </pc:docChg>
  </pc:docChgLst>
  <pc:docChgLst>
    <pc:chgData name="代數白痴 顧" userId="316db6a4f7ef8138" providerId="LiveId" clId="{C7E2D3C1-757F-472A-B7BA-4955B95C0C9F}"/>
    <pc:docChg chg="undo custSel addSld modSld">
      <pc:chgData name="代數白痴 顧" userId="316db6a4f7ef8138" providerId="LiveId" clId="{C7E2D3C1-757F-472A-B7BA-4955B95C0C9F}" dt="2023-07-24T15:02:34.588" v="2011" actId="113"/>
      <pc:docMkLst>
        <pc:docMk/>
      </pc:docMkLst>
      <pc:sldChg chg="modSp add mod">
        <pc:chgData name="代數白痴 顧" userId="316db6a4f7ef8138" providerId="LiveId" clId="{C7E2D3C1-757F-472A-B7BA-4955B95C0C9F}" dt="2023-07-24T14:52:31.141" v="615" actId="113"/>
        <pc:sldMkLst>
          <pc:docMk/>
          <pc:sldMk cId="2498798070" sldId="382"/>
        </pc:sldMkLst>
        <pc:spChg chg="mod">
          <ac:chgData name="代數白痴 顧" userId="316db6a4f7ef8138" providerId="LiveId" clId="{C7E2D3C1-757F-472A-B7BA-4955B95C0C9F}" dt="2023-07-24T14:50:20.890" v="350" actId="113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2:31.141" v="615" actId="113"/>
          <ac:spMkLst>
            <pc:docMk/>
            <pc:sldMk cId="2498798070" sldId="382"/>
            <ac:spMk id="89" creationId="{9E8FE398-ED8E-E5DE-BD50-E0471252FAF6}"/>
          </ac:spMkLst>
        </pc:spChg>
      </pc:sldChg>
      <pc:sldChg chg="modSp add mod">
        <pc:chgData name="代數白痴 顧" userId="316db6a4f7ef8138" providerId="LiveId" clId="{C7E2D3C1-757F-472A-B7BA-4955B95C0C9F}" dt="2023-07-24T14:58:36.848" v="1487" actId="113"/>
        <pc:sldMkLst>
          <pc:docMk/>
          <pc:sldMk cId="1783578233" sldId="383"/>
        </pc:sldMkLst>
        <pc:spChg chg="mod">
          <ac:chgData name="代數白痴 顧" userId="316db6a4f7ef8138" providerId="LiveId" clId="{C7E2D3C1-757F-472A-B7BA-4955B95C0C9F}" dt="2023-07-24T14:55:21.217" v="996" actId="113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8:36.848" v="1487" actId="113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4:58:18.985" v="1486" actId="20577"/>
          <ac:spMkLst>
            <pc:docMk/>
            <pc:sldMk cId="1783578233" sldId="383"/>
            <ac:spMk id="101" creationId="{665D392D-19FC-71B5-434C-0ABBBC91FB85}"/>
          </ac:spMkLst>
        </pc:spChg>
      </pc:sldChg>
      <pc:sldChg chg="modSp add mod">
        <pc:chgData name="代數白痴 顧" userId="316db6a4f7ef8138" providerId="LiveId" clId="{C7E2D3C1-757F-472A-B7BA-4955B95C0C9F}" dt="2023-07-24T15:02:34.588" v="2011" actId="113"/>
        <pc:sldMkLst>
          <pc:docMk/>
          <pc:sldMk cId="1994629586" sldId="384"/>
        </pc:sldMkLst>
        <pc:spChg chg="mod">
          <ac:chgData name="代數白痴 顧" userId="316db6a4f7ef8138" providerId="LiveId" clId="{C7E2D3C1-757F-472A-B7BA-4955B95C0C9F}" dt="2023-07-24T15:00:49.310" v="1755" actId="113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5:02:34.588" v="2011" actId="113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5:02:25.107" v="2010" actId="113"/>
          <ac:spMkLst>
            <pc:docMk/>
            <pc:sldMk cId="1994629586" sldId="384"/>
            <ac:spMk id="101" creationId="{665D392D-19FC-71B5-434C-0ABBBC91FB85}"/>
          </ac:spMkLst>
        </pc:spChg>
      </pc:sldChg>
    </pc:docChg>
  </pc:docChgLst>
  <pc:docChgLst>
    <pc:chgData name="代數白痴 顧" userId="316db6a4f7ef8138" providerId="LiveId" clId="{C79E73BE-1AA8-43E3-92E0-F6CD1C4F090E}"/>
    <pc:docChg chg="custSel modSld">
      <pc:chgData name="代數白痴 顧" userId="316db6a4f7ef8138" providerId="LiveId" clId="{C79E73BE-1AA8-43E3-92E0-F6CD1C4F090E}" dt="2023-07-19T14:40:35.336" v="39" actId="20577"/>
      <pc:docMkLst>
        <pc:docMk/>
      </pc:docMkLst>
      <pc:sldChg chg="delSp mod modNotesTx">
        <pc:chgData name="代數白痴 顧" userId="316db6a4f7ef8138" providerId="LiveId" clId="{C79E73BE-1AA8-43E3-92E0-F6CD1C4F090E}" dt="2023-07-19T14:40:35.336" v="39" actId="20577"/>
        <pc:sldMkLst>
          <pc:docMk/>
          <pc:sldMk cId="2873434386" sldId="379"/>
        </pc:sldMkLst>
        <pc:inkChg chg="del">
          <ac:chgData name="代數白痴 顧" userId="316db6a4f7ef8138" providerId="LiveId" clId="{C79E73BE-1AA8-43E3-92E0-F6CD1C4F090E}" dt="2023-07-19T14:40:23.739" v="2" actId="478"/>
          <ac:inkMkLst>
            <pc:docMk/>
            <pc:sldMk cId="2873434386" sldId="379"/>
            <ac:inkMk id="3" creationId="{BDC2DE26-B9F7-DE75-9675-19B37CCFE1F0}"/>
          </ac:inkMkLst>
        </pc:inkChg>
      </pc:sldChg>
      <pc:sldChg chg="delSp mod">
        <pc:chgData name="代數白痴 顧" userId="316db6a4f7ef8138" providerId="LiveId" clId="{C79E73BE-1AA8-43E3-92E0-F6CD1C4F090E}" dt="2023-07-19T14:39:37.691" v="1" actId="478"/>
        <pc:sldMkLst>
          <pc:docMk/>
          <pc:sldMk cId="2328187967" sldId="380"/>
        </pc:sldMkLst>
        <pc:inkChg chg="del">
          <ac:chgData name="代數白痴 顧" userId="316db6a4f7ef8138" providerId="LiveId" clId="{C79E73BE-1AA8-43E3-92E0-F6CD1C4F090E}" dt="2023-07-19T14:39:37.691" v="1" actId="478"/>
          <ac:inkMkLst>
            <pc:docMk/>
            <pc:sldMk cId="2328187967" sldId="380"/>
            <ac:inkMk id="3" creationId="{B5BB285B-13BF-B042-3E33-B601477250D3}"/>
          </ac:inkMkLst>
        </pc:inkChg>
      </pc:sldChg>
      <pc:sldChg chg="delSp mod">
        <pc:chgData name="代數白痴 顧" userId="316db6a4f7ef8138" providerId="LiveId" clId="{C79E73BE-1AA8-43E3-92E0-F6CD1C4F090E}" dt="2023-07-19T14:38:46.401" v="0" actId="478"/>
        <pc:sldMkLst>
          <pc:docMk/>
          <pc:sldMk cId="1787025739" sldId="381"/>
        </pc:sldMkLst>
        <pc:inkChg chg="del">
          <ac:chgData name="代數白痴 顧" userId="316db6a4f7ef8138" providerId="LiveId" clId="{C79E73BE-1AA8-43E3-92E0-F6CD1C4F090E}" dt="2023-07-19T14:38:46.401" v="0" actId="478"/>
          <ac:inkMkLst>
            <pc:docMk/>
            <pc:sldMk cId="1787025739" sldId="381"/>
            <ac:inkMk id="4" creationId="{29D8CB5D-0E04-D0B3-CAD4-8ABC3399C655}"/>
          </ac:inkMkLst>
        </pc:inkChg>
      </pc:sldChg>
    </pc:docChg>
  </pc:docChgLst>
  <pc:docChgLst>
    <pc:chgData name="代數白痴 顧" userId="316db6a4f7ef8138" providerId="LiveId" clId="{4908D59E-86AA-43C3-9CAB-65B9FBBBE518}"/>
    <pc:docChg chg="undo custSel addSld modSld sldOrd">
      <pc:chgData name="代數白痴 顧" userId="316db6a4f7ef8138" providerId="LiveId" clId="{4908D59E-86AA-43C3-9CAB-65B9FBBBE518}" dt="2023-09-14T03:42:58.201" v="3870" actId="14100"/>
      <pc:docMkLst>
        <pc:docMk/>
      </pc:docMkLst>
      <pc:sldChg chg="addSp delSp modSp mod modTransition delAnim">
        <pc:chgData name="代數白痴 顧" userId="316db6a4f7ef8138" providerId="LiveId" clId="{4908D59E-86AA-43C3-9CAB-65B9FBBBE518}" dt="2023-09-14T03:37:53.512" v="3807"/>
        <pc:sldMkLst>
          <pc:docMk/>
          <pc:sldMk cId="754667137" sldId="386"/>
        </pc:sldMkLst>
        <pc:spChg chg="add mod">
          <ac:chgData name="代數白痴 顧" userId="316db6a4f7ef8138" providerId="LiveId" clId="{4908D59E-86AA-43C3-9CAB-65B9FBBBE518}" dt="2023-09-14T00:11:42.670" v="1580" actId="1036"/>
          <ac:spMkLst>
            <pc:docMk/>
            <pc:sldMk cId="754667137" sldId="386"/>
            <ac:spMk id="18" creationId="{66531E10-27A9-F5A1-FAD0-19CECCDB80F9}"/>
          </ac:spMkLst>
        </pc:spChg>
        <pc:spChg chg="add mod">
          <ac:chgData name="代數白痴 顧" userId="316db6a4f7ef8138" providerId="LiveId" clId="{4908D59E-86AA-43C3-9CAB-65B9FBBBE518}" dt="2023-09-14T00:11:42.670" v="1580" actId="1036"/>
          <ac:spMkLst>
            <pc:docMk/>
            <pc:sldMk cId="754667137" sldId="386"/>
            <ac:spMk id="19" creationId="{1AE62EED-114F-1275-3DDC-B69DEAACB1B6}"/>
          </ac:spMkLst>
        </pc:spChg>
        <pc:spChg chg="add mod">
          <ac:chgData name="代數白痴 顧" userId="316db6a4f7ef8138" providerId="LiveId" clId="{4908D59E-86AA-43C3-9CAB-65B9FBBBE518}" dt="2023-09-14T00:11:34.637" v="1570" actId="1036"/>
          <ac:spMkLst>
            <pc:docMk/>
            <pc:sldMk cId="754667137" sldId="386"/>
            <ac:spMk id="20" creationId="{CCE25FEC-A03E-2BFF-C4CE-3F2E66BD0758}"/>
          </ac:spMkLst>
        </pc:spChg>
        <pc:spChg chg="mod">
          <ac:chgData name="代數白痴 顧" userId="316db6a4f7ef8138" providerId="LiveId" clId="{4908D59E-86AA-43C3-9CAB-65B9FBBBE518}" dt="2023-09-13T23:50:42.876" v="712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0:00:14.072" v="1438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908D59E-86AA-43C3-9CAB-65B9FBBBE518}" dt="2023-09-14T00:11:05.528" v="1557" actId="20577"/>
          <ac:spMkLst>
            <pc:docMk/>
            <pc:sldMk cId="754667137" sldId="386"/>
            <ac:spMk id="89" creationId="{9E8FE398-ED8E-E5DE-BD50-E0471252FAF6}"/>
          </ac:spMkLst>
        </pc:spChg>
        <pc:grpChg chg="del topLvl">
          <ac:chgData name="代數白痴 顧" userId="316db6a4f7ef8138" providerId="LiveId" clId="{4908D59E-86AA-43C3-9CAB-65B9FBBBE518}" dt="2023-09-14T00:11:28.618" v="1558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4908D59E-86AA-43C3-9CAB-65B9FBBBE518}" dt="2023-09-14T00:03:41.116" v="1516" actId="478"/>
          <ac:grpSpMkLst>
            <pc:docMk/>
            <pc:sldMk cId="754667137" sldId="386"/>
            <ac:grpSpMk id="7" creationId="{2F048655-EE61-EF8F-145A-AE6D8F871CF8}"/>
          </ac:grpSpMkLst>
        </pc:grpChg>
        <pc:graphicFrameChg chg="del">
          <ac:chgData name="代數白痴 顧" userId="316db6a4f7ef8138" providerId="LiveId" clId="{4908D59E-86AA-43C3-9CAB-65B9FBBBE518}" dt="2023-09-13T23:50:46.338" v="713" actId="478"/>
          <ac:graphicFrameMkLst>
            <pc:docMk/>
            <pc:sldMk cId="754667137" sldId="386"/>
            <ac:graphicFrameMk id="3" creationId="{85A15C52-0676-83FA-93E0-0895BBAEB0DD}"/>
          </ac:graphicFrameMkLst>
        </pc:graphicFrameChg>
        <pc:graphicFrameChg chg="del">
          <ac:chgData name="代數白痴 顧" userId="316db6a4f7ef8138" providerId="LiveId" clId="{4908D59E-86AA-43C3-9CAB-65B9FBBBE518}" dt="2023-09-13T23:50:51.502" v="714" actId="478"/>
          <ac:graphicFrameMkLst>
            <pc:docMk/>
            <pc:sldMk cId="754667137" sldId="386"/>
            <ac:graphicFrameMk id="4" creationId="{B6B88A43-7652-B905-A9F2-8F4084810049}"/>
          </ac:graphicFrameMkLst>
        </pc:graphicFrameChg>
        <pc:graphicFrameChg chg="del">
          <ac:chgData name="代數白痴 顧" userId="316db6a4f7ef8138" providerId="LiveId" clId="{4908D59E-86AA-43C3-9CAB-65B9FBBBE518}" dt="2023-09-13T23:50:51.502" v="714" actId="478"/>
          <ac:graphicFrameMkLst>
            <pc:docMk/>
            <pc:sldMk cId="754667137" sldId="386"/>
            <ac:graphicFrameMk id="5" creationId="{5BAB9BED-33AB-8C0B-83A0-6A2DDA5ED028}"/>
          </ac:graphicFrameMkLst>
        </pc:graphicFrameChg>
        <pc:graphicFrameChg chg="del topLvl">
          <ac:chgData name="代數白痴 顧" userId="316db6a4f7ef8138" providerId="LiveId" clId="{4908D59E-86AA-43C3-9CAB-65B9FBBBE518}" dt="2023-09-14T00:03:41.116" v="1516" actId="478"/>
          <ac:graphicFrameMkLst>
            <pc:docMk/>
            <pc:sldMk cId="754667137" sldId="386"/>
            <ac:graphicFrameMk id="6" creationId="{225FEE0E-17D3-C4BB-437A-067F43608665}"/>
          </ac:graphicFrameMkLst>
        </pc:graphicFrameChg>
        <pc:picChg chg="add del mod">
          <ac:chgData name="代數白痴 顧" userId="316db6a4f7ef8138" providerId="LiveId" clId="{4908D59E-86AA-43C3-9CAB-65B9FBBBE518}" dt="2023-09-13T23:56:53.268" v="1308" actId="478"/>
          <ac:picMkLst>
            <pc:docMk/>
            <pc:sldMk cId="754667137" sldId="386"/>
            <ac:picMk id="9" creationId="{73E90DCD-27BD-48B7-7A1D-9F9064629572}"/>
          </ac:picMkLst>
        </pc:picChg>
        <pc:picChg chg="add mod">
          <ac:chgData name="代數白痴 顧" userId="316db6a4f7ef8138" providerId="LiveId" clId="{4908D59E-86AA-43C3-9CAB-65B9FBBBE518}" dt="2023-09-14T00:11:42.670" v="1580" actId="1036"/>
          <ac:picMkLst>
            <pc:docMk/>
            <pc:sldMk cId="754667137" sldId="386"/>
            <ac:picMk id="11" creationId="{351B3F03-F063-A559-E80D-39DF8B30B772}"/>
          </ac:picMkLst>
        </pc:picChg>
        <pc:picChg chg="add mod">
          <ac:chgData name="代數白痴 顧" userId="316db6a4f7ef8138" providerId="LiveId" clId="{4908D59E-86AA-43C3-9CAB-65B9FBBBE518}" dt="2023-09-14T00:11:42.670" v="1580" actId="1036"/>
          <ac:picMkLst>
            <pc:docMk/>
            <pc:sldMk cId="754667137" sldId="386"/>
            <ac:picMk id="13" creationId="{F9551756-84C3-55C7-3205-35363A4FBD92}"/>
          </ac:picMkLst>
        </pc:picChg>
        <pc:picChg chg="add mod">
          <ac:chgData name="代數白痴 顧" userId="316db6a4f7ef8138" providerId="LiveId" clId="{4908D59E-86AA-43C3-9CAB-65B9FBBBE518}" dt="2023-09-14T00:11:34.637" v="1570" actId="1036"/>
          <ac:picMkLst>
            <pc:docMk/>
            <pc:sldMk cId="754667137" sldId="386"/>
            <ac:picMk id="17" creationId="{5FEC8882-BC5A-61F4-C21C-D0686E1C4681}"/>
          </ac:picMkLst>
        </pc:picChg>
        <pc:cxnChg chg="add del mod ord">
          <ac:chgData name="代數白痴 顧" userId="316db6a4f7ef8138" providerId="LiveId" clId="{4908D59E-86AA-43C3-9CAB-65B9FBBBE518}" dt="2023-09-13T23:58:58.534" v="1381" actId="478"/>
          <ac:cxnSpMkLst>
            <pc:docMk/>
            <pc:sldMk cId="754667137" sldId="386"/>
            <ac:cxnSpMk id="15" creationId="{1397D26A-B6D9-2E6A-1F16-5F737199F3C5}"/>
          </ac:cxnSpMkLst>
        </pc:cxnChg>
      </pc:sldChg>
      <pc:sldChg chg="addSp delSp modSp mod modTransition">
        <pc:chgData name="代數白痴 顧" userId="316db6a4f7ef8138" providerId="LiveId" clId="{4908D59E-86AA-43C3-9CAB-65B9FBBBE518}" dt="2023-09-14T03:41:34.996" v="3869" actId="1035"/>
        <pc:sldMkLst>
          <pc:docMk/>
          <pc:sldMk cId="731354489" sldId="387"/>
        </pc:sldMkLst>
        <pc:spChg chg="add del">
          <ac:chgData name="代數白痴 顧" userId="316db6a4f7ef8138" providerId="LiveId" clId="{4908D59E-86AA-43C3-9CAB-65B9FBBBE518}" dt="2023-09-14T02:06:50.486" v="2921" actId="478"/>
          <ac:spMkLst>
            <pc:docMk/>
            <pc:sldMk cId="731354489" sldId="387"/>
            <ac:spMk id="4" creationId="{72C82F30-47E4-FC4D-1996-EE18B74BBD99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4908D59E-86AA-43C3-9CAB-65B9FBBBE518}" dt="2023-09-13T23:39:28.779" v="77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0" creationId="{C52C5BDE-564C-C529-84DC-B5504D7946AE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6" creationId="{44536645-F85A-FC30-B8D8-6F1E2F279DD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7" creationId="{A8FE274F-D327-CAD9-2C8C-B90967633A0C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8" creationId="{83D5A95F-5F00-5FD4-12ED-FEF56F1DC412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0" creationId="{2ECB437C-2A23-AE50-0799-28B74D6E9D58}"/>
          </ac:spMkLst>
        </pc:spChg>
        <pc:spChg chg="del">
          <ac:chgData name="代數白痴 顧" userId="316db6a4f7ef8138" providerId="LiveId" clId="{4908D59E-86AA-43C3-9CAB-65B9FBBBE518}" dt="2023-09-13T23:39:38.784" v="78" actId="478"/>
          <ac:spMkLst>
            <pc:docMk/>
            <pc:sldMk cId="731354489" sldId="387"/>
            <ac:spMk id="51" creationId="{CFB68B0B-80FA-9391-25C0-766FA1658BDB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2" creationId="{D4AC6BE9-DB3D-0EB4-D436-CD4E56C3E16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4" creationId="{58D3C3C4-0DA3-7175-923E-7CBFD6766D0A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5" creationId="{0B7963B7-9DDA-D0EF-9208-34F3AE9EA31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6" creationId="{7FF5860F-0EB1-65B5-7D00-AF7650378F20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8" creationId="{E81C5E0F-2429-C7D3-9281-1D730BC919AD}"/>
          </ac:spMkLst>
        </pc:spChg>
        <pc:spChg chg="mod">
          <ac:chgData name="代數白痴 顧" userId="316db6a4f7ef8138" providerId="LiveId" clId="{4908D59E-86AA-43C3-9CAB-65B9FBBBE518}" dt="2023-09-13T23:42:09.828" v="409" actId="113"/>
          <ac:spMkLst>
            <pc:docMk/>
            <pc:sldMk cId="731354489" sldId="387"/>
            <ac:spMk id="60" creationId="{90ECAF3B-FFFF-A531-AFBE-31708C7D891C}"/>
          </ac:spMkLst>
        </pc:spChg>
        <pc:grpChg chg="topLvl">
          <ac:chgData name="代數白痴 顧" userId="316db6a4f7ef8138" providerId="LiveId" clId="{4908D59E-86AA-43C3-9CAB-65B9FBBBE518}" dt="2023-09-13T23:42:24.864" v="411" actId="478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4908D59E-86AA-43C3-9CAB-65B9FBBBE518}" dt="2023-09-13T23:42:24.864" v="411" actId="478"/>
          <ac:grpSpMkLst>
            <pc:docMk/>
            <pc:sldMk cId="731354489" sldId="387"/>
            <ac:grpSpMk id="18" creationId="{55F8028A-341E-D746-1FFE-0B3CCC3F044D}"/>
          </ac:grpSpMkLst>
        </pc:grpChg>
        <pc:graphicFrameChg chg="del topLvl">
          <ac:chgData name="代數白痴 顧" userId="316db6a4f7ef8138" providerId="LiveId" clId="{4908D59E-86AA-43C3-9CAB-65B9FBBBE518}" dt="2023-09-13T23:42:24.864" v="411" actId="478"/>
          <ac:graphicFrameMkLst>
            <pc:docMk/>
            <pc:sldMk cId="731354489" sldId="387"/>
            <ac:graphicFrameMk id="14" creationId="{50D093AF-3C65-1891-3529-C905BBF679CC}"/>
          </ac:graphicFrameMkLst>
        </pc:graphicFrameChg>
        <pc:picChg chg="del">
          <ac:chgData name="代數白痴 顧" userId="316db6a4f7ef8138" providerId="LiveId" clId="{4908D59E-86AA-43C3-9CAB-65B9FBBBE518}" dt="2023-09-13T23:42:13.364" v="410" actId="478"/>
          <ac:picMkLst>
            <pc:docMk/>
            <pc:sldMk cId="731354489" sldId="387"/>
            <ac:picMk id="16" creationId="{B4DAC249-9FE9-202A-37F3-ADC9EC0A4C3F}"/>
          </ac:picMkLst>
        </pc:picChg>
        <pc:cxnChg chg="del">
          <ac:chgData name="代數白痴 顧" userId="316db6a4f7ef8138" providerId="LiveId" clId="{4908D59E-86AA-43C3-9CAB-65B9FBBBE518}" dt="2023-09-13T23:41:45.913" v="392" actId="478"/>
          <ac:cxnSpMkLst>
            <pc:docMk/>
            <pc:sldMk cId="731354489" sldId="387"/>
            <ac:cxnSpMk id="3" creationId="{B0EA6AA6-9037-3B34-27D4-95EDE383CDB5}"/>
          </ac:cxnSpMkLst>
        </pc:cxnChg>
        <pc:cxnChg chg="mod">
          <ac:chgData name="代數白痴 顧" userId="316db6a4f7ef8138" providerId="LiveId" clId="{4908D59E-86AA-43C3-9CAB-65B9FBBBE518}" dt="2023-09-14T03:41:34.996" v="3869" actId="1035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4908D59E-86AA-43C3-9CAB-65B9FBBBE518}" dt="2023-09-13T23:41:45.913" v="392" actId="478"/>
          <ac:cxnSpMkLst>
            <pc:docMk/>
            <pc:sldMk cId="731354489" sldId="387"/>
            <ac:cxnSpMk id="12" creationId="{9A0394E8-1359-F95A-8BC0-5DDBFB867B6D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20" creationId="{28141137-BD76-EEFE-7056-08AB798AB341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22" creationId="{30F3D38F-2C0F-7AA6-B8BB-9D6C4C72931C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30" creationId="{B265EC50-09D6-90B9-CF3B-B6F036E64617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32" creationId="{D16CF73A-9252-73CA-5B65-4CA600B9BE4A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42" creationId="{CF541F9A-EA4F-645C-4E58-F57AA66FE0FB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44" creationId="{219E13A6-B738-F029-9808-BEF11D220196}"/>
          </ac:cxnSpMkLst>
        </pc:cxnChg>
      </pc:sldChg>
      <pc:sldChg chg="modSp mod modTransition modNotesTx">
        <pc:chgData name="代數白痴 顧" userId="316db6a4f7ef8138" providerId="LiveId" clId="{4908D59E-86AA-43C3-9CAB-65B9FBBBE518}" dt="2023-09-14T03:37:53.507" v="3804"/>
        <pc:sldMkLst>
          <pc:docMk/>
          <pc:sldMk cId="151402070" sldId="390"/>
        </pc:sldMkLst>
        <pc:spChg chg="mod">
          <ac:chgData name="代數白痴 顧" userId="316db6a4f7ef8138" providerId="LiveId" clId="{4908D59E-86AA-43C3-9CAB-65B9FBBBE518}" dt="2023-09-13T23:38:44.823" v="1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Transition">
        <pc:chgData name="代數白痴 顧" userId="316db6a4f7ef8138" providerId="LiveId" clId="{4908D59E-86AA-43C3-9CAB-65B9FBBBE518}" dt="2023-09-14T03:37:53.508" v="3805"/>
        <pc:sldMkLst>
          <pc:docMk/>
          <pc:sldMk cId="2267038628" sldId="392"/>
        </pc:sldMkLst>
        <pc:spChg chg="mod">
          <ac:chgData name="代數白痴 顧" userId="316db6a4f7ef8138" providerId="LiveId" clId="{4908D59E-86AA-43C3-9CAB-65B9FBBBE518}" dt="2023-09-14T02:03:09.461" v="2871" actId="14100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4908D59E-86AA-43C3-9CAB-65B9FBBBE518}" dt="2023-09-14T02:03:39.355" v="2912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4908D59E-86AA-43C3-9CAB-65B9FBBBE518}" dt="2023-09-14T00:12:59.568" v="1609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2:06:34.338" v="2919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4908D59E-86AA-43C3-9CAB-65B9FBBBE518}" dt="2023-09-14T02:03:16.389" v="2886" actId="1035"/>
          <ac:grpSpMkLst>
            <pc:docMk/>
            <pc:sldMk cId="2267038628" sldId="392"/>
            <ac:grpSpMk id="3" creationId="{B7912554-F7C1-5852-8AB5-6489B5423E94}"/>
          </ac:grpSpMkLst>
        </pc:grpChg>
        <pc:inkChg chg="add del">
          <ac:chgData name="代數白痴 顧" userId="316db6a4f7ef8138" providerId="LiveId" clId="{4908D59E-86AA-43C3-9CAB-65B9FBBBE518}" dt="2023-09-14T02:03:54.568" v="2913" actId="478"/>
          <ac:inkMkLst>
            <pc:docMk/>
            <pc:sldMk cId="2267038628" sldId="392"/>
            <ac:inkMk id="2" creationId="{D0AC60B0-464A-7D31-F456-40C99615D88F}"/>
          </ac:inkMkLst>
        </pc:inkChg>
      </pc:sldChg>
      <pc:sldChg chg="addSp modSp add mod ord modTransition">
        <pc:chgData name="代數白痴 顧" userId="316db6a4f7ef8138" providerId="LiveId" clId="{4908D59E-86AA-43C3-9CAB-65B9FBBBE518}" dt="2023-09-14T03:42:58.201" v="3870" actId="14100"/>
        <pc:sldMkLst>
          <pc:docMk/>
          <pc:sldMk cId="1886113160" sldId="393"/>
        </pc:sldMkLst>
        <pc:spChg chg="mod">
          <ac:chgData name="代數白痴 顧" userId="316db6a4f7ef8138" providerId="LiveId" clId="{4908D59E-86AA-43C3-9CAB-65B9FBBBE518}" dt="2023-09-14T03:37:02.668" v="3760" actId="14100"/>
          <ac:spMkLst>
            <pc:docMk/>
            <pc:sldMk cId="1886113160" sldId="393"/>
            <ac:spMk id="10" creationId="{C024CE42-29AF-B0B6-3A7E-03EEA4B47A69}"/>
          </ac:spMkLst>
        </pc:spChg>
        <pc:spChg chg="mod">
          <ac:chgData name="代數白痴 顧" userId="316db6a4f7ef8138" providerId="LiveId" clId="{4908D59E-86AA-43C3-9CAB-65B9FBBBE518}" dt="2023-09-14T03:41:02.150" v="3846" actId="1035"/>
          <ac:spMkLst>
            <pc:docMk/>
            <pc:sldMk cId="1886113160" sldId="393"/>
            <ac:spMk id="11" creationId="{E1DEF969-CD1F-71E8-E876-61349B137731}"/>
          </ac:spMkLst>
        </pc:spChg>
        <pc:spChg chg="mod">
          <ac:chgData name="代數白痴 顧" userId="316db6a4f7ef8138" providerId="LiveId" clId="{4908D59E-86AA-43C3-9CAB-65B9FBBBE518}" dt="2023-09-14T02:07:22.422" v="2951" actId="20577"/>
          <ac:spMkLst>
            <pc:docMk/>
            <pc:sldMk cId="1886113160" sldId="393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3:29:23.318" v="3628" actId="20577"/>
          <ac:spMkLst>
            <pc:docMk/>
            <pc:sldMk cId="1886113160" sldId="393"/>
            <ac:spMk id="60" creationId="{90ECAF3B-FFFF-A531-AFBE-31708C7D891C}"/>
          </ac:spMkLst>
        </pc:spChg>
        <pc:grpChg chg="mod">
          <ac:chgData name="代數白痴 顧" userId="316db6a4f7ef8138" providerId="LiveId" clId="{4908D59E-86AA-43C3-9CAB-65B9FBBBE518}" dt="2023-09-14T03:40:54.183" v="3830" actId="1035"/>
          <ac:grpSpMkLst>
            <pc:docMk/>
            <pc:sldMk cId="1886113160" sldId="393"/>
            <ac:grpSpMk id="5" creationId="{89C8AF9F-0B58-DD6F-FB5C-42B7BE73955B}"/>
          </ac:grpSpMkLst>
        </pc:grpChg>
        <pc:picChg chg="add mod">
          <ac:chgData name="代數白痴 顧" userId="316db6a4f7ef8138" providerId="LiveId" clId="{4908D59E-86AA-43C3-9CAB-65B9FBBBE518}" dt="2023-09-14T03:42:58.201" v="3870" actId="14100"/>
          <ac:picMkLst>
            <pc:docMk/>
            <pc:sldMk cId="1886113160" sldId="393"/>
            <ac:picMk id="3" creationId="{BEB56310-DCEB-011E-D39D-F9482C220053}"/>
          </ac:picMkLst>
        </pc:picChg>
      </pc:sldChg>
    </pc:docChg>
  </pc:docChgLst>
  <pc:docChgLst>
    <pc:chgData name="代數白痴 顧" userId="316db6a4f7ef8138" providerId="LiveId" clId="{3856FC4E-B98E-4AE9-9752-576D732817E8}"/>
    <pc:docChg chg="undo custSel modSld">
      <pc:chgData name="代數白痴 顧" userId="316db6a4f7ef8138" providerId="LiveId" clId="{3856FC4E-B98E-4AE9-9752-576D732817E8}" dt="2023-08-31T08:41:58.144" v="4467" actId="164"/>
      <pc:docMkLst>
        <pc:docMk/>
      </pc:docMkLst>
      <pc:sldChg chg="addSp delSp modSp mod modTransition modAnim">
        <pc:chgData name="代數白痴 顧" userId="316db6a4f7ef8138" providerId="LiveId" clId="{3856FC4E-B98E-4AE9-9752-576D732817E8}" dt="2023-08-31T08:11:35.061" v="2731" actId="1038"/>
        <pc:sldMkLst>
          <pc:docMk/>
          <pc:sldMk cId="754667137" sldId="386"/>
        </pc:sldMkLst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16" creationId="{786BCFBC-8A23-35E4-F27C-45A373071EC1}"/>
          </ac:spMkLst>
        </pc:spChg>
        <pc:spChg chg="add mod or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17" creationId="{61AE351D-AEA3-6A48-E37B-9FC59E812BF0}"/>
          </ac:spMkLst>
        </pc:spChg>
        <pc:spChg chg="add del mod">
          <ac:chgData name="代數白痴 顧" userId="316db6a4f7ef8138" providerId="LiveId" clId="{3856FC4E-B98E-4AE9-9752-576D732817E8}" dt="2023-08-31T07:55:01.136" v="2553"/>
          <ac:spMkLst>
            <pc:docMk/>
            <pc:sldMk cId="754667137" sldId="386"/>
            <ac:spMk id="18" creationId="{511C2385-B6C9-8458-90B4-FE4A4FD8A24B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1" creationId="{B8680377-98D8-0C74-6FF2-9B3A88B505EF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2" creationId="{50BF37CC-094D-8319-0BD5-BF6D28E75AB1}"/>
          </ac:spMkLst>
        </pc:spChg>
        <pc:spChg chg="mod">
          <ac:chgData name="代數白痴 顧" userId="316db6a4f7ef8138" providerId="LiveId" clId="{3856FC4E-B98E-4AE9-9752-576D732817E8}" dt="2023-08-31T07:46:00.087" v="2038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4" creationId="{7780B507-0DEE-8B0F-FD39-5371E965FFF2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6" creationId="{3647A7E5-7542-73F3-9738-B0B6B46A26DD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28" creationId="{E483C391-0A7B-22AE-91B2-078857029D1B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29" creationId="{9EF408D3-85E3-D87B-5FF5-D5D7B4F1D21B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0" creationId="{66B11835-E2CF-68D0-8D9C-ACBA34A2B680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1" creationId="{D1C9C861-9B4E-CCFB-6A74-49580C3A4E29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2" creationId="{486B9063-E734-C196-6578-705824C5A3F6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3" creationId="{4A08DCCE-F9CE-EFC9-FC40-ACF0EFFE247A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4" creationId="{164A6330-C254-D864-0A30-E7966CB7FB1F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5" creationId="{E872F909-8739-0B55-0ABF-5B348B6F1B69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6" creationId="{1BA3969A-2D58-FF02-E67F-434B9C2B9663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7" creationId="{9F50C97D-07C7-C847-2316-46E07DA2544D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8" creationId="{F6E9F14A-D72E-E363-9A2A-665650EA3478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9" creationId="{E017EC75-0A12-4FD6-0B0B-540B1283C337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40" creationId="{7F2E6880-49C2-858F-CD49-7DE48DB16B2E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1" creationId="{FE7FC183-C53C-A0D6-8EEB-C4D30AC48FC6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3" creationId="{89172697-37DA-9F23-79F4-311EE1AC2868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4" creationId="{36701285-D2B2-1F6D-61CD-8EF927E8E2EE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5" creationId="{012E1CB7-7490-7BF5-3B7A-350C451630CA}"/>
          </ac:spMkLst>
        </pc:spChg>
        <pc:spChg chg="add mod">
          <ac:chgData name="代數白痴 顧" userId="316db6a4f7ef8138" providerId="LiveId" clId="{3856FC4E-B98E-4AE9-9752-576D732817E8}" dt="2023-08-31T08:11:35.061" v="2731" actId="1038"/>
          <ac:spMkLst>
            <pc:docMk/>
            <pc:sldMk cId="754667137" sldId="386"/>
            <ac:spMk id="54" creationId="{070EA591-85B1-51E3-AF6C-26DBF2B1697C}"/>
          </ac:spMkLst>
        </pc:spChg>
        <pc:spChg chg="add del mod">
          <ac:chgData name="代數白痴 顧" userId="316db6a4f7ef8138" providerId="LiveId" clId="{3856FC4E-B98E-4AE9-9752-576D732817E8}" dt="2023-08-31T07:58:51.317" v="2634" actId="478"/>
          <ac:spMkLst>
            <pc:docMk/>
            <pc:sldMk cId="754667137" sldId="386"/>
            <ac:spMk id="55" creationId="{B413268F-DB3E-FCF9-A335-01C16F99109D}"/>
          </ac:spMkLst>
        </pc:spChg>
        <pc:spChg chg="add del mod">
          <ac:chgData name="代數白痴 顧" userId="316db6a4f7ef8138" providerId="LiveId" clId="{3856FC4E-B98E-4AE9-9752-576D732817E8}" dt="2023-08-31T07:58:52.752" v="2635" actId="478"/>
          <ac:spMkLst>
            <pc:docMk/>
            <pc:sldMk cId="754667137" sldId="386"/>
            <ac:spMk id="56" creationId="{8C563EEB-7781-33C9-578F-79C1F5A58B54}"/>
          </ac:spMkLst>
        </pc:spChg>
        <pc:spChg chg="add del mod">
          <ac:chgData name="代數白痴 顧" userId="316db6a4f7ef8138" providerId="LiveId" clId="{3856FC4E-B98E-4AE9-9752-576D732817E8}" dt="2023-08-31T07:58:49.654" v="2633" actId="478"/>
          <ac:spMkLst>
            <pc:docMk/>
            <pc:sldMk cId="754667137" sldId="386"/>
            <ac:spMk id="57" creationId="{D970AE1E-1432-813C-A2BD-B2473BD18C11}"/>
          </ac:spMkLst>
        </pc:spChg>
        <pc:spChg chg="mod ord">
          <ac:chgData name="代數白痴 顧" userId="316db6a4f7ef8138" providerId="LiveId" clId="{3856FC4E-B98E-4AE9-9752-576D732817E8}" dt="2023-08-31T07:54:00.896" v="2520" actId="167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8:01:58.584" v="2656" actId="164"/>
          <ac:spMkLst>
            <pc:docMk/>
            <pc:sldMk cId="754667137" sldId="386"/>
            <ac:spMk id="68" creationId="{AFFC8F8F-577F-80DA-58C8-0886F64110EF}"/>
          </ac:spMkLst>
        </pc:spChg>
        <pc:spChg chg="mod ord">
          <ac:chgData name="代數白痴 顧" userId="316db6a4f7ef8138" providerId="LiveId" clId="{3856FC4E-B98E-4AE9-9752-576D732817E8}" dt="2023-08-31T08:04:04.639" v="2677" actId="20577"/>
          <ac:spMkLst>
            <pc:docMk/>
            <pc:sldMk cId="754667137" sldId="386"/>
            <ac:spMk id="89" creationId="{9E8FE398-ED8E-E5DE-BD50-E0471252FAF6}"/>
          </ac:spMkLst>
        </pc:spChg>
        <pc:grpChg chg="mod topLvl">
          <ac:chgData name="代數白痴 顧" userId="316db6a4f7ef8138" providerId="LiveId" clId="{3856FC4E-B98E-4AE9-9752-576D732817E8}" dt="2023-08-31T07:56:47.488" v="2609" actId="164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3856FC4E-B98E-4AE9-9752-576D732817E8}" dt="2023-08-31T07:46:54.376" v="2049" actId="478"/>
          <ac:grpSpMkLst>
            <pc:docMk/>
            <pc:sldMk cId="754667137" sldId="386"/>
            <ac:grpSpMk id="42" creationId="{657A6870-F8DC-C291-CB7D-300550EA837F}"/>
          </ac:grpSpMkLst>
        </pc:grpChg>
        <pc:grpChg chg="add mod">
          <ac:chgData name="代數白痴 顧" userId="316db6a4f7ef8138" providerId="LiveId" clId="{3856FC4E-B98E-4AE9-9752-576D732817E8}" dt="2023-08-31T08:01:58.584" v="2656" actId="164"/>
          <ac:grpSpMkLst>
            <pc:docMk/>
            <pc:sldMk cId="754667137" sldId="386"/>
            <ac:grpSpMk id="46" creationId="{6D2948CC-6914-0170-872D-C1FBE759F2E2}"/>
          </ac:grpSpMkLst>
        </pc:grpChg>
        <pc:grpChg chg="add mod">
          <ac:chgData name="代數白痴 顧" userId="316db6a4f7ef8138" providerId="LiveId" clId="{3856FC4E-B98E-4AE9-9752-576D732817E8}" dt="2023-08-31T08:01:58.584" v="2656" actId="164"/>
          <ac:grpSpMkLst>
            <pc:docMk/>
            <pc:sldMk cId="754667137" sldId="386"/>
            <ac:grpSpMk id="69" creationId="{FAC8FAB2-0F0D-7A45-9B4F-8BA9C3467511}"/>
          </ac:grpSpMkLst>
        </pc:grpChg>
        <pc:graphicFrameChg chg="del">
          <ac:chgData name="代數白痴 顧" userId="316db6a4f7ef8138" providerId="LiveId" clId="{3856FC4E-B98E-4AE9-9752-576D732817E8}" dt="2023-08-31T07:41:19.432" v="1203" actId="478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del topLvl">
          <ac:chgData name="代數白痴 顧" userId="316db6a4f7ef8138" providerId="LiveId" clId="{3856FC4E-B98E-4AE9-9752-576D732817E8}" dt="2023-08-31T07:46:54.376" v="2049" actId="478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picChg chg="add del mod">
          <ac:chgData name="代數白痴 顧" userId="316db6a4f7ef8138" providerId="LiveId" clId="{3856FC4E-B98E-4AE9-9752-576D732817E8}" dt="2023-08-31T07:53:04.442" v="2515" actId="478"/>
          <ac:picMkLst>
            <pc:docMk/>
            <pc:sldMk cId="754667137" sldId="386"/>
            <ac:picMk id="5" creationId="{CB4813D6-3E4F-1932-0B8C-AB96F592D15F}"/>
          </ac:picMkLst>
        </pc:picChg>
        <pc:cxnChg chg="del">
          <ac:chgData name="代數白痴 顧" userId="316db6a4f7ef8138" providerId="LiveId" clId="{3856FC4E-B98E-4AE9-9752-576D732817E8}" dt="2023-08-31T07:46:15.185" v="2040" actId="478"/>
          <ac:cxnSpMkLst>
            <pc:docMk/>
            <pc:sldMk cId="754667137" sldId="386"/>
            <ac:cxnSpMk id="4" creationId="{02532AFF-DB8C-9DAA-2151-87749FDBDD4C}"/>
          </ac:cxnSpMkLst>
        </pc:cxnChg>
        <pc:cxnChg chg="del">
          <ac:chgData name="代數白痴 顧" userId="316db6a4f7ef8138" providerId="LiveId" clId="{3856FC4E-B98E-4AE9-9752-576D732817E8}" dt="2023-08-31T07:50:39.511" v="2481" actId="478"/>
          <ac:cxnSpMkLst>
            <pc:docMk/>
            <pc:sldMk cId="754667137" sldId="386"/>
            <ac:cxnSpMk id="7" creationId="{5D5AD07B-0D9A-E48D-EF2F-5496B9797BF4}"/>
          </ac:cxnSpMkLst>
        </pc:cxnChg>
        <pc:cxnChg chg="add del">
          <ac:chgData name="代數白痴 顧" userId="316db6a4f7ef8138" providerId="LiveId" clId="{3856FC4E-B98E-4AE9-9752-576D732817E8}" dt="2023-08-31T07:51:21.087" v="2491" actId="478"/>
          <ac:cxnSpMkLst>
            <pc:docMk/>
            <pc:sldMk cId="754667137" sldId="386"/>
            <ac:cxnSpMk id="11" creationId="{A9E60A7C-8450-50C2-E910-310BF4C473DF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2" creationId="{543A069F-A934-11C0-EE59-11908C74F4BC}"/>
          </ac:cxnSpMkLst>
        </pc:cxnChg>
        <pc:cxnChg chg="add del">
          <ac:chgData name="代數白痴 顧" userId="316db6a4f7ef8138" providerId="LiveId" clId="{3856FC4E-B98E-4AE9-9752-576D732817E8}" dt="2023-08-31T07:51:28.018" v="2493" actId="478"/>
          <ac:cxnSpMkLst>
            <pc:docMk/>
            <pc:sldMk cId="754667137" sldId="386"/>
            <ac:cxnSpMk id="14" creationId="{2E0D535E-8759-D17A-6959-A306398F3BBB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5" creationId="{CEFC355F-2638-F244-E5AF-A2321D71BAFD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9" creationId="{E40E67F8-F204-75D9-682C-A5B08E200AD5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0" creationId="{DE53117A-02FD-C8D1-5682-475BD65FB472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5" creationId="{BAC146E6-5741-B8A6-7A5A-557E67C0BE2E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7" creationId="{ECB4BB0F-FAB8-DFF9-7317-45CC2477B5D2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48" creationId="{34F7CA17-0DBB-0D88-F9F9-12AB3DE6F087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1" creationId="{B78F1F07-CB78-DD13-4B03-F462834E61B7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3" creationId="{D4CDB659-1B44-BAC7-721F-89C4559EF5B6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9" creationId="{42A91013-FBDA-14A7-3C0A-5C270E47904E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63" creationId="{ADB2525F-2D61-9F19-4D50-A1CE75BD97E2}"/>
          </ac:cxnSpMkLst>
        </pc:cxnChg>
        <pc:cxnChg chg="add mod">
          <ac:chgData name="代數白痴 顧" userId="316db6a4f7ef8138" providerId="LiveId" clId="{3856FC4E-B98E-4AE9-9752-576D732817E8}" dt="2023-08-31T08:01:58.584" v="2656" actId="164"/>
          <ac:cxnSpMkLst>
            <pc:docMk/>
            <pc:sldMk cId="754667137" sldId="386"/>
            <ac:cxnSpMk id="65" creationId="{95286DDA-3D94-356A-F100-02D31B63061F}"/>
          </ac:cxnSpMkLst>
        </pc:cxnChg>
        <pc:cxnChg chg="add mod">
          <ac:chgData name="代數白痴 顧" userId="316db6a4f7ef8138" providerId="LiveId" clId="{3856FC4E-B98E-4AE9-9752-576D732817E8}" dt="2023-08-31T08:01:58.584" v="2656" actId="164"/>
          <ac:cxnSpMkLst>
            <pc:docMk/>
            <pc:sldMk cId="754667137" sldId="386"/>
            <ac:cxnSpMk id="67" creationId="{E7BF4662-109A-2E5A-3848-60ACC50F9F3F}"/>
          </ac:cxnSpMkLst>
        </pc:cxnChg>
        <pc:cxnChg chg="mod">
          <ac:chgData name="代數白痴 顧" userId="316db6a4f7ef8138" providerId="LiveId" clId="{3856FC4E-B98E-4AE9-9752-576D732817E8}" dt="2023-08-31T07:51:02.324" v="2486" actId="14100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mod modTransition modAnim">
        <pc:chgData name="代數白痴 顧" userId="316db6a4f7ef8138" providerId="LiveId" clId="{3856FC4E-B98E-4AE9-9752-576D732817E8}" dt="2023-08-31T08:11:25.935" v="2683"/>
        <pc:sldMkLst>
          <pc:docMk/>
          <pc:sldMk cId="731354489" sldId="387"/>
        </pc:sldMkLst>
        <pc:spChg chg="mod">
          <ac:chgData name="代數白痴 顧" userId="316db6a4f7ef8138" providerId="LiveId" clId="{3856FC4E-B98E-4AE9-9752-576D732817E8}" dt="2023-08-31T07:32:01.080" v="885" actId="114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3856FC4E-B98E-4AE9-9752-576D732817E8}" dt="2023-08-31T07:31:27.905" v="882" actId="20577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3856FC4E-B98E-4AE9-9752-576D732817E8}" dt="2023-08-31T07:22:02.019" v="298" actId="571"/>
          <ac:spMkLst>
            <pc:docMk/>
            <pc:sldMk cId="731354489" sldId="387"/>
            <ac:spMk id="14" creationId="{BB35B5B1-E59A-51CA-B76D-F9EB31D6F118}"/>
          </ac:spMkLst>
        </pc:spChg>
        <pc:spChg chg="mod">
          <ac:chgData name="代數白痴 顧" userId="316db6a4f7ef8138" providerId="LiveId" clId="{3856FC4E-B98E-4AE9-9752-576D732817E8}" dt="2023-08-31T07:19:00.648" v="135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1" creationId="{949395A3-A68D-7C43-5026-06344DE11B80}"/>
          </ac:spMkLst>
        </pc:spChg>
        <pc:spChg chg="add mod or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2" creationId="{5BB65D08-6178-6747-2B47-B12B77329CA0}"/>
          </ac:spMkLst>
        </pc:spChg>
        <pc:spChg chg="add mod or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3" creationId="{1E63A40C-56A3-6C9E-71B5-DF6D8295F2A7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7" creationId="{4A0C1AE2-1A85-087A-9B4D-6D78CAD96CBB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8" creationId="{5A3473BA-7CE7-6A35-682D-CBB9D0EFE021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9" creationId="{994B316E-D340-90C6-5A90-1800C1248AEB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40" creationId="{4CB3890C-C0F1-77E8-E53A-F94EF219D6BD}"/>
          </ac:spMkLst>
        </pc:spChg>
        <pc:spChg chg="add mod">
          <ac:chgData name="代數白痴 顧" userId="316db6a4f7ef8138" providerId="LiveId" clId="{3856FC4E-B98E-4AE9-9752-576D732817E8}" dt="2023-08-31T07:28:00.855" v="725" actId="1076"/>
          <ac:spMkLst>
            <pc:docMk/>
            <pc:sldMk cId="731354489" sldId="387"/>
            <ac:spMk id="41" creationId="{228AFE7E-43AE-1CF4-6A4E-889441158493}"/>
          </ac:spMkLst>
        </pc:spChg>
        <pc:spChg chg="add mod">
          <ac:chgData name="代數白痴 顧" userId="316db6a4f7ef8138" providerId="LiveId" clId="{3856FC4E-B98E-4AE9-9752-576D732817E8}" dt="2023-08-31T07:28:06.055" v="728" actId="1076"/>
          <ac:spMkLst>
            <pc:docMk/>
            <pc:sldMk cId="731354489" sldId="387"/>
            <ac:spMk id="42" creationId="{55FD2B85-CE92-3918-7E75-09D90AA20404}"/>
          </ac:spMkLst>
        </pc:spChg>
        <pc:spChg chg="add mod">
          <ac:chgData name="代數白痴 顧" userId="316db6a4f7ef8138" providerId="LiveId" clId="{3856FC4E-B98E-4AE9-9752-576D732817E8}" dt="2023-08-31T07:28:13.279" v="731" actId="1076"/>
          <ac:spMkLst>
            <pc:docMk/>
            <pc:sldMk cId="731354489" sldId="387"/>
            <ac:spMk id="43" creationId="{7DD32779-8DB9-8C1F-9C07-46D1C0918C59}"/>
          </ac:spMkLst>
        </pc:spChg>
        <pc:spChg chg="add mod">
          <ac:chgData name="代數白痴 顧" userId="316db6a4f7ef8138" providerId="LiveId" clId="{3856FC4E-B98E-4AE9-9752-576D732817E8}" dt="2023-08-31T07:28:18.575" v="734" actId="1076"/>
          <ac:spMkLst>
            <pc:docMk/>
            <pc:sldMk cId="731354489" sldId="387"/>
            <ac:spMk id="44" creationId="{E45EC70C-BB38-B6E1-ADD3-BFD8C7E41515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3" creationId="{3CC083CA-A494-41BA-3E2E-CAFC227C824A}"/>
          </ac:spMkLst>
        </pc:spChg>
        <pc:spChg chg="add mod or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8" creationId="{AAFDAFB2-A6D3-52AC-78E8-EBFE6B12A2FE}"/>
          </ac:spMkLst>
        </pc:spChg>
        <pc:spChg chg="add mod or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9" creationId="{25C7889E-B2E4-414B-1B06-2E286436E21C}"/>
          </ac:spMkLst>
        </pc:spChg>
        <pc:spChg chg="mod">
          <ac:chgData name="代數白痴 顧" userId="316db6a4f7ef8138" providerId="LiveId" clId="{3856FC4E-B98E-4AE9-9752-576D732817E8}" dt="2023-08-31T07:22:38.631" v="304" actId="114"/>
          <ac:spMkLst>
            <pc:docMk/>
            <pc:sldMk cId="731354489" sldId="387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1" creationId="{A656491B-80CD-C698-A02B-F160221609E5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2" creationId="{919F8878-F6A3-8C3A-AF93-2A38C0BA108F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3" creationId="{EB471426-B7C4-8B0B-DBB6-755F169B64DC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4" creationId="{AEABBCAE-AB21-964F-EC80-CEFD69834060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5" creationId="{7DB9A76F-B25B-E6B9-1498-26DE362ADC39}"/>
          </ac:spMkLst>
        </pc:spChg>
        <pc:grpChg chg="mod topLvl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3856FC4E-B98E-4AE9-9752-576D732817E8}" dt="2023-08-31T07:28:30.291" v="737" actId="478"/>
          <ac:grpSpMkLst>
            <pc:docMk/>
            <pc:sldMk cId="731354489" sldId="387"/>
            <ac:grpSpMk id="24" creationId="{FD8B8CBB-8095-0E13-CC70-59FDC673E8C0}"/>
          </ac:grpSpMkLst>
        </pc:grpChg>
        <pc:grpChg chg="add mod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66" creationId="{750D1252-A5C0-324A-EDC0-6C6BC70065B6}"/>
          </ac:grpSpMkLst>
        </pc:grpChg>
        <pc:grpChg chg="add mod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68" creationId="{4A9078C1-078A-4716-B6B3-4312D71FD86F}"/>
          </ac:grpSpMkLst>
        </pc:grpChg>
        <pc:graphicFrameChg chg="del">
          <ac:chgData name="代數白痴 顧" userId="316db6a4f7ef8138" providerId="LiveId" clId="{3856FC4E-B98E-4AE9-9752-576D732817E8}" dt="2023-08-31T07:19:08.102" v="136" actId="47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del mod">
          <ac:chgData name="代數白痴 顧" userId="316db6a4f7ef8138" providerId="LiveId" clId="{3856FC4E-B98E-4AE9-9752-576D732817E8}" dt="2023-08-31T07:28:25.990" v="735" actId="478"/>
          <ac:graphicFrameMkLst>
            <pc:docMk/>
            <pc:sldMk cId="731354489" sldId="387"/>
            <ac:graphicFrameMk id="8" creationId="{2F3DFBCE-E8E5-BDE3-E62B-08E9D40A88B2}"/>
          </ac:graphicFrameMkLst>
        </pc:graphicFrameChg>
        <pc:graphicFrameChg chg="del">
          <ac:chgData name="代數白痴 顧" userId="316db6a4f7ef8138" providerId="LiveId" clId="{3856FC4E-B98E-4AE9-9752-576D732817E8}" dt="2023-08-31T07:28:28.414" v="736" actId="478"/>
          <ac:graphicFrameMkLst>
            <pc:docMk/>
            <pc:sldMk cId="731354489" sldId="387"/>
            <ac:graphicFrameMk id="20" creationId="{F69A5AC3-B4DC-0929-F2CB-1176B5045917}"/>
          </ac:graphicFrameMkLst>
        </pc:graphicFrameChg>
        <pc:graphicFrameChg chg="del topLvl">
          <ac:chgData name="代數白痴 顧" userId="316db6a4f7ef8138" providerId="LiveId" clId="{3856FC4E-B98E-4AE9-9752-576D732817E8}" dt="2023-08-31T07:28:30.291" v="737" actId="478"/>
          <ac:graphicFrameMkLst>
            <pc:docMk/>
            <pc:sldMk cId="731354489" sldId="387"/>
            <ac:graphicFrameMk id="22" creationId="{F06DB14B-5175-DB99-31AF-5FDC4A5B5E92}"/>
          </ac:graphicFrameMkLst>
        </pc:graphicFrameChg>
        <pc:picChg chg="add del mod">
          <ac:chgData name="代數白痴 顧" userId="316db6a4f7ef8138" providerId="LiveId" clId="{3856FC4E-B98E-4AE9-9752-576D732817E8}" dt="2023-08-31T07:29:41.499" v="832" actId="478"/>
          <ac:picMkLst>
            <pc:docMk/>
            <pc:sldMk cId="731354489" sldId="387"/>
            <ac:picMk id="30" creationId="{5E5B74D5-647C-91D4-5F58-11D11BEE7B85}"/>
          </ac:picMkLst>
        </pc:picChg>
        <pc:picChg chg="add del mod">
          <ac:chgData name="代數白痴 顧" userId="316db6a4f7ef8138" providerId="LiveId" clId="{3856FC4E-B98E-4AE9-9752-576D732817E8}" dt="2023-08-31T07:36:49.361" v="1185" actId="478"/>
          <ac:picMkLst>
            <pc:docMk/>
            <pc:sldMk cId="731354489" sldId="387"/>
            <ac:picMk id="45" creationId="{ED1AA4CE-8E57-117C-C34B-0085A0091610}"/>
          </ac:picMkLst>
        </pc:picChg>
        <pc:inkChg chg="add">
          <ac:chgData name="代數白痴 顧" userId="316db6a4f7ef8138" providerId="LiveId" clId="{3856FC4E-B98E-4AE9-9752-576D732817E8}" dt="2023-08-31T07:39:59.178" v="1202"/>
          <ac:inkMkLst>
            <pc:docMk/>
            <pc:sldMk cId="731354489" sldId="387"/>
            <ac:inkMk id="69" creationId="{F54F9E30-A913-9315-B310-65C59347C47B}"/>
          </ac:inkMkLst>
        </pc:inkChg>
        <pc:cxnChg chg="add del">
          <ac:chgData name="代數白痴 顧" userId="316db6a4f7ef8138" providerId="LiveId" clId="{3856FC4E-B98E-4AE9-9752-576D732817E8}" dt="2023-08-31T07:22:10.755" v="301" actId="478"/>
          <ac:cxnSpMkLst>
            <pc:docMk/>
            <pc:sldMk cId="731354489" sldId="387"/>
            <ac:cxnSpMk id="3" creationId="{EA3CE176-2661-5A1A-AFCC-272EBC7D65B6}"/>
          </ac:cxnSpMkLst>
        </pc:cxnChg>
        <pc:cxnChg chg="mod">
          <ac:chgData name="代數白痴 顧" userId="316db6a4f7ef8138" providerId="LiveId" clId="{3856FC4E-B98E-4AE9-9752-576D732817E8}" dt="2023-08-31T07:37:08.183" v="1188" actId="14100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3856FC4E-B98E-4AE9-9752-576D732817E8}" dt="2023-08-31T07:33:24.391" v="1141" actId="478"/>
          <ac:cxnSpMkLst>
            <pc:docMk/>
            <pc:sldMk cId="731354489" sldId="387"/>
            <ac:cxnSpMk id="12" creationId="{2DE7F13E-0BDD-DABD-CB89-A6919DF30B87}"/>
          </ac:cxnSpMkLst>
        </pc:cxnChg>
        <pc:cxnChg chg="add del mod">
          <ac:chgData name="代數白痴 顧" userId="316db6a4f7ef8138" providerId="LiveId" clId="{3856FC4E-B98E-4AE9-9752-576D732817E8}" dt="2023-08-31T07:37:28.812" v="1190" actId="478"/>
          <ac:cxnSpMkLst>
            <pc:docMk/>
            <pc:sldMk cId="731354489" sldId="387"/>
            <ac:cxnSpMk id="13" creationId="{F82B29C3-FBFD-C644-2355-D841786E7E58}"/>
          </ac:cxnSpMkLst>
        </pc:cxnChg>
        <pc:cxnChg chg="add del mod">
          <ac:chgData name="代數白痴 顧" userId="316db6a4f7ef8138" providerId="LiveId" clId="{3856FC4E-B98E-4AE9-9752-576D732817E8}" dt="2023-08-31T07:22:02.019" v="298" actId="571"/>
          <ac:cxnSpMkLst>
            <pc:docMk/>
            <pc:sldMk cId="731354489" sldId="387"/>
            <ac:cxnSpMk id="15" creationId="{60AFCE18-3307-0C92-9E59-7BF6266E0F7E}"/>
          </ac:cxnSpMkLst>
        </pc:cxnChg>
        <pc:cxnChg chg="add mod">
          <ac:chgData name="代數白痴 顧" userId="316db6a4f7ef8138" providerId="LiveId" clId="{3856FC4E-B98E-4AE9-9752-576D732817E8}" dt="2023-08-31T07:22:59.151" v="306" actId="1582"/>
          <ac:cxnSpMkLst>
            <pc:docMk/>
            <pc:sldMk cId="731354489" sldId="387"/>
            <ac:cxnSpMk id="17" creationId="{1B107878-927A-C8BA-E3A7-C1D0312F75AC}"/>
          </ac:cxnSpMkLst>
        </pc:cxnChg>
        <pc:cxnChg chg="add mod">
          <ac:chgData name="代數白痴 顧" userId="316db6a4f7ef8138" providerId="LiveId" clId="{3856FC4E-B98E-4AE9-9752-576D732817E8}" dt="2023-08-31T07:23:12.495" v="347" actId="1038"/>
          <ac:cxnSpMkLst>
            <pc:docMk/>
            <pc:sldMk cId="731354489" sldId="387"/>
            <ac:cxnSpMk id="18" creationId="{86AA9421-82AB-2343-6F85-4FA8E7FC452C}"/>
          </ac:cxnSpMkLst>
        </pc:cxnChg>
        <pc:cxnChg chg="add mod">
          <ac:chgData name="代數白痴 顧" userId="316db6a4f7ef8138" providerId="LiveId" clId="{3856FC4E-B98E-4AE9-9752-576D732817E8}" dt="2023-08-31T07:23:20.252" v="396" actId="1038"/>
          <ac:cxnSpMkLst>
            <pc:docMk/>
            <pc:sldMk cId="731354489" sldId="387"/>
            <ac:cxnSpMk id="19" creationId="{5B12B0FB-B43F-A5A1-150A-A5B87CDB268E}"/>
          </ac:cxnSpMkLst>
        </pc:cxnChg>
        <pc:cxnChg chg="del">
          <ac:chgData name="代數白痴 顧" userId="316db6a4f7ef8138" providerId="LiveId" clId="{3856FC4E-B98E-4AE9-9752-576D732817E8}" dt="2023-08-31T07:33:28.497" v="1142" actId="478"/>
          <ac:cxnSpMkLst>
            <pc:docMk/>
            <pc:sldMk cId="731354489" sldId="387"/>
            <ac:cxnSpMk id="21" creationId="{237BD5B4-7FA8-0498-D2F0-98F98036FF3F}"/>
          </ac:cxnSpMkLst>
        </pc:cxnChg>
        <pc:cxnChg chg="add mod">
          <ac:chgData name="代數白痴 顧" userId="316db6a4f7ef8138" providerId="LiveId" clId="{3856FC4E-B98E-4AE9-9752-576D732817E8}" dt="2023-08-31T07:23:25.855" v="443" actId="1038"/>
          <ac:cxnSpMkLst>
            <pc:docMk/>
            <pc:sldMk cId="731354489" sldId="387"/>
            <ac:cxnSpMk id="25" creationId="{1A388EA8-9791-AB2F-30AB-04FCE294609C}"/>
          </ac:cxnSpMkLst>
        </pc:cxnChg>
        <pc:cxnChg chg="add mod">
          <ac:chgData name="代數白痴 顧" userId="316db6a4f7ef8138" providerId="LiveId" clId="{3856FC4E-B98E-4AE9-9752-576D732817E8}" dt="2023-08-31T07:23:32.068" v="497" actId="1037"/>
          <ac:cxnSpMkLst>
            <pc:docMk/>
            <pc:sldMk cId="731354489" sldId="387"/>
            <ac:cxnSpMk id="26" creationId="{CC0A77D2-F5A5-A872-1732-9B4BF07892C4}"/>
          </ac:cxnSpMkLst>
        </pc:cxnChg>
        <pc:cxnChg chg="add mod">
          <ac:chgData name="代數白痴 顧" userId="316db6a4f7ef8138" providerId="LiveId" clId="{3856FC4E-B98E-4AE9-9752-576D732817E8}" dt="2023-08-31T07:23:37.698" v="548" actId="1038"/>
          <ac:cxnSpMkLst>
            <pc:docMk/>
            <pc:sldMk cId="731354489" sldId="387"/>
            <ac:cxnSpMk id="27" creationId="{E50EB469-B627-A30D-95D1-A779D0B89A76}"/>
          </ac:cxnSpMkLst>
        </pc:cxnChg>
        <pc:cxnChg chg="add mod">
          <ac:chgData name="代數白痴 顧" userId="316db6a4f7ef8138" providerId="LiveId" clId="{3856FC4E-B98E-4AE9-9752-576D732817E8}" dt="2023-08-31T07:23:43.349" v="599" actId="1038"/>
          <ac:cxnSpMkLst>
            <pc:docMk/>
            <pc:sldMk cId="731354489" sldId="387"/>
            <ac:cxnSpMk id="28" creationId="{0C580756-148E-4D06-80FF-E0D8A64DCA6C}"/>
          </ac:cxnSpMkLst>
        </pc:cxnChg>
        <pc:cxnChg chg="add mod">
          <ac:chgData name="代數白痴 顧" userId="316db6a4f7ef8138" providerId="LiveId" clId="{3856FC4E-B98E-4AE9-9752-576D732817E8}" dt="2023-08-31T07:23:51.083" v="659" actId="1037"/>
          <ac:cxnSpMkLst>
            <pc:docMk/>
            <pc:sldMk cId="731354489" sldId="387"/>
            <ac:cxnSpMk id="29" creationId="{DE312AAB-9085-675F-4B7B-0F8BB910D007}"/>
          </ac:cxnSpMkLst>
        </pc:cxnChg>
        <pc:cxnChg chg="add mod ord">
          <ac:chgData name="代數白痴 顧" userId="316db6a4f7ef8138" providerId="LiveId" clId="{3856FC4E-B98E-4AE9-9752-576D732817E8}" dt="2023-08-31T07:27:39.649" v="720" actId="1076"/>
          <ac:cxnSpMkLst>
            <pc:docMk/>
            <pc:sldMk cId="731354489" sldId="387"/>
            <ac:cxnSpMk id="35" creationId="{BCE859DC-CEFA-E43E-9197-F1DE2F9F6810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47" creationId="{BEBB481B-EDC5-6F9C-D485-2BCEE0210E16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49" creationId="{454BE37C-44F5-AC6F-AF5C-DEA9351D00F8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0" creationId="{5EF7D277-9EB1-D83F-E1F4-76539036F0F5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1" creationId="{EA1F8AE3-3C74-0E8D-2AB4-42216B0E226F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2" creationId="{B0123CA4-0354-70B0-9BCE-BCB20BAC62CE}"/>
          </ac:cxnSpMkLst>
        </pc:cxnChg>
        <pc:cxnChg chg="add mod">
          <ac:chgData name="代數白痴 顧" userId="316db6a4f7ef8138" providerId="LiveId" clId="{3856FC4E-B98E-4AE9-9752-576D732817E8}" dt="2023-08-31T07:36:56.941" v="1186" actId="164"/>
          <ac:cxnSpMkLst>
            <pc:docMk/>
            <pc:sldMk cId="731354489" sldId="387"/>
            <ac:cxnSpMk id="55" creationId="{B382BCDE-BE3B-87A9-A4F1-EEB27C982F0A}"/>
          </ac:cxnSpMkLst>
        </pc:cxnChg>
        <pc:cxnChg chg="add mod">
          <ac:chgData name="代數白痴 顧" userId="316db6a4f7ef8138" providerId="LiveId" clId="{3856FC4E-B98E-4AE9-9752-576D732817E8}" dt="2023-08-31T07:36:56.941" v="1186" actId="164"/>
          <ac:cxnSpMkLst>
            <pc:docMk/>
            <pc:sldMk cId="731354489" sldId="387"/>
            <ac:cxnSpMk id="57" creationId="{C3357096-EF50-79FB-4027-2C5D917ECF0E}"/>
          </ac:cxnSpMkLst>
        </pc:cxnChg>
      </pc:sldChg>
      <pc:sldChg chg="addSp delSp modSp mod modTransition">
        <pc:chgData name="代數白痴 顧" userId="316db6a4f7ef8138" providerId="LiveId" clId="{3856FC4E-B98E-4AE9-9752-576D732817E8}" dt="2023-08-31T08:23:21.305" v="3631" actId="20577"/>
        <pc:sldMkLst>
          <pc:docMk/>
          <pc:sldMk cId="3686676960" sldId="388"/>
        </pc:sldMkLst>
        <pc:spChg chg="mod">
          <ac:chgData name="代數白痴 顧" userId="316db6a4f7ef8138" providerId="LiveId" clId="{3856FC4E-B98E-4AE9-9752-576D732817E8}" dt="2023-08-31T08:22:18.452" v="3580" actId="113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3856FC4E-B98E-4AE9-9752-576D732817E8}" dt="2023-08-31T08:23:21.305" v="3631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856FC4E-B98E-4AE9-9752-576D732817E8}" dt="2023-08-31T08:19:51.284" v="3398" actId="20577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3856FC4E-B98E-4AE9-9752-576D732817E8}" dt="2023-08-31T08:13:07.188" v="2732" actId="478"/>
          <ac:graphicFrameMkLst>
            <pc:docMk/>
            <pc:sldMk cId="3686676960" sldId="388"/>
            <ac:graphicFrameMk id="11" creationId="{689BAE74-13B7-D1CA-EEEB-CDD5DBE8B806}"/>
          </ac:graphicFrameMkLst>
        </pc:graphicFrameChg>
        <pc:graphicFrameChg chg="del">
          <ac:chgData name="代數白痴 顧" userId="316db6a4f7ef8138" providerId="LiveId" clId="{3856FC4E-B98E-4AE9-9752-576D732817E8}" dt="2023-08-31T08:13:08.500" v="2733" actId="478"/>
          <ac:graphicFrameMkLst>
            <pc:docMk/>
            <pc:sldMk cId="3686676960" sldId="388"/>
            <ac:graphicFrameMk id="12" creationId="{BA72B677-99BD-105D-8365-4DCE06AE9879}"/>
          </ac:graphicFrameMkLst>
        </pc:graphicFrameChg>
        <pc:graphicFrameChg chg="del">
          <ac:chgData name="代數白痴 顧" userId="316db6a4f7ef8138" providerId="LiveId" clId="{3856FC4E-B98E-4AE9-9752-576D732817E8}" dt="2023-08-31T08:13:09.280" v="2734" actId="478"/>
          <ac:graphicFrameMkLst>
            <pc:docMk/>
            <pc:sldMk cId="3686676960" sldId="388"/>
            <ac:graphicFrameMk id="13" creationId="{4475B6C6-316E-932B-8627-882DF4ADCC4C}"/>
          </ac:graphicFrameMkLst>
        </pc:graphicFrameChg>
        <pc:graphicFrameChg chg="del">
          <ac:chgData name="代數白痴 顧" userId="316db6a4f7ef8138" providerId="LiveId" clId="{3856FC4E-B98E-4AE9-9752-576D732817E8}" dt="2023-08-31T08:20:05.505" v="3399" actId="478"/>
          <ac:graphicFrameMkLst>
            <pc:docMk/>
            <pc:sldMk cId="3686676960" sldId="388"/>
            <ac:graphicFrameMk id="16" creationId="{643A3BCD-72A1-5D09-2260-73F7C4FF7FF8}"/>
          </ac:graphicFrameMkLst>
        </pc:graphicFrameChg>
        <pc:graphicFrameChg chg="del">
          <ac:chgData name="代數白痴 顧" userId="316db6a4f7ef8138" providerId="LiveId" clId="{3856FC4E-B98E-4AE9-9752-576D732817E8}" dt="2023-08-31T08:20:06.676" v="3400" actId="478"/>
          <ac:graphicFrameMkLst>
            <pc:docMk/>
            <pc:sldMk cId="3686676960" sldId="388"/>
            <ac:graphicFrameMk id="17" creationId="{F972214A-3FB6-3547-D8B9-258480A87648}"/>
          </ac:graphicFrameMkLst>
        </pc:graphicFrameChg>
        <pc:graphicFrameChg chg="del">
          <ac:chgData name="代數白痴 顧" userId="316db6a4f7ef8138" providerId="LiveId" clId="{3856FC4E-B98E-4AE9-9752-576D732817E8}" dt="2023-08-31T08:20:07.428" v="3401" actId="478"/>
          <ac:graphicFrameMkLst>
            <pc:docMk/>
            <pc:sldMk cId="3686676960" sldId="388"/>
            <ac:graphicFrameMk id="18" creationId="{B134A2D6-8DA6-CD8C-2979-C2FA0655F9EF}"/>
          </ac:graphicFrameMkLst>
        </pc:graphicFrameChg>
        <pc:graphicFrameChg chg="add mod">
          <ac:chgData name="代數白痴 顧" userId="316db6a4f7ef8138" providerId="LiveId" clId="{3856FC4E-B98E-4AE9-9752-576D732817E8}" dt="2023-08-31T08:18:04.726" v="3128" actId="1035"/>
          <ac:graphicFrameMkLst>
            <pc:docMk/>
            <pc:sldMk cId="3686676960" sldId="388"/>
            <ac:graphicFrameMk id="19" creationId="{726F2E65-84A0-DED8-CBF7-91DAD4F9BDD5}"/>
          </ac:graphicFrameMkLst>
        </pc:graphicFrameChg>
        <pc:graphicFrameChg chg="add mod">
          <ac:chgData name="代數白痴 顧" userId="316db6a4f7ef8138" providerId="LiveId" clId="{3856FC4E-B98E-4AE9-9752-576D732817E8}" dt="2023-08-31T08:18:32.366" v="3182" actId="1037"/>
          <ac:graphicFrameMkLst>
            <pc:docMk/>
            <pc:sldMk cId="3686676960" sldId="388"/>
            <ac:graphicFrameMk id="20" creationId="{6B50CF5C-8CB1-8367-5CD2-656BF44910B7}"/>
          </ac:graphicFrameMkLst>
        </pc:graphicFrameChg>
        <pc:graphicFrameChg chg="add mod">
          <ac:chgData name="代數白痴 顧" userId="316db6a4f7ef8138" providerId="LiveId" clId="{3856FC4E-B98E-4AE9-9752-576D732817E8}" dt="2023-08-31T08:19:00.530" v="3250" actId="1037"/>
          <ac:graphicFrameMkLst>
            <pc:docMk/>
            <pc:sldMk cId="3686676960" sldId="388"/>
            <ac:graphicFrameMk id="21" creationId="{4B8CF3C7-49E7-B05D-64EA-55F7B845A665}"/>
          </ac:graphicFrameMkLst>
        </pc:graphicFrameChg>
        <pc:graphicFrameChg chg="add mod">
          <ac:chgData name="代數白痴 顧" userId="316db6a4f7ef8138" providerId="LiveId" clId="{3856FC4E-B98E-4AE9-9752-576D732817E8}" dt="2023-08-31T08:19:37.795" v="3325" actId="1038"/>
          <ac:graphicFrameMkLst>
            <pc:docMk/>
            <pc:sldMk cId="3686676960" sldId="388"/>
            <ac:graphicFrameMk id="22" creationId="{94BDF1B1-6EB0-EFED-4564-E66EE6291478}"/>
          </ac:graphicFrameMkLst>
        </pc:graphicFrameChg>
        <pc:cxnChg chg="add mod">
          <ac:chgData name="代數白痴 顧" userId="316db6a4f7ef8138" providerId="LiveId" clId="{3856FC4E-B98E-4AE9-9752-576D732817E8}" dt="2023-08-31T08:16:01.202" v="3057" actId="1038"/>
          <ac:cxnSpMkLst>
            <pc:docMk/>
            <pc:sldMk cId="3686676960" sldId="388"/>
            <ac:cxnSpMk id="5" creationId="{4D97B9F1-F0D3-F2AE-EC07-894209E0CB1D}"/>
          </ac:cxnSpMkLst>
        </pc:cxnChg>
        <pc:cxnChg chg="del">
          <ac:chgData name="代數白痴 顧" userId="316db6a4f7ef8138" providerId="LiveId" clId="{3856FC4E-B98E-4AE9-9752-576D732817E8}" dt="2023-08-31T08:15:28.369" v="3051" actId="478"/>
          <ac:cxnSpMkLst>
            <pc:docMk/>
            <pc:sldMk cId="3686676960" sldId="388"/>
            <ac:cxnSpMk id="7" creationId="{708A4C11-633F-EE42-FB70-401DBDD82034}"/>
          </ac:cxnSpMkLst>
        </pc:cxnChg>
        <pc:cxnChg chg="add mod">
          <ac:chgData name="代數白痴 顧" userId="316db6a4f7ef8138" providerId="LiveId" clId="{3856FC4E-B98E-4AE9-9752-576D732817E8}" dt="2023-08-31T08:17:22.327" v="3112" actId="1035"/>
          <ac:cxnSpMkLst>
            <pc:docMk/>
            <pc:sldMk cId="3686676960" sldId="388"/>
            <ac:cxnSpMk id="14" creationId="{FD5B7BD6-37D1-F590-74A1-480B1D938EA9}"/>
          </ac:cxnSpMkLst>
        </pc:cxnChg>
      </pc:sldChg>
      <pc:sldChg chg="modSp mod modTransition modNotesTx">
        <pc:chgData name="代數白痴 顧" userId="316db6a4f7ef8138" providerId="LiveId" clId="{3856FC4E-B98E-4AE9-9752-576D732817E8}" dt="2023-08-31T08:11:25.935" v="2683"/>
        <pc:sldMkLst>
          <pc:docMk/>
          <pc:sldMk cId="151402070" sldId="390"/>
        </pc:sldMkLst>
        <pc:spChg chg="mod">
          <ac:chgData name="代數白痴 顧" userId="316db6a4f7ef8138" providerId="LiveId" clId="{3856FC4E-B98E-4AE9-9752-576D732817E8}" dt="2023-08-31T07:09:35.875" v="1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">
        <pc:chgData name="代數白痴 顧" userId="316db6a4f7ef8138" providerId="LiveId" clId="{3856FC4E-B98E-4AE9-9752-576D732817E8}" dt="2023-08-31T08:41:58.144" v="4467" actId="164"/>
        <pc:sldMkLst>
          <pc:docMk/>
          <pc:sldMk cId="3878279706" sldId="391"/>
        </pc:sldMkLst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6" creationId="{A3EF502E-F5C4-413C-AFDD-06B7D6CFAEAE}"/>
          </ac:spMkLst>
        </pc:spChg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8" creationId="{B7080E07-AD10-810E-BE74-3E3D9DFEAA34}"/>
          </ac:spMkLst>
        </pc:spChg>
        <pc:spChg chg="mod">
          <ac:chgData name="代數白痴 顧" userId="316db6a4f7ef8138" providerId="LiveId" clId="{3856FC4E-B98E-4AE9-9752-576D732817E8}" dt="2023-08-31T08:38:42.728" v="438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10" creationId="{3DE5A842-2134-9639-2AC0-310AE1A246E8}"/>
          </ac:spMkLst>
        </pc:spChg>
        <pc:spChg chg="mod">
          <ac:chgData name="代數白痴 顧" userId="316db6a4f7ef8138" providerId="LiveId" clId="{3856FC4E-B98E-4AE9-9752-576D732817E8}" dt="2023-08-31T08:24:04.823" v="3666" actId="20577"/>
          <ac:spMkLst>
            <pc:docMk/>
            <pc:sldMk cId="3878279706" sldId="391"/>
            <ac:spMk id="23" creationId="{00000000-0000-0000-0000-000000000000}"/>
          </ac:spMkLst>
        </pc:spChg>
        <pc:spChg chg="add mod ord">
          <ac:chgData name="代數白痴 顧" userId="316db6a4f7ef8138" providerId="LiveId" clId="{3856FC4E-B98E-4AE9-9752-576D732817E8}" dt="2023-08-31T08:32:06.214" v="4003" actId="1038"/>
          <ac:spMkLst>
            <pc:docMk/>
            <pc:sldMk cId="3878279706" sldId="391"/>
            <ac:spMk id="37" creationId="{862F9F54-83D3-D86B-73F2-49F3515F2EE9}"/>
          </ac:spMkLst>
        </pc:spChg>
        <pc:spChg chg="add mod">
          <ac:chgData name="代數白痴 顧" userId="316db6a4f7ef8138" providerId="LiveId" clId="{3856FC4E-B98E-4AE9-9752-576D732817E8}" dt="2023-08-31T08:32:35.586" v="4013" actId="1076"/>
          <ac:spMkLst>
            <pc:docMk/>
            <pc:sldMk cId="3878279706" sldId="391"/>
            <ac:spMk id="38" creationId="{777648C4-CBDD-4851-BFF8-23D77340D413}"/>
          </ac:spMkLst>
        </pc:spChg>
        <pc:spChg chg="add mod">
          <ac:chgData name="代數白痴 顧" userId="316db6a4f7ef8138" providerId="LiveId" clId="{3856FC4E-B98E-4AE9-9752-576D732817E8}" dt="2023-08-31T08:32:41.763" v="4017" actId="1076"/>
          <ac:spMkLst>
            <pc:docMk/>
            <pc:sldMk cId="3878279706" sldId="391"/>
            <ac:spMk id="39" creationId="{64B45EE5-10B9-176B-64E6-CC2AEFEB10C5}"/>
          </ac:spMkLst>
        </pc:spChg>
        <pc:spChg chg="add mod">
          <ac:chgData name="代數白痴 顧" userId="316db6a4f7ef8138" providerId="LiveId" clId="{3856FC4E-B98E-4AE9-9752-576D732817E8}" dt="2023-08-31T08:32:51.833" v="4020" actId="1076"/>
          <ac:spMkLst>
            <pc:docMk/>
            <pc:sldMk cId="3878279706" sldId="391"/>
            <ac:spMk id="40" creationId="{6A3739CB-97F9-2DBD-80E4-111BDC996E13}"/>
          </ac:spMkLst>
        </pc:spChg>
        <pc:spChg chg="add mod">
          <ac:chgData name="代數白痴 顧" userId="316db6a4f7ef8138" providerId="LiveId" clId="{3856FC4E-B98E-4AE9-9752-576D732817E8}" dt="2023-08-31T08:33:05.675" v="4028" actId="1038"/>
          <ac:spMkLst>
            <pc:docMk/>
            <pc:sldMk cId="3878279706" sldId="391"/>
            <ac:spMk id="41" creationId="{8A0A87A7-99F5-6747-97D7-8BB8BAE61460}"/>
          </ac:spMkLst>
        </pc:spChg>
        <pc:spChg chg="add mod">
          <ac:chgData name="代數白痴 顧" userId="316db6a4f7ef8138" providerId="LiveId" clId="{3856FC4E-B98E-4AE9-9752-576D732817E8}" dt="2023-08-31T08:33:18.489" v="4033" actId="1076"/>
          <ac:spMkLst>
            <pc:docMk/>
            <pc:sldMk cId="3878279706" sldId="391"/>
            <ac:spMk id="42" creationId="{9DA7DC3B-34C3-97EF-B242-01EFAEA5727A}"/>
          </ac:spMkLst>
        </pc:spChg>
        <pc:spChg chg="add mod">
          <ac:chgData name="代數白痴 顧" userId="316db6a4f7ef8138" providerId="LiveId" clId="{3856FC4E-B98E-4AE9-9752-576D732817E8}" dt="2023-08-31T08:33:30.469" v="4043" actId="1038"/>
          <ac:spMkLst>
            <pc:docMk/>
            <pc:sldMk cId="3878279706" sldId="391"/>
            <ac:spMk id="43" creationId="{E281B820-A570-0E31-3D9A-85DDC357478B}"/>
          </ac:spMkLst>
        </pc:spChg>
        <pc:spChg chg="add mod">
          <ac:chgData name="代數白痴 顧" userId="316db6a4f7ef8138" providerId="LiveId" clId="{3856FC4E-B98E-4AE9-9752-576D732817E8}" dt="2023-08-31T08:33:46.286" v="4058" actId="1035"/>
          <ac:spMkLst>
            <pc:docMk/>
            <pc:sldMk cId="3878279706" sldId="391"/>
            <ac:spMk id="44" creationId="{FACF0C85-6557-C798-0623-94DC9BB09636}"/>
          </ac:spMkLst>
        </pc:spChg>
        <pc:spChg chg="mod">
          <ac:chgData name="代數白痴 顧" userId="316db6a4f7ef8138" providerId="LiveId" clId="{3856FC4E-B98E-4AE9-9752-576D732817E8}" dt="2023-08-31T08:28:33.472" v="3952" actId="20577"/>
          <ac:spMkLst>
            <pc:docMk/>
            <pc:sldMk cId="3878279706" sldId="391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3" creationId="{B206B97D-59FF-7A9B-86DE-BBE609423E27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4" creationId="{D0AFF05A-22C8-05D7-2DC0-F14E5B85A277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5" creationId="{609DEE1E-FB5B-DD37-08C6-90DE5C7FEC03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8" creationId="{46025E8E-9EFE-D82E-6668-AFD2287844C4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9" creationId="{575671E8-F779-5A73-1DB1-3C67B15E7534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70" creationId="{80132F45-6D1D-BBDF-C80B-D5CEF4914C82}"/>
          </ac:spMkLst>
        </pc:spChg>
        <pc:grpChg chg="mod topLvl">
          <ac:chgData name="代數白痴 顧" userId="316db6a4f7ef8138" providerId="LiveId" clId="{3856FC4E-B98E-4AE9-9752-576D732817E8}" dt="2023-08-31T08:41:58.144" v="4467" actId="164"/>
          <ac:grpSpMkLst>
            <pc:docMk/>
            <pc:sldMk cId="3878279706" sldId="391"/>
            <ac:grpSpMk id="3" creationId="{B7912554-F7C1-5852-8AB5-6489B5423E94}"/>
          </ac:grpSpMkLst>
        </pc:grpChg>
        <pc:grpChg chg="del">
          <ac:chgData name="代數白痴 顧" userId="316db6a4f7ef8138" providerId="LiveId" clId="{3856FC4E-B98E-4AE9-9752-576D732817E8}" dt="2023-08-31T08:34:05.422" v="4061" actId="165"/>
          <ac:grpSpMkLst>
            <pc:docMk/>
            <pc:sldMk cId="3878279706" sldId="391"/>
            <ac:grpSpMk id="22" creationId="{16BAD442-6B6F-BACC-C34E-84F26CFBAF02}"/>
          </ac:grpSpMkLst>
        </pc:grpChg>
        <pc:grpChg chg="add mod">
          <ac:chgData name="代數白痴 顧" userId="316db6a4f7ef8138" providerId="LiveId" clId="{3856FC4E-B98E-4AE9-9752-576D732817E8}" dt="2023-08-31T08:41:58.144" v="4467" actId="164"/>
          <ac:grpSpMkLst>
            <pc:docMk/>
            <pc:sldMk cId="3878279706" sldId="391"/>
            <ac:grpSpMk id="71" creationId="{DF229E06-BB3B-7FB1-4813-F4B8636432B4}"/>
          </ac:grpSpMkLst>
        </pc:grp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5" creationId="{F35BE885-4268-A556-A3F7-704B9E93CB33}"/>
          </ac:graphicFrameMkLst>
        </pc:graphicFrame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7" creationId="{BD9C0E57-CE3F-24A4-199D-C0FA0C785C6B}"/>
          </ac:graphicFrameMkLst>
        </pc:graphicFrame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13" creationId="{38BC7C49-DCAA-6986-801F-CC0A4BB59ADC}"/>
          </ac:graphicFrameMkLst>
        </pc:graphicFrameChg>
        <pc:graphicFrameChg chg="mod topLvl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14" creationId="{8EA853F1-90D0-2B08-D077-099FFD116556}"/>
          </ac:graphicFrameMkLst>
        </pc:graphicFrameChg>
        <pc:graphicFrameChg chg="del">
          <ac:chgData name="代數白痴 顧" userId="316db6a4f7ef8138" providerId="LiveId" clId="{3856FC4E-B98E-4AE9-9752-576D732817E8}" dt="2023-08-31T08:34:01.824" v="4060" actId="478"/>
          <ac:graphicFrameMkLst>
            <pc:docMk/>
            <pc:sldMk cId="3878279706" sldId="391"/>
            <ac:graphicFrameMk id="17" creationId="{BD4C6319-14C4-DDD6-2588-0FABD8AFE7D6}"/>
          </ac:graphicFrameMkLst>
        </pc:graphicFrameChg>
        <pc:graphicFrameChg chg="del">
          <ac:chgData name="代數白痴 顧" userId="316db6a4f7ef8138" providerId="LiveId" clId="{3856FC4E-B98E-4AE9-9752-576D732817E8}" dt="2023-08-31T08:33:57.894" v="4059" actId="478"/>
          <ac:graphicFrameMkLst>
            <pc:docMk/>
            <pc:sldMk cId="3878279706" sldId="391"/>
            <ac:graphicFrameMk id="21" creationId="{F9CF2B0A-9E17-6BBF-E931-85A0497C9C5C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49" creationId="{BB78D908-BC17-1D21-4A0A-F5BE5D68126A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50" creationId="{EA733B3D-3322-A9B3-D75B-D8C7F6361C23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51" creationId="{0805FC6F-4327-5269-B1FE-E3F55625B13E}"/>
          </ac:graphicFrameMkLst>
        </pc:graphicFrameChg>
        <pc:picChg chg="add del mod">
          <ac:chgData name="代數白痴 顧" userId="316db6a4f7ef8138" providerId="LiveId" clId="{3856FC4E-B98E-4AE9-9752-576D732817E8}" dt="2023-08-31T08:30:37.547" v="3984" actId="478"/>
          <ac:picMkLst>
            <pc:docMk/>
            <pc:sldMk cId="3878279706" sldId="391"/>
            <ac:picMk id="20" creationId="{6F0DA2EC-48F4-F463-C3D3-6F30F3E24628}"/>
          </ac:picMkLst>
        </pc:picChg>
        <pc:picChg chg="add del mod">
          <ac:chgData name="代數白痴 顧" userId="316db6a4f7ef8138" providerId="LiveId" clId="{3856FC4E-B98E-4AE9-9752-576D732817E8}" dt="2023-08-31T08:41:48.024" v="4466" actId="478"/>
          <ac:picMkLst>
            <pc:docMk/>
            <pc:sldMk cId="3878279706" sldId="391"/>
            <ac:picMk id="53" creationId="{A27DF50E-2996-F07B-390A-2039475FF5CA}"/>
          </ac:picMkLst>
        </pc:picChg>
        <pc:cxnChg chg="mod">
          <ac:chgData name="代數白痴 顧" userId="316db6a4f7ef8138" providerId="LiveId" clId="{3856FC4E-B98E-4AE9-9752-576D732817E8}" dt="2023-08-31T08:39:08.945" v="4416" actId="14100"/>
          <ac:cxnSpMkLst>
            <pc:docMk/>
            <pc:sldMk cId="3878279706" sldId="391"/>
            <ac:cxnSpMk id="4" creationId="{83F64235-E818-7663-F7B2-DBAE45A493C5}"/>
          </ac:cxnSpMkLst>
        </pc:cxnChg>
        <pc:cxnChg chg="del">
          <ac:chgData name="代數白痴 顧" userId="316db6a4f7ef8138" providerId="LiveId" clId="{3856FC4E-B98E-4AE9-9752-576D732817E8}" dt="2023-08-31T08:26:51.365" v="3890" actId="478"/>
          <ac:cxnSpMkLst>
            <pc:docMk/>
            <pc:sldMk cId="3878279706" sldId="391"/>
            <ac:cxnSpMk id="11" creationId="{F8ECAA13-7598-52F0-1CC5-AC60B3617B03}"/>
          </ac:cxnSpMkLst>
        </pc:cxnChg>
        <pc:cxnChg chg="add mod">
          <ac:chgData name="代數白痴 顧" userId="316db6a4f7ef8138" providerId="LiveId" clId="{3856FC4E-B98E-4AE9-9752-576D732817E8}" dt="2023-08-31T08:27:51.790" v="3901" actId="692"/>
          <ac:cxnSpMkLst>
            <pc:docMk/>
            <pc:sldMk cId="3878279706" sldId="391"/>
            <ac:cxnSpMk id="12" creationId="{68096675-69AA-D9E9-98C3-8AF9F7423925}"/>
          </ac:cxnSpMkLst>
        </pc:cxnChg>
        <pc:cxnChg chg="add del mod">
          <ac:chgData name="代數白痴 顧" userId="316db6a4f7ef8138" providerId="LiveId" clId="{3856FC4E-B98E-4AE9-9752-576D732817E8}" dt="2023-08-31T08:27:54.215" v="3902" actId="478"/>
          <ac:cxnSpMkLst>
            <pc:docMk/>
            <pc:sldMk cId="3878279706" sldId="391"/>
            <ac:cxnSpMk id="15" creationId="{13E38DC0-642B-35CD-DCAE-267C00D11DF9}"/>
          </ac:cxnSpMkLst>
        </pc:cxnChg>
        <pc:cxnChg chg="del">
          <ac:chgData name="代數白痴 顧" userId="316db6a4f7ef8138" providerId="LiveId" clId="{3856FC4E-B98E-4AE9-9752-576D732817E8}" dt="2023-08-31T08:39:03.584" v="4415" actId="478"/>
          <ac:cxnSpMkLst>
            <pc:docMk/>
            <pc:sldMk cId="3878279706" sldId="391"/>
            <ac:cxnSpMk id="16" creationId="{FFF53457-B98E-3AFB-C4B2-6499CF557CF7}"/>
          </ac:cxnSpMkLst>
        </pc:cxnChg>
        <pc:cxnChg chg="add mod">
          <ac:chgData name="代數白痴 顧" userId="316db6a4f7ef8138" providerId="LiveId" clId="{3856FC4E-B98E-4AE9-9752-576D732817E8}" dt="2023-08-31T08:28:02.266" v="3942" actId="1038"/>
          <ac:cxnSpMkLst>
            <pc:docMk/>
            <pc:sldMk cId="3878279706" sldId="391"/>
            <ac:cxnSpMk id="18" creationId="{FE1CAECD-D69D-B533-27E3-D8FA3A145FE5}"/>
          </ac:cxnSpMkLst>
        </pc:cxnChg>
        <pc:cxnChg chg="add mod">
          <ac:chgData name="代數白痴 顧" userId="316db6a4f7ef8138" providerId="LiveId" clId="{3856FC4E-B98E-4AE9-9752-576D732817E8}" dt="2023-08-31T08:28:22.153" v="3950" actId="1038"/>
          <ac:cxnSpMkLst>
            <pc:docMk/>
            <pc:sldMk cId="3878279706" sldId="391"/>
            <ac:cxnSpMk id="19" creationId="{D2CF4DE7-ABA1-AB14-C47B-4BE19BF35003}"/>
          </ac:cxnSpMkLst>
        </pc:cxnChg>
        <pc:cxnChg chg="add mod">
          <ac:chgData name="代數白痴 顧" userId="316db6a4f7ef8138" providerId="LiveId" clId="{3856FC4E-B98E-4AE9-9752-576D732817E8}" dt="2023-08-31T08:30:44.811" v="3986" actId="692"/>
          <ac:cxnSpMkLst>
            <pc:docMk/>
            <pc:sldMk cId="3878279706" sldId="391"/>
            <ac:cxnSpMk id="25" creationId="{2C03656B-59F5-D060-2AF3-2730ADCEEB59}"/>
          </ac:cxnSpMkLst>
        </pc:cxnChg>
        <pc:cxnChg chg="add mod">
          <ac:chgData name="代數白痴 顧" userId="316db6a4f7ef8138" providerId="LiveId" clId="{3856FC4E-B98E-4AE9-9752-576D732817E8}" dt="2023-08-31T08:30:44.811" v="3986" actId="692"/>
          <ac:cxnSpMkLst>
            <pc:docMk/>
            <pc:sldMk cId="3878279706" sldId="391"/>
            <ac:cxnSpMk id="27" creationId="{4C381C8F-5BDF-A73F-F7DF-B7AC5CBF444D}"/>
          </ac:cxnSpMkLst>
        </pc:cxnChg>
        <pc:cxnChg chg="add mod">
          <ac:chgData name="代數白痴 顧" userId="316db6a4f7ef8138" providerId="LiveId" clId="{3856FC4E-B98E-4AE9-9752-576D732817E8}" dt="2023-08-31T08:30:55.968" v="3989" actId="692"/>
          <ac:cxnSpMkLst>
            <pc:docMk/>
            <pc:sldMk cId="3878279706" sldId="391"/>
            <ac:cxnSpMk id="29" creationId="{A16FD2AF-86A1-535D-4348-73D60877E31F}"/>
          </ac:cxnSpMkLst>
        </pc:cxnChg>
        <pc:cxnChg chg="add mod">
          <ac:chgData name="代數白痴 顧" userId="316db6a4f7ef8138" providerId="LiveId" clId="{3856FC4E-B98E-4AE9-9752-576D732817E8}" dt="2023-08-31T08:30:55.968" v="3989" actId="692"/>
          <ac:cxnSpMkLst>
            <pc:docMk/>
            <pc:sldMk cId="3878279706" sldId="391"/>
            <ac:cxnSpMk id="32" creationId="{F52DF7B7-0F9D-D597-5D1E-42638D53CB7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6" creationId="{1C6CD1EB-04BB-7EDD-96A9-52984FEA850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7" creationId="{6FC17BA4-0E99-08B6-EDFE-874D8436B5EA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8" creationId="{9F4D12BC-6757-1CDF-FE4B-8935DC51840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5" creationId="{8AF05C21-AB5F-88D8-DFD3-D4F405697F5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7" creationId="{C4839615-FF1C-B6E1-725B-6128E7FE5332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9" creationId="{2A126D02-9562-8A8B-921B-E429165777A9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62" creationId="{485408FC-2818-93D6-3D07-299056613B39}"/>
          </ac:cxnSpMkLst>
        </pc:cxnChg>
      </pc:sldChg>
    </pc:docChg>
  </pc:docChgLst>
  <pc:docChgLst>
    <pc:chgData name="代數白痴 顧" userId="316db6a4f7ef8138" providerId="LiveId" clId="{F07C6D0E-EAEB-4698-AC72-4AD466C41867}"/>
    <pc:docChg chg="undo custSel addSld modSld">
      <pc:chgData name="代數白痴 顧" userId="316db6a4f7ef8138" providerId="LiveId" clId="{F07C6D0E-EAEB-4698-AC72-4AD466C41867}" dt="2023-08-14T13:04:17.391" v="1198" actId="947"/>
      <pc:docMkLst>
        <pc:docMk/>
      </pc:docMkLst>
      <pc:sldChg chg="modSp mod modNotesTx">
        <pc:chgData name="代數白痴 顧" userId="316db6a4f7ef8138" providerId="LiveId" clId="{F07C6D0E-EAEB-4698-AC72-4AD466C41867}" dt="2023-08-14T12:26:27.745" v="48" actId="20577"/>
        <pc:sldMkLst>
          <pc:docMk/>
          <pc:sldMk cId="371298532" sldId="385"/>
        </pc:sldMkLst>
        <pc:spChg chg="mod">
          <ac:chgData name="代數白痴 顧" userId="316db6a4f7ef8138" providerId="LiveId" clId="{F07C6D0E-EAEB-4698-AC72-4AD466C41867}" dt="2023-08-14T12:26:14.583" v="17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07C6D0E-EAEB-4698-AC72-4AD466C41867}" dt="2023-08-14T12:35:10.863" v="470" actId="1035"/>
        <pc:sldMkLst>
          <pc:docMk/>
          <pc:sldMk cId="754667137" sldId="386"/>
        </pc:sldMkLst>
        <pc:spChg chg="mod">
          <ac:chgData name="代數白痴 顧" userId="316db6a4f7ef8138" providerId="LiveId" clId="{F07C6D0E-EAEB-4698-AC72-4AD466C41867}" dt="2023-08-14T12:26:48.342" v="83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28:43.391" v="213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34:53.908" v="447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5:10.863" v="47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5:06.285" v="464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add mod modGraphic">
          <ac:chgData name="代數白痴 顧" userId="316db6a4f7ef8138" providerId="LiveId" clId="{F07C6D0E-EAEB-4698-AC72-4AD466C41867}" dt="2023-08-14T12:33:08.108" v="386" actId="1035"/>
          <ac:graphicFrameMkLst>
            <pc:docMk/>
            <pc:sldMk cId="754667137" sldId="386"/>
            <ac:graphicFrameMk id="6" creationId="{06C634D9-861A-7EF8-623E-789717632D34}"/>
          </ac:graphicFrameMkLst>
        </pc:graphicFrameChg>
        <pc:graphicFrameChg chg="add del mod modGraphic">
          <ac:chgData name="代數白痴 顧" userId="316db6a4f7ef8138" providerId="LiveId" clId="{F07C6D0E-EAEB-4698-AC72-4AD466C41867}" dt="2023-08-14T12:32:04.962" v="346" actId="478"/>
          <ac:graphicFrameMkLst>
            <pc:docMk/>
            <pc:sldMk cId="754667137" sldId="386"/>
            <ac:graphicFrameMk id="7" creationId="{58BFBEC9-3325-BBB2-04AF-F7132B399770}"/>
          </ac:graphicFrameMkLst>
        </pc:graphicFrameChg>
        <pc:picChg chg="add del mod">
          <ac:chgData name="代數白痴 顧" userId="316db6a4f7ef8138" providerId="LiveId" clId="{F07C6D0E-EAEB-4698-AC72-4AD466C41867}" dt="2023-08-14T12:30:37.517" v="319" actId="478"/>
          <ac:picMkLst>
            <pc:docMk/>
            <pc:sldMk cId="754667137" sldId="386"/>
            <ac:picMk id="5" creationId="{AFBEFCE1-AE36-8414-DD71-7110F75B4D13}"/>
          </ac:picMkLst>
        </pc:picChg>
      </pc:sldChg>
      <pc:sldChg chg="modSp mod">
        <pc:chgData name="代數白痴 顧" userId="316db6a4f7ef8138" providerId="LiveId" clId="{F07C6D0E-EAEB-4698-AC72-4AD466C41867}" dt="2023-08-14T12:46:08.955" v="1026" actId="1036"/>
        <pc:sldMkLst>
          <pc:docMk/>
          <pc:sldMk cId="731354489" sldId="387"/>
        </pc:sldMkLst>
        <pc:spChg chg="mod">
          <ac:chgData name="代數白痴 顧" userId="316db6a4f7ef8138" providerId="LiveId" clId="{F07C6D0E-EAEB-4698-AC72-4AD466C41867}" dt="2023-08-14T12:46:08.955" v="1026" actId="1036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4:38.365" v="900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45:12.590" v="94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43:00.738" v="856" actId="1035"/>
          <ac:grpSpMkLst>
            <pc:docMk/>
            <pc:sldMk cId="731354489" sldId="387"/>
            <ac:grpSpMk id="5" creationId="{4BAA3B68-1C7B-0A3C-CDE3-3D592655F73E}"/>
          </ac:grpSpMkLst>
        </pc:grpChg>
      </pc:sldChg>
      <pc:sldChg chg="delSp modSp mod">
        <pc:chgData name="代數白痴 顧" userId="316db6a4f7ef8138" providerId="LiveId" clId="{F07C6D0E-EAEB-4698-AC72-4AD466C41867}" dt="2023-08-14T12:41:11.521" v="790" actId="20577"/>
        <pc:sldMkLst>
          <pc:docMk/>
          <pc:sldMk cId="3686676960" sldId="388"/>
        </pc:sldMkLst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F07C6D0E-EAEB-4698-AC72-4AD466C41867}" dt="2023-08-14T12:40:24.331" v="692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38:14.440" v="594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1:11.521" v="790" actId="20577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9:43.360" v="667" actId="113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8:58.766" v="628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">
          <ac:chgData name="代數白痴 顧" userId="316db6a4f7ef8138" providerId="LiveId" clId="{F07C6D0E-EAEB-4698-AC72-4AD466C41867}" dt="2023-08-14T12:35:30.350" v="471" actId="478"/>
          <ac:picMkLst>
            <pc:docMk/>
            <pc:sldMk cId="3686676960" sldId="388"/>
            <ac:picMk id="7" creationId="{B0F5FD12-3C3C-AC06-6A14-B2BE0D7B9825}"/>
          </ac:picMkLst>
        </pc:picChg>
        <pc:cxnChg chg="mod">
          <ac:chgData name="代數白痴 顧" userId="316db6a4f7ef8138" providerId="LiveId" clId="{F07C6D0E-EAEB-4698-AC72-4AD466C41867}" dt="2023-08-14T12:36:54.941" v="476" actId="1076"/>
          <ac:cxnSpMkLst>
            <pc:docMk/>
            <pc:sldMk cId="3686676960" sldId="388"/>
            <ac:cxnSpMk id="3" creationId="{0A66E084-65E6-1358-0A8B-92B6D6964606}"/>
          </ac:cxnSpMkLst>
        </pc:cxnChg>
      </pc:sldChg>
      <pc:sldChg chg="modSp add mod">
        <pc:chgData name="代數白痴 顧" userId="316db6a4f7ef8138" providerId="LiveId" clId="{F07C6D0E-EAEB-4698-AC72-4AD466C41867}" dt="2023-08-14T13:04:17.391" v="1198" actId="947"/>
        <pc:sldMkLst>
          <pc:docMk/>
          <pc:sldMk cId="653955125" sldId="389"/>
        </pc:sldMkLst>
        <pc:spChg chg="mod">
          <ac:chgData name="代數白痴 顧" userId="316db6a4f7ef8138" providerId="LiveId" clId="{F07C6D0E-EAEB-4698-AC72-4AD466C41867}" dt="2023-08-14T13:03:17.822" v="1191" actId="20577"/>
          <ac:spMkLst>
            <pc:docMk/>
            <pc:sldMk cId="653955125" sldId="389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3:04:17.391" v="1198" actId="947"/>
          <ac:spMkLst>
            <pc:docMk/>
            <pc:sldMk cId="653955125" sldId="389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5" creationId="{FD9877AB-90D9-85AC-8B35-7C59154D6CA1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6" creationId="{7A8B1BF8-834A-95B0-07DE-5087C19188C0}"/>
          </ac:spMkLst>
        </pc:spChg>
        <pc:spChg chg="mod">
          <ac:chgData name="代數白痴 顧" userId="316db6a4f7ef8138" providerId="LiveId" clId="{F07C6D0E-EAEB-4698-AC72-4AD466C41867}" dt="2023-08-14T13:01:05.160" v="1126" actId="14100"/>
          <ac:spMkLst>
            <pc:docMk/>
            <pc:sldMk cId="653955125" sldId="389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3:00:15.128" v="1081" actId="20577"/>
          <ac:spMkLst>
            <pc:docMk/>
            <pc:sldMk cId="653955125" sldId="389"/>
            <ac:spMk id="101" creationId="{665D392D-19FC-71B5-434C-0ABBBC91FB85}"/>
          </ac:spMkLst>
        </pc:spChg>
        <pc:cxnChg chg="mod">
          <ac:chgData name="代數白痴 顧" userId="316db6a4f7ef8138" providerId="LiveId" clId="{F07C6D0E-EAEB-4698-AC72-4AD466C41867}" dt="2023-08-14T13:00:45.866" v="1121" actId="1035"/>
          <ac:cxnSpMkLst>
            <pc:docMk/>
            <pc:sldMk cId="653955125" sldId="389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838DF4FC-5274-4AB1-A91B-6E3BB0C4DAFF}"/>
    <pc:docChg chg="undo custSel modSld">
      <pc:chgData name="代數白痴 顧" userId="316db6a4f7ef8138" providerId="LiveId" clId="{838DF4FC-5274-4AB1-A91B-6E3BB0C4DAFF}" dt="2023-07-24T11:55:14.374" v="1772" actId="20577"/>
      <pc:docMkLst>
        <pc:docMk/>
      </pc:docMkLst>
      <pc:sldChg chg="modSp mod modNotesTx">
        <pc:chgData name="代數白痴 顧" userId="316db6a4f7ef8138" providerId="LiveId" clId="{838DF4FC-5274-4AB1-A91B-6E3BB0C4DAFF}" dt="2023-07-24T11:55:14.374" v="1772" actId="20577"/>
        <pc:sldMkLst>
          <pc:docMk/>
          <pc:sldMk cId="2873434386" sldId="379"/>
        </pc:sldMkLst>
        <pc:spChg chg="mod">
          <ac:chgData name="代數白痴 顧" userId="316db6a4f7ef8138" providerId="LiveId" clId="{838DF4FC-5274-4AB1-A91B-6E3BB0C4DAFF}" dt="2023-07-24T11:53:49.955" v="1769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53:21.447" v="175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53:25.844" v="1753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delSp modSp mod delAnim modNotesTx">
        <pc:chgData name="代數白痴 顧" userId="316db6a4f7ef8138" providerId="LiveId" clId="{838DF4FC-5274-4AB1-A91B-6E3BB0C4DAFF}" dt="2023-07-24T11:55:10.859" v="1771" actId="20577"/>
        <pc:sldMkLst>
          <pc:docMk/>
          <pc:sldMk cId="2328187967" sldId="380"/>
        </pc:sldMkLst>
        <pc:spChg chg="add 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5" creationId="{6E280E04-162F-6C29-CFE7-4BCAE56550E1}"/>
          </ac:spMkLst>
        </pc:spChg>
        <pc:spChg chg="mod">
          <ac:chgData name="代數白痴 顧" userId="316db6a4f7ef8138" providerId="LiveId" clId="{838DF4FC-5274-4AB1-A91B-6E3BB0C4DAFF}" dt="2023-07-24T11:41:12.203" v="1069" actId="114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5" creationId="{FD9877AB-90D9-85AC-8B35-7C59154D6CA1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6" creationId="{7A8B1BF8-834A-95B0-07DE-5087C19188C0}"/>
          </ac:spMkLst>
        </pc:spChg>
        <pc:spChg chg="mod">
          <ac:chgData name="代數白痴 顧" userId="316db6a4f7ef8138" providerId="LiveId" clId="{838DF4FC-5274-4AB1-A91B-6E3BB0C4DAFF}" dt="2023-07-24T11:43:51.083" v="1438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101" creationId="{665D392D-19FC-71B5-434C-0ABBBC91FB85}"/>
          </ac:spMkLst>
        </pc:spChg>
        <pc:grpChg chg="mod">
          <ac:chgData name="代數白痴 顧" userId="316db6a4f7ef8138" providerId="LiveId" clId="{838DF4FC-5274-4AB1-A91B-6E3BB0C4DAFF}" dt="2023-07-24T11:43:46.428" v="1437" actId="571"/>
          <ac:grpSpMkLst>
            <pc:docMk/>
            <pc:sldMk cId="2328187967" sldId="380"/>
            <ac:grpSpMk id="2" creationId="{9204BB33-F861-B3E8-E94D-762DF3B9352D}"/>
          </ac:grpSpMkLst>
        </pc:grpChg>
        <pc:grpChg chg="del">
          <ac:chgData name="代數白痴 顧" userId="316db6a4f7ef8138" providerId="LiveId" clId="{838DF4FC-5274-4AB1-A91B-6E3BB0C4DAFF}" dt="2023-07-24T11:35:48.812" v="418" actId="478"/>
          <ac:grpSpMkLst>
            <pc:docMk/>
            <pc:sldMk cId="2328187967" sldId="380"/>
            <ac:grpSpMk id="26" creationId="{D0F3EAA3-CCCE-084C-8683-835BE14A5678}"/>
          </ac:grpSpMkLst>
        </pc:grpChg>
        <pc:cxnChg chg="mod">
          <ac:chgData name="代數白痴 顧" userId="316db6a4f7ef8138" providerId="LiveId" clId="{838DF4FC-5274-4AB1-A91B-6E3BB0C4DAFF}" dt="2023-07-24T11:35:48.812" v="418" actId="478"/>
          <ac:cxnSpMkLst>
            <pc:docMk/>
            <pc:sldMk cId="2328187967" sldId="380"/>
            <ac:cxnSpMk id="6" creationId="{C88EB7A3-B62C-E331-3377-7C5923F40C28}"/>
          </ac:cxnSpMkLst>
        </pc:cxnChg>
        <pc:cxnChg chg="mod">
          <ac:chgData name="代數白痴 顧" userId="316db6a4f7ef8138" providerId="LiveId" clId="{838DF4FC-5274-4AB1-A91B-6E3BB0C4DAFF}" dt="2023-07-24T11:43:46.428" v="1437" actId="571"/>
          <ac:cxnSpMkLst>
            <pc:docMk/>
            <pc:sldMk cId="2328187967" sldId="380"/>
            <ac:cxnSpMk id="84" creationId="{85798A49-4654-BF16-EA6F-C7F808DE531E}"/>
          </ac:cxnSpMkLst>
        </pc:cxnChg>
      </pc:sldChg>
      <pc:sldChg chg="delSp modSp mod delAnim modNotesTx">
        <pc:chgData name="代數白痴 顧" userId="316db6a4f7ef8138" providerId="LiveId" clId="{838DF4FC-5274-4AB1-A91B-6E3BB0C4DAFF}" dt="2023-07-24T11:54:44.112" v="1770" actId="20577"/>
        <pc:sldMkLst>
          <pc:docMk/>
          <pc:sldMk cId="1787025739" sldId="381"/>
        </pc:sldMkLst>
        <pc:spChg chg="del">
          <ac:chgData name="代數白痴 顧" userId="316db6a4f7ef8138" providerId="LiveId" clId="{838DF4FC-5274-4AB1-A91B-6E3BB0C4DAFF}" dt="2023-07-24T11:24:27.392" v="2" actId="478"/>
          <ac:spMkLst>
            <pc:docMk/>
            <pc:sldMk cId="1787025739" sldId="381"/>
            <ac:spMk id="3" creationId="{59661174-2A5B-1F41-DF0A-809470898BC7}"/>
          </ac:spMkLst>
        </pc:spChg>
        <pc:spChg chg="mod">
          <ac:chgData name="代數白痴 顧" userId="316db6a4f7ef8138" providerId="LiveId" clId="{838DF4FC-5274-4AB1-A91B-6E3BB0C4DAFF}" dt="2023-07-24T11:26:36.677" v="206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28:21.775" v="414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28:29.605" v="417" actId="20577"/>
          <ac:spMkLst>
            <pc:docMk/>
            <pc:sldMk cId="1787025739" sldId="381"/>
            <ac:spMk id="101" creationId="{665D392D-19FC-71B5-434C-0ABBBC91FB85}"/>
          </ac:spMkLst>
        </pc:spChg>
        <pc:inkChg chg="del mod">
          <ac:chgData name="代數白痴 顧" userId="316db6a4f7ef8138" providerId="LiveId" clId="{838DF4FC-5274-4AB1-A91B-6E3BB0C4DAFF}" dt="2023-07-24T11:24:23.202" v="1" actId="478"/>
          <ac:inkMkLst>
            <pc:docMk/>
            <pc:sldMk cId="1787025739" sldId="381"/>
            <ac:inkMk id="4" creationId="{C3B02B0F-78E9-C0DF-C508-1937F98B0D70}"/>
          </ac:inkMkLst>
        </pc:inkChg>
      </pc:sldChg>
    </pc:docChg>
  </pc:docChgLst>
  <pc:docChgLst>
    <pc:chgData name="代數白痴 顧" userId="316db6a4f7ef8138" providerId="LiveId" clId="{677D7F95-5FE7-48E7-AD86-42211E234EF4}"/>
    <pc:docChg chg="undo custSel addSld delSld modSld sldOrd">
      <pc:chgData name="代數白痴 顧" userId="316db6a4f7ef8138" providerId="LiveId" clId="{677D7F95-5FE7-48E7-AD86-42211E234EF4}" dt="2023-07-19T23:56:30.138" v="8067" actId="20577"/>
      <pc:docMkLst>
        <pc:docMk/>
      </pc:docMkLst>
      <pc:sldChg chg="delSp modSp mod delAnim modNotesTx">
        <pc:chgData name="代數白痴 顧" userId="316db6a4f7ef8138" providerId="LiveId" clId="{677D7F95-5FE7-48E7-AD86-42211E234EF4}" dt="2023-07-18T01:12:19.660" v="6840" actId="20577"/>
        <pc:sldMkLst>
          <pc:docMk/>
          <pc:sldMk cId="2873434386" sldId="379"/>
        </pc:sldMkLst>
        <pc:spChg chg="del topLvl">
          <ac:chgData name="代數白痴 顧" userId="316db6a4f7ef8138" providerId="LiveId" clId="{677D7F95-5FE7-48E7-AD86-42211E234EF4}" dt="2023-07-18T00:12:34.396" v="810" actId="478"/>
          <ac:spMkLst>
            <pc:docMk/>
            <pc:sldMk cId="2873434386" sldId="379"/>
            <ac:spMk id="3" creationId="{F5C4FC2D-C951-417C-8757-49262ECE025A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0" creationId="{EBA826AE-564C-7387-3250-22E5328010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1" creationId="{9EEF9EDB-1FBB-1BF6-7E84-F6C0EF447E50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2" creationId="{66D18466-A97D-8484-1BFE-741BA53855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4" creationId="{FF9E63E0-6C96-FE0C-10B5-4259F02E2083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5" creationId="{2C13E885-70E2-F742-FB9A-F0B3852FA3B7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6" creationId="{9ADA8453-63B7-E90E-6A1B-9DB84CABFE25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7" creationId="{F8D9F029-547B-D477-0714-0AB9EDA246C9}"/>
          </ac:spMkLst>
        </pc:spChg>
        <pc:spChg chg="mod">
          <ac:chgData name="代數白痴 顧" userId="316db6a4f7ef8138" providerId="LiveId" clId="{677D7F95-5FE7-48E7-AD86-42211E234EF4}" dt="2023-07-18T00:08:48.357" v="808" actId="14100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677D7F95-5FE7-48E7-AD86-42211E234EF4}" dt="2023-07-18T00:07:31.532" v="743" actId="113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677D7F95-5FE7-48E7-AD86-42211E234EF4}" dt="2023-07-18T00:07:59.655" v="744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15:35.316" v="1188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6:22.237" v="2221" actId="20577"/>
          <ac:spMkLst>
            <pc:docMk/>
            <pc:sldMk cId="2873434386" sldId="379"/>
            <ac:spMk id="101" creationId="{665D392D-19FC-71B5-434C-0ABBBC91FB85}"/>
          </ac:spMkLst>
        </pc:spChg>
        <pc:grpChg chg="topLv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4" creationId="{033229D4-47C9-364C-E2C1-9D0B8997D77E}"/>
          </ac:grpSpMkLst>
        </pc:grpChg>
        <pc:picChg chg="del">
          <ac:chgData name="代數白痴 顧" userId="316db6a4f7ef8138" providerId="LiveId" clId="{677D7F95-5FE7-48E7-AD86-42211E234EF4}" dt="2023-07-18T00:12:30.908" v="809" actId="478"/>
          <ac:picMkLst>
            <pc:docMk/>
            <pc:sldMk cId="2873434386" sldId="379"/>
            <ac:picMk id="5" creationId="{30CA8C3D-C7C5-1452-64E4-C51A94C4C6FE}"/>
          </ac:picMkLst>
        </pc:picChg>
        <pc:inkChg chg="del">
          <ac:chgData name="代數白痴 顧" userId="316db6a4f7ef8138" providerId="LiveId" clId="{677D7F95-5FE7-48E7-AD86-42211E234EF4}" dt="2023-07-17T23:55:31.199" v="2" actId="478"/>
          <ac:inkMkLst>
            <pc:docMk/>
            <pc:sldMk cId="2873434386" sldId="379"/>
            <ac:inkMk id="6" creationId="{3D472EB0-E823-8E6D-4194-85B356C8749A}"/>
          </ac:inkMkLst>
        </pc:ink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7" creationId="{2D07C47C-E281-6840-8C68-EE924EED0AB8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4" creationId="{E8A97C8A-2250-B6A2-B498-FF6596305F3F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6" creationId="{3FABBE20-F9E0-6C9C-115F-6390261823F1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7" creationId="{A46D0AC6-6DA0-8C58-6911-AFEDF5A3853E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8" creationId="{BD3B87FE-1F8B-85A5-7E4F-C0CF07310770}"/>
          </ac:cxnSpMkLst>
        </pc:cxnChg>
      </pc:sldChg>
      <pc:sldChg chg="addSp delSp modSp mod ord delAnim modAnim modNotesTx">
        <pc:chgData name="代數白痴 顧" userId="316db6a4f7ef8138" providerId="LiveId" clId="{677D7F95-5FE7-48E7-AD86-42211E234EF4}" dt="2023-07-19T23:56:30.138" v="8067" actId="20577"/>
        <pc:sldMkLst>
          <pc:docMk/>
          <pc:sldMk cId="2328187967" sldId="380"/>
        </pc:sldMkLst>
        <pc:spChg chg="add del mod">
          <ac:chgData name="代數白痴 顧" userId="316db6a4f7ef8138" providerId="LiveId" clId="{677D7F95-5FE7-48E7-AD86-42211E234EF4}" dt="2023-07-19T23:39:48.213" v="6846" actId="478"/>
          <ac:spMkLst>
            <pc:docMk/>
            <pc:sldMk cId="2328187967" sldId="380"/>
            <ac:spMk id="3" creationId="{B259547A-91E3-1993-93FA-2B0DE2E4B0DE}"/>
          </ac:spMkLst>
        </pc:spChg>
        <pc:spChg chg="add del mod">
          <ac:chgData name="代數白痴 顧" userId="316db6a4f7ef8138" providerId="LiveId" clId="{677D7F95-5FE7-48E7-AD86-42211E234EF4}" dt="2023-07-19T23:41:54.723" v="7016" actId="478"/>
          <ac:spMkLst>
            <pc:docMk/>
            <pc:sldMk cId="2328187967" sldId="380"/>
            <ac:spMk id="4" creationId="{D2B3E136-6363-2307-25DC-BA569E11CEC3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5" creationId="{C29058A9-8C50-E084-415D-F5186E3D87E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9" creationId="{CD92F139-EA68-ECB2-15D2-5AF24DF73E7F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0" creationId="{82012B3A-AB46-A77E-1EB8-1FFFDC0561DC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1" creationId="{BEAA2DA2-5C03-11AF-D762-4AADB912B59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2" creationId="{427FB3C8-32C1-493C-B05A-74BFC169C49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2" creationId="{4805785B-2F59-2A6C-B1DC-8969A313600D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3" creationId="{90B0F32A-114A-CB70-8651-28E2623B2C7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3" creationId="{CBFBC98A-3C67-29F2-BCA9-F82550617994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4" creationId="{99479C70-AE36-A796-6724-8749E1D8804B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4" creationId="{9B066DC9-1074-2203-CCCE-DE612102F547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5" creationId="{B1DB0698-6CA9-0A77-2904-7DFD52EC5F1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6" creationId="{E84E0761-97D9-E4C8-3DDD-135B1D1C8BEC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8" creationId="{81A33634-AD3E-A517-3EE5-C8F1169449E7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9" creationId="{D4297E39-5E2D-D5EE-B53F-49FCE578D39E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0" creationId="{67D62343-980C-B05F-A92F-70E94724ED41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1" creationId="{14616214-755A-1A18-85A1-3AEC17F25FA9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2" creationId="{6C6D43BC-C59C-5EAA-D93E-7E17A67195C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4" creationId="{9DFB9701-A104-4D6B-D2E4-ED14B4682F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5" creationId="{966E2B13-BD86-5CD2-23D8-399B12AC86BD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6" creationId="{5D342C4C-D4D5-EE53-FD66-BA223D7EC7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7" creationId="{278147CC-4A75-19D0-095D-18013980B01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8" creationId="{6A5DEBAA-A8F2-4701-FE9D-058A52BCFAC5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34" creationId="{B0FA53EF-5173-7335-8ED6-727A979A1A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3" creationId="{9B4B6472-B54F-8B51-4C0E-C428E106A693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5" creationId="{B69CAEFD-8A1C-B54C-8C24-229645ED172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8" creationId="{8F523252-D454-8B20-58EA-AA52475679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51" creationId="{92B95963-03D1-917F-909D-6C3F34E58852}"/>
          </ac:spMkLst>
        </pc:spChg>
        <pc:spChg chg="mod">
          <ac:chgData name="代數白痴 顧" userId="316db6a4f7ef8138" providerId="LiveId" clId="{677D7F95-5FE7-48E7-AD86-42211E234EF4}" dt="2023-07-18T01:39:30.686" v="6842" actId="20577"/>
          <ac:spMkLst>
            <pc:docMk/>
            <pc:sldMk cId="2328187967" sldId="380"/>
            <ac:spMk id="60" creationId="{90ECAF3B-FFFF-A531-AFBE-31708C7D891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68" creationId="{070F38BB-A0F7-C718-1E4E-8DBDAFC8539E}"/>
          </ac:spMkLst>
        </pc:spChg>
        <pc:spChg chg="mod">
          <ac:chgData name="代數白痴 顧" userId="316db6a4f7ef8138" providerId="LiveId" clId="{677D7F95-5FE7-48E7-AD86-42211E234EF4}" dt="2023-07-18T00:45:38.790" v="2200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5:50.521" v="2210" actId="20577"/>
          <ac:spMkLst>
            <pc:docMk/>
            <pc:sldMk cId="2328187967" sldId="380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3" creationId="{6570DCDE-BA9E-79A7-AF52-E02C17486A0E}"/>
          </ac:grpSpMkLst>
        </pc:gr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5" creationId="{0AB53D45-79EA-CF86-01A2-FA6F2F1F0CBF}"/>
          </ac:grpSpMkLst>
        </pc:grpChg>
        <pc:grpChg chg="add mod">
          <ac:chgData name="代數白痴 顧" userId="316db6a4f7ef8138" providerId="LiveId" clId="{677D7F95-5FE7-48E7-AD86-42211E234EF4}" dt="2023-07-19T23:49:45.732" v="7340" actId="164"/>
          <ac:grpSpMkLst>
            <pc:docMk/>
            <pc:sldMk cId="2328187967" sldId="380"/>
            <ac:grpSpMk id="34" creationId="{5E70F412-D66A-8078-2DC6-9E18FD82969F}"/>
          </ac:grpSpMkLst>
        </pc:grpChg>
        <pc:graphicFrameChg chg="add del mod modGraphic">
          <ac:chgData name="代數白痴 顧" userId="316db6a4f7ef8138" providerId="LiveId" clId="{677D7F95-5FE7-48E7-AD86-42211E234EF4}" dt="2023-07-19T23:45:57.911" v="7252" actId="478"/>
          <ac:graphicFrameMkLst>
            <pc:docMk/>
            <pc:sldMk cId="2328187967" sldId="380"/>
            <ac:graphicFrameMk id="17" creationId="{779873A2-DC15-7A06-7298-D2739291F02D}"/>
          </ac:graphicFrameMkLst>
        </pc:graphicFrameChg>
        <pc:inkChg chg="del">
          <ac:chgData name="代數白痴 顧" userId="316db6a4f7ef8138" providerId="LiveId" clId="{677D7F95-5FE7-48E7-AD86-42211E234EF4}" dt="2023-07-17T23:55:33.306" v="3" actId="478"/>
          <ac:inkMkLst>
            <pc:docMk/>
            <pc:sldMk cId="2328187967" sldId="380"/>
            <ac:inkMk id="6" creationId="{7307FD47-2E63-62AB-4E21-894AB416AA45}"/>
          </ac:inkMkLst>
        </pc:ink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" creationId="{E59E4B7C-1F59-115D-C1D9-42F601631509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7" creationId="{5EDE108A-E30A-5883-0396-7A0A38606236}"/>
          </ac:cxnSpMkLst>
        </pc:cxnChg>
        <pc:cxnChg chg="add del mod">
          <ac:chgData name="代數白痴 顧" userId="316db6a4f7ef8138" providerId="LiveId" clId="{677D7F95-5FE7-48E7-AD86-42211E234EF4}" dt="2023-07-19T23:43:19.588" v="7029" actId="478"/>
          <ac:cxnSpMkLst>
            <pc:docMk/>
            <pc:sldMk cId="2328187967" sldId="380"/>
            <ac:cxnSpMk id="7" creationId="{855464E6-FBA1-53B2-E190-1D0309CBC755}"/>
          </ac:cxnSpMkLst>
        </pc:cxnChg>
        <pc:cxnChg chg="add del mod">
          <ac:chgData name="代數白痴 顧" userId="316db6a4f7ef8138" providerId="LiveId" clId="{677D7F95-5FE7-48E7-AD86-42211E234EF4}" dt="2023-07-19T23:43:20.650" v="7030" actId="478"/>
          <ac:cxnSpMkLst>
            <pc:docMk/>
            <pc:sldMk cId="2328187967" sldId="380"/>
            <ac:cxnSpMk id="8" creationId="{F90EDE14-DC5D-E6F6-09C4-293ED0696A1E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9" creationId="{1475A947-518F-5AD2-8B62-795A31D9022A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11" creationId="{A651AB77-8255-FE24-5D73-D0266293A477}"/>
          </ac:cxnSpMkLst>
        </pc:cxnChg>
        <pc:cxnChg chg="add del mod">
          <ac:chgData name="代數白痴 顧" userId="316db6a4f7ef8138" providerId="LiveId" clId="{677D7F95-5FE7-48E7-AD86-42211E234EF4}" dt="2023-07-19T23:47:42.176" v="7311" actId="478"/>
          <ac:cxnSpMkLst>
            <pc:docMk/>
            <pc:sldMk cId="2328187967" sldId="380"/>
            <ac:cxnSpMk id="30" creationId="{FFB0B52E-BC67-AF3B-D03B-F895EEBA17BA}"/>
          </ac:cxnSpMkLst>
        </pc:cxnChg>
        <pc:cxnChg chg="add del mod">
          <ac:chgData name="代數白痴 顧" userId="316db6a4f7ef8138" providerId="LiveId" clId="{677D7F95-5FE7-48E7-AD86-42211E234EF4}" dt="2023-07-19T23:49:22.434" v="7335" actId="478"/>
          <ac:cxnSpMkLst>
            <pc:docMk/>
            <pc:sldMk cId="2328187967" sldId="380"/>
            <ac:cxnSpMk id="32" creationId="{1DBBAF0E-7837-41ED-042F-AD474C5BC955}"/>
          </ac:cxnSpMkLst>
        </pc:cxnChg>
        <pc:cxnChg chg="add del mod">
          <ac:chgData name="代數白痴 顧" userId="316db6a4f7ef8138" providerId="LiveId" clId="{677D7F95-5FE7-48E7-AD86-42211E234EF4}" dt="2023-07-19T23:49:21.512" v="7334" actId="478"/>
          <ac:cxnSpMkLst>
            <pc:docMk/>
            <pc:sldMk cId="2328187967" sldId="380"/>
            <ac:cxnSpMk id="33" creationId="{BFE750EF-0642-4D37-3E23-E6FDCFA81408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7" creationId="{400F6F7A-CA84-6062-59E9-159C8C28DD67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56" creationId="{C6087C43-F2E1-BD29-85A8-5DD731CA0B3E}"/>
          </ac:cxnSpMkLst>
        </pc:cxnChg>
      </pc:sldChg>
      <pc:sldChg chg="addSp delSp modSp mod delAnim modAnim modNotesTx">
        <pc:chgData name="代數白痴 顧" userId="316db6a4f7ef8138" providerId="LiveId" clId="{677D7F95-5FE7-48E7-AD86-42211E234EF4}" dt="2023-07-19T23:54:42.212" v="7723" actId="20577"/>
        <pc:sldMkLst>
          <pc:docMk/>
          <pc:sldMk cId="1787025739" sldId="381"/>
        </pc:sldMkLst>
        <pc:spChg chg="add mod">
          <ac:chgData name="代數白痴 顧" userId="316db6a4f7ef8138" providerId="LiveId" clId="{677D7F95-5FE7-48E7-AD86-42211E234EF4}" dt="2023-07-18T00:57:08.530" v="3720" actId="1076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6" creationId="{820E319E-B702-D180-C250-5FDDCF87A381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7" creationId="{43BC5D8C-0AFF-4703-AB0C-266BE47A70F1}"/>
          </ac:spMkLst>
        </pc:spChg>
        <pc:spChg chg="mod">
          <ac:chgData name="代數白痴 顧" userId="316db6a4f7ef8138" providerId="LiveId" clId="{677D7F95-5FE7-48E7-AD86-42211E234EF4}" dt="2023-07-18T00:00:47.702" v="284" actId="14100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677D7F95-5FE7-48E7-AD86-42211E234EF4}" dt="2023-07-17T23:58:59.155" v="232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56:59.187" v="3719" actId="404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03:39.701" v="423" actId="20577"/>
          <ac:spMkLst>
            <pc:docMk/>
            <pc:sldMk cId="1787025739" sldId="381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7T23:56:12.005" v="4" actId="478"/>
          <ac:grpSpMkLst>
            <pc:docMk/>
            <pc:sldMk cId="1787025739" sldId="381"/>
            <ac:grpSpMk id="19" creationId="{1B8250F5-475F-721B-4961-F7F4932DDAE0}"/>
          </ac:grpSpMkLst>
        </pc:grpChg>
        <pc:inkChg chg="del">
          <ac:chgData name="代數白痴 顧" userId="316db6a4f7ef8138" providerId="LiveId" clId="{677D7F95-5FE7-48E7-AD86-42211E234EF4}" dt="2023-07-17T23:55:27.200" v="1" actId="478"/>
          <ac:inkMkLst>
            <pc:docMk/>
            <pc:sldMk cId="1787025739" sldId="381"/>
            <ac:inkMk id="3" creationId="{9287B28B-D45C-183E-5FE7-96333A09C6AC}"/>
          </ac:inkMkLst>
        </pc:inkChg>
      </pc:sldChg>
      <pc:sldChg chg="new del">
        <pc:chgData name="代數白痴 顧" userId="316db6a4f7ef8138" providerId="LiveId" clId="{677D7F95-5FE7-48E7-AD86-42211E234EF4}" dt="2023-07-18T01:11:54.182" v="6737" actId="2696"/>
        <pc:sldMkLst>
          <pc:docMk/>
          <pc:sldMk cId="1941898077" sldId="382"/>
        </pc:sldMkLst>
      </pc:sldChg>
    </pc:docChg>
  </pc:docChgLst>
  <pc:docChgLst>
    <pc:chgData name="代數白痴 顧" userId="316db6a4f7ef8138" providerId="LiveId" clId="{6E17C9AF-13CC-430E-A992-D31DBA375E81}"/>
    <pc:docChg chg="undo custSel modSld">
      <pc:chgData name="代數白痴 顧" userId="316db6a4f7ef8138" providerId="LiveId" clId="{6E17C9AF-13CC-430E-A992-D31DBA375E81}" dt="2023-07-26T08:59:15.578" v="11518" actId="20577"/>
      <pc:docMkLst>
        <pc:docMk/>
      </pc:docMkLst>
      <pc:sldChg chg="modSp mod modNotesTx">
        <pc:chgData name="代數白痴 顧" userId="316db6a4f7ef8138" providerId="LiveId" clId="{6E17C9AF-13CC-430E-A992-D31DBA375E81}" dt="2023-07-26T07:50:38.223" v="6130" actId="20577"/>
        <pc:sldMkLst>
          <pc:docMk/>
          <pc:sldMk cId="2873434386" sldId="379"/>
        </pc:sldMkLst>
        <pc:spChg chg="mod">
          <ac:chgData name="代數白痴 顧" userId="316db6a4f7ef8138" providerId="LiveId" clId="{6E17C9AF-13CC-430E-A992-D31DBA375E81}" dt="2023-07-26T07:37:35.766" v="4870" actId="94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6T07:50:17.311" v="6127" actId="94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41:58.146" v="1339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modSp mod modAnim modNotesTx">
        <pc:chgData name="代數白痴 顧" userId="316db6a4f7ef8138" providerId="LiveId" clId="{6E17C9AF-13CC-430E-A992-D31DBA375E81}" dt="2023-07-26T03:50:24.127" v="4611"/>
        <pc:sldMkLst>
          <pc:docMk/>
          <pc:sldMk cId="2328187967" sldId="380"/>
        </pc:sldMkLst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4" creationId="{B4786A36-7515-CCC1-B64F-116DF25B017B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5" creationId="{969F9C4A-5A26-D28D-1258-A9005E48F854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6" creationId="{C164B511-83D4-E40C-57F9-1CF73BC40B2D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7" creationId="{D659F560-E500-299D-4958-544B6B6A3120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10" creationId="{696ECE7B-F59D-3200-7AB4-E30A8BC3607A}"/>
          </ac:spMkLst>
        </pc:spChg>
        <pc:spChg chg="mod">
          <ac:chgData name="代數白痴 顧" userId="316db6a4f7ef8138" providerId="LiveId" clId="{6E17C9AF-13CC-430E-A992-D31DBA375E81}" dt="2023-07-24T12:37:24.293" v="1121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7:56.926" v="1147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8:01.765" v="1148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44:59.432" v="3461" actId="1076"/>
          <ac:grpSpMkLst>
            <pc:docMk/>
            <pc:sldMk cId="2328187967" sldId="380"/>
            <ac:grpSpMk id="3" creationId="{ABDEF539-2117-72E6-9CEB-1E5F19BC627D}"/>
          </ac:grpSpMkLst>
        </pc:grp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8" creationId="{19A24DE9-BBFE-6639-7D50-AA637D88184D}"/>
          </ac:cxnSpMkLst>
        </pc:cxn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9" creationId="{A89BE5E4-7815-1988-C9AC-FACE3AA7D7BB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3:50:34.759" v="4614"/>
        <pc:sldMkLst>
          <pc:docMk/>
          <pc:sldMk cId="1787025739" sldId="381"/>
        </pc:sldMkLst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4" creationId="{44A59E87-2FBD-5505-213C-31A8F1B92F60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5" creationId="{028A80A0-E4CD-03DD-7ABE-F3B281BC42A7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6" creationId="{9F65A3DF-F96C-BCBB-8AEB-F2129E03979B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7" creationId="{9A938F5D-F0CB-CF94-4377-3859014BC355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10" creationId="{2AE04998-9C6E-8AEC-FEAA-DE3735CA3548}"/>
          </ac:spMkLst>
        </pc:spChg>
        <pc:spChg chg="mod">
          <ac:chgData name="代數白痴 顧" userId="316db6a4f7ef8138" providerId="LiveId" clId="{6E17C9AF-13CC-430E-A992-D31DBA375E81}" dt="2023-07-24T12:27:51.509" v="224" actId="113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2:53.826" v="598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2:51.770" v="597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36:37.048" v="1812" actId="1076"/>
          <ac:grpSpMkLst>
            <pc:docMk/>
            <pc:sldMk cId="1787025739" sldId="381"/>
            <ac:grpSpMk id="3" creationId="{924DEE76-419F-0C45-3306-4E0C2A737C4D}"/>
          </ac:grpSpMkLst>
        </pc:grpChg>
        <pc:graphicFrameChg chg="add del mod">
          <ac:chgData name="代數白痴 顧" userId="316db6a4f7ef8138" providerId="LiveId" clId="{6E17C9AF-13CC-430E-A992-D31DBA375E81}" dt="2023-07-24T12:24:53.950" v="106" actId="478"/>
          <ac:graphicFrameMkLst>
            <pc:docMk/>
            <pc:sldMk cId="1787025739" sldId="381"/>
            <ac:graphicFrameMk id="3" creationId="{8DA9E362-DFD5-5AE8-7EA5-2FB0B6064352}"/>
          </ac:graphicFrameMkLst>
        </pc:graphicFrame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8" creationId="{769E942D-631D-0460-7F79-284A558C51BE}"/>
          </ac:cxnSpMkLst>
        </pc:cxn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9" creationId="{C9D737CC-63A1-7E2E-5D32-8555452F90F1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8:09:29.549" v="8105" actId="20577"/>
        <pc:sldMkLst>
          <pc:docMk/>
          <pc:sldMk cId="2498798070" sldId="382"/>
        </pc:sldMkLst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3" creationId="{0275FCDA-E1ED-5FE9-E39F-77D41891CBD7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9" creationId="{08C3190F-786E-CCBF-9EBD-22A67BCE530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0" creationId="{6A00F4F0-7B46-3304-046A-232A7E3AEEF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1" creationId="{52A3A13E-3FFB-5A5A-1A11-13086DE5795E}"/>
          </ac:spMkLst>
        </pc:spChg>
        <pc:grpChg chg="add mod">
          <ac:chgData name="代數白痴 顧" userId="316db6a4f7ef8138" providerId="LiveId" clId="{6E17C9AF-13CC-430E-A992-D31DBA375E81}" dt="2023-07-26T07:59:06.980" v="6383" actId="164"/>
          <ac:grpSpMkLst>
            <pc:docMk/>
            <pc:sldMk cId="2498798070" sldId="382"/>
            <ac:grpSpMk id="12" creationId="{AE17A8F8-8DC4-41D6-9867-7BE71B872AA2}"/>
          </ac:grpSpMkLst>
        </pc:grpChg>
        <pc:cxnChg chg="add del mod">
          <ac:chgData name="代數白痴 顧" userId="316db6a4f7ef8138" providerId="LiveId" clId="{6E17C9AF-13CC-430E-A992-D31DBA375E81}" dt="2023-07-26T07:56:20.982" v="6321" actId="478"/>
          <ac:cxnSpMkLst>
            <pc:docMk/>
            <pc:sldMk cId="2498798070" sldId="382"/>
            <ac:cxnSpMk id="5" creationId="{EE87D810-1210-9518-928B-BE5DD663F748}"/>
          </ac:cxnSpMkLst>
        </pc:cxnChg>
        <pc:cxnChg chg="add del mod">
          <ac:chgData name="代數白痴 顧" userId="316db6a4f7ef8138" providerId="LiveId" clId="{6E17C9AF-13CC-430E-A992-D31DBA375E81}" dt="2023-07-26T07:56:19.485" v="6320" actId="478"/>
          <ac:cxnSpMkLst>
            <pc:docMk/>
            <pc:sldMk cId="2498798070" sldId="382"/>
            <ac:cxnSpMk id="8" creationId="{0D843288-B5A5-C44E-DE07-7E7C57461B3C}"/>
          </ac:cxnSpMkLst>
        </pc:cxnChg>
      </pc:sldChg>
      <pc:sldChg chg="modSp mod modNotesTx">
        <pc:chgData name="代數白痴 顧" userId="316db6a4f7ef8138" providerId="LiveId" clId="{6E17C9AF-13CC-430E-A992-D31DBA375E81}" dt="2023-07-26T08:44:53.747" v="9582" actId="20577"/>
        <pc:sldMkLst>
          <pc:docMk/>
          <pc:sldMk cId="1783578233" sldId="383"/>
        </pc:sldMkLst>
        <pc:spChg chg="mod">
          <ac:chgData name="代數白痴 顧" userId="316db6a4f7ef8138" providerId="LiveId" clId="{6E17C9AF-13CC-430E-A992-D31DBA375E81}" dt="2023-07-26T08:12:51.941" v="8380" actId="20577"/>
          <ac:spMkLst>
            <pc:docMk/>
            <pc:sldMk cId="1783578233" sldId="383"/>
            <ac:spMk id="60" creationId="{90ECAF3B-FFFF-A531-AFBE-31708C7D891C}"/>
          </ac:spMkLst>
        </pc:spChg>
      </pc:sldChg>
      <pc:sldChg chg="modNotesTx">
        <pc:chgData name="代數白痴 顧" userId="316db6a4f7ef8138" providerId="LiveId" clId="{6E17C9AF-13CC-430E-A992-D31DBA375E81}" dt="2023-07-26T08:59:15.578" v="11518" actId="20577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B183398C-3223-4551-BFD8-DE24E39287AE}"/>
    <pc:docChg chg="undo custSel modSld sldOrd">
      <pc:chgData name="代數白痴 顧" userId="316db6a4f7ef8138" providerId="LiveId" clId="{B183398C-3223-4551-BFD8-DE24E39287AE}" dt="2023-09-20T00:47:26.721" v="4674" actId="20577"/>
      <pc:docMkLst>
        <pc:docMk/>
      </pc:docMkLst>
      <pc:sldChg chg="addSp delSp modSp mod ord modTransition">
        <pc:chgData name="代數白痴 顧" userId="316db6a4f7ef8138" providerId="LiveId" clId="{B183398C-3223-4551-BFD8-DE24E39287AE}" dt="2023-09-20T00:47:26.721" v="4674" actId="20577"/>
        <pc:sldMkLst>
          <pc:docMk/>
          <pc:sldMk cId="754667137" sldId="386"/>
        </pc:sldMkLst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4" creationId="{5A46D45A-2AAF-8B2E-9EAE-5D4F0CFD9267}"/>
          </ac:spMkLst>
        </pc:spChg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5" creationId="{AC5DB079-7230-A8B5-CBCF-54902CF3E501}"/>
          </ac:spMkLst>
        </pc:spChg>
        <pc:spChg chg="mod">
          <ac:chgData name="代數白痴 顧" userId="316db6a4f7ef8138" providerId="LiveId" clId="{B183398C-3223-4551-BFD8-DE24E39287AE}" dt="2023-09-19T07:35:36.178" v="3199" actId="20577"/>
          <ac:spMkLst>
            <pc:docMk/>
            <pc:sldMk cId="754667137" sldId="386"/>
            <ac:spMk id="6" creationId="{8EC3E3B1-31AA-2A99-7EB9-2ED9F366F557}"/>
          </ac:spMkLst>
        </pc:spChg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7" creationId="{1CF3545A-82E4-B8EC-2BF8-289A598ED2F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8" creationId="{0DB31CC7-9EB6-B8CE-E147-C73EDF7079C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9" creationId="{1D86AD7B-3265-33DA-C554-60EC32D308F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0" creationId="{26786C2D-381F-2616-6CB4-430D2178F38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1" creationId="{3A5C5E40-65B7-99EC-0AFB-F809FFAA4EDC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2" creationId="{301BAB38-CF58-05B8-E264-E5F8C768D37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3" creationId="{22E2BC7F-16FC-5DCD-0E98-B372566EC48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4" creationId="{CD562854-C6F7-CFE6-DDA3-C1EB721C14BC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5" creationId="{39D9D7CD-60EC-2690-7381-33341A835CEE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6" creationId="{5754F49E-29F0-2EF0-3512-1697FFB0CED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6" creationId="{87D334EF-6A81-81DF-A7B2-C6C778C46937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7" creationId="{9E599298-1559-42CF-12A1-33D7126C7929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7" creationId="{B406051D-6F1E-A3CC-DF59-EBB87A138FC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8" creationId="{CBDC4F46-4256-0812-65D0-E6E174CB7891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8" creationId="{CF819AB3-4A9D-9133-65E5-F7ABF1B770E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9" creationId="{B07816E4-853B-2119-E703-013F9B3666CD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0" creationId="{BB4E3D4D-B837-64A0-6629-9F0DD617FE57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1" creationId="{E5F035B8-03BB-01C6-5700-37734FE4F51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2" creationId="{E92FBBA6-3A9C-17EC-DC43-B8AA3EF274F5}"/>
          </ac:spMkLst>
        </pc:spChg>
        <pc:spChg chg="mod">
          <ac:chgData name="代數白痴 顧" userId="316db6a4f7ef8138" providerId="LiveId" clId="{B183398C-3223-4551-BFD8-DE24E39287AE}" dt="2023-09-20T00:26:34.371" v="3624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4" creationId="{42AD7D4B-3630-1EDD-1992-5BDF1A7192E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5" creationId="{3A0CD06A-6A2C-83F6-7BBE-5ACDEA0CAB3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6" creationId="{181CD530-8FB2-B8FB-751E-906F317038F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7" creationId="{8B0D90C6-07F7-B47C-DE3A-1319C94F81B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8" creationId="{B9453204-D690-6D20-5D5E-05B4F252EBD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9" creationId="{F80B722F-722F-5E77-F136-8F4AA1B3100F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0" creationId="{D699D318-1359-4262-1BC9-D393D27F4A9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1" creationId="{3914C3B6-23D1-9A69-46B6-ECCCC3810DC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2" creationId="{BE8CBEA7-A367-5CAD-A0CC-0DA15FE56F0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3" creationId="{BC3AAEF1-BDCD-4400-BBA5-108D814FB07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4" creationId="{B10894B9-9B5F-611E-96F3-0B7CAB915F4B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4" creationId="{D4B48CA5-AAA8-26B2-FC6B-286F887D7B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5" creationId="{6A21E600-BFB8-B639-F417-901437BB581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9" creationId="{7776537A-67DC-B447-CF19-9AEBD1562305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0" creationId="{B6DD4348-677D-DA82-2EC7-C95A9A1745C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1" creationId="{F4E5CC02-638F-26F7-E062-A9DAAF448D59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5" creationId="{C291A21E-2A01-B206-AE24-D56F1C66D0DD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6" creationId="{8538FDC8-F961-2CAD-83FB-BA1DC045E5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9" creationId="{3CD45AC4-9459-8CC8-1471-56F381C5B8D0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0" creationId="{8D664B52-2BAB-B0B3-42FE-35B2DF33E238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1" creationId="{4B24AA49-220D-8CE2-857C-ADFC9B53B42E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5" creationId="{AA7DF23F-5A42-D58A-D452-40DAEE7173BF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6" creationId="{C70AE3B7-E5A6-48BC-5A35-2216BA502528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9" creationId="{AB74BB6C-AFC1-E0C2-792A-1A2B5551BECE}"/>
          </ac:spMkLst>
        </pc:spChg>
        <pc:spChg chg="mod">
          <ac:chgData name="代數白痴 顧" userId="316db6a4f7ef8138" providerId="LiveId" clId="{B183398C-3223-4551-BFD8-DE24E39287AE}" dt="2023-09-20T00:47:26.721" v="4674" actId="20577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1" creationId="{62814729-E4C4-A752-080D-A931CC004F90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2" creationId="{CA4F4A71-8563-4CBD-9612-AE104071FBDA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6" creationId="{8DBDAB1F-3F47-2D44-514B-FF41A08F92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7" creationId="{C58DF2A8-343B-BE25-C21B-5BCC48D8887E}"/>
          </ac:spMkLst>
        </pc:spChg>
        <pc:spChg chg="add del mod">
          <ac:chgData name="代數白痴 顧" userId="316db6a4f7ef8138" providerId="LiveId" clId="{B183398C-3223-4551-BFD8-DE24E39287AE}" dt="2023-09-20T00:45:23.135" v="4443" actId="478"/>
          <ac:spMkLst>
            <pc:docMk/>
            <pc:sldMk cId="754667137" sldId="386"/>
            <ac:spMk id="72" creationId="{9065A8EB-1380-FC1D-21A4-F43A831B218A}"/>
          </ac:spMkLst>
        </pc:spChg>
        <pc:spChg chg="add del mod">
          <ac:chgData name="代數白痴 顧" userId="316db6a4f7ef8138" providerId="LiveId" clId="{B183398C-3223-4551-BFD8-DE24E39287AE}" dt="2023-09-20T00:45:26.338" v="4445" actId="478"/>
          <ac:spMkLst>
            <pc:docMk/>
            <pc:sldMk cId="754667137" sldId="386"/>
            <ac:spMk id="73" creationId="{336A9744-53DB-5C90-6A35-66A92F9C4826}"/>
          </ac:spMkLst>
        </pc:spChg>
        <pc:spChg chg="add del mod">
          <ac:chgData name="代數白痴 顧" userId="316db6a4f7ef8138" providerId="LiveId" clId="{B183398C-3223-4551-BFD8-DE24E39287AE}" dt="2023-09-20T00:45:32.397" v="4448" actId="478"/>
          <ac:spMkLst>
            <pc:docMk/>
            <pc:sldMk cId="754667137" sldId="386"/>
            <ac:spMk id="78" creationId="{ABBFF826-C7E7-E884-DF41-09D56114DC65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90" creationId="{0AABA280-7F71-CDE8-261C-F44E750B139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07" creationId="{FA4D8D0D-595F-F3BF-294A-36BF87218051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12" creationId="{C6C3C595-B151-BCD5-6AD2-7A9D077217B2}"/>
          </ac:spMkLst>
        </pc:spChg>
        <pc:grpChg chg="add del mod">
          <ac:chgData name="代數白痴 顧" userId="316db6a4f7ef8138" providerId="LiveId" clId="{B183398C-3223-4551-BFD8-DE24E39287AE}" dt="2023-09-20T00:37:40.836" v="4160" actId="478"/>
          <ac:grpSpMkLst>
            <pc:docMk/>
            <pc:sldMk cId="754667137" sldId="386"/>
            <ac:grpSpMk id="2" creationId="{0689F27C-5C23-AFC5-B581-1170D7E97974}"/>
          </ac:grpSpMkLst>
        </pc:grpChg>
        <pc:picChg chg="add del mod">
          <ac:chgData name="代數白痴 顧" userId="316db6a4f7ef8138" providerId="LiveId" clId="{B183398C-3223-4551-BFD8-DE24E39287AE}" dt="2023-09-20T00:30:21.334" v="3708" actId="478"/>
          <ac:picMkLst>
            <pc:docMk/>
            <pc:sldMk cId="754667137" sldId="386"/>
            <ac:picMk id="9" creationId="{049E7186-DD57-9543-1EE6-6634D1643DD5}"/>
          </ac:picMkLst>
        </pc:picChg>
        <pc:cxnChg chg="mod">
          <ac:chgData name="代數白痴 顧" userId="316db6a4f7ef8138" providerId="LiveId" clId="{B183398C-3223-4551-BFD8-DE24E39287AE}" dt="2023-09-19T07:31:44.872" v="2597"/>
          <ac:cxnSpMkLst>
            <pc:docMk/>
            <pc:sldMk cId="754667137" sldId="386"/>
            <ac:cxnSpMk id="3" creationId="{2D02EBE9-F1B9-2491-44A6-572D3A6105AE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" creationId="{E4DF225D-C1A1-9242-AAB2-5EEFA234593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4" creationId="{29E321DE-739E-5589-734F-19544167270D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0" creationId="{637BF08F-B6FD-D2C7-C0A9-663D8DB4221A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2" creationId="{9847AC17-8F88-BE6C-1472-A5AF95A36B6F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8" creationId="{9ACD6245-8D7A-56B5-54A3-DC4F2160858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37" creationId="{3D171F9D-5482-2848-D5B5-9ACBF367EF06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38" creationId="{C24963F8-DCB2-E10A-1CEF-C20D4AA69C9A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2" creationId="{959C991D-0B61-7376-6A1C-ED396308A203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3" creationId="{C1C6507E-1F83-3C2B-C749-E08AE464803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4" creationId="{0E218771-1ABE-ED67-90AF-E17269FEF8A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7" creationId="{A278C6D2-6C9A-F873-C7F9-2327A106931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8" creationId="{DCFE519E-5BF6-F942-C51A-EE58CDD239E9}"/>
          </ac:cxnSpMkLst>
        </pc:cxnChg>
        <pc:cxnChg chg="add mod">
          <ac:chgData name="代數白痴 顧" userId="316db6a4f7ef8138" providerId="LiveId" clId="{B183398C-3223-4551-BFD8-DE24E39287AE}" dt="2023-09-20T00:45:05.303" v="4440" actId="14100"/>
          <ac:cxnSpMkLst>
            <pc:docMk/>
            <pc:sldMk cId="754667137" sldId="386"/>
            <ac:cxnSpMk id="52" creationId="{458169C0-9F16-1266-7E10-2364780B527B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3" creationId="{67CCF68D-CB3E-4BC6-14A5-13F3587A75F4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4" creationId="{ED4954EE-1CA0-0FB7-310E-BAA3EEC6BED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7" creationId="{B03DCD9E-4E72-7E05-ADC9-E2E6799EDE1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8" creationId="{417003E0-44F4-CC76-5A29-BE36D43210E5}"/>
          </ac:cxnSpMkLst>
        </pc:cxnChg>
        <pc:cxnChg chg="add mod">
          <ac:chgData name="代數白痴 顧" userId="316db6a4f7ef8138" providerId="LiveId" clId="{B183398C-3223-4551-BFD8-DE24E39287AE}" dt="2023-09-20T00:44:57.495" v="4439" actId="14100"/>
          <ac:cxnSpMkLst>
            <pc:docMk/>
            <pc:sldMk cId="754667137" sldId="386"/>
            <ac:cxnSpMk id="63" creationId="{CC7EF02B-06F2-68BC-FA85-D1548B24DA9B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64" creationId="{A6B2FA41-AB03-2A3F-998A-EE8E1245248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65" creationId="{DFBFA1AE-52B4-3545-31DA-F93B9A012BAF}"/>
          </ac:cxnSpMkLst>
        </pc:cxnChg>
        <pc:cxnChg chg="add del mod">
          <ac:chgData name="代數白痴 顧" userId="316db6a4f7ef8138" providerId="LiveId" clId="{B183398C-3223-4551-BFD8-DE24E39287AE}" dt="2023-09-20T00:45:18.469" v="4442" actId="478"/>
          <ac:cxnSpMkLst>
            <pc:docMk/>
            <pc:sldMk cId="754667137" sldId="386"/>
            <ac:cxnSpMk id="69" creationId="{61F6D649-57C1-A49E-BBA8-E99AB6F6E8AB}"/>
          </ac:cxnSpMkLst>
        </pc:cxnChg>
        <pc:cxnChg chg="add del mod">
          <ac:chgData name="代數白痴 顧" userId="316db6a4f7ef8138" providerId="LiveId" clId="{B183398C-3223-4551-BFD8-DE24E39287AE}" dt="2023-09-20T00:45:24.490" v="4444" actId="478"/>
          <ac:cxnSpMkLst>
            <pc:docMk/>
            <pc:sldMk cId="754667137" sldId="386"/>
            <ac:cxnSpMk id="71" creationId="{3B8EAC0C-E018-F5A9-4BA1-852724DE8ED1}"/>
          </ac:cxnSpMkLst>
        </pc:cxnChg>
        <pc:cxnChg chg="add del mod">
          <ac:chgData name="代數白痴 顧" userId="316db6a4f7ef8138" providerId="LiveId" clId="{B183398C-3223-4551-BFD8-DE24E39287AE}" dt="2023-09-20T00:45:17.335" v="4441" actId="478"/>
          <ac:cxnSpMkLst>
            <pc:docMk/>
            <pc:sldMk cId="754667137" sldId="386"/>
            <ac:cxnSpMk id="75" creationId="{32C4CCAD-9F4F-BCA6-2832-6703B0BE1702}"/>
          </ac:cxnSpMkLst>
        </pc:cxnChg>
        <pc:cxnChg chg="add del mod">
          <ac:chgData name="代數白痴 顧" userId="316db6a4f7ef8138" providerId="LiveId" clId="{B183398C-3223-4551-BFD8-DE24E39287AE}" dt="2023-09-20T00:45:27.768" v="4446" actId="478"/>
          <ac:cxnSpMkLst>
            <pc:docMk/>
            <pc:sldMk cId="754667137" sldId="386"/>
            <ac:cxnSpMk id="77" creationId="{38918D2C-81E5-E235-E749-7821C2F8334D}"/>
          </ac:cxnSpMkLst>
        </pc:cxnChg>
        <pc:cxnChg chg="add del mod">
          <ac:chgData name="代數白痴 顧" userId="316db6a4f7ef8138" providerId="LiveId" clId="{B183398C-3223-4551-BFD8-DE24E39287AE}" dt="2023-09-20T00:45:33.274" v="4449" actId="478"/>
          <ac:cxnSpMkLst>
            <pc:docMk/>
            <pc:sldMk cId="754667137" sldId="386"/>
            <ac:cxnSpMk id="79" creationId="{62016457-5BCA-CF3F-D371-88DCB5A07D73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81" creationId="{20D8CF43-D3A2-0C83-163A-CDF3C1EF4106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86" creationId="{C9C0C1C7-26B1-8C15-B829-6BF6BB8BAEB1}"/>
          </ac:cxnSpMkLst>
        </pc:cxnChg>
        <pc:cxnChg chg="add del mod">
          <ac:chgData name="代數白痴 顧" userId="316db6a4f7ef8138" providerId="LiveId" clId="{B183398C-3223-4551-BFD8-DE24E39287AE}" dt="2023-09-20T00:39:35.421" v="4186" actId="478"/>
          <ac:cxnSpMkLst>
            <pc:docMk/>
            <pc:sldMk cId="754667137" sldId="386"/>
            <ac:cxnSpMk id="91" creationId="{01891F09-151D-31A4-8942-C94D1D48F6EC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5" creationId="{71092705-B531-CE26-7913-650BD3A86BD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6" creationId="{32E7D953-FFA9-044A-DD0E-CFFF40D4BCC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8" creationId="{660C9326-92A0-7CCA-AC14-CAB135B61165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08" creationId="{77847ECA-8683-2B88-AF25-58C2EF244C8E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09" creationId="{78CC8531-E4E8-EC35-2837-672879D79BE4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0" creationId="{94E3FB83-FA3F-3750-0573-D98A23F315CC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3" creationId="{4BE020D8-51FD-7463-7994-32F301490CCA}"/>
          </ac:cxnSpMkLst>
        </pc:cxnChg>
      </pc:sldChg>
      <pc:sldChg chg="modSp mod modTransition">
        <pc:chgData name="代數白痴 顧" userId="316db6a4f7ef8138" providerId="LiveId" clId="{B183398C-3223-4551-BFD8-DE24E39287AE}" dt="2023-09-19T07:25:55.282" v="2594"/>
        <pc:sldMkLst>
          <pc:docMk/>
          <pc:sldMk cId="731354489" sldId="387"/>
        </pc:sldMkLst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B183398C-3223-4551-BFD8-DE24E39287AE}" dt="2023-09-19T06:31:15.499" v="1402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B183398C-3223-4551-BFD8-DE24E39287AE}" dt="2023-09-19T06:31:56.681" v="141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B183398C-3223-4551-BFD8-DE24E39287AE}" dt="2023-09-19T06:36:00.622" v="1821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B183398C-3223-4551-BFD8-DE24E39287AE}" dt="2023-09-19T06:27:52.115" v="780" actId="1035"/>
          <ac:grpSpMkLst>
            <pc:docMk/>
            <pc:sldMk cId="731354489" sldId="387"/>
            <ac:grpSpMk id="5" creationId="{89C8AF9F-0B58-DD6F-FB5C-42B7BE73955B}"/>
          </ac:grpSpMkLst>
        </pc:grpChg>
        <pc:cxnChg chg="mod">
          <ac:chgData name="代數白痴 顧" userId="316db6a4f7ef8138" providerId="LiveId" clId="{B183398C-3223-4551-BFD8-DE24E39287AE}" dt="2023-09-19T06:31:50.786" v="1417" actId="1035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B183398C-3223-4551-BFD8-DE24E39287AE}" dt="2023-09-19T07:25:55.278" v="2593"/>
        <pc:sldMkLst>
          <pc:docMk/>
          <pc:sldMk cId="151402070" sldId="390"/>
        </pc:sldMkLst>
        <pc:spChg chg="mod">
          <ac:chgData name="代數白痴 顧" userId="316db6a4f7ef8138" providerId="LiveId" clId="{B183398C-3223-4551-BFD8-DE24E39287AE}" dt="2023-09-19T06:21:44.971" v="35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">
        <pc:chgData name="代數白痴 顧" userId="316db6a4f7ef8138" providerId="LiveId" clId="{B183398C-3223-4551-BFD8-DE24E39287AE}" dt="2023-09-19T07:25:55.283" v="2595"/>
        <pc:sldMkLst>
          <pc:docMk/>
          <pc:sldMk cId="2267038628" sldId="392"/>
        </pc:sldMkLst>
        <pc:spChg chg="mod">
          <ac:chgData name="代數白痴 顧" userId="316db6a4f7ef8138" providerId="LiveId" clId="{B183398C-3223-4551-BFD8-DE24E39287AE}" dt="2023-09-19T07:18:37.290" v="2440" actId="113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B183398C-3223-4551-BFD8-DE24E39287AE}" dt="2023-09-19T07:18:42.404" v="2445" actId="5793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B183398C-3223-4551-BFD8-DE24E39287AE}" dt="2023-09-19T06:33:10.409" v="1443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1" creationId="{C09DE6BA-320D-42D7-F7FA-7F85BAB2A7BA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2" creationId="{08327DEC-E1AD-9052-CA54-24031C1ACB67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3" creationId="{AF8886DE-68B3-8179-B29C-991A84DD25BD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4" creationId="{E86217CF-0464-97CE-6D52-80FD17EE5030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5" creationId="{733F95C2-E70B-BDC1-C49D-1341069A581C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6" creationId="{C6142AC7-BDDD-5550-04B8-A5C018848054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7" creationId="{FEBC1EE9-AA9D-15A0-9A72-E1064B407FAD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8" creationId="{71E4668E-4DE1-28E2-7E69-4176C2049056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9" creationId="{3CB60DF3-5ED3-FC51-B427-596AC88AD126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0" creationId="{77BAD00D-0445-B8C0-E608-EE88E2949602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5" creationId="{6D3A60CB-CA21-1BC9-46C9-152F8B90DF31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6" creationId="{CBEC9E16-0B2F-7E77-53B9-4607C4D2614D}"/>
          </ac:spMkLst>
        </pc:spChg>
        <pc:spChg chg="add mod">
          <ac:chgData name="代數白痴 顧" userId="316db6a4f7ef8138" providerId="LiveId" clId="{B183398C-3223-4551-BFD8-DE24E39287AE}" dt="2023-09-19T07:19:30.444" v="2453" actId="2711"/>
          <ac:spMkLst>
            <pc:docMk/>
            <pc:sldMk cId="2267038628" sldId="392"/>
            <ac:spMk id="48" creationId="{88452877-8DED-1F21-19FF-3F87A66A6B80}"/>
          </ac:spMkLst>
        </pc:spChg>
        <pc:spChg chg="add mod">
          <ac:chgData name="代數白痴 顧" userId="316db6a4f7ef8138" providerId="LiveId" clId="{B183398C-3223-4551-BFD8-DE24E39287AE}" dt="2023-09-19T07:19:44.410" v="2459" actId="1076"/>
          <ac:spMkLst>
            <pc:docMk/>
            <pc:sldMk cId="2267038628" sldId="392"/>
            <ac:spMk id="49" creationId="{9A0CDBF4-394B-0785-C73B-22FCD150766B}"/>
          </ac:spMkLst>
        </pc:spChg>
        <pc:spChg chg="mod">
          <ac:chgData name="代數白痴 顧" userId="316db6a4f7ef8138" providerId="LiveId" clId="{B183398C-3223-4551-BFD8-DE24E39287AE}" dt="2023-09-19T06:35:53.635" v="1817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B183398C-3223-4551-BFD8-DE24E39287AE}" dt="2023-09-19T07:13:49.164" v="2211" actId="1036"/>
          <ac:grpSpMkLst>
            <pc:docMk/>
            <pc:sldMk cId="2267038628" sldId="392"/>
            <ac:grpSpMk id="3" creationId="{B7912554-F7C1-5852-8AB5-6489B5423E94}"/>
          </ac:grpSpMkLst>
        </pc:grpChg>
        <pc:picChg chg="add mod">
          <ac:chgData name="代數白痴 顧" userId="316db6a4f7ef8138" providerId="LiveId" clId="{B183398C-3223-4551-BFD8-DE24E39287AE}" dt="2023-09-19T07:13:04.825" v="2165" actId="1076"/>
          <ac:picMkLst>
            <pc:docMk/>
            <pc:sldMk cId="2267038628" sldId="392"/>
            <ac:picMk id="5" creationId="{ED6C6582-BC2B-B1E2-282F-2D7B7AD200F8}"/>
          </ac:picMkLst>
        </pc:picChg>
        <pc:picChg chg="add del mod">
          <ac:chgData name="代數白痴 顧" userId="316db6a4f7ef8138" providerId="LiveId" clId="{B183398C-3223-4551-BFD8-DE24E39287AE}" dt="2023-09-19T07:07:57.568" v="2139" actId="478"/>
          <ac:picMkLst>
            <pc:docMk/>
            <pc:sldMk cId="2267038628" sldId="392"/>
            <ac:picMk id="11" creationId="{B0030309-7FCB-45DA-803B-B5FE44D04A7B}"/>
          </ac:picMkLst>
        </pc:pic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3" creationId="{E6F04A88-C022-20B4-38DF-FAD2489FFC1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5" creationId="{0744E7DB-3EF3-3CCD-DBD2-A488B12E1EAE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8" creationId="{9FDC1AFB-A13F-E1E8-7E96-630B267811C2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9" creationId="{CB33CE86-557F-6311-196C-7CF9DCB4E7D9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0" creationId="{030C09E4-035D-8760-24E5-04C935A4C28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2" creationId="{403AD63D-A29C-A8CE-AD5A-E9F9EBEC0E82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5" creationId="{4B0BCC87-8670-3781-8ACF-9C39C200F581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6" creationId="{A0B58DE1-2D13-D5D3-8839-95867F931049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8" creationId="{A7D47334-5437-A79D-6707-879B5AE7A931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9" creationId="{54D8980F-FAC9-45BB-31A3-6343C85C156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30" creationId="{A8228A43-8BA4-9145-6DAA-33D717062830}"/>
          </ac:cxnSpMkLst>
        </pc:cxnChg>
        <pc:cxnChg chg="add del mod">
          <ac:chgData name="代數白痴 顧" userId="316db6a4f7ef8138" providerId="LiveId" clId="{B183398C-3223-4551-BFD8-DE24E39287AE}" dt="2023-09-19T07:04:51.440" v="2050" actId="478"/>
          <ac:cxnSpMkLst>
            <pc:docMk/>
            <pc:sldMk cId="2267038628" sldId="392"/>
            <ac:cxnSpMk id="42" creationId="{CCD790DD-3DD7-8994-3FE6-6BC338D9E706}"/>
          </ac:cxnSpMkLst>
        </pc:cxnChg>
        <pc:cxnChg chg="add del">
          <ac:chgData name="代數白痴 顧" userId="316db6a4f7ef8138" providerId="LiveId" clId="{B183398C-3223-4551-BFD8-DE24E39287AE}" dt="2023-09-19T07:05:05.281" v="2052" actId="478"/>
          <ac:cxnSpMkLst>
            <pc:docMk/>
            <pc:sldMk cId="2267038628" sldId="392"/>
            <ac:cxnSpMk id="44" creationId="{0589FC01-2703-13EC-2B5E-5682B94DB9F6}"/>
          </ac:cxnSpMkLst>
        </pc:cxnChg>
      </pc:sldChg>
    </pc:docChg>
  </pc:docChgLst>
  <pc:docChgLst>
    <pc:chgData name="代數白痴 顧" userId="316db6a4f7ef8138" providerId="LiveId" clId="{FF2F3095-821C-47E1-AA82-EFEDBBD8D84B}"/>
    <pc:docChg chg="undo custSel modSld">
      <pc:chgData name="代數白痴 顧" userId="316db6a4f7ef8138" providerId="LiveId" clId="{FF2F3095-821C-47E1-AA82-EFEDBBD8D84B}" dt="2023-09-06T07:50:04.875" v="1746" actId="20577"/>
      <pc:docMkLst>
        <pc:docMk/>
      </pc:docMkLst>
      <pc:sldChg chg="addSp modSp mod modTransition modAnim">
        <pc:chgData name="代數白痴 顧" userId="316db6a4f7ef8138" providerId="LiveId" clId="{FF2F3095-821C-47E1-AA82-EFEDBBD8D84B}" dt="2023-09-06T07:45:15.013" v="1325"/>
        <pc:sldMkLst>
          <pc:docMk/>
          <pc:sldMk cId="754667137" sldId="386"/>
        </pc:sldMkLst>
        <pc:spChg chg="mod">
          <ac:chgData name="代數白痴 顧" userId="316db6a4f7ef8138" providerId="LiveId" clId="{FF2F3095-821C-47E1-AA82-EFEDBBD8D84B}" dt="2023-09-06T07:41:11.658" v="109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38:40.603" v="987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F2F3095-821C-47E1-AA82-EFEDBBD8D84B}" dt="2023-09-06T07:44:01.003" v="1319" actId="20577"/>
          <ac:spMkLst>
            <pc:docMk/>
            <pc:sldMk cId="754667137" sldId="386"/>
            <ac:spMk id="89" creationId="{9E8FE398-ED8E-E5DE-BD50-E0471252FAF6}"/>
          </ac:spMkLst>
        </pc:spChg>
        <pc:grpChg chg="mod">
          <ac:chgData name="代數白痴 顧" userId="316db6a4f7ef8138" providerId="LiveId" clId="{FF2F3095-821C-47E1-AA82-EFEDBBD8D84B}" dt="2023-09-06T07:45:12.355" v="1324" actId="164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FF2F3095-821C-47E1-AA82-EFEDBBD8D84B}" dt="2023-09-06T07:45:12.355" v="1324" actId="164"/>
          <ac:grpSpMkLst>
            <pc:docMk/>
            <pc:sldMk cId="754667137" sldId="386"/>
            <ac:grpSpMk id="7" creationId="{2F048655-EE61-EF8F-145A-AE6D8F871CF8}"/>
          </ac:grpSpMkLst>
        </pc:grpChg>
        <pc:graphicFrameChg chg="add mod">
          <ac:chgData name="代數白痴 顧" userId="316db6a4f7ef8138" providerId="LiveId" clId="{FF2F3095-821C-47E1-AA82-EFEDBBD8D84B}" dt="2023-09-06T07:37:15.246" v="876" actId="1038"/>
          <ac:graphicFrameMkLst>
            <pc:docMk/>
            <pc:sldMk cId="754667137" sldId="386"/>
            <ac:graphicFrameMk id="3" creationId="{85A15C52-0676-83FA-93E0-0895BBAEB0DD}"/>
          </ac:graphicFrameMkLst>
        </pc:graphicFrameChg>
        <pc:graphicFrameChg chg="add mod">
          <ac:chgData name="代數白痴 顧" userId="316db6a4f7ef8138" providerId="LiveId" clId="{FF2F3095-821C-47E1-AA82-EFEDBBD8D84B}" dt="2023-09-06T07:39:17.283" v="1063" actId="1037"/>
          <ac:graphicFrameMkLst>
            <pc:docMk/>
            <pc:sldMk cId="754667137" sldId="386"/>
            <ac:graphicFrameMk id="4" creationId="{B6B88A43-7652-B905-A9F2-8F4084810049}"/>
          </ac:graphicFrameMkLst>
        </pc:graphicFrameChg>
        <pc:graphicFrameChg chg="add mod">
          <ac:chgData name="代數白痴 顧" userId="316db6a4f7ef8138" providerId="LiveId" clId="{FF2F3095-821C-47E1-AA82-EFEDBBD8D84B}" dt="2023-09-06T07:39:20.571" v="1064" actId="1037"/>
          <ac:graphicFrameMkLst>
            <pc:docMk/>
            <pc:sldMk cId="754667137" sldId="386"/>
            <ac:graphicFrameMk id="5" creationId="{5BAB9BED-33AB-8C0B-83A0-6A2DDA5ED028}"/>
          </ac:graphicFrameMkLst>
        </pc:graphicFrameChg>
        <pc:graphicFrameChg chg="add mod">
          <ac:chgData name="代數白痴 顧" userId="316db6a4f7ef8138" providerId="LiveId" clId="{FF2F3095-821C-47E1-AA82-EFEDBBD8D84B}" dt="2023-09-06T07:45:12.355" v="1324" actId="164"/>
          <ac:graphicFrameMkLst>
            <pc:docMk/>
            <pc:sldMk cId="754667137" sldId="386"/>
            <ac:graphicFrameMk id="6" creationId="{225FEE0E-17D3-C4BB-437A-067F43608665}"/>
          </ac:graphicFrameMkLst>
        </pc:graphicFrameChg>
      </pc:sldChg>
      <pc:sldChg chg="addSp delSp modSp mod modTransition">
        <pc:chgData name="代數白痴 顧" userId="316db6a4f7ef8138" providerId="LiveId" clId="{FF2F3095-821C-47E1-AA82-EFEDBBD8D84B}" dt="2023-09-06T07:44:12.630" v="1321"/>
        <pc:sldMkLst>
          <pc:docMk/>
          <pc:sldMk cId="731354489" sldId="387"/>
        </pc:sldMkLst>
        <pc:spChg chg="add del mod">
          <ac:chgData name="代數白痴 顧" userId="316db6a4f7ef8138" providerId="LiveId" clId="{FF2F3095-821C-47E1-AA82-EFEDBBD8D84B}" dt="2023-09-06T07:28:52.838" v="303" actId="478"/>
          <ac:spMkLst>
            <pc:docMk/>
            <pc:sldMk cId="731354489" sldId="387"/>
            <ac:spMk id="2" creationId="{560A0E9D-971F-C7DD-9A47-03747F3A9748}"/>
          </ac:spMkLst>
        </pc:spChg>
        <pc:spChg chg="mod">
          <ac:chgData name="代數白痴 顧" userId="316db6a4f7ef8138" providerId="LiveId" clId="{FF2F3095-821C-47E1-AA82-EFEDBBD8D84B}" dt="2023-09-06T07:32:39.490" v="598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FF2F3095-821C-47E1-AA82-EFEDBBD8D84B}" dt="2023-09-06T07:33:10.617" v="649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30:02.805" v="368" actId="20577"/>
          <ac:spMkLst>
            <pc:docMk/>
            <pc:sldMk cId="731354489" sldId="387"/>
            <ac:spMk id="60" creationId="{90ECAF3B-FFFF-A531-AFBE-31708C7D891C}"/>
          </ac:spMkLst>
        </pc:spChg>
        <pc:graphicFrameChg chg="add del mod">
          <ac:chgData name="代數白痴 顧" userId="316db6a4f7ef8138" providerId="LiveId" clId="{FF2F3095-821C-47E1-AA82-EFEDBBD8D84B}" dt="2023-09-06T07:28:52.838" v="303" actId="478"/>
          <ac:graphicFrameMkLst>
            <pc:docMk/>
            <pc:sldMk cId="731354489" sldId="387"/>
            <ac:graphicFrameMk id="3" creationId="{8DCD41B9-6D48-3754-3F3C-F11B6BCAD7BD}"/>
          </ac:graphicFrameMkLst>
        </pc:graphicFrameChg>
        <pc:graphicFrameChg chg="add mod">
          <ac:chgData name="代數白痴 顧" userId="316db6a4f7ef8138" providerId="LiveId" clId="{FF2F3095-821C-47E1-AA82-EFEDBBD8D84B}" dt="2023-09-06T07:29:25.844" v="309" actId="1035"/>
          <ac:graphicFrameMkLst>
            <pc:docMk/>
            <pc:sldMk cId="731354489" sldId="387"/>
            <ac:graphicFrameMk id="4" creationId="{1B2DB6FC-D5F8-65EE-B16C-7C54EF0B42F0}"/>
          </ac:graphicFrameMkLst>
        </pc:graphicFrameChg>
        <pc:graphicFrameChg chg="add mod">
          <ac:chgData name="代數白痴 顧" userId="316db6a4f7ef8138" providerId="LiveId" clId="{FF2F3095-821C-47E1-AA82-EFEDBBD8D84B}" dt="2023-09-06T07:29:56.547" v="360" actId="1037"/>
          <ac:graphicFrameMkLst>
            <pc:docMk/>
            <pc:sldMk cId="731354489" sldId="387"/>
            <ac:graphicFrameMk id="8" creationId="{762DAC84-C597-047A-7298-3BBB973E85D6}"/>
          </ac:graphicFrameMkLst>
        </pc:graphicFrameChg>
      </pc:sldChg>
      <pc:sldChg chg="modSp mod modTransition modNotesTx">
        <pc:chgData name="代數白痴 顧" userId="316db6a4f7ef8138" providerId="LiveId" clId="{FF2F3095-821C-47E1-AA82-EFEDBBD8D84B}" dt="2023-09-06T07:44:12.629" v="1320"/>
        <pc:sldMkLst>
          <pc:docMk/>
          <pc:sldMk cId="151402070" sldId="390"/>
        </pc:sldMkLst>
        <pc:spChg chg="mod">
          <ac:chgData name="代數白痴 顧" userId="316db6a4f7ef8138" providerId="LiveId" clId="{FF2F3095-821C-47E1-AA82-EFEDBBD8D84B}" dt="2023-09-06T07:23:59.253" v="28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FF2F3095-821C-47E1-AA82-EFEDBBD8D84B}" dt="2023-09-06T07:50:04.875" v="1746" actId="20577"/>
        <pc:sldMkLst>
          <pc:docMk/>
          <pc:sldMk cId="2267038628" sldId="392"/>
        </pc:sldMkLst>
        <pc:spChg chg="mod">
          <ac:chgData name="代數白痴 顧" userId="316db6a4f7ef8138" providerId="LiveId" clId="{FF2F3095-821C-47E1-AA82-EFEDBBD8D84B}" dt="2023-09-06T07:50:04.875" v="1746" actId="2057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FF2F3095-821C-47E1-AA82-EFEDBBD8D84B}" dt="2023-09-06T07:46:10.259" v="1380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48:24.545" v="1614" actId="947"/>
          <ac:spMkLst>
            <pc:docMk/>
            <pc:sldMk cId="2267038628" sldId="392"/>
            <ac:spMk id="60" creationId="{90ECAF3B-FFFF-A531-AFBE-31708C7D891C}"/>
          </ac:spMkLst>
        </pc:spChg>
      </pc:sldChg>
    </pc:docChg>
  </pc:docChgLst>
  <pc:docChgLst>
    <pc:chgData name="代數白痴 顧" userId="316db6a4f7ef8138" providerId="LiveId" clId="{F2484F83-0E93-481F-8F9D-783C7FBA3875}"/>
    <pc:docChg chg="modSld">
      <pc:chgData name="代數白痴 顧" userId="316db6a4f7ef8138" providerId="LiveId" clId="{F2484F83-0E93-481F-8F9D-783C7FBA3875}" dt="2023-08-30T14:18:40.038" v="8" actId="20577"/>
      <pc:docMkLst>
        <pc:docMk/>
      </pc:docMkLst>
      <pc:sldChg chg="modSp mod">
        <pc:chgData name="代數白痴 顧" userId="316db6a4f7ef8138" providerId="LiveId" clId="{F2484F83-0E93-481F-8F9D-783C7FBA3875}" dt="2023-08-30T14:18:40.038" v="8" actId="20577"/>
        <pc:sldMkLst>
          <pc:docMk/>
          <pc:sldMk cId="3878279706" sldId="391"/>
        </pc:sldMkLst>
        <pc:spChg chg="mod">
          <ac:chgData name="代數白痴 顧" userId="316db6a4f7ef8138" providerId="LiveId" clId="{F2484F83-0E93-481F-8F9D-783C7FBA3875}" dt="2023-08-30T14:18:40.038" v="8" actId="20577"/>
          <ac:spMkLst>
            <pc:docMk/>
            <pc:sldMk cId="3878279706" sldId="391"/>
            <ac:spMk id="23" creationId="{00000000-0000-0000-0000-000000000000}"/>
          </ac:spMkLst>
        </pc:spChg>
      </pc:sldChg>
    </pc:docChg>
  </pc:docChgLst>
  <pc:docChgLst>
    <pc:chgData name="代數白痴 顧" userId="316db6a4f7ef8138" providerId="LiveId" clId="{D104867C-9455-43AE-AB32-23C3E6643204}"/>
    <pc:docChg chg="undo custSel modSld">
      <pc:chgData name="代數白痴 顧" userId="316db6a4f7ef8138" providerId="LiveId" clId="{D104867C-9455-43AE-AB32-23C3E6643204}" dt="2023-08-24T07:01:24.629" v="2157"/>
      <pc:docMkLst>
        <pc:docMk/>
      </pc:docMkLst>
      <pc:sldChg chg="modTransition">
        <pc:chgData name="代數白痴 顧" userId="316db6a4f7ef8138" providerId="LiveId" clId="{D104867C-9455-43AE-AB32-23C3E6643204}" dt="2023-08-24T07:01:24.629" v="2155"/>
        <pc:sldMkLst>
          <pc:docMk/>
          <pc:sldMk cId="754667137" sldId="386"/>
        </pc:sldMkLst>
      </pc:sldChg>
      <pc:sldChg chg="delSp modSp mod modTransition modNotesTx">
        <pc:chgData name="代數白痴 顧" userId="316db6a4f7ef8138" providerId="LiveId" clId="{D104867C-9455-43AE-AB32-23C3E6643204}" dt="2023-08-24T07:01:24.628" v="2154"/>
        <pc:sldMkLst>
          <pc:docMk/>
          <pc:sldMk cId="731354489" sldId="387"/>
        </pc:sldMkLst>
        <pc:spChg chg="mod">
          <ac:chgData name="代數白痴 顧" userId="316db6a4f7ef8138" providerId="LiveId" clId="{D104867C-9455-43AE-AB32-23C3E6643204}" dt="2023-08-24T06:50:19.964" v="410" actId="30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104867C-9455-43AE-AB32-23C3E6643204}" dt="2023-08-24T06:48:48.247" v="329" actId="20577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D104867C-9455-43AE-AB32-23C3E6643204}" dt="2023-08-24T06:53:20.430" v="577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104867C-9455-43AE-AB32-23C3E6643204}" dt="2023-08-24T06:48:25.498" v="299" actId="947"/>
          <ac:spMkLst>
            <pc:docMk/>
            <pc:sldMk cId="731354489" sldId="387"/>
            <ac:spMk id="60" creationId="{90ECAF3B-FFFF-A531-AFBE-31708C7D891C}"/>
          </ac:spMkLst>
        </pc:spChg>
        <pc:inkChg chg="del">
          <ac:chgData name="代數白痴 顧" userId="316db6a4f7ef8138" providerId="LiveId" clId="{D104867C-9455-43AE-AB32-23C3E6643204}" dt="2023-08-24T06:45:46.332" v="83" actId="478"/>
          <ac:inkMkLst>
            <pc:docMk/>
            <pc:sldMk cId="731354489" sldId="387"/>
            <ac:inkMk id="14" creationId="{CAFDA1A6-A045-8272-D103-3852EF0F5443}"/>
          </ac:inkMkLst>
        </pc:inkChg>
      </pc:sldChg>
      <pc:sldChg chg="modTransition">
        <pc:chgData name="代數白痴 顧" userId="316db6a4f7ef8138" providerId="LiveId" clId="{D104867C-9455-43AE-AB32-23C3E6643204}" dt="2023-08-24T07:01:24.629" v="2156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D104867C-9455-43AE-AB32-23C3E6643204}" dt="2023-08-24T07:01:24.628" v="2153"/>
        <pc:sldMkLst>
          <pc:docMk/>
          <pc:sldMk cId="151402070" sldId="390"/>
        </pc:sldMkLst>
        <pc:spChg chg="mod">
          <ac:chgData name="代數白痴 顧" userId="316db6a4f7ef8138" providerId="LiveId" clId="{D104867C-9455-43AE-AB32-23C3E6643204}" dt="2023-08-24T06:45:24.074" v="50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Transition">
        <pc:chgData name="代數白痴 顧" userId="316db6a4f7ef8138" providerId="LiveId" clId="{D104867C-9455-43AE-AB32-23C3E6643204}" dt="2023-08-24T07:01:24.629" v="2157"/>
        <pc:sldMkLst>
          <pc:docMk/>
          <pc:sldMk cId="3878279706" sldId="391"/>
        </pc:sldMkLst>
      </pc:sldChg>
    </pc:docChg>
  </pc:docChgLst>
  <pc:docChgLst>
    <pc:chgData name="代數白痴 顧" userId="316db6a4f7ef8138" providerId="LiveId" clId="{4CC42D42-99F9-4BC5-9E0D-D95C71653CDF}"/>
    <pc:docChg chg="undo custSel modSld">
      <pc:chgData name="代數白痴 顧" userId="316db6a4f7ef8138" providerId="LiveId" clId="{4CC42D42-99F9-4BC5-9E0D-D95C71653CDF}" dt="2023-08-28T03:07:39.425" v="4692"/>
      <pc:docMkLst>
        <pc:docMk/>
      </pc:docMkLst>
      <pc:sldChg chg="addSp delSp modSp mod modTransition modNotesTx">
        <pc:chgData name="代數白痴 顧" userId="316db6a4f7ef8138" providerId="LiveId" clId="{4CC42D42-99F9-4BC5-9E0D-D95C71653CDF}" dt="2023-08-28T03:07:39.424" v="4690"/>
        <pc:sldMkLst>
          <pc:docMk/>
          <pc:sldMk cId="754667137" sldId="386"/>
        </pc:sldMkLst>
        <pc:spChg chg="mod">
          <ac:chgData name="代數白痴 顧" userId="316db6a4f7ef8138" providerId="LiveId" clId="{4CC42D42-99F9-4BC5-9E0D-D95C71653CDF}" dt="2023-08-28T02:29:26.399" v="82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32:46.642" v="1157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CC42D42-99F9-4BC5-9E0D-D95C71653CDF}" dt="2023-08-28T02:36:06.271" v="1328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CC42D42-99F9-4BC5-9E0D-D95C71653CDF}" dt="2023-08-28T02:36:19.155" v="1332" actId="113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4CC42D42-99F9-4BC5-9E0D-D95C71653CDF}" dt="2023-08-28T02:31:09.983" v="857" actId="1038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add mod">
          <ac:chgData name="代數白痴 顧" userId="316db6a4f7ef8138" providerId="LiveId" clId="{4CC42D42-99F9-4BC5-9E0D-D95C71653CDF}" dt="2023-08-28T02:34:54.241" v="1209" actId="1037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inkChg chg="del">
          <ac:chgData name="代數白痴 顧" userId="316db6a4f7ef8138" providerId="LiveId" clId="{4CC42D42-99F9-4BC5-9E0D-D95C71653CDF}" dt="2023-08-28T02:29:30.481" v="828" actId="478"/>
          <ac:inkMkLst>
            <pc:docMk/>
            <pc:sldMk cId="754667137" sldId="386"/>
            <ac:inkMk id="5" creationId="{FDD09A55-F8D2-C345-ED63-9CED9B67493E}"/>
          </ac:inkMkLst>
        </pc:inkChg>
        <pc:cxnChg chg="add mod">
          <ac:chgData name="代數白痴 顧" userId="316db6a4f7ef8138" providerId="LiveId" clId="{4CC42D42-99F9-4BC5-9E0D-D95C71653CDF}" dt="2023-08-28T02:30:02.978" v="836" actId="1582"/>
          <ac:cxnSpMkLst>
            <pc:docMk/>
            <pc:sldMk cId="754667137" sldId="386"/>
            <ac:cxnSpMk id="4" creationId="{02532AFF-DB8C-9DAA-2151-87749FDBDD4C}"/>
          </ac:cxnSpMkLst>
        </pc:cxnChg>
        <pc:cxnChg chg="add mod">
          <ac:chgData name="代數白痴 顧" userId="316db6a4f7ef8138" providerId="LiveId" clId="{4CC42D42-99F9-4BC5-9E0D-D95C71653CDF}" dt="2023-08-28T02:33:29.057" v="1169" actId="1035"/>
          <ac:cxnSpMkLst>
            <pc:docMk/>
            <pc:sldMk cId="754667137" sldId="386"/>
            <ac:cxnSpMk id="7" creationId="{5D5AD07B-0D9A-E48D-EF2F-5496B9797BF4}"/>
          </ac:cxnSpMkLst>
        </pc:cxnChg>
      </pc:sldChg>
      <pc:sldChg chg="addSp delSp modSp mod modTransition modAnim modNotesTx">
        <pc:chgData name="代數白痴 顧" userId="316db6a4f7ef8138" providerId="LiveId" clId="{4CC42D42-99F9-4BC5-9E0D-D95C71653CDF}" dt="2023-08-28T03:07:39.424" v="4689"/>
        <pc:sldMkLst>
          <pc:docMk/>
          <pc:sldMk cId="731354489" sldId="387"/>
        </pc:sldMkLst>
        <pc:spChg chg="mod">
          <ac:chgData name="代數白痴 顧" userId="316db6a4f7ef8138" providerId="LiveId" clId="{4CC42D42-99F9-4BC5-9E0D-D95C71653CDF}" dt="2023-08-28T02:33:53.586" v="1181" actId="40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4CC42D42-99F9-4BC5-9E0D-D95C71653CDF}" dt="2023-08-28T02:25:14.932" v="606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4CC42D42-99F9-4BC5-9E0D-D95C71653CDF}" dt="2023-08-28T02:28:48.402" v="798" actId="14100"/>
          <ac:spMkLst>
            <pc:docMk/>
            <pc:sldMk cId="731354489" sldId="387"/>
            <ac:spMk id="16" creationId="{DF8D189F-1EBF-BC3D-0228-452189B41A98}"/>
          </ac:spMkLst>
        </pc:spChg>
        <pc:spChg chg="mod">
          <ac:chgData name="代數白痴 顧" userId="316db6a4f7ef8138" providerId="LiveId" clId="{4CC42D42-99F9-4BC5-9E0D-D95C71653CDF}" dt="2023-08-28T02:25:29.849" v="624" actId="20577"/>
          <ac:spMkLst>
            <pc:docMk/>
            <pc:sldMk cId="731354489" sldId="387"/>
            <ac:spMk id="17" creationId="{849D1851-B76C-B963-3B05-3273AEDD5438}"/>
          </ac:spMkLst>
        </pc:spChg>
        <pc:spChg chg="mod">
          <ac:chgData name="代數白痴 顧" userId="316db6a4f7ef8138" providerId="LiveId" clId="{4CC42D42-99F9-4BC5-9E0D-D95C71653CDF}" dt="2023-08-28T02:15:28.746" v="7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22:35.322" v="398" actId="20577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4CC42D42-99F9-4BC5-9E0D-D95C71653CDF}" dt="2023-08-28T02:28:22.940" v="793" actId="164"/>
          <ac:grpSpMkLst>
            <pc:docMk/>
            <pc:sldMk cId="731354489" sldId="387"/>
            <ac:grpSpMk id="15" creationId="{6638FCCE-9AE0-6858-85EB-1B1C51C31245}"/>
          </ac:grpSpMkLst>
        </pc:grpChg>
        <pc:grpChg chg="add mod">
          <ac:chgData name="代數白痴 顧" userId="316db6a4f7ef8138" providerId="LiveId" clId="{4CC42D42-99F9-4BC5-9E0D-D95C71653CDF}" dt="2023-08-28T02:28:30.883" v="794" actId="1076"/>
          <ac:grpSpMkLst>
            <pc:docMk/>
            <pc:sldMk cId="731354489" sldId="387"/>
            <ac:grpSpMk id="19" creationId="{42806D3D-BDF8-DC36-76AF-AA96F1030FC3}"/>
          </ac:grpSpMkLst>
        </pc:grpChg>
        <pc:graphicFrameChg chg="add mod">
          <ac:chgData name="代數白痴 顧" userId="316db6a4f7ef8138" providerId="LiveId" clId="{4CC42D42-99F9-4BC5-9E0D-D95C71653CDF}" dt="2023-08-28T02:18:52.283" v="226" actId="103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add mod">
          <ac:chgData name="代數白痴 顧" userId="316db6a4f7ef8138" providerId="LiveId" clId="{4CC42D42-99F9-4BC5-9E0D-D95C71653CDF}" dt="2023-08-28T02:21:53.760" v="305" actId="1037"/>
          <ac:graphicFrameMkLst>
            <pc:docMk/>
            <pc:sldMk cId="731354489" sldId="387"/>
            <ac:graphicFrameMk id="13" creationId="{E1155DE6-A295-3049-1C71-5D4B8B98542A}"/>
          </ac:graphicFrameMkLst>
        </pc:graphicFrameChg>
        <pc:graphicFrameChg chg="add mod">
          <ac:chgData name="代數白痴 顧" userId="316db6a4f7ef8138" providerId="LiveId" clId="{4CC42D42-99F9-4BC5-9E0D-D95C71653CDF}" dt="2023-08-28T02:22:39.032" v="401" actId="1037"/>
          <ac:graphicFrameMkLst>
            <pc:docMk/>
            <pc:sldMk cId="731354489" sldId="387"/>
            <ac:graphicFrameMk id="14" creationId="{527197B0-173F-1E49-5AA7-C87AEE5B298B}"/>
          </ac:graphicFrameMkLst>
        </pc:graphicFrameChg>
        <pc:graphicFrameChg chg="add mod">
          <ac:chgData name="代數白痴 顧" userId="316db6a4f7ef8138" providerId="LiveId" clId="{4CC42D42-99F9-4BC5-9E0D-D95C71653CDF}" dt="2023-08-28T02:28:22.940" v="793" actId="164"/>
          <ac:graphicFrameMkLst>
            <pc:docMk/>
            <pc:sldMk cId="731354489" sldId="387"/>
            <ac:graphicFrameMk id="18" creationId="{8F9384B8-8114-E55C-D9B1-13DF83C108C6}"/>
          </ac:graphicFrameMkLst>
        </pc:graphicFrameChg>
        <pc:inkChg chg="del">
          <ac:chgData name="代數白痴 顧" userId="316db6a4f7ef8138" providerId="LiveId" clId="{4CC42D42-99F9-4BC5-9E0D-D95C71653CDF}" dt="2023-08-28T02:15:22.863" v="53" actId="478"/>
          <ac:inkMkLst>
            <pc:docMk/>
            <pc:sldMk cId="731354489" sldId="387"/>
            <ac:inkMk id="3" creationId="{8741E124-6DB5-4CB3-B153-5C1713DA3FF3}"/>
          </ac:inkMkLst>
        </pc:inkChg>
        <pc:cxnChg chg="add del mod">
          <ac:chgData name="代數白痴 顧" userId="316db6a4f7ef8138" providerId="LiveId" clId="{4CC42D42-99F9-4BC5-9E0D-D95C71653CDF}" dt="2023-08-28T02:29:03.024" v="801" actId="478"/>
          <ac:cxnSpMkLst>
            <pc:docMk/>
            <pc:sldMk cId="731354489" sldId="387"/>
            <ac:cxnSpMk id="8" creationId="{975AA79B-AD2E-9CF1-11F1-AE558E6545EB}"/>
          </ac:cxnSpMkLst>
        </pc:cxnChg>
        <pc:cxnChg chg="add del mod">
          <ac:chgData name="代數白痴 顧" userId="316db6a4f7ef8138" providerId="LiveId" clId="{4CC42D42-99F9-4BC5-9E0D-D95C71653CDF}" dt="2023-08-28T02:29:02.103" v="800" actId="478"/>
          <ac:cxnSpMkLst>
            <pc:docMk/>
            <pc:sldMk cId="731354489" sldId="387"/>
            <ac:cxnSpMk id="12" creationId="{223DF644-3928-7798-C94B-B62C404F4B72}"/>
          </ac:cxnSpMkLst>
        </pc:cxnChg>
      </pc:sldChg>
      <pc:sldChg chg="delSp modSp mod modTransition delAnim modNotesTx">
        <pc:chgData name="代數白痴 顧" userId="316db6a4f7ef8138" providerId="LiveId" clId="{4CC42D42-99F9-4BC5-9E0D-D95C71653CDF}" dt="2023-08-28T03:07:39.425" v="4692"/>
        <pc:sldMkLst>
          <pc:docMk/>
          <pc:sldMk cId="3686676960" sldId="388"/>
        </pc:sldMkLst>
        <pc:spChg chg="mod">
          <ac:chgData name="代數白痴 顧" userId="316db6a4f7ef8138" providerId="LiveId" clId="{4CC42D42-99F9-4BC5-9E0D-D95C71653CDF}" dt="2023-08-28T02:54:23.908" v="2805" actId="20577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49:34.274" v="2334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51:54.544" v="2562" actId="114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52:02.499" v="2563" actId="478"/>
          <ac:grpSpMkLst>
            <pc:docMk/>
            <pc:sldMk cId="3686676960" sldId="388"/>
            <ac:grpSpMk id="17" creationId="{4FF810CC-A9DC-DCAF-144E-08113BA3AD9A}"/>
          </ac:grpSpMkLst>
        </pc:grpChg>
        <pc:inkChg chg="del">
          <ac:chgData name="代數白痴 顧" userId="316db6a4f7ef8138" providerId="LiveId" clId="{4CC42D42-99F9-4BC5-9E0D-D95C71653CDF}" dt="2023-08-28T02:49:14.092" v="2281" actId="478"/>
          <ac:inkMkLst>
            <pc:docMk/>
            <pc:sldMk cId="3686676960" sldId="388"/>
            <ac:inkMk id="5" creationId="{F64AA034-3A7B-285B-4ACE-4518952652C0}"/>
          </ac:inkMkLst>
        </pc:inkChg>
      </pc:sldChg>
      <pc:sldChg chg="modSp mod modTransition modNotesTx">
        <pc:chgData name="代數白痴 顧" userId="316db6a4f7ef8138" providerId="LiveId" clId="{4CC42D42-99F9-4BC5-9E0D-D95C71653CDF}" dt="2023-08-28T03:07:39.423" v="4688"/>
        <pc:sldMkLst>
          <pc:docMk/>
          <pc:sldMk cId="151402070" sldId="390"/>
        </pc:sldMkLst>
        <pc:spChg chg="mod">
          <ac:chgData name="代數白痴 顧" userId="316db6a4f7ef8138" providerId="LiveId" clId="{4CC42D42-99F9-4BC5-9E0D-D95C71653CDF}" dt="2023-08-28T02:15:06.681" v="2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 delAnim">
        <pc:chgData name="代數白痴 顧" userId="316db6a4f7ef8138" providerId="LiveId" clId="{4CC42D42-99F9-4BC5-9E0D-D95C71653CDF}" dt="2023-08-28T03:07:39.425" v="4691"/>
        <pc:sldMkLst>
          <pc:docMk/>
          <pc:sldMk cId="3878279706" sldId="391"/>
        </pc:sldMkLst>
        <pc:spChg chg="mod">
          <ac:chgData name="代數白痴 顧" userId="316db6a4f7ef8138" providerId="LiveId" clId="{4CC42D42-99F9-4BC5-9E0D-D95C71653CDF}" dt="2023-08-28T02:48:38.983" v="228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38:05.358" v="1362" actId="20577"/>
          <ac:spMkLst>
            <pc:docMk/>
            <pc:sldMk cId="3878279706" sldId="391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43:54.979" v="1859" actId="947"/>
          <ac:spMkLst>
            <pc:docMk/>
            <pc:sldMk cId="3878279706" sldId="391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36:36.659" v="1335" actId="478"/>
          <ac:grpSpMkLst>
            <pc:docMk/>
            <pc:sldMk cId="3878279706" sldId="391"/>
            <ac:grpSpMk id="2" creationId="{720E121B-B624-80C4-8624-FE8719A54030}"/>
          </ac:grpSpMkLst>
        </pc:grpChg>
        <pc:graphicFrameChg chg="add mod">
          <ac:chgData name="代數白痴 顧" userId="316db6a4f7ef8138" providerId="LiveId" clId="{4CC42D42-99F9-4BC5-9E0D-D95C71653CDF}" dt="2023-08-28T02:41:26.362" v="1486" actId="1038"/>
          <ac:graphicFrameMkLst>
            <pc:docMk/>
            <pc:sldMk cId="3878279706" sldId="391"/>
            <ac:graphicFrameMk id="12" creationId="{9173CB5C-3B64-0AB2-B256-AF1DAE09AF5A}"/>
          </ac:graphicFrameMkLst>
        </pc:graphicFrameChg>
        <pc:graphicFrameChg chg="add mod">
          <ac:chgData name="代數白痴 顧" userId="316db6a4f7ef8138" providerId="LiveId" clId="{4CC42D42-99F9-4BC5-9E0D-D95C71653CDF}" dt="2023-08-28T02:42:19.987" v="1635" actId="1038"/>
          <ac:graphicFrameMkLst>
            <pc:docMk/>
            <pc:sldMk cId="3878279706" sldId="391"/>
            <ac:graphicFrameMk id="15" creationId="{2CF5ED97-AA6E-2AA5-9655-AE0D2BC1AFAB}"/>
          </ac:graphicFrameMkLst>
        </pc:graphicFrameChg>
        <pc:graphicFrameChg chg="add mod">
          <ac:chgData name="代數白痴 顧" userId="316db6a4f7ef8138" providerId="LiveId" clId="{4CC42D42-99F9-4BC5-9E0D-D95C71653CDF}" dt="2023-08-28T02:45:36.176" v="1940" actId="1035"/>
          <ac:graphicFrameMkLst>
            <pc:docMk/>
            <pc:sldMk cId="3878279706" sldId="391"/>
            <ac:graphicFrameMk id="18" creationId="{1C097050-9E90-2C28-DEFA-A291B01024DB}"/>
          </ac:graphicFrameMkLst>
        </pc:graphicFrameChg>
        <pc:graphicFrameChg chg="add mod">
          <ac:chgData name="代數白痴 顧" userId="316db6a4f7ef8138" providerId="LiveId" clId="{4CC42D42-99F9-4BC5-9E0D-D95C71653CDF}" dt="2023-08-28T02:46:32.265" v="2058" actId="1038"/>
          <ac:graphicFrameMkLst>
            <pc:docMk/>
            <pc:sldMk cId="3878279706" sldId="391"/>
            <ac:graphicFrameMk id="19" creationId="{6F143AEC-9D16-D831-6E21-C3DC6A23DD53}"/>
          </ac:graphicFrameMkLst>
        </pc:graphicFrameChg>
        <pc:graphicFrameChg chg="add mod">
          <ac:chgData name="代數白痴 顧" userId="316db6a4f7ef8138" providerId="LiveId" clId="{4CC42D42-99F9-4BC5-9E0D-D95C71653CDF}" dt="2023-08-28T02:47:57.473" v="2191" actId="1038"/>
          <ac:graphicFrameMkLst>
            <pc:docMk/>
            <pc:sldMk cId="3878279706" sldId="391"/>
            <ac:graphicFrameMk id="20" creationId="{B59A1A3E-5D31-A848-D8E6-B3FE43425432}"/>
          </ac:graphicFrameMkLst>
        </pc:graphicFrameChg>
        <pc:inkChg chg="del">
          <ac:chgData name="代數白痴 顧" userId="316db6a4f7ef8138" providerId="LiveId" clId="{4CC42D42-99F9-4BC5-9E0D-D95C71653CDF}" dt="2023-08-28T02:36:33.828" v="1334" actId="478"/>
          <ac:inkMkLst>
            <pc:docMk/>
            <pc:sldMk cId="3878279706" sldId="391"/>
            <ac:inkMk id="14" creationId="{7E54E618-A7B3-7B70-0627-B2F41F4D047A}"/>
          </ac:inkMkLst>
        </pc:inkChg>
        <pc:cxnChg chg="add mod">
          <ac:chgData name="代數白痴 顧" userId="316db6a4f7ef8138" providerId="LiveId" clId="{4CC42D42-99F9-4BC5-9E0D-D95C71653CDF}" dt="2023-08-28T02:39:21.336" v="1458"/>
          <ac:cxnSpMkLst>
            <pc:docMk/>
            <pc:sldMk cId="3878279706" sldId="391"/>
            <ac:cxnSpMk id="11" creationId="{F8ECAA13-7598-52F0-1CC5-AC60B3617B03}"/>
          </ac:cxnSpMkLst>
        </pc:cxnChg>
        <pc:cxnChg chg="del">
          <ac:chgData name="代數白痴 顧" userId="316db6a4f7ef8138" providerId="LiveId" clId="{4CC42D42-99F9-4BC5-9E0D-D95C71653CDF}" dt="2023-08-28T02:36:36.659" v="1335" actId="478"/>
          <ac:cxnSpMkLst>
            <pc:docMk/>
            <pc:sldMk cId="3878279706" sldId="391"/>
            <ac:cxnSpMk id="13" creationId="{1D7F58CD-F983-308D-DDE5-2AFF04299DC5}"/>
          </ac:cxnSpMkLst>
        </pc:cxnChg>
        <pc:cxnChg chg="add mod">
          <ac:chgData name="代數白痴 顧" userId="316db6a4f7ef8138" providerId="LiveId" clId="{4CC42D42-99F9-4BC5-9E0D-D95C71653CDF}" dt="2023-08-28T02:44:49.838" v="1896" actId="1035"/>
          <ac:cxnSpMkLst>
            <pc:docMk/>
            <pc:sldMk cId="3878279706" sldId="391"/>
            <ac:cxnSpMk id="16" creationId="{FFF53457-B98E-3AFB-C4B2-6499CF557CF7}"/>
          </ac:cxnSpMkLst>
        </pc:cxnChg>
      </pc:sldChg>
    </pc:docChg>
  </pc:docChgLst>
  <pc:docChgLst>
    <pc:chgData name="代數白痴 顧" userId="316db6a4f7ef8138" providerId="LiveId" clId="{020238DC-914E-448E-ACBB-B993CE97EE75}"/>
    <pc:docChg chg="undo custSel modSld sldOrd">
      <pc:chgData name="代數白痴 顧" userId="316db6a4f7ef8138" providerId="LiveId" clId="{020238DC-914E-448E-ACBB-B993CE97EE75}" dt="2023-09-18T07:50:28.362" v="1845" actId="113"/>
      <pc:docMkLst>
        <pc:docMk/>
      </pc:docMkLst>
      <pc:sldChg chg="addSp delSp modSp mod">
        <pc:chgData name="代數白痴 顧" userId="316db6a4f7ef8138" providerId="LiveId" clId="{020238DC-914E-448E-ACBB-B993CE97EE75}" dt="2023-09-18T07:50:05.255" v="1842" actId="20577"/>
        <pc:sldMkLst>
          <pc:docMk/>
          <pc:sldMk cId="754667137" sldId="386"/>
        </pc:sldMkLst>
        <pc:spChg chg="add mod">
          <ac:chgData name="代數白痴 顧" userId="316db6a4f7ef8138" providerId="LiveId" clId="{020238DC-914E-448E-ACBB-B993CE97EE75}" dt="2023-09-18T07:43:13.859" v="1669" actId="1076"/>
          <ac:spMkLst>
            <pc:docMk/>
            <pc:sldMk cId="754667137" sldId="386"/>
            <ac:spMk id="8" creationId="{0DB31CC7-9EB6-B8CE-E147-C73EDF7079C4}"/>
          </ac:spMkLst>
        </pc:spChg>
        <pc:spChg chg="add mod">
          <ac:chgData name="代數白痴 顧" userId="316db6a4f7ef8138" providerId="LiveId" clId="{020238DC-914E-448E-ACBB-B993CE97EE75}" dt="2023-09-18T07:43:13.859" v="1669" actId="1076"/>
          <ac:spMkLst>
            <pc:docMk/>
            <pc:sldMk cId="754667137" sldId="386"/>
            <ac:spMk id="9" creationId="{1D86AD7B-3265-33DA-C554-60EC32D308FA}"/>
          </ac:spMkLst>
        </pc:spChg>
        <pc:spChg chg="add mod">
          <ac:chgData name="代數白痴 顧" userId="316db6a4f7ef8138" providerId="LiveId" clId="{020238DC-914E-448E-ACBB-B993CE97EE75}" dt="2023-09-18T07:44:28.196" v="1700" actId="1037"/>
          <ac:spMkLst>
            <pc:docMk/>
            <pc:sldMk cId="754667137" sldId="386"/>
            <ac:spMk id="10" creationId="{26786C2D-381F-2616-6CB4-430D2178F38B}"/>
          </ac:spMkLst>
        </pc:spChg>
        <pc:spChg chg="add mod">
          <ac:chgData name="代數白痴 顧" userId="316db6a4f7ef8138" providerId="LiveId" clId="{020238DC-914E-448E-ACBB-B993CE97EE75}" dt="2023-09-18T07:44:47.275" v="1702" actId="1076"/>
          <ac:spMkLst>
            <pc:docMk/>
            <pc:sldMk cId="754667137" sldId="386"/>
            <ac:spMk id="11" creationId="{3A5C5E40-65B7-99EC-0AFB-F809FFAA4EDC}"/>
          </ac:spMkLst>
        </pc:spChg>
        <pc:spChg chg="add mod">
          <ac:chgData name="代數白痴 顧" userId="316db6a4f7ef8138" providerId="LiveId" clId="{020238DC-914E-448E-ACBB-B993CE97EE75}" dt="2023-09-18T07:44:56.482" v="1705" actId="20577"/>
          <ac:spMkLst>
            <pc:docMk/>
            <pc:sldMk cId="754667137" sldId="386"/>
            <ac:spMk id="12" creationId="{301BAB38-CF58-05B8-E264-E5F8C768D372}"/>
          </ac:spMkLst>
        </pc:spChg>
        <pc:spChg chg="add mod">
          <ac:chgData name="代數白痴 顧" userId="316db6a4f7ef8138" providerId="LiveId" clId="{020238DC-914E-448E-ACBB-B993CE97EE75}" dt="2023-09-18T07:45:22.603" v="1713" actId="1035"/>
          <ac:spMkLst>
            <pc:docMk/>
            <pc:sldMk cId="754667137" sldId="386"/>
            <ac:spMk id="13" creationId="{22E2BC7F-16FC-5DCD-0E98-B372566EC48B}"/>
          </ac:spMkLst>
        </pc:spChg>
        <pc:spChg chg="add mod">
          <ac:chgData name="代數白痴 顧" userId="316db6a4f7ef8138" providerId="LiveId" clId="{020238DC-914E-448E-ACBB-B993CE97EE75}" dt="2023-09-18T07:45:40.420" v="1726" actId="1037"/>
          <ac:spMkLst>
            <pc:docMk/>
            <pc:sldMk cId="754667137" sldId="386"/>
            <ac:spMk id="14" creationId="{CD562854-C6F7-CFE6-DDA3-C1EB721C14BC}"/>
          </ac:spMkLst>
        </pc:spChg>
        <pc:spChg chg="add mod">
          <ac:chgData name="代數白痴 顧" userId="316db6a4f7ef8138" providerId="LiveId" clId="{020238DC-914E-448E-ACBB-B993CE97EE75}" dt="2023-09-18T07:46:05.039" v="1736" actId="1035"/>
          <ac:spMkLst>
            <pc:docMk/>
            <pc:sldMk cId="754667137" sldId="386"/>
            <ac:spMk id="15" creationId="{39D9D7CD-60EC-2690-7381-33341A835CEE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6" creationId="{87D334EF-6A81-81DF-A7B2-C6C778C46937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7" creationId="{9E599298-1559-42CF-12A1-33D7126C7929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8" creationId="{CBDC4F46-4256-0812-65D0-E6E174CB7891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9" creationId="{B07816E4-853B-2119-E703-013F9B3666CD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20" creationId="{BB4E3D4D-B837-64A0-6629-9F0DD617FE57}"/>
          </ac:spMkLst>
        </pc:spChg>
        <pc:spChg chg="add mod">
          <ac:chgData name="代數白痴 顧" userId="316db6a4f7ef8138" providerId="LiveId" clId="{020238DC-914E-448E-ACBB-B993CE97EE75}" dt="2023-09-18T07:46:47.770" v="1743" actId="1076"/>
          <ac:spMkLst>
            <pc:docMk/>
            <pc:sldMk cId="754667137" sldId="386"/>
            <ac:spMk id="21" creationId="{E5F035B8-03BB-01C6-5700-37734FE4F51B}"/>
          </ac:spMkLst>
        </pc:spChg>
        <pc:spChg chg="add mod">
          <ac:chgData name="代數白痴 顧" userId="316db6a4f7ef8138" providerId="LiveId" clId="{020238DC-914E-448E-ACBB-B993CE97EE75}" dt="2023-09-18T07:47:09.003" v="1753" actId="1036"/>
          <ac:spMkLst>
            <pc:docMk/>
            <pc:sldMk cId="754667137" sldId="386"/>
            <ac:spMk id="22" creationId="{E92FBBA6-3A9C-17EC-DC43-B8AA3EF274F5}"/>
          </ac:spMkLst>
        </pc:spChg>
        <pc:spChg chg="mod">
          <ac:chgData name="代數白痴 顧" userId="316db6a4f7ef8138" providerId="LiveId" clId="{020238DC-914E-448E-ACBB-B993CE97EE75}" dt="2023-09-18T07:37:01.914" v="895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020238DC-914E-448E-ACBB-B993CE97EE75}" dt="2023-09-18T07:47:20.602" v="1759" actId="1037"/>
          <ac:spMkLst>
            <pc:docMk/>
            <pc:sldMk cId="754667137" sldId="386"/>
            <ac:spMk id="24" creationId="{42AD7D4B-3630-1EDD-1992-5BDF1A7192E2}"/>
          </ac:spMkLst>
        </pc:spChg>
        <pc:spChg chg="add mod">
          <ac:chgData name="代數白痴 顧" userId="316db6a4f7ef8138" providerId="LiveId" clId="{020238DC-914E-448E-ACBB-B993CE97EE75}" dt="2023-09-18T07:47:47.265" v="1774" actId="1038"/>
          <ac:spMkLst>
            <pc:docMk/>
            <pc:sldMk cId="754667137" sldId="386"/>
            <ac:spMk id="25" creationId="{3A0CD06A-6A2C-83F6-7BBE-5ACDEA0CAB34}"/>
          </ac:spMkLst>
        </pc:spChg>
        <pc:spChg chg="add mod">
          <ac:chgData name="代數白痴 顧" userId="316db6a4f7ef8138" providerId="LiveId" clId="{020238DC-914E-448E-ACBB-B993CE97EE75}" dt="2023-09-18T07:47:32.451" v="1761" actId="1076"/>
          <ac:spMkLst>
            <pc:docMk/>
            <pc:sldMk cId="754667137" sldId="386"/>
            <ac:spMk id="26" creationId="{181CD530-8FB2-B8FB-751E-906F317038F0}"/>
          </ac:spMkLst>
        </pc:spChg>
        <pc:spChg chg="add mod">
          <ac:chgData name="代數白痴 顧" userId="316db6a4f7ef8138" providerId="LiveId" clId="{020238DC-914E-448E-ACBB-B993CE97EE75}" dt="2023-09-18T07:47:32.451" v="1761" actId="1076"/>
          <ac:spMkLst>
            <pc:docMk/>
            <pc:sldMk cId="754667137" sldId="386"/>
            <ac:spMk id="27" creationId="{8B0D90C6-07F7-B47C-DE3A-1319C94F81B0}"/>
          </ac:spMkLst>
        </pc:spChg>
        <pc:spChg chg="add mod">
          <ac:chgData name="代數白痴 顧" userId="316db6a4f7ef8138" providerId="LiveId" clId="{020238DC-914E-448E-ACBB-B993CE97EE75}" dt="2023-09-18T07:48:25.380" v="1792" actId="1036"/>
          <ac:spMkLst>
            <pc:docMk/>
            <pc:sldMk cId="754667137" sldId="386"/>
            <ac:spMk id="28" creationId="{B9453204-D690-6D20-5D5E-05B4F252EBDA}"/>
          </ac:spMkLst>
        </pc:spChg>
        <pc:spChg chg="add mod">
          <ac:chgData name="代數白痴 顧" userId="316db6a4f7ef8138" providerId="LiveId" clId="{020238DC-914E-448E-ACBB-B993CE97EE75}" dt="2023-09-18T07:48:20.417" v="1788" actId="1037"/>
          <ac:spMkLst>
            <pc:docMk/>
            <pc:sldMk cId="754667137" sldId="386"/>
            <ac:spMk id="29" creationId="{F80B722F-722F-5E77-F136-8F4AA1B3100F}"/>
          </ac:spMkLst>
        </pc:spChg>
        <pc:spChg chg="add mod">
          <ac:chgData name="代數白痴 顧" userId="316db6a4f7ef8138" providerId="LiveId" clId="{020238DC-914E-448E-ACBB-B993CE97EE75}" dt="2023-09-18T07:48:09.995" v="1780" actId="1036"/>
          <ac:spMkLst>
            <pc:docMk/>
            <pc:sldMk cId="754667137" sldId="386"/>
            <ac:spMk id="30" creationId="{D699D318-1359-4262-1BC9-D393D27F4A92}"/>
          </ac:spMkLst>
        </pc:spChg>
        <pc:spChg chg="add mod">
          <ac:chgData name="代數白痴 顧" userId="316db6a4f7ef8138" providerId="LiveId" clId="{020238DC-914E-448E-ACBB-B993CE97EE75}" dt="2023-09-18T07:49:00.355" v="1807" actId="1076"/>
          <ac:spMkLst>
            <pc:docMk/>
            <pc:sldMk cId="754667137" sldId="386"/>
            <ac:spMk id="31" creationId="{3914C3B6-23D1-9A69-46B6-ECCCC3810DC6}"/>
          </ac:spMkLst>
        </pc:spChg>
        <pc:spChg chg="add mod">
          <ac:chgData name="代數白痴 顧" userId="316db6a4f7ef8138" providerId="LiveId" clId="{020238DC-914E-448E-ACBB-B993CE97EE75}" dt="2023-09-18T07:49:21.611" v="1819" actId="1037"/>
          <ac:spMkLst>
            <pc:docMk/>
            <pc:sldMk cId="754667137" sldId="386"/>
            <ac:spMk id="32" creationId="{BE8CBEA7-A367-5CAD-A0CC-0DA15FE56F04}"/>
          </ac:spMkLst>
        </pc:spChg>
        <pc:spChg chg="add mod">
          <ac:chgData name="代數白痴 顧" userId="316db6a4f7ef8138" providerId="LiveId" clId="{020238DC-914E-448E-ACBB-B993CE97EE75}" dt="2023-09-18T07:49:34.928" v="1832" actId="20577"/>
          <ac:spMkLst>
            <pc:docMk/>
            <pc:sldMk cId="754667137" sldId="386"/>
            <ac:spMk id="33" creationId="{BC3AAEF1-BDCD-4400-BBA5-108D814FB07A}"/>
          </ac:spMkLst>
        </pc:spChg>
        <pc:spChg chg="add mod">
          <ac:chgData name="代數白痴 顧" userId="316db6a4f7ef8138" providerId="LiveId" clId="{020238DC-914E-448E-ACBB-B993CE97EE75}" dt="2023-09-18T07:50:05.255" v="1842" actId="20577"/>
          <ac:spMkLst>
            <pc:docMk/>
            <pc:sldMk cId="754667137" sldId="386"/>
            <ac:spMk id="34" creationId="{B10894B9-9B5F-611E-96F3-0B7CAB915F4B}"/>
          </ac:spMkLst>
        </pc:spChg>
        <pc:spChg chg="mod">
          <ac:chgData name="代數白痴 顧" userId="316db6a4f7ef8138" providerId="LiveId" clId="{020238DC-914E-448E-ACBB-B993CE97EE75}" dt="2023-09-18T07:42:34.002" v="1661" actId="113"/>
          <ac:spMkLst>
            <pc:docMk/>
            <pc:sldMk cId="754667137" sldId="386"/>
            <ac:spMk id="60" creationId="{90ECAF3B-FFFF-A531-AFBE-31708C7D891C}"/>
          </ac:spMkLst>
        </pc:spChg>
        <pc:grpChg chg="del">
          <ac:chgData name="代數白痴 顧" userId="316db6a4f7ef8138" providerId="LiveId" clId="{020238DC-914E-448E-ACBB-B993CE97EE75}" dt="2023-09-18T07:41:56.061" v="1659" actId="478"/>
          <ac:grpSpMkLst>
            <pc:docMk/>
            <pc:sldMk cId="754667137" sldId="386"/>
            <ac:grpSpMk id="2" creationId="{46021E24-AA17-FC5B-46A5-98AF2520B5B1}"/>
          </ac:grpSpMkLst>
        </pc:grpChg>
      </pc:sldChg>
      <pc:sldChg chg="modSp mod ord">
        <pc:chgData name="代數白痴 顧" userId="316db6a4f7ef8138" providerId="LiveId" clId="{020238DC-914E-448E-ACBB-B993CE97EE75}" dt="2023-09-18T07:50:28.362" v="1845" actId="113"/>
        <pc:sldMkLst>
          <pc:docMk/>
          <pc:sldMk cId="731354489" sldId="387"/>
        </pc:sldMkLst>
        <pc:spChg chg="mod">
          <ac:chgData name="代數白痴 顧" userId="316db6a4f7ef8138" providerId="LiveId" clId="{020238DC-914E-448E-ACBB-B993CE97EE75}" dt="2023-09-18T07:35:21.180" v="85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020238DC-914E-448E-ACBB-B993CE97EE75}" dt="2023-09-18T07:35:30.164" v="854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020238DC-914E-448E-ACBB-B993CE97EE75}" dt="2023-09-18T07:32:19.771" v="54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020238DC-914E-448E-ACBB-B993CE97EE75}" dt="2023-09-18T07:50:28.362" v="1845" actId="113"/>
          <ac:spMkLst>
            <pc:docMk/>
            <pc:sldMk cId="731354489" sldId="387"/>
            <ac:spMk id="60" creationId="{90ECAF3B-FFFF-A531-AFBE-31708C7D891C}"/>
          </ac:spMkLst>
        </pc:spChg>
      </pc:sldChg>
      <pc:sldChg chg="modSp mod modNotesTx">
        <pc:chgData name="代數白痴 顧" userId="316db6a4f7ef8138" providerId="LiveId" clId="{020238DC-914E-448E-ACBB-B993CE97EE75}" dt="2023-09-18T06:50:21.328" v="43" actId="20577"/>
        <pc:sldMkLst>
          <pc:docMk/>
          <pc:sldMk cId="151402070" sldId="390"/>
        </pc:sldMkLst>
        <pc:spChg chg="mod">
          <ac:chgData name="代數白痴 顧" userId="316db6a4f7ef8138" providerId="LiveId" clId="{020238DC-914E-448E-ACBB-B993CE97EE75}" dt="2023-09-18T06:50:08.260" v="10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">
        <pc:chgData name="代數白痴 顧" userId="316db6a4f7ef8138" providerId="LiveId" clId="{020238DC-914E-448E-ACBB-B993CE97EE75}" dt="2023-09-18T06:56:00.010" v="523" actId="20577"/>
        <pc:sldMkLst>
          <pc:docMk/>
          <pc:sldMk cId="2267038628" sldId="392"/>
        </pc:sldMkLst>
        <pc:spChg chg="mod">
          <ac:chgData name="代數白痴 顧" userId="316db6a4f7ef8138" providerId="LiveId" clId="{020238DC-914E-448E-ACBB-B993CE97EE75}" dt="2023-09-18T06:56:00.010" v="523" actId="2057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020238DC-914E-448E-ACBB-B993CE97EE75}" dt="2023-09-18T06:55:23.667" v="505" actId="113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020238DC-914E-448E-ACBB-B993CE97EE75}" dt="2023-09-18T06:51:06.508" v="81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020238DC-914E-448E-ACBB-B993CE97EE75}" dt="2023-09-18T06:55:54.562" v="521" actId="20577"/>
          <ac:spMkLst>
            <pc:docMk/>
            <pc:sldMk cId="2267038628" sldId="392"/>
            <ac:spMk id="60" creationId="{90ECAF3B-FFFF-A531-AFBE-31708C7D891C}"/>
          </ac:spMkLst>
        </pc:spChg>
      </pc:sldChg>
    </pc:docChg>
  </pc:docChgLst>
  <pc:docChgLst>
    <pc:chgData name="代數白痴 顧" userId="316db6a4f7ef8138" providerId="LiveId" clId="{4F20B61E-ED31-4ED1-B1CB-53FDB45B9688}"/>
    <pc:docChg chg="undo custSel delSld modSld">
      <pc:chgData name="代數白痴 顧" userId="316db6a4f7ef8138" providerId="LiveId" clId="{4F20B61E-ED31-4ED1-B1CB-53FDB45B9688}" dt="2023-08-12T03:16:32.008" v="1391" actId="1036"/>
      <pc:docMkLst>
        <pc:docMk/>
      </pc:docMkLst>
      <pc:sldChg chg="del">
        <pc:chgData name="代數白痴 顧" userId="316db6a4f7ef8138" providerId="LiveId" clId="{4F20B61E-ED31-4ED1-B1CB-53FDB45B9688}" dt="2023-08-11T07:11:20.124" v="0" actId="2696"/>
        <pc:sldMkLst>
          <pc:docMk/>
          <pc:sldMk cId="2873434386" sldId="379"/>
        </pc:sldMkLst>
      </pc:sldChg>
      <pc:sldChg chg="modSp mod modNotesTx">
        <pc:chgData name="代數白痴 顧" userId="316db6a4f7ef8138" providerId="LiveId" clId="{4F20B61E-ED31-4ED1-B1CB-53FDB45B9688}" dt="2023-08-11T07:45:41.546" v="1304" actId="20577"/>
        <pc:sldMkLst>
          <pc:docMk/>
          <pc:sldMk cId="371298532" sldId="385"/>
        </pc:sldMkLst>
        <pc:spChg chg="mod">
          <ac:chgData name="代數白痴 顧" userId="316db6a4f7ef8138" providerId="LiveId" clId="{4F20B61E-ED31-4ED1-B1CB-53FDB45B9688}" dt="2023-08-11T07:45:25.592" v="124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4F20B61E-ED31-4ED1-B1CB-53FDB45B9688}" dt="2023-08-11T07:46:40.958" v="1305" actId="115"/>
        <pc:sldMkLst>
          <pc:docMk/>
          <pc:sldMk cId="754667137" sldId="386"/>
        </pc:sldMkLst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7" creationId="{D0EF1200-F697-BF75-21BF-99B2F4A19159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8" creationId="{13541535-746E-D914-4CB0-FFCD0E6B7D30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9" creationId="{B2A784E1-9DA8-61BC-3BAE-0E838930AA16}"/>
          </ac:spMkLst>
        </pc:spChg>
        <pc:spChg chg="mod">
          <ac:chgData name="代數白痴 顧" userId="316db6a4f7ef8138" providerId="LiveId" clId="{4F20B61E-ED31-4ED1-B1CB-53FDB45B9688}" dt="2023-08-11T07:46:40.958" v="1305" actId="11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16:30.281" v="327" actId="94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16:21.753" v="326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5" creationId="{37833360-F1C9-25C4-636C-937423010058}"/>
          </ac:graphicFrameMkLst>
        </pc:graphicFrame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6" creationId="{47773992-A70C-3019-3F58-DB591B41D163}"/>
          </ac:graphicFrameMkLst>
        </pc:graphicFrameChg>
        <pc:picChg chg="del">
          <ac:chgData name="代數白痴 顧" userId="316db6a4f7ef8138" providerId="LiveId" clId="{4F20B61E-ED31-4ED1-B1CB-53FDB45B9688}" dt="2023-08-11T07:11:28.245" v="1" actId="478"/>
          <ac:picMkLst>
            <pc:docMk/>
            <pc:sldMk cId="754667137" sldId="386"/>
            <ac:picMk id="2050" creationId="{794F7D14-7B2A-1ED1-BB45-4856DD9634C1}"/>
          </ac:picMkLst>
        </pc:picChg>
        <pc:cxnChg chg="mod">
          <ac:chgData name="代數白痴 顧" userId="316db6a4f7ef8138" providerId="LiveId" clId="{4F20B61E-ED31-4ED1-B1CB-53FDB45B9688}" dt="2023-08-11T07:16:08.266" v="323" actId="1036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4F20B61E-ED31-4ED1-B1CB-53FDB45B9688}" dt="2023-08-11T07:37:02.687" v="419" actId="207"/>
        <pc:sldMkLst>
          <pc:docMk/>
          <pc:sldMk cId="731354489" sldId="387"/>
        </pc:sldMkLst>
        <pc:spChg chg="mod">
          <ac:chgData name="代數白痴 顧" userId="316db6a4f7ef8138" providerId="LiveId" clId="{4F20B61E-ED31-4ED1-B1CB-53FDB45B9688}" dt="2023-08-11T07:37:02.687" v="419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36:57.053" v="418" actId="20577"/>
          <ac:spMkLst>
            <pc:docMk/>
            <pc:sldMk cId="731354489" sldId="387"/>
            <ac:spMk id="101" creationId="{665D392D-19FC-71B5-434C-0ABBBC91FB85}"/>
          </ac:spMkLst>
        </pc:spChg>
        <pc:cxnChg chg="mod">
          <ac:chgData name="代數白痴 顧" userId="316db6a4f7ef8138" providerId="LiveId" clId="{4F20B61E-ED31-4ED1-B1CB-53FDB45B9688}" dt="2023-08-11T07:36:39.376" v="40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delSp modSp mod">
        <pc:chgData name="代數白痴 顧" userId="316db6a4f7ef8138" providerId="LiveId" clId="{4F20B61E-ED31-4ED1-B1CB-53FDB45B9688}" dt="2023-08-12T03:16:32.008" v="1391" actId="1036"/>
        <pc:sldMkLst>
          <pc:docMk/>
          <pc:sldMk cId="3686676960" sldId="388"/>
        </pc:sldMkLst>
        <pc:spChg chg="mod">
          <ac:chgData name="代數白痴 顧" userId="316db6a4f7ef8138" providerId="LiveId" clId="{4F20B61E-ED31-4ED1-B1CB-53FDB45B9688}" dt="2023-08-12T03:16:00.441" v="135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2T03:16:14.351" v="1353" actId="948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2T03:16:32.008" v="1391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F20B61E-ED31-4ED1-B1CB-53FDB45B9688}" dt="2023-08-12T03:16:21.419" v="1374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 mod">
          <ac:chgData name="代數白痴 顧" userId="316db6a4f7ef8138" providerId="LiveId" clId="{4F20B61E-ED31-4ED1-B1CB-53FDB45B9688}" dt="2023-08-11T07:38:43.405" v="457" actId="478"/>
          <ac:picMkLst>
            <pc:docMk/>
            <pc:sldMk cId="3686676960" sldId="388"/>
            <ac:picMk id="6" creationId="{E8BD243C-81E3-BE53-9D4D-51A1C3F24BE7}"/>
          </ac:picMkLst>
        </pc:picChg>
      </pc:sldChg>
      <pc:sldChg chg="del">
        <pc:chgData name="代數白痴 顧" userId="316db6a4f7ef8138" providerId="LiveId" clId="{4F20B61E-ED31-4ED1-B1CB-53FDB45B9688}" dt="2023-08-11T07:16:40.735" v="329" actId="2696"/>
        <pc:sldMkLst>
          <pc:docMk/>
          <pc:sldMk cId="3837981058" sldId="389"/>
        </pc:sldMkLst>
      </pc:sldChg>
      <pc:sldChg chg="del">
        <pc:chgData name="代數白痴 顧" userId="316db6a4f7ef8138" providerId="LiveId" clId="{4F20B61E-ED31-4ED1-B1CB-53FDB45B9688}" dt="2023-08-11T07:16:37.796" v="328" actId="2696"/>
        <pc:sldMkLst>
          <pc:docMk/>
          <pc:sldMk cId="2141944949" sldId="390"/>
        </pc:sldMkLst>
      </pc:sldChg>
      <pc:sldChg chg="del">
        <pc:chgData name="代數白痴 顧" userId="316db6a4f7ef8138" providerId="LiveId" clId="{4F20B61E-ED31-4ED1-B1CB-53FDB45B9688}" dt="2023-08-11T07:34:37.689" v="330" actId="2696"/>
        <pc:sldMkLst>
          <pc:docMk/>
          <pc:sldMk cId="3176852412" sldId="391"/>
        </pc:sldMkLst>
      </pc:sldChg>
    </pc:docChg>
  </pc:docChgLst>
  <pc:docChgLst>
    <pc:chgData name="代數白痴 顧" userId="316db6a4f7ef8138" providerId="LiveId" clId="{34602AC6-7908-4AA6-8A84-5DE526909E7B}"/>
    <pc:docChg chg="undo custSel modSld">
      <pc:chgData name="代數白痴 顧" userId="316db6a4f7ef8138" providerId="LiveId" clId="{34602AC6-7908-4AA6-8A84-5DE526909E7B}" dt="2023-09-24T14:01:30.811" v="648" actId="20577"/>
      <pc:docMkLst>
        <pc:docMk/>
      </pc:docMkLst>
      <pc:sldChg chg="addSp delSp modSp mod delAnim">
        <pc:chgData name="代數白痴 顧" userId="316db6a4f7ef8138" providerId="LiveId" clId="{34602AC6-7908-4AA6-8A84-5DE526909E7B}" dt="2023-09-24T14:01:30.811" v="648" actId="20577"/>
        <pc:sldMkLst>
          <pc:docMk/>
          <pc:sldMk cId="754667137" sldId="386"/>
        </pc:sldMkLst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1" creationId="{4637389F-039F-5359-547D-FB39F8385123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2" creationId="{AB78436B-4651-D5AD-543D-B6F604EDFFA0}"/>
          </ac:spMkLst>
        </pc:spChg>
        <pc:spChg chg="mod">
          <ac:chgData name="代數白痴 顧" userId="316db6a4f7ef8138" providerId="LiveId" clId="{34602AC6-7908-4AA6-8A84-5DE526909E7B}" dt="2023-09-24T13:46:18.712" v="640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4" creationId="{88F8513B-1ED2-3139-3C8D-4D4BB26FA167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5" creationId="{AA243613-DFF5-E442-F8BD-354616883C83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6" creationId="{9FE57BA0-A912-215E-8553-A01A33D9256C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7" creationId="{BE6C63F3-C2C5-B476-B765-5E5D499338BF}"/>
          </ac:spMkLst>
        </pc:spChg>
        <pc:spChg chg="mod">
          <ac:chgData name="代數白痴 顧" userId="316db6a4f7ef8138" providerId="LiveId" clId="{34602AC6-7908-4AA6-8A84-5DE526909E7B}" dt="2023-09-24T14:01:30.811" v="648" actId="20577"/>
          <ac:spMkLst>
            <pc:docMk/>
            <pc:sldMk cId="754667137" sldId="386"/>
            <ac:spMk id="60" creationId="{90ECAF3B-FFFF-A531-AFBE-31708C7D891C}"/>
          </ac:spMkLst>
        </pc:spChg>
        <pc:grpChg chg="del">
          <ac:chgData name="代數白痴 顧" userId="316db6a4f7ef8138" providerId="LiveId" clId="{34602AC6-7908-4AA6-8A84-5DE526909E7B}" dt="2023-09-24T01:44:02.754" v="27" actId="478"/>
          <ac:grpSpMkLst>
            <pc:docMk/>
            <pc:sldMk cId="754667137" sldId="386"/>
            <ac:grpSpMk id="43" creationId="{DB552136-D29E-EDA2-89A1-0DBF11CE3420}"/>
          </ac:grpSpMkLst>
        </pc:grpChg>
        <pc:graphicFrameChg chg="add mod">
          <ac:chgData name="代數白痴 顧" userId="316db6a4f7ef8138" providerId="LiveId" clId="{34602AC6-7908-4AA6-8A84-5DE526909E7B}" dt="2023-09-24T13:44:16.879" v="457" actId="1038"/>
          <ac:graphicFrameMkLst>
            <pc:docMk/>
            <pc:sldMk cId="754667137" sldId="386"/>
            <ac:graphicFrameMk id="2" creationId="{56FFFF16-1404-C4B4-340E-EC6C7348E2ED}"/>
          </ac:graphicFrameMkLst>
        </pc:graphicFrameChg>
        <pc:graphicFrameChg chg="add del">
          <ac:chgData name="代數白痴 顧" userId="316db6a4f7ef8138" providerId="LiveId" clId="{34602AC6-7908-4AA6-8A84-5DE526909E7B}" dt="2023-09-24T01:44:17.159" v="30" actId="478"/>
          <ac:graphicFrameMkLst>
            <pc:docMk/>
            <pc:sldMk cId="754667137" sldId="386"/>
            <ac:graphicFrameMk id="2" creationId="{BC59AAED-E4F9-D1D1-66B7-C0665BCCA384}"/>
          </ac:graphicFrameMkLst>
        </pc:graphicFrameChg>
        <pc:graphicFrameChg chg="add mod">
          <ac:chgData name="代數白痴 顧" userId="316db6a4f7ef8138" providerId="LiveId" clId="{34602AC6-7908-4AA6-8A84-5DE526909E7B}" dt="2023-09-24T13:44:41.728" v="586" actId="1038"/>
          <ac:graphicFrameMkLst>
            <pc:docMk/>
            <pc:sldMk cId="754667137" sldId="386"/>
            <ac:graphicFrameMk id="3" creationId="{5B1E56A4-F662-6771-E081-92DF5C55BF95}"/>
          </ac:graphicFrameMkLst>
        </pc:graphicFrameChg>
        <pc:graphicFrameChg chg="del">
          <ac:chgData name="代數白痴 顧" userId="316db6a4f7ef8138" providerId="LiveId" clId="{34602AC6-7908-4AA6-8A84-5DE526909E7B}" dt="2023-09-24T01:44:17.159" v="30" actId="478"/>
          <ac:graphicFrameMkLst>
            <pc:docMk/>
            <pc:sldMk cId="754667137" sldId="386"/>
            <ac:graphicFrameMk id="14" creationId="{49512D5C-6014-99C4-3E01-7B791DE5ADC2}"/>
          </ac:graphicFrameMkLst>
        </pc:graphicFrameChg>
        <pc:graphicFrameChg chg="del">
          <ac:chgData name="代數白痴 顧" userId="316db6a4f7ef8138" providerId="LiveId" clId="{34602AC6-7908-4AA6-8A84-5DE526909E7B}" dt="2023-09-24T01:44:17.159" v="30" actId="478"/>
          <ac:graphicFrameMkLst>
            <pc:docMk/>
            <pc:sldMk cId="754667137" sldId="386"/>
            <ac:graphicFrameMk id="16" creationId="{804DFCA3-9D6D-1E83-31A8-A2699FEDDEEF}"/>
          </ac:graphicFrameMkLst>
        </pc:graphicFrameChg>
        <pc:picChg chg="add mod">
          <ac:chgData name="代數白痴 顧" userId="316db6a4f7ef8138" providerId="LiveId" clId="{34602AC6-7908-4AA6-8A84-5DE526909E7B}" dt="2023-09-24T13:45:26.712" v="609" actId="1076"/>
          <ac:picMkLst>
            <pc:docMk/>
            <pc:sldMk cId="754667137" sldId="386"/>
            <ac:picMk id="4" creationId="{6738B2A8-B331-98AB-143F-1C50038BCA7C}"/>
          </ac:picMkLst>
        </pc:picChg>
        <pc:picChg chg="del">
          <ac:chgData name="代數白痴 顧" userId="316db6a4f7ef8138" providerId="LiveId" clId="{34602AC6-7908-4AA6-8A84-5DE526909E7B}" dt="2023-09-24T01:43:59.754" v="26" actId="478"/>
          <ac:picMkLst>
            <pc:docMk/>
            <pc:sldMk cId="754667137" sldId="386"/>
            <ac:picMk id="20" creationId="{05B00E74-0EFA-1A16-8548-1ABA9F5DE776}"/>
          </ac:picMkLst>
        </pc:picChg>
        <pc:cxnChg chg="add del">
          <ac:chgData name="代數白痴 顧" userId="316db6a4f7ef8138" providerId="LiveId" clId="{34602AC6-7908-4AA6-8A84-5DE526909E7B}" dt="2023-09-24T01:46:13.011" v="371" actId="478"/>
          <ac:cxnSpMkLst>
            <pc:docMk/>
            <pc:sldMk cId="754667137" sldId="386"/>
            <ac:cxnSpMk id="3" creationId="{6A286D77-4CAA-9C16-A506-28BBD1EC5CD3}"/>
          </ac:cxnSpMkLst>
        </pc:cxnChg>
        <pc:cxnChg chg="add del">
          <ac:chgData name="代數白痴 顧" userId="316db6a4f7ef8138" providerId="LiveId" clId="{34602AC6-7908-4AA6-8A84-5DE526909E7B}" dt="2023-09-24T01:46:13.011" v="371" actId="478"/>
          <ac:cxnSpMkLst>
            <pc:docMk/>
            <pc:sldMk cId="754667137" sldId="386"/>
            <ac:cxnSpMk id="5" creationId="{1384F47A-8CF6-5821-3B3E-3FF3D57DE0F9}"/>
          </ac:cxnSpMkLst>
        </pc:cxnChg>
        <pc:cxnChg chg="add del">
          <ac:chgData name="代數白痴 顧" userId="316db6a4f7ef8138" providerId="LiveId" clId="{34602AC6-7908-4AA6-8A84-5DE526909E7B}" dt="2023-09-24T01:46:13.011" v="371" actId="478"/>
          <ac:cxnSpMkLst>
            <pc:docMk/>
            <pc:sldMk cId="754667137" sldId="386"/>
            <ac:cxnSpMk id="6" creationId="{B20D77E5-8111-71B0-A0BD-12C4F06B6565}"/>
          </ac:cxnSpMkLst>
        </pc:cxnChg>
        <pc:cxnChg chg="add del">
          <ac:chgData name="代數白痴 顧" userId="316db6a4f7ef8138" providerId="LiveId" clId="{34602AC6-7908-4AA6-8A84-5DE526909E7B}" dt="2023-09-24T01:46:15.104" v="372" actId="478"/>
          <ac:cxnSpMkLst>
            <pc:docMk/>
            <pc:sldMk cId="754667137" sldId="386"/>
            <ac:cxnSpMk id="8" creationId="{DF86CED7-9CEC-FF3C-1A8D-8E2622439DDD}"/>
          </ac:cxnSpMkLst>
        </pc:cxnChg>
        <pc:cxnChg chg="add del">
          <ac:chgData name="代數白痴 顧" userId="316db6a4f7ef8138" providerId="LiveId" clId="{34602AC6-7908-4AA6-8A84-5DE526909E7B}" dt="2023-09-24T01:44:17.159" v="30" actId="478"/>
          <ac:cxnSpMkLst>
            <pc:docMk/>
            <pc:sldMk cId="754667137" sldId="386"/>
            <ac:cxnSpMk id="11" creationId="{F0AE64F3-518D-B6EA-04FF-D1937CC2A38B}"/>
          </ac:cxnSpMkLst>
        </pc:cxnChg>
        <pc:cxnChg chg="add del">
          <ac:chgData name="代數白痴 顧" userId="316db6a4f7ef8138" providerId="LiveId" clId="{34602AC6-7908-4AA6-8A84-5DE526909E7B}" dt="2023-09-24T01:44:17.159" v="30" actId="478"/>
          <ac:cxnSpMkLst>
            <pc:docMk/>
            <pc:sldMk cId="754667137" sldId="386"/>
            <ac:cxnSpMk id="12" creationId="{26C449C4-CF26-6A41-3A7B-DBCC0F388568}"/>
          </ac:cxnSpMkLst>
        </pc:cxnChg>
        <pc:cxnChg chg="add del mod">
          <ac:chgData name="代數白痴 顧" userId="316db6a4f7ef8138" providerId="LiveId" clId="{34602AC6-7908-4AA6-8A84-5DE526909E7B}" dt="2023-09-24T13:42:45.705" v="410" actId="1037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47" creationId="{6FCC769F-1246-9E94-7644-F0AAC82CD965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52" creationId="{A749916C-6F43-BF2C-6373-6CB2C391642F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56" creationId="{CB86CEDD-C98A-1E57-5E0B-A6D6B6C3227C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62" creationId="{5D09F3A5-F2BF-9AF2-5F71-D7DCFEE671EF}"/>
          </ac:cxnSpMkLst>
        </pc:cxnChg>
      </pc:sldChg>
      <pc:sldChg chg="modSp mod">
        <pc:chgData name="代數白痴 顧" userId="316db6a4f7ef8138" providerId="LiveId" clId="{34602AC6-7908-4AA6-8A84-5DE526909E7B}" dt="2023-09-24T01:43:53.317" v="25" actId="20577"/>
        <pc:sldMkLst>
          <pc:docMk/>
          <pc:sldMk cId="151402070" sldId="390"/>
        </pc:sldMkLst>
        <pc:spChg chg="mod">
          <ac:chgData name="代數白痴 顧" userId="316db6a4f7ef8138" providerId="LiveId" clId="{34602AC6-7908-4AA6-8A84-5DE526909E7B}" dt="2023-09-24T01:43:53.317" v="25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17E509C0-6FA3-401A-8550-7AE85D85E8AE}"/>
    <pc:docChg chg="undo custSel modSld">
      <pc:chgData name="代數白痴 顧" userId="316db6a4f7ef8138" providerId="LiveId" clId="{17E509C0-6FA3-401A-8550-7AE85D85E8AE}" dt="2023-07-21T03:29:20.464" v="7254" actId="20577"/>
      <pc:docMkLst>
        <pc:docMk/>
      </pc:docMkLst>
      <pc:sldChg chg="addSp delSp modSp mod delAnim modNotesTx">
        <pc:chgData name="代數白痴 顧" userId="316db6a4f7ef8138" providerId="LiveId" clId="{17E509C0-6FA3-401A-8550-7AE85D85E8AE}" dt="2023-07-21T03:27:26.349" v="7247" actId="20577"/>
        <pc:sldMkLst>
          <pc:docMk/>
          <pc:sldMk cId="2873434386" sldId="379"/>
        </pc:sldMkLst>
        <pc:spChg chg="add del">
          <ac:chgData name="代數白痴 顧" userId="316db6a4f7ef8138" providerId="LiveId" clId="{17E509C0-6FA3-401A-8550-7AE85D85E8AE}" dt="2023-07-20T23:45:48.665" v="1549" actId="478"/>
          <ac:spMkLst>
            <pc:docMk/>
            <pc:sldMk cId="2873434386" sldId="379"/>
            <ac:spMk id="5" creationId="{4F598260-248A-1D0A-0DCF-D34D0D94D296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1" creationId="{08AC984D-D2D9-AAFD-C645-6AF4B24D91CD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2" creationId="{9BFDB900-7E76-520A-F395-89AF3B998473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3" creationId="{F0CA1D2F-B50E-C58E-0959-5CD82A3CA933}"/>
          </ac:spMkLst>
        </pc:spChg>
        <pc:spChg chg="del">
          <ac:chgData name="代數白痴 顧" userId="316db6a4f7ef8138" providerId="LiveId" clId="{17E509C0-6FA3-401A-8550-7AE85D85E8AE}" dt="2023-07-20T23:44:25.900" v="1273" actId="478"/>
          <ac:spMkLst>
            <pc:docMk/>
            <pc:sldMk cId="2873434386" sldId="379"/>
            <ac:spMk id="29" creationId="{6C534A47-58C5-C19B-A570-D80F68D0E0C9}"/>
          </ac:spMkLst>
        </pc:spChg>
        <pc:spChg chg="del">
          <ac:chgData name="代數白痴 顧" userId="316db6a4f7ef8138" providerId="LiveId" clId="{17E509C0-6FA3-401A-8550-7AE85D85E8AE}" dt="2023-07-20T23:47:52.636" v="1817" actId="478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17E509C0-6FA3-401A-8550-7AE85D85E8AE}" dt="2023-07-20T23:48:39.168" v="1970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18:08.592" v="5661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50:36.171" v="2263" actId="20577"/>
          <ac:spMkLst>
            <pc:docMk/>
            <pc:sldMk cId="2873434386" sldId="379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4.365" v="2" actId="478"/>
          <ac:inkMkLst>
            <pc:docMk/>
            <pc:sldMk cId="2873434386" sldId="379"/>
            <ac:inkMk id="3" creationId="{A385B9CF-F039-0CCB-1FDE-1B5EE2D6EF7A}"/>
          </ac:inkMkLst>
        </pc:ink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4" creationId="{D14E4F12-5C2C-B234-3E5B-6DD19E1966E8}"/>
          </ac:cxnSpMkLst>
        </pc:cxnChg>
        <pc:cxnChg chg="add del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6" creationId="{F55850C5-A665-CD3D-CDC7-2CF8E42A5AB7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7" creationId="{92FBADAD-D439-6727-6654-98BD10C1C3AA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8" creationId="{A2E26231-9EFD-97AD-AA7B-6BB6E07C56D9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9" creationId="{9BDA188F-B3AC-C084-07D7-1BF2A01F0B0B}"/>
          </ac:cxnSpMkLst>
        </pc:cxnChg>
        <pc:cxnChg chg="add del mod">
          <ac:chgData name="代數白痴 顧" userId="316db6a4f7ef8138" providerId="LiveId" clId="{17E509C0-6FA3-401A-8550-7AE85D85E8AE}" dt="2023-07-21T03:20:50.653" v="6037" actId="478"/>
          <ac:cxnSpMkLst>
            <pc:docMk/>
            <pc:sldMk cId="2873434386" sldId="379"/>
            <ac:cxnSpMk id="10" creationId="{C78D4E40-0B47-BE55-BD47-88A71AECEF4B}"/>
          </ac:cxnSpMkLst>
        </pc:cxnChg>
      </pc:sldChg>
      <pc:sldChg chg="addSp delSp modSp mod delAnim modAnim modNotesTx">
        <pc:chgData name="代數白痴 顧" userId="316db6a4f7ef8138" providerId="LiveId" clId="{17E509C0-6FA3-401A-8550-7AE85D85E8AE}" dt="2023-07-21T03:15:14.258" v="5108" actId="20577"/>
        <pc:sldMkLst>
          <pc:docMk/>
          <pc:sldMk cId="2328187967" sldId="380"/>
        </pc:sldMkLst>
        <pc:spChg chg="add mod">
          <ac:chgData name="代數白痴 顧" userId="316db6a4f7ef8138" providerId="LiveId" clId="{17E509C0-6FA3-401A-8550-7AE85D85E8AE}" dt="2023-07-21T03:14:48.795" v="5078" actId="20577"/>
          <ac:spMkLst>
            <pc:docMk/>
            <pc:sldMk cId="2328187967" sldId="380"/>
            <ac:spMk id="3" creationId="{8CA77E1B-D9ED-D9EE-7A07-E85CC5132315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4" creationId="{2C70F817-FB79-F31A-3F56-2C3A000D69A9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1" creationId="{6EFDA526-D0F1-373A-C06B-3C52BEC792D3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6" creationId="{0331E554-12FE-3F97-1F27-34A38A00EA91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25" creationId="{2A976CEC-DBC0-AD16-9E10-DE694A54E4E0}"/>
          </ac:spMkLst>
        </pc:spChg>
        <pc:spChg chg="mod">
          <ac:chgData name="代數白痴 顧" userId="316db6a4f7ef8138" providerId="LiveId" clId="{17E509C0-6FA3-401A-8550-7AE85D85E8AE}" dt="2023-07-20T23:41:43.789" v="1027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0T23:45:15.087" v="1514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44:04.338" v="1270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17E509C0-6FA3-401A-8550-7AE85D85E8AE}" dt="2023-07-21T03:07:09.052" v="4795" actId="1076"/>
          <ac:grpSpMkLst>
            <pc:docMk/>
            <pc:sldMk cId="2328187967" sldId="380"/>
            <ac:grpSpMk id="26" creationId="{D0F3EAA3-CCCE-084C-8683-835BE14A5678}"/>
          </ac:grpSpMkLst>
        </pc:grpChg>
        <pc:grpChg chg="del">
          <ac:chgData name="代數白痴 顧" userId="316db6a4f7ef8138" providerId="LiveId" clId="{17E509C0-6FA3-401A-8550-7AE85D85E8AE}" dt="2023-07-20T23:39:59.254" v="846" actId="478"/>
          <ac:grpSpMkLst>
            <pc:docMk/>
            <pc:sldMk cId="2328187967" sldId="380"/>
            <ac:grpSpMk id="34" creationId="{5E70F412-D66A-8078-2DC6-9E18FD82969F}"/>
          </ac:grpSpMkLst>
        </pc:grpChg>
        <pc:inkChg chg="del">
          <ac:chgData name="代數白痴 顧" userId="316db6a4f7ef8138" providerId="LiveId" clId="{17E509C0-6FA3-401A-8550-7AE85D85E8AE}" dt="2023-07-20T23:30:12.819" v="1" actId="478"/>
          <ac:inkMkLst>
            <pc:docMk/>
            <pc:sldMk cId="2328187967" sldId="380"/>
            <ac:inkMk id="3" creationId="{BBADA09A-A0CA-9D0F-810D-D91D52066400}"/>
          </ac:inkMkLst>
        </pc:ink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6" creationId="{C88EB7A3-B62C-E331-3377-7C5923F40C2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8" creationId="{041CA15C-8C69-C3FE-E069-5E7DAB3F073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0" creationId="{34131B62-47D6-098F-7FBB-EC97AD7BAB2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3" creationId="{CC0A429E-EF64-DEA5-DE21-2C8C87DF62D5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5" creationId="{6B0A4563-3ED3-39FF-66E8-7AB6361D0CE0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7" creationId="{92C1FE05-DA45-3799-A836-780195C52DC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8" creationId="{F6BBF0F7-5F8E-3107-B9BF-A5B7081AAA96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9" creationId="{1B1FE6A4-C0FA-DD0D-CE06-42B74966730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0" creationId="{A8131586-4F7C-4F44-096E-E642C2F049FE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1" creationId="{05FDE124-7A78-05F3-61FA-313D419659BE}"/>
          </ac:cxnSpMkLst>
        </pc:cxnChg>
      </pc:sldChg>
      <pc:sldChg chg="delSp modSp mod delAnim modNotesTx">
        <pc:chgData name="代數白痴 顧" userId="316db6a4f7ef8138" providerId="LiveId" clId="{17E509C0-6FA3-401A-8550-7AE85D85E8AE}" dt="2023-07-21T03:29:20.464" v="7254" actId="20577"/>
        <pc:sldMkLst>
          <pc:docMk/>
          <pc:sldMk cId="1787025739" sldId="381"/>
        </pc:sldMkLst>
        <pc:spChg chg="del">
          <ac:chgData name="代數白痴 顧" userId="316db6a4f7ef8138" providerId="LiveId" clId="{17E509C0-6FA3-401A-8550-7AE85D85E8AE}" dt="2023-07-20T23:30:18.991" v="3" actId="478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17E509C0-6FA3-401A-8550-7AE85D85E8AE}" dt="2023-07-20T23:36:19.867" v="463" actId="478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7E509C0-6FA3-401A-8550-7AE85D85E8AE}" dt="2023-07-21T03:29:11.195" v="7253" actId="115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29:20.464" v="7254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38:41.059" v="840" actId="947"/>
          <ac:spMkLst>
            <pc:docMk/>
            <pc:sldMk cId="1787025739" sldId="381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0.480" v="0" actId="478"/>
          <ac:inkMkLst>
            <pc:docMk/>
            <pc:sldMk cId="1787025739" sldId="381"/>
            <ac:inkMk id="4" creationId="{D7C2315A-55D8-E0A3-7090-40F5954AFBBB}"/>
          </ac:inkMkLst>
        </pc:inkChg>
      </pc:sldChg>
    </pc:docChg>
  </pc:docChgLst>
  <pc:docChgLst>
    <pc:chgData name="代數白痴 顧" userId="316db6a4f7ef8138" providerId="LiveId" clId="{4CBF0307-9CF3-4B92-9168-6476D3ABB724}"/>
    <pc:docChg chg="undo custSel delSld modSld sldOrd">
      <pc:chgData name="代數白痴 顧" userId="316db6a4f7ef8138" providerId="LiveId" clId="{4CBF0307-9CF3-4B92-9168-6476D3ABB724}" dt="2023-09-27T05:07:29.398" v="4281"/>
      <pc:docMkLst>
        <pc:docMk/>
      </pc:docMkLst>
      <pc:sldChg chg="addSp delSp modSp mod ord delAnim modAnim">
        <pc:chgData name="代數白痴 顧" userId="316db6a4f7ef8138" providerId="LiveId" clId="{4CBF0307-9CF3-4B92-9168-6476D3ABB724}" dt="2023-09-27T03:22:35.863" v="3053"/>
        <pc:sldMkLst>
          <pc:docMk/>
          <pc:sldMk cId="754667137" sldId="386"/>
        </pc:sldMkLst>
        <pc:spChg chg="add mod">
          <ac:chgData name="代數白痴 顧" userId="316db6a4f7ef8138" providerId="LiveId" clId="{4CBF0307-9CF3-4B92-9168-6476D3ABB724}" dt="2023-09-26T23:42:12.182" v="518" actId="1076"/>
          <ac:spMkLst>
            <pc:docMk/>
            <pc:sldMk cId="754667137" sldId="386"/>
            <ac:spMk id="14" creationId="{309B84C5-B2AF-3B77-7C07-5D0219F21852}"/>
          </ac:spMkLst>
        </pc:spChg>
        <pc:spChg chg="add mod">
          <ac:chgData name="代數白痴 顧" userId="316db6a4f7ef8138" providerId="LiveId" clId="{4CBF0307-9CF3-4B92-9168-6476D3ABB724}" dt="2023-09-26T23:42:15.039" v="519" actId="1076"/>
          <ac:spMkLst>
            <pc:docMk/>
            <pc:sldMk cId="754667137" sldId="386"/>
            <ac:spMk id="15" creationId="{BE31334C-EFF2-4A62-7327-907DC791D866}"/>
          </ac:spMkLst>
        </pc:spChg>
        <pc:spChg chg="add mod">
          <ac:chgData name="代數白痴 顧" userId="316db6a4f7ef8138" providerId="LiveId" clId="{4CBF0307-9CF3-4B92-9168-6476D3ABB724}" dt="2023-09-26T23:42:17.720" v="520" actId="1076"/>
          <ac:spMkLst>
            <pc:docMk/>
            <pc:sldMk cId="754667137" sldId="386"/>
            <ac:spMk id="16" creationId="{6F66AD25-DEBB-5D89-3F52-AA14D0E3FD7B}"/>
          </ac:spMkLst>
        </pc:spChg>
        <pc:spChg chg="add mod">
          <ac:chgData name="代數白痴 顧" userId="316db6a4f7ef8138" providerId="LiveId" clId="{4CBF0307-9CF3-4B92-9168-6476D3ABB724}" dt="2023-09-26T23:42:23.505" v="523" actId="1076"/>
          <ac:spMkLst>
            <pc:docMk/>
            <pc:sldMk cId="754667137" sldId="386"/>
            <ac:spMk id="18" creationId="{B8352449-3D60-7C1D-1ADF-8C817123A7CD}"/>
          </ac:spMkLst>
        </pc:spChg>
        <pc:spChg chg="mod">
          <ac:chgData name="代數白痴 顧" userId="316db6a4f7ef8138" providerId="LiveId" clId="{4CBF0307-9CF3-4B92-9168-6476D3ABB724}" dt="2023-09-26T23:44:21.998" v="582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CBF0307-9CF3-4B92-9168-6476D3ABB724}" dt="2023-09-26T23:30:49.948" v="15" actId="165"/>
          <ac:spMkLst>
            <pc:docMk/>
            <pc:sldMk cId="754667137" sldId="386"/>
            <ac:spMk id="25" creationId="{5A98D90D-5C3A-AFD7-18C3-339F95428760}"/>
          </ac:spMkLst>
        </pc:spChg>
        <pc:spChg chg="mod">
          <ac:chgData name="代數白痴 顧" userId="316db6a4f7ef8138" providerId="LiveId" clId="{4CBF0307-9CF3-4B92-9168-6476D3ABB724}" dt="2023-09-26T23:30:49.948" v="15" actId="165"/>
          <ac:spMkLst>
            <pc:docMk/>
            <pc:sldMk cId="754667137" sldId="386"/>
            <ac:spMk id="26" creationId="{D1A61D40-70B8-52E6-658E-EF9F653CF0D1}"/>
          </ac:spMkLst>
        </pc:spChg>
        <pc:spChg chg="mod">
          <ac:chgData name="代數白痴 顧" userId="316db6a4f7ef8138" providerId="LiveId" clId="{4CBF0307-9CF3-4B92-9168-6476D3ABB724}" dt="2023-09-26T23:49:36.666" v="583" actId="20577"/>
          <ac:spMkLst>
            <pc:docMk/>
            <pc:sldMk cId="754667137" sldId="386"/>
            <ac:spMk id="27" creationId="{59534299-6C8A-D2FF-B90C-4E44C57EF850}"/>
          </ac:spMkLst>
        </pc:spChg>
        <pc:spChg chg="mod">
          <ac:chgData name="代數白痴 顧" userId="316db6a4f7ef8138" providerId="LiveId" clId="{4CBF0307-9CF3-4B92-9168-6476D3ABB724}" dt="2023-09-26T23:30:49.948" v="15" actId="165"/>
          <ac:spMkLst>
            <pc:docMk/>
            <pc:sldMk cId="754667137" sldId="386"/>
            <ac:spMk id="28" creationId="{0200C782-BA87-C14A-F33C-E54927DB2ABF}"/>
          </ac:spMkLst>
        </pc:spChg>
        <pc:spChg chg="add mod">
          <ac:chgData name="代數白痴 顧" userId="316db6a4f7ef8138" providerId="LiveId" clId="{4CBF0307-9CF3-4B92-9168-6476D3ABB724}" dt="2023-09-26T23:42:43.983" v="531" actId="1076"/>
          <ac:spMkLst>
            <pc:docMk/>
            <pc:sldMk cId="754667137" sldId="386"/>
            <ac:spMk id="29" creationId="{CB4EC720-FB24-8A1B-CC94-61E79998C54D}"/>
          </ac:spMkLst>
        </pc:spChg>
        <pc:spChg chg="add mod">
          <ac:chgData name="代數白痴 顧" userId="316db6a4f7ef8138" providerId="LiveId" clId="{4CBF0307-9CF3-4B92-9168-6476D3ABB724}" dt="2023-09-26T23:42:37.991" v="530" actId="1076"/>
          <ac:spMkLst>
            <pc:docMk/>
            <pc:sldMk cId="754667137" sldId="386"/>
            <ac:spMk id="30" creationId="{1EB545D9-4E5C-3FF4-8722-1E381EEA2B2B}"/>
          </ac:spMkLst>
        </pc:spChg>
        <pc:spChg chg="add mod">
          <ac:chgData name="代數白痴 顧" userId="316db6a4f7ef8138" providerId="LiveId" clId="{4CBF0307-9CF3-4B92-9168-6476D3ABB724}" dt="2023-09-26T23:42:52.639" v="534" actId="1076"/>
          <ac:spMkLst>
            <pc:docMk/>
            <pc:sldMk cId="754667137" sldId="386"/>
            <ac:spMk id="31" creationId="{C95FC513-2FF3-80E7-9DE8-AC7B183664B1}"/>
          </ac:spMkLst>
        </pc:spChg>
        <pc:spChg chg="add mod">
          <ac:chgData name="代數白痴 顧" userId="316db6a4f7ef8138" providerId="LiveId" clId="{4CBF0307-9CF3-4B92-9168-6476D3ABB724}" dt="2023-09-26T23:43:05.119" v="540" actId="1076"/>
          <ac:spMkLst>
            <pc:docMk/>
            <pc:sldMk cId="754667137" sldId="386"/>
            <ac:spMk id="32" creationId="{CD6B6C8A-BC06-DD7D-DEDB-FD1DD0780066}"/>
          </ac:spMkLst>
        </pc:spChg>
        <pc:spChg chg="add mod">
          <ac:chgData name="代數白痴 顧" userId="316db6a4f7ef8138" providerId="LiveId" clId="{4CBF0307-9CF3-4B92-9168-6476D3ABB724}" dt="2023-09-26T23:43:11.927" v="544" actId="1076"/>
          <ac:spMkLst>
            <pc:docMk/>
            <pc:sldMk cId="754667137" sldId="386"/>
            <ac:spMk id="33" creationId="{8D7B597D-C2B4-9CD0-FCFF-2459EDD0B920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34" creationId="{BAD9BDFD-D9FD-B0EB-96D3-9F294CD733C8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40" creationId="{28C75BA2-E584-DE38-86ED-977DA149E2B6}"/>
          </ac:spMkLst>
        </pc:spChg>
        <pc:spChg chg="mod">
          <ac:chgData name="代數白痴 顧" userId="316db6a4f7ef8138" providerId="LiveId" clId="{4CBF0307-9CF3-4B92-9168-6476D3ABB724}" dt="2023-09-26T23:34:15.514" v="403" actId="113"/>
          <ac:spMkLst>
            <pc:docMk/>
            <pc:sldMk cId="754667137" sldId="386"/>
            <ac:spMk id="60" creationId="{90ECAF3B-FFFF-A531-AFBE-31708C7D891C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62" creationId="{2A03BA93-DD3B-FFE4-9FB9-E519071FF7B8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63" creationId="{7D7DB1EE-9A88-FE0D-60CD-2D710C15091D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64" creationId="{B36B56FC-6EE4-6C62-7264-05F8B6249031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65" creationId="{85B76DED-D991-F245-347D-EA961DBEDD41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66" creationId="{E6F02FE4-AE06-73DC-F972-185262A25CD5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67" creationId="{1712D4D0-30D5-07D1-85C1-129A03B3A196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68" creationId="{B14959E8-DD50-F728-9BF2-B5EEDEE86968}"/>
          </ac:spMkLst>
        </pc:spChg>
        <pc:spChg chg="del">
          <ac:chgData name="代數白痴 顧" userId="316db6a4f7ef8138" providerId="LiveId" clId="{4CBF0307-9CF3-4B92-9168-6476D3ABB724}" dt="2023-09-26T23:30:37.758" v="13" actId="478"/>
          <ac:spMkLst>
            <pc:docMk/>
            <pc:sldMk cId="754667137" sldId="386"/>
            <ac:spMk id="69" creationId="{4756FB55-8268-7157-7E1E-4149F545A064}"/>
          </ac:spMkLst>
        </pc:spChg>
        <pc:spChg chg="mod">
          <ac:chgData name="代數白痴 顧" userId="316db6a4f7ef8138" providerId="LiveId" clId="{4CBF0307-9CF3-4B92-9168-6476D3ABB724}" dt="2023-09-26T23:30:49.948" v="15" actId="165"/>
          <ac:spMkLst>
            <pc:docMk/>
            <pc:sldMk cId="754667137" sldId="386"/>
            <ac:spMk id="74" creationId="{636AC781-BC0C-E8BF-BCBF-4180E1E082F0}"/>
          </ac:spMkLst>
        </pc:spChg>
        <pc:spChg chg="mod">
          <ac:chgData name="代數白痴 顧" userId="316db6a4f7ef8138" providerId="LiveId" clId="{4CBF0307-9CF3-4B92-9168-6476D3ABB724}" dt="2023-09-26T23:30:49.948" v="15" actId="165"/>
          <ac:spMkLst>
            <pc:docMk/>
            <pc:sldMk cId="754667137" sldId="386"/>
            <ac:spMk id="77" creationId="{073409C0-89C2-9DA4-26D9-29DDF1E35777}"/>
          </ac:spMkLst>
        </pc:spChg>
        <pc:spChg chg="del mod topLvl">
          <ac:chgData name="代數白痴 顧" userId="316db6a4f7ef8138" providerId="LiveId" clId="{4CBF0307-9CF3-4B92-9168-6476D3ABB724}" dt="2023-09-26T23:30:51.599" v="16" actId="478"/>
          <ac:spMkLst>
            <pc:docMk/>
            <pc:sldMk cId="754667137" sldId="386"/>
            <ac:spMk id="78" creationId="{678C0065-03CF-C058-ABD0-274E37C94E84}"/>
          </ac:spMkLst>
        </pc:spChg>
        <pc:spChg chg="del mod topLvl">
          <ac:chgData name="代數白痴 顧" userId="316db6a4f7ef8138" providerId="LiveId" clId="{4CBF0307-9CF3-4B92-9168-6476D3ABB724}" dt="2023-09-26T23:30:51.599" v="16" actId="478"/>
          <ac:spMkLst>
            <pc:docMk/>
            <pc:sldMk cId="754667137" sldId="386"/>
            <ac:spMk id="79" creationId="{7E0FFE89-0FD2-33BE-CF86-94B451A3FA92}"/>
          </ac:spMkLst>
        </pc:spChg>
        <pc:spChg chg="del mod topLvl">
          <ac:chgData name="代數白痴 顧" userId="316db6a4f7ef8138" providerId="LiveId" clId="{4CBF0307-9CF3-4B92-9168-6476D3ABB724}" dt="2023-09-26T23:30:51.599" v="16" actId="478"/>
          <ac:spMkLst>
            <pc:docMk/>
            <pc:sldMk cId="754667137" sldId="386"/>
            <ac:spMk id="80" creationId="{C81B56F4-DCBB-35F9-5807-20B8839F89AA}"/>
          </ac:spMkLst>
        </pc:spChg>
        <pc:spChg chg="del mod topLvl">
          <ac:chgData name="代數白痴 顧" userId="316db6a4f7ef8138" providerId="LiveId" clId="{4CBF0307-9CF3-4B92-9168-6476D3ABB724}" dt="2023-09-26T23:30:51.599" v="16" actId="478"/>
          <ac:spMkLst>
            <pc:docMk/>
            <pc:sldMk cId="754667137" sldId="386"/>
            <ac:spMk id="81" creationId="{A6E6535E-534B-2D39-F7F9-18E87B6425D9}"/>
          </ac:spMkLst>
        </pc:spChg>
        <pc:spChg chg="del mod topLvl">
          <ac:chgData name="代數白痴 顧" userId="316db6a4f7ef8138" providerId="LiveId" clId="{4CBF0307-9CF3-4B92-9168-6476D3ABB724}" dt="2023-09-26T23:30:51.599" v="16" actId="478"/>
          <ac:spMkLst>
            <pc:docMk/>
            <pc:sldMk cId="754667137" sldId="386"/>
            <ac:spMk id="82" creationId="{436CE874-EE5A-A70F-A571-B726C18706AB}"/>
          </ac:spMkLst>
        </pc:spChg>
        <pc:spChg chg="del mod topLvl">
          <ac:chgData name="代數白痴 顧" userId="316db6a4f7ef8138" providerId="LiveId" clId="{4CBF0307-9CF3-4B92-9168-6476D3ABB724}" dt="2023-09-26T23:30:51.599" v="16" actId="478"/>
          <ac:spMkLst>
            <pc:docMk/>
            <pc:sldMk cId="754667137" sldId="386"/>
            <ac:spMk id="83" creationId="{2F72E2C6-73F7-17BA-6BB1-2FE7195B9128}"/>
          </ac:spMkLst>
        </pc:spChg>
        <pc:spChg chg="del">
          <ac:chgData name="代數白痴 顧" userId="316db6a4f7ef8138" providerId="LiveId" clId="{4CBF0307-9CF3-4B92-9168-6476D3ABB724}" dt="2023-09-26T23:30:34.679" v="12" actId="478"/>
          <ac:spMkLst>
            <pc:docMk/>
            <pc:sldMk cId="754667137" sldId="386"/>
            <ac:spMk id="93" creationId="{4B93FE21-73E7-03DC-7D53-EDBB00D19E15}"/>
          </ac:spMkLst>
        </pc:spChg>
        <pc:spChg chg="del">
          <ac:chgData name="代數白痴 顧" userId="316db6a4f7ef8138" providerId="LiveId" clId="{4CBF0307-9CF3-4B92-9168-6476D3ABB724}" dt="2023-09-26T23:30:34.679" v="12" actId="478"/>
          <ac:spMkLst>
            <pc:docMk/>
            <pc:sldMk cId="754667137" sldId="386"/>
            <ac:spMk id="95" creationId="{740C641A-E17A-9B83-778D-7A5DDCF19872}"/>
          </ac:spMkLst>
        </pc:spChg>
        <pc:spChg chg="del">
          <ac:chgData name="代數白痴 顧" userId="316db6a4f7ef8138" providerId="LiveId" clId="{4CBF0307-9CF3-4B92-9168-6476D3ABB724}" dt="2023-09-26T23:30:34.679" v="12" actId="478"/>
          <ac:spMkLst>
            <pc:docMk/>
            <pc:sldMk cId="754667137" sldId="386"/>
            <ac:spMk id="96" creationId="{4DC5FC84-E8AF-0FC0-9BC7-0900CAE4486E}"/>
          </ac:spMkLst>
        </pc:spChg>
        <pc:spChg chg="del">
          <ac:chgData name="代數白痴 顧" userId="316db6a4f7ef8138" providerId="LiveId" clId="{4CBF0307-9CF3-4B92-9168-6476D3ABB724}" dt="2023-09-26T23:30:34.679" v="12" actId="478"/>
          <ac:spMkLst>
            <pc:docMk/>
            <pc:sldMk cId="754667137" sldId="386"/>
            <ac:spMk id="97" creationId="{528CBFD6-3F51-559E-ABD1-48A3F47CD24C}"/>
          </ac:spMkLst>
        </pc:spChg>
        <pc:spChg chg="del">
          <ac:chgData name="代數白痴 顧" userId="316db6a4f7ef8138" providerId="LiveId" clId="{4CBF0307-9CF3-4B92-9168-6476D3ABB724}" dt="2023-09-26T23:30:34.679" v="12" actId="478"/>
          <ac:spMkLst>
            <pc:docMk/>
            <pc:sldMk cId="754667137" sldId="386"/>
            <ac:spMk id="102" creationId="{37D01F65-11A0-19C3-76D0-B9F76C143BC9}"/>
          </ac:spMkLst>
        </pc:spChg>
        <pc:spChg chg="del">
          <ac:chgData name="代數白痴 顧" userId="316db6a4f7ef8138" providerId="LiveId" clId="{4CBF0307-9CF3-4B92-9168-6476D3ABB724}" dt="2023-09-26T23:30:34.679" v="12" actId="478"/>
          <ac:spMkLst>
            <pc:docMk/>
            <pc:sldMk cId="754667137" sldId="386"/>
            <ac:spMk id="103" creationId="{6E66BD19-6F1C-B6C5-3D3E-CB47437DEE2A}"/>
          </ac:spMkLst>
        </pc:spChg>
        <pc:spChg chg="del">
          <ac:chgData name="代數白痴 顧" userId="316db6a4f7ef8138" providerId="LiveId" clId="{4CBF0307-9CF3-4B92-9168-6476D3ABB724}" dt="2023-09-26T23:30:34.679" v="12" actId="478"/>
          <ac:spMkLst>
            <pc:docMk/>
            <pc:sldMk cId="754667137" sldId="386"/>
            <ac:spMk id="104" creationId="{45F47FDF-D687-16A2-4FAC-7C79C2FAECD2}"/>
          </ac:spMkLst>
        </pc:spChg>
        <pc:grpChg chg="mod topLvl">
          <ac:chgData name="代數白痴 顧" userId="316db6a4f7ef8138" providerId="LiveId" clId="{4CBF0307-9CF3-4B92-9168-6476D3ABB724}" dt="2023-09-26T23:30:49.948" v="15" actId="165"/>
          <ac:grpSpMkLst>
            <pc:docMk/>
            <pc:sldMk cId="754667137" sldId="386"/>
            <ac:grpSpMk id="22" creationId="{A3CC8F27-045F-A59D-8DF9-98CD3DC0C414}"/>
          </ac:grpSpMkLst>
        </pc:grpChg>
        <pc:grpChg chg="del mod topLvl">
          <ac:chgData name="代數白痴 顧" userId="316db6a4f7ef8138" providerId="LiveId" clId="{4CBF0307-9CF3-4B92-9168-6476D3ABB724}" dt="2023-09-26T23:30:51.599" v="16" actId="478"/>
          <ac:grpSpMkLst>
            <pc:docMk/>
            <pc:sldMk cId="754667137" sldId="386"/>
            <ac:grpSpMk id="88" creationId="{3BE3E925-7FC6-1727-56C1-B950003ED6F6}"/>
          </ac:grpSpMkLst>
        </pc:grpChg>
        <pc:grpChg chg="del mod topLvl">
          <ac:chgData name="代數白痴 顧" userId="316db6a4f7ef8138" providerId="LiveId" clId="{4CBF0307-9CF3-4B92-9168-6476D3ABB724}" dt="2023-09-26T23:30:49.948" v="15" actId="165"/>
          <ac:grpSpMkLst>
            <pc:docMk/>
            <pc:sldMk cId="754667137" sldId="386"/>
            <ac:grpSpMk id="89" creationId="{8A4B8B1A-ED66-5317-9093-2025B5DE0DD5}"/>
          </ac:grpSpMkLst>
        </pc:grpChg>
        <pc:grpChg chg="del">
          <ac:chgData name="代數白痴 顧" userId="316db6a4f7ef8138" providerId="LiveId" clId="{4CBF0307-9CF3-4B92-9168-6476D3ABB724}" dt="2023-09-26T23:30:37.758" v="13" actId="478"/>
          <ac:grpSpMkLst>
            <pc:docMk/>
            <pc:sldMk cId="754667137" sldId="386"/>
            <ac:grpSpMk id="90" creationId="{9DC026AE-0CF8-0FDE-39B1-3D17847B2E25}"/>
          </ac:grpSpMkLst>
        </pc:grpChg>
        <pc:grpChg chg="del">
          <ac:chgData name="代數白痴 顧" userId="316db6a4f7ef8138" providerId="LiveId" clId="{4CBF0307-9CF3-4B92-9168-6476D3ABB724}" dt="2023-09-26T23:30:37.758" v="13" actId="478"/>
          <ac:grpSpMkLst>
            <pc:docMk/>
            <pc:sldMk cId="754667137" sldId="386"/>
            <ac:grpSpMk id="91" creationId="{FBA5112B-C4FA-2FE0-CB02-1AA975A59C90}"/>
          </ac:grpSpMkLst>
        </pc:grpChg>
        <pc:grpChg chg="del">
          <ac:chgData name="代數白痴 顧" userId="316db6a4f7ef8138" providerId="LiveId" clId="{4CBF0307-9CF3-4B92-9168-6476D3ABB724}" dt="2023-09-26T23:30:37.758" v="13" actId="478"/>
          <ac:grpSpMkLst>
            <pc:docMk/>
            <pc:sldMk cId="754667137" sldId="386"/>
            <ac:grpSpMk id="92" creationId="{D3BAD8BA-791D-7BA9-F46E-DEA910BD71AF}"/>
          </ac:grpSpMkLst>
        </pc:grpChg>
        <pc:grpChg chg="del">
          <ac:chgData name="代數白痴 顧" userId="316db6a4f7ef8138" providerId="LiveId" clId="{4CBF0307-9CF3-4B92-9168-6476D3ABB724}" dt="2023-09-26T23:30:34.679" v="12" actId="478"/>
          <ac:grpSpMkLst>
            <pc:docMk/>
            <pc:sldMk cId="754667137" sldId="386"/>
            <ac:grpSpMk id="101" creationId="{9528BF08-F75F-12F5-5DFB-A63780878565}"/>
          </ac:grpSpMkLst>
        </pc:grpChg>
        <pc:grpChg chg="del">
          <ac:chgData name="代數白痴 顧" userId="316db6a4f7ef8138" providerId="LiveId" clId="{4CBF0307-9CF3-4B92-9168-6476D3ABB724}" dt="2023-09-26T23:30:45.866" v="14" actId="165"/>
          <ac:grpSpMkLst>
            <pc:docMk/>
            <pc:sldMk cId="754667137" sldId="386"/>
            <ac:grpSpMk id="105" creationId="{B48A3EEC-7FEA-53B6-CEF3-3B7DC13D0C71}"/>
          </ac:grpSpMkLst>
        </pc:grpChg>
        <pc:graphicFrameChg chg="del">
          <ac:chgData name="代數白痴 顧" userId="316db6a4f7ef8138" providerId="LiveId" clId="{4CBF0307-9CF3-4B92-9168-6476D3ABB724}" dt="2023-09-26T23:30:37.758" v="13" actId="478"/>
          <ac:graphicFrameMkLst>
            <pc:docMk/>
            <pc:sldMk cId="754667137" sldId="386"/>
            <ac:graphicFrameMk id="2" creationId="{56FFFF16-1404-C4B4-340E-EC6C7348E2ED}"/>
          </ac:graphicFrameMkLst>
        </pc:graphicFrameChg>
        <pc:graphicFrameChg chg="del">
          <ac:chgData name="代數白痴 顧" userId="316db6a4f7ef8138" providerId="LiveId" clId="{4CBF0307-9CF3-4B92-9168-6476D3ABB724}" dt="2023-09-26T23:30:37.758" v="13" actId="478"/>
          <ac:graphicFrameMkLst>
            <pc:docMk/>
            <pc:sldMk cId="754667137" sldId="386"/>
            <ac:graphicFrameMk id="3" creationId="{5B1E56A4-F662-6771-E081-92DF5C55BF95}"/>
          </ac:graphicFrameMkLst>
        </pc:graphicFrameChg>
        <pc:picChg chg="add del mod">
          <ac:chgData name="代數白痴 顧" userId="316db6a4f7ef8138" providerId="LiveId" clId="{4CBF0307-9CF3-4B92-9168-6476D3ABB724}" dt="2023-09-26T23:43:50.600" v="545" actId="478"/>
          <ac:picMkLst>
            <pc:docMk/>
            <pc:sldMk cId="754667137" sldId="386"/>
            <ac:picMk id="4" creationId="{1EAF8362-9BF7-D9BB-2197-9952764D4340}"/>
          </ac:picMkLst>
        </pc:picChg>
        <pc:picChg chg="add mod">
          <ac:chgData name="代數白痴 顧" userId="316db6a4f7ef8138" providerId="LiveId" clId="{4CBF0307-9CF3-4B92-9168-6476D3ABB724}" dt="2023-09-26T23:41:54.575" v="513" actId="1076"/>
          <ac:picMkLst>
            <pc:docMk/>
            <pc:sldMk cId="754667137" sldId="386"/>
            <ac:picMk id="7" creationId="{4D22A63D-15B4-23E9-7629-7016325EBE65}"/>
          </ac:picMkLst>
        </pc:picChg>
        <pc:cxnChg chg="mod topLvl">
          <ac:chgData name="代數白痴 顧" userId="316db6a4f7ef8138" providerId="LiveId" clId="{4CBF0307-9CF3-4B92-9168-6476D3ABB724}" dt="2023-09-26T23:30:45.866" v="14" actId="165"/>
          <ac:cxnSpMkLst>
            <pc:docMk/>
            <pc:sldMk cId="754667137" sldId="386"/>
            <ac:cxnSpMk id="6" creationId="{3360153D-65C1-0044-C5A5-8653257A645F}"/>
          </ac:cxnSpMkLst>
        </pc:cxnChg>
        <pc:cxnChg chg="mod topLvl">
          <ac:chgData name="代數白痴 顧" userId="316db6a4f7ef8138" providerId="LiveId" clId="{4CBF0307-9CF3-4B92-9168-6476D3ABB724}" dt="2023-09-26T23:30:45.866" v="14" actId="165"/>
          <ac:cxnSpMkLst>
            <pc:docMk/>
            <pc:sldMk cId="754667137" sldId="386"/>
            <ac:cxnSpMk id="8" creationId="{4F7B3DD8-E6F2-68AC-8E24-7529F371E0A5}"/>
          </ac:cxnSpMkLst>
        </pc:cxnChg>
        <pc:cxnChg chg="mod topLvl">
          <ac:chgData name="代數白痴 顧" userId="316db6a4f7ef8138" providerId="LiveId" clId="{4CBF0307-9CF3-4B92-9168-6476D3ABB724}" dt="2023-09-26T23:30:45.866" v="14" actId="165"/>
          <ac:cxnSpMkLst>
            <pc:docMk/>
            <pc:sldMk cId="754667137" sldId="386"/>
            <ac:cxnSpMk id="9" creationId="{7E76AE38-9037-2BDE-1513-A46E5577E65E}"/>
          </ac:cxnSpMkLst>
        </pc:cxnChg>
        <pc:cxnChg chg="mod">
          <ac:chgData name="代數白痴 顧" userId="316db6a4f7ef8138" providerId="LiveId" clId="{4CBF0307-9CF3-4B92-9168-6476D3ABB724}" dt="2023-09-26T23:35:00.683" v="502" actId="1035"/>
          <ac:cxnSpMkLst>
            <pc:docMk/>
            <pc:sldMk cId="754667137" sldId="386"/>
            <ac:cxnSpMk id="10" creationId="{8A59CAFD-69AE-2C8C-5240-12B2115F0B0A}"/>
          </ac:cxnSpMkLst>
        </pc:cxnChg>
        <pc:cxnChg chg="mod topLvl">
          <ac:chgData name="代數白痴 顧" userId="316db6a4f7ef8138" providerId="LiveId" clId="{4CBF0307-9CF3-4B92-9168-6476D3ABB724}" dt="2023-09-26T23:30:45.866" v="14" actId="165"/>
          <ac:cxnSpMkLst>
            <pc:docMk/>
            <pc:sldMk cId="754667137" sldId="386"/>
            <ac:cxnSpMk id="11" creationId="{C4E2CB22-3276-AAA9-743D-658228503E80}"/>
          </ac:cxnSpMkLst>
        </pc:cxnChg>
        <pc:cxnChg chg="mod topLvl">
          <ac:chgData name="代數白痴 顧" userId="316db6a4f7ef8138" providerId="LiveId" clId="{4CBF0307-9CF3-4B92-9168-6476D3ABB724}" dt="2023-09-26T23:30:45.866" v="14" actId="165"/>
          <ac:cxnSpMkLst>
            <pc:docMk/>
            <pc:sldMk cId="754667137" sldId="386"/>
            <ac:cxnSpMk id="12" creationId="{11C1A7BD-A429-DCA2-02D9-A543FE632F46}"/>
          </ac:cxnSpMkLst>
        </pc:cxnChg>
        <pc:cxnChg chg="mod">
          <ac:chgData name="代數白痴 顧" userId="316db6a4f7ef8138" providerId="LiveId" clId="{4CBF0307-9CF3-4B92-9168-6476D3ABB724}" dt="2023-09-26T23:35:00.683" v="502" actId="1035"/>
          <ac:cxnSpMkLst>
            <pc:docMk/>
            <pc:sldMk cId="754667137" sldId="386"/>
            <ac:cxnSpMk id="13" creationId="{C6411A11-EE52-A6B2-5475-181CB77F2E13}"/>
          </ac:cxnSpMkLst>
        </pc:cxnChg>
        <pc:cxnChg chg="mod">
          <ac:chgData name="代數白痴 顧" userId="316db6a4f7ef8138" providerId="LiveId" clId="{4CBF0307-9CF3-4B92-9168-6476D3ABB724}" dt="2023-09-26T23:34:41.366" v="465" actId="1035"/>
          <ac:cxnSpMkLst>
            <pc:docMk/>
            <pc:sldMk cId="754667137" sldId="386"/>
            <ac:cxnSpMk id="17" creationId="{F60C0715-A28E-C65D-A99B-35ACF429AC31}"/>
          </ac:cxnSpMkLst>
        </pc:cxnChg>
        <pc:cxnChg chg="mod">
          <ac:chgData name="代數白痴 顧" userId="316db6a4f7ef8138" providerId="LiveId" clId="{4CBF0307-9CF3-4B92-9168-6476D3ABB724}" dt="2023-09-26T23:34:51.959" v="497" actId="1038"/>
          <ac:cxnSpMkLst>
            <pc:docMk/>
            <pc:sldMk cId="754667137" sldId="386"/>
            <ac:cxnSpMk id="19" creationId="{93337C3D-18D0-172A-15D4-4EDF4F39FB19}"/>
          </ac:cxnSpMkLst>
        </pc:cxnChg>
        <pc:cxnChg chg="del">
          <ac:chgData name="代數白痴 顧" userId="316db6a4f7ef8138" providerId="LiveId" clId="{4CBF0307-9CF3-4B92-9168-6476D3ABB724}" dt="2023-09-26T23:30:37.758" v="13" actId="478"/>
          <ac:cxnSpMkLst>
            <pc:docMk/>
            <pc:sldMk cId="754667137" sldId="386"/>
            <ac:cxnSpMk id="20" creationId="{A0FCCC5E-DF11-2484-EC15-7B961A4DBC51}"/>
          </ac:cxnSpMkLst>
        </pc:cxnChg>
        <pc:cxnChg chg="del">
          <ac:chgData name="代數白痴 顧" userId="316db6a4f7ef8138" providerId="LiveId" clId="{4CBF0307-9CF3-4B92-9168-6476D3ABB724}" dt="2023-09-26T23:30:37.758" v="13" actId="478"/>
          <ac:cxnSpMkLst>
            <pc:docMk/>
            <pc:sldMk cId="754667137" sldId="386"/>
            <ac:cxnSpMk id="21" creationId="{3E3F82F4-B981-F268-5A04-2D61728CC2A9}"/>
          </ac:cxnSpMkLst>
        </pc:cxnChg>
        <pc:cxnChg chg="mod">
          <ac:chgData name="代數白痴 顧" userId="316db6a4f7ef8138" providerId="LiveId" clId="{4CBF0307-9CF3-4B92-9168-6476D3ABB724}" dt="2023-09-26T23:30:49.948" v="15" actId="165"/>
          <ac:cxnSpMkLst>
            <pc:docMk/>
            <pc:sldMk cId="754667137" sldId="386"/>
            <ac:cxnSpMk id="24" creationId="{63855BF0-B54B-7A91-EFB5-B33AB0DB92AC}"/>
          </ac:cxnSpMkLst>
        </pc:cxnChg>
        <pc:cxnChg chg="del">
          <ac:chgData name="代數白痴 顧" userId="316db6a4f7ef8138" providerId="LiveId" clId="{4CBF0307-9CF3-4B92-9168-6476D3ABB724}" dt="2023-09-26T23:30:37.758" v="13" actId="478"/>
          <ac:cxnSpMkLst>
            <pc:docMk/>
            <pc:sldMk cId="754667137" sldId="386"/>
            <ac:cxnSpMk id="37" creationId="{D7E756F5-1ED1-9C29-3C20-2679BC5EEEDC}"/>
          </ac:cxnSpMkLst>
        </pc:cxnChg>
        <pc:cxnChg chg="del mod">
          <ac:chgData name="代數白痴 顧" userId="316db6a4f7ef8138" providerId="LiveId" clId="{4CBF0307-9CF3-4B92-9168-6476D3ABB724}" dt="2023-09-26T23:30:37.758" v="13" actId="478"/>
          <ac:cxnSpMkLst>
            <pc:docMk/>
            <pc:sldMk cId="754667137" sldId="386"/>
            <ac:cxnSpMk id="58" creationId="{DCFCC33E-8673-12E9-F774-1E52A9F980C2}"/>
          </ac:cxnSpMkLst>
        </pc:cxnChg>
        <pc:cxnChg chg="mod">
          <ac:chgData name="代數白痴 顧" userId="316db6a4f7ef8138" providerId="LiveId" clId="{4CBF0307-9CF3-4B92-9168-6476D3ABB724}" dt="2023-09-26T23:30:49.948" v="15" actId="165"/>
          <ac:cxnSpMkLst>
            <pc:docMk/>
            <pc:sldMk cId="754667137" sldId="386"/>
            <ac:cxnSpMk id="75" creationId="{7040C625-014D-0D07-23E2-BE1371244647}"/>
          </ac:cxnSpMkLst>
        </pc:cxnChg>
        <pc:cxnChg chg="mod">
          <ac:chgData name="代數白痴 顧" userId="316db6a4f7ef8138" providerId="LiveId" clId="{4CBF0307-9CF3-4B92-9168-6476D3ABB724}" dt="2023-09-26T23:30:34.679" v="12" actId="478"/>
          <ac:cxnSpMkLst>
            <pc:docMk/>
            <pc:sldMk cId="754667137" sldId="386"/>
            <ac:cxnSpMk id="99" creationId="{AC2D88A9-A504-0E8D-888A-1784EA107ED9}"/>
          </ac:cxnSpMkLst>
        </pc:cxnChg>
      </pc:sldChg>
      <pc:sldChg chg="del">
        <pc:chgData name="代數白痴 顧" userId="316db6a4f7ef8138" providerId="LiveId" clId="{4CBF0307-9CF3-4B92-9168-6476D3ABB724}" dt="2023-09-27T03:22:32.469" v="3049" actId="2696"/>
        <pc:sldMkLst>
          <pc:docMk/>
          <pc:sldMk cId="731354489" sldId="387"/>
        </pc:sldMkLst>
      </pc:sldChg>
      <pc:sldChg chg="modSp mod modNotesTx">
        <pc:chgData name="代數白痴 顧" userId="316db6a4f7ef8138" providerId="LiveId" clId="{4CBF0307-9CF3-4B92-9168-6476D3ABB724}" dt="2023-09-26T23:30:30.289" v="11" actId="20577"/>
        <pc:sldMkLst>
          <pc:docMk/>
          <pc:sldMk cId="151402070" sldId="390"/>
        </pc:sldMkLst>
        <pc:spChg chg="mod">
          <ac:chgData name="代數白痴 顧" userId="316db6a4f7ef8138" providerId="LiveId" clId="{4CBF0307-9CF3-4B92-9168-6476D3ABB724}" dt="2023-09-26T23:30:25.578" v="5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Anim">
        <pc:chgData name="代數白痴 顧" userId="316db6a4f7ef8138" providerId="LiveId" clId="{4CBF0307-9CF3-4B92-9168-6476D3ABB724}" dt="2023-09-27T05:07:29.398" v="4281"/>
        <pc:sldMkLst>
          <pc:docMk/>
          <pc:sldMk cId="2267038628" sldId="392"/>
        </pc:sldMkLst>
        <pc:spChg chg="mod">
          <ac:chgData name="代數白痴 顧" userId="316db6a4f7ef8138" providerId="LiveId" clId="{4CBF0307-9CF3-4B92-9168-6476D3ABB724}" dt="2023-09-27T05:03:20.616" v="3742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4CBF0307-9CF3-4B92-9168-6476D3ABB724}" dt="2023-09-27T05:04:58.528" v="4238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4CBF0307-9CF3-4B92-9168-6476D3ABB724}" dt="2023-09-27T03:23:15.775" v="3126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4CBF0307-9CF3-4B92-9168-6476D3ABB724}" dt="2023-09-27T03:20:35.138" v="3033" actId="692"/>
          <ac:spMkLst>
            <pc:docMk/>
            <pc:sldMk cId="2267038628" sldId="392"/>
            <ac:spMk id="24" creationId="{46FFA0A2-A71E-4039-80A3-8C80358BB454}"/>
          </ac:spMkLst>
        </pc:spChg>
        <pc:spChg chg="add mod">
          <ac:chgData name="代數白痴 顧" userId="316db6a4f7ef8138" providerId="LiveId" clId="{4CBF0307-9CF3-4B92-9168-6476D3ABB724}" dt="2023-09-27T03:20:35.138" v="3033" actId="692"/>
          <ac:spMkLst>
            <pc:docMk/>
            <pc:sldMk cId="2267038628" sldId="392"/>
            <ac:spMk id="25" creationId="{F5A713EB-8548-B627-95C8-51FD09C9D79B}"/>
          </ac:spMkLst>
        </pc:spChg>
        <pc:spChg chg="add mod">
          <ac:chgData name="代數白痴 顧" userId="316db6a4f7ef8138" providerId="LiveId" clId="{4CBF0307-9CF3-4B92-9168-6476D3ABB724}" dt="2023-09-27T03:19:44.197" v="3018" actId="1076"/>
          <ac:spMkLst>
            <pc:docMk/>
            <pc:sldMk cId="2267038628" sldId="392"/>
            <ac:spMk id="26" creationId="{8EA0AC4A-2039-7895-0068-9888AE10ED02}"/>
          </ac:spMkLst>
        </pc:spChg>
        <pc:spChg chg="add del mod">
          <ac:chgData name="代數白痴 顧" userId="316db6a4f7ef8138" providerId="LiveId" clId="{4CBF0307-9CF3-4B92-9168-6476D3ABB724}" dt="2023-09-27T03:20:18.895" v="3028" actId="478"/>
          <ac:spMkLst>
            <pc:docMk/>
            <pc:sldMk cId="2267038628" sldId="392"/>
            <ac:spMk id="27" creationId="{59EC713C-CF60-1D95-5623-009054EF71F8}"/>
          </ac:spMkLst>
        </pc:spChg>
        <pc:spChg chg="add mod">
          <ac:chgData name="代數白痴 顧" userId="316db6a4f7ef8138" providerId="LiveId" clId="{4CBF0307-9CF3-4B92-9168-6476D3ABB724}" dt="2023-09-27T03:21:25.084" v="3047" actId="1076"/>
          <ac:spMkLst>
            <pc:docMk/>
            <pc:sldMk cId="2267038628" sldId="392"/>
            <ac:spMk id="28" creationId="{E32480AC-1E31-F4F8-A06C-2B6809F6DE89}"/>
          </ac:spMkLst>
        </pc:spChg>
        <pc:spChg chg="add mod">
          <ac:chgData name="代數白痴 顧" userId="316db6a4f7ef8138" providerId="LiveId" clId="{4CBF0307-9CF3-4B92-9168-6476D3ABB724}" dt="2023-09-27T03:21:21.553" v="3046" actId="1038"/>
          <ac:spMkLst>
            <pc:docMk/>
            <pc:sldMk cId="2267038628" sldId="392"/>
            <ac:spMk id="29" creationId="{3209987C-B309-B862-E8F5-6982259A7626}"/>
          </ac:spMkLst>
        </pc:spChg>
        <pc:spChg chg="add mod">
          <ac:chgData name="代數白痴 顧" userId="316db6a4f7ef8138" providerId="LiveId" clId="{4CBF0307-9CF3-4B92-9168-6476D3ABB724}" dt="2023-09-27T03:21:06.989" v="3041" actId="1076"/>
          <ac:spMkLst>
            <pc:docMk/>
            <pc:sldMk cId="2267038628" sldId="392"/>
            <ac:spMk id="30" creationId="{5BB1263F-E72F-6913-B935-DAE38E7B22D3}"/>
          </ac:spMkLst>
        </pc:spChg>
        <pc:spChg chg="add mod">
          <ac:chgData name="代數白痴 顧" userId="316db6a4f7ef8138" providerId="LiveId" clId="{4CBF0307-9CF3-4B92-9168-6476D3ABB724}" dt="2023-09-27T03:21:36.861" v="3048" actId="1076"/>
          <ac:spMkLst>
            <pc:docMk/>
            <pc:sldMk cId="2267038628" sldId="392"/>
            <ac:spMk id="31" creationId="{BE99029D-33D5-1C74-594A-FE5FBFE0B623}"/>
          </ac:spMkLst>
        </pc:spChg>
        <pc:spChg chg="add mod">
          <ac:chgData name="代數白痴 顧" userId="316db6a4f7ef8138" providerId="LiveId" clId="{4CBF0307-9CF3-4B92-9168-6476D3ABB724}" dt="2023-09-27T05:07:27.083" v="4280" actId="164"/>
          <ac:spMkLst>
            <pc:docMk/>
            <pc:sldMk cId="2267038628" sldId="392"/>
            <ac:spMk id="46" creationId="{D4393378-4E3E-D4A0-C8E0-DB670E81F773}"/>
          </ac:spMkLst>
        </pc:spChg>
        <pc:spChg chg="add mod">
          <ac:chgData name="代數白痴 顧" userId="316db6a4f7ef8138" providerId="LiveId" clId="{4CBF0307-9CF3-4B92-9168-6476D3ABB724}" dt="2023-09-27T05:07:27.083" v="4280" actId="164"/>
          <ac:spMkLst>
            <pc:docMk/>
            <pc:sldMk cId="2267038628" sldId="392"/>
            <ac:spMk id="55" creationId="{01DE88EF-3698-A436-F15E-37D273776914}"/>
          </ac:spMkLst>
        </pc:spChg>
        <pc:spChg chg="add mod">
          <ac:chgData name="代數白痴 顧" userId="316db6a4f7ef8138" providerId="LiveId" clId="{4CBF0307-9CF3-4B92-9168-6476D3ABB724}" dt="2023-09-27T05:07:27.083" v="4280" actId="164"/>
          <ac:spMkLst>
            <pc:docMk/>
            <pc:sldMk cId="2267038628" sldId="392"/>
            <ac:spMk id="56" creationId="{9A6128D2-D05D-335F-BF28-6D8713E11123}"/>
          </ac:spMkLst>
        </pc:spChg>
        <pc:spChg chg="add mod">
          <ac:chgData name="代數白痴 顧" userId="316db6a4f7ef8138" providerId="LiveId" clId="{4CBF0307-9CF3-4B92-9168-6476D3ABB724}" dt="2023-09-27T05:07:27.083" v="4280" actId="164"/>
          <ac:spMkLst>
            <pc:docMk/>
            <pc:sldMk cId="2267038628" sldId="392"/>
            <ac:spMk id="57" creationId="{BEF9ACFD-CFD8-3351-C512-97B49DA728F0}"/>
          </ac:spMkLst>
        </pc:spChg>
        <pc:spChg chg="add mod">
          <ac:chgData name="代數白痴 顧" userId="316db6a4f7ef8138" providerId="LiveId" clId="{4CBF0307-9CF3-4B92-9168-6476D3ABB724}" dt="2023-09-27T05:07:27.083" v="4280" actId="164"/>
          <ac:spMkLst>
            <pc:docMk/>
            <pc:sldMk cId="2267038628" sldId="392"/>
            <ac:spMk id="58" creationId="{49CBF493-C4A1-A179-9FDE-95EAE3C2CC4D}"/>
          </ac:spMkLst>
        </pc:spChg>
        <pc:spChg chg="add mod">
          <ac:chgData name="代數白痴 顧" userId="316db6a4f7ef8138" providerId="LiveId" clId="{4CBF0307-9CF3-4B92-9168-6476D3ABB724}" dt="2023-09-27T05:07:27.083" v="4280" actId="164"/>
          <ac:spMkLst>
            <pc:docMk/>
            <pc:sldMk cId="2267038628" sldId="392"/>
            <ac:spMk id="59" creationId="{DE7F8DB0-5601-7AF8-4F00-C6F155C339A8}"/>
          </ac:spMkLst>
        </pc:spChg>
        <pc:spChg chg="mod">
          <ac:chgData name="代數白痴 顧" userId="316db6a4f7ef8138" providerId="LiveId" clId="{4CBF0307-9CF3-4B92-9168-6476D3ABB724}" dt="2023-09-27T00:08:42.852" v="2423" actId="114"/>
          <ac:spMkLst>
            <pc:docMk/>
            <pc:sldMk cId="2267038628" sldId="392"/>
            <ac:spMk id="60" creationId="{90ECAF3B-FFFF-A531-AFBE-31708C7D891C}"/>
          </ac:spMkLst>
        </pc:spChg>
        <pc:spChg chg="add mod">
          <ac:chgData name="代數白痴 顧" userId="316db6a4f7ef8138" providerId="LiveId" clId="{4CBF0307-9CF3-4B92-9168-6476D3ABB724}" dt="2023-09-27T05:07:27.083" v="4280" actId="164"/>
          <ac:spMkLst>
            <pc:docMk/>
            <pc:sldMk cId="2267038628" sldId="392"/>
            <ac:spMk id="61" creationId="{2F019AF1-5BA7-2552-9C30-3E0CA5C6741C}"/>
          </ac:spMkLst>
        </pc:spChg>
        <pc:spChg chg="add mod">
          <ac:chgData name="代數白痴 顧" userId="316db6a4f7ef8138" providerId="LiveId" clId="{4CBF0307-9CF3-4B92-9168-6476D3ABB724}" dt="2023-09-27T05:07:27.083" v="4280" actId="164"/>
          <ac:spMkLst>
            <pc:docMk/>
            <pc:sldMk cId="2267038628" sldId="392"/>
            <ac:spMk id="62" creationId="{AACA9FF6-3DAE-57D7-A183-259F6D0148D7}"/>
          </ac:spMkLst>
        </pc:spChg>
        <pc:grpChg chg="mod">
          <ac:chgData name="代數白痴 顧" userId="316db6a4f7ef8138" providerId="LiveId" clId="{4CBF0307-9CF3-4B92-9168-6476D3ABB724}" dt="2023-09-27T05:07:27.083" v="4280" actId="164"/>
          <ac:grpSpMkLst>
            <pc:docMk/>
            <pc:sldMk cId="2267038628" sldId="392"/>
            <ac:grpSpMk id="3" creationId="{B7912554-F7C1-5852-8AB5-6489B5423E94}"/>
          </ac:grpSpMkLst>
        </pc:grpChg>
        <pc:grpChg chg="add mod">
          <ac:chgData name="代數白痴 顧" userId="316db6a4f7ef8138" providerId="LiveId" clId="{4CBF0307-9CF3-4B92-9168-6476D3ABB724}" dt="2023-09-27T05:07:27.083" v="4280" actId="164"/>
          <ac:grpSpMkLst>
            <pc:docMk/>
            <pc:sldMk cId="2267038628" sldId="392"/>
            <ac:grpSpMk id="63" creationId="{7FBB6650-C0D3-9707-730E-49A1868FEE04}"/>
          </ac:grpSpMkLst>
        </pc:grpChg>
        <pc:picChg chg="del">
          <ac:chgData name="代數白痴 顧" userId="316db6a4f7ef8138" providerId="LiveId" clId="{4CBF0307-9CF3-4B92-9168-6476D3ABB724}" dt="2023-09-27T00:04:20.962" v="2097" actId="478"/>
          <ac:picMkLst>
            <pc:docMk/>
            <pc:sldMk cId="2267038628" sldId="392"/>
            <ac:picMk id="16" creationId="{F3173180-CE43-F7CD-1B49-621E475FF3A8}"/>
          </ac:picMkLst>
        </pc:picChg>
        <pc:picChg chg="del">
          <ac:chgData name="代數白痴 顧" userId="316db6a4f7ef8138" providerId="LiveId" clId="{4CBF0307-9CF3-4B92-9168-6476D3ABB724}" dt="2023-09-27T00:04:22.404" v="2098" actId="478"/>
          <ac:picMkLst>
            <pc:docMk/>
            <pc:sldMk cId="2267038628" sldId="392"/>
            <ac:picMk id="18" creationId="{9C127CF6-9B4B-8733-E130-32BBF9225334}"/>
          </ac:picMkLst>
        </pc:picChg>
        <pc:picChg chg="add del mod">
          <ac:chgData name="代數白痴 顧" userId="316db6a4f7ef8138" providerId="LiveId" clId="{4CBF0307-9CF3-4B92-9168-6476D3ABB724}" dt="2023-09-27T03:20:40.029" v="3034" actId="478"/>
          <ac:picMkLst>
            <pc:docMk/>
            <pc:sldMk cId="2267038628" sldId="392"/>
            <ac:picMk id="22" creationId="{03315DC9-B275-B471-D6FB-26ED373D3016}"/>
          </ac:picMkLst>
        </pc:picChg>
        <pc:picChg chg="add del mod">
          <ac:chgData name="代數白痴 顧" userId="316db6a4f7ef8138" providerId="LiveId" clId="{4CBF0307-9CF3-4B92-9168-6476D3ABB724}" dt="2023-09-27T05:07:20.693" v="4279" actId="478"/>
          <ac:picMkLst>
            <pc:docMk/>
            <pc:sldMk cId="2267038628" sldId="392"/>
            <ac:picMk id="45" creationId="{D11A7F81-A1D0-3954-5A78-93D5FB68434B}"/>
          </ac:picMkLst>
        </pc:picChg>
        <pc:cxnChg chg="add mod">
          <ac:chgData name="代數白痴 顧" userId="316db6a4f7ef8138" providerId="LiveId" clId="{4CBF0307-9CF3-4B92-9168-6476D3ABB724}" dt="2023-09-27T00:09:27.815" v="2658" actId="1036"/>
          <ac:cxnSpMkLst>
            <pc:docMk/>
            <pc:sldMk cId="2267038628" sldId="392"/>
            <ac:cxnSpMk id="2" creationId="{1AC304D0-190E-627E-B5C9-009B91AA2866}"/>
          </ac:cxnSpMkLst>
        </pc:cxnChg>
        <pc:cxnChg chg="add mod">
          <ac:chgData name="代數白痴 顧" userId="316db6a4f7ef8138" providerId="LiveId" clId="{4CBF0307-9CF3-4B92-9168-6476D3ABB724}" dt="2023-09-27T00:09:33.041" v="2693" actId="1037"/>
          <ac:cxnSpMkLst>
            <pc:docMk/>
            <pc:sldMk cId="2267038628" sldId="392"/>
            <ac:cxnSpMk id="5" creationId="{45D26982-BB42-AE55-DBA7-538B3458538D}"/>
          </ac:cxnSpMkLst>
        </pc:cxnChg>
        <pc:cxnChg chg="mod">
          <ac:chgData name="代數白痴 顧" userId="316db6a4f7ef8138" providerId="LiveId" clId="{4CBF0307-9CF3-4B92-9168-6476D3ABB724}" dt="2023-09-27T00:09:13.478" v="2650" actId="1037"/>
          <ac:cxnSpMkLst>
            <pc:docMk/>
            <pc:sldMk cId="2267038628" sldId="392"/>
            <ac:cxnSpMk id="7" creationId="{E75824F4-B4E4-2531-967A-485C40578C3B}"/>
          </ac:cxnSpMkLst>
        </pc:cxnChg>
        <pc:cxnChg chg="add mod">
          <ac:chgData name="代數白痴 顧" userId="316db6a4f7ef8138" providerId="LiveId" clId="{4CBF0307-9CF3-4B92-9168-6476D3ABB724}" dt="2023-09-27T00:09:40.066" v="2737" actId="1037"/>
          <ac:cxnSpMkLst>
            <pc:docMk/>
            <pc:sldMk cId="2267038628" sldId="392"/>
            <ac:cxnSpMk id="11" creationId="{AB00237F-0118-E3BE-014C-2D2D67617134}"/>
          </ac:cxnSpMkLst>
        </pc:cxnChg>
        <pc:cxnChg chg="mod">
          <ac:chgData name="代數白痴 顧" userId="316db6a4f7ef8138" providerId="LiveId" clId="{4CBF0307-9CF3-4B92-9168-6476D3ABB724}" dt="2023-09-27T00:09:17.444" v="2651" actId="1038"/>
          <ac:cxnSpMkLst>
            <pc:docMk/>
            <pc:sldMk cId="2267038628" sldId="392"/>
            <ac:cxnSpMk id="12" creationId="{0402F8B2-8521-2A78-654E-1B7BB85DD03A}"/>
          </ac:cxnSpMkLst>
        </pc:cxnChg>
        <pc:cxnChg chg="mod">
          <ac:chgData name="代數白痴 顧" userId="316db6a4f7ef8138" providerId="LiveId" clId="{4CBF0307-9CF3-4B92-9168-6476D3ABB724}" dt="2023-09-27T00:08:50.218" v="2451" actId="1038"/>
          <ac:cxnSpMkLst>
            <pc:docMk/>
            <pc:sldMk cId="2267038628" sldId="392"/>
            <ac:cxnSpMk id="13" creationId="{5898A4ED-D0AC-18F5-1196-C4CBC71551B0}"/>
          </ac:cxnSpMkLst>
        </pc:cxnChg>
        <pc:cxnChg chg="add mod">
          <ac:chgData name="代數白痴 顧" userId="316db6a4f7ef8138" providerId="LiveId" clId="{4CBF0307-9CF3-4B92-9168-6476D3ABB724}" dt="2023-09-27T00:09:45.790" v="2770" actId="1038"/>
          <ac:cxnSpMkLst>
            <pc:docMk/>
            <pc:sldMk cId="2267038628" sldId="392"/>
            <ac:cxnSpMk id="14" creationId="{E13A4A4B-0AC4-1671-6DE8-71B274CA926A}"/>
          </ac:cxnSpMkLst>
        </pc:cxnChg>
        <pc:cxnChg chg="add mod">
          <ac:chgData name="代數白痴 顧" userId="316db6a4f7ef8138" providerId="LiveId" clId="{4CBF0307-9CF3-4B92-9168-6476D3ABB724}" dt="2023-09-27T00:09:52.647" v="2811" actId="1038"/>
          <ac:cxnSpMkLst>
            <pc:docMk/>
            <pc:sldMk cId="2267038628" sldId="392"/>
            <ac:cxnSpMk id="15" creationId="{3962E282-E807-465A-2A78-FB5B878203FC}"/>
          </ac:cxnSpMkLst>
        </pc:cxnChg>
        <pc:cxnChg chg="add mod">
          <ac:chgData name="代數白痴 顧" userId="316db6a4f7ef8138" providerId="LiveId" clId="{4CBF0307-9CF3-4B92-9168-6476D3ABB724}" dt="2023-09-27T00:10:00.389" v="2854" actId="1038"/>
          <ac:cxnSpMkLst>
            <pc:docMk/>
            <pc:sldMk cId="2267038628" sldId="392"/>
            <ac:cxnSpMk id="17" creationId="{80E31A16-8C73-E7A1-2370-D3265BA3BAB1}"/>
          </ac:cxnSpMkLst>
        </pc:cxnChg>
        <pc:cxnChg chg="add mod">
          <ac:chgData name="代數白痴 顧" userId="316db6a4f7ef8138" providerId="LiveId" clId="{4CBF0307-9CF3-4B92-9168-6476D3ABB724}" dt="2023-09-27T00:10:07.257" v="2903" actId="1038"/>
          <ac:cxnSpMkLst>
            <pc:docMk/>
            <pc:sldMk cId="2267038628" sldId="392"/>
            <ac:cxnSpMk id="19" creationId="{6300D494-D458-C900-0703-AA8E767C5B47}"/>
          </ac:cxnSpMkLst>
        </pc:cxnChg>
        <pc:cxnChg chg="add mod">
          <ac:chgData name="代數白痴 顧" userId="316db6a4f7ef8138" providerId="LiveId" clId="{4CBF0307-9CF3-4B92-9168-6476D3ABB724}" dt="2023-09-27T00:10:17.327" v="2975" actId="1037"/>
          <ac:cxnSpMkLst>
            <pc:docMk/>
            <pc:sldMk cId="2267038628" sldId="392"/>
            <ac:cxnSpMk id="20" creationId="{D90F5788-5810-7926-AF70-995FB4053665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33" creationId="{4E66CE29-4415-3175-437C-56FD8734B2C6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34" creationId="{7F5B9F9F-F36A-E5B3-264B-6ACC061816BA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35" creationId="{791E84A8-A439-A748-3E37-7FC6F9225868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36" creationId="{F3D44316-1799-D955-6BFF-AD0FF6D7860A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37" creationId="{F69BEF74-681D-7351-48E6-DC6B570A9594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38" creationId="{33A0D91C-D259-3769-AE9E-AD6CD2DE9104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39" creationId="{99BB1932-F88A-2C12-6E50-63136E34F0E2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40" creationId="{8DBCD8AD-1F5D-7BD6-C0EF-AF58B72B0716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41" creationId="{6E889313-86B2-1362-9038-B3A807A2B7E9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42" creationId="{6A1B244B-AFD5-1E68-E0D8-1D8D9B52C47E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43" creationId="{C0D84AC0-CE94-5D9E-03AC-4C74D09EF306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48" creationId="{3D62738C-41FA-F2AE-28E0-6EC4283D8D56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50" creationId="{796AA163-B8AE-658F-0370-B817583DA9F6}"/>
          </ac:cxnSpMkLst>
        </pc:cxnChg>
        <pc:cxnChg chg="add mod">
          <ac:chgData name="代數白痴 顧" userId="316db6a4f7ef8138" providerId="LiveId" clId="{4CBF0307-9CF3-4B92-9168-6476D3ABB724}" dt="2023-09-27T05:07:27.083" v="4280" actId="164"/>
          <ac:cxnSpMkLst>
            <pc:docMk/>
            <pc:sldMk cId="2267038628" sldId="392"/>
            <ac:cxnSpMk id="52" creationId="{D72522C5-1AA7-2E62-6FF1-FA6211F189EA}"/>
          </ac:cxnSpMkLst>
        </pc:cxnChg>
      </pc:sldChg>
      <pc:sldChg chg="addSp delSp modSp mod ord modAnim">
        <pc:chgData name="代數白痴 顧" userId="316db6a4f7ef8138" providerId="LiveId" clId="{4CBF0307-9CF3-4B92-9168-6476D3ABB724}" dt="2023-09-27T04:56:39.703" v="3510"/>
        <pc:sldMkLst>
          <pc:docMk/>
          <pc:sldMk cId="4180650715" sldId="393"/>
        </pc:sldMkLst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5" creationId="{0674350F-3562-49F2-EB78-ADB316298D83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18" creationId="{81524EE3-411D-8F70-B097-F2BB05CEB528}"/>
          </ac:spMkLst>
        </pc:spChg>
        <pc:spChg chg="mod">
          <ac:chgData name="代數白痴 顧" userId="316db6a4f7ef8138" providerId="LiveId" clId="{4CBF0307-9CF3-4B92-9168-6476D3ABB724}" dt="2023-09-27T00:04:17.150" v="2096" actId="20577"/>
          <ac:spMkLst>
            <pc:docMk/>
            <pc:sldMk cId="4180650715" sldId="393"/>
            <ac:spMk id="23" creationId="{00000000-0000-0000-0000-000000000000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31" creationId="{7FAA33EE-4DCE-8BAA-CABE-55F9F4FFBCE2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32" creationId="{11B0D901-F9E2-BE5B-6E5F-41ED77E92337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33" creationId="{24642407-A536-2941-8E14-9F912EF2DB48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34" creationId="{2C723FBF-F6F1-60F9-28D2-6553F2D8251E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35" creationId="{4208FD86-7080-022C-C7AD-FB6775CEB136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36" creationId="{77FC19DB-E7B0-F3BF-7533-85401E42AA76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37" creationId="{EB239234-1A0C-5A60-6D91-51C0686349F2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38" creationId="{5E91E4AF-4DA4-555B-666E-537705623D79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39" creationId="{33609544-27F3-AF87-B1C7-9AEE55F04AFA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40" creationId="{63DC4AF4-8BD2-12C3-7E08-2E93C90124DF}"/>
          </ac:spMkLst>
        </pc:spChg>
        <pc:spChg chg="del mod">
          <ac:chgData name="代數白痴 顧" userId="316db6a4f7ef8138" providerId="LiveId" clId="{4CBF0307-9CF3-4B92-9168-6476D3ABB724}" dt="2023-09-26T23:53:56.517" v="1584" actId="478"/>
          <ac:spMkLst>
            <pc:docMk/>
            <pc:sldMk cId="4180650715" sldId="393"/>
            <ac:spMk id="41" creationId="{B1178CFC-D0BE-6720-A5A6-B2A6F2665E82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44" creationId="{BF2FD896-DD03-48B3-BE5F-7EAC27462D30}"/>
          </ac:spMkLst>
        </pc:spChg>
        <pc:spChg chg="add del mod">
          <ac:chgData name="代數白痴 顧" userId="316db6a4f7ef8138" providerId="LiveId" clId="{4CBF0307-9CF3-4B92-9168-6476D3ABB724}" dt="2023-09-27T00:00:06.305" v="2018" actId="478"/>
          <ac:spMkLst>
            <pc:docMk/>
            <pc:sldMk cId="4180650715" sldId="393"/>
            <ac:spMk id="47" creationId="{1AC7060E-DF6E-9509-1628-3C3F6CDECDD5}"/>
          </ac:spMkLst>
        </pc:spChg>
        <pc:spChg chg="add del mod">
          <ac:chgData name="代數白痴 顧" userId="316db6a4f7ef8138" providerId="LiveId" clId="{4CBF0307-9CF3-4B92-9168-6476D3ABB724}" dt="2023-09-27T00:00:04.320" v="2016" actId="478"/>
          <ac:spMkLst>
            <pc:docMk/>
            <pc:sldMk cId="4180650715" sldId="393"/>
            <ac:spMk id="48" creationId="{11143A46-F8A1-B54E-621C-54F32B0BA801}"/>
          </ac:spMkLst>
        </pc:spChg>
        <pc:spChg chg="add del mod">
          <ac:chgData name="代數白痴 顧" userId="316db6a4f7ef8138" providerId="LiveId" clId="{4CBF0307-9CF3-4B92-9168-6476D3ABB724}" dt="2023-09-27T00:00:07.345" v="2019" actId="478"/>
          <ac:spMkLst>
            <pc:docMk/>
            <pc:sldMk cId="4180650715" sldId="393"/>
            <ac:spMk id="49" creationId="{F0E21801-27BD-923D-CD4A-9A2C2A67A4B1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50" creationId="{CED25FF6-937C-FF69-52AD-0A194631B220}"/>
          </ac:spMkLst>
        </pc:spChg>
        <pc:spChg chg="add del mod">
          <ac:chgData name="代數白痴 顧" userId="316db6a4f7ef8138" providerId="LiveId" clId="{4CBF0307-9CF3-4B92-9168-6476D3ABB724}" dt="2023-09-27T00:00:05.193" v="2017" actId="478"/>
          <ac:spMkLst>
            <pc:docMk/>
            <pc:sldMk cId="4180650715" sldId="393"/>
            <ac:spMk id="51" creationId="{EFE6CF9A-B036-3DB7-EDDB-2D65E16B3C26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52" creationId="{CAA8DA23-3255-6073-C5D1-17A7BBA6BED4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53" creationId="{A4C6FB16-FDC4-D7BA-C08F-695636567A35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54" creationId="{33E6331C-61AD-AB2A-CD39-4FBB0615C05F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55" creationId="{0CA76791-E094-18A7-3F4E-3DC556C6D422}"/>
          </ac:spMkLst>
        </pc:spChg>
        <pc:spChg chg="del mod topLvl">
          <ac:chgData name="代數白痴 顧" userId="316db6a4f7ef8138" providerId="LiveId" clId="{4CBF0307-9CF3-4B92-9168-6476D3ABB724}" dt="2023-09-27T00:00:20.379" v="2022" actId="478"/>
          <ac:spMkLst>
            <pc:docMk/>
            <pc:sldMk cId="4180650715" sldId="393"/>
            <ac:spMk id="56" creationId="{28A124E6-DA48-3B50-5656-992086E1DC27}"/>
          </ac:spMkLst>
        </pc:spChg>
        <pc:spChg chg="add del mod">
          <ac:chgData name="代數白痴 顧" userId="316db6a4f7ef8138" providerId="LiveId" clId="{4CBF0307-9CF3-4B92-9168-6476D3ABB724}" dt="2023-09-27T00:00:03.710" v="2015" actId="478"/>
          <ac:spMkLst>
            <pc:docMk/>
            <pc:sldMk cId="4180650715" sldId="393"/>
            <ac:spMk id="58" creationId="{02908EAB-57B5-552C-D2E3-963BAEF53100}"/>
          </ac:spMkLst>
        </pc:spChg>
        <pc:spChg chg="add del mod">
          <ac:chgData name="代數白痴 顧" userId="316db6a4f7ef8138" providerId="LiveId" clId="{4CBF0307-9CF3-4B92-9168-6476D3ABB724}" dt="2023-09-27T00:00:02.583" v="2014" actId="478"/>
          <ac:spMkLst>
            <pc:docMk/>
            <pc:sldMk cId="4180650715" sldId="393"/>
            <ac:spMk id="59" creationId="{9EA02297-2A1F-2902-2082-7E9F9D16819A}"/>
          </ac:spMkLst>
        </pc:spChg>
        <pc:spChg chg="mod">
          <ac:chgData name="代數白痴 顧" userId="316db6a4f7ef8138" providerId="LiveId" clId="{4CBF0307-9CF3-4B92-9168-6476D3ABB724}" dt="2023-09-26T23:59:02.341" v="1982" actId="20577"/>
          <ac:spMkLst>
            <pc:docMk/>
            <pc:sldMk cId="4180650715" sldId="393"/>
            <ac:spMk id="60" creationId="{90ECAF3B-FFFF-A531-AFBE-31708C7D891C}"/>
          </ac:spMkLst>
        </pc:spChg>
        <pc:spChg chg="add del mod">
          <ac:chgData name="代數白痴 顧" userId="316db6a4f7ef8138" providerId="LiveId" clId="{4CBF0307-9CF3-4B92-9168-6476D3ABB724}" dt="2023-09-27T00:00:01.642" v="2013" actId="478"/>
          <ac:spMkLst>
            <pc:docMk/>
            <pc:sldMk cId="4180650715" sldId="393"/>
            <ac:spMk id="61" creationId="{91BE4EB4-0109-B093-C9AF-335D4D0AB18D}"/>
          </ac:spMkLst>
        </pc:spChg>
        <pc:spChg chg="mod topLvl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63" creationId="{B277897E-7B61-69FA-F1DA-1B85F3818DB4}"/>
          </ac:spMkLst>
        </pc:spChg>
        <pc:spChg chg="mod topLvl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65" creationId="{C12C8CA5-4581-614A-C354-FF5AFAF02261}"/>
          </ac:spMkLst>
        </pc:spChg>
        <pc:spChg chg="mod topLvl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66" creationId="{B1B75877-406A-46F8-8B50-37458598AF3C}"/>
          </ac:spMkLst>
        </pc:spChg>
        <pc:spChg chg="mod topLvl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67" creationId="{171FE9A6-96AE-19BC-3B6D-8C704178E972}"/>
          </ac:spMkLst>
        </pc:spChg>
        <pc:spChg chg="add mod">
          <ac:chgData name="代數白痴 顧" userId="316db6a4f7ef8138" providerId="LiveId" clId="{4CBF0307-9CF3-4B92-9168-6476D3ABB724}" dt="2023-09-27T00:02:22.741" v="2054" actId="692"/>
          <ac:spMkLst>
            <pc:docMk/>
            <pc:sldMk cId="4180650715" sldId="393"/>
            <ac:spMk id="68" creationId="{898020FD-34FF-F0BD-2FB4-8A54A62DD715}"/>
          </ac:spMkLst>
        </pc:spChg>
        <pc:spChg chg="add mod ord">
          <ac:chgData name="代數白痴 顧" userId="316db6a4f7ef8138" providerId="LiveId" clId="{4CBF0307-9CF3-4B92-9168-6476D3ABB724}" dt="2023-09-27T00:01:53.683" v="2039" actId="1037"/>
          <ac:spMkLst>
            <pc:docMk/>
            <pc:sldMk cId="4180650715" sldId="393"/>
            <ac:spMk id="74" creationId="{797F4E86-E0A1-6AFC-B4D0-7AABA35DB050}"/>
          </ac:spMkLst>
        </pc:spChg>
        <pc:spChg chg="add mod">
          <ac:chgData name="代數白痴 顧" userId="316db6a4f7ef8138" providerId="LiveId" clId="{4CBF0307-9CF3-4B92-9168-6476D3ABB724}" dt="2023-09-27T00:02:03.503" v="2041" actId="1076"/>
          <ac:spMkLst>
            <pc:docMk/>
            <pc:sldMk cId="4180650715" sldId="393"/>
            <ac:spMk id="75" creationId="{15B04072-E77B-F9FC-18AE-A8504A38A731}"/>
          </ac:spMkLst>
        </pc:spChg>
        <pc:spChg chg="add mod">
          <ac:chgData name="代數白痴 顧" userId="316db6a4f7ef8138" providerId="LiveId" clId="{4CBF0307-9CF3-4B92-9168-6476D3ABB724}" dt="2023-09-27T00:02:09.706" v="2047" actId="1038"/>
          <ac:spMkLst>
            <pc:docMk/>
            <pc:sldMk cId="4180650715" sldId="393"/>
            <ac:spMk id="76" creationId="{44CD5F70-99A8-DAD3-EA77-F108AE3DD2AB}"/>
          </ac:spMkLst>
        </pc:spChg>
        <pc:spChg chg="add mod">
          <ac:chgData name="代數白痴 顧" userId="316db6a4f7ef8138" providerId="LiveId" clId="{4CBF0307-9CF3-4B92-9168-6476D3ABB724}" dt="2023-09-27T00:02:15.079" v="2050" actId="1076"/>
          <ac:spMkLst>
            <pc:docMk/>
            <pc:sldMk cId="4180650715" sldId="393"/>
            <ac:spMk id="77" creationId="{42780DE2-FD32-53EB-94E7-6AD458EC458D}"/>
          </ac:spMkLst>
        </pc:spChg>
        <pc:spChg chg="add mod">
          <ac:chgData name="代數白痴 顧" userId="316db6a4f7ef8138" providerId="LiveId" clId="{4CBF0307-9CF3-4B92-9168-6476D3ABB724}" dt="2023-09-27T00:02:19.151" v="2053" actId="1076"/>
          <ac:spMkLst>
            <pc:docMk/>
            <pc:sldMk cId="4180650715" sldId="393"/>
            <ac:spMk id="78" creationId="{E7DD555B-E52F-D726-DF3F-68B6085BC189}"/>
          </ac:spMkLst>
        </pc:spChg>
        <pc:spChg chg="add mod">
          <ac:chgData name="代數白痴 顧" userId="316db6a4f7ef8138" providerId="LiveId" clId="{4CBF0307-9CF3-4B92-9168-6476D3ABB724}" dt="2023-09-27T00:02:33.479" v="2057" actId="1076"/>
          <ac:spMkLst>
            <pc:docMk/>
            <pc:sldMk cId="4180650715" sldId="393"/>
            <ac:spMk id="79" creationId="{8E81719C-6DFB-6505-B7B1-A28FBB8594C6}"/>
          </ac:spMkLst>
        </pc:spChg>
        <pc:spChg chg="add mod">
          <ac:chgData name="代數白痴 顧" userId="316db6a4f7ef8138" providerId="LiveId" clId="{4CBF0307-9CF3-4B92-9168-6476D3ABB724}" dt="2023-09-27T00:02:40.182" v="2060" actId="1076"/>
          <ac:spMkLst>
            <pc:docMk/>
            <pc:sldMk cId="4180650715" sldId="393"/>
            <ac:spMk id="80" creationId="{E9FBA1B0-9CB3-5916-604E-E77FAABCBC4D}"/>
          </ac:spMkLst>
        </pc:spChg>
        <pc:spChg chg="add mod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86" creationId="{9831FEB8-11B6-6224-C372-CDD45860B200}"/>
          </ac:spMkLst>
        </pc:spChg>
        <pc:spChg chg="add mod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91" creationId="{BA8F218B-9AB9-8DA8-33FE-FAE9571DA4CC}"/>
          </ac:spMkLst>
        </pc:spChg>
        <pc:spChg chg="add mod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92" creationId="{39AB9007-11C3-E284-EE5A-50D041B3D4FB}"/>
          </ac:spMkLst>
        </pc:spChg>
        <pc:spChg chg="add mod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93" creationId="{EE6AF236-F6F7-920D-2CA4-D08518041FE4}"/>
          </ac:spMkLst>
        </pc:spChg>
        <pc:spChg chg="add mod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94" creationId="{EEC84A30-E186-2DA2-BCE4-7807980F073B}"/>
          </ac:spMkLst>
        </pc:spChg>
        <pc:spChg chg="add mod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95" creationId="{8A9EADC7-2ACD-B40D-0638-E2D311FEDEA4}"/>
          </ac:spMkLst>
        </pc:spChg>
        <pc:spChg chg="add mod">
          <ac:chgData name="代數白痴 顧" userId="316db6a4f7ef8138" providerId="LiveId" clId="{4CBF0307-9CF3-4B92-9168-6476D3ABB724}" dt="2023-09-27T04:56:32.896" v="3509" actId="164"/>
          <ac:spMkLst>
            <pc:docMk/>
            <pc:sldMk cId="4180650715" sldId="393"/>
            <ac:spMk id="96" creationId="{21DF9B76-36A1-5503-9DD6-DE174DBCDDE4}"/>
          </ac:spMkLst>
        </pc:spChg>
        <pc:grpChg chg="del">
          <ac:chgData name="代數白痴 顧" userId="316db6a4f7ef8138" providerId="LiveId" clId="{4CBF0307-9CF3-4B92-9168-6476D3ABB724}" dt="2023-09-27T00:00:18.085" v="2021" actId="165"/>
          <ac:grpSpMkLst>
            <pc:docMk/>
            <pc:sldMk cId="4180650715" sldId="393"/>
            <ac:grpSpMk id="57" creationId="{048168A5-8296-031D-5127-B42DDEE344D9}"/>
          </ac:grpSpMkLst>
        </pc:grpChg>
        <pc:grpChg chg="add mod">
          <ac:chgData name="代數白痴 顧" userId="316db6a4f7ef8138" providerId="LiveId" clId="{4CBF0307-9CF3-4B92-9168-6476D3ABB724}" dt="2023-09-27T04:56:32.896" v="3509" actId="164"/>
          <ac:grpSpMkLst>
            <pc:docMk/>
            <pc:sldMk cId="4180650715" sldId="393"/>
            <ac:grpSpMk id="97" creationId="{BA1E5C75-5532-94E3-D1E4-6A009A591DFD}"/>
          </ac:grpSpMkLst>
        </pc:grpChg>
        <pc:graphicFrameChg chg="add mod">
          <ac:chgData name="代數白痴 顧" userId="316db6a4f7ef8138" providerId="LiveId" clId="{4CBF0307-9CF3-4B92-9168-6476D3ABB724}" dt="2023-09-26T23:55:09.515" v="1618" actId="1036"/>
          <ac:graphicFrameMkLst>
            <pc:docMk/>
            <pc:sldMk cId="4180650715" sldId="393"/>
            <ac:graphicFrameMk id="26" creationId="{78F71CDC-E679-466D-BD5A-AA9302CC55B1}"/>
          </ac:graphicFrameMkLst>
        </pc:graphicFrameChg>
        <pc:graphicFrameChg chg="add mod">
          <ac:chgData name="代數白痴 顧" userId="316db6a4f7ef8138" providerId="LiveId" clId="{4CBF0307-9CF3-4B92-9168-6476D3ABB724}" dt="2023-09-26T23:57:36.185" v="1890" actId="1038"/>
          <ac:graphicFrameMkLst>
            <pc:docMk/>
            <pc:sldMk cId="4180650715" sldId="393"/>
            <ac:graphicFrameMk id="29" creationId="{4B7B92CE-9AB4-CBDE-A04D-42E3387108DB}"/>
          </ac:graphicFrameMkLst>
        </pc:graphicFrameChg>
        <pc:graphicFrameChg chg="del">
          <ac:chgData name="代數白痴 顧" userId="316db6a4f7ef8138" providerId="LiveId" clId="{4CBF0307-9CF3-4B92-9168-6476D3ABB724}" dt="2023-09-26T23:49:52.999" v="584" actId="478"/>
          <ac:graphicFrameMkLst>
            <pc:docMk/>
            <pc:sldMk cId="4180650715" sldId="393"/>
            <ac:graphicFrameMk id="42" creationId="{D5391B32-654B-1552-7847-B3515DE6E8CA}"/>
          </ac:graphicFrameMkLst>
        </pc:graphicFrameChg>
        <pc:graphicFrameChg chg="del">
          <ac:chgData name="代數白痴 顧" userId="316db6a4f7ef8138" providerId="LiveId" clId="{4CBF0307-9CF3-4B92-9168-6476D3ABB724}" dt="2023-09-26T23:49:52.999" v="584" actId="478"/>
          <ac:graphicFrameMkLst>
            <pc:docMk/>
            <pc:sldMk cId="4180650715" sldId="393"/>
            <ac:graphicFrameMk id="43" creationId="{7DB48F83-83FB-3316-A1BC-DEA3EBD79824}"/>
          </ac:graphicFrameMkLst>
        </pc:graphicFrameChg>
        <pc:graphicFrameChg chg="add mod">
          <ac:chgData name="代數白痴 顧" userId="316db6a4f7ef8138" providerId="LiveId" clId="{4CBF0307-9CF3-4B92-9168-6476D3ABB724}" dt="2023-09-26T23:59:36.275" v="1996" actId="1037"/>
          <ac:graphicFrameMkLst>
            <pc:docMk/>
            <pc:sldMk cId="4180650715" sldId="393"/>
            <ac:graphicFrameMk id="45" creationId="{DA13C997-1220-7417-E354-99EC3293509A}"/>
          </ac:graphicFrameMkLst>
        </pc:graphicFrameChg>
        <pc:graphicFrameChg chg="add mod">
          <ac:chgData name="代數白痴 顧" userId="316db6a4f7ef8138" providerId="LiveId" clId="{4CBF0307-9CF3-4B92-9168-6476D3ABB724}" dt="2023-09-26T23:59:58.410" v="2012" actId="1037"/>
          <ac:graphicFrameMkLst>
            <pc:docMk/>
            <pc:sldMk cId="4180650715" sldId="393"/>
            <ac:graphicFrameMk id="46" creationId="{DD67D5C2-FA52-F459-CA63-6C3CEDCA7BAE}"/>
          </ac:graphicFrameMkLst>
        </pc:graphicFrameChg>
        <pc:graphicFrameChg chg="add del mod">
          <ac:chgData name="代數白痴 顧" userId="316db6a4f7ef8138" providerId="LiveId" clId="{4CBF0307-9CF3-4B92-9168-6476D3ABB724}" dt="2023-09-27T04:49:38.053" v="3215" actId="478"/>
          <ac:graphicFrameMkLst>
            <pc:docMk/>
            <pc:sldMk cId="4180650715" sldId="393"/>
            <ac:graphicFrameMk id="81" creationId="{3E9C9001-1B16-CC9D-FB2C-A1D50848BF16}"/>
          </ac:graphicFrameMkLst>
        </pc:graphicFrameChg>
        <pc:graphicFrameChg chg="add mod">
          <ac:chgData name="代數白痴 顧" userId="316db6a4f7ef8138" providerId="LiveId" clId="{4CBF0307-9CF3-4B92-9168-6476D3ABB724}" dt="2023-09-27T04:56:32.896" v="3509" actId="164"/>
          <ac:graphicFrameMkLst>
            <pc:docMk/>
            <pc:sldMk cId="4180650715" sldId="393"/>
            <ac:graphicFrameMk id="82" creationId="{6DCAB5E2-0703-75C3-7BAC-B597F8D39089}"/>
          </ac:graphicFrameMkLst>
        </pc:graphicFrameChg>
        <pc:graphicFrameChg chg="add mod">
          <ac:chgData name="代數白痴 顧" userId="316db6a4f7ef8138" providerId="LiveId" clId="{4CBF0307-9CF3-4B92-9168-6476D3ABB724}" dt="2023-09-27T04:56:32.896" v="3509" actId="164"/>
          <ac:graphicFrameMkLst>
            <pc:docMk/>
            <pc:sldMk cId="4180650715" sldId="393"/>
            <ac:graphicFrameMk id="83" creationId="{5263AA08-2238-A875-0FC6-F4EDC36ADB8C}"/>
          </ac:graphicFrameMkLst>
        </pc:graphicFrameChg>
        <pc:picChg chg="add del mod">
          <ac:chgData name="代數白痴 顧" userId="316db6a4f7ef8138" providerId="LiveId" clId="{4CBF0307-9CF3-4B92-9168-6476D3ABB724}" dt="2023-09-27T00:02:41.343" v="2061" actId="478"/>
          <ac:picMkLst>
            <pc:docMk/>
            <pc:sldMk cId="4180650715" sldId="393"/>
            <ac:picMk id="62" creationId="{22D8C3BC-906D-AC26-459B-50D36722B64A}"/>
          </ac:picMkLst>
        </pc:picChg>
        <pc:picChg chg="add del mod">
          <ac:chgData name="代數白痴 顧" userId="316db6a4f7ef8138" providerId="LiveId" clId="{4CBF0307-9CF3-4B92-9168-6476D3ABB724}" dt="2023-09-27T04:56:28.245" v="3508" actId="478"/>
          <ac:picMkLst>
            <pc:docMk/>
            <pc:sldMk cId="4180650715" sldId="393"/>
            <ac:picMk id="85" creationId="{02B978E6-BFCB-2989-68DE-7B8D078A6497}"/>
          </ac:picMkLst>
        </pc:picChg>
        <pc:cxnChg chg="mod">
          <ac:chgData name="代數白痴 顧" userId="316db6a4f7ef8138" providerId="LiveId" clId="{4CBF0307-9CF3-4B92-9168-6476D3ABB724}" dt="2023-09-26T23:52:47.960" v="1123" actId="1037"/>
          <ac:cxnSpMkLst>
            <pc:docMk/>
            <pc:sldMk cId="4180650715" sldId="393"/>
            <ac:cxnSpMk id="2" creationId="{D7235C38-A593-71A4-EC77-B4043D4199B2}"/>
          </ac:cxnSpMkLst>
        </pc:cxnChg>
        <pc:cxnChg chg="mod">
          <ac:chgData name="代數白痴 顧" userId="316db6a4f7ef8138" providerId="LiveId" clId="{4CBF0307-9CF3-4B92-9168-6476D3ABB724}" dt="2023-09-26T23:52:22.924" v="1014" actId="1037"/>
          <ac:cxnSpMkLst>
            <pc:docMk/>
            <pc:sldMk cId="4180650715" sldId="393"/>
            <ac:cxnSpMk id="3" creationId="{C5A77FD0-E06F-C897-3AB0-08C5DCB0801E}"/>
          </ac:cxnSpMkLst>
        </pc:cxnChg>
        <pc:cxnChg chg="add mod">
          <ac:chgData name="代數白痴 顧" userId="316db6a4f7ef8138" providerId="LiveId" clId="{4CBF0307-9CF3-4B92-9168-6476D3ABB724}" dt="2023-09-26T23:52:57.978" v="1198" actId="1038"/>
          <ac:cxnSpMkLst>
            <pc:docMk/>
            <pc:sldMk cId="4180650715" sldId="393"/>
            <ac:cxnSpMk id="4" creationId="{36285FB8-35CA-D52C-5F21-FA36045C70FE}"/>
          </ac:cxnSpMkLst>
        </pc:cxnChg>
        <pc:cxnChg chg="mod topLvl">
          <ac:chgData name="代數白痴 顧" userId="316db6a4f7ef8138" providerId="LiveId" clId="{4CBF0307-9CF3-4B92-9168-6476D3ABB724}" dt="2023-09-27T04:56:32.896" v="3509" actId="164"/>
          <ac:cxnSpMkLst>
            <pc:docMk/>
            <pc:sldMk cId="4180650715" sldId="393"/>
            <ac:cxnSpMk id="6" creationId="{46FD205A-695D-4154-A435-917870E422D5}"/>
          </ac:cxnSpMkLst>
        </pc:cxnChg>
        <pc:cxnChg chg="mod topLvl">
          <ac:chgData name="代數白痴 顧" userId="316db6a4f7ef8138" providerId="LiveId" clId="{4CBF0307-9CF3-4B92-9168-6476D3ABB724}" dt="2023-09-27T04:56:32.896" v="3509" actId="164"/>
          <ac:cxnSpMkLst>
            <pc:docMk/>
            <pc:sldMk cId="4180650715" sldId="393"/>
            <ac:cxnSpMk id="7" creationId="{19B3AD36-08DF-DCD0-0E30-E777D96EFDBB}"/>
          </ac:cxnSpMkLst>
        </pc:cxnChg>
        <pc:cxnChg chg="del mod">
          <ac:chgData name="代數白痴 顧" userId="316db6a4f7ef8138" providerId="LiveId" clId="{4CBF0307-9CF3-4B92-9168-6476D3ABB724}" dt="2023-09-26T23:53:56.517" v="1584" actId="478"/>
          <ac:cxnSpMkLst>
            <pc:docMk/>
            <pc:sldMk cId="4180650715" sldId="393"/>
            <ac:cxnSpMk id="8" creationId="{2547418B-C18C-2C00-15C0-E305B20A6366}"/>
          </ac:cxnSpMkLst>
        </pc:cxnChg>
        <pc:cxnChg chg="add mod">
          <ac:chgData name="代數白痴 顧" userId="316db6a4f7ef8138" providerId="LiveId" clId="{4CBF0307-9CF3-4B92-9168-6476D3ABB724}" dt="2023-09-26T23:53:02.295" v="1232" actId="1038"/>
          <ac:cxnSpMkLst>
            <pc:docMk/>
            <pc:sldMk cId="4180650715" sldId="393"/>
            <ac:cxnSpMk id="9" creationId="{79CACA62-235D-2DCD-8F30-827A0FE72B7E}"/>
          </ac:cxnSpMkLst>
        </pc:cxnChg>
        <pc:cxnChg chg="del mod topLvl">
          <ac:chgData name="代數白痴 顧" userId="316db6a4f7ef8138" providerId="LiveId" clId="{4CBF0307-9CF3-4B92-9168-6476D3ABB724}" dt="2023-09-27T04:53:07.972" v="3431" actId="478"/>
          <ac:cxnSpMkLst>
            <pc:docMk/>
            <pc:sldMk cId="4180650715" sldId="393"/>
            <ac:cxnSpMk id="10" creationId="{FFD3BCFF-2A98-408D-10E3-063D1A91283B}"/>
          </ac:cxnSpMkLst>
        </pc:cxnChg>
        <pc:cxnChg chg="del mod">
          <ac:chgData name="代數白痴 顧" userId="316db6a4f7ef8138" providerId="LiveId" clId="{4CBF0307-9CF3-4B92-9168-6476D3ABB724}" dt="2023-09-26T23:53:56.517" v="1584" actId="478"/>
          <ac:cxnSpMkLst>
            <pc:docMk/>
            <pc:sldMk cId="4180650715" sldId="393"/>
            <ac:cxnSpMk id="11" creationId="{68253A18-1A11-53F8-F517-ED0041055B20}"/>
          </ac:cxnSpMkLst>
        </pc:cxnChg>
        <pc:cxnChg chg="del mod topLvl">
          <ac:chgData name="代數白痴 顧" userId="316db6a4f7ef8138" providerId="LiveId" clId="{4CBF0307-9CF3-4B92-9168-6476D3ABB724}" dt="2023-09-27T04:53:07.972" v="3431" actId="478"/>
          <ac:cxnSpMkLst>
            <pc:docMk/>
            <pc:sldMk cId="4180650715" sldId="393"/>
            <ac:cxnSpMk id="12" creationId="{27582F79-E27D-7C56-5EDC-58DEB4B1C8D6}"/>
          </ac:cxnSpMkLst>
        </pc:cxnChg>
        <pc:cxnChg chg="del mod topLvl">
          <ac:chgData name="代數白痴 顧" userId="316db6a4f7ef8138" providerId="LiveId" clId="{4CBF0307-9CF3-4B92-9168-6476D3ABB724}" dt="2023-09-27T04:53:07.972" v="3431" actId="478"/>
          <ac:cxnSpMkLst>
            <pc:docMk/>
            <pc:sldMk cId="4180650715" sldId="393"/>
            <ac:cxnSpMk id="13" creationId="{08AD0F66-EE9B-BA70-E034-3C932B36A3F0}"/>
          </ac:cxnSpMkLst>
        </pc:cxnChg>
        <pc:cxnChg chg="del mod">
          <ac:chgData name="代數白痴 顧" userId="316db6a4f7ef8138" providerId="LiveId" clId="{4CBF0307-9CF3-4B92-9168-6476D3ABB724}" dt="2023-09-26T23:53:56.517" v="1584" actId="478"/>
          <ac:cxnSpMkLst>
            <pc:docMk/>
            <pc:sldMk cId="4180650715" sldId="393"/>
            <ac:cxnSpMk id="14" creationId="{46E1DA8C-904F-C14B-5B52-FCB5F41BD129}"/>
          </ac:cxnSpMkLst>
        </pc:cxnChg>
        <pc:cxnChg chg="del mod topLvl">
          <ac:chgData name="代數白痴 顧" userId="316db6a4f7ef8138" providerId="LiveId" clId="{4CBF0307-9CF3-4B92-9168-6476D3ABB724}" dt="2023-09-27T04:53:07.972" v="3431" actId="478"/>
          <ac:cxnSpMkLst>
            <pc:docMk/>
            <pc:sldMk cId="4180650715" sldId="393"/>
            <ac:cxnSpMk id="15" creationId="{7A3C5271-39DE-66A0-9033-64A80C113C1E}"/>
          </ac:cxnSpMkLst>
        </pc:cxnChg>
        <pc:cxnChg chg="add mod">
          <ac:chgData name="代數白痴 顧" userId="316db6a4f7ef8138" providerId="LiveId" clId="{4CBF0307-9CF3-4B92-9168-6476D3ABB724}" dt="2023-09-26T23:53:08.261" v="1272" actId="1038"/>
          <ac:cxnSpMkLst>
            <pc:docMk/>
            <pc:sldMk cId="4180650715" sldId="393"/>
            <ac:cxnSpMk id="16" creationId="{FAD6A2F2-3888-83F6-7391-99ED8F6D8DC0}"/>
          </ac:cxnSpMkLst>
        </pc:cxnChg>
        <pc:cxnChg chg="add mod">
          <ac:chgData name="代數白痴 顧" userId="316db6a4f7ef8138" providerId="LiveId" clId="{4CBF0307-9CF3-4B92-9168-6476D3ABB724}" dt="2023-09-26T23:53:15.323" v="1315" actId="1038"/>
          <ac:cxnSpMkLst>
            <pc:docMk/>
            <pc:sldMk cId="4180650715" sldId="393"/>
            <ac:cxnSpMk id="17" creationId="{9F8F5842-0876-0A31-3463-B6118A4164DF}"/>
          </ac:cxnSpMkLst>
        </pc:cxnChg>
        <pc:cxnChg chg="add mod">
          <ac:chgData name="代數白痴 顧" userId="316db6a4f7ef8138" providerId="LiveId" clId="{4CBF0307-9CF3-4B92-9168-6476D3ABB724}" dt="2023-09-26T23:53:22.326" v="1363" actId="1038"/>
          <ac:cxnSpMkLst>
            <pc:docMk/>
            <pc:sldMk cId="4180650715" sldId="393"/>
            <ac:cxnSpMk id="19" creationId="{41682745-DF90-7884-63D1-9E758678D947}"/>
          </ac:cxnSpMkLst>
        </pc:cxnChg>
        <pc:cxnChg chg="del mod topLvl">
          <ac:chgData name="代數白痴 顧" userId="316db6a4f7ef8138" providerId="LiveId" clId="{4CBF0307-9CF3-4B92-9168-6476D3ABB724}" dt="2023-09-27T00:00:20.379" v="2022" actId="478"/>
          <ac:cxnSpMkLst>
            <pc:docMk/>
            <pc:sldMk cId="4180650715" sldId="393"/>
            <ac:cxnSpMk id="20" creationId="{C9526352-1B64-2962-8E7D-056DF0BE21FA}"/>
          </ac:cxnSpMkLst>
        </pc:cxnChg>
        <pc:cxnChg chg="add mod">
          <ac:chgData name="代數白痴 顧" userId="316db6a4f7ef8138" providerId="LiveId" clId="{4CBF0307-9CF3-4B92-9168-6476D3ABB724}" dt="2023-09-26T23:53:35.756" v="1526" actId="1038"/>
          <ac:cxnSpMkLst>
            <pc:docMk/>
            <pc:sldMk cId="4180650715" sldId="393"/>
            <ac:cxnSpMk id="21" creationId="{39F9995A-2477-0D37-076E-807FE6D1D788}"/>
          </ac:cxnSpMkLst>
        </pc:cxnChg>
        <pc:cxnChg chg="del mod topLvl">
          <ac:chgData name="代數白痴 顧" userId="316db6a4f7ef8138" providerId="LiveId" clId="{4CBF0307-9CF3-4B92-9168-6476D3ABB724}" dt="2023-09-27T00:00:20.379" v="2022" actId="478"/>
          <ac:cxnSpMkLst>
            <pc:docMk/>
            <pc:sldMk cId="4180650715" sldId="393"/>
            <ac:cxnSpMk id="22" creationId="{EC4A71B2-FA8C-9558-09A5-BCF04319D676}"/>
          </ac:cxnSpMkLst>
        </pc:cxnChg>
        <pc:cxnChg chg="add mod">
          <ac:chgData name="代數白痴 顧" userId="316db6a4f7ef8138" providerId="LiveId" clId="{4CBF0307-9CF3-4B92-9168-6476D3ABB724}" dt="2023-09-26T23:53:42.245" v="1573" actId="1037"/>
          <ac:cxnSpMkLst>
            <pc:docMk/>
            <pc:sldMk cId="4180650715" sldId="393"/>
            <ac:cxnSpMk id="24" creationId="{F27A2B2C-3774-3A60-8830-B520D6F35484}"/>
          </ac:cxnSpMkLst>
        </pc:cxnChg>
        <pc:cxnChg chg="del mod topLvl">
          <ac:chgData name="代數白痴 顧" userId="316db6a4f7ef8138" providerId="LiveId" clId="{4CBF0307-9CF3-4B92-9168-6476D3ABB724}" dt="2023-09-27T00:00:20.379" v="2022" actId="478"/>
          <ac:cxnSpMkLst>
            <pc:docMk/>
            <pc:sldMk cId="4180650715" sldId="393"/>
            <ac:cxnSpMk id="25" creationId="{E765111E-C1D5-81A1-68C9-316DB778720D}"/>
          </ac:cxnSpMkLst>
        </pc:cxnChg>
        <pc:cxnChg chg="add del mod">
          <ac:chgData name="代數白痴 顧" userId="316db6a4f7ef8138" providerId="LiveId" clId="{4CBF0307-9CF3-4B92-9168-6476D3ABB724}" dt="2023-09-27T00:00:08.371" v="2020" actId="478"/>
          <ac:cxnSpMkLst>
            <pc:docMk/>
            <pc:sldMk cId="4180650715" sldId="393"/>
            <ac:cxnSpMk id="28" creationId="{9DC56C89-1DF2-A5E3-A2B2-813D599C63ED}"/>
          </ac:cxnSpMkLst>
        </pc:cxnChg>
        <pc:cxnChg chg="del mod">
          <ac:chgData name="代數白痴 顧" userId="316db6a4f7ef8138" providerId="LiveId" clId="{4CBF0307-9CF3-4B92-9168-6476D3ABB724}" dt="2023-09-26T23:53:56.517" v="1584" actId="478"/>
          <ac:cxnSpMkLst>
            <pc:docMk/>
            <pc:sldMk cId="4180650715" sldId="393"/>
            <ac:cxnSpMk id="30" creationId="{6A1C8A90-CD4D-6456-BC18-6C49F12E8115}"/>
          </ac:cxnSpMkLst>
        </pc:cxnChg>
        <pc:cxnChg chg="mod topLvl">
          <ac:chgData name="代數白痴 顧" userId="316db6a4f7ef8138" providerId="LiveId" clId="{4CBF0307-9CF3-4B92-9168-6476D3ABB724}" dt="2023-09-27T04:56:32.896" v="3509" actId="164"/>
          <ac:cxnSpMkLst>
            <pc:docMk/>
            <pc:sldMk cId="4180650715" sldId="393"/>
            <ac:cxnSpMk id="64" creationId="{54592D26-DFC7-3260-277F-54D1C2762A76}"/>
          </ac:cxnSpMkLst>
        </pc:cxnChg>
        <pc:cxnChg chg="add mod">
          <ac:chgData name="代數白痴 顧" userId="316db6a4f7ef8138" providerId="LiveId" clId="{4CBF0307-9CF3-4B92-9168-6476D3ABB724}" dt="2023-09-27T00:01:16" v="2030" actId="14100"/>
          <ac:cxnSpMkLst>
            <pc:docMk/>
            <pc:sldMk cId="4180650715" sldId="393"/>
            <ac:cxnSpMk id="70" creationId="{1D2F0D4D-53C9-E54E-F8BC-091F7D560675}"/>
          </ac:cxnSpMkLst>
        </pc:cxnChg>
        <pc:cxnChg chg="add">
          <ac:chgData name="代數白痴 顧" userId="316db6a4f7ef8138" providerId="LiveId" clId="{4CBF0307-9CF3-4B92-9168-6476D3ABB724}" dt="2023-09-27T00:01:25.507" v="2031" actId="11529"/>
          <ac:cxnSpMkLst>
            <pc:docMk/>
            <pc:sldMk cId="4180650715" sldId="393"/>
            <ac:cxnSpMk id="73" creationId="{12EA2BCB-564F-531D-792C-A97EEE8EE3A3}"/>
          </ac:cxnSpMkLst>
        </pc:cxnChg>
        <pc:cxnChg chg="add mod">
          <ac:chgData name="代數白痴 顧" userId="316db6a4f7ef8138" providerId="LiveId" clId="{4CBF0307-9CF3-4B92-9168-6476D3ABB724}" dt="2023-09-27T04:56:32.896" v="3509" actId="164"/>
          <ac:cxnSpMkLst>
            <pc:docMk/>
            <pc:sldMk cId="4180650715" sldId="393"/>
            <ac:cxnSpMk id="88" creationId="{97E2F2FF-25DB-20B0-84F4-2EEC95442F2F}"/>
          </ac:cxnSpMkLst>
        </pc:cxnChg>
        <pc:cxnChg chg="add mod">
          <ac:chgData name="代數白痴 顧" userId="316db6a4f7ef8138" providerId="LiveId" clId="{4CBF0307-9CF3-4B92-9168-6476D3ABB724}" dt="2023-09-27T04:56:32.896" v="3509" actId="164"/>
          <ac:cxnSpMkLst>
            <pc:docMk/>
            <pc:sldMk cId="4180650715" sldId="393"/>
            <ac:cxnSpMk id="90" creationId="{55739D01-33E0-E859-89A0-3BB50F1F68D4}"/>
          </ac:cxnSpMkLst>
        </pc:cxnChg>
      </pc:sldChg>
    </pc:docChg>
  </pc:docChgLst>
  <pc:docChgLst>
    <pc:chgData name="代數白痴 顧" userId="316db6a4f7ef8138" providerId="LiveId" clId="{AAE5F2C4-75CB-49D4-8E2F-1A5EC48667F2}"/>
    <pc:docChg chg="undo custSel modSld sldOrd">
      <pc:chgData name="代數白痴 顧" userId="316db6a4f7ef8138" providerId="LiveId" clId="{AAE5F2C4-75CB-49D4-8E2F-1A5EC48667F2}" dt="2023-08-28T13:57:34.744" v="2898" actId="20577"/>
      <pc:docMkLst>
        <pc:docMk/>
      </pc:docMkLst>
      <pc:sldChg chg="addSp delSp modSp mod modAnim">
        <pc:chgData name="代數白痴 顧" userId="316db6a4f7ef8138" providerId="LiveId" clId="{AAE5F2C4-75CB-49D4-8E2F-1A5EC48667F2}" dt="2023-08-28T13:45:18.238" v="2210" actId="164"/>
        <pc:sldMkLst>
          <pc:docMk/>
          <pc:sldMk cId="754667137" sldId="386"/>
        </pc:sldMkLst>
        <pc:spChg chg="mod">
          <ac:chgData name="代數白痴 顧" userId="316db6a4f7ef8138" providerId="LiveId" clId="{AAE5F2C4-75CB-49D4-8E2F-1A5EC48667F2}" dt="2023-08-28T13:33:21.447" v="1270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28" creationId="{E483C391-0A7B-22AE-91B2-078857029D1B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29" creationId="{9EF408D3-85E3-D87B-5FF5-D5D7B4F1D21B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0" creationId="{66B11835-E2CF-68D0-8D9C-ACBA34A2B680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1" creationId="{D1C9C861-9B4E-CCFB-6A74-49580C3A4E29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2" creationId="{486B9063-E734-C196-6578-705824C5A3F6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3" creationId="{4A08DCCE-F9CE-EFC9-FC40-ACF0EFFE247A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4" creationId="{164A6330-C254-D864-0A30-E7966CB7FB1F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5" creationId="{E872F909-8739-0B55-0ABF-5B348B6F1B69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6" creationId="{1BA3969A-2D58-FF02-E67F-434B9C2B9663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7" creationId="{9F50C97D-07C7-C847-2316-46E07DA2544D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8" creationId="{F6E9F14A-D72E-E363-9A2A-665650EA3478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9" creationId="{E017EC75-0A12-4FD6-0B0B-540B1283C337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40" creationId="{7F2E6880-49C2-858F-CD49-7DE48DB16B2E}"/>
          </ac:spMkLst>
        </pc:spChg>
        <pc:spChg chg="mod">
          <ac:chgData name="代數白痴 顧" userId="316db6a4f7ef8138" providerId="LiveId" clId="{AAE5F2C4-75CB-49D4-8E2F-1A5EC48667F2}" dt="2023-08-28T13:36:08.627" v="155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AAE5F2C4-75CB-49D4-8E2F-1A5EC48667F2}" dt="2023-08-28T13:36:01.209" v="1549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AAE5F2C4-75CB-49D4-8E2F-1A5EC48667F2}" dt="2023-08-28T13:36:13.399" v="1555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AAE5F2C4-75CB-49D4-8E2F-1A5EC48667F2}" dt="2023-08-28T13:45:18.238" v="2210" actId="164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AAE5F2C4-75CB-49D4-8E2F-1A5EC48667F2}" dt="2023-08-28T13:45:18.238" v="2210" actId="164"/>
          <ac:grpSpMkLst>
            <pc:docMk/>
            <pc:sldMk cId="754667137" sldId="386"/>
            <ac:grpSpMk id="42" creationId="{657A6870-F8DC-C291-CB7D-300550EA837F}"/>
          </ac:grpSpMkLst>
        </pc:grpChg>
        <pc:graphicFrameChg chg="mod">
          <ac:chgData name="代數白痴 顧" userId="316db6a4f7ef8138" providerId="LiveId" clId="{AAE5F2C4-75CB-49D4-8E2F-1A5EC48667F2}" dt="2023-08-28T13:25:36.610" v="793" actId="1037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mod">
          <ac:chgData name="代數白痴 顧" userId="316db6a4f7ef8138" providerId="LiveId" clId="{AAE5F2C4-75CB-49D4-8E2F-1A5EC48667F2}" dt="2023-08-28T13:45:18.238" v="2210" actId="164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picChg chg="add del mod">
          <ac:chgData name="代數白痴 顧" userId="316db6a4f7ef8138" providerId="LiveId" clId="{AAE5F2C4-75CB-49D4-8E2F-1A5EC48667F2}" dt="2023-08-28T13:32:48.995" v="1236" actId="478"/>
          <ac:picMkLst>
            <pc:docMk/>
            <pc:sldMk cId="754667137" sldId="386"/>
            <ac:picMk id="5" creationId="{28BEA8CD-292C-EC6F-4D0B-3002A55890D9}"/>
          </ac:picMkLst>
        </pc:picChg>
        <pc:cxnChg chg="mod">
          <ac:chgData name="代數白痴 顧" userId="316db6a4f7ef8138" providerId="LiveId" clId="{AAE5F2C4-75CB-49D4-8E2F-1A5EC48667F2}" dt="2023-08-28T13:25:09.512" v="736" actId="14100"/>
          <ac:cxnSpMkLst>
            <pc:docMk/>
            <pc:sldMk cId="754667137" sldId="386"/>
            <ac:cxnSpMk id="4" creationId="{02532AFF-DB8C-9DAA-2151-87749FDBDD4C}"/>
          </ac:cxnSpMkLst>
        </pc:cxnChg>
        <pc:cxnChg chg="add del mod">
          <ac:chgData name="代數白痴 顧" userId="316db6a4f7ef8138" providerId="LiveId" clId="{AAE5F2C4-75CB-49D4-8E2F-1A5EC48667F2}" dt="2023-08-28T13:27:10.848" v="839" actId="478"/>
          <ac:cxnSpMkLst>
            <pc:docMk/>
            <pc:sldMk cId="754667137" sldId="386"/>
            <ac:cxnSpMk id="10" creationId="{4C4D293D-CE3D-CD54-8EE9-8057B447A538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2" creationId="{543A069F-A934-11C0-EE59-11908C74F4BC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5" creationId="{CEFC355F-2638-F244-E5AF-A2321D71BAFD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9" creationId="{E40E67F8-F204-75D9-682C-A5B08E200AD5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0" creationId="{DE53117A-02FD-C8D1-5682-475BD65FB472}"/>
          </ac:cxnSpMkLst>
        </pc:cxnChg>
        <pc:cxnChg chg="add del mod">
          <ac:chgData name="代數白痴 顧" userId="316db6a4f7ef8138" providerId="LiveId" clId="{AAE5F2C4-75CB-49D4-8E2F-1A5EC48667F2}" dt="2023-08-28T13:28:21.193" v="1014" actId="478"/>
          <ac:cxnSpMkLst>
            <pc:docMk/>
            <pc:sldMk cId="754667137" sldId="386"/>
            <ac:cxnSpMk id="21" creationId="{D9ED667C-FE51-D8C1-B093-8D9E8B491F8C}"/>
          </ac:cxnSpMkLst>
        </pc:cxnChg>
        <pc:cxnChg chg="add del mod">
          <ac:chgData name="代數白痴 顧" userId="316db6a4f7ef8138" providerId="LiveId" clId="{AAE5F2C4-75CB-49D4-8E2F-1A5EC48667F2}" dt="2023-08-28T13:28:32.578" v="1033" actId="478"/>
          <ac:cxnSpMkLst>
            <pc:docMk/>
            <pc:sldMk cId="754667137" sldId="386"/>
            <ac:cxnSpMk id="22" creationId="{F9DB80EE-8764-457E-8D2E-506177D4C6F9}"/>
          </ac:cxnSpMkLst>
        </pc:cxnChg>
        <pc:cxnChg chg="add del mod">
          <ac:chgData name="代數白痴 顧" userId="316db6a4f7ef8138" providerId="LiveId" clId="{AAE5F2C4-75CB-49D4-8E2F-1A5EC48667F2}" dt="2023-08-28T13:28:32.578" v="1033" actId="478"/>
          <ac:cxnSpMkLst>
            <pc:docMk/>
            <pc:sldMk cId="754667137" sldId="386"/>
            <ac:cxnSpMk id="24" creationId="{D35B085B-AB2E-74F8-DE7F-B2F522CE7F87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5" creationId="{BAC146E6-5741-B8A6-7A5A-557E67C0BE2E}"/>
          </ac:cxnSpMkLst>
        </pc:cxnChg>
        <pc:cxnChg chg="add del mod">
          <ac:chgData name="代數白痴 顧" userId="316db6a4f7ef8138" providerId="LiveId" clId="{AAE5F2C4-75CB-49D4-8E2F-1A5EC48667F2}" dt="2023-08-28T13:28:43.630" v="1085" actId="478"/>
          <ac:cxnSpMkLst>
            <pc:docMk/>
            <pc:sldMk cId="754667137" sldId="386"/>
            <ac:cxnSpMk id="26" creationId="{F87666C2-AA6B-2736-2322-065F973A3BA7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7" creationId="{ECB4BB0F-FAB8-DFF9-7317-45CC2477B5D2}"/>
          </ac:cxnSpMkLst>
        </pc:cxnChg>
        <pc:cxnChg chg="add del mod">
          <ac:chgData name="代數白痴 顧" userId="316db6a4f7ef8138" providerId="LiveId" clId="{AAE5F2C4-75CB-49D4-8E2F-1A5EC48667F2}" dt="2023-08-28T13:32:50.199" v="1237" actId="478"/>
          <ac:cxnSpMkLst>
            <pc:docMk/>
            <pc:sldMk cId="754667137" sldId="386"/>
            <ac:cxnSpMk id="41" creationId="{94559016-9E85-E64B-E31E-C23544B018EC}"/>
          </ac:cxnSpMkLst>
        </pc:cxnChg>
      </pc:sldChg>
      <pc:sldChg chg="addSp delSp modSp mod delAnim modAnim modNotesTx">
        <pc:chgData name="代數白痴 顧" userId="316db6a4f7ef8138" providerId="LiveId" clId="{AAE5F2C4-75CB-49D4-8E2F-1A5EC48667F2}" dt="2023-08-28T13:57:34.744" v="2898" actId="20577"/>
        <pc:sldMkLst>
          <pc:docMk/>
          <pc:sldMk cId="731354489" sldId="387"/>
        </pc:sldMkLst>
        <pc:spChg chg="mod">
          <ac:chgData name="代數白痴 顧" userId="316db6a4f7ef8138" providerId="LiveId" clId="{AAE5F2C4-75CB-49D4-8E2F-1A5EC48667F2}" dt="2023-08-28T13:22:16.297" v="50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AAE5F2C4-75CB-49D4-8E2F-1A5EC48667F2}" dt="2023-08-28T13:22:20.989" v="504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AAE5F2C4-75CB-49D4-8E2F-1A5EC48667F2}" dt="2023-08-28T13:23:49.859" v="561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AAE5F2C4-75CB-49D4-8E2F-1A5EC48667F2}" dt="2023-08-28T13:19:10.267" v="315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AAE5F2C4-75CB-49D4-8E2F-1A5EC48667F2}" dt="2023-08-28T13:45:26.245" v="2211" actId="164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AAE5F2C4-75CB-49D4-8E2F-1A5EC48667F2}" dt="2023-08-28T13:18:39.111" v="171" actId="478"/>
          <ac:grpSpMkLst>
            <pc:docMk/>
            <pc:sldMk cId="731354489" sldId="387"/>
            <ac:grpSpMk id="19" creationId="{42806D3D-BDF8-DC36-76AF-AA96F1030FC3}"/>
          </ac:grpSpMkLst>
        </pc:grpChg>
        <pc:grpChg chg="add mod">
          <ac:chgData name="代數白痴 顧" userId="316db6a4f7ef8138" providerId="LiveId" clId="{AAE5F2C4-75CB-49D4-8E2F-1A5EC48667F2}" dt="2023-08-28T13:45:26.245" v="2211" actId="164"/>
          <ac:grpSpMkLst>
            <pc:docMk/>
            <pc:sldMk cId="731354489" sldId="387"/>
            <ac:grpSpMk id="24" creationId="{FD8B8CBB-8095-0E13-CC70-59FDC673E8C0}"/>
          </ac:grpSpMkLst>
        </pc:grpChg>
        <pc:graphicFrameChg chg="mod">
          <ac:chgData name="代數白痴 顧" userId="316db6a4f7ef8138" providerId="LiveId" clId="{AAE5F2C4-75CB-49D4-8E2F-1A5EC48667F2}" dt="2023-08-28T13:17:44.713" v="66" actId="103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8" creationId="{2F3DFBCE-E8E5-BDE3-E62B-08E9D40A88B2}"/>
          </ac:graphicFrameMkLst>
        </pc:graphicFrameChg>
        <pc:graphicFrameChg chg="del">
          <ac:chgData name="代數白痴 顧" userId="316db6a4f7ef8138" providerId="LiveId" clId="{AAE5F2C4-75CB-49D4-8E2F-1A5EC48667F2}" dt="2023-08-28T13:18:05.210" v="133" actId="478"/>
          <ac:graphicFrameMkLst>
            <pc:docMk/>
            <pc:sldMk cId="731354489" sldId="387"/>
            <ac:graphicFrameMk id="13" creationId="{E1155DE6-A295-3049-1C71-5D4B8B98542A}"/>
          </ac:graphicFrameMkLst>
        </pc:graphicFrameChg>
        <pc:graphicFrameChg chg="del">
          <ac:chgData name="代數白痴 顧" userId="316db6a4f7ef8138" providerId="LiveId" clId="{AAE5F2C4-75CB-49D4-8E2F-1A5EC48667F2}" dt="2023-08-28T13:18:05.210" v="133" actId="478"/>
          <ac:graphicFrameMkLst>
            <pc:docMk/>
            <pc:sldMk cId="731354489" sldId="387"/>
            <ac:graphicFrameMk id="14" creationId="{527197B0-173F-1E49-5AA7-C87AEE5B298B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20" creationId="{F69A5AC3-B4DC-0929-F2CB-1176B5045917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22" creationId="{F06DB14B-5175-DB99-31AF-5FDC4A5B5E92}"/>
          </ac:graphicFrameMkLst>
        </pc:graphicFrameChg>
        <pc:cxnChg chg="add mod">
          <ac:chgData name="代數白痴 顧" userId="316db6a4f7ef8138" providerId="LiveId" clId="{AAE5F2C4-75CB-49D4-8E2F-1A5EC48667F2}" dt="2023-08-28T13:16:19.952" v="30" actId="14100"/>
          <ac:cxnSpMkLst>
            <pc:docMk/>
            <pc:sldMk cId="731354489" sldId="387"/>
            <ac:cxnSpMk id="3" creationId="{EA3CE176-2661-5A1A-AFCC-272EBC7D65B6}"/>
          </ac:cxnSpMkLst>
        </pc:cxnChg>
        <pc:cxnChg chg="add mod">
          <ac:chgData name="代數白痴 顧" userId="316db6a4f7ef8138" providerId="LiveId" clId="{AAE5F2C4-75CB-49D4-8E2F-1A5EC48667F2}" dt="2023-08-28T13:19:32.683" v="325" actId="1035"/>
          <ac:cxnSpMkLst>
            <pc:docMk/>
            <pc:sldMk cId="731354489" sldId="387"/>
            <ac:cxnSpMk id="12" creationId="{2DE7F13E-0BDD-DABD-CB89-A6919DF30B87}"/>
          </ac:cxnSpMkLst>
        </pc:cxnChg>
        <pc:cxnChg chg="add mod">
          <ac:chgData name="代數白痴 顧" userId="316db6a4f7ef8138" providerId="LiveId" clId="{AAE5F2C4-75CB-49D4-8E2F-1A5EC48667F2}" dt="2023-08-28T13:20:58.111" v="440" actId="1036"/>
          <ac:cxnSpMkLst>
            <pc:docMk/>
            <pc:sldMk cId="731354489" sldId="387"/>
            <ac:cxnSpMk id="21" creationId="{237BD5B4-7FA8-0498-D2F0-98F98036FF3F}"/>
          </ac:cxnSpMkLst>
        </pc:cxnChg>
      </pc:sldChg>
      <pc:sldChg chg="addSp delSp modSp mod">
        <pc:chgData name="代數白痴 顧" userId="316db6a4f7ef8138" providerId="LiveId" clId="{AAE5F2C4-75CB-49D4-8E2F-1A5EC48667F2}" dt="2023-08-28T13:56:46.259" v="2891" actId="20577"/>
        <pc:sldMkLst>
          <pc:docMk/>
          <pc:sldMk cId="3686676960" sldId="388"/>
        </pc:sldMkLst>
        <pc:spChg chg="mod">
          <ac:chgData name="代數白痴 顧" userId="316db6a4f7ef8138" providerId="LiveId" clId="{AAE5F2C4-75CB-49D4-8E2F-1A5EC48667F2}" dt="2023-08-28T13:51:57.435" v="2635" actId="1036"/>
          <ac:spMkLst>
            <pc:docMk/>
            <pc:sldMk cId="3686676960" sldId="388"/>
            <ac:spMk id="6" creationId="{A3EF502E-F5C4-413C-AFDD-06B7D6CFAEAE}"/>
          </ac:spMkLst>
        </pc:spChg>
        <pc:spChg chg="mod">
          <ac:chgData name="代數白痴 顧" userId="316db6a4f7ef8138" providerId="LiveId" clId="{AAE5F2C4-75CB-49D4-8E2F-1A5EC48667F2}" dt="2023-08-28T13:51:57.435" v="2635" actId="1036"/>
          <ac:spMkLst>
            <pc:docMk/>
            <pc:sldMk cId="3686676960" sldId="388"/>
            <ac:spMk id="8" creationId="{B7080E07-AD10-810E-BE74-3E3D9DFEAA34}"/>
          </ac:spMkLst>
        </pc:spChg>
        <pc:spChg chg="mod">
          <ac:chgData name="代數白痴 顧" userId="316db6a4f7ef8138" providerId="LiveId" clId="{AAE5F2C4-75CB-49D4-8E2F-1A5EC48667F2}" dt="2023-08-28T13:56:37.652" v="2890" actId="114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AAE5F2C4-75CB-49D4-8E2F-1A5EC48667F2}" dt="2023-08-28T13:56:46.259" v="2891" actId="20577"/>
          <ac:spMkLst>
            <pc:docMk/>
            <pc:sldMk cId="3686676960" sldId="388"/>
            <ac:spMk id="10" creationId="{3DE5A842-2134-9639-2AC0-310AE1A246E8}"/>
          </ac:spMkLst>
        </pc:spChg>
        <pc:spChg chg="mod">
          <ac:chgData name="代數白痴 顧" userId="316db6a4f7ef8138" providerId="LiveId" clId="{AAE5F2C4-75CB-49D4-8E2F-1A5EC48667F2}" dt="2023-08-28T13:45:54.627" v="2248" actId="20577"/>
          <ac:spMkLst>
            <pc:docMk/>
            <pc:sldMk cId="3686676960" sldId="388"/>
            <ac:spMk id="23" creationId="{00000000-0000-0000-0000-000000000000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4" creationId="{436E189C-F657-4F98-01EF-E88494981B30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5" creationId="{0A85252B-7902-AE8F-B90C-10503BAE3EDB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6" creationId="{4B4F41AE-ADE0-23F6-D6AB-C4C585AB471E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7" creationId="{375C218B-EC52-9081-7C9A-6D9D101BCE87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8" creationId="{DB9FA6F0-5E77-85C7-4850-A15032D28544}"/>
          </ac:spMkLst>
        </pc:spChg>
        <pc:spChg chg="mod">
          <ac:chgData name="代數白痴 顧" userId="316db6a4f7ef8138" providerId="LiveId" clId="{AAE5F2C4-75CB-49D4-8E2F-1A5EC48667F2}" dt="2023-08-28T13:50:40.939" v="2604" actId="113"/>
          <ac:spMkLst>
            <pc:docMk/>
            <pc:sldMk cId="3686676960" sldId="388"/>
            <ac:spMk id="60" creationId="{90ECAF3B-FFFF-A531-AFBE-31708C7D891C}"/>
          </ac:spMkLst>
        </pc:spChg>
        <pc:graphicFrameChg chg="add mod">
          <ac:chgData name="代數白痴 顧" userId="316db6a4f7ef8138" providerId="LiveId" clId="{AAE5F2C4-75CB-49D4-8E2F-1A5EC48667F2}" dt="2023-08-28T13:47:31.637" v="2336" actId="1037"/>
          <ac:graphicFrameMkLst>
            <pc:docMk/>
            <pc:sldMk cId="3686676960" sldId="388"/>
            <ac:graphicFrameMk id="11" creationId="{689BAE74-13B7-D1CA-EEEB-CDD5DBE8B806}"/>
          </ac:graphicFrameMkLst>
        </pc:graphicFrameChg>
        <pc:graphicFrameChg chg="add mod">
          <ac:chgData name="代數白痴 顧" userId="316db6a4f7ef8138" providerId="LiveId" clId="{AAE5F2C4-75CB-49D4-8E2F-1A5EC48667F2}" dt="2023-08-28T13:48:03.135" v="2377" actId="1036"/>
          <ac:graphicFrameMkLst>
            <pc:docMk/>
            <pc:sldMk cId="3686676960" sldId="388"/>
            <ac:graphicFrameMk id="12" creationId="{BA72B677-99BD-105D-8365-4DCE06AE9879}"/>
          </ac:graphicFrameMkLst>
        </pc:graphicFrameChg>
        <pc:graphicFrameChg chg="add mod">
          <ac:chgData name="代數白痴 顧" userId="316db6a4f7ef8138" providerId="LiveId" clId="{AAE5F2C4-75CB-49D4-8E2F-1A5EC48667F2}" dt="2023-08-28T13:48:38.936" v="2415" actId="1036"/>
          <ac:graphicFrameMkLst>
            <pc:docMk/>
            <pc:sldMk cId="3686676960" sldId="388"/>
            <ac:graphicFrameMk id="13" creationId="{4475B6C6-316E-932B-8627-882DF4ADCC4C}"/>
          </ac:graphicFrameMkLst>
        </pc:graphicFrameChg>
        <pc:graphicFrameChg chg="add mod">
          <ac:chgData name="代數白痴 顧" userId="316db6a4f7ef8138" providerId="LiveId" clId="{AAE5F2C4-75CB-49D4-8E2F-1A5EC48667F2}" dt="2023-08-28T13:54:18.595" v="2757" actId="1036"/>
          <ac:graphicFrameMkLst>
            <pc:docMk/>
            <pc:sldMk cId="3686676960" sldId="388"/>
            <ac:graphicFrameMk id="16" creationId="{643A3BCD-72A1-5D09-2260-73F7C4FF7FF8}"/>
          </ac:graphicFrameMkLst>
        </pc:graphicFrameChg>
        <pc:graphicFrameChg chg="add mod">
          <ac:chgData name="代數白痴 顧" userId="316db6a4f7ef8138" providerId="LiveId" clId="{AAE5F2C4-75CB-49D4-8E2F-1A5EC48667F2}" dt="2023-08-28T13:54:22.821" v="2760" actId="1035"/>
          <ac:graphicFrameMkLst>
            <pc:docMk/>
            <pc:sldMk cId="3686676960" sldId="388"/>
            <ac:graphicFrameMk id="17" creationId="{F972214A-3FB6-3547-D8B9-258480A87648}"/>
          </ac:graphicFrameMkLst>
        </pc:graphicFrameChg>
        <pc:graphicFrameChg chg="add mod">
          <ac:chgData name="代數白痴 顧" userId="316db6a4f7ef8138" providerId="LiveId" clId="{AAE5F2C4-75CB-49D4-8E2F-1A5EC48667F2}" dt="2023-08-28T13:54:26.518" v="2763" actId="1036"/>
          <ac:graphicFrameMkLst>
            <pc:docMk/>
            <pc:sldMk cId="3686676960" sldId="388"/>
            <ac:graphicFrameMk id="18" creationId="{B134A2D6-8DA6-CD8C-2979-C2FA0655F9EF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19" creationId="{C3C7F6C2-EBE5-7759-8AD3-22A09470405D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0" creationId="{FC5071D8-E38D-D540-0057-CD0F40307435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1" creationId="{BC321557-E971-7F4E-D761-B8A3AAF13852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2" creationId="{9B56A935-625B-0D6E-05E4-1250BFB1CF94}"/>
          </ac:graphicFrameMkLst>
        </pc:graphicFrameChg>
        <pc:cxnChg chg="mod">
          <ac:chgData name="代數白痴 顧" userId="316db6a4f7ef8138" providerId="LiveId" clId="{AAE5F2C4-75CB-49D4-8E2F-1A5EC48667F2}" dt="2023-08-28T13:51:57.435" v="2635" actId="1036"/>
          <ac:cxnSpMkLst>
            <pc:docMk/>
            <pc:sldMk cId="3686676960" sldId="388"/>
            <ac:cxnSpMk id="4" creationId="{83F64235-E818-7663-F7B2-DBAE45A493C5}"/>
          </ac:cxnSpMkLst>
        </pc:cxnChg>
        <pc:cxnChg chg="add del">
          <ac:chgData name="代數白痴 顧" userId="316db6a4f7ef8138" providerId="LiveId" clId="{AAE5F2C4-75CB-49D4-8E2F-1A5EC48667F2}" dt="2023-08-28T13:46:46.035" v="2305" actId="478"/>
          <ac:cxnSpMkLst>
            <pc:docMk/>
            <pc:sldMk cId="3686676960" sldId="388"/>
            <ac:cxnSpMk id="5" creationId="{7FFAF325-CF8F-F6AF-2ED4-99AB93C28EDC}"/>
          </ac:cxnSpMkLst>
        </pc:cxnChg>
        <pc:cxnChg chg="add mod">
          <ac:chgData name="代數白痴 顧" userId="316db6a4f7ef8138" providerId="LiveId" clId="{AAE5F2C4-75CB-49D4-8E2F-1A5EC48667F2}" dt="2023-08-28T13:46:54.521" v="2318" actId="1037"/>
          <ac:cxnSpMkLst>
            <pc:docMk/>
            <pc:sldMk cId="3686676960" sldId="388"/>
            <ac:cxnSpMk id="7" creationId="{708A4C11-633F-EE42-FB70-401DBDD82034}"/>
          </ac:cxnSpMkLst>
        </pc:cxnChg>
        <pc:cxnChg chg="add del mod">
          <ac:chgData name="代數白痴 顧" userId="316db6a4f7ef8138" providerId="LiveId" clId="{AAE5F2C4-75CB-49D4-8E2F-1A5EC48667F2}" dt="2023-08-28T13:51:42.131" v="2618" actId="478"/>
          <ac:cxnSpMkLst>
            <pc:docMk/>
            <pc:sldMk cId="3686676960" sldId="388"/>
            <ac:cxnSpMk id="14" creationId="{98D16CB3-F918-9765-1D42-195306470BB3}"/>
          </ac:cxnSpMkLst>
        </pc:cxnChg>
        <pc:cxnChg chg="add mod">
          <ac:chgData name="代數白痴 顧" userId="316db6a4f7ef8138" providerId="LiveId" clId="{AAE5F2C4-75CB-49D4-8E2F-1A5EC48667F2}" dt="2023-08-28T13:51:43.013" v="2619"/>
          <ac:cxnSpMkLst>
            <pc:docMk/>
            <pc:sldMk cId="3686676960" sldId="388"/>
            <ac:cxnSpMk id="15" creationId="{4CC723E9-7F24-2440-B682-C79AFC3A089D}"/>
          </ac:cxnSpMkLst>
        </pc:cxnChg>
      </pc:sldChg>
      <pc:sldChg chg="modSp mod">
        <pc:chgData name="代數白痴 顧" userId="316db6a4f7ef8138" providerId="LiveId" clId="{AAE5F2C4-75CB-49D4-8E2F-1A5EC48667F2}" dt="2023-08-28T13:15:44.805" v="24" actId="20577"/>
        <pc:sldMkLst>
          <pc:docMk/>
          <pc:sldMk cId="151402070" sldId="390"/>
        </pc:sldMkLst>
        <pc:spChg chg="mod">
          <ac:chgData name="代數白痴 顧" userId="316db6a4f7ef8138" providerId="LiveId" clId="{AAE5F2C4-75CB-49D4-8E2F-1A5EC48667F2}" dt="2023-08-28T13:15:44.805" v="24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Anim modNotesTx">
        <pc:chgData name="代數白痴 顧" userId="316db6a4f7ef8138" providerId="LiveId" clId="{AAE5F2C4-75CB-49D4-8E2F-1A5EC48667F2}" dt="2023-08-28T13:57:15.421" v="2896"/>
        <pc:sldMkLst>
          <pc:docMk/>
          <pc:sldMk cId="3878279706" sldId="391"/>
        </pc:sldMkLst>
        <pc:spChg chg="mod">
          <ac:chgData name="代數白痴 顧" userId="316db6a4f7ef8138" providerId="LiveId" clId="{AAE5F2C4-75CB-49D4-8E2F-1A5EC48667F2}" dt="2023-08-28T13:45:36.624" v="222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AAE5F2C4-75CB-49D4-8E2F-1A5EC48667F2}" dt="2023-08-28T13:36:48.573" v="1571" actId="20577"/>
          <ac:spMkLst>
            <pc:docMk/>
            <pc:sldMk cId="3878279706" sldId="391"/>
            <ac:spMk id="23" creationId="{00000000-0000-0000-0000-000000000000}"/>
          </ac:spMkLst>
        </pc:spChg>
        <pc:spChg chg="mod">
          <ac:chgData name="代數白痴 顧" userId="316db6a4f7ef8138" providerId="LiveId" clId="{AAE5F2C4-75CB-49D4-8E2F-1A5EC48667F2}" dt="2023-08-28T13:39:50.409" v="1844" actId="20577"/>
          <ac:spMkLst>
            <pc:docMk/>
            <pc:sldMk cId="3878279706" sldId="391"/>
            <ac:spMk id="60" creationId="{90ECAF3B-FFFF-A531-AFBE-31708C7D891C}"/>
          </ac:spMkLst>
        </pc:spChg>
        <pc:grpChg chg="mod">
          <ac:chgData name="代數白痴 顧" userId="316db6a4f7ef8138" providerId="LiveId" clId="{AAE5F2C4-75CB-49D4-8E2F-1A5EC48667F2}" dt="2023-08-28T13:45:11.103" v="2209" actId="164"/>
          <ac:grpSpMkLst>
            <pc:docMk/>
            <pc:sldMk cId="3878279706" sldId="391"/>
            <ac:grpSpMk id="3" creationId="{B7912554-F7C1-5852-8AB5-6489B5423E94}"/>
          </ac:grpSpMkLst>
        </pc:grpChg>
        <pc:grpChg chg="add mod">
          <ac:chgData name="代數白痴 顧" userId="316db6a4f7ef8138" providerId="LiveId" clId="{AAE5F2C4-75CB-49D4-8E2F-1A5EC48667F2}" dt="2023-08-28T13:45:11.103" v="2209" actId="164"/>
          <ac:grpSpMkLst>
            <pc:docMk/>
            <pc:sldMk cId="3878279706" sldId="391"/>
            <ac:grpSpMk id="22" creationId="{16BAD442-6B6F-BACC-C34E-84F26CFBAF02}"/>
          </ac:grpSpMkLst>
        </pc:grpChg>
        <pc:graphicFrameChg chg="add mod">
          <ac:chgData name="代數白痴 顧" userId="316db6a4f7ef8138" providerId="LiveId" clId="{AAE5F2C4-75CB-49D4-8E2F-1A5EC48667F2}" dt="2023-08-28T13:38:02.500" v="1669" actId="1038"/>
          <ac:graphicFrameMkLst>
            <pc:docMk/>
            <pc:sldMk cId="3878279706" sldId="391"/>
            <ac:graphicFrameMk id="5" creationId="{F35BE885-4268-A556-A3F7-704B9E93CB33}"/>
          </ac:graphicFrameMkLst>
        </pc:graphicFrameChg>
        <pc:graphicFrameChg chg="add mod">
          <ac:chgData name="代數白痴 顧" userId="316db6a4f7ef8138" providerId="LiveId" clId="{AAE5F2C4-75CB-49D4-8E2F-1A5EC48667F2}" dt="2023-08-28T13:38:33.298" v="1726" actId="1036"/>
          <ac:graphicFrameMkLst>
            <pc:docMk/>
            <pc:sldMk cId="3878279706" sldId="391"/>
            <ac:graphicFrameMk id="7" creationId="{BD9C0E57-CE3F-24A4-199D-C0FA0C785C6B}"/>
          </ac:graphicFrameMkLst>
        </pc:graphicFrameChg>
        <pc:graphicFrameChg chg="del mod">
          <ac:chgData name="代數白痴 顧" userId="316db6a4f7ef8138" providerId="LiveId" clId="{AAE5F2C4-75CB-49D4-8E2F-1A5EC48667F2}" dt="2023-08-28T13:36:53.075" v="1573" actId="478"/>
          <ac:graphicFrameMkLst>
            <pc:docMk/>
            <pc:sldMk cId="3878279706" sldId="391"/>
            <ac:graphicFrameMk id="12" creationId="{9173CB5C-3B64-0AB2-B256-AF1DAE09AF5A}"/>
          </ac:graphicFrameMkLst>
        </pc:graphicFrameChg>
        <pc:graphicFrameChg chg="add mod">
          <ac:chgData name="代數白痴 顧" userId="316db6a4f7ef8138" providerId="LiveId" clId="{AAE5F2C4-75CB-49D4-8E2F-1A5EC48667F2}" dt="2023-08-28T13:39:20.465" v="1796" actId="1036"/>
          <ac:graphicFrameMkLst>
            <pc:docMk/>
            <pc:sldMk cId="3878279706" sldId="391"/>
            <ac:graphicFrameMk id="13" creationId="{38BC7C49-DCAA-6986-801F-CC0A4BB59ADC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14" creationId="{8EA853F1-90D0-2B08-D077-099FFD116556}"/>
          </ac:graphicFrameMkLst>
        </pc:graphicFrameChg>
        <pc:graphicFrameChg chg="del mod">
          <ac:chgData name="代數白痴 顧" userId="316db6a4f7ef8138" providerId="LiveId" clId="{AAE5F2C4-75CB-49D4-8E2F-1A5EC48667F2}" dt="2023-08-28T13:36:55.129" v="1575" actId="478"/>
          <ac:graphicFrameMkLst>
            <pc:docMk/>
            <pc:sldMk cId="3878279706" sldId="391"/>
            <ac:graphicFrameMk id="15" creationId="{2CF5ED97-AA6E-2AA5-9655-AE0D2BC1AFAB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17" creationId="{BD4C6319-14C4-DDD6-2588-0FABD8AFE7D6}"/>
          </ac:graphicFrameMkLst>
        </pc:graphicFrameChg>
        <pc:graphicFrameChg chg="del">
          <ac:chgData name="代數白痴 顧" userId="316db6a4f7ef8138" providerId="LiveId" clId="{AAE5F2C4-75CB-49D4-8E2F-1A5EC48667F2}" dt="2023-08-28T13:39:54.539" v="1845" actId="478"/>
          <ac:graphicFrameMkLst>
            <pc:docMk/>
            <pc:sldMk cId="3878279706" sldId="391"/>
            <ac:graphicFrameMk id="18" creationId="{1C097050-9E90-2C28-DEFA-A291B01024DB}"/>
          </ac:graphicFrameMkLst>
        </pc:graphicFrameChg>
        <pc:graphicFrameChg chg="del">
          <ac:chgData name="代數白痴 顧" userId="316db6a4f7ef8138" providerId="LiveId" clId="{AAE5F2C4-75CB-49D4-8E2F-1A5EC48667F2}" dt="2023-08-28T13:39:55.753" v="1846" actId="478"/>
          <ac:graphicFrameMkLst>
            <pc:docMk/>
            <pc:sldMk cId="3878279706" sldId="391"/>
            <ac:graphicFrameMk id="19" creationId="{6F143AEC-9D16-D831-6E21-C3DC6A23DD53}"/>
          </ac:graphicFrameMkLst>
        </pc:graphicFrameChg>
        <pc:graphicFrameChg chg="del">
          <ac:chgData name="代數白痴 顧" userId="316db6a4f7ef8138" providerId="LiveId" clId="{AAE5F2C4-75CB-49D4-8E2F-1A5EC48667F2}" dt="2023-08-28T13:39:57.830" v="1847" actId="478"/>
          <ac:graphicFrameMkLst>
            <pc:docMk/>
            <pc:sldMk cId="3878279706" sldId="391"/>
            <ac:graphicFrameMk id="20" creationId="{B59A1A3E-5D31-A848-D8E6-B3FE43425432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21" creationId="{F9CF2B0A-9E17-6BBF-E931-85A0497C9C5C}"/>
          </ac:graphicFrameMkLst>
        </pc:graphicFrameChg>
        <pc:cxnChg chg="mod">
          <ac:chgData name="代數白痴 顧" userId="316db6a4f7ef8138" providerId="LiveId" clId="{AAE5F2C4-75CB-49D4-8E2F-1A5EC48667F2}" dt="2023-08-28T13:36:58.566" v="1576" actId="14100"/>
          <ac:cxnSpMkLst>
            <pc:docMk/>
            <pc:sldMk cId="3878279706" sldId="391"/>
            <ac:cxnSpMk id="11" creationId="{F8ECAA13-7598-52F0-1CC5-AC60B3617B03}"/>
          </ac:cxnSpMkLst>
        </pc:cxnChg>
      </pc:sldChg>
    </pc:docChg>
  </pc:docChgLst>
  <pc:docChgLst>
    <pc:chgData name="代數白痴" userId="316db6a4f7ef8138" providerId="LiveId" clId="{C07F6A4C-93AD-4400-BD82-6F6A6A718B21}"/>
    <pc:docChg chg="undo custSel modSld sldOrd">
      <pc:chgData name="代數白痴" userId="316db6a4f7ef8138" providerId="LiveId" clId="{C07F6A4C-93AD-4400-BD82-6F6A6A718B21}" dt="2023-07-16T14:54:56.199" v="594" actId="20577"/>
      <pc:docMkLst>
        <pc:docMk/>
      </pc:docMkLst>
      <pc:sldChg chg="modSp mod modNotesTx">
        <pc:chgData name="代數白痴" userId="316db6a4f7ef8138" providerId="LiveId" clId="{C07F6A4C-93AD-4400-BD82-6F6A6A718B21}" dt="2023-07-16T14:54:56.199" v="594" actId="20577"/>
        <pc:sldMkLst>
          <pc:docMk/>
          <pc:sldMk cId="2328187967" sldId="380"/>
        </pc:sldMkLst>
        <pc:spChg chg="mod">
          <ac:chgData name="代數白痴" userId="316db6a4f7ef8138" providerId="LiveId" clId="{C07F6A4C-93AD-4400-BD82-6F6A6A718B21}" dt="2023-07-16T14:35:33.203" v="501" actId="94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" userId="316db6a4f7ef8138" providerId="LiveId" clId="{C07F6A4C-93AD-4400-BD82-6F6A6A718B21}" dt="2023-07-16T14:32:01.638" v="112" actId="404"/>
          <ac:spMkLst>
            <pc:docMk/>
            <pc:sldMk cId="2328187967" sldId="380"/>
            <ac:spMk id="91" creationId="{519C60D5-636C-1B17-6194-FA5ECDE1625D}"/>
          </ac:spMkLst>
        </pc:spChg>
        <pc:spChg chg="mod">
          <ac:chgData name="代數白痴" userId="316db6a4f7ef8138" providerId="LiveId" clId="{C07F6A4C-93AD-4400-BD82-6F6A6A718B21}" dt="2023-07-16T14:31:58.242" v="111" actId="404"/>
          <ac:spMkLst>
            <pc:docMk/>
            <pc:sldMk cId="2328187967" sldId="380"/>
            <ac:spMk id="97" creationId="{9B458438-6335-83A8-3E4E-DF2F7511B5ED}"/>
          </ac:spMkLst>
        </pc:spChg>
        <pc:spChg chg="mod">
          <ac:chgData name="代數白痴" userId="316db6a4f7ef8138" providerId="LiveId" clId="{C07F6A4C-93AD-4400-BD82-6F6A6A718B21}" dt="2023-07-16T14:36:21.506" v="527" actId="114"/>
          <ac:spMkLst>
            <pc:docMk/>
            <pc:sldMk cId="2328187967" sldId="380"/>
            <ac:spMk id="101" creationId="{665D392D-19FC-71B5-434C-0ABBBC91FB85}"/>
          </ac:spMkLst>
        </pc:spChg>
      </pc:sldChg>
      <pc:sldChg chg="delSp modSp mod ord delAnim modNotesTx">
        <pc:chgData name="代數白痴" userId="316db6a4f7ef8138" providerId="LiveId" clId="{C07F6A4C-93AD-4400-BD82-6F6A6A718B21}" dt="2023-07-16T14:37:30.569" v="533" actId="20577"/>
        <pc:sldMkLst>
          <pc:docMk/>
          <pc:sldMk cId="1787025739" sldId="381"/>
        </pc:sldMkLst>
        <pc:spChg chg="mod">
          <ac:chgData name="代數白痴" userId="316db6a4f7ef8138" providerId="LiveId" clId="{C07F6A4C-93AD-4400-BD82-6F6A6A718B21}" dt="2023-07-16T14:33:25.843" v="310" actId="40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" userId="316db6a4f7ef8138" providerId="LiveId" clId="{C07F6A4C-93AD-4400-BD82-6F6A6A718B21}" dt="2023-07-16T14:37:18.816" v="531" actId="20577"/>
          <ac:spMkLst>
            <pc:docMk/>
            <pc:sldMk cId="1787025739" sldId="381"/>
            <ac:spMk id="89" creationId="{9E8FE398-ED8E-E5DE-BD50-E0471252FAF6}"/>
          </ac:spMkLst>
        </pc:s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4" creationId="{4B28EF32-2B63-8261-ADA1-B04730C7625A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5" creationId="{5BC02A7C-56AA-F372-696B-B9D7CEDEFF79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2" creationId="{FFF05652-E8E9-6FA3-6184-1378437A24F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3" creationId="{23F6D593-7F6B-4BAD-5B51-9857D723EE83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4" creationId="{BB31D89D-4C13-7237-AAA2-09B64CABD502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5" creationId="{9795B7BF-C692-54DF-705E-46EFEBE2688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6" creationId="{7C10BB70-903F-49A0-C3F7-F7C8FED3B26E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7" creationId="{9025C03B-4BE8-E969-842A-81F42E2A92D4}"/>
          </ac:grpSpMkLst>
        </pc:grpChg>
      </pc:sldChg>
    </pc:docChg>
  </pc:docChgLst>
  <pc:docChgLst>
    <pc:chgData name="代數白痴 顧" userId="316db6a4f7ef8138" providerId="LiveId" clId="{9C872722-223B-458F-9A22-D34E55F7C9FB}"/>
    <pc:docChg chg="undo custSel addSld delSld modSld sldOrd">
      <pc:chgData name="代數白痴 顧" userId="316db6a4f7ef8138" providerId="LiveId" clId="{9C872722-223B-458F-9A22-D34E55F7C9FB}" dt="2023-07-14T01:42:41.085" v="3480" actId="20577"/>
      <pc:docMkLst>
        <pc:docMk/>
      </pc:docMkLst>
      <pc:sldChg chg="del">
        <pc:chgData name="代數白痴 顧" userId="316db6a4f7ef8138" providerId="LiveId" clId="{9C872722-223B-458F-9A22-D34E55F7C9FB}" dt="2023-07-14T01:10:16.321" v="1501" actId="2696"/>
        <pc:sldMkLst>
          <pc:docMk/>
          <pc:sldMk cId="2386861277" sldId="377"/>
        </pc:sldMkLst>
      </pc:sldChg>
      <pc:sldChg chg="addSp delSp modSp del mod ord delAnim">
        <pc:chgData name="代數白痴 顧" userId="316db6a4f7ef8138" providerId="LiveId" clId="{9C872722-223B-458F-9A22-D34E55F7C9FB}" dt="2023-07-14T01:08:19.439" v="1498" actId="2696"/>
        <pc:sldMkLst>
          <pc:docMk/>
          <pc:sldMk cId="1191469178" sldId="378"/>
        </pc:sldMkLst>
        <pc:spChg chg="add del mod">
          <ac:chgData name="代數白痴 顧" userId="316db6a4f7ef8138" providerId="LiveId" clId="{9C872722-223B-458F-9A22-D34E55F7C9FB}" dt="2023-07-13T23:58:02.121" v="538" actId="478"/>
          <ac:spMkLst>
            <pc:docMk/>
            <pc:sldMk cId="1191469178" sldId="378"/>
            <ac:spMk id="7" creationId="{DEAF25A5-F374-E363-96E6-9514A3E7E516}"/>
          </ac:spMkLst>
        </pc:spChg>
        <pc:spChg chg="add mod">
          <ac:chgData name="代數白痴 顧" userId="316db6a4f7ef8138" providerId="LiveId" clId="{9C872722-223B-458F-9A22-D34E55F7C9FB}" dt="2023-07-14T00:24:49.900" v="1374" actId="20577"/>
          <ac:spMkLst>
            <pc:docMk/>
            <pc:sldMk cId="1191469178" sldId="378"/>
            <ac:spMk id="8" creationId="{A315112B-07FE-ACFA-0820-C896283D94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23" creationId="{00000000-0000-0000-0000-000000000000}"/>
          </ac:spMkLst>
        </pc:spChg>
        <pc:spChg chg="del mod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52" creationId="{E2DAA9E7-790A-AA98-EF70-BBC9891E67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3T23:53:46.039" v="509" actId="113"/>
          <ac:spMkLst>
            <pc:docMk/>
            <pc:sldMk cId="1191469178" sldId="378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3T23:54:55.107" v="535" actId="5793"/>
          <ac:spMkLst>
            <pc:docMk/>
            <pc:sldMk cId="1191469178" sldId="378"/>
            <ac:spMk id="101" creationId="{665D392D-19FC-71B5-434C-0ABBBC91FB85}"/>
          </ac:spMkLst>
        </pc:spChg>
        <pc:grpChg chg="del">
          <ac:chgData name="代數白痴 顧" userId="316db6a4f7ef8138" providerId="LiveId" clId="{9C872722-223B-458F-9A22-D34E55F7C9FB}" dt="2023-07-13T23:58:00.040" v="537" actId="478"/>
          <ac:grpSpMkLst>
            <pc:docMk/>
            <pc:sldMk cId="1191469178" sldId="378"/>
            <ac:grpSpMk id="2" creationId="{9204BB33-F861-B3E8-E94D-762DF3B9352D}"/>
          </ac:grpSpMkLst>
        </pc:grp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4" creationId="{59FDEAC6-CC61-BAAD-992D-98BEC4E6D83E}"/>
          </ac:picMkLst>
        </pc:pic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5" creationId="{30CA8C3D-C7C5-1452-64E4-C51A94C4C6FE}"/>
          </ac:picMkLst>
        </pc:picChg>
      </pc:sldChg>
      <pc:sldChg chg="addSp delSp modSp add mod ord modAnim">
        <pc:chgData name="代數白痴 顧" userId="316db6a4f7ef8138" providerId="LiveId" clId="{9C872722-223B-458F-9A22-D34E55F7C9FB}" dt="2023-07-14T01:18:07.948" v="2327" actId="1076"/>
        <pc:sldMkLst>
          <pc:docMk/>
          <pc:sldMk cId="2873434386" sldId="379"/>
        </pc:sldMkLst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0" creationId="{EBA826AE-564C-7387-3250-22E5328010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1" creationId="{9EEF9EDB-1FBB-1BF6-7E84-F6C0EF447E50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2" creationId="{66D18466-A97D-8484-1BFE-741BA53855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4" creationId="{FF9E63E0-6C96-FE0C-10B5-4259F02E2083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5" creationId="{2C13E885-70E2-F742-FB9A-F0B3852FA3B7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6" creationId="{9ADA8453-63B7-E90E-6A1B-9DB84CABFE25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7" creationId="{F8D9F029-547B-D477-0714-0AB9EDA246C9}"/>
          </ac:spMkLst>
        </pc:spChg>
        <pc:spChg chg="add mod">
          <ac:chgData name="代數白痴 顧" userId="316db6a4f7ef8138" providerId="LiveId" clId="{9C872722-223B-458F-9A22-D34E55F7C9FB}" dt="2023-07-14T01:18:07.948" v="2327" actId="1076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9C872722-223B-458F-9A22-D34E55F7C9FB}" dt="2023-07-14T01:10:49.602" v="1532" actId="20577"/>
          <ac:spMkLst>
            <pc:docMk/>
            <pc:sldMk cId="2873434386" sldId="379"/>
            <ac:spMk id="101" creationId="{665D392D-19FC-71B5-434C-0ABBBC91FB85}"/>
          </ac:spMkLst>
        </pc:spChg>
        <pc:picChg chg="add del mod">
          <ac:chgData name="代數白痴 顧" userId="316db6a4f7ef8138" providerId="LiveId" clId="{9C872722-223B-458F-9A22-D34E55F7C9FB}" dt="2023-07-14T01:15:28.217" v="2214" actId="478"/>
          <ac:picMkLst>
            <pc:docMk/>
            <pc:sldMk cId="2873434386" sldId="379"/>
            <ac:picMk id="4" creationId="{59FDEAC6-CC61-BAAD-992D-98BEC4E6D83E}"/>
          </ac:picMkLst>
        </pc:picChg>
        <pc:picChg chg="mod">
          <ac:chgData name="代數白痴 顧" userId="316db6a4f7ef8138" providerId="LiveId" clId="{9C872722-223B-458F-9A22-D34E55F7C9FB}" dt="2023-07-14T01:10:47.202" v="1530" actId="1036"/>
          <ac:picMkLst>
            <pc:docMk/>
            <pc:sldMk cId="2873434386" sldId="379"/>
            <ac:picMk id="5" creationId="{30CA8C3D-C7C5-1452-64E4-C51A94C4C6FE}"/>
          </ac:picMkLst>
        </pc:pic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7" creationId="{2D07C47C-E281-6840-8C68-EE924EED0AB8}"/>
          </ac:cxnSpMkLst>
        </pc:cxnChg>
        <pc:cxnChg chg="add del mod">
          <ac:chgData name="代數白痴 顧" userId="316db6a4f7ef8138" providerId="LiveId" clId="{9C872722-223B-458F-9A22-D34E55F7C9FB}" dt="2023-07-14T01:12:55.355" v="1741" actId="478"/>
          <ac:cxnSpMkLst>
            <pc:docMk/>
            <pc:sldMk cId="2873434386" sldId="379"/>
            <ac:cxnSpMk id="9" creationId="{281F82E1-FEC3-2A77-CE96-7CBC0257AE83}"/>
          </ac:cxnSpMkLst>
        </pc:cxnChg>
        <pc:cxnChg chg="add del mod">
          <ac:chgData name="代數白痴 顧" userId="316db6a4f7ef8138" providerId="LiveId" clId="{9C872722-223B-458F-9A22-D34E55F7C9FB}" dt="2023-07-14T01:12:53.512" v="1739" actId="478"/>
          <ac:cxnSpMkLst>
            <pc:docMk/>
            <pc:sldMk cId="2873434386" sldId="379"/>
            <ac:cxnSpMk id="10" creationId="{140331EA-7243-D71C-8DDE-980613536BAA}"/>
          </ac:cxnSpMkLst>
        </pc:cxnChg>
        <pc:cxnChg chg="add del mod">
          <ac:chgData name="代數白痴 顧" userId="316db6a4f7ef8138" providerId="LiveId" clId="{9C872722-223B-458F-9A22-D34E55F7C9FB}" dt="2023-07-14T01:12:46.617" v="1733" actId="478"/>
          <ac:cxnSpMkLst>
            <pc:docMk/>
            <pc:sldMk cId="2873434386" sldId="379"/>
            <ac:cxnSpMk id="11" creationId="{7FF68427-BF10-3237-A087-394C247ABB8E}"/>
          </ac:cxnSpMkLst>
        </pc:cxnChg>
        <pc:cxnChg chg="add del mod">
          <ac:chgData name="代數白痴 顧" userId="316db6a4f7ef8138" providerId="LiveId" clId="{9C872722-223B-458F-9A22-D34E55F7C9FB}" dt="2023-07-14T01:12:54.763" v="1740" actId="478"/>
          <ac:cxnSpMkLst>
            <pc:docMk/>
            <pc:sldMk cId="2873434386" sldId="379"/>
            <ac:cxnSpMk id="12" creationId="{C04F67B4-0DD7-69C1-EB27-13B0FCCBAF54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4" creationId="{E8A97C8A-2250-B6A2-B498-FF6596305F3F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6" creationId="{3FABBE20-F9E0-6C9C-115F-6390261823F1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7" creationId="{A46D0AC6-6DA0-8C58-6911-AFEDF5A3853E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8" creationId="{BD3B87FE-1F8B-85A5-7E4F-C0CF07310770}"/>
          </ac:cxnSpMkLst>
        </pc:cxnChg>
        <pc:cxnChg chg="add del mod">
          <ac:chgData name="代數白痴 顧" userId="316db6a4f7ef8138" providerId="LiveId" clId="{9C872722-223B-458F-9A22-D34E55F7C9FB}" dt="2023-07-14T01:13:19.489" v="1772" actId="478"/>
          <ac:cxnSpMkLst>
            <pc:docMk/>
            <pc:sldMk cId="2873434386" sldId="379"/>
            <ac:cxnSpMk id="19" creationId="{FDD71D60-9938-741F-04FF-F5660916896D}"/>
          </ac:cxnSpMkLst>
        </pc:cxnChg>
        <pc:cxnChg chg="add del mod">
          <ac:chgData name="代數白痴 顧" userId="316db6a4f7ef8138" providerId="LiveId" clId="{9C872722-223B-458F-9A22-D34E55F7C9FB}" dt="2023-07-14T01:15:26.741" v="2213" actId="478"/>
          <ac:cxnSpMkLst>
            <pc:docMk/>
            <pc:sldMk cId="2873434386" sldId="379"/>
            <ac:cxnSpMk id="28" creationId="{E1361855-7014-DD2F-46BB-ACF38FCEEB05}"/>
          </ac:cxnSpMkLst>
        </pc:cxnChg>
        <pc:cxnChg chg="mod">
          <ac:chgData name="代數白痴 顧" userId="316db6a4f7ef8138" providerId="LiveId" clId="{9C872722-223B-458F-9A22-D34E55F7C9FB}" dt="2023-07-14T01:10:54.803" v="1533" actId="14100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add del mod">
        <pc:chgData name="代數白痴 顧" userId="316db6a4f7ef8138" providerId="LiveId" clId="{9C872722-223B-458F-9A22-D34E55F7C9FB}" dt="2023-07-14T01:08:19.439" v="1498" actId="2696"/>
        <pc:sldMkLst>
          <pc:docMk/>
          <pc:sldMk cId="1703427865" sldId="380"/>
        </pc:sldMkLst>
        <pc:spChg chg="mod">
          <ac:chgData name="代數白痴 顧" userId="316db6a4f7ef8138" providerId="LiveId" clId="{9C872722-223B-458F-9A22-D34E55F7C9FB}" dt="2023-07-14T00:35:37.689" v="1497" actId="20577"/>
          <ac:spMkLst>
            <pc:docMk/>
            <pc:sldMk cId="1703427865" sldId="380"/>
            <ac:spMk id="8" creationId="{A315112B-07FE-ACFA-0820-C896283D9427}"/>
          </ac:spMkLst>
        </pc:spChg>
      </pc:sldChg>
      <pc:sldChg chg="addSp delSp modSp add mod delAnim">
        <pc:chgData name="代數白痴 顧" userId="316db6a4f7ef8138" providerId="LiveId" clId="{9C872722-223B-458F-9A22-D34E55F7C9FB}" dt="2023-07-14T01:42:41.085" v="3480" actId="20577"/>
        <pc:sldMkLst>
          <pc:docMk/>
          <pc:sldMk cId="2328187967" sldId="380"/>
        </pc:sldMkLst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6" creationId="{F61E5D6B-6A75-27EF-2181-9B41ACF64561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8" creationId="{71CCB0D6-E2A3-6054-D606-E90362059F84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9" creationId="{D997B796-842D-D4F9-573D-7823D561B8D6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2" creationId="{7B6254E1-684A-E00A-0596-D39AC0136E8E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3" creationId="{F423C07C-EC24-891F-38CC-62A5956BE101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5" creationId="{171BCA09-FDFE-7BE6-7F16-AA560ACD6A4E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0" creationId="{EBA826AE-564C-7387-3250-22E5328010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1" creationId="{9EEF9EDB-1FBB-1BF6-7E84-F6C0EF447E50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2" creationId="{66D18466-A97D-8484-1BFE-741BA53855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4" creationId="{FF9E63E0-6C96-FE0C-10B5-4259F02E2083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5" creationId="{2C13E885-70E2-F742-FB9A-F0B3852FA3B7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6" creationId="{9ADA8453-63B7-E90E-6A1B-9DB84CABFE25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7" creationId="{F8D9F029-547B-D477-0714-0AB9EDA246C9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9" creationId="{6C534A47-58C5-C19B-A570-D80F68D0E0C9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0" creationId="{CA64CE81-A253-9EA6-A032-F69468AC1052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1" creationId="{C34BC140-AB29-C904-59F4-D57FAD2222C0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2" creationId="{6B24B09A-DC5A-FBD9-4FB6-21D9756920D8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5" creationId="{1A745FCB-7E31-4537-D2F7-516EE0B4C345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6" creationId="{786FBB6B-3367-8310-BE78-20FC28564566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7" creationId="{0BBFE744-0C5E-2072-F4D0-0E453E89084E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38" creationId="{84A3A705-D810-CD86-4179-591A3DB6D6BB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40" creationId="{E66AE091-AFAA-FCC9-E058-FCCE124ABDF8}"/>
          </ac:spMkLst>
        </pc:spChg>
        <pc:spChg chg="del">
          <ac:chgData name="代數白痴 顧" userId="316db6a4f7ef8138" providerId="LiveId" clId="{9C872722-223B-458F-9A22-D34E55F7C9FB}" dt="2023-07-14T01:31:21.633" v="2330" actId="478"/>
          <ac:spMkLst>
            <pc:docMk/>
            <pc:sldMk cId="2328187967" sldId="380"/>
            <ac:spMk id="52" creationId="{E2DAA9E7-790A-AA98-EF70-BBC9891E6727}"/>
          </ac:spMkLst>
        </pc:spChg>
        <pc:spChg chg="add del mod">
          <ac:chgData name="代數白痴 顧" userId="316db6a4f7ef8138" providerId="LiveId" clId="{9C872722-223B-458F-9A22-D34E55F7C9FB}" dt="2023-07-14T01:39:27.301" v="3049" actId="94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4T01:42:14.204" v="3479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4T01:42:41.085" v="3480" actId="20577"/>
          <ac:spMkLst>
            <pc:docMk/>
            <pc:sldMk cId="2328187967" sldId="380"/>
            <ac:spMk id="101" creationId="{665D392D-19FC-71B5-434C-0ABBBC91FB85}"/>
          </ac:spMkLst>
        </pc:sp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3" creationId="{11E9B596-B2A8-1202-C1DB-BE11528D1957}"/>
          </ac:graphicFrameMkLst>
        </pc:graphicFrame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4" creationId="{46C36320-7957-67CA-809B-34BB8B1A008D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0" creationId="{682DCA35-7538-4E2B-D92E-1412338E5A45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1" creationId="{FF4B1A09-2E0D-0C40-1210-21AF620F6B77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19" creationId="{7F310737-72D9-8275-01EF-0B2F641D2FA5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28" creationId="{5DFD5C69-1997-F180-6656-DB3C72CCCE4F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3" creationId="{332E8EDF-58B9-788C-CC3F-E14C90A566FC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4" creationId="{7189014E-03A2-6B1F-944E-D66016AE5C51}"/>
          </ac:graphicFrameMkLst>
        </pc:graphicFrameChg>
        <pc:graphicFrameChg chg="add del">
          <ac:chgData name="代數白痴 顧" userId="316db6a4f7ef8138" providerId="LiveId" clId="{9C872722-223B-458F-9A22-D34E55F7C9FB}" dt="2023-07-14T01:32:24.360" v="2379"/>
          <ac:graphicFrameMkLst>
            <pc:docMk/>
            <pc:sldMk cId="2328187967" sldId="380"/>
            <ac:graphicFrameMk id="39" creationId="{47C5BDAE-A30B-D336-7B18-D265E2AFBA9C}"/>
          </ac:graphicFrameMkLst>
        </pc:graphicFrameChg>
        <pc:picChg chg="del">
          <ac:chgData name="代數白痴 顧" userId="316db6a4f7ef8138" providerId="LiveId" clId="{9C872722-223B-458F-9A22-D34E55F7C9FB}" dt="2023-07-14T01:31:22.469" v="2331" actId="478"/>
          <ac:picMkLst>
            <pc:docMk/>
            <pc:sldMk cId="2328187967" sldId="380"/>
            <ac:picMk id="5" creationId="{30CA8C3D-C7C5-1452-64E4-C51A94C4C6FE}"/>
          </ac:picMkLst>
        </pc:pic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7" creationId="{2D07C47C-E281-6840-8C68-EE924EED0AB8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4" creationId="{E8A97C8A-2250-B6A2-B498-FF6596305F3F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6" creationId="{3FABBE20-F9E0-6C9C-115F-6390261823F1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7" creationId="{A46D0AC6-6DA0-8C58-6911-AFEDF5A3853E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8" creationId="{BD3B87FE-1F8B-85A5-7E4F-C0CF07310770}"/>
          </ac:cxnSpMkLst>
        </pc:cxnChg>
      </pc:sldChg>
    </pc:docChg>
  </pc:docChgLst>
  <pc:docChgLst>
    <pc:chgData name="代數白痴 顧" userId="316db6a4f7ef8138" providerId="LiveId" clId="{838AA45C-094A-4C93-8EBB-230135503951}"/>
    <pc:docChg chg="custSel addSld modSld">
      <pc:chgData name="代數白痴 顧" userId="316db6a4f7ef8138" providerId="LiveId" clId="{838AA45C-094A-4C93-8EBB-230135503951}" dt="2023-09-04T00:51:21.036" v="4174" actId="1036"/>
      <pc:docMkLst>
        <pc:docMk/>
      </pc:docMkLst>
      <pc:sldChg chg="delSp modSp mod delAnim">
        <pc:chgData name="代數白痴 顧" userId="316db6a4f7ef8138" providerId="LiveId" clId="{838AA45C-094A-4C93-8EBB-230135503951}" dt="2023-09-04T00:17:16.482" v="1238" actId="21"/>
        <pc:sldMkLst>
          <pc:docMk/>
          <pc:sldMk cId="754667137" sldId="386"/>
        </pc:sldMkLst>
        <pc:spChg chg="mod">
          <ac:chgData name="代數白痴 顧" userId="316db6a4f7ef8138" providerId="LiveId" clId="{838AA45C-094A-4C93-8EBB-230135503951}" dt="2023-09-04T00:13:28.382" v="69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15:38.078" v="1134" actId="94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38AA45C-094A-4C93-8EBB-230135503951}" dt="2023-09-04T00:17:11.374" v="1237" actId="947"/>
          <ac:spMkLst>
            <pc:docMk/>
            <pc:sldMk cId="754667137" sldId="386"/>
            <ac:spMk id="89" creationId="{9E8FE398-ED8E-E5DE-BD50-E0471252FAF6}"/>
          </ac:spMkLst>
        </pc:spChg>
        <pc:grpChg chg="del">
          <ac:chgData name="代數白痴 顧" userId="316db6a4f7ef8138" providerId="LiveId" clId="{838AA45C-094A-4C93-8EBB-230135503951}" dt="2023-09-04T00:17:16.482" v="1238" actId="21"/>
          <ac:grpSpMkLst>
            <pc:docMk/>
            <pc:sldMk cId="754667137" sldId="386"/>
            <ac:grpSpMk id="4" creationId="{2F85DEEC-F410-128C-1455-19E0BD596438}"/>
          </ac:grpSpMkLst>
        </pc:grpChg>
      </pc:sldChg>
      <pc:sldChg chg="addSp delSp modSp mod modAnim modNotesTx">
        <pc:chgData name="代數白痴 顧" userId="316db6a4f7ef8138" providerId="LiveId" clId="{838AA45C-094A-4C93-8EBB-230135503951}" dt="2023-09-04T00:51:21.036" v="4174" actId="1036"/>
        <pc:sldMkLst>
          <pc:docMk/>
          <pc:sldMk cId="731354489" sldId="387"/>
        </pc:sldMkLst>
        <pc:spChg chg="mod">
          <ac:chgData name="代數白痴 顧" userId="316db6a4f7ef8138" providerId="LiveId" clId="{838AA45C-094A-4C93-8EBB-230135503951}" dt="2023-09-04T00:51:06.797" v="4163" actId="3064"/>
          <ac:spMkLst>
            <pc:docMk/>
            <pc:sldMk cId="731354489" sldId="387"/>
            <ac:spMk id="3" creationId="{77F751A3-EF58-9A14-8927-868AC7B251BA}"/>
          </ac:spMkLst>
        </pc:spChg>
        <pc:spChg chg="mod">
          <ac:chgData name="代數白痴 顧" userId="316db6a4f7ef8138" providerId="LiveId" clId="{838AA45C-094A-4C93-8EBB-230135503951}" dt="2023-09-04T00:50:56.954" v="4162" actId="3064"/>
          <ac:spMkLst>
            <pc:docMk/>
            <pc:sldMk cId="731354489" sldId="387"/>
            <ac:spMk id="4" creationId="{EC70D0EC-ACDE-BED6-70EB-918DF7F5AFD1}"/>
          </ac:spMkLst>
        </pc:spChg>
        <pc:spChg chg="mod">
          <ac:chgData name="代數白痴 顧" userId="316db6a4f7ef8138" providerId="LiveId" clId="{838AA45C-094A-4C93-8EBB-230135503951}" dt="2023-09-04T00:11:35.132" v="651" actId="947"/>
          <ac:spMkLst>
            <pc:docMk/>
            <pc:sldMk cId="731354489" sldId="387"/>
            <ac:spMk id="10" creationId="{C024CE42-29AF-B0B6-3A7E-03EEA4B47A69}"/>
          </ac:spMkLst>
        </pc:spChg>
        <pc:spChg chg="add mod">
          <ac:chgData name="代數白痴 顧" userId="316db6a4f7ef8138" providerId="LiveId" clId="{838AA45C-094A-4C93-8EBB-230135503951}" dt="2023-09-04T00:50:36.980" v="4155" actId="1036"/>
          <ac:spMkLst>
            <pc:docMk/>
            <pc:sldMk cId="731354489" sldId="387"/>
            <ac:spMk id="13" creationId="{45736F44-BA2C-4879-4C26-CBD26F938187}"/>
          </ac:spMkLst>
        </pc:spChg>
        <pc:spChg chg="add mod">
          <ac:chgData name="代數白痴 顧" userId="316db6a4f7ef8138" providerId="LiveId" clId="{838AA45C-094A-4C93-8EBB-230135503951}" dt="2023-09-04T00:51:21.036" v="4174" actId="1036"/>
          <ac:spMkLst>
            <pc:docMk/>
            <pc:sldMk cId="731354489" sldId="387"/>
            <ac:spMk id="17" creationId="{968CC4E8-060C-6D3D-6726-7F629C7A5809}"/>
          </ac:spMkLst>
        </pc:spChg>
        <pc:spChg chg="mod">
          <ac:chgData name="代數白痴 顧" userId="316db6a4f7ef8138" providerId="LiveId" clId="{838AA45C-094A-4C93-8EBB-230135503951}" dt="2023-09-04T00:06:26.396" v="61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09:46.571" v="467" actId="947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838AA45C-094A-4C93-8EBB-230135503951}" dt="2023-09-04T00:25:03.896" v="1606" actId="164"/>
          <ac:grpSpMkLst>
            <pc:docMk/>
            <pc:sldMk cId="731354489" sldId="387"/>
            <ac:grpSpMk id="2" creationId="{2163661F-7998-1BD0-D1A1-8D20B02B1CB9}"/>
          </ac:grpSpMkLst>
        </pc:grpChg>
        <pc:grpChg chg="add mod">
          <ac:chgData name="代數白痴 顧" userId="316db6a4f7ef8138" providerId="LiveId" clId="{838AA45C-094A-4C93-8EBB-230135503951}" dt="2023-09-04T00:28:00.077" v="1772" actId="1076"/>
          <ac:grpSpMkLst>
            <pc:docMk/>
            <pc:sldMk cId="731354489" sldId="387"/>
            <ac:grpSpMk id="19" creationId="{ABEF7D2E-4144-2E18-E285-7C2E398E8812}"/>
          </ac:grpSpMkLst>
        </pc:grpChg>
        <pc:cxnChg chg="add del mod">
          <ac:chgData name="代數白痴 顧" userId="316db6a4f7ef8138" providerId="LiveId" clId="{838AA45C-094A-4C93-8EBB-230135503951}" dt="2023-09-04T00:24:12.304" v="1558" actId="478"/>
          <ac:cxnSpMkLst>
            <pc:docMk/>
            <pc:sldMk cId="731354489" sldId="387"/>
            <ac:cxnSpMk id="12" creationId="{64B70798-C2F6-D1DB-E2E2-2CB5609E5690}"/>
          </ac:cxnSpMkLst>
        </pc:cxnChg>
        <pc:cxnChg chg="add mod">
          <ac:chgData name="代數白痴 顧" userId="316db6a4f7ef8138" providerId="LiveId" clId="{838AA45C-094A-4C93-8EBB-230135503951}" dt="2023-09-04T00:51:14.370" v="4165" actId="1035"/>
          <ac:cxnSpMkLst>
            <pc:docMk/>
            <pc:sldMk cId="731354489" sldId="387"/>
            <ac:cxnSpMk id="15" creationId="{4FFE0BC3-DA3F-50EA-F66B-0F48FF9B3484}"/>
          </ac:cxnSpMkLst>
        </pc:cxnChg>
        <pc:cxnChg chg="add mod">
          <ac:chgData name="代數白痴 顧" userId="316db6a4f7ef8138" providerId="LiveId" clId="{838AA45C-094A-4C93-8EBB-230135503951}" dt="2023-09-04T00:51:14.370" v="4165" actId="1035"/>
          <ac:cxnSpMkLst>
            <pc:docMk/>
            <pc:sldMk cId="731354489" sldId="387"/>
            <ac:cxnSpMk id="16" creationId="{6B3F7081-4701-6B15-267C-E508A394269A}"/>
          </ac:cxnSpMkLst>
        </pc:cxnChg>
        <pc:cxnChg chg="add mod">
          <ac:chgData name="代數白痴 顧" userId="316db6a4f7ef8138" providerId="LiveId" clId="{838AA45C-094A-4C93-8EBB-230135503951}" dt="2023-09-04T00:50:36.980" v="4155" actId="1036"/>
          <ac:cxnSpMkLst>
            <pc:docMk/>
            <pc:sldMk cId="731354489" sldId="387"/>
            <ac:cxnSpMk id="18" creationId="{868CDA14-EE93-8656-4AE9-5D3807F21960}"/>
          </ac:cxnSpMkLst>
        </pc:cxnChg>
      </pc:sldChg>
      <pc:sldChg chg="modSp mod modNotesTx">
        <pc:chgData name="代數白痴 顧" userId="316db6a4f7ef8138" providerId="LiveId" clId="{838AA45C-094A-4C93-8EBB-230135503951}" dt="2023-09-04T00:06:06.930" v="42" actId="20577"/>
        <pc:sldMkLst>
          <pc:docMk/>
          <pc:sldMk cId="151402070" sldId="390"/>
        </pc:sldMkLst>
        <pc:spChg chg="mod">
          <ac:chgData name="代數白痴 顧" userId="316db6a4f7ef8138" providerId="LiveId" clId="{838AA45C-094A-4C93-8EBB-230135503951}" dt="2023-09-04T00:05:56.081" v="2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delSp modSp mod delAnim modNotesTx">
        <pc:chgData name="代數白痴 顧" userId="316db6a4f7ef8138" providerId="LiveId" clId="{838AA45C-094A-4C93-8EBB-230135503951}" dt="2023-09-04T00:34:13.738" v="2381" actId="20577"/>
        <pc:sldMkLst>
          <pc:docMk/>
          <pc:sldMk cId="2267038628" sldId="392"/>
        </pc:sldMkLst>
        <pc:spChg chg="mod">
          <ac:chgData name="代數白痴 顧" userId="316db6a4f7ef8138" providerId="LiveId" clId="{838AA45C-094A-4C93-8EBB-230135503951}" dt="2023-09-04T00:33:57.101" v="2371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838AA45C-094A-4C93-8EBB-230135503951}" dt="2023-09-04T00:34:04.850" v="2380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838AA45C-094A-4C93-8EBB-230135503951}" dt="2023-09-04T00:31:55.858" v="2159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31:09.301" v="2113" actId="947"/>
          <ac:spMkLst>
            <pc:docMk/>
            <pc:sldMk cId="2267038628" sldId="392"/>
            <ac:spMk id="60" creationId="{90ECAF3B-FFFF-A531-AFBE-31708C7D891C}"/>
          </ac:spMkLst>
        </pc:spChg>
        <pc:grpChg chg="del">
          <ac:chgData name="代數白痴 顧" userId="316db6a4f7ef8138" providerId="LiveId" clId="{838AA45C-094A-4C93-8EBB-230135503951}" dt="2023-09-04T00:31:12.258" v="2114" actId="478"/>
          <ac:grpSpMkLst>
            <pc:docMk/>
            <pc:sldMk cId="2267038628" sldId="392"/>
            <ac:grpSpMk id="17" creationId="{4FF810CC-A9DC-DCAF-144E-08113BA3AD9A}"/>
          </ac:grpSpMkLst>
        </pc:grpChg>
      </pc:sldChg>
      <pc:sldChg chg="addSp delSp modSp add mod delAnim modNotesTx">
        <pc:chgData name="代數白痴 顧" userId="316db6a4f7ef8138" providerId="LiveId" clId="{838AA45C-094A-4C93-8EBB-230135503951}" dt="2023-09-04T00:48:49.254" v="4120" actId="692"/>
        <pc:sldMkLst>
          <pc:docMk/>
          <pc:sldMk cId="87470267" sldId="393"/>
        </pc:sldMkLst>
        <pc:spChg chg="add del mod">
          <ac:chgData name="代數白痴 顧" userId="316db6a4f7ef8138" providerId="LiveId" clId="{838AA45C-094A-4C93-8EBB-230135503951}" dt="2023-09-04T00:40:56.729" v="3339" actId="21"/>
          <ac:spMkLst>
            <pc:docMk/>
            <pc:sldMk cId="87470267" sldId="393"/>
            <ac:spMk id="5" creationId="{F8842F2A-A9C3-9103-841A-17645DA34308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7" creationId="{02ACA5A6-73C5-33E3-052C-1D545A5E4808}"/>
          </ac:spMkLst>
        </pc:spChg>
        <pc:spChg chg="mod">
          <ac:chgData name="代數白痴 顧" userId="316db6a4f7ef8138" providerId="LiveId" clId="{838AA45C-094A-4C93-8EBB-230135503951}" dt="2023-09-04T00:48:21.230" v="4116" actId="113"/>
          <ac:spMkLst>
            <pc:docMk/>
            <pc:sldMk cId="87470267" sldId="393"/>
            <ac:spMk id="9" creationId="{C3C4D356-E86E-2D30-1771-DC2F8E46956E}"/>
          </ac:spMkLst>
        </pc:spChg>
        <pc:spChg chg="mod">
          <ac:chgData name="代數白痴 顧" userId="316db6a4f7ef8138" providerId="LiveId" clId="{838AA45C-094A-4C93-8EBB-230135503951}" dt="2023-09-04T00:47:49.244" v="4115" actId="20577"/>
          <ac:spMkLst>
            <pc:docMk/>
            <pc:sldMk cId="87470267" sldId="393"/>
            <ac:spMk id="10" creationId="{3DE5A842-2134-9639-2AC0-310AE1A246E8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1" creationId="{C14FE801-8F78-5411-16CE-8E48C4964273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2" creationId="{33248DFE-689D-797A-C2D3-4CF2E9B2113B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3" creationId="{64C4E6CD-02CC-40D0-AAA8-65AD293FCA40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4" creationId="{8925E8A1-5482-D376-AFE5-BE305FEDA53A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5" creationId="{98800F3D-CD18-EBC8-0DC9-1952D21C5876}"/>
          </ac:spMkLst>
        </pc:spChg>
        <pc:spChg chg="add mod">
          <ac:chgData name="代數白痴 顧" userId="316db6a4f7ef8138" providerId="LiveId" clId="{838AA45C-094A-4C93-8EBB-230135503951}" dt="2023-09-04T00:42:10.612" v="3612" actId="1076"/>
          <ac:spMkLst>
            <pc:docMk/>
            <pc:sldMk cId="87470267" sldId="393"/>
            <ac:spMk id="16" creationId="{E5FB1457-576C-F086-F390-0EA335C51F20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0" creationId="{4672B252-0EF4-0233-D5C8-FC4803909072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21" creationId="{1B6E335B-09CE-58A8-BC6C-6D460EA02EE6}"/>
          </ac:spMkLst>
        </pc:spChg>
        <pc:spChg chg="add mod">
          <ac:chgData name="代數白痴 顧" userId="316db6a4f7ef8138" providerId="LiveId" clId="{838AA45C-094A-4C93-8EBB-230135503951}" dt="2023-09-04T00:43:58.436" v="3673" actId="1076"/>
          <ac:spMkLst>
            <pc:docMk/>
            <pc:sldMk cId="87470267" sldId="393"/>
            <ac:spMk id="22" creationId="{CD93555D-A391-0DD1-DED3-4345F9F179DA}"/>
          </ac:spMkLst>
        </pc:spChg>
        <pc:spChg chg="mod">
          <ac:chgData name="代數白痴 顧" userId="316db6a4f7ef8138" providerId="LiveId" clId="{838AA45C-094A-4C93-8EBB-230135503951}" dt="2023-09-04T00:35:08.011" v="2415" actId="20577"/>
          <ac:spMkLst>
            <pc:docMk/>
            <pc:sldMk cId="87470267" sldId="393"/>
            <ac:spMk id="23" creationId="{00000000-0000-0000-0000-000000000000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4" creationId="{EC4AF045-E618-9BD1-2921-9E5FAFDEB8D7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25" creationId="{DA77BE60-90BF-E3CD-F80E-3564FD222711}"/>
          </ac:spMkLst>
        </pc:spChg>
        <pc:spChg chg="add mod">
          <ac:chgData name="代數白痴 顧" userId="316db6a4f7ef8138" providerId="LiveId" clId="{838AA45C-094A-4C93-8EBB-230135503951}" dt="2023-09-04T00:44:42.964" v="3695" actId="1076"/>
          <ac:spMkLst>
            <pc:docMk/>
            <pc:sldMk cId="87470267" sldId="393"/>
            <ac:spMk id="26" creationId="{5EFAE495-C5F8-3C3A-7586-57892568224A}"/>
          </ac:spMkLst>
        </pc:spChg>
        <pc:spChg chg="add mod">
          <ac:chgData name="代數白痴 顧" userId="316db6a4f7ef8138" providerId="LiveId" clId="{838AA45C-094A-4C93-8EBB-230135503951}" dt="2023-09-04T00:44:34.676" v="3694" actId="1076"/>
          <ac:spMkLst>
            <pc:docMk/>
            <pc:sldMk cId="87470267" sldId="393"/>
            <ac:spMk id="27" creationId="{DD3CAE6B-EF09-35D6-3075-3A594D5F7C96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8" creationId="{511CBCA6-A336-F33F-03B0-C2C1A7DCCB04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9" creationId="{F88676A6-ED14-F3AB-62D7-A7A86503C6D3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0" creationId="{0454B9A1-669F-AA87-37B9-096788B71C92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1" creationId="{C66FE326-4396-81F3-254E-AEFA17E06481}"/>
          </ac:spMkLst>
        </pc:spChg>
        <pc:spChg chg="add mod">
          <ac:chgData name="代數白痴 顧" userId="316db6a4f7ef8138" providerId="LiveId" clId="{838AA45C-094A-4C93-8EBB-230135503951}" dt="2023-09-04T00:43:55.781" v="3672" actId="1076"/>
          <ac:spMkLst>
            <pc:docMk/>
            <pc:sldMk cId="87470267" sldId="393"/>
            <ac:spMk id="32" creationId="{0D0B3ADD-CD7A-FEAD-6D4B-CAB95D8C59E8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33" creationId="{9B2F5B7D-A218-306A-8722-FCB4A09E8351}"/>
          </ac:spMkLst>
        </pc:spChg>
        <pc:spChg chg="add mod">
          <ac:chgData name="代數白痴 顧" userId="316db6a4f7ef8138" providerId="LiveId" clId="{838AA45C-094A-4C93-8EBB-230135503951}" dt="2023-09-04T00:44:29.700" v="3693" actId="1076"/>
          <ac:spMkLst>
            <pc:docMk/>
            <pc:sldMk cId="87470267" sldId="393"/>
            <ac:spMk id="34" creationId="{C52D7BD9-FBA4-0908-2CCE-3B98B1387BE3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35" creationId="{378FD02C-835F-33E5-6F06-6617D2C6D424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6" creationId="{88E4EB39-AF0F-BA13-00B7-5BBAFFC2BE01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7" creationId="{85336329-4459-248B-1CDD-5A173BEA3E6E}"/>
          </ac:spMkLst>
        </pc:spChg>
        <pc:spChg chg="mod">
          <ac:chgData name="代數白痴 顧" userId="316db6a4f7ef8138" providerId="LiveId" clId="{838AA45C-094A-4C93-8EBB-230135503951}" dt="2023-09-04T00:39:45.562" v="3295" actId="114"/>
          <ac:spMkLst>
            <pc:docMk/>
            <pc:sldMk cId="87470267" sldId="393"/>
            <ac:spMk id="60" creationId="{90ECAF3B-FFFF-A531-AFBE-31708C7D891C}"/>
          </ac:spMkLst>
        </pc:spChg>
        <pc:grpChg chg="del">
          <ac:chgData name="代數白痴 顧" userId="316db6a4f7ef8138" providerId="LiveId" clId="{838AA45C-094A-4C93-8EBB-230135503951}" dt="2023-09-04T00:39:49.896" v="3296" actId="478"/>
          <ac:grpSpMkLst>
            <pc:docMk/>
            <pc:sldMk cId="87470267" sldId="393"/>
            <ac:grpSpMk id="17" creationId="{4FF810CC-A9DC-DCAF-144E-08113BA3AD9A}"/>
          </ac:grpSpMkLst>
        </pc:grpChg>
        <pc:picChg chg="add del mod">
          <ac:chgData name="代數白痴 顧" userId="316db6a4f7ef8138" providerId="LiveId" clId="{838AA45C-094A-4C93-8EBB-230135503951}" dt="2023-09-04T00:41:46.937" v="3599" actId="478"/>
          <ac:picMkLst>
            <pc:docMk/>
            <pc:sldMk cId="87470267" sldId="393"/>
            <ac:picMk id="2" creationId="{669A9E85-8D3F-EF28-9CE0-2EE26387E6E7}"/>
          </ac:picMkLst>
        </pc:picChg>
      </pc:sldChg>
    </pc:docChg>
  </pc:docChgLst>
  <pc:docChgLst>
    <pc:chgData name="代數白痴 顧" userId="316db6a4f7ef8138" providerId="LiveId" clId="{99653DCE-4835-4437-AE18-519D870C1835}"/>
    <pc:docChg chg="custSel modSld">
      <pc:chgData name="代數白痴 顧" userId="316db6a4f7ef8138" providerId="LiveId" clId="{99653DCE-4835-4437-AE18-519D870C1835}" dt="2023-08-24T02:39:45.288" v="2865" actId="20577"/>
      <pc:docMkLst>
        <pc:docMk/>
      </pc:docMkLst>
      <pc:sldChg chg="modTransition">
        <pc:chgData name="代數白痴 顧" userId="316db6a4f7ef8138" providerId="LiveId" clId="{99653DCE-4835-4437-AE18-519D870C1835}" dt="2023-08-24T02:23:18.429" v="529"/>
        <pc:sldMkLst>
          <pc:docMk/>
          <pc:sldMk cId="754667137" sldId="386"/>
        </pc:sldMkLst>
      </pc:sldChg>
      <pc:sldChg chg="addSp delSp modSp mod modTransition delAnim modAnim modNotesTx">
        <pc:chgData name="代數白痴 顧" userId="316db6a4f7ef8138" providerId="LiveId" clId="{99653DCE-4835-4437-AE18-519D870C1835}" dt="2023-08-24T02:39:45.288" v="2865" actId="20577"/>
        <pc:sldMkLst>
          <pc:docMk/>
          <pc:sldMk cId="731354489" sldId="387"/>
        </pc:sldMkLst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7" creationId="{B0096290-3663-9075-B956-0AE9868927D8}"/>
          </ac:spMkLst>
        </pc:spChg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99653DCE-4835-4437-AE18-519D870C1835}" dt="2023-08-24T02:15:29.292" v="75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9653DCE-4835-4437-AE18-519D870C1835}" dt="2023-08-24T02:17:17.166" v="227" actId="947"/>
          <ac:spMkLst>
            <pc:docMk/>
            <pc:sldMk cId="731354489" sldId="387"/>
            <ac:spMk id="60" creationId="{90ECAF3B-FFFF-A531-AFBE-31708C7D891C}"/>
          </ac:spMkLst>
        </pc:spChg>
        <pc:grpChg chg="add del mod">
          <ac:chgData name="代數白痴 顧" userId="316db6a4f7ef8138" providerId="LiveId" clId="{99653DCE-4835-4437-AE18-519D870C1835}" dt="2023-08-24T02:24:45.829" v="535" actId="165"/>
          <ac:grpSpMkLst>
            <pc:docMk/>
            <pc:sldMk cId="731354489" sldId="387"/>
            <ac:grpSpMk id="3" creationId="{FCC8BE54-CAD9-F479-4CD6-D75AD6592DB6}"/>
          </ac:grpSpMkLst>
        </pc:grpChg>
        <pc:grpChg chg="topLv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99653DCE-4835-4437-AE18-519D870C1835}" dt="2023-08-24T02:25:59.688" v="551" actId="164"/>
          <ac:grpSpMkLst>
            <pc:docMk/>
            <pc:sldMk cId="731354489" sldId="387"/>
            <ac:grpSpMk id="12" creationId="{AB56BA6E-784E-10F2-6A22-7E7E4DBF964C}"/>
          </ac:grpSpMkLst>
        </pc:grpChg>
        <pc:grpChg chg="de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2058" creationId="{C304607A-4A70-8E8D-820A-5F3C3B51CF5E}"/>
          </ac:grpSpMkLst>
        </pc:grpChg>
        <pc:picChg chg="del">
          <ac:chgData name="代數白痴 顧" userId="316db6a4f7ef8138" providerId="LiveId" clId="{99653DCE-4835-4437-AE18-519D870C1835}" dt="2023-08-24T02:12:41.257" v="35" actId="478"/>
          <ac:picMkLst>
            <pc:docMk/>
            <pc:sldMk cId="731354489" sldId="387"/>
            <ac:picMk id="24" creationId="{92C546EC-BCD3-552D-8D62-B8565686FA83}"/>
          </ac:picMkLst>
        </pc:picChg>
        <pc:picChg chg="del topLvl">
          <ac:chgData name="代數白痴 顧" userId="316db6a4f7ef8138" providerId="LiveId" clId="{99653DCE-4835-4437-AE18-519D870C1835}" dt="2023-08-24T02:12:42.793" v="36" actId="478"/>
          <ac:picMkLst>
            <pc:docMk/>
            <pc:sldMk cId="731354489" sldId="387"/>
            <ac:picMk id="36" creationId="{33C9DCC9-6E48-433B-F008-EB9698DBDA10}"/>
          </ac:picMkLst>
        </pc:picChg>
        <pc:cxnChg chg="mod">
          <ac:chgData name="代數白痴 顧" userId="316db6a4f7ef8138" providerId="LiveId" clId="{99653DCE-4835-4437-AE18-519D870C1835}" dt="2023-08-24T02:19:17.836" v="398" actId="1036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13" creationId="{EB7841B6-E354-0170-C0AA-2F09CE90F7F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6" creationId="{621871BD-343F-A972-9BD9-6227899E1B4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7" creationId="{49865E95-20EE-A20E-392B-6492C4D010E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8" creationId="{FC5A00D2-AD6E-4E7E-0CB3-EE8B7C6636F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9" creationId="{4C7A5C5D-51FD-C6B4-0D3E-A743E73D650A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1" creationId="{25FA9DA7-2EC1-39B5-AE2E-C6531695D63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2" creationId="{CAAAF4B5-DE05-87E2-CF70-8625EE93A49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3" creationId="{C2C77AAE-E7A0-5A73-6516-966EE5716C5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4" creationId="{C085C8E1-0613-22BD-F067-A944D7EF40C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48" creationId="{2A8F477D-55DD-F85E-9574-5EBD47D29542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2" creationId="{70748036-EFAA-9314-B935-9D22CD23DC2D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5" creationId="{A6E83F91-9A27-E7DF-B199-5500A43D52EA}"/>
          </ac:cxnSpMkLst>
        </pc:cxnChg>
        <pc:cxnChg chg="del mod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7" creationId="{7EDE8BCB-A1E7-DAC6-2E18-38F3C48B7CB8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9" creationId="{090EF3D5-193F-FEF6-FBD8-18929AA6DCF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62" creationId="{7FB079F7-5B56-4800-37EC-D1036F111DD4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2056" creationId="{F25BEEC8-B2C1-D6F0-FDF5-17595D0C7639}"/>
          </ac:cxnSpMkLst>
        </pc:cxnChg>
      </pc:sldChg>
      <pc:sldChg chg="modTransition">
        <pc:chgData name="代數白痴 顧" userId="316db6a4f7ef8138" providerId="LiveId" clId="{99653DCE-4835-4437-AE18-519D870C1835}" dt="2023-08-24T02:23:18.429" v="530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99653DCE-4835-4437-AE18-519D870C1835}" dt="2023-08-24T02:23:18.422" v="527"/>
        <pc:sldMkLst>
          <pc:docMk/>
          <pc:sldMk cId="151402070" sldId="390"/>
        </pc:sldMkLst>
        <pc:spChg chg="mod">
          <ac:chgData name="代數白痴 顧" userId="316db6a4f7ef8138" providerId="LiveId" clId="{99653DCE-4835-4437-AE18-519D870C1835}" dt="2023-08-24T02:12:22.250" v="19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5E431FAB-09AD-4AF6-BCFB-4C3DB7734C04}"/>
    <pc:docChg chg="undo custSel delSld modSld">
      <pc:chgData name="代數白痴 顧" userId="316db6a4f7ef8138" providerId="LiveId" clId="{5E431FAB-09AD-4AF6-BCFB-4C3DB7734C04}" dt="2023-08-03T09:09:29.731" v="3461" actId="20577"/>
      <pc:docMkLst>
        <pc:docMk/>
      </pc:docMkLst>
      <pc:sldChg chg="addSp delSp modSp mod modTransition delAnim modAnim modNotesTx">
        <pc:chgData name="代數白痴 顧" userId="316db6a4f7ef8138" providerId="LiveId" clId="{5E431FAB-09AD-4AF6-BCFB-4C3DB7734C04}" dt="2023-08-03T09:09:29.731" v="3461" actId="20577"/>
        <pc:sldMkLst>
          <pc:docMk/>
          <pc:sldMk cId="2873434386" sldId="379"/>
        </pc:sldMkLst>
        <pc:spChg chg="del">
          <ac:chgData name="代數白痴 顧" userId="316db6a4f7ef8138" providerId="LiveId" clId="{5E431FAB-09AD-4AF6-BCFB-4C3DB7734C04}" dt="2023-08-03T07:12:48.773" v="1" actId="478"/>
          <ac:spMkLst>
            <pc:docMk/>
            <pc:sldMk cId="2873434386" sldId="379"/>
            <ac:spMk id="3" creationId="{CCC9397D-5C5A-D7B4-E5DE-2E31B9F5B31A}"/>
          </ac:spMkLst>
        </pc:spChg>
        <pc:spChg chg="add del">
          <ac:chgData name="代數白痴 顧" userId="316db6a4f7ef8138" providerId="LiveId" clId="{5E431FAB-09AD-4AF6-BCFB-4C3DB7734C04}" dt="2023-08-03T07:17:59.333" v="525" actId="478"/>
          <ac:spMkLst>
            <pc:docMk/>
            <pc:sldMk cId="2873434386" sldId="379"/>
            <ac:spMk id="15" creationId="{FB3D5F8D-846B-5DF2-2930-1EE39A159112}"/>
          </ac:spMkLst>
        </pc:spChg>
        <pc:spChg chg="mod">
          <ac:chgData name="代數白痴 顧" userId="316db6a4f7ef8138" providerId="LiveId" clId="{5E431FAB-09AD-4AF6-BCFB-4C3DB7734C04}" dt="2023-08-03T07:35:01.261" v="1859" actId="20577"/>
          <ac:spMkLst>
            <pc:docMk/>
            <pc:sldMk cId="2873434386" sldId="379"/>
            <ac:spMk id="23" creationId="{00000000-0000-0000-0000-00000000000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4" creationId="{1908CD71-6A1A-7B1D-148F-BB9DFBCCA3C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5" creationId="{E6CF4135-15A2-2898-FAEB-8EF2D1DC7B57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6" creationId="{BE73F5C0-0320-F5B5-8126-367556402188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7" creationId="{214B2B0D-1B91-0058-1FA0-CAEEF4F6C2A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9" creationId="{6F2CB9FE-DF7F-F426-5478-4C336FD6B56F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0" creationId="{9996B072-2787-14C9-ADCE-4E4A5C0D6FFC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1" creationId="{D8410A83-1D80-9D36-C0AA-96CFD982D61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2" creationId="{67BA756A-7FDC-AE5A-0F6F-44797299628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3" creationId="{D5D7B97E-B35F-0FB3-96E0-3E8405ED5ACF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5" creationId="{C53AB396-92E9-401A-E5B1-466762E4C16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6" creationId="{6C0F5698-C9B0-0C49-875A-8689D5DBD31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7" creationId="{540EAD99-B386-2BB9-F33B-467D0C9CE15E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8" creationId="{DD8724AE-578D-71C6-7205-32401EAEF55C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9" creationId="{E5183C35-6F7D-1777-E770-DF0EFEC29F24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0" creationId="{B63E7EAE-1A40-F443-2157-24E599D8BA9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1" creationId="{49F034F1-8EAC-33AF-FEE6-6D32FBC83C7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2" creationId="{3F87154C-4DDF-22B0-7F67-79FF077DE56B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3" creationId="{20ED6838-42D2-C778-6DC4-4F0FA23664AF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6" creationId="{72A1EB22-DD99-9D1C-A84F-BA612527376A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7" creationId="{6A619E0A-0D2C-6D01-569F-E0199435661B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8" creationId="{EEC508D4-873E-44DE-0473-21E25187683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5E431FAB-09AD-4AF6-BCFB-4C3DB7734C04}" dt="2023-08-03T07:41:31.154" v="1877" actId="20577"/>
          <ac:spMkLst>
            <pc:docMk/>
            <pc:sldMk cId="2873434386" sldId="379"/>
            <ac:spMk id="60" creationId="{90ECAF3B-FFFF-A531-AFBE-31708C7D891C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1" creationId="{4E51E30B-DE2A-028C-F17A-6FFFD087DB01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2" creationId="{EA97BFCE-110A-ECDF-2FAD-D4B7F4514086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3" creationId="{B367ABF6-E096-16DC-FB5A-22DF80335EA9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4" creationId="{F1BEB077-B42D-59B8-FDE7-F06DFDFC255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5" creationId="{ED481A23-E954-7627-D6FC-427D71BC0559}"/>
          </ac:spMkLst>
        </pc:spChg>
        <pc:spChg chg="add mod">
          <ac:chgData name="代數白痴 顧" userId="316db6a4f7ef8138" providerId="LiveId" clId="{5E431FAB-09AD-4AF6-BCFB-4C3DB7734C04}" dt="2023-08-03T07:35:30.127" v="1860" actId="14100"/>
          <ac:spMkLst>
            <pc:docMk/>
            <pc:sldMk cId="2873434386" sldId="379"/>
            <ac:spMk id="70" creationId="{A4E41A92-37C0-A793-A3EE-5370293684D9}"/>
          </ac:spMkLst>
        </pc:spChg>
        <pc:spChg chg="mod">
          <ac:chgData name="代數白痴 顧" userId="316db6a4f7ef8138" providerId="LiveId" clId="{5E431FAB-09AD-4AF6-BCFB-4C3DB7734C04}" dt="2023-08-03T07:29:28.664" v="156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5E431FAB-09AD-4AF6-BCFB-4C3DB7734C04}" dt="2023-08-03T07:37:04.275" v="1865" actId="14100"/>
          <ac:spMkLst>
            <pc:docMk/>
            <pc:sldMk cId="2873434386" sldId="379"/>
            <ac:spMk id="101" creationId="{665D392D-19FC-71B5-434C-0ABBBC91FB85}"/>
          </ac:spMkLst>
        </pc:spChg>
        <pc:grpChg chg="mod">
          <ac:chgData name="代數白痴 顧" userId="316db6a4f7ef8138" providerId="LiveId" clId="{5E431FAB-09AD-4AF6-BCFB-4C3DB7734C04}" dt="2023-08-03T07:34:26.200" v="1805" actId="164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5E431FAB-09AD-4AF6-BCFB-4C3DB7734C04}" dt="2023-08-03T07:32:59.682" v="1789" actId="164"/>
          <ac:grpSpMkLst>
            <pc:docMk/>
            <pc:sldMk cId="2873434386" sldId="379"/>
            <ac:grpSpMk id="76" creationId="{8863FF58-9B21-7255-E3AE-8BC87C5301AF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7" creationId="{A89B63AF-471D-B2A8-79A7-714D67106830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8" creationId="{5C20ED32-AE53-076E-7CD8-9460420B3941}"/>
          </ac:grpSpMkLst>
        </pc:grp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add mod">
          <ac:chgData name="代數白痴 顧" userId="316db6a4f7ef8138" providerId="LiveId" clId="{5E431FAB-09AD-4AF6-BCFB-4C3DB7734C04}" dt="2023-08-03T07:16:42.753" v="496" actId="14100"/>
          <ac:cxnSpMkLst>
            <pc:docMk/>
            <pc:sldMk cId="2873434386" sldId="379"/>
            <ac:cxnSpMk id="5" creationId="{B61D65D2-3D41-B046-EF95-431EEE1972F6}"/>
          </ac:cxnSpMkLst>
        </pc:cxnChg>
        <pc:cxnChg chg="add mod">
          <ac:chgData name="代數白痴 顧" userId="316db6a4f7ef8138" providerId="LiveId" clId="{5E431FAB-09AD-4AF6-BCFB-4C3DB7734C04}" dt="2023-08-03T07:16:47.657" v="498" actId="14100"/>
          <ac:cxnSpMkLst>
            <pc:docMk/>
            <pc:sldMk cId="2873434386" sldId="379"/>
            <ac:cxnSpMk id="6" creationId="{3C3ED850-D677-7459-7D62-5A8AC23E39AB}"/>
          </ac:cxnSpMkLst>
        </pc:cxnChg>
        <pc:cxnChg chg="add mod">
          <ac:chgData name="代數白痴 顧" userId="316db6a4f7ef8138" providerId="LiveId" clId="{5E431FAB-09AD-4AF6-BCFB-4C3DB7734C04}" dt="2023-08-03T07:16:51.467" v="500" actId="14100"/>
          <ac:cxnSpMkLst>
            <pc:docMk/>
            <pc:sldMk cId="2873434386" sldId="379"/>
            <ac:cxnSpMk id="7" creationId="{61BDB1AA-9ECB-875E-5F98-D32684266975}"/>
          </ac:cxnSpMkLst>
        </pc:cxnChg>
        <pc:cxnChg chg="add mod">
          <ac:chgData name="代數白痴 顧" userId="316db6a4f7ef8138" providerId="LiveId" clId="{5E431FAB-09AD-4AF6-BCFB-4C3DB7734C04}" dt="2023-08-03T07:20:29.990" v="828" actId="1076"/>
          <ac:cxnSpMkLst>
            <pc:docMk/>
            <pc:sldMk cId="2873434386" sldId="379"/>
            <ac:cxnSpMk id="14" creationId="{D2F35921-4BF4-23DD-E360-C0BD10943047}"/>
          </ac:cxnSpMkLst>
        </pc:cxnChg>
        <pc:cxnChg chg="add del mod">
          <ac:chgData name="代數白痴 顧" userId="316db6a4f7ef8138" providerId="LiveId" clId="{5E431FAB-09AD-4AF6-BCFB-4C3DB7734C04}" dt="2023-08-03T07:20:10.826" v="801" actId="478"/>
          <ac:cxnSpMkLst>
            <pc:docMk/>
            <pc:sldMk cId="2873434386" sldId="379"/>
            <ac:cxnSpMk id="27" creationId="{D9CCD0A6-94EA-0380-2030-7B3B704E1131}"/>
          </ac:cxnSpMkLst>
        </pc:cxnChg>
        <pc:cxnChg chg="add del mod">
          <ac:chgData name="代數白痴 顧" userId="316db6a4f7ef8138" providerId="LiveId" clId="{5E431FAB-09AD-4AF6-BCFB-4C3DB7734C04}" dt="2023-08-03T07:20:11.875" v="802" actId="478"/>
          <ac:cxnSpMkLst>
            <pc:docMk/>
            <pc:sldMk cId="2873434386" sldId="379"/>
            <ac:cxnSpMk id="31" creationId="{9965EC74-32E1-EAFA-0FF8-6134D30C73B7}"/>
          </ac:cxnSpMkLst>
        </pc:cxnChg>
        <pc:cxnChg chg="add del mod">
          <ac:chgData name="代數白痴 顧" userId="316db6a4f7ef8138" providerId="LiveId" clId="{5E431FAB-09AD-4AF6-BCFB-4C3DB7734C04}" dt="2023-08-03T07:19:29.217" v="596" actId="478"/>
          <ac:cxnSpMkLst>
            <pc:docMk/>
            <pc:sldMk cId="2873434386" sldId="379"/>
            <ac:cxnSpMk id="32" creationId="{4C77C643-4FE8-86F7-B26E-C310E7AF57F9}"/>
          </ac:cxnSpMkLst>
        </pc:cxnChg>
        <pc:cxnChg chg="add del mod">
          <ac:chgData name="代數白痴 顧" userId="316db6a4f7ef8138" providerId="LiveId" clId="{5E431FAB-09AD-4AF6-BCFB-4C3DB7734C04}" dt="2023-08-03T07:20:08.924" v="800" actId="478"/>
          <ac:cxnSpMkLst>
            <pc:docMk/>
            <pc:sldMk cId="2873434386" sldId="379"/>
            <ac:cxnSpMk id="33" creationId="{B73F72E9-96CB-8AD1-3E99-30381EBCF3DB}"/>
          </ac:cxnSpMkLst>
        </pc:cxnChg>
        <pc:cxnChg chg="add del mod">
          <ac:chgData name="代數白痴 顧" userId="316db6a4f7ef8138" providerId="LiveId" clId="{5E431FAB-09AD-4AF6-BCFB-4C3DB7734C04}" dt="2023-08-03T07:20:01.798" v="798" actId="478"/>
          <ac:cxnSpMkLst>
            <pc:docMk/>
            <pc:sldMk cId="2873434386" sldId="379"/>
            <ac:cxnSpMk id="38" creationId="{60E1A2C9-530B-84E0-A1CD-8A1A84397411}"/>
          </ac:cxnSpMkLst>
        </pc:cxnChg>
        <pc:cxnChg chg="add del mod">
          <ac:chgData name="代數白痴 顧" userId="316db6a4f7ef8138" providerId="LiveId" clId="{5E431FAB-09AD-4AF6-BCFB-4C3DB7734C04}" dt="2023-08-03T07:27:00.396" v="1345" actId="478"/>
          <ac:cxnSpMkLst>
            <pc:docMk/>
            <pc:sldMk cId="2873434386" sldId="379"/>
            <ac:cxnSpMk id="44" creationId="{82E66196-7748-D6AD-7F2F-AC3AB3DB0E80}"/>
          </ac:cxnSpMkLst>
        </pc:cxnChg>
        <pc:cxnChg chg="add mod">
          <ac:chgData name="代數白痴 顧" userId="316db6a4f7ef8138" providerId="LiveId" clId="{5E431FAB-09AD-4AF6-BCFB-4C3DB7734C04}" dt="2023-08-03T07:55:46.505" v="3272" actId="164"/>
          <ac:cxnSpMkLst>
            <pc:docMk/>
            <pc:sldMk cId="2873434386" sldId="379"/>
            <ac:cxnSpMk id="55" creationId="{F511F857-D855-89F3-83D3-8A716BA5D32F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7" creationId="{1CBDFDA7-A425-B000-CF01-B04F67CC5900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8" creationId="{BDBA1C33-99F7-DBD0-0191-475C2CB13334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9" creationId="{21317E0C-E13E-C0A4-7260-6B716E3A67F7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1" creationId="{87EA77B2-B8EE-8C38-A44C-925B96142FBA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2" creationId="{0A2C878A-C96A-B595-5EA5-39B2A176F8A9}"/>
          </ac:cxnSpMkLst>
        </pc:cxnChg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2498798070" sldId="382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783578233" sldId="383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967C1D32-7F5C-417D-BF46-ED84EEC4F444}"/>
    <pc:docChg chg="undo custSel modSld">
      <pc:chgData name="代數白痴 顧" userId="316db6a4f7ef8138" providerId="LiveId" clId="{967C1D32-7F5C-417D-BF46-ED84EEC4F444}" dt="2023-08-14T12:21:35.384" v="980" actId="20577"/>
      <pc:docMkLst>
        <pc:docMk/>
      </pc:docMkLst>
      <pc:sldChg chg="modSp mod modNotesTx">
        <pc:chgData name="代數白痴 顧" userId="316db6a4f7ef8138" providerId="LiveId" clId="{967C1D32-7F5C-417D-BF46-ED84EEC4F444}" dt="2023-08-14T11:59:52.867" v="27" actId="20577"/>
        <pc:sldMkLst>
          <pc:docMk/>
          <pc:sldMk cId="371298532" sldId="385"/>
        </pc:sldMkLst>
        <pc:spChg chg="mod">
          <ac:chgData name="代數白痴 顧" userId="316db6a4f7ef8138" providerId="LiveId" clId="{967C1D32-7F5C-417D-BF46-ED84EEC4F444}" dt="2023-08-14T11:59:42.688" v="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">
        <pc:chgData name="代數白痴 顧" userId="316db6a4f7ef8138" providerId="LiveId" clId="{967C1D32-7F5C-417D-BF46-ED84EEC4F444}" dt="2023-08-14T12:09:03.613" v="224" actId="20577"/>
        <pc:sldMkLst>
          <pc:docMk/>
          <pc:sldMk cId="754667137" sldId="386"/>
        </pc:sldMkLst>
        <pc:spChg chg="mod">
          <ac:chgData name="代數白痴 顧" userId="316db6a4f7ef8138" providerId="LiveId" clId="{967C1D32-7F5C-417D-BF46-ED84EEC4F444}" dt="2023-08-14T12:09:03.613" v="22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02:09.352" v="141" actId="14100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08:37.397" v="194" actId="2711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03:46.504" v="192" actId="20577"/>
          <ac:spMkLst>
            <pc:docMk/>
            <pc:sldMk cId="754667137" sldId="386"/>
            <ac:spMk id="101" creationId="{665D392D-19FC-71B5-434C-0ABBBC91FB85}"/>
          </ac:spMkLst>
        </pc:spChg>
        <pc:graphicFrameChg chg="del">
          <ac:chgData name="代數白痴 顧" userId="316db6a4f7ef8138" providerId="LiveId" clId="{967C1D32-7F5C-417D-BF46-ED84EEC4F444}" dt="2023-08-14T12:02:55.723" v="154" actId="478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del">
          <ac:chgData name="代數白痴 顧" userId="316db6a4f7ef8138" providerId="LiveId" clId="{967C1D32-7F5C-417D-BF46-ED84EEC4F444}" dt="2023-08-14T12:02:56.820" v="155" actId="478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delSp modSp mod delAnim">
        <pc:chgData name="代數白痴 顧" userId="316db6a4f7ef8138" providerId="LiveId" clId="{967C1D32-7F5C-417D-BF46-ED84EEC4F444}" dt="2023-08-14T12:21:35.384" v="980" actId="20577"/>
        <pc:sldMkLst>
          <pc:docMk/>
          <pc:sldMk cId="731354489" sldId="387"/>
        </pc:sldMkLst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7" creationId="{3DC74343-DDF1-4598-E8CF-EDD929E4B93B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8" creationId="{9AC55E35-5E7D-64F5-884D-76A296866BBE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967C1D32-7F5C-417D-BF46-ED84EEC4F444}" dt="2023-08-14T12:21:35.384" v="98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17:51.020" v="710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20:25.222" v="923" actId="20577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9:50.994" v="817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9:46.209" v="804" actId="1035"/>
          <ac:grpSpMkLst>
            <pc:docMk/>
            <pc:sldMk cId="731354489" sldId="387"/>
            <ac:grpSpMk id="5" creationId="{4BAA3B68-1C7B-0A3C-CDE3-3D592655F73E}"/>
          </ac:grpSpMkLst>
        </pc:grp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2" creationId="{9EA42F19-E06A-4D1A-D18B-6AF2A278A62A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6" creationId="{6C03EC8D-3AAC-BEB2-DB20-62327A9D1160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11" creationId="{32046121-3942-9320-C51C-EF6DD965DA89}"/>
          </ac:cxnSpMkLst>
        </pc:cxnChg>
      </pc:sldChg>
      <pc:sldChg chg="addSp delSp modSp mod delAnim">
        <pc:chgData name="代數白痴 顧" userId="316db6a4f7ef8138" providerId="LiveId" clId="{967C1D32-7F5C-417D-BF46-ED84EEC4F444}" dt="2023-08-14T12:20:47.196" v="926" actId="1076"/>
        <pc:sldMkLst>
          <pc:docMk/>
          <pc:sldMk cId="3686676960" sldId="388"/>
        </pc:sldMkLst>
        <pc:spChg chg="add mod">
          <ac:chgData name="代數白痴 顧" userId="316db6a4f7ef8138" providerId="LiveId" clId="{967C1D32-7F5C-417D-BF46-ED84EEC4F444}" dt="2023-08-14T12:20:44.004" v="925" actId="1076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1" creationId="{F91EF903-DAA2-F710-6D00-B17EF2E33BD7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2" creationId="{5E08ADFD-7F7F-2BD4-8E8B-E3409C3671E2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3" creationId="{B2CDEABD-DEDB-D644-4F71-3BAB561A3AA5}"/>
          </ac:spMkLst>
        </pc:spChg>
        <pc:spChg chg="add mod">
          <ac:chgData name="代數白痴 顧" userId="316db6a4f7ef8138" providerId="LiveId" clId="{967C1D32-7F5C-417D-BF46-ED84EEC4F444}" dt="2023-08-14T12:20:47.196" v="926" actId="1076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967C1D32-7F5C-417D-BF46-ED84EEC4F444}" dt="2023-08-14T12:15:26.869" v="664" actId="20577"/>
          <ac:spMkLst>
            <pc:docMk/>
            <pc:sldMk cId="3686676960" sldId="388"/>
            <ac:spMk id="23" creationId="{00000000-0000-0000-0000-000000000000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4" creationId="{07FFE9AB-3110-4046-A2E3-65DDA02A8D8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8" creationId="{8F4B70D8-8CD0-C24B-59F5-0E537D4611FE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9" creationId="{B8796DEF-0928-E764-2D18-7736D6AAE9C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0" creationId="{6788957C-EF76-AAA1-A15C-E91ACB86EC1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1" creationId="{3586E56A-7FD1-0BAE-3DE6-E270049EF89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2" creationId="{674B3052-BACF-E1D6-59EE-82CDE308107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967C1D32-7F5C-417D-BF46-ED84EEC4F444}" dt="2023-08-14T12:11:43.496" v="40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14:08.420" v="555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4:26.795" v="596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4:20.670" v="575" actId="1036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967C1D32-7F5C-417D-BF46-ED84EEC4F444}" dt="2023-08-14T12:09:14.168" v="225" actId="478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picChg chg="add mod">
          <ac:chgData name="代數白痴 顧" userId="316db6a4f7ef8138" providerId="LiveId" clId="{967C1D32-7F5C-417D-BF46-ED84EEC4F444}" dt="2023-08-14T12:20:34.940" v="924" actId="14100"/>
          <ac:picMkLst>
            <pc:docMk/>
            <pc:sldMk cId="3686676960" sldId="388"/>
            <ac:picMk id="7" creationId="{B0F5FD12-3C3C-AC06-6A14-B2BE0D7B9825}"/>
          </ac:picMkLst>
        </pc:pic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8" creationId="{4210B4B4-9DF4-E664-841B-E30286DF502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0" creationId="{54165C26-67B7-7F88-9831-D29BA831C836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5" creationId="{13EC3642-5E92-91E8-C7C5-811E8AB020D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9" creationId="{19BDBEA5-2FF3-CD94-1BF6-DD37A571165E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1" creationId="{41F30F0F-7914-1355-065B-38CFD38E7108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6" creationId="{E76473B6-71AB-BB0D-D87E-70D110138CC5}"/>
          </ac:cxnSpMkLst>
        </pc:cxnChg>
      </pc:sldChg>
    </pc:docChg>
  </pc:docChgLst>
  <pc:docChgLst>
    <pc:chgData name="代數白痴 顧" userId="316db6a4f7ef8138" providerId="LiveId" clId="{B86DD477-884A-4FD4-9471-AE9DEE1E1111}"/>
    <pc:docChg chg="undo custSel modSld sldOrd">
      <pc:chgData name="代數白痴 顧" userId="316db6a4f7ef8138" providerId="LiveId" clId="{B86DD477-884A-4FD4-9471-AE9DEE1E1111}" dt="2023-09-26T03:25:24.917" v="5442" actId="1076"/>
      <pc:docMkLst>
        <pc:docMk/>
      </pc:docMkLst>
      <pc:sldChg chg="addSp delSp modSp mod modTransition delAnim modAnim modNotesTx">
        <pc:chgData name="代數白痴 顧" userId="316db6a4f7ef8138" providerId="LiveId" clId="{B86DD477-884A-4FD4-9471-AE9DEE1E1111}" dt="2023-09-26T03:07:54.550" v="4627"/>
        <pc:sldMkLst>
          <pc:docMk/>
          <pc:sldMk cId="754667137" sldId="386"/>
        </pc:sldMkLst>
        <pc:spChg chg="del">
          <ac:chgData name="代數白痴 顧" userId="316db6a4f7ef8138" providerId="LiveId" clId="{B86DD477-884A-4FD4-9471-AE9DEE1E1111}" dt="2023-09-25T07:02:04.935" v="37" actId="478"/>
          <ac:spMkLst>
            <pc:docMk/>
            <pc:sldMk cId="754667137" sldId="386"/>
            <ac:spMk id="5" creationId="{74968183-BE0F-5C15-1AC8-63A9A94CD357}"/>
          </ac:spMkLst>
        </pc:spChg>
        <pc:spChg chg="del">
          <ac:chgData name="代數白痴 顧" userId="316db6a4f7ef8138" providerId="LiveId" clId="{B86DD477-884A-4FD4-9471-AE9DEE1E1111}" dt="2023-09-25T07:02:04.935" v="37" actId="478"/>
          <ac:spMkLst>
            <pc:docMk/>
            <pc:sldMk cId="754667137" sldId="386"/>
            <ac:spMk id="11" creationId="{DF47E2D0-A5D4-F629-BF25-7DC6FFDE3008}"/>
          </ac:spMkLst>
        </pc:spChg>
        <pc:spChg chg="del">
          <ac:chgData name="代數白痴 顧" userId="316db6a4f7ef8138" providerId="LiveId" clId="{B86DD477-884A-4FD4-9471-AE9DEE1E1111}" dt="2023-09-25T07:02:04.935" v="37" actId="478"/>
          <ac:spMkLst>
            <pc:docMk/>
            <pc:sldMk cId="754667137" sldId="386"/>
            <ac:spMk id="12" creationId="{9E05D439-3C47-9D0A-E905-41511E6D7262}"/>
          </ac:spMkLst>
        </pc:spChg>
        <pc:spChg chg="mod">
          <ac:chgData name="代數白痴 顧" userId="316db6a4f7ef8138" providerId="LiveId" clId="{B86DD477-884A-4FD4-9471-AE9DEE1E1111}" dt="2023-09-25T23:44:47.897" v="191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B86DD477-884A-4FD4-9471-AE9DEE1E1111}" dt="2023-09-25T23:30:43.563" v="1553" actId="1036"/>
          <ac:spMkLst>
            <pc:docMk/>
            <pc:sldMk cId="754667137" sldId="386"/>
            <ac:spMk id="25" creationId="{5A98D90D-5C3A-AFD7-18C3-339F95428760}"/>
          </ac:spMkLst>
        </pc:spChg>
        <pc:spChg chg="mod">
          <ac:chgData name="代數白痴 顧" userId="316db6a4f7ef8138" providerId="LiveId" clId="{B86DD477-884A-4FD4-9471-AE9DEE1E1111}" dt="2023-09-25T23:30:43.563" v="1553" actId="1036"/>
          <ac:spMkLst>
            <pc:docMk/>
            <pc:sldMk cId="754667137" sldId="386"/>
            <ac:spMk id="26" creationId="{D1A61D40-70B8-52E6-658E-EF9F653CF0D1}"/>
          </ac:spMkLst>
        </pc:spChg>
        <pc:spChg chg="mod">
          <ac:chgData name="代數白痴 顧" userId="316db6a4f7ef8138" providerId="LiveId" clId="{B86DD477-884A-4FD4-9471-AE9DEE1E1111}" dt="2023-09-25T23:30:43.563" v="1553" actId="1036"/>
          <ac:spMkLst>
            <pc:docMk/>
            <pc:sldMk cId="754667137" sldId="386"/>
            <ac:spMk id="27" creationId="{59534299-6C8A-D2FF-B90C-4E44C57EF850}"/>
          </ac:spMkLst>
        </pc:spChg>
        <pc:spChg chg="mod">
          <ac:chgData name="代數白痴 顧" userId="316db6a4f7ef8138" providerId="LiveId" clId="{B86DD477-884A-4FD4-9471-AE9DEE1E1111}" dt="2023-09-25T23:29:24.362" v="1516" actId="20577"/>
          <ac:spMkLst>
            <pc:docMk/>
            <pc:sldMk cId="754667137" sldId="386"/>
            <ac:spMk id="28" creationId="{0200C782-BA87-C14A-F33C-E54927DB2ABF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29" creationId="{DBE85B37-BF7E-1488-D982-6F86B1DE60C9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30" creationId="{B80535E1-D334-CDD2-8514-F722113B2E11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32" creationId="{8448B55C-90EB-1056-BD04-B575E907E4E3}"/>
          </ac:spMkLst>
        </pc:spChg>
        <pc:spChg chg="del">
          <ac:chgData name="代數白痴 顧" userId="316db6a4f7ef8138" providerId="LiveId" clId="{B86DD477-884A-4FD4-9471-AE9DEE1E1111}" dt="2023-09-25T07:02:04.935" v="37" actId="478"/>
          <ac:spMkLst>
            <pc:docMk/>
            <pc:sldMk cId="754667137" sldId="386"/>
            <ac:spMk id="33" creationId="{3CA0E570-FAA1-A499-C16D-28D8973DA8B0}"/>
          </ac:spMkLst>
        </pc:spChg>
        <pc:spChg chg="add">
          <ac:chgData name="代數白痴 顧" userId="316db6a4f7ef8138" providerId="LiveId" clId="{B86DD477-884A-4FD4-9471-AE9DEE1E1111}" dt="2023-09-25T07:07:57.884" v="815" actId="11529"/>
          <ac:spMkLst>
            <pc:docMk/>
            <pc:sldMk cId="754667137" sldId="386"/>
            <ac:spMk id="34" creationId="{BAD9BDFD-D9FD-B0EB-96D3-9F294CD733C8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35" creationId="{6E8453A5-EE33-B24E-BCF5-8E329058317E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36" creationId="{E442E68D-AB96-7F72-D8E7-1832A3393520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39" creationId="{02072205-3C9F-0668-2EB6-4E7D93DCDA81}"/>
          </ac:spMkLst>
        </pc:spChg>
        <pc:spChg chg="add mod ord">
          <ac:chgData name="代數白痴 顧" userId="316db6a4f7ef8138" providerId="LiveId" clId="{B86DD477-884A-4FD4-9471-AE9DEE1E1111}" dt="2023-09-25T07:12:45.321" v="882" actId="1037"/>
          <ac:spMkLst>
            <pc:docMk/>
            <pc:sldMk cId="754667137" sldId="386"/>
            <ac:spMk id="40" creationId="{28C75BA2-E584-DE38-86ED-977DA149E2B6}"/>
          </ac:spMkLst>
        </pc:spChg>
        <pc:spChg chg="del">
          <ac:chgData name="代數白痴 顧" userId="316db6a4f7ef8138" providerId="LiveId" clId="{B86DD477-884A-4FD4-9471-AE9DEE1E1111}" dt="2023-09-25T07:02:04.935" v="37" actId="478"/>
          <ac:spMkLst>
            <pc:docMk/>
            <pc:sldMk cId="754667137" sldId="386"/>
            <ac:spMk id="42" creationId="{7712598F-853D-6609-E07A-1C170EEB2F38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43" creationId="{20AF43EE-FA5D-00D0-B733-B9DFE8661205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45" creationId="{551EE165-5C93-9DCA-1AF8-46119ED195BC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46" creationId="{7798B261-81E5-3575-4B9A-588E4F924965}"/>
          </ac:spMkLst>
        </pc:spChg>
        <pc:spChg chg="add mod ord">
          <ac:chgData name="代數白痴 顧" userId="316db6a4f7ef8138" providerId="LiveId" clId="{B86DD477-884A-4FD4-9471-AE9DEE1E1111}" dt="2023-09-25T23:35:24.224" v="1792" actId="164"/>
          <ac:spMkLst>
            <pc:docMk/>
            <pc:sldMk cId="754667137" sldId="386"/>
            <ac:spMk id="47" creationId="{44938107-E4FA-0624-202F-204FE24FA3C0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48" creationId="{4CFF3FB8-C18E-90C2-A6DD-3C6338FACCAA}"/>
          </ac:spMkLst>
        </pc:spChg>
        <pc:spChg chg="add mod ord">
          <ac:chgData name="代數白痴 顧" userId="316db6a4f7ef8138" providerId="LiveId" clId="{B86DD477-884A-4FD4-9471-AE9DEE1E1111}" dt="2023-09-25T23:35:45.028" v="1797" actId="164"/>
          <ac:spMkLst>
            <pc:docMk/>
            <pc:sldMk cId="754667137" sldId="386"/>
            <ac:spMk id="50" creationId="{17F2D9FB-7309-3743-7295-43BF169A0548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51" creationId="{BF352F54-420D-3F18-B70A-8351D7EDE097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52" creationId="{5036B271-19C3-9B7D-49F6-C255FAB74593}"/>
          </ac:spMkLst>
        </pc:spChg>
        <pc:spChg chg="add del mod">
          <ac:chgData name="代數白痴 顧" userId="316db6a4f7ef8138" providerId="LiveId" clId="{B86DD477-884A-4FD4-9471-AE9DEE1E1111}" dt="2023-09-25T23:32:04.660" v="1746"/>
          <ac:spMkLst>
            <pc:docMk/>
            <pc:sldMk cId="754667137" sldId="386"/>
            <ac:spMk id="53" creationId="{7D1B2C85-7534-14F4-243A-11E71C2928D6}"/>
          </ac:spMkLst>
        </pc:spChg>
        <pc:spChg chg="add mod ord">
          <ac:chgData name="代數白痴 顧" userId="316db6a4f7ef8138" providerId="LiveId" clId="{B86DD477-884A-4FD4-9471-AE9DEE1E1111}" dt="2023-09-25T23:35:40.452" v="1796" actId="164"/>
          <ac:spMkLst>
            <pc:docMk/>
            <pc:sldMk cId="754667137" sldId="386"/>
            <ac:spMk id="54" creationId="{F0BA8558-9D9B-6151-09F5-4CBA50224417}"/>
          </ac:spMkLst>
        </pc:spChg>
        <pc:spChg chg="add del mod">
          <ac:chgData name="代數白痴 顧" userId="316db6a4f7ef8138" providerId="LiveId" clId="{B86DD477-884A-4FD4-9471-AE9DEE1E1111}" dt="2023-09-25T23:32:32.152" v="1760" actId="478"/>
          <ac:spMkLst>
            <pc:docMk/>
            <pc:sldMk cId="754667137" sldId="386"/>
            <ac:spMk id="55" creationId="{A9C24056-BDBC-3A76-2D4D-887C2BBF1927}"/>
          </ac:spMkLst>
        </pc:spChg>
        <pc:spChg chg="add del mod">
          <ac:chgData name="代數白痴 顧" userId="316db6a4f7ef8138" providerId="LiveId" clId="{B86DD477-884A-4FD4-9471-AE9DEE1E1111}" dt="2023-09-25T23:32:33.067" v="1761" actId="478"/>
          <ac:spMkLst>
            <pc:docMk/>
            <pc:sldMk cId="754667137" sldId="386"/>
            <ac:spMk id="57" creationId="{C36B9333-BAC5-B391-91BA-416ACD351EA6}"/>
          </ac:spMkLst>
        </pc:spChg>
        <pc:spChg chg="mod">
          <ac:chgData name="代數白痴 顧" userId="316db6a4f7ef8138" providerId="LiveId" clId="{B86DD477-884A-4FD4-9471-AE9DEE1E1111}" dt="2023-09-25T07:05:42.624" v="410" actId="20577"/>
          <ac:spMkLst>
            <pc:docMk/>
            <pc:sldMk cId="754667137" sldId="386"/>
            <ac:spMk id="60" creationId="{90ECAF3B-FFFF-A531-AFBE-31708C7D891C}"/>
          </ac:spMkLst>
        </pc:spChg>
        <pc:spChg chg="add del mod">
          <ac:chgData name="代數白痴 顧" userId="316db6a4f7ef8138" providerId="LiveId" clId="{B86DD477-884A-4FD4-9471-AE9DEE1E1111}" dt="2023-09-25T23:32:29.763" v="1758" actId="478"/>
          <ac:spMkLst>
            <pc:docMk/>
            <pc:sldMk cId="754667137" sldId="386"/>
            <ac:spMk id="61" creationId="{8CA77CCE-AF10-8CEB-BCA6-6130156D374B}"/>
          </ac:spMkLst>
        </pc:spChg>
        <pc:spChg chg="add mod">
          <ac:chgData name="代數白痴 顧" userId="316db6a4f7ef8138" providerId="LiveId" clId="{B86DD477-884A-4FD4-9471-AE9DEE1E1111}" dt="2023-09-25T07:13:25.313" v="890" actId="1076"/>
          <ac:spMkLst>
            <pc:docMk/>
            <pc:sldMk cId="754667137" sldId="386"/>
            <ac:spMk id="62" creationId="{2A03BA93-DD3B-FFE4-9FB9-E519071FF7B8}"/>
          </ac:spMkLst>
        </pc:spChg>
        <pc:spChg chg="add mod">
          <ac:chgData name="代數白痴 顧" userId="316db6a4f7ef8138" providerId="LiveId" clId="{B86DD477-884A-4FD4-9471-AE9DEE1E1111}" dt="2023-09-25T07:13:35.737" v="895" actId="1076"/>
          <ac:spMkLst>
            <pc:docMk/>
            <pc:sldMk cId="754667137" sldId="386"/>
            <ac:spMk id="63" creationId="{7D7DB1EE-9A88-FE0D-60CD-2D710C15091D}"/>
          </ac:spMkLst>
        </pc:spChg>
        <pc:spChg chg="add mod">
          <ac:chgData name="代數白痴 顧" userId="316db6a4f7ef8138" providerId="LiveId" clId="{B86DD477-884A-4FD4-9471-AE9DEE1E1111}" dt="2023-09-25T23:35:36.059" v="1795" actId="14100"/>
          <ac:spMkLst>
            <pc:docMk/>
            <pc:sldMk cId="754667137" sldId="386"/>
            <ac:spMk id="64" creationId="{B36B56FC-6EE4-6C62-7264-05F8B6249031}"/>
          </ac:spMkLst>
        </pc:spChg>
        <pc:spChg chg="add mod">
          <ac:chgData name="代數白痴 顧" userId="316db6a4f7ef8138" providerId="LiveId" clId="{B86DD477-884A-4FD4-9471-AE9DEE1E1111}" dt="2023-09-25T07:14:04.248" v="909" actId="1076"/>
          <ac:spMkLst>
            <pc:docMk/>
            <pc:sldMk cId="754667137" sldId="386"/>
            <ac:spMk id="65" creationId="{85B76DED-D991-F245-347D-EA961DBEDD41}"/>
          </ac:spMkLst>
        </pc:spChg>
        <pc:spChg chg="add mod">
          <ac:chgData name="代數白痴 顧" userId="316db6a4f7ef8138" providerId="LiveId" clId="{B86DD477-884A-4FD4-9471-AE9DEE1E1111}" dt="2023-09-25T23:37:39.923" v="1815" actId="1076"/>
          <ac:spMkLst>
            <pc:docMk/>
            <pc:sldMk cId="754667137" sldId="386"/>
            <ac:spMk id="66" creationId="{E6F02FE4-AE06-73DC-F972-185262A25CD5}"/>
          </ac:spMkLst>
        </pc:spChg>
        <pc:spChg chg="add mod">
          <ac:chgData name="代數白痴 顧" userId="316db6a4f7ef8138" providerId="LiveId" clId="{B86DD477-884A-4FD4-9471-AE9DEE1E1111}" dt="2023-09-25T23:35:19.227" v="1791" actId="14100"/>
          <ac:spMkLst>
            <pc:docMk/>
            <pc:sldMk cId="754667137" sldId="386"/>
            <ac:spMk id="67" creationId="{1712D4D0-30D5-07D1-85C1-129A03B3A196}"/>
          </ac:spMkLst>
        </pc:spChg>
        <pc:spChg chg="add mod ord">
          <ac:chgData name="代數白痴 顧" userId="316db6a4f7ef8138" providerId="LiveId" clId="{B86DD477-884A-4FD4-9471-AE9DEE1E1111}" dt="2023-09-25T07:15:02.591" v="924" actId="167"/>
          <ac:spMkLst>
            <pc:docMk/>
            <pc:sldMk cId="754667137" sldId="386"/>
            <ac:spMk id="68" creationId="{B14959E8-DD50-F728-9BF2-B5EEDEE86968}"/>
          </ac:spMkLst>
        </pc:spChg>
        <pc:spChg chg="add mod ord">
          <ac:chgData name="代數白痴 顧" userId="316db6a4f7ef8138" providerId="LiveId" clId="{B86DD477-884A-4FD4-9471-AE9DEE1E1111}" dt="2023-09-25T07:15:55.087" v="936" actId="167"/>
          <ac:spMkLst>
            <pc:docMk/>
            <pc:sldMk cId="754667137" sldId="386"/>
            <ac:spMk id="69" creationId="{4756FB55-8268-7157-7E1E-4149F545A064}"/>
          </ac:spMkLst>
        </pc:spChg>
        <pc:spChg chg="add del mod">
          <ac:chgData name="代數白痴 顧" userId="316db6a4f7ef8138" providerId="LiveId" clId="{B86DD477-884A-4FD4-9471-AE9DEE1E1111}" dt="2023-09-25T23:32:21.118" v="1752" actId="478"/>
          <ac:spMkLst>
            <pc:docMk/>
            <pc:sldMk cId="754667137" sldId="386"/>
            <ac:spMk id="71" creationId="{2C7D66A5-20B4-20A6-D056-8B2AEF9E75E0}"/>
          </ac:spMkLst>
        </pc:spChg>
        <pc:spChg chg="add del mod">
          <ac:chgData name="代數白痴 顧" userId="316db6a4f7ef8138" providerId="LiveId" clId="{B86DD477-884A-4FD4-9471-AE9DEE1E1111}" dt="2023-09-25T23:32:22.464" v="1753" actId="478"/>
          <ac:spMkLst>
            <pc:docMk/>
            <pc:sldMk cId="754667137" sldId="386"/>
            <ac:spMk id="72" creationId="{EDCFDEEE-7108-1D68-B549-0D1F1C016FA8}"/>
          </ac:spMkLst>
        </pc:spChg>
        <pc:spChg chg="add mod">
          <ac:chgData name="代數白痴 顧" userId="316db6a4f7ef8138" providerId="LiveId" clId="{B86DD477-884A-4FD4-9471-AE9DEE1E1111}" dt="2023-09-25T23:33:47.555" v="1780" actId="164"/>
          <ac:spMkLst>
            <pc:docMk/>
            <pc:sldMk cId="754667137" sldId="386"/>
            <ac:spMk id="74" creationId="{636AC781-BC0C-E8BF-BCBF-4180E1E082F0}"/>
          </ac:spMkLst>
        </pc:spChg>
        <pc:spChg chg="add mod">
          <ac:chgData name="代數白痴 顧" userId="316db6a4f7ef8138" providerId="LiveId" clId="{B86DD477-884A-4FD4-9471-AE9DEE1E1111}" dt="2023-09-25T23:33:47.555" v="1780" actId="164"/>
          <ac:spMkLst>
            <pc:docMk/>
            <pc:sldMk cId="754667137" sldId="386"/>
            <ac:spMk id="77" creationId="{073409C0-89C2-9DA4-26D9-29DDF1E35777}"/>
          </ac:spMkLst>
        </pc:spChg>
        <pc:spChg chg="add mod">
          <ac:chgData name="代數白痴 顧" userId="316db6a4f7ef8138" providerId="LiveId" clId="{B86DD477-884A-4FD4-9471-AE9DEE1E1111}" dt="2023-09-25T23:34:25.437" v="1790" actId="164"/>
          <ac:spMkLst>
            <pc:docMk/>
            <pc:sldMk cId="754667137" sldId="386"/>
            <ac:spMk id="78" creationId="{678C0065-03CF-C058-ABD0-274E37C94E84}"/>
          </ac:spMkLst>
        </pc:spChg>
        <pc:spChg chg="add mod">
          <ac:chgData name="代數白痴 顧" userId="316db6a4f7ef8138" providerId="LiveId" clId="{B86DD477-884A-4FD4-9471-AE9DEE1E1111}" dt="2023-09-25T23:34:25.437" v="1790" actId="164"/>
          <ac:spMkLst>
            <pc:docMk/>
            <pc:sldMk cId="754667137" sldId="386"/>
            <ac:spMk id="79" creationId="{7E0FFE89-0FD2-33BE-CF86-94B451A3FA92}"/>
          </ac:spMkLst>
        </pc:spChg>
        <pc:spChg chg="add mod">
          <ac:chgData name="代數白痴 顧" userId="316db6a4f7ef8138" providerId="LiveId" clId="{B86DD477-884A-4FD4-9471-AE9DEE1E1111}" dt="2023-09-25T23:34:25.437" v="1790" actId="164"/>
          <ac:spMkLst>
            <pc:docMk/>
            <pc:sldMk cId="754667137" sldId="386"/>
            <ac:spMk id="80" creationId="{C81B56F4-DCBB-35F9-5807-20B8839F89AA}"/>
          </ac:spMkLst>
        </pc:spChg>
        <pc:spChg chg="add mod">
          <ac:chgData name="代數白痴 顧" userId="316db6a4f7ef8138" providerId="LiveId" clId="{B86DD477-884A-4FD4-9471-AE9DEE1E1111}" dt="2023-09-25T23:34:25.437" v="1790" actId="164"/>
          <ac:spMkLst>
            <pc:docMk/>
            <pc:sldMk cId="754667137" sldId="386"/>
            <ac:spMk id="81" creationId="{A6E6535E-534B-2D39-F7F9-18E87B6425D9}"/>
          </ac:spMkLst>
        </pc:spChg>
        <pc:spChg chg="add mod">
          <ac:chgData name="代數白痴 顧" userId="316db6a4f7ef8138" providerId="LiveId" clId="{B86DD477-884A-4FD4-9471-AE9DEE1E1111}" dt="2023-09-25T23:34:25.437" v="1790" actId="164"/>
          <ac:spMkLst>
            <pc:docMk/>
            <pc:sldMk cId="754667137" sldId="386"/>
            <ac:spMk id="82" creationId="{436CE874-EE5A-A70F-A571-B726C18706AB}"/>
          </ac:spMkLst>
        </pc:spChg>
        <pc:spChg chg="add del mod">
          <ac:chgData name="代數白痴 顧" userId="316db6a4f7ef8138" providerId="LiveId" clId="{B86DD477-884A-4FD4-9471-AE9DEE1E1111}" dt="2023-09-25T23:34:25.437" v="1790" actId="164"/>
          <ac:spMkLst>
            <pc:docMk/>
            <pc:sldMk cId="754667137" sldId="386"/>
            <ac:spMk id="83" creationId="{2F72E2C6-73F7-17BA-6BB1-2FE7195B9128}"/>
          </ac:spMkLst>
        </pc:spChg>
        <pc:spChg chg="add mod">
          <ac:chgData name="代數白痴 顧" userId="316db6a4f7ef8138" providerId="LiveId" clId="{B86DD477-884A-4FD4-9471-AE9DEE1E1111}" dt="2023-09-25T23:37:28.867" v="1812" actId="1076"/>
          <ac:spMkLst>
            <pc:docMk/>
            <pc:sldMk cId="754667137" sldId="386"/>
            <ac:spMk id="93" creationId="{4B93FE21-73E7-03DC-7D53-EDBB00D19E15}"/>
          </ac:spMkLst>
        </pc:spChg>
        <pc:spChg chg="add del mod">
          <ac:chgData name="代數白痴 顧" userId="316db6a4f7ef8138" providerId="LiveId" clId="{B86DD477-884A-4FD4-9471-AE9DEE1E1111}" dt="2023-09-25T23:38:00.341" v="1820" actId="478"/>
          <ac:spMkLst>
            <pc:docMk/>
            <pc:sldMk cId="754667137" sldId="386"/>
            <ac:spMk id="94" creationId="{B76AAC62-7F99-6F89-C713-D0C37B3C5E36}"/>
          </ac:spMkLst>
        </pc:spChg>
        <pc:spChg chg="add mod">
          <ac:chgData name="代數白痴 顧" userId="316db6a4f7ef8138" providerId="LiveId" clId="{B86DD477-884A-4FD4-9471-AE9DEE1E1111}" dt="2023-09-25T23:37:49.908" v="1817" actId="1076"/>
          <ac:spMkLst>
            <pc:docMk/>
            <pc:sldMk cId="754667137" sldId="386"/>
            <ac:spMk id="95" creationId="{740C641A-E17A-9B83-778D-7A5DDCF19872}"/>
          </ac:spMkLst>
        </pc:spChg>
        <pc:spChg chg="add mod">
          <ac:chgData name="代數白痴 顧" userId="316db6a4f7ef8138" providerId="LiveId" clId="{B86DD477-884A-4FD4-9471-AE9DEE1E1111}" dt="2023-09-25T23:38:33.099" v="1825" actId="1076"/>
          <ac:spMkLst>
            <pc:docMk/>
            <pc:sldMk cId="754667137" sldId="386"/>
            <ac:spMk id="96" creationId="{4DC5FC84-E8AF-0FC0-9BC7-0900CAE4486E}"/>
          </ac:spMkLst>
        </pc:spChg>
        <pc:spChg chg="add mod">
          <ac:chgData name="代數白痴 顧" userId="316db6a4f7ef8138" providerId="LiveId" clId="{B86DD477-884A-4FD4-9471-AE9DEE1E1111}" dt="2023-09-25T23:38:29.210" v="1824" actId="1076"/>
          <ac:spMkLst>
            <pc:docMk/>
            <pc:sldMk cId="754667137" sldId="386"/>
            <ac:spMk id="97" creationId="{528CBFD6-3F51-559E-ABD1-48A3F47CD24C}"/>
          </ac:spMkLst>
        </pc:spChg>
        <pc:spChg chg="add mod">
          <ac:chgData name="代數白痴 顧" userId="316db6a4f7ef8138" providerId="LiveId" clId="{B86DD477-884A-4FD4-9471-AE9DEE1E1111}" dt="2023-09-25T23:39:41.270" v="1855" actId="1037"/>
          <ac:spMkLst>
            <pc:docMk/>
            <pc:sldMk cId="754667137" sldId="386"/>
            <ac:spMk id="100" creationId="{9B4785EF-AC0B-3FAD-3CDF-15C5BDE4503F}"/>
          </ac:spMkLst>
        </pc:spChg>
        <pc:spChg chg="add mod">
          <ac:chgData name="代數白痴 顧" userId="316db6a4f7ef8138" providerId="LiveId" clId="{B86DD477-884A-4FD4-9471-AE9DEE1E1111}" dt="2023-09-25T23:40:07.272" v="1868" actId="1035"/>
          <ac:spMkLst>
            <pc:docMk/>
            <pc:sldMk cId="754667137" sldId="386"/>
            <ac:spMk id="102" creationId="{37D01F65-11A0-19C3-76D0-B9F76C143BC9}"/>
          </ac:spMkLst>
        </pc:spChg>
        <pc:spChg chg="add mod">
          <ac:chgData name="代數白痴 顧" userId="316db6a4f7ef8138" providerId="LiveId" clId="{B86DD477-884A-4FD4-9471-AE9DEE1E1111}" dt="2023-09-25T23:40:12.522" v="1870" actId="1076"/>
          <ac:spMkLst>
            <pc:docMk/>
            <pc:sldMk cId="754667137" sldId="386"/>
            <ac:spMk id="103" creationId="{6E66BD19-6F1C-B6C5-3D3E-CB47437DEE2A}"/>
          </ac:spMkLst>
        </pc:spChg>
        <pc:spChg chg="add mod">
          <ac:chgData name="代數白痴 顧" userId="316db6a4f7ef8138" providerId="LiveId" clId="{B86DD477-884A-4FD4-9471-AE9DEE1E1111}" dt="2023-09-25T23:40:19.586" v="1874" actId="1076"/>
          <ac:spMkLst>
            <pc:docMk/>
            <pc:sldMk cId="754667137" sldId="386"/>
            <ac:spMk id="104" creationId="{45F47FDF-D687-16A2-4FAC-7C79C2FAECD2}"/>
          </ac:spMkLst>
        </pc:spChg>
        <pc:grpChg chg="mod topLvl">
          <ac:chgData name="代數白痴 顧" userId="316db6a4f7ef8138" providerId="LiveId" clId="{B86DD477-884A-4FD4-9471-AE9DEE1E1111}" dt="2023-09-25T23:34:25.437" v="1790" actId="164"/>
          <ac:grpSpMkLst>
            <pc:docMk/>
            <pc:sldMk cId="754667137" sldId="386"/>
            <ac:grpSpMk id="22" creationId="{A3CC8F27-045F-A59D-8DF9-98CD3DC0C414}"/>
          </ac:grpSpMkLst>
        </pc:grpChg>
        <pc:grpChg chg="del">
          <ac:chgData name="代數白痴 顧" userId="316db6a4f7ef8138" providerId="LiveId" clId="{B86DD477-884A-4FD4-9471-AE9DEE1E1111}" dt="2023-09-25T07:16:05.868" v="937" actId="478"/>
          <ac:grpSpMkLst>
            <pc:docMk/>
            <pc:sldMk cId="754667137" sldId="386"/>
            <ac:grpSpMk id="32" creationId="{24BA7579-A699-0B0A-284D-1BEA2D37DC3F}"/>
          </ac:grpSpMkLst>
        </pc:grpChg>
        <pc:grpChg chg="add mod">
          <ac:chgData name="代數白痴 顧" userId="316db6a4f7ef8138" providerId="LiveId" clId="{B86DD477-884A-4FD4-9471-AE9DEE1E1111}" dt="2023-09-25T23:33:34.454" v="1773" actId="164"/>
          <ac:grpSpMkLst>
            <pc:docMk/>
            <pc:sldMk cId="754667137" sldId="386"/>
            <ac:grpSpMk id="87" creationId="{A69FCDAD-A9A0-CF7F-0C15-8E34AFE0E5C8}"/>
          </ac:grpSpMkLst>
        </pc:grpChg>
        <pc:grpChg chg="add mod">
          <ac:chgData name="代數白痴 顧" userId="316db6a4f7ef8138" providerId="LiveId" clId="{B86DD477-884A-4FD4-9471-AE9DEE1E1111}" dt="2023-09-25T23:34:25.437" v="1790" actId="164"/>
          <ac:grpSpMkLst>
            <pc:docMk/>
            <pc:sldMk cId="754667137" sldId="386"/>
            <ac:grpSpMk id="88" creationId="{3BE3E925-7FC6-1727-56C1-B950003ED6F6}"/>
          </ac:grpSpMkLst>
        </pc:grpChg>
        <pc:grpChg chg="add mod">
          <ac:chgData name="代數白痴 顧" userId="316db6a4f7ef8138" providerId="LiveId" clId="{B86DD477-884A-4FD4-9471-AE9DEE1E1111}" dt="2023-09-25T23:40:45.689" v="1878" actId="164"/>
          <ac:grpSpMkLst>
            <pc:docMk/>
            <pc:sldMk cId="754667137" sldId="386"/>
            <ac:grpSpMk id="89" creationId="{8A4B8B1A-ED66-5317-9093-2025B5DE0DD5}"/>
          </ac:grpSpMkLst>
        </pc:grpChg>
        <pc:grpChg chg="add mod">
          <ac:chgData name="代數白痴 顧" userId="316db6a4f7ef8138" providerId="LiveId" clId="{B86DD477-884A-4FD4-9471-AE9DEE1E1111}" dt="2023-09-25T23:35:24.224" v="1792" actId="164"/>
          <ac:grpSpMkLst>
            <pc:docMk/>
            <pc:sldMk cId="754667137" sldId="386"/>
            <ac:grpSpMk id="90" creationId="{9DC026AE-0CF8-0FDE-39B1-3D17847B2E25}"/>
          </ac:grpSpMkLst>
        </pc:grpChg>
        <pc:grpChg chg="add mod">
          <ac:chgData name="代數白痴 顧" userId="316db6a4f7ef8138" providerId="LiveId" clId="{B86DD477-884A-4FD4-9471-AE9DEE1E1111}" dt="2023-09-25T23:35:40.452" v="1796" actId="164"/>
          <ac:grpSpMkLst>
            <pc:docMk/>
            <pc:sldMk cId="754667137" sldId="386"/>
            <ac:grpSpMk id="91" creationId="{FBA5112B-C4FA-2FE0-CB02-1AA975A59C90}"/>
          </ac:grpSpMkLst>
        </pc:grpChg>
        <pc:grpChg chg="add mod">
          <ac:chgData name="代數白痴 顧" userId="316db6a4f7ef8138" providerId="LiveId" clId="{B86DD477-884A-4FD4-9471-AE9DEE1E1111}" dt="2023-09-25T23:35:45.028" v="1797" actId="164"/>
          <ac:grpSpMkLst>
            <pc:docMk/>
            <pc:sldMk cId="754667137" sldId="386"/>
            <ac:grpSpMk id="92" creationId="{D3BAD8BA-791D-7BA9-F46E-DEA910BD71AF}"/>
          </ac:grpSpMkLst>
        </pc:grpChg>
        <pc:grpChg chg="add mod ord">
          <ac:chgData name="代數白痴 顧" userId="316db6a4f7ef8138" providerId="LiveId" clId="{B86DD477-884A-4FD4-9471-AE9DEE1E1111}" dt="2023-09-25T23:39:46.186" v="1856" actId="167"/>
          <ac:grpSpMkLst>
            <pc:docMk/>
            <pc:sldMk cId="754667137" sldId="386"/>
            <ac:grpSpMk id="101" creationId="{9528BF08-F75F-12F5-5DFB-A63780878565}"/>
          </ac:grpSpMkLst>
        </pc:grpChg>
        <pc:grpChg chg="add mod">
          <ac:chgData name="代數白痴 顧" userId="316db6a4f7ef8138" providerId="LiveId" clId="{B86DD477-884A-4FD4-9471-AE9DEE1E1111}" dt="2023-09-26T02:37:26.735" v="3858" actId="1076"/>
          <ac:grpSpMkLst>
            <pc:docMk/>
            <pc:sldMk cId="754667137" sldId="386"/>
            <ac:grpSpMk id="105" creationId="{B48A3EEC-7FEA-53B6-CEF3-3B7DC13D0C71}"/>
          </ac:grpSpMkLst>
        </pc:grpChg>
        <pc:graphicFrameChg chg="mod">
          <ac:chgData name="代數白痴 顧" userId="316db6a4f7ef8138" providerId="LiveId" clId="{B86DD477-884A-4FD4-9471-AE9DEE1E1111}" dt="2023-09-25T07:04:55.304" v="374" actId="1076"/>
          <ac:graphicFrameMkLst>
            <pc:docMk/>
            <pc:sldMk cId="754667137" sldId="386"/>
            <ac:graphicFrameMk id="2" creationId="{56FFFF16-1404-C4B4-340E-EC6C7348E2ED}"/>
          </ac:graphicFrameMkLst>
        </pc:graphicFrameChg>
        <pc:graphicFrameChg chg="mod">
          <ac:chgData name="代數白痴 顧" userId="316db6a4f7ef8138" providerId="LiveId" clId="{B86DD477-884A-4FD4-9471-AE9DEE1E1111}" dt="2023-09-25T07:05:29.562" v="398"/>
          <ac:graphicFrameMkLst>
            <pc:docMk/>
            <pc:sldMk cId="754667137" sldId="386"/>
            <ac:graphicFrameMk id="3" creationId="{5B1E56A4-F662-6771-E081-92DF5C55BF95}"/>
          </ac:graphicFrameMkLst>
        </pc:graphicFrameChg>
        <pc:picChg chg="del">
          <ac:chgData name="代數白痴 顧" userId="316db6a4f7ef8138" providerId="LiveId" clId="{B86DD477-884A-4FD4-9471-AE9DEE1E1111}" dt="2023-09-25T07:02:06.941" v="38" actId="478"/>
          <ac:picMkLst>
            <pc:docMk/>
            <pc:sldMk cId="754667137" sldId="386"/>
            <ac:picMk id="4" creationId="{6738B2A8-B331-98AB-143F-1C50038BCA7C}"/>
          </ac:picMkLst>
        </pc:picChg>
        <pc:picChg chg="add del mod">
          <ac:chgData name="代數白痴 顧" userId="316db6a4f7ef8138" providerId="LiveId" clId="{B86DD477-884A-4FD4-9471-AE9DEE1E1111}" dt="2023-09-25T07:14:24.111" v="919" actId="478"/>
          <ac:picMkLst>
            <pc:docMk/>
            <pc:sldMk cId="754667137" sldId="386"/>
            <ac:picMk id="30" creationId="{CB187FB2-CCA8-7FA2-107E-BA0E6A121D58}"/>
          </ac:picMkLst>
        </pc:picChg>
        <pc:picChg chg="del topLvl">
          <ac:chgData name="代數白痴 顧" userId="316db6a4f7ef8138" providerId="LiveId" clId="{B86DD477-884A-4FD4-9471-AE9DEE1E1111}" dt="2023-09-25T07:16:05.868" v="937" actId="478"/>
          <ac:picMkLst>
            <pc:docMk/>
            <pc:sldMk cId="754667137" sldId="386"/>
            <ac:picMk id="31" creationId="{CF5DCE6B-5B41-0FB5-38CC-15E9DF33A5F0}"/>
          </ac:picMkLst>
        </pc:picChg>
        <pc:cxnChg chg="add mod">
          <ac:chgData name="代數白痴 顧" userId="316db6a4f7ef8138" providerId="LiveId" clId="{B86DD477-884A-4FD4-9471-AE9DEE1E1111}" dt="2023-09-25T23:40:45.689" v="1878" actId="164"/>
          <ac:cxnSpMkLst>
            <pc:docMk/>
            <pc:sldMk cId="754667137" sldId="386"/>
            <ac:cxnSpMk id="6" creationId="{3360153D-65C1-0044-C5A5-8653257A645F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7" creationId="{A4E6CC06-4E52-1256-0DA4-A06924440829}"/>
          </ac:cxnSpMkLst>
        </pc:cxnChg>
        <pc:cxnChg chg="add mod">
          <ac:chgData name="代數白痴 顧" userId="316db6a4f7ef8138" providerId="LiveId" clId="{B86DD477-884A-4FD4-9471-AE9DEE1E1111}" dt="2023-09-25T23:40:45.689" v="1878" actId="164"/>
          <ac:cxnSpMkLst>
            <pc:docMk/>
            <pc:sldMk cId="754667137" sldId="386"/>
            <ac:cxnSpMk id="8" creationId="{4F7B3DD8-E6F2-68AC-8E24-7529F371E0A5}"/>
          </ac:cxnSpMkLst>
        </pc:cxnChg>
        <pc:cxnChg chg="add mod">
          <ac:chgData name="代數白痴 顧" userId="316db6a4f7ef8138" providerId="LiveId" clId="{B86DD477-884A-4FD4-9471-AE9DEE1E1111}" dt="2023-09-25T23:40:45.689" v="1878" actId="164"/>
          <ac:cxnSpMkLst>
            <pc:docMk/>
            <pc:sldMk cId="754667137" sldId="386"/>
            <ac:cxnSpMk id="9" creationId="{7E76AE38-9037-2BDE-1513-A46E5577E65E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9" creationId="{DE436545-6355-BB86-AF01-D4F88E54217D}"/>
          </ac:cxnSpMkLst>
        </pc:cxnChg>
        <pc:cxnChg chg="add mod">
          <ac:chgData name="代數白痴 顧" userId="316db6a4f7ef8138" providerId="LiveId" clId="{B86DD477-884A-4FD4-9471-AE9DEE1E1111}" dt="2023-09-25T23:33:22.729" v="1771" actId="1036"/>
          <ac:cxnSpMkLst>
            <pc:docMk/>
            <pc:sldMk cId="754667137" sldId="386"/>
            <ac:cxnSpMk id="10" creationId="{8A59CAFD-69AE-2C8C-5240-12B2115F0B0A}"/>
          </ac:cxnSpMkLst>
        </pc:cxnChg>
        <pc:cxnChg chg="add mod">
          <ac:chgData name="代數白痴 顧" userId="316db6a4f7ef8138" providerId="LiveId" clId="{B86DD477-884A-4FD4-9471-AE9DEE1E1111}" dt="2023-09-25T23:40:45.689" v="1878" actId="164"/>
          <ac:cxnSpMkLst>
            <pc:docMk/>
            <pc:sldMk cId="754667137" sldId="386"/>
            <ac:cxnSpMk id="11" creationId="{C4E2CB22-3276-AAA9-743D-658228503E80}"/>
          </ac:cxnSpMkLst>
        </pc:cxnChg>
        <pc:cxnChg chg="add mod">
          <ac:chgData name="代數白痴 顧" userId="316db6a4f7ef8138" providerId="LiveId" clId="{B86DD477-884A-4FD4-9471-AE9DEE1E1111}" dt="2023-09-25T23:40:45.689" v="1878" actId="164"/>
          <ac:cxnSpMkLst>
            <pc:docMk/>
            <pc:sldMk cId="754667137" sldId="386"/>
            <ac:cxnSpMk id="12" creationId="{11C1A7BD-A429-DCA2-02D9-A543FE632F46}"/>
          </ac:cxnSpMkLst>
        </pc:cxnChg>
        <pc:cxnChg chg="mod">
          <ac:chgData name="代數白痴 顧" userId="316db6a4f7ef8138" providerId="LiveId" clId="{B86DD477-884A-4FD4-9471-AE9DEE1E1111}" dt="2023-09-25T23:33:22.729" v="1771" actId="1036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14" creationId="{1B3F4F4F-6E74-0EC6-4CED-45BBAB4272BD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15" creationId="{C361A511-FF33-F243-F676-470D6FE0CF47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16" creationId="{EDE0404A-1018-C35B-D013-467B968776EE}"/>
          </ac:cxnSpMkLst>
        </pc:cxnChg>
        <pc:cxnChg chg="add mod">
          <ac:chgData name="代數白痴 顧" userId="316db6a4f7ef8138" providerId="LiveId" clId="{B86DD477-884A-4FD4-9471-AE9DEE1E1111}" dt="2023-09-25T23:33:22.729" v="1771" actId="1036"/>
          <ac:cxnSpMkLst>
            <pc:docMk/>
            <pc:sldMk cId="754667137" sldId="386"/>
            <ac:cxnSpMk id="17" creationId="{F60C0715-A28E-C65D-A99B-35ACF429AC31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18" creationId="{761E7BE3-6558-15EC-CD84-DF6FC9611475}"/>
          </ac:cxnSpMkLst>
        </pc:cxnChg>
        <pc:cxnChg chg="add mod">
          <ac:chgData name="代數白痴 顧" userId="316db6a4f7ef8138" providerId="LiveId" clId="{B86DD477-884A-4FD4-9471-AE9DEE1E1111}" dt="2023-09-25T23:33:22.729" v="1771" actId="1036"/>
          <ac:cxnSpMkLst>
            <pc:docMk/>
            <pc:sldMk cId="754667137" sldId="386"/>
            <ac:cxnSpMk id="19" creationId="{93337C3D-18D0-172A-15D4-4EDF4F39FB19}"/>
          </ac:cxnSpMkLst>
        </pc:cxnChg>
        <pc:cxnChg chg="add mod">
          <ac:chgData name="代數白痴 顧" userId="316db6a4f7ef8138" providerId="LiveId" clId="{B86DD477-884A-4FD4-9471-AE9DEE1E1111}" dt="2023-09-25T23:33:22.729" v="1771" actId="1036"/>
          <ac:cxnSpMkLst>
            <pc:docMk/>
            <pc:sldMk cId="754667137" sldId="386"/>
            <ac:cxnSpMk id="20" creationId="{A0FCCC5E-DF11-2484-EC15-7B961A4DBC51}"/>
          </ac:cxnSpMkLst>
        </pc:cxnChg>
        <pc:cxnChg chg="add mod">
          <ac:chgData name="代數白痴 顧" userId="316db6a4f7ef8138" providerId="LiveId" clId="{B86DD477-884A-4FD4-9471-AE9DEE1E1111}" dt="2023-09-25T23:33:22.729" v="1771" actId="1036"/>
          <ac:cxnSpMkLst>
            <pc:docMk/>
            <pc:sldMk cId="754667137" sldId="386"/>
            <ac:cxnSpMk id="21" creationId="{3E3F82F4-B981-F268-5A04-2D61728CC2A9}"/>
          </ac:cxnSpMkLst>
        </pc:cxnChg>
        <pc:cxnChg chg="mod">
          <ac:chgData name="代數白痴 顧" userId="316db6a4f7ef8138" providerId="LiveId" clId="{B86DD477-884A-4FD4-9471-AE9DEE1E1111}" dt="2023-09-25T23:30:43.563" v="1553" actId="1036"/>
          <ac:cxnSpMkLst>
            <pc:docMk/>
            <pc:sldMk cId="754667137" sldId="386"/>
            <ac:cxnSpMk id="24" creationId="{63855BF0-B54B-7A91-EFB5-B33AB0DB92AC}"/>
          </ac:cxnSpMkLst>
        </pc:cxnChg>
        <pc:cxnChg chg="add del mod">
          <ac:chgData name="代數白痴 顧" userId="316db6a4f7ef8138" providerId="LiveId" clId="{B86DD477-884A-4FD4-9471-AE9DEE1E1111}" dt="2023-09-25T23:32:04.660" v="1746"/>
          <ac:cxnSpMkLst>
            <pc:docMk/>
            <pc:sldMk cId="754667137" sldId="386"/>
            <ac:cxnSpMk id="31" creationId="{AA6D13D3-9DD0-2CE8-8FD8-816C46DA70C9}"/>
          </ac:cxnSpMkLst>
        </pc:cxnChg>
        <pc:cxnChg chg="add del mod">
          <ac:chgData name="代數白痴 顧" userId="316db6a4f7ef8138" providerId="LiveId" clId="{B86DD477-884A-4FD4-9471-AE9DEE1E1111}" dt="2023-09-25T23:32:04.660" v="1746"/>
          <ac:cxnSpMkLst>
            <pc:docMk/>
            <pc:sldMk cId="754667137" sldId="386"/>
            <ac:cxnSpMk id="33" creationId="{3011ECC1-5FA1-FE9B-0C1A-63B41B3FC672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36" creationId="{926A4275-A1A4-D4D9-53AD-86255DADA1F0}"/>
          </ac:cxnSpMkLst>
        </pc:cxnChg>
        <pc:cxnChg chg="add mod">
          <ac:chgData name="代數白痴 顧" userId="316db6a4f7ef8138" providerId="LiveId" clId="{B86DD477-884A-4FD4-9471-AE9DEE1E1111}" dt="2023-09-25T07:08:11.057" v="817" actId="14100"/>
          <ac:cxnSpMkLst>
            <pc:docMk/>
            <pc:sldMk cId="754667137" sldId="386"/>
            <ac:cxnSpMk id="37" creationId="{D7E756F5-1ED1-9C29-3C20-2679BC5EEEDC}"/>
          </ac:cxnSpMkLst>
        </pc:cxnChg>
        <pc:cxnChg chg="add del mod">
          <ac:chgData name="代數白痴 顧" userId="316db6a4f7ef8138" providerId="LiveId" clId="{B86DD477-884A-4FD4-9471-AE9DEE1E1111}" dt="2023-09-25T23:32:04.660" v="1746"/>
          <ac:cxnSpMkLst>
            <pc:docMk/>
            <pc:sldMk cId="754667137" sldId="386"/>
            <ac:cxnSpMk id="38" creationId="{B4AF8D10-54F0-BBC4-76A4-7DC1CAC4BDCD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39" creationId="{06D0FDA6-61FB-3563-5591-D7FC53413E8B}"/>
          </ac:cxnSpMkLst>
        </pc:cxnChg>
        <pc:cxnChg chg="del">
          <ac:chgData name="代數白痴 顧" userId="316db6a4f7ef8138" providerId="LiveId" clId="{B86DD477-884A-4FD4-9471-AE9DEE1E1111}" dt="2023-09-25T07:02:04.935" v="37" actId="478"/>
          <ac:cxnSpMkLst>
            <pc:docMk/>
            <pc:sldMk cId="754667137" sldId="386"/>
            <ac:cxnSpMk id="41" creationId="{40348319-411A-6AB4-6F6D-B6450E842B72}"/>
          </ac:cxnSpMkLst>
        </pc:cxnChg>
        <pc:cxnChg chg="add del mod">
          <ac:chgData name="代數白痴 顧" userId="316db6a4f7ef8138" providerId="LiveId" clId="{B86DD477-884A-4FD4-9471-AE9DEE1E1111}" dt="2023-09-25T23:32:04.660" v="1746"/>
          <ac:cxnSpMkLst>
            <pc:docMk/>
            <pc:sldMk cId="754667137" sldId="386"/>
            <ac:cxnSpMk id="41" creationId="{CBB1E107-ACFF-7BE3-24D2-FCE506C24CB1}"/>
          </ac:cxnSpMkLst>
        </pc:cxnChg>
        <pc:cxnChg chg="add del mod">
          <ac:chgData name="代數白痴 顧" userId="316db6a4f7ef8138" providerId="LiveId" clId="{B86DD477-884A-4FD4-9471-AE9DEE1E1111}" dt="2023-09-25T23:32:04.660" v="1746"/>
          <ac:cxnSpMkLst>
            <pc:docMk/>
            <pc:sldMk cId="754667137" sldId="386"/>
            <ac:cxnSpMk id="42" creationId="{FC1BB6F6-CA44-88D4-2292-22EC41C7B469}"/>
          </ac:cxnSpMkLst>
        </pc:cxnChg>
        <pc:cxnChg chg="add mod ord">
          <ac:chgData name="代數白痴 顧" userId="316db6a4f7ef8138" providerId="LiveId" clId="{B86DD477-884A-4FD4-9471-AE9DEE1E1111}" dt="2023-09-25T23:35:24.224" v="1792" actId="164"/>
          <ac:cxnSpMkLst>
            <pc:docMk/>
            <pc:sldMk cId="754667137" sldId="386"/>
            <ac:cxnSpMk id="44" creationId="{4BD9626A-F9EE-9726-3B3B-9873320D9E86}"/>
          </ac:cxnSpMkLst>
        </pc:cxnChg>
        <pc:cxnChg chg="add mod ord">
          <ac:chgData name="代數白痴 顧" userId="316db6a4f7ef8138" providerId="LiveId" clId="{B86DD477-884A-4FD4-9471-AE9DEE1E1111}" dt="2023-09-25T23:35:45.028" v="1797" actId="164"/>
          <ac:cxnSpMkLst>
            <pc:docMk/>
            <pc:sldMk cId="754667137" sldId="386"/>
            <ac:cxnSpMk id="49" creationId="{79C11365-538C-9B99-5723-FB7D7232D9AD}"/>
          </ac:cxnSpMkLst>
        </pc:cxnChg>
        <pc:cxnChg chg="add mod ord">
          <ac:chgData name="代數白痴 顧" userId="316db6a4f7ef8138" providerId="LiveId" clId="{B86DD477-884A-4FD4-9471-AE9DEE1E1111}" dt="2023-09-25T23:35:40.452" v="1796" actId="164"/>
          <ac:cxnSpMkLst>
            <pc:docMk/>
            <pc:sldMk cId="754667137" sldId="386"/>
            <ac:cxnSpMk id="56" creationId="{3ACEB4A4-9DC8-90EA-84CD-B4BBF9276513}"/>
          </ac:cxnSpMkLst>
        </pc:cxnChg>
        <pc:cxnChg chg="add mod">
          <ac:chgData name="代數白痴 顧" userId="316db6a4f7ef8138" providerId="LiveId" clId="{B86DD477-884A-4FD4-9471-AE9DEE1E1111}" dt="2023-09-25T07:12:25.880" v="875" actId="14100"/>
          <ac:cxnSpMkLst>
            <pc:docMk/>
            <pc:sldMk cId="754667137" sldId="386"/>
            <ac:cxnSpMk id="58" creationId="{DCFCC33E-8673-12E9-F774-1E52A9F980C2}"/>
          </ac:cxnSpMkLst>
        </pc:cxnChg>
        <pc:cxnChg chg="add del mod">
          <ac:chgData name="代數白痴 顧" userId="316db6a4f7ef8138" providerId="LiveId" clId="{B86DD477-884A-4FD4-9471-AE9DEE1E1111}" dt="2023-09-25T23:32:30.868" v="1759" actId="478"/>
          <ac:cxnSpMkLst>
            <pc:docMk/>
            <pc:sldMk cId="754667137" sldId="386"/>
            <ac:cxnSpMk id="59" creationId="{F53B8D66-4760-9C7B-02ED-3C75CDE99756}"/>
          </ac:cxnSpMkLst>
        </pc:cxnChg>
        <pc:cxnChg chg="add del mod">
          <ac:chgData name="代數白痴 顧" userId="316db6a4f7ef8138" providerId="LiveId" clId="{B86DD477-884A-4FD4-9471-AE9DEE1E1111}" dt="2023-09-25T23:32:14.224" v="1749" actId="478"/>
          <ac:cxnSpMkLst>
            <pc:docMk/>
            <pc:sldMk cId="754667137" sldId="386"/>
            <ac:cxnSpMk id="70" creationId="{EC1E545D-53E3-29BB-DF79-56F873C7056B}"/>
          </ac:cxnSpMkLst>
        </pc:cxnChg>
        <pc:cxnChg chg="add del mod">
          <ac:chgData name="代數白痴 顧" userId="316db6a4f7ef8138" providerId="LiveId" clId="{B86DD477-884A-4FD4-9471-AE9DEE1E1111}" dt="2023-09-25T23:32:23.928" v="1754" actId="478"/>
          <ac:cxnSpMkLst>
            <pc:docMk/>
            <pc:sldMk cId="754667137" sldId="386"/>
            <ac:cxnSpMk id="73" creationId="{9C881282-2A93-0ED6-3106-8DC81D8E0407}"/>
          </ac:cxnSpMkLst>
        </pc:cxnChg>
        <pc:cxnChg chg="add mod">
          <ac:chgData name="代數白痴 顧" userId="316db6a4f7ef8138" providerId="LiveId" clId="{B86DD477-884A-4FD4-9471-AE9DEE1E1111}" dt="2023-09-25T23:33:47.555" v="1780" actId="164"/>
          <ac:cxnSpMkLst>
            <pc:docMk/>
            <pc:sldMk cId="754667137" sldId="386"/>
            <ac:cxnSpMk id="75" creationId="{7040C625-014D-0D07-23E2-BE1371244647}"/>
          </ac:cxnSpMkLst>
        </pc:cxnChg>
        <pc:cxnChg chg="add del mod">
          <ac:chgData name="代數白痴 顧" userId="316db6a4f7ef8138" providerId="LiveId" clId="{B86DD477-884A-4FD4-9471-AE9DEE1E1111}" dt="2023-09-25T23:32:33.943" v="1762" actId="478"/>
          <ac:cxnSpMkLst>
            <pc:docMk/>
            <pc:sldMk cId="754667137" sldId="386"/>
            <ac:cxnSpMk id="76" creationId="{093271F1-59F2-DAC4-293B-C1C67594A9B7}"/>
          </ac:cxnSpMkLst>
        </pc:cxnChg>
        <pc:cxnChg chg="add mod">
          <ac:chgData name="代數白痴 顧" userId="316db6a4f7ef8138" providerId="LiveId" clId="{B86DD477-884A-4FD4-9471-AE9DEE1E1111}" dt="2023-09-25T23:39:35.697" v="1850" actId="164"/>
          <ac:cxnSpMkLst>
            <pc:docMk/>
            <pc:sldMk cId="754667137" sldId="386"/>
            <ac:cxnSpMk id="99" creationId="{AC2D88A9-A504-0E8D-888A-1784EA107ED9}"/>
          </ac:cxnSpMkLst>
        </pc:cxnChg>
      </pc:sldChg>
      <pc:sldChg chg="addSp delSp modSp mod ord modTransition modAnim">
        <pc:chgData name="代數白痴 顧" userId="316db6a4f7ef8138" providerId="LiveId" clId="{B86DD477-884A-4FD4-9471-AE9DEE1E1111}" dt="2023-09-26T03:07:54.553" v="4630"/>
        <pc:sldMkLst>
          <pc:docMk/>
          <pc:sldMk cId="731354489" sldId="387"/>
        </pc:sldMkLst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27" creationId="{031B4948-4406-FD4A-FD31-CD50E952D353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31" creationId="{BC227735-055B-5B67-8C24-993ACCEE2607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32" creationId="{314B742B-F471-1253-B9C3-1E01A8F74F01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34" creationId="{B9D0B5AC-364F-43DA-0996-3E1175F04F27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36" creationId="{30190DD5-B9AE-5A81-4E41-AEFB9603AD0E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38" creationId="{9786BD66-CC3F-3084-CAFC-4B620D5F2125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40" creationId="{46E9C882-0E75-EC7E-669C-5C921F5D89F0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41" creationId="{5F57AA80-0B7F-FC5D-DE61-BAE9E2991281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42" creationId="{9AE257A5-F747-52B0-D543-F3D399C80AD4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43" creationId="{51B11CA0-5843-959C-46BF-8A53214B6636}"/>
          </ac:spMkLst>
        </pc:spChg>
        <pc:spChg chg="del">
          <ac:chgData name="代數白痴 顧" userId="316db6a4f7ef8138" providerId="LiveId" clId="{B86DD477-884A-4FD4-9471-AE9DEE1E1111}" dt="2023-09-25T23:45:01.167" v="1920" actId="478"/>
          <ac:spMkLst>
            <pc:docMk/>
            <pc:sldMk cId="731354489" sldId="387"/>
            <ac:spMk id="44" creationId="{7DE266A4-5E11-339E-EA2F-7C4ACE3B770D}"/>
          </ac:spMkLst>
        </pc:spChg>
        <pc:spChg chg="del">
          <ac:chgData name="代數白痴 顧" userId="316db6a4f7ef8138" providerId="LiveId" clId="{B86DD477-884A-4FD4-9471-AE9DEE1E1111}" dt="2023-09-25T23:45:01.167" v="1920" actId="478"/>
          <ac:spMkLst>
            <pc:docMk/>
            <pc:sldMk cId="731354489" sldId="387"/>
            <ac:spMk id="45" creationId="{5F68637B-4835-FD6C-7509-A1E87714BF1A}"/>
          </ac:spMkLst>
        </pc:spChg>
        <pc:spChg chg="del">
          <ac:chgData name="代數白痴 顧" userId="316db6a4f7ef8138" providerId="LiveId" clId="{B86DD477-884A-4FD4-9471-AE9DEE1E1111}" dt="2023-09-25T23:45:01.167" v="1920" actId="478"/>
          <ac:spMkLst>
            <pc:docMk/>
            <pc:sldMk cId="731354489" sldId="387"/>
            <ac:spMk id="46" creationId="{D18FCC5E-392C-FC6D-BE78-8C6F894DFB5E}"/>
          </ac:spMkLst>
        </pc:spChg>
        <pc:spChg chg="del">
          <ac:chgData name="代數白痴 顧" userId="316db6a4f7ef8138" providerId="LiveId" clId="{B86DD477-884A-4FD4-9471-AE9DEE1E1111}" dt="2023-09-25T23:45:01.167" v="1920" actId="478"/>
          <ac:spMkLst>
            <pc:docMk/>
            <pc:sldMk cId="731354489" sldId="387"/>
            <ac:spMk id="47" creationId="{1E9E2712-1D2A-7359-865A-49E9F6FAD7E8}"/>
          </ac:spMkLst>
        </pc:spChg>
        <pc:spChg chg="del">
          <ac:chgData name="代數白痴 顧" userId="316db6a4f7ef8138" providerId="LiveId" clId="{B86DD477-884A-4FD4-9471-AE9DEE1E1111}" dt="2023-09-25T23:45:01.167" v="1920" actId="478"/>
          <ac:spMkLst>
            <pc:docMk/>
            <pc:sldMk cId="731354489" sldId="387"/>
            <ac:spMk id="48" creationId="{D2C6158A-2A70-EB68-7759-4EAD614154F6}"/>
          </ac:spMkLst>
        </pc:spChg>
        <pc:spChg chg="del">
          <ac:chgData name="代數白痴 顧" userId="316db6a4f7ef8138" providerId="LiveId" clId="{B86DD477-884A-4FD4-9471-AE9DEE1E1111}" dt="2023-09-25T23:45:01.167" v="1920" actId="478"/>
          <ac:spMkLst>
            <pc:docMk/>
            <pc:sldMk cId="731354489" sldId="387"/>
            <ac:spMk id="49" creationId="{2B822B21-4AB2-9CD8-1D67-2579B2A2E1AC}"/>
          </ac:spMkLst>
        </pc:spChg>
        <pc:spChg chg="del">
          <ac:chgData name="代數白痴 顧" userId="316db6a4f7ef8138" providerId="LiveId" clId="{B86DD477-884A-4FD4-9471-AE9DEE1E1111}" dt="2023-09-25T23:45:01.167" v="1920" actId="478"/>
          <ac:spMkLst>
            <pc:docMk/>
            <pc:sldMk cId="731354489" sldId="387"/>
            <ac:spMk id="50" creationId="{7B66BA54-F3D7-7A20-97F1-363CC354A5C2}"/>
          </ac:spMkLst>
        </pc:spChg>
        <pc:spChg chg="add mod">
          <ac:chgData name="代數白痴 顧" userId="316db6a4f7ef8138" providerId="LiveId" clId="{B86DD477-884A-4FD4-9471-AE9DEE1E1111}" dt="2023-09-25T23:59:12.380" v="3165" actId="1076"/>
          <ac:spMkLst>
            <pc:docMk/>
            <pc:sldMk cId="731354489" sldId="387"/>
            <ac:spMk id="51" creationId="{8DA65025-C161-4394-3359-78BF842C56DC}"/>
          </ac:spMkLst>
        </pc:spChg>
        <pc:spChg chg="mod">
          <ac:chgData name="代數白痴 顧" userId="316db6a4f7ef8138" providerId="LiveId" clId="{B86DD477-884A-4FD4-9471-AE9DEE1E1111}" dt="2023-09-25T23:52:21.071" v="2689" actId="114"/>
          <ac:spMkLst>
            <pc:docMk/>
            <pc:sldMk cId="731354489" sldId="387"/>
            <ac:spMk id="60" creationId="{90ECAF3B-FFFF-A531-AFBE-31708C7D891C}"/>
          </ac:spMkLst>
        </pc:spChg>
        <pc:spChg chg="del mod topLvl">
          <ac:chgData name="代數白痴 顧" userId="316db6a4f7ef8138" providerId="LiveId" clId="{B86DD477-884A-4FD4-9471-AE9DEE1E1111}" dt="2023-09-25T23:59:55.321" v="3169" actId="478"/>
          <ac:spMkLst>
            <pc:docMk/>
            <pc:sldMk cId="731354489" sldId="387"/>
            <ac:spMk id="62" creationId="{A50A3FD5-D483-5573-8615-1D4898CBCFAA}"/>
          </ac:spMkLst>
        </pc:spChg>
        <pc:spChg chg="del mod topLvl">
          <ac:chgData name="代數白痴 顧" userId="316db6a4f7ef8138" providerId="LiveId" clId="{B86DD477-884A-4FD4-9471-AE9DEE1E1111}" dt="2023-09-25T23:59:55.321" v="3169" actId="478"/>
          <ac:spMkLst>
            <pc:docMk/>
            <pc:sldMk cId="731354489" sldId="387"/>
            <ac:spMk id="63" creationId="{229A93B1-B02E-1BAD-5D6A-3FED2D8395B9}"/>
          </ac:spMkLst>
        </pc:spChg>
        <pc:spChg chg="del mod topLvl">
          <ac:chgData name="代數白痴 顧" userId="316db6a4f7ef8138" providerId="LiveId" clId="{B86DD477-884A-4FD4-9471-AE9DEE1E1111}" dt="2023-09-25T23:59:55.321" v="3169" actId="478"/>
          <ac:spMkLst>
            <pc:docMk/>
            <pc:sldMk cId="731354489" sldId="387"/>
            <ac:spMk id="64" creationId="{8E067C46-73D5-150F-B654-DF37DEEF34CA}"/>
          </ac:spMkLst>
        </pc:spChg>
        <pc:spChg chg="del mod topLvl">
          <ac:chgData name="代數白痴 顧" userId="316db6a4f7ef8138" providerId="LiveId" clId="{B86DD477-884A-4FD4-9471-AE9DEE1E1111}" dt="2023-09-25T23:59:55.321" v="3169" actId="478"/>
          <ac:spMkLst>
            <pc:docMk/>
            <pc:sldMk cId="731354489" sldId="387"/>
            <ac:spMk id="65" creationId="{D3793A49-9E38-9480-81FA-DB8C2AF409A5}"/>
          </ac:spMkLst>
        </pc:spChg>
        <pc:spChg chg="del mod topLvl">
          <ac:chgData name="代數白痴 顧" userId="316db6a4f7ef8138" providerId="LiveId" clId="{B86DD477-884A-4FD4-9471-AE9DEE1E1111}" dt="2023-09-25T23:59:55.321" v="3169" actId="478"/>
          <ac:spMkLst>
            <pc:docMk/>
            <pc:sldMk cId="731354489" sldId="387"/>
            <ac:spMk id="66" creationId="{AEE38F34-7590-0265-A23A-8FC37685C40B}"/>
          </ac:spMkLst>
        </pc:spChg>
        <pc:spChg chg="del mod topLvl">
          <ac:chgData name="代數白痴 顧" userId="316db6a4f7ef8138" providerId="LiveId" clId="{B86DD477-884A-4FD4-9471-AE9DEE1E1111}" dt="2023-09-25T23:59:55.321" v="3169" actId="478"/>
          <ac:spMkLst>
            <pc:docMk/>
            <pc:sldMk cId="731354489" sldId="387"/>
            <ac:spMk id="67" creationId="{DB18D5E2-4CC1-B2B8-2013-FDD280CEF04C}"/>
          </ac:spMkLst>
        </pc:spChg>
        <pc:spChg chg="mod">
          <ac:chgData name="代數白痴 顧" userId="316db6a4f7ef8138" providerId="LiveId" clId="{B86DD477-884A-4FD4-9471-AE9DEE1E1111}" dt="2023-09-25T23:59:53.123" v="3168" actId="165"/>
          <ac:spMkLst>
            <pc:docMk/>
            <pc:sldMk cId="731354489" sldId="387"/>
            <ac:spMk id="68" creationId="{57B7B69A-A21F-33A8-DCFC-1E40896F6D48}"/>
          </ac:spMkLst>
        </pc:spChg>
        <pc:spChg chg="mod">
          <ac:chgData name="代數白痴 顧" userId="316db6a4f7ef8138" providerId="LiveId" clId="{B86DD477-884A-4FD4-9471-AE9DEE1E1111}" dt="2023-09-25T23:59:53.123" v="3168" actId="165"/>
          <ac:spMkLst>
            <pc:docMk/>
            <pc:sldMk cId="731354489" sldId="387"/>
            <ac:spMk id="70" creationId="{8F2B81DC-C1C7-5606-F6EB-E903B9C4BFE8}"/>
          </ac:spMkLst>
        </pc:spChg>
        <pc:spChg chg="mod">
          <ac:chgData name="代數白痴 顧" userId="316db6a4f7ef8138" providerId="LiveId" clId="{B86DD477-884A-4FD4-9471-AE9DEE1E1111}" dt="2023-09-25T23:59:53.123" v="3168" actId="165"/>
          <ac:spMkLst>
            <pc:docMk/>
            <pc:sldMk cId="731354489" sldId="387"/>
            <ac:spMk id="71" creationId="{004E2F1E-7061-EA2E-CB39-77A1F03AC3F7}"/>
          </ac:spMkLst>
        </pc:spChg>
        <pc:spChg chg="mod">
          <ac:chgData name="代數白痴 顧" userId="316db6a4f7ef8138" providerId="LiveId" clId="{B86DD477-884A-4FD4-9471-AE9DEE1E1111}" dt="2023-09-25T23:59:53.123" v="3168" actId="165"/>
          <ac:spMkLst>
            <pc:docMk/>
            <pc:sldMk cId="731354489" sldId="387"/>
            <ac:spMk id="73" creationId="{ED5C43ED-D610-BF9F-E495-F194003C633F}"/>
          </ac:spMkLst>
        </pc:spChg>
        <pc:spChg chg="mod">
          <ac:chgData name="代數白痴 顧" userId="316db6a4f7ef8138" providerId="LiveId" clId="{B86DD477-884A-4FD4-9471-AE9DEE1E1111}" dt="2023-09-25T23:59:53.123" v="3168" actId="165"/>
          <ac:spMkLst>
            <pc:docMk/>
            <pc:sldMk cId="731354489" sldId="387"/>
            <ac:spMk id="74" creationId="{6C0A91FF-1120-09EC-F20B-066497BA3069}"/>
          </ac:spMkLst>
        </pc:spChg>
        <pc:spChg chg="mod">
          <ac:chgData name="代數白痴 顧" userId="316db6a4f7ef8138" providerId="LiveId" clId="{B86DD477-884A-4FD4-9471-AE9DEE1E1111}" dt="2023-09-25T23:59:53.123" v="3168" actId="165"/>
          <ac:spMkLst>
            <pc:docMk/>
            <pc:sldMk cId="731354489" sldId="387"/>
            <ac:spMk id="75" creationId="{BBCE6780-6F0B-7E82-19CD-835F52651B44}"/>
          </ac:spMkLst>
        </pc:spChg>
        <pc:grpChg chg="add del mod">
          <ac:chgData name="代數白痴 顧" userId="316db6a4f7ef8138" providerId="LiveId" clId="{B86DD477-884A-4FD4-9471-AE9DEE1E1111}" dt="2023-09-25T23:59:43.565" v="3167" actId="165"/>
          <ac:grpSpMkLst>
            <pc:docMk/>
            <pc:sldMk cId="731354489" sldId="387"/>
            <ac:grpSpMk id="52" creationId="{2019A599-D0F9-15D0-0C39-FFEF68D84BEB}"/>
          </ac:grpSpMkLst>
        </pc:grpChg>
        <pc:grpChg chg="del mod topLvl">
          <ac:chgData name="代數白痴 顧" userId="316db6a4f7ef8138" providerId="LiveId" clId="{B86DD477-884A-4FD4-9471-AE9DEE1E1111}" dt="2023-09-25T23:59:53.123" v="3168" actId="165"/>
          <ac:grpSpMkLst>
            <pc:docMk/>
            <pc:sldMk cId="731354489" sldId="387"/>
            <ac:grpSpMk id="58" creationId="{0B93881C-E50C-FBF3-FD89-11029AD83112}"/>
          </ac:grpSpMkLst>
        </pc:grpChg>
        <pc:grpChg chg="del mod topLvl">
          <ac:chgData name="代數白痴 顧" userId="316db6a4f7ef8138" providerId="LiveId" clId="{B86DD477-884A-4FD4-9471-AE9DEE1E1111}" dt="2023-09-26T02:26:19.757" v="3170" actId="478"/>
          <ac:grpSpMkLst>
            <pc:docMk/>
            <pc:sldMk cId="731354489" sldId="387"/>
            <ac:grpSpMk id="59" creationId="{1E6B5F3A-E0D5-EBCF-DBA8-89F53B7F7EB4}"/>
          </ac:grpSpMkLst>
        </pc:grpChg>
        <pc:grpChg chg="del mod topLvl">
          <ac:chgData name="代數白痴 顧" userId="316db6a4f7ef8138" providerId="LiveId" clId="{B86DD477-884A-4FD4-9471-AE9DEE1E1111}" dt="2023-09-25T23:59:55.321" v="3169" actId="478"/>
          <ac:grpSpMkLst>
            <pc:docMk/>
            <pc:sldMk cId="731354489" sldId="387"/>
            <ac:grpSpMk id="61" creationId="{6BF64E3E-2BD8-8B4F-F51D-6EF19B0015B1}"/>
          </ac:grpSpMkLst>
        </pc:grpChg>
        <pc:graphicFrameChg chg="del">
          <ac:chgData name="代數白痴 顧" userId="316db6a4f7ef8138" providerId="LiveId" clId="{B86DD477-884A-4FD4-9471-AE9DEE1E1111}" dt="2023-09-25T23:41:19.599" v="1883" actId="478"/>
          <ac:graphicFrameMkLst>
            <pc:docMk/>
            <pc:sldMk cId="731354489" sldId="387"/>
            <ac:graphicFrameMk id="2" creationId="{FB22A2D0-51CB-44D5-1796-9302678801B7}"/>
          </ac:graphicFrameMkLst>
        </pc:graphicFrameChg>
        <pc:graphicFrameChg chg="del">
          <ac:chgData name="代數白痴 顧" userId="316db6a4f7ef8138" providerId="LiveId" clId="{B86DD477-884A-4FD4-9471-AE9DEE1E1111}" dt="2023-09-25T23:41:18.751" v="1882" actId="478"/>
          <ac:graphicFrameMkLst>
            <pc:docMk/>
            <pc:sldMk cId="731354489" sldId="387"/>
            <ac:graphicFrameMk id="8" creationId="{4D5A8758-F61B-D241-134A-619D6163D5B1}"/>
          </ac:graphicFrameMkLst>
        </pc:graphicFrameChg>
        <pc:picChg chg="add del mod">
          <ac:chgData name="代數白痴 顧" userId="316db6a4f7ef8138" providerId="LiveId" clId="{B86DD477-884A-4FD4-9471-AE9DEE1E1111}" dt="2023-09-25T23:58:30.238" v="3164" actId="478"/>
          <ac:picMkLst>
            <pc:docMk/>
            <pc:sldMk cId="731354489" sldId="387"/>
            <ac:picMk id="4" creationId="{58F5DD08-BF8E-E5F6-0A1F-DEBA948E622D}"/>
          </ac:picMkLst>
        </pc:picChg>
        <pc:cxnChg chg="del">
          <ac:chgData name="代數白痴 顧" userId="316db6a4f7ef8138" providerId="LiveId" clId="{B86DD477-884A-4FD4-9471-AE9DEE1E1111}" dt="2023-09-25T23:48:47.859" v="2292" actId="478"/>
          <ac:cxnSpMkLst>
            <pc:docMk/>
            <pc:sldMk cId="731354489" sldId="387"/>
            <ac:cxnSpMk id="3" creationId="{C5A77FD0-E06F-C897-3AB0-08C5DCB0801E}"/>
          </ac:cxnSpMkLst>
        </pc:cxnChg>
        <pc:cxnChg chg="add mod">
          <ac:chgData name="代數白痴 顧" userId="316db6a4f7ef8138" providerId="LiveId" clId="{B86DD477-884A-4FD4-9471-AE9DEE1E1111}" dt="2023-09-25T23:52:41.596" v="2695" actId="1035"/>
          <ac:cxnSpMkLst>
            <pc:docMk/>
            <pc:sldMk cId="731354489" sldId="387"/>
            <ac:cxnSpMk id="6" creationId="{D73D9412-6A1A-63E5-946A-D6A2E3478CF6}"/>
          </ac:cxnSpMkLst>
        </pc:cxnChg>
        <pc:cxnChg chg="add mod">
          <ac:chgData name="代數白痴 顧" userId="316db6a4f7ef8138" providerId="LiveId" clId="{B86DD477-884A-4FD4-9471-AE9DEE1E1111}" dt="2023-09-25T23:53:56.863" v="2916" actId="1035"/>
          <ac:cxnSpMkLst>
            <pc:docMk/>
            <pc:sldMk cId="731354489" sldId="387"/>
            <ac:cxnSpMk id="9" creationId="{460E0DDC-C6F4-14BF-E9B2-E34DAB92C41C}"/>
          </ac:cxnSpMkLst>
        </pc:cxnChg>
        <pc:cxnChg chg="add mod">
          <ac:chgData name="代數白痴 顧" userId="316db6a4f7ef8138" providerId="LiveId" clId="{B86DD477-884A-4FD4-9471-AE9DEE1E1111}" dt="2023-09-25T23:53:27.378" v="2774" actId="14100"/>
          <ac:cxnSpMkLst>
            <pc:docMk/>
            <pc:sldMk cId="731354489" sldId="387"/>
            <ac:cxnSpMk id="12" creationId="{88E17ED8-B290-D84F-3683-523D929B51FB}"/>
          </ac:cxnSpMkLst>
        </pc:cxnChg>
        <pc:cxnChg chg="add mod">
          <ac:chgData name="代數白痴 顧" userId="316db6a4f7ef8138" providerId="LiveId" clId="{B86DD477-884A-4FD4-9471-AE9DEE1E1111}" dt="2023-09-25T23:53:49.770" v="2914" actId="1037"/>
          <ac:cxnSpMkLst>
            <pc:docMk/>
            <pc:sldMk cId="731354489" sldId="387"/>
            <ac:cxnSpMk id="17" creationId="{43468340-84A5-123B-E157-36B3B637001E}"/>
          </ac:cxnSpMkLst>
        </pc:cxnChg>
        <pc:cxnChg chg="add mod">
          <ac:chgData name="代數白痴 顧" userId="316db6a4f7ef8138" providerId="LiveId" clId="{B86DD477-884A-4FD4-9471-AE9DEE1E1111}" dt="2023-09-25T23:53:54.029" v="2915" actId="1035"/>
          <ac:cxnSpMkLst>
            <pc:docMk/>
            <pc:sldMk cId="731354489" sldId="387"/>
            <ac:cxnSpMk id="18" creationId="{1E1245B0-DE86-DC2D-2990-2845596A643A}"/>
          </ac:cxnSpMkLst>
        </pc:cxnChg>
        <pc:cxnChg chg="add mod">
          <ac:chgData name="代數白痴 顧" userId="316db6a4f7ef8138" providerId="LiveId" clId="{B86DD477-884A-4FD4-9471-AE9DEE1E1111}" dt="2023-09-25T23:53:49.770" v="2914" actId="1037"/>
          <ac:cxnSpMkLst>
            <pc:docMk/>
            <pc:sldMk cId="731354489" sldId="387"/>
            <ac:cxnSpMk id="19" creationId="{DFC95511-6A87-9DF1-9EA7-405F623EF85C}"/>
          </ac:cxnSpMkLst>
        </pc:cxnChg>
        <pc:cxnChg chg="add mod">
          <ac:chgData name="代數白痴 顧" userId="316db6a4f7ef8138" providerId="LiveId" clId="{B86DD477-884A-4FD4-9471-AE9DEE1E1111}" dt="2023-09-25T23:54:16.971" v="2970" actId="1036"/>
          <ac:cxnSpMkLst>
            <pc:docMk/>
            <pc:sldMk cId="731354489" sldId="387"/>
            <ac:cxnSpMk id="20" creationId="{E1E522CE-39C0-7E9D-4AD4-04479818E023}"/>
          </ac:cxnSpMkLst>
        </pc:cxnChg>
        <pc:cxnChg chg="add mod">
          <ac:chgData name="代數白痴 顧" userId="316db6a4f7ef8138" providerId="LiveId" clId="{B86DD477-884A-4FD4-9471-AE9DEE1E1111}" dt="2023-09-25T23:54:16.971" v="2970" actId="1036"/>
          <ac:cxnSpMkLst>
            <pc:docMk/>
            <pc:sldMk cId="731354489" sldId="387"/>
            <ac:cxnSpMk id="21" creationId="{C8B5227C-1B72-BFE7-31B7-56A7634CFED0}"/>
          </ac:cxnSpMkLst>
        </pc:cxnChg>
        <pc:cxnChg chg="add mod">
          <ac:chgData name="代數白痴 顧" userId="316db6a4f7ef8138" providerId="LiveId" clId="{B86DD477-884A-4FD4-9471-AE9DEE1E1111}" dt="2023-09-25T23:54:23.143" v="2987" actId="1037"/>
          <ac:cxnSpMkLst>
            <pc:docMk/>
            <pc:sldMk cId="731354489" sldId="387"/>
            <ac:cxnSpMk id="22" creationId="{10A8EC4F-EDD9-7C58-6190-8DEF20387590}"/>
          </ac:cxnSpMkLst>
        </pc:cxnChg>
        <pc:cxnChg chg="add mod">
          <ac:chgData name="代數白痴 顧" userId="316db6a4f7ef8138" providerId="LiveId" clId="{B86DD477-884A-4FD4-9471-AE9DEE1E1111}" dt="2023-09-25T23:54:40.679" v="3079" actId="1038"/>
          <ac:cxnSpMkLst>
            <pc:docMk/>
            <pc:sldMk cId="731354489" sldId="387"/>
            <ac:cxnSpMk id="24" creationId="{20F1F012-6C26-8FD1-8439-C94EC9A22474}"/>
          </ac:cxnSpMkLst>
        </pc:cxnChg>
        <pc:cxnChg chg="add mod">
          <ac:chgData name="代數白痴 顧" userId="316db6a4f7ef8138" providerId="LiveId" clId="{B86DD477-884A-4FD4-9471-AE9DEE1E1111}" dt="2023-09-25T23:54:40.679" v="3079" actId="1038"/>
          <ac:cxnSpMkLst>
            <pc:docMk/>
            <pc:sldMk cId="731354489" sldId="387"/>
            <ac:cxnSpMk id="25" creationId="{9D0364D5-0DCF-8E61-357E-572B4BB393F0}"/>
          </ac:cxnSpMkLst>
        </pc:cxnChg>
        <pc:cxnChg chg="add mod">
          <ac:chgData name="代數白痴 顧" userId="316db6a4f7ef8138" providerId="LiveId" clId="{B86DD477-884A-4FD4-9471-AE9DEE1E1111}" dt="2023-09-25T23:54:40.679" v="3079" actId="1038"/>
          <ac:cxnSpMkLst>
            <pc:docMk/>
            <pc:sldMk cId="731354489" sldId="387"/>
            <ac:cxnSpMk id="26" creationId="{04693864-6D06-8215-84BB-353BB4AA8033}"/>
          </ac:cxnSpMkLst>
        </pc:cxnChg>
        <pc:cxnChg chg="del">
          <ac:chgData name="代數白痴 顧" userId="316db6a4f7ef8138" providerId="LiveId" clId="{B86DD477-884A-4FD4-9471-AE9DEE1E1111}" dt="2023-09-25T23:45:01.167" v="1920" actId="478"/>
          <ac:cxnSpMkLst>
            <pc:docMk/>
            <pc:sldMk cId="731354489" sldId="387"/>
            <ac:cxnSpMk id="28" creationId="{34F8AEC4-1DFA-18B4-E6E0-CD01E91DEF7C}"/>
          </ac:cxnSpMkLst>
        </pc:cxnChg>
        <pc:cxnChg chg="add mod">
          <ac:chgData name="代數白痴 顧" userId="316db6a4f7ef8138" providerId="LiveId" clId="{B86DD477-884A-4FD4-9471-AE9DEE1E1111}" dt="2023-09-25T23:59:12.380" v="3165" actId="1076"/>
          <ac:cxnSpMkLst>
            <pc:docMk/>
            <pc:sldMk cId="731354489" sldId="387"/>
            <ac:cxnSpMk id="30" creationId="{3400703D-6B9E-CD07-4E91-2888CE2A84DC}"/>
          </ac:cxnSpMkLst>
        </pc:cxnChg>
        <pc:cxnChg chg="del">
          <ac:chgData name="代數白痴 顧" userId="316db6a4f7ef8138" providerId="LiveId" clId="{B86DD477-884A-4FD4-9471-AE9DEE1E1111}" dt="2023-09-25T23:45:01.167" v="1920" actId="478"/>
          <ac:cxnSpMkLst>
            <pc:docMk/>
            <pc:sldMk cId="731354489" sldId="387"/>
            <ac:cxnSpMk id="33" creationId="{AA70DA41-E1E1-8227-E774-BD90A4285B5D}"/>
          </ac:cxnSpMkLst>
        </pc:cxnChg>
        <pc:cxnChg chg="del">
          <ac:chgData name="代數白痴 顧" userId="316db6a4f7ef8138" providerId="LiveId" clId="{B86DD477-884A-4FD4-9471-AE9DEE1E1111}" dt="2023-09-25T23:45:01.167" v="1920" actId="478"/>
          <ac:cxnSpMkLst>
            <pc:docMk/>
            <pc:sldMk cId="731354489" sldId="387"/>
            <ac:cxnSpMk id="35" creationId="{DA83A5EB-5961-A0A1-5C0C-A2F4C95C9D76}"/>
          </ac:cxnSpMkLst>
        </pc:cxnChg>
        <pc:cxnChg chg="del">
          <ac:chgData name="代數白痴 顧" userId="316db6a4f7ef8138" providerId="LiveId" clId="{B86DD477-884A-4FD4-9471-AE9DEE1E1111}" dt="2023-09-25T23:45:01.167" v="1920" actId="478"/>
          <ac:cxnSpMkLst>
            <pc:docMk/>
            <pc:sldMk cId="731354489" sldId="387"/>
            <ac:cxnSpMk id="37" creationId="{0EE79453-6DD7-0110-29D1-25D192C9A965}"/>
          </ac:cxnSpMkLst>
        </pc:cxnChg>
        <pc:cxnChg chg="del">
          <ac:chgData name="代數白痴 顧" userId="316db6a4f7ef8138" providerId="LiveId" clId="{B86DD477-884A-4FD4-9471-AE9DEE1E1111}" dt="2023-09-25T23:45:01.167" v="1920" actId="478"/>
          <ac:cxnSpMkLst>
            <pc:docMk/>
            <pc:sldMk cId="731354489" sldId="387"/>
            <ac:cxnSpMk id="39" creationId="{10F849A2-62C9-EE50-5F9A-D5F8D5DEA456}"/>
          </ac:cxnSpMkLst>
        </pc:cxnChg>
        <pc:cxnChg chg="del mod topLvl">
          <ac:chgData name="代數白痴 顧" userId="316db6a4f7ef8138" providerId="LiveId" clId="{B86DD477-884A-4FD4-9471-AE9DEE1E1111}" dt="2023-09-26T02:26:19.757" v="3170" actId="478"/>
          <ac:cxnSpMkLst>
            <pc:docMk/>
            <pc:sldMk cId="731354489" sldId="387"/>
            <ac:cxnSpMk id="53" creationId="{BD2C2EF3-97E5-77D1-5139-14443F048349}"/>
          </ac:cxnSpMkLst>
        </pc:cxnChg>
        <pc:cxnChg chg="del mod topLvl">
          <ac:chgData name="代數白痴 顧" userId="316db6a4f7ef8138" providerId="LiveId" clId="{B86DD477-884A-4FD4-9471-AE9DEE1E1111}" dt="2023-09-26T02:26:19.757" v="3170" actId="478"/>
          <ac:cxnSpMkLst>
            <pc:docMk/>
            <pc:sldMk cId="731354489" sldId="387"/>
            <ac:cxnSpMk id="54" creationId="{D8DDE915-A6A4-9EE7-9FF2-FD01457DF575}"/>
          </ac:cxnSpMkLst>
        </pc:cxnChg>
        <pc:cxnChg chg="del mod topLvl">
          <ac:chgData name="代數白痴 顧" userId="316db6a4f7ef8138" providerId="LiveId" clId="{B86DD477-884A-4FD4-9471-AE9DEE1E1111}" dt="2023-09-26T02:26:19.757" v="3170" actId="478"/>
          <ac:cxnSpMkLst>
            <pc:docMk/>
            <pc:sldMk cId="731354489" sldId="387"/>
            <ac:cxnSpMk id="55" creationId="{454C4607-31E8-A1B0-3B2A-0B021DC7399D}"/>
          </ac:cxnSpMkLst>
        </pc:cxnChg>
        <pc:cxnChg chg="del mod topLvl">
          <ac:chgData name="代數白痴 顧" userId="316db6a4f7ef8138" providerId="LiveId" clId="{B86DD477-884A-4FD4-9471-AE9DEE1E1111}" dt="2023-09-26T02:26:19.757" v="3170" actId="478"/>
          <ac:cxnSpMkLst>
            <pc:docMk/>
            <pc:sldMk cId="731354489" sldId="387"/>
            <ac:cxnSpMk id="56" creationId="{1CE43F19-94B0-15C4-E15D-19F7EF9DFC7B}"/>
          </ac:cxnSpMkLst>
        </pc:cxnChg>
        <pc:cxnChg chg="del mod topLvl">
          <ac:chgData name="代數白痴 顧" userId="316db6a4f7ef8138" providerId="LiveId" clId="{B86DD477-884A-4FD4-9471-AE9DEE1E1111}" dt="2023-09-26T02:26:19.757" v="3170" actId="478"/>
          <ac:cxnSpMkLst>
            <pc:docMk/>
            <pc:sldMk cId="731354489" sldId="387"/>
            <ac:cxnSpMk id="57" creationId="{D5AB1649-ABB0-67E9-8B29-77AD870C4733}"/>
          </ac:cxnSpMkLst>
        </pc:cxnChg>
        <pc:cxnChg chg="mod">
          <ac:chgData name="代數白痴 顧" userId="316db6a4f7ef8138" providerId="LiveId" clId="{B86DD477-884A-4FD4-9471-AE9DEE1E1111}" dt="2023-09-25T23:59:53.123" v="3168" actId="165"/>
          <ac:cxnSpMkLst>
            <pc:docMk/>
            <pc:sldMk cId="731354489" sldId="387"/>
            <ac:cxnSpMk id="69" creationId="{587B8F73-C987-7B06-EFA4-6ECA9FE52C9A}"/>
          </ac:cxnSpMkLst>
        </pc:cxnChg>
        <pc:cxnChg chg="mod">
          <ac:chgData name="代數白痴 顧" userId="316db6a4f7ef8138" providerId="LiveId" clId="{B86DD477-884A-4FD4-9471-AE9DEE1E1111}" dt="2023-09-25T23:59:53.123" v="3168" actId="165"/>
          <ac:cxnSpMkLst>
            <pc:docMk/>
            <pc:sldMk cId="731354489" sldId="387"/>
            <ac:cxnSpMk id="72" creationId="{93EB82F8-47A9-0CEC-CE37-B360633A3EDC}"/>
          </ac:cxnSpMkLst>
        </pc:cxnChg>
      </pc:sldChg>
      <pc:sldChg chg="modSp mod modTransition modNotesTx">
        <pc:chgData name="代數白痴 顧" userId="316db6a4f7ef8138" providerId="LiveId" clId="{B86DD477-884A-4FD4-9471-AE9DEE1E1111}" dt="2023-09-26T03:07:54.549" v="4626"/>
        <pc:sldMkLst>
          <pc:docMk/>
          <pc:sldMk cId="151402070" sldId="390"/>
        </pc:sldMkLst>
        <pc:spChg chg="mod">
          <ac:chgData name="代數白痴 顧" userId="316db6a4f7ef8138" providerId="LiveId" clId="{B86DD477-884A-4FD4-9471-AE9DEE1E1111}" dt="2023-09-25T06:53:12.825" v="6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">
        <pc:chgData name="代數白痴 顧" userId="316db6a4f7ef8138" providerId="LiveId" clId="{B86DD477-884A-4FD4-9471-AE9DEE1E1111}" dt="2023-09-26T03:25:24.917" v="5442" actId="1076"/>
        <pc:sldMkLst>
          <pc:docMk/>
          <pc:sldMk cId="2267038628" sldId="392"/>
        </pc:sldMkLst>
        <pc:spChg chg="mod">
          <ac:chgData name="代數白痴 顧" userId="316db6a4f7ef8138" providerId="LiveId" clId="{B86DD477-884A-4FD4-9471-AE9DEE1E1111}" dt="2023-09-26T03:24:57.483" v="5439" actId="20577"/>
          <ac:spMkLst>
            <pc:docMk/>
            <pc:sldMk cId="2267038628" sldId="392"/>
            <ac:spMk id="9" creationId="{C3C4D356-E86E-2D30-1771-DC2F8E46956E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11" creationId="{3691D1B0-D8CB-F77C-1225-29D27EDE9DFA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19" creationId="{7770E85C-1836-F858-2F9C-FE06E62CECDD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20" creationId="{5D59379B-D2F9-678D-FA0F-8BF20CEBD8DE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22" creationId="{72BB6B0C-0373-1AA5-0BD5-E39A53721E8A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27" creationId="{284C2A15-13EC-156A-164E-3636BD7B42C8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29" creationId="{9273C042-910C-1265-42C4-073ADE140029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30" creationId="{3CB4E6D0-E27C-1035-E8CC-0824B6347D0E}"/>
          </ac:spMkLst>
        </pc:spChg>
        <pc:spChg chg="del">
          <ac:chgData name="代數白痴 顧" userId="316db6a4f7ef8138" providerId="LiveId" clId="{B86DD477-884A-4FD4-9471-AE9DEE1E1111}" dt="2023-09-26T03:14:05.676" v="4843" actId="478"/>
          <ac:spMkLst>
            <pc:docMk/>
            <pc:sldMk cId="2267038628" sldId="392"/>
            <ac:spMk id="31" creationId="{3EB6C6EC-1342-1EFB-43A5-6801F8E01F62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32" creationId="{CC6D4394-F035-E1FD-F2B1-8DACEAF32DC4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33" creationId="{45A38B7D-1886-269C-985B-802FE6CF10F1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35" creationId="{760EF8C5-DCDF-BFB8-967E-340F8CC9F7A5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36" creationId="{0163635E-08B9-E379-B2B8-C86FD7AEBDFF}"/>
          </ac:spMkLst>
        </pc:spChg>
        <pc:spChg chg="del">
          <ac:chgData name="代數白痴 顧" userId="316db6a4f7ef8138" providerId="LiveId" clId="{B86DD477-884A-4FD4-9471-AE9DEE1E1111}" dt="2023-09-26T03:13:57.073" v="4838" actId="478"/>
          <ac:spMkLst>
            <pc:docMk/>
            <pc:sldMk cId="2267038628" sldId="392"/>
            <ac:spMk id="37" creationId="{5AE1C2F5-276F-96AD-FE53-1D22E32277ED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41" creationId="{15344B0A-63A9-A8EC-F345-F4616BAC13DF}"/>
          </ac:spMkLst>
        </pc:spChg>
        <pc:spChg chg="del">
          <ac:chgData name="代數白痴 顧" userId="316db6a4f7ef8138" providerId="LiveId" clId="{B86DD477-884A-4FD4-9471-AE9DEE1E1111}" dt="2023-09-26T03:14:03.666" v="4842" actId="478"/>
          <ac:spMkLst>
            <pc:docMk/>
            <pc:sldMk cId="2267038628" sldId="392"/>
            <ac:spMk id="43" creationId="{FD7EE82B-5FD8-1F64-D031-09CC5319C6CA}"/>
          </ac:spMkLst>
        </pc:spChg>
        <pc:spChg chg="mod">
          <ac:chgData name="代數白痴 顧" userId="316db6a4f7ef8138" providerId="LiveId" clId="{B86DD477-884A-4FD4-9471-AE9DEE1E1111}" dt="2023-09-26T03:20:20.462" v="5188" actId="20577"/>
          <ac:spMkLst>
            <pc:docMk/>
            <pc:sldMk cId="2267038628" sldId="392"/>
            <ac:spMk id="60" creationId="{90ECAF3B-FFFF-A531-AFBE-31708C7D891C}"/>
          </ac:spMkLst>
        </pc:spChg>
        <pc:picChg chg="del">
          <ac:chgData name="代數白痴 顧" userId="316db6a4f7ef8138" providerId="LiveId" clId="{B86DD477-884A-4FD4-9471-AE9DEE1E1111}" dt="2023-09-26T03:14:03.666" v="4842" actId="478"/>
          <ac:picMkLst>
            <pc:docMk/>
            <pc:sldMk cId="2267038628" sldId="392"/>
            <ac:picMk id="5" creationId="{E13A54E3-DD2A-5EDB-56C8-A6A8AC5FEE83}"/>
          </ac:picMkLst>
        </pc:picChg>
        <pc:picChg chg="del">
          <ac:chgData name="代數白痴 顧" userId="316db6a4f7ef8138" providerId="LiveId" clId="{B86DD477-884A-4FD4-9471-AE9DEE1E1111}" dt="2023-09-26T03:13:55.405" v="4836" actId="478"/>
          <ac:picMkLst>
            <pc:docMk/>
            <pc:sldMk cId="2267038628" sldId="392"/>
            <ac:picMk id="14" creationId="{CBD5D6B1-5085-96E2-3E28-E4148878BD7C}"/>
          </ac:picMkLst>
        </pc:picChg>
        <pc:picChg chg="add mod">
          <ac:chgData name="代數白痴 顧" userId="316db6a4f7ef8138" providerId="LiveId" clId="{B86DD477-884A-4FD4-9471-AE9DEE1E1111}" dt="2023-09-26T03:20:44.517" v="5192" actId="14100"/>
          <ac:picMkLst>
            <pc:docMk/>
            <pc:sldMk cId="2267038628" sldId="392"/>
            <ac:picMk id="16" creationId="{F3173180-CE43-F7CD-1B49-621E475FF3A8}"/>
          </ac:picMkLst>
        </pc:picChg>
        <pc:picChg chg="add mod">
          <ac:chgData name="代數白痴 顧" userId="316db6a4f7ef8138" providerId="LiveId" clId="{B86DD477-884A-4FD4-9471-AE9DEE1E1111}" dt="2023-09-26T03:25:24.917" v="5442" actId="1076"/>
          <ac:picMkLst>
            <pc:docMk/>
            <pc:sldMk cId="2267038628" sldId="392"/>
            <ac:picMk id="18" creationId="{9C127CF6-9B4B-8733-E130-32BBF9225334}"/>
          </ac:picMkLst>
        </pc:picChg>
        <pc:cxnChg chg="add mod">
          <ac:chgData name="代數白痴 顧" userId="316db6a4f7ef8138" providerId="LiveId" clId="{B86DD477-884A-4FD4-9471-AE9DEE1E1111}" dt="2023-09-26T03:19:51.631" v="5140" actId="1038"/>
          <ac:cxnSpMkLst>
            <pc:docMk/>
            <pc:sldMk cId="2267038628" sldId="392"/>
            <ac:cxnSpMk id="7" creationId="{E75824F4-B4E4-2531-967A-485C40578C3B}"/>
          </ac:cxnSpMkLst>
        </pc:cxnChg>
        <pc:cxnChg chg="add mod">
          <ac:chgData name="代數白痴 顧" userId="316db6a4f7ef8138" providerId="LiveId" clId="{B86DD477-884A-4FD4-9471-AE9DEE1E1111}" dt="2023-09-26T03:19:39.645" v="5102" actId="1037"/>
          <ac:cxnSpMkLst>
            <pc:docMk/>
            <pc:sldMk cId="2267038628" sldId="392"/>
            <ac:cxnSpMk id="12" creationId="{0402F8B2-8521-2A78-654E-1B7BB85DD03A}"/>
          </ac:cxnSpMkLst>
        </pc:cxnChg>
        <pc:cxnChg chg="add mod">
          <ac:chgData name="代數白痴 顧" userId="316db6a4f7ef8138" providerId="LiveId" clId="{B86DD477-884A-4FD4-9471-AE9DEE1E1111}" dt="2023-09-26T03:19:47.663" v="5139" actId="1037"/>
          <ac:cxnSpMkLst>
            <pc:docMk/>
            <pc:sldMk cId="2267038628" sldId="392"/>
            <ac:cxnSpMk id="13" creationId="{5898A4ED-D0AC-18F5-1196-C4CBC71551B0}"/>
          </ac:cxnSpMkLst>
        </pc:cxnChg>
        <pc:cxnChg chg="del mod">
          <ac:chgData name="代數白痴 顧" userId="316db6a4f7ef8138" providerId="LiveId" clId="{B86DD477-884A-4FD4-9471-AE9DEE1E1111}" dt="2023-09-26T03:13:56.171" v="4837" actId="478"/>
          <ac:cxnSpMkLst>
            <pc:docMk/>
            <pc:sldMk cId="2267038628" sldId="392"/>
            <ac:cxnSpMk id="39" creationId="{A1D74304-5961-AE59-5DEF-D303F9227343}"/>
          </ac:cxnSpMkLst>
        </pc:cxnChg>
        <pc:cxnChg chg="del">
          <ac:chgData name="代數白痴 顧" userId="316db6a4f7ef8138" providerId="LiveId" clId="{B86DD477-884A-4FD4-9471-AE9DEE1E1111}" dt="2023-09-26T03:13:54.527" v="4835" actId="478"/>
          <ac:cxnSpMkLst>
            <pc:docMk/>
            <pc:sldMk cId="2267038628" sldId="392"/>
            <ac:cxnSpMk id="46" creationId="{1D1288A7-E8FA-A399-6CED-E2F0AF4A0C79}"/>
          </ac:cxnSpMkLst>
        </pc:cxnChg>
        <pc:cxnChg chg="del">
          <ac:chgData name="代數白痴 顧" userId="316db6a4f7ef8138" providerId="LiveId" clId="{B86DD477-884A-4FD4-9471-AE9DEE1E1111}" dt="2023-09-26T03:13:57.573" v="4839" actId="478"/>
          <ac:cxnSpMkLst>
            <pc:docMk/>
            <pc:sldMk cId="2267038628" sldId="392"/>
            <ac:cxnSpMk id="49" creationId="{FB142342-B886-091A-DC84-EBA3F77C7C46}"/>
          </ac:cxnSpMkLst>
        </pc:cxnChg>
      </pc:sldChg>
      <pc:sldChg chg="addSp delSp modSp mod ord modTransition delAnim modAnim">
        <pc:chgData name="代數白痴 顧" userId="316db6a4f7ef8138" providerId="LiveId" clId="{B86DD477-884A-4FD4-9471-AE9DEE1E1111}" dt="2023-09-26T03:13:59.007" v="4841"/>
        <pc:sldMkLst>
          <pc:docMk/>
          <pc:sldMk cId="4180650715" sldId="393"/>
        </pc:sldMkLst>
        <pc:spChg chg="add">
          <ac:chgData name="代數白痴 顧" userId="316db6a4f7ef8138" providerId="LiveId" clId="{B86DD477-884A-4FD4-9471-AE9DEE1E1111}" dt="2023-09-26T02:30:44.969" v="3632" actId="11529"/>
          <ac:spMkLst>
            <pc:docMk/>
            <pc:sldMk cId="4180650715" sldId="393"/>
            <ac:spMk id="5" creationId="{0674350F-3562-49F2-EB78-ADB316298D83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18" creationId="{672D78DC-31AA-91FE-B29F-3C1D21C3B882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18" creationId="{81524EE3-411D-8F70-B097-F2BB05CEB528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19" creationId="{2191FE05-8CB3-15EA-7A5F-21E870D84345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0" creationId="{0C5FE581-DFE3-65CC-3884-F00870D12E69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1" creationId="{D6414AE1-4152-DD44-B81B-30BCA1653341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2" creationId="{3D9216A7-34F3-1057-DF79-0C4676DDE3A5}"/>
          </ac:spMkLst>
        </pc:spChg>
        <pc:spChg chg="mod">
          <ac:chgData name="代數白痴 顧" userId="316db6a4f7ef8138" providerId="LiveId" clId="{B86DD477-884A-4FD4-9471-AE9DEE1E1111}" dt="2023-09-26T03:07:44.953" v="4625" actId="20577"/>
          <ac:spMkLst>
            <pc:docMk/>
            <pc:sldMk cId="4180650715" sldId="393"/>
            <ac:spMk id="23" creationId="{00000000-0000-0000-0000-000000000000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4" creationId="{98137B71-1857-1CCE-146A-B751611A315C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5" creationId="{6512558A-74A6-AA18-6F94-B77120D6C2BD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6" creationId="{C6542EF0-1143-BFAA-2F38-7919E2C8BC1E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7" creationId="{57020E6C-3C80-BAE7-33B9-E299060FAECA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8" creationId="{BB6F28FC-5E39-15B7-C984-955888B65478}"/>
          </ac:spMkLst>
        </pc:spChg>
        <pc:spChg chg="del">
          <ac:chgData name="代數白痴 顧" userId="316db6a4f7ef8138" providerId="LiveId" clId="{B86DD477-884A-4FD4-9471-AE9DEE1E1111}" dt="2023-09-26T02:29:48.030" v="3622" actId="478"/>
          <ac:spMkLst>
            <pc:docMk/>
            <pc:sldMk cId="4180650715" sldId="393"/>
            <ac:spMk id="29" creationId="{4EC2C598-8F94-5B1D-53D7-C06EF6DE341E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31" creationId="{7FAA33EE-4DCE-8BAA-CABE-55F9F4FFBCE2}"/>
          </ac:spMkLst>
        </pc:spChg>
        <pc:spChg chg="add mod">
          <ac:chgData name="代數白痴 顧" userId="316db6a4f7ef8138" providerId="LiveId" clId="{B86DD477-884A-4FD4-9471-AE9DEE1E1111}" dt="2023-09-26T02:32:00.058" v="3648" actId="1035"/>
          <ac:spMkLst>
            <pc:docMk/>
            <pc:sldMk cId="4180650715" sldId="393"/>
            <ac:spMk id="32" creationId="{11B0D901-F9E2-BE5B-6E5F-41ED77E92337}"/>
          </ac:spMkLst>
        </pc:spChg>
        <pc:spChg chg="add mod">
          <ac:chgData name="代數白痴 顧" userId="316db6a4f7ef8138" providerId="LiveId" clId="{B86DD477-884A-4FD4-9471-AE9DEE1E1111}" dt="2023-09-26T02:31:56.083" v="3647" actId="1035"/>
          <ac:spMkLst>
            <pc:docMk/>
            <pc:sldMk cId="4180650715" sldId="393"/>
            <ac:spMk id="33" creationId="{24642407-A536-2941-8E14-9F912EF2DB48}"/>
          </ac:spMkLst>
        </pc:spChg>
        <pc:spChg chg="add mod">
          <ac:chgData name="代數白痴 顧" userId="316db6a4f7ef8138" providerId="LiveId" clId="{B86DD477-884A-4FD4-9471-AE9DEE1E1111}" dt="2023-09-26T02:32:49.108" v="3661" actId="1076"/>
          <ac:spMkLst>
            <pc:docMk/>
            <pc:sldMk cId="4180650715" sldId="393"/>
            <ac:spMk id="34" creationId="{2C723FBF-F6F1-60F9-28D2-6553F2D8251E}"/>
          </ac:spMkLst>
        </pc:spChg>
        <pc:spChg chg="add mod">
          <ac:chgData name="代數白痴 顧" userId="316db6a4f7ef8138" providerId="LiveId" clId="{B86DD477-884A-4FD4-9471-AE9DEE1E1111}" dt="2023-09-26T02:33:03.524" v="3664" actId="1076"/>
          <ac:spMkLst>
            <pc:docMk/>
            <pc:sldMk cId="4180650715" sldId="393"/>
            <ac:spMk id="35" creationId="{4208FD86-7080-022C-C7AD-FB6775CEB136}"/>
          </ac:spMkLst>
        </pc:spChg>
        <pc:spChg chg="add mod">
          <ac:chgData name="代數白痴 顧" userId="316db6a4f7ef8138" providerId="LiveId" clId="{B86DD477-884A-4FD4-9471-AE9DEE1E1111}" dt="2023-09-26T02:32:35.205" v="3654" actId="1076"/>
          <ac:spMkLst>
            <pc:docMk/>
            <pc:sldMk cId="4180650715" sldId="393"/>
            <ac:spMk id="36" creationId="{77FC19DB-E7B0-F3BF-7533-85401E42AA76}"/>
          </ac:spMkLst>
        </pc:spChg>
        <pc:spChg chg="add mod">
          <ac:chgData name="代數白痴 顧" userId="316db6a4f7ef8138" providerId="LiveId" clId="{B86DD477-884A-4FD4-9471-AE9DEE1E1111}" dt="2023-09-26T02:32:54.124" v="3662" actId="1076"/>
          <ac:spMkLst>
            <pc:docMk/>
            <pc:sldMk cId="4180650715" sldId="393"/>
            <ac:spMk id="37" creationId="{EB239234-1A0C-5A60-6D91-51C0686349F2}"/>
          </ac:spMkLst>
        </pc:spChg>
        <pc:spChg chg="add mod">
          <ac:chgData name="代數白痴 顧" userId="316db6a4f7ef8138" providerId="LiveId" clId="{B86DD477-884A-4FD4-9471-AE9DEE1E1111}" dt="2023-09-26T02:32:29.253" v="3653" actId="1076"/>
          <ac:spMkLst>
            <pc:docMk/>
            <pc:sldMk cId="4180650715" sldId="393"/>
            <ac:spMk id="38" creationId="{5E91E4AF-4DA4-555B-666E-537705623D79}"/>
          </ac:spMkLst>
        </pc:spChg>
        <pc:spChg chg="add mod">
          <ac:chgData name="代數白痴 顧" userId="316db6a4f7ef8138" providerId="LiveId" clId="{B86DD477-884A-4FD4-9471-AE9DEE1E1111}" dt="2023-09-26T02:32:45.891" v="3660" actId="1076"/>
          <ac:spMkLst>
            <pc:docMk/>
            <pc:sldMk cId="4180650715" sldId="393"/>
            <ac:spMk id="39" creationId="{33609544-27F3-AF87-B1C7-9AEE55F04AFA}"/>
          </ac:spMkLst>
        </pc:spChg>
        <pc:spChg chg="add mod">
          <ac:chgData name="代數白痴 顧" userId="316db6a4f7ef8138" providerId="LiveId" clId="{B86DD477-884A-4FD4-9471-AE9DEE1E1111}" dt="2023-09-26T02:37:02.852" v="3857" actId="14100"/>
          <ac:spMkLst>
            <pc:docMk/>
            <pc:sldMk cId="4180650715" sldId="393"/>
            <ac:spMk id="40" creationId="{63DC4AF4-8BD2-12C3-7E08-2E93C90124DF}"/>
          </ac:spMkLst>
        </pc:spChg>
        <pc:spChg chg="add mod">
          <ac:chgData name="代數白痴 顧" userId="316db6a4f7ef8138" providerId="LiveId" clId="{B86DD477-884A-4FD4-9471-AE9DEE1E1111}" dt="2023-09-26T02:33:33.626" v="3678" actId="1037"/>
          <ac:spMkLst>
            <pc:docMk/>
            <pc:sldMk cId="4180650715" sldId="393"/>
            <ac:spMk id="41" creationId="{B1178CFC-D0BE-6720-A5A6-B2A6F2665E82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44" creationId="{BF2FD896-DD03-48B3-BE5F-7EAC27462D30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50" creationId="{CED25FF6-937C-FF69-52AD-0A194631B220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52" creationId="{CAA8DA23-3255-6073-C5D1-17A7BBA6BED4}"/>
          </ac:spMkLst>
        </pc:spChg>
        <pc:spChg chg="del mod topLvl">
          <ac:chgData name="代數白痴 顧" userId="316db6a4f7ef8138" providerId="LiveId" clId="{B86DD477-884A-4FD4-9471-AE9DEE1E1111}" dt="2023-09-26T02:37:40.664" v="3862" actId="478"/>
          <ac:spMkLst>
            <pc:docMk/>
            <pc:sldMk cId="4180650715" sldId="393"/>
            <ac:spMk id="53" creationId="{05D5AC4F-7B0B-282E-956D-46CD13F804DE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53" creationId="{A4C6FB16-FDC4-D7BA-C08F-695636567A35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54" creationId="{33E6331C-61AD-AB2A-CD39-4FBB0615C05F}"/>
          </ac:spMkLst>
        </pc:spChg>
        <pc:spChg chg="del mod topLvl">
          <ac:chgData name="代數白痴 顧" userId="316db6a4f7ef8138" providerId="LiveId" clId="{B86DD477-884A-4FD4-9471-AE9DEE1E1111}" dt="2023-09-26T02:37:40.664" v="3862" actId="478"/>
          <ac:spMkLst>
            <pc:docMk/>
            <pc:sldMk cId="4180650715" sldId="393"/>
            <ac:spMk id="54" creationId="{E9DC4AB3-EC93-53D3-03DE-57D25101C399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55" creationId="{0CA76791-E094-18A7-3F4E-3DC556C6D422}"/>
          </ac:spMkLst>
        </pc:spChg>
        <pc:spChg chg="del mod topLvl">
          <ac:chgData name="代數白痴 顧" userId="316db6a4f7ef8138" providerId="LiveId" clId="{B86DD477-884A-4FD4-9471-AE9DEE1E1111}" dt="2023-09-26T02:37:40.664" v="3862" actId="478"/>
          <ac:spMkLst>
            <pc:docMk/>
            <pc:sldMk cId="4180650715" sldId="393"/>
            <ac:spMk id="55" creationId="{18DDC6BC-BAAB-3172-B456-39137E7DC8C1}"/>
          </ac:spMkLst>
        </pc:spChg>
        <pc:spChg chg="add mod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56" creationId="{28A124E6-DA48-3B50-5656-992086E1DC27}"/>
          </ac:spMkLst>
        </pc:spChg>
        <pc:spChg chg="del mod topLvl">
          <ac:chgData name="代數白痴 顧" userId="316db6a4f7ef8138" providerId="LiveId" clId="{B86DD477-884A-4FD4-9471-AE9DEE1E1111}" dt="2023-09-26T02:37:40.664" v="3862" actId="478"/>
          <ac:spMkLst>
            <pc:docMk/>
            <pc:sldMk cId="4180650715" sldId="393"/>
            <ac:spMk id="56" creationId="{DDD03A16-CB44-E747-6C8B-F20CC293ECB1}"/>
          </ac:spMkLst>
        </pc:spChg>
        <pc:spChg chg="del mod topLvl">
          <ac:chgData name="代數白痴 顧" userId="316db6a4f7ef8138" providerId="LiveId" clId="{B86DD477-884A-4FD4-9471-AE9DEE1E1111}" dt="2023-09-26T02:37:40.664" v="3862" actId="478"/>
          <ac:spMkLst>
            <pc:docMk/>
            <pc:sldMk cId="4180650715" sldId="393"/>
            <ac:spMk id="57" creationId="{717483A2-178B-2792-3239-E8338941682C}"/>
          </ac:spMkLst>
        </pc:spChg>
        <pc:spChg chg="del mod topLvl">
          <ac:chgData name="代數白痴 顧" userId="316db6a4f7ef8138" providerId="LiveId" clId="{B86DD477-884A-4FD4-9471-AE9DEE1E1111}" dt="2023-09-26T02:37:40.664" v="3862" actId="478"/>
          <ac:spMkLst>
            <pc:docMk/>
            <pc:sldMk cId="4180650715" sldId="393"/>
            <ac:spMk id="58" creationId="{9F13D4DE-3EA3-3B05-CCFD-6E3A6FA51FB8}"/>
          </ac:spMkLst>
        </pc:spChg>
        <pc:spChg chg="mod">
          <ac:chgData name="代數白痴 顧" userId="316db6a4f7ef8138" providerId="LiveId" clId="{B86DD477-884A-4FD4-9471-AE9DEE1E1111}" dt="2023-09-26T02:37:38.595" v="3861" actId="165"/>
          <ac:spMkLst>
            <pc:docMk/>
            <pc:sldMk cId="4180650715" sldId="393"/>
            <ac:spMk id="59" creationId="{4F735744-6062-5E11-0CE7-CBD8C628961E}"/>
          </ac:spMkLst>
        </pc:spChg>
        <pc:spChg chg="mod">
          <ac:chgData name="代數白痴 顧" userId="316db6a4f7ef8138" providerId="LiveId" clId="{B86DD477-884A-4FD4-9471-AE9DEE1E1111}" dt="2023-09-26T02:35:48.162" v="3768" actId="20577"/>
          <ac:spMkLst>
            <pc:docMk/>
            <pc:sldMk cId="4180650715" sldId="393"/>
            <ac:spMk id="60" creationId="{90ECAF3B-FFFF-A531-AFBE-31708C7D891C}"/>
          </ac:spMkLst>
        </pc:spChg>
        <pc:spChg chg="mod">
          <ac:chgData name="代數白痴 顧" userId="316db6a4f7ef8138" providerId="LiveId" clId="{B86DD477-884A-4FD4-9471-AE9DEE1E1111}" dt="2023-09-26T03:12:41.437" v="4832" actId="14100"/>
          <ac:spMkLst>
            <pc:docMk/>
            <pc:sldMk cId="4180650715" sldId="393"/>
            <ac:spMk id="62" creationId="{16075B70-06B9-ED9C-08FC-A2B6A1DC27CB}"/>
          </ac:spMkLst>
        </pc:spChg>
        <pc:spChg chg="mod">
          <ac:chgData name="代數白痴 顧" userId="316db6a4f7ef8138" providerId="LiveId" clId="{B86DD477-884A-4FD4-9471-AE9DEE1E1111}" dt="2023-09-26T02:37:38.595" v="3861" actId="165"/>
          <ac:spMkLst>
            <pc:docMk/>
            <pc:sldMk cId="4180650715" sldId="393"/>
            <ac:spMk id="62" creationId="{756016DA-6296-B57A-674B-AC0326332B5A}"/>
          </ac:spMkLst>
        </pc:spChg>
        <pc:spChg chg="mod ord topLvl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63" creationId="{B277897E-7B61-69FA-F1DA-1B85F3818DB4}"/>
          </ac:spMkLst>
        </pc:spChg>
        <pc:spChg chg="mod topLvl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65" creationId="{C12C8CA5-4581-614A-C354-FF5AFAF02261}"/>
          </ac:spMkLst>
        </pc:spChg>
        <pc:spChg chg="mod topLvl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66" creationId="{B1B75877-406A-46F8-8B50-37458598AF3C}"/>
          </ac:spMkLst>
        </pc:spChg>
        <pc:spChg chg="mod topLvl">
          <ac:chgData name="代數白痴 顧" userId="316db6a4f7ef8138" providerId="LiveId" clId="{B86DD477-884A-4FD4-9471-AE9DEE1E1111}" dt="2023-09-26T03:07:17.557" v="4562" actId="164"/>
          <ac:spMkLst>
            <pc:docMk/>
            <pc:sldMk cId="4180650715" sldId="393"/>
            <ac:spMk id="67" creationId="{171FE9A6-96AE-19BC-3B6D-8C704178E972}"/>
          </ac:spMkLst>
        </pc:spChg>
        <pc:spChg chg="mod">
          <ac:chgData name="代數白痴 顧" userId="316db6a4f7ef8138" providerId="LiveId" clId="{B86DD477-884A-4FD4-9471-AE9DEE1E1111}" dt="2023-09-26T03:10:32.651" v="4682" actId="20577"/>
          <ac:spMkLst>
            <pc:docMk/>
            <pc:sldMk cId="4180650715" sldId="393"/>
            <ac:spMk id="68" creationId="{B0FAAB66-BA75-5016-B17C-65633EBFC564}"/>
          </ac:spMkLst>
        </pc:spChg>
        <pc:grpChg chg="add del mod">
          <ac:chgData name="代數白痴 顧" userId="316db6a4f7ef8138" providerId="LiveId" clId="{B86DD477-884A-4FD4-9471-AE9DEE1E1111}" dt="2023-09-26T02:37:34.659" v="3860" actId="165"/>
          <ac:grpSpMkLst>
            <pc:docMk/>
            <pc:sldMk cId="4180650715" sldId="393"/>
            <ac:grpSpMk id="44" creationId="{BBCB43D5-8ADF-4FFB-2D82-A19E55ED34FC}"/>
          </ac:grpSpMkLst>
        </pc:grpChg>
        <pc:grpChg chg="del mod topLvl">
          <ac:chgData name="代數白痴 顧" userId="316db6a4f7ef8138" providerId="LiveId" clId="{B86DD477-884A-4FD4-9471-AE9DEE1E1111}" dt="2023-09-26T02:37:38.595" v="3861" actId="165"/>
          <ac:grpSpMkLst>
            <pc:docMk/>
            <pc:sldMk cId="4180650715" sldId="393"/>
            <ac:grpSpMk id="50" creationId="{F0735BFE-BD98-A8CD-D42D-A94DEB3C6F03}"/>
          </ac:grpSpMkLst>
        </pc:grpChg>
        <pc:grpChg chg="del mod topLvl">
          <ac:chgData name="代數白痴 顧" userId="316db6a4f7ef8138" providerId="LiveId" clId="{B86DD477-884A-4FD4-9471-AE9DEE1E1111}" dt="2023-09-26T02:59:44.986" v="4100" actId="165"/>
          <ac:grpSpMkLst>
            <pc:docMk/>
            <pc:sldMk cId="4180650715" sldId="393"/>
            <ac:grpSpMk id="51" creationId="{698145E8-1F73-477F-ABD2-5E2DEAB9164C}"/>
          </ac:grpSpMkLst>
        </pc:grpChg>
        <pc:grpChg chg="del mod topLvl">
          <ac:chgData name="代數白痴 顧" userId="316db6a4f7ef8138" providerId="LiveId" clId="{B86DD477-884A-4FD4-9471-AE9DEE1E1111}" dt="2023-09-26T02:37:40.664" v="3862" actId="478"/>
          <ac:grpSpMkLst>
            <pc:docMk/>
            <pc:sldMk cId="4180650715" sldId="393"/>
            <ac:grpSpMk id="52" creationId="{1473B82E-0F07-CCBC-4357-EE4EC86C20A2}"/>
          </ac:grpSpMkLst>
        </pc:grpChg>
        <pc:grpChg chg="add mod">
          <ac:chgData name="代數白痴 顧" userId="316db6a4f7ef8138" providerId="LiveId" clId="{B86DD477-884A-4FD4-9471-AE9DEE1E1111}" dt="2023-09-26T03:07:17.557" v="4562" actId="164"/>
          <ac:grpSpMkLst>
            <pc:docMk/>
            <pc:sldMk cId="4180650715" sldId="393"/>
            <ac:grpSpMk id="57" creationId="{048168A5-8296-031D-5127-B42DDEE344D9}"/>
          </ac:grpSpMkLst>
        </pc:grpChg>
        <pc:grpChg chg="add del mod">
          <ac:chgData name="代數白痴 顧" userId="316db6a4f7ef8138" providerId="LiveId" clId="{B86DD477-884A-4FD4-9471-AE9DEE1E1111}" dt="2023-09-26T03:10:19.341" v="4632" actId="478"/>
          <ac:grpSpMkLst>
            <pc:docMk/>
            <pc:sldMk cId="4180650715" sldId="393"/>
            <ac:grpSpMk id="58" creationId="{E93260BC-9CEB-4B4E-DB6F-6D747FB64E10}"/>
          </ac:grpSpMkLst>
        </pc:grpChg>
        <pc:grpChg chg="del mod topLvl">
          <ac:chgData name="代數白痴 顧" userId="316db6a4f7ef8138" providerId="LiveId" clId="{B86DD477-884A-4FD4-9471-AE9DEE1E1111}" dt="2023-09-26T03:13:41.422" v="4834" actId="478"/>
          <ac:grpSpMkLst>
            <pc:docMk/>
            <pc:sldMk cId="4180650715" sldId="393"/>
            <ac:grpSpMk id="59" creationId="{98F17317-346F-44CB-7256-61223B1BA500}"/>
          </ac:grpSpMkLst>
        </pc:grpChg>
        <pc:graphicFrameChg chg="add mod">
          <ac:chgData name="代數白痴 顧" userId="316db6a4f7ef8138" providerId="LiveId" clId="{B86DD477-884A-4FD4-9471-AE9DEE1E1111}" dt="2023-09-26T02:35:36.052" v="3745" actId="1038"/>
          <ac:graphicFrameMkLst>
            <pc:docMk/>
            <pc:sldMk cId="4180650715" sldId="393"/>
            <ac:graphicFrameMk id="42" creationId="{D5391B32-654B-1552-7847-B3515DE6E8CA}"/>
          </ac:graphicFrameMkLst>
        </pc:graphicFrameChg>
        <pc:graphicFrameChg chg="add mod">
          <ac:chgData name="代數白痴 顧" userId="316db6a4f7ef8138" providerId="LiveId" clId="{B86DD477-884A-4FD4-9471-AE9DEE1E1111}" dt="2023-09-26T02:36:11.163" v="3856" actId="1038"/>
          <ac:graphicFrameMkLst>
            <pc:docMk/>
            <pc:sldMk cId="4180650715" sldId="393"/>
            <ac:graphicFrameMk id="43" creationId="{7DB48F83-83FB-3316-A1BC-DEA3EBD79824}"/>
          </ac:graphicFrameMkLst>
        </pc:graphicFrameChg>
        <pc:graphicFrameChg chg="del mod topLvl">
          <ac:chgData name="代數白痴 顧" userId="316db6a4f7ef8138" providerId="LiveId" clId="{B86DD477-884A-4FD4-9471-AE9DEE1E1111}" dt="2023-09-26T03:10:19.341" v="4632" actId="478"/>
          <ac:graphicFrameMkLst>
            <pc:docMk/>
            <pc:sldMk cId="4180650715" sldId="393"/>
            <ac:graphicFrameMk id="61" creationId="{C0BA0384-17FE-16CB-F18F-D16F5567730D}"/>
          </ac:graphicFrameMkLst>
        </pc:graphicFrameChg>
        <pc:picChg chg="add del mod">
          <ac:chgData name="代數白痴 顧" userId="316db6a4f7ef8138" providerId="LiveId" clId="{B86DD477-884A-4FD4-9471-AE9DEE1E1111}" dt="2023-09-26T02:33:56.141" v="3679" actId="478"/>
          <ac:picMkLst>
            <pc:docMk/>
            <pc:sldMk cId="4180650715" sldId="393"/>
            <ac:picMk id="4" creationId="{B29D4714-AF31-A428-C984-D028C3CDF408}"/>
          </ac:picMkLst>
        </pc:picChg>
        <pc:picChg chg="add del mod">
          <ac:chgData name="代數白痴 顧" userId="316db6a4f7ef8138" providerId="LiveId" clId="{B86DD477-884A-4FD4-9471-AE9DEE1E1111}" dt="2023-09-26T03:07:04.743" v="4559" actId="478"/>
          <ac:picMkLst>
            <pc:docMk/>
            <pc:sldMk cId="4180650715" sldId="393"/>
            <ac:picMk id="17" creationId="{6446EDA3-9123-9510-F05C-1B9488CD041C}"/>
          </ac:picMkLst>
        </pc:picChg>
        <pc:cxnChg chg="add mod">
          <ac:chgData name="代數白痴 顧" userId="316db6a4f7ef8138" providerId="LiveId" clId="{B86DD477-884A-4FD4-9471-AE9DEE1E1111}" dt="2023-09-26T02:28:43.747" v="3441" actId="1037"/>
          <ac:cxnSpMkLst>
            <pc:docMk/>
            <pc:sldMk cId="4180650715" sldId="393"/>
            <ac:cxnSpMk id="2" creationId="{D7235C38-A593-71A4-EC77-B4043D4199B2}"/>
          </ac:cxnSpMkLst>
        </pc:cxnChg>
        <pc:cxnChg chg="mod">
          <ac:chgData name="代數白痴 顧" userId="316db6a4f7ef8138" providerId="LiveId" clId="{B86DD477-884A-4FD4-9471-AE9DEE1E1111}" dt="2023-09-26T02:28:37.637" v="3385" actId="1037"/>
          <ac:cxnSpMkLst>
            <pc:docMk/>
            <pc:sldMk cId="4180650715" sldId="393"/>
            <ac:cxnSpMk id="3" creationId="{C5A77FD0-E06F-C897-3AB0-08C5DCB0801E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6" creationId="{46FD205A-695D-4154-A435-917870E422D5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7" creationId="{19B3AD36-08DF-DCD0-0E30-E777D96EFDBB}"/>
          </ac:cxnSpMkLst>
        </pc:cxnChg>
        <pc:cxnChg chg="del">
          <ac:chgData name="代數白痴 顧" userId="316db6a4f7ef8138" providerId="LiveId" clId="{B86DD477-884A-4FD4-9471-AE9DEE1E1111}" dt="2023-09-26T02:29:48.030" v="3622" actId="478"/>
          <ac:cxnSpMkLst>
            <pc:docMk/>
            <pc:sldMk cId="4180650715" sldId="393"/>
            <ac:cxnSpMk id="7" creationId="{229CDB81-8CDE-4959-A7C9-2F2FB265B703}"/>
          </ac:cxnSpMkLst>
        </pc:cxnChg>
        <pc:cxnChg chg="add">
          <ac:chgData name="代數白痴 顧" userId="316db6a4f7ef8138" providerId="LiveId" clId="{B86DD477-884A-4FD4-9471-AE9DEE1E1111}" dt="2023-09-26T02:30:52.389" v="3633" actId="11529"/>
          <ac:cxnSpMkLst>
            <pc:docMk/>
            <pc:sldMk cId="4180650715" sldId="393"/>
            <ac:cxnSpMk id="8" creationId="{2547418B-C18C-2C00-15C0-E305B20A6366}"/>
          </ac:cxnSpMkLst>
        </pc:cxnChg>
        <pc:cxnChg chg="del">
          <ac:chgData name="代數白痴 顧" userId="316db6a4f7ef8138" providerId="LiveId" clId="{B86DD477-884A-4FD4-9471-AE9DEE1E1111}" dt="2023-09-26T02:29:48.030" v="3622" actId="478"/>
          <ac:cxnSpMkLst>
            <pc:docMk/>
            <pc:sldMk cId="4180650715" sldId="393"/>
            <ac:cxnSpMk id="10" creationId="{878CB4F8-937F-0107-C643-E1B6EFCAE3E1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10" creationId="{FFD3BCFF-2A98-408D-10E3-063D1A91283B}"/>
          </ac:cxnSpMkLst>
        </pc:cxnChg>
        <pc:cxnChg chg="add">
          <ac:chgData name="代數白痴 顧" userId="316db6a4f7ef8138" providerId="LiveId" clId="{B86DD477-884A-4FD4-9471-AE9DEE1E1111}" dt="2023-09-26T02:30:58.093" v="3634" actId="11529"/>
          <ac:cxnSpMkLst>
            <pc:docMk/>
            <pc:sldMk cId="4180650715" sldId="393"/>
            <ac:cxnSpMk id="11" creationId="{68253A18-1A11-53F8-F517-ED0041055B20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12" creationId="{27582F79-E27D-7C56-5EDC-58DEB4B1C8D6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13" creationId="{08AD0F66-EE9B-BA70-E034-3C932B36A3F0}"/>
          </ac:cxnSpMkLst>
        </pc:cxnChg>
        <pc:cxnChg chg="del">
          <ac:chgData name="代數白痴 顧" userId="316db6a4f7ef8138" providerId="LiveId" clId="{B86DD477-884A-4FD4-9471-AE9DEE1E1111}" dt="2023-09-26T02:29:48.030" v="3622" actId="478"/>
          <ac:cxnSpMkLst>
            <pc:docMk/>
            <pc:sldMk cId="4180650715" sldId="393"/>
            <ac:cxnSpMk id="13" creationId="{D603B4D5-2282-B479-B70F-C48574B6FB48}"/>
          </ac:cxnSpMkLst>
        </pc:cxnChg>
        <pc:cxnChg chg="add">
          <ac:chgData name="代數白痴 顧" userId="316db6a4f7ef8138" providerId="LiveId" clId="{B86DD477-884A-4FD4-9471-AE9DEE1E1111}" dt="2023-09-26T02:31:08.142" v="3635" actId="11529"/>
          <ac:cxnSpMkLst>
            <pc:docMk/>
            <pc:sldMk cId="4180650715" sldId="393"/>
            <ac:cxnSpMk id="14" creationId="{46E1DA8C-904F-C14B-5B52-FCB5F41BD129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15" creationId="{7A3C5271-39DE-66A0-9033-64A80C113C1E}"/>
          </ac:cxnSpMkLst>
        </pc:cxnChg>
        <pc:cxnChg chg="del">
          <ac:chgData name="代數白痴 顧" userId="316db6a4f7ef8138" providerId="LiveId" clId="{B86DD477-884A-4FD4-9471-AE9DEE1E1111}" dt="2023-09-26T02:29:48.030" v="3622" actId="478"/>
          <ac:cxnSpMkLst>
            <pc:docMk/>
            <pc:sldMk cId="4180650715" sldId="393"/>
            <ac:cxnSpMk id="15" creationId="{9BC1A07C-A703-B5DF-FF79-1491A308802B}"/>
          </ac:cxnSpMkLst>
        </pc:cxnChg>
        <pc:cxnChg chg="del">
          <ac:chgData name="代數白痴 顧" userId="316db6a4f7ef8138" providerId="LiveId" clId="{B86DD477-884A-4FD4-9471-AE9DEE1E1111}" dt="2023-09-26T02:29:48.030" v="3622" actId="478"/>
          <ac:cxnSpMkLst>
            <pc:docMk/>
            <pc:sldMk cId="4180650715" sldId="393"/>
            <ac:cxnSpMk id="17" creationId="{73D099C7-FFE2-97C7-AC24-B9211F40034B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20" creationId="{C9526352-1B64-2962-8E7D-056DF0BE21FA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22" creationId="{EC4A71B2-FA8C-9558-09A5-BCF04319D676}"/>
          </ac:cxnSpMkLst>
        </pc:cxnChg>
        <pc:cxnChg chg="add mod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25" creationId="{E765111E-C1D5-81A1-68C9-316DB778720D}"/>
          </ac:cxnSpMkLst>
        </pc:cxnChg>
        <pc:cxnChg chg="add mod">
          <ac:chgData name="代數白痴 顧" userId="316db6a4f7ef8138" providerId="LiveId" clId="{B86DD477-884A-4FD4-9471-AE9DEE1E1111}" dt="2023-09-26T02:31:25.669" v="3637" actId="14100"/>
          <ac:cxnSpMkLst>
            <pc:docMk/>
            <pc:sldMk cId="4180650715" sldId="393"/>
            <ac:cxnSpMk id="30" creationId="{6A1C8A90-CD4D-6456-BC18-6C49F12E8115}"/>
          </ac:cxnSpMkLst>
        </pc:cxnChg>
        <pc:cxnChg chg="del mod topLvl">
          <ac:chgData name="代數白痴 顧" userId="316db6a4f7ef8138" providerId="LiveId" clId="{B86DD477-884A-4FD4-9471-AE9DEE1E1111}" dt="2023-09-26T02:59:55.810" v="4103" actId="478"/>
          <ac:cxnSpMkLst>
            <pc:docMk/>
            <pc:sldMk cId="4180650715" sldId="393"/>
            <ac:cxnSpMk id="45" creationId="{992ACD17-13F3-D7CE-D2C5-0DC67B473336}"/>
          </ac:cxnSpMkLst>
        </pc:cxnChg>
        <pc:cxnChg chg="del mod topLvl">
          <ac:chgData name="代數白痴 顧" userId="316db6a4f7ef8138" providerId="LiveId" clId="{B86DD477-884A-4FD4-9471-AE9DEE1E1111}" dt="2023-09-26T02:59:55.810" v="4103" actId="478"/>
          <ac:cxnSpMkLst>
            <pc:docMk/>
            <pc:sldMk cId="4180650715" sldId="393"/>
            <ac:cxnSpMk id="46" creationId="{CA01A53C-8E3C-79D0-41A3-659DC33D3532}"/>
          </ac:cxnSpMkLst>
        </pc:cxnChg>
        <pc:cxnChg chg="del mod topLvl">
          <ac:chgData name="代數白痴 顧" userId="316db6a4f7ef8138" providerId="LiveId" clId="{B86DD477-884A-4FD4-9471-AE9DEE1E1111}" dt="2023-09-26T02:59:55.810" v="4103" actId="478"/>
          <ac:cxnSpMkLst>
            <pc:docMk/>
            <pc:sldMk cId="4180650715" sldId="393"/>
            <ac:cxnSpMk id="47" creationId="{155EF376-1959-F14B-065C-EE1361951D4F}"/>
          </ac:cxnSpMkLst>
        </pc:cxnChg>
        <pc:cxnChg chg="del mod topLvl">
          <ac:chgData name="代數白痴 顧" userId="316db6a4f7ef8138" providerId="LiveId" clId="{B86DD477-884A-4FD4-9471-AE9DEE1E1111}" dt="2023-09-26T02:59:55.810" v="4103" actId="478"/>
          <ac:cxnSpMkLst>
            <pc:docMk/>
            <pc:sldMk cId="4180650715" sldId="393"/>
            <ac:cxnSpMk id="48" creationId="{CA731D10-8170-C2BC-4909-1931B8C4CDF2}"/>
          </ac:cxnSpMkLst>
        </pc:cxnChg>
        <pc:cxnChg chg="del mod topLvl">
          <ac:chgData name="代數白痴 顧" userId="316db6a4f7ef8138" providerId="LiveId" clId="{B86DD477-884A-4FD4-9471-AE9DEE1E1111}" dt="2023-09-26T02:59:55.810" v="4103" actId="478"/>
          <ac:cxnSpMkLst>
            <pc:docMk/>
            <pc:sldMk cId="4180650715" sldId="393"/>
            <ac:cxnSpMk id="49" creationId="{E6F5B143-DCDF-2001-051F-1FEF89C2D3AF}"/>
          </ac:cxnSpMkLst>
        </pc:cxnChg>
        <pc:cxnChg chg="mod">
          <ac:chgData name="代數白痴 顧" userId="316db6a4f7ef8138" providerId="LiveId" clId="{B86DD477-884A-4FD4-9471-AE9DEE1E1111}" dt="2023-09-26T02:37:38.595" v="3861" actId="165"/>
          <ac:cxnSpMkLst>
            <pc:docMk/>
            <pc:sldMk cId="4180650715" sldId="393"/>
            <ac:cxnSpMk id="61" creationId="{5C8D84AC-E277-9F25-458F-D053C873E819}"/>
          </ac:cxnSpMkLst>
        </pc:cxnChg>
        <pc:cxnChg chg="mod topLvl">
          <ac:chgData name="代數白痴 顧" userId="316db6a4f7ef8138" providerId="LiveId" clId="{B86DD477-884A-4FD4-9471-AE9DEE1E1111}" dt="2023-09-26T03:07:17.557" v="4562" actId="164"/>
          <ac:cxnSpMkLst>
            <pc:docMk/>
            <pc:sldMk cId="4180650715" sldId="393"/>
            <ac:cxnSpMk id="64" creationId="{54592D26-DFC7-3260-277F-54D1C2762A76}"/>
          </ac:cxnSpMkLst>
        </pc:cxnChg>
      </pc:sldChg>
    </pc:docChg>
  </pc:docChgLst>
  <pc:docChgLst>
    <pc:chgData name="代數白痴 顧" userId="316db6a4f7ef8138" providerId="LiveId" clId="{BC4C418C-2448-478E-8648-316E8421B4D4}"/>
    <pc:docChg chg="undo custSel modSld">
      <pc:chgData name="代數白痴 顧" userId="316db6a4f7ef8138" providerId="LiveId" clId="{BC4C418C-2448-478E-8648-316E8421B4D4}" dt="2023-09-22T07:29:22.333" v="4696"/>
      <pc:docMkLst>
        <pc:docMk/>
      </pc:docMkLst>
      <pc:sldChg chg="addSp delSp modSp mod modTransition delAnim modAnim">
        <pc:chgData name="代數白痴 顧" userId="316db6a4f7ef8138" providerId="LiveId" clId="{BC4C418C-2448-478E-8648-316E8421B4D4}" dt="2023-09-22T07:29:22.333" v="4696"/>
        <pc:sldMkLst>
          <pc:docMk/>
          <pc:sldMk cId="754667137" sldId="386"/>
        </pc:sldMkLst>
        <pc:spChg chg="add del mod ord">
          <ac:chgData name="代數白痴 顧" userId="316db6a4f7ef8138" providerId="LiveId" clId="{BC4C418C-2448-478E-8648-316E8421B4D4}" dt="2023-09-21T05:38:22.377" v="2772" actId="478"/>
          <ac:spMkLst>
            <pc:docMk/>
            <pc:sldMk cId="754667137" sldId="386"/>
            <ac:spMk id="2" creationId="{8C8D714D-D234-6167-0CB9-E1C051BAA61F}"/>
          </ac:spMkLst>
        </pc:spChg>
        <pc:spChg chg="add del mod or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4" creationId="{76252839-F704-D428-20B4-399D3BA2F524}"/>
          </ac:spMkLst>
        </pc:spChg>
        <pc:spChg chg="add del mod or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7" creationId="{C54825F2-9387-4F70-A8E0-FC31D1DEE28F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9" creationId="{BA36953F-138E-B6D3-07AB-1AD2664F9C4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6" creationId="{5754F49E-29F0-2EF0-3512-1697FFB0CED2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7" creationId="{B406051D-6F1E-A3CC-DF59-EBB87A138FC6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8" creationId="{CF819AB3-4A9D-9133-65E5-F7ABF1B770EA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9" creationId="{B2F05D3D-564D-3D15-DDCA-6AA9DB9C8E6D}"/>
          </ac:spMkLst>
        </pc:spChg>
        <pc:spChg chg="add mod">
          <ac:chgData name="代數白痴 顧" userId="316db6a4f7ef8138" providerId="LiveId" clId="{BC4C418C-2448-478E-8648-316E8421B4D4}" dt="2023-09-22T05:30:27.079" v="4552" actId="1076"/>
          <ac:spMkLst>
            <pc:docMk/>
            <pc:sldMk cId="754667137" sldId="386"/>
            <ac:spMk id="21" creationId="{4637389F-039F-5359-547D-FB39F8385123}"/>
          </ac:spMkLst>
        </pc:spChg>
        <pc:spChg chg="add del mod">
          <ac:chgData name="代數白痴 顧" userId="316db6a4f7ef8138" providerId="LiveId" clId="{BC4C418C-2448-478E-8648-316E8421B4D4}" dt="2023-09-20T23:57:22.895" v="685" actId="478"/>
          <ac:spMkLst>
            <pc:docMk/>
            <pc:sldMk cId="754667137" sldId="386"/>
            <ac:spMk id="21" creationId="{C2991ED2-4976-2589-906F-BC83A26ADC42}"/>
          </ac:spMkLst>
        </pc:spChg>
        <pc:spChg chg="add mod">
          <ac:chgData name="代數白痴 顧" userId="316db6a4f7ef8138" providerId="LiveId" clId="{BC4C418C-2448-478E-8648-316E8421B4D4}" dt="2023-09-22T05:14:33.592" v="3903" actId="1037"/>
          <ac:spMkLst>
            <pc:docMk/>
            <pc:sldMk cId="754667137" sldId="386"/>
            <ac:spMk id="22" creationId="{AB78436B-4651-D5AD-543D-B6F604EDFFA0}"/>
          </ac:spMkLst>
        </pc:spChg>
        <pc:spChg chg="mod">
          <ac:chgData name="代數白痴 顧" userId="316db6a4f7ef8138" providerId="LiveId" clId="{BC4C418C-2448-478E-8648-316E8421B4D4}" dt="2023-09-22T05:03:17.484" v="2897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2T05:30:32.086" v="4554" actId="1076"/>
          <ac:spMkLst>
            <pc:docMk/>
            <pc:sldMk cId="754667137" sldId="386"/>
            <ac:spMk id="24" creationId="{88F8513B-1ED2-3139-3C8D-4D4BB26FA167}"/>
          </ac:spMkLst>
        </pc:spChg>
        <pc:spChg chg="add mod">
          <ac:chgData name="代數白痴 顧" userId="316db6a4f7ef8138" providerId="LiveId" clId="{BC4C418C-2448-478E-8648-316E8421B4D4}" dt="2023-09-22T05:30:30.316" v="4553" actId="1076"/>
          <ac:spMkLst>
            <pc:docMk/>
            <pc:sldMk cId="754667137" sldId="386"/>
            <ac:spMk id="25" creationId="{AA243613-DFF5-E442-F8BD-354616883C83}"/>
          </ac:spMkLst>
        </pc:spChg>
        <pc:spChg chg="add mod">
          <ac:chgData name="代數白痴 顧" userId="316db6a4f7ef8138" providerId="LiveId" clId="{BC4C418C-2448-478E-8648-316E8421B4D4}" dt="2023-09-22T05:30:19.389" v="4550" actId="1076"/>
          <ac:spMkLst>
            <pc:docMk/>
            <pc:sldMk cId="754667137" sldId="386"/>
            <ac:spMk id="26" creationId="{9FE57BA0-A912-215E-8553-A01A33D9256C}"/>
          </ac:spMkLst>
        </pc:spChg>
        <pc:spChg chg="add mod">
          <ac:chgData name="代數白痴 顧" userId="316db6a4f7ef8138" providerId="LiveId" clId="{BC4C418C-2448-478E-8648-316E8421B4D4}" dt="2023-09-22T05:30:21.845" v="4551" actId="1076"/>
          <ac:spMkLst>
            <pc:docMk/>
            <pc:sldMk cId="754667137" sldId="386"/>
            <ac:spMk id="27" creationId="{BE6C63F3-C2C5-B476-B765-5E5D499338B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4" creationId="{D4B48CA5-AAA8-26B2-FC6B-286F887D7B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5" creationId="{6A21E600-BFB8-B639-F417-901437BB5816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7" creationId="{0A53068D-3B93-E605-55A8-8C7732A6126A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8" creationId="{E9F6A5ED-787B-86AC-08CF-45F43BDF0C2A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9" creationId="{7776537A-67DC-B447-CF19-9AEBD1562305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9" creationId="{CCC6D122-E8CD-00F2-D7E1-FECF5E9BC93D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0" creationId="{2B635AE2-FE72-8133-BBFA-5E9D7B446533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0" creationId="{B6DD4348-677D-DA82-2EC7-C95A9A1745C6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1" creationId="{2D164CE7-942A-AAE9-2477-6F152B5E707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1" creationId="{F4E5CC02-638F-26F7-E062-A9DAAF448D59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2" creationId="{3A608119-F07C-4876-DCC7-5726CE5D92A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5" creationId="{C291A21E-2A01-B206-AE24-D56F1C66D0D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6" creationId="{8538FDC8-F961-2CAD-83FB-BA1DC045E5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9" creationId="{3CD45AC4-9459-8CC8-1471-56F381C5B8D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0" creationId="{8D664B52-2BAB-B0B3-42FE-35B2DF33E238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1" creationId="{4B24AA49-220D-8CE2-857C-ADFC9B53B42E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5" creationId="{AA7DF23F-5A42-D58A-D452-40DAEE7173B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6" creationId="{C70AE3B7-E5A6-48BC-5A35-2216BA502528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9" creationId="{AB74BB6C-AFC1-E0C2-792A-1A2B5551BECE}"/>
          </ac:spMkLst>
        </pc:spChg>
        <pc:spChg chg="mod">
          <ac:chgData name="代數白痴 顧" userId="316db6a4f7ef8138" providerId="LiveId" clId="{BC4C418C-2448-478E-8648-316E8421B4D4}" dt="2023-09-22T05:14:44.889" v="3905" actId="20577"/>
          <ac:spMkLst>
            <pc:docMk/>
            <pc:sldMk cId="754667137" sldId="386"/>
            <ac:spMk id="60" creationId="{90ECAF3B-FFFF-A531-AFBE-31708C7D891C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1" creationId="{62814729-E4C4-A752-080D-A931CC004F9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2" creationId="{CA4F4A71-8563-4CBD-9612-AE104071FBDA}"/>
          </ac:spMkLst>
        </pc:spChg>
        <pc:spChg chg="add del mod">
          <ac:chgData name="代數白痴 顧" userId="316db6a4f7ef8138" providerId="LiveId" clId="{BC4C418C-2448-478E-8648-316E8421B4D4}" dt="2023-09-22T07:28:56.821" v="4691" actId="478"/>
          <ac:spMkLst>
            <pc:docMk/>
            <pc:sldMk cId="754667137" sldId="386"/>
            <ac:spMk id="64" creationId="{02110D10-11DB-BBC2-5AA4-1ED68611D77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6" creationId="{8DBDAB1F-3F47-2D44-514B-FF41A08F92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7" creationId="{C58DF2A8-343B-BE25-C21B-5BCC48D8887E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80" creationId="{0B161CAC-46F9-623C-E98F-BC0E731BFA9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90" creationId="{0AABA280-7F71-CDE8-261C-F44E750B1396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07" creationId="{FA4D8D0D-595F-F3BF-294A-36BF87218051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1" creationId="{CF9D6D0C-D902-2508-B0C8-C945DEB84D7E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12" creationId="{C6C3C595-B151-BCD5-6AD2-7A9D077217B2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4" creationId="{CD62FF1D-E72E-6199-0E4D-25B61CC95A1C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5" creationId="{C7A20CF9-EC92-B0CB-EFC4-A8A43C734F87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6" creationId="{228B9FF3-A3D2-1DDC-4106-0877D23FAE2F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7" creationId="{D297C042-0E76-1538-2A53-BABBFA025430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8" creationId="{019A36AB-EDF6-F85B-983E-69EC9AC6A045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9" creationId="{0C9873A3-9A41-741D-B682-E3C58BA83A1B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20" creationId="{78D971B0-BD78-27D6-51D4-7E780D743C67}"/>
          </ac:spMkLst>
        </pc:spChg>
        <pc:spChg chg="mod">
          <ac:chgData name="代數白痴 顧" userId="316db6a4f7ef8138" providerId="LiveId" clId="{BC4C418C-2448-478E-8648-316E8421B4D4}" dt="2023-09-22T05:08:39.695" v="3847" actId="165"/>
          <ac:spMkLst>
            <pc:docMk/>
            <pc:sldMk cId="754667137" sldId="386"/>
            <ac:spMk id="123" creationId="{CDFF00A1-B272-C834-7727-33F11794FC9B}"/>
          </ac:spMkLst>
        </pc:spChg>
        <pc:spChg chg="mod">
          <ac:chgData name="代數白痴 顧" userId="316db6a4f7ef8138" providerId="LiveId" clId="{BC4C418C-2448-478E-8648-316E8421B4D4}" dt="2023-09-22T05:08:39.695" v="3847" actId="165"/>
          <ac:spMkLst>
            <pc:docMk/>
            <pc:sldMk cId="754667137" sldId="386"/>
            <ac:spMk id="124" creationId="{E2EF30B9-102F-7A4D-0114-5A38E89A51A8}"/>
          </ac:spMkLst>
        </pc:spChg>
        <pc:spChg chg="mod ord">
          <ac:chgData name="代數白痴 顧" userId="316db6a4f7ef8138" providerId="LiveId" clId="{BC4C418C-2448-478E-8648-316E8421B4D4}" dt="2023-09-22T05:21:20.858" v="4481" actId="167"/>
          <ac:spMkLst>
            <pc:docMk/>
            <pc:sldMk cId="754667137" sldId="386"/>
            <ac:spMk id="125" creationId="{94FDA804-DB18-7A51-1B41-2C548DE59373}"/>
          </ac:spMkLst>
        </pc:spChg>
        <pc:spChg chg="mod">
          <ac:chgData name="代數白痴 顧" userId="316db6a4f7ef8138" providerId="LiveId" clId="{BC4C418C-2448-478E-8648-316E8421B4D4}" dt="2023-09-22T05:20:16.696" v="4427" actId="20577"/>
          <ac:spMkLst>
            <pc:docMk/>
            <pc:sldMk cId="754667137" sldId="386"/>
            <ac:spMk id="126" creationId="{8A0E8D83-3163-C65A-85C0-A9A19EDD089E}"/>
          </ac:spMkLst>
        </pc:spChg>
        <pc:spChg chg="add del mod or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49" creationId="{7EE51257-9C7E-51C2-95A7-AF2876D15BB2}"/>
          </ac:spMkLst>
        </pc:spChg>
        <pc:spChg chg="add del mod or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0" creationId="{164F6070-D891-9C81-4B31-6CD6AFC02C18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8" creationId="{5E9AB1C6-BE0B-F867-82CE-E47B56B3DE24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9" creationId="{6D23D6E4-1D7A-44B8-2CFD-AABA47B83744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0" creationId="{064D149F-1EB2-289E-0B53-67E34A70CB8B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1" creationId="{136FEEA0-A41A-BA97-F45D-53A4785389FA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2" creationId="{DF0081A1-2724-22EE-1195-AB1B2BDECF8C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3" creationId="{D0B49CAF-775D-DE29-C252-24A13BCA87C7}"/>
          </ac:spMkLst>
        </pc:spChg>
        <pc:grpChg chg="add mod">
          <ac:chgData name="代數白痴 顧" userId="316db6a4f7ef8138" providerId="LiveId" clId="{BC4C418C-2448-478E-8648-316E8421B4D4}" dt="2023-09-22T05:26:31.741" v="4514" actId="164"/>
          <ac:grpSpMkLst>
            <pc:docMk/>
            <pc:sldMk cId="754667137" sldId="386"/>
            <ac:grpSpMk id="43" creationId="{DB552136-D29E-EDA2-89A1-0DBF11CE3420}"/>
          </ac:grpSpMkLst>
        </pc:grpChg>
        <pc:grpChg chg="add del mod">
          <ac:chgData name="代數白痴 顧" userId="316db6a4f7ef8138" providerId="LiveId" clId="{BC4C418C-2448-478E-8648-316E8421B4D4}" dt="2023-09-21T00:02:28.617" v="741" actId="165"/>
          <ac:grpSpMkLst>
            <pc:docMk/>
            <pc:sldMk cId="754667137" sldId="386"/>
            <ac:grpSpMk id="100" creationId="{8145FC93-80AF-4C17-6F28-C2F7F4FCE241}"/>
          </ac:grpSpMkLst>
        </pc:grpChg>
        <pc:grpChg chg="add mod topLvl">
          <ac:chgData name="代數白痴 顧" userId="316db6a4f7ef8138" providerId="LiveId" clId="{BC4C418C-2448-478E-8648-316E8421B4D4}" dt="2023-09-22T05:26:31.741" v="4514" actId="164"/>
          <ac:grpSpMkLst>
            <pc:docMk/>
            <pc:sldMk cId="754667137" sldId="386"/>
            <ac:grpSpMk id="121" creationId="{4172A6B1-D41B-6461-7957-C7B611058D7B}"/>
          </ac:grpSpMkLst>
        </pc:grpChg>
        <pc:grpChg chg="add del mod">
          <ac:chgData name="代數白痴 顧" userId="316db6a4f7ef8138" providerId="LiveId" clId="{BC4C418C-2448-478E-8648-316E8421B4D4}" dt="2023-09-22T05:08:39.695" v="3847" actId="165"/>
          <ac:grpSpMkLst>
            <pc:docMk/>
            <pc:sldMk cId="754667137" sldId="386"/>
            <ac:grpSpMk id="164" creationId="{ABBB0B38-3B73-7C7A-390D-D0FAF877D0A7}"/>
          </ac:grpSpMkLst>
        </pc:grpChg>
        <pc:graphicFrameChg chg="add mod">
          <ac:chgData name="代數白痴 顧" userId="316db6a4f7ef8138" providerId="LiveId" clId="{BC4C418C-2448-478E-8648-316E8421B4D4}" dt="2023-09-22T05:05:21.629" v="3160" actId="1038"/>
          <ac:graphicFrameMkLst>
            <pc:docMk/>
            <pc:sldMk cId="754667137" sldId="386"/>
            <ac:graphicFrameMk id="2" creationId="{BC59AAED-E4F9-D1D1-66B7-C0665BCCA384}"/>
          </ac:graphicFrameMkLst>
        </pc:graphicFrameChg>
        <pc:graphicFrameChg chg="add mod">
          <ac:chgData name="代數白痴 顧" userId="316db6a4f7ef8138" providerId="LiveId" clId="{BC4C418C-2448-478E-8648-316E8421B4D4}" dt="2023-09-22T05:08:05.503" v="3803" actId="1036"/>
          <ac:graphicFrameMkLst>
            <pc:docMk/>
            <pc:sldMk cId="754667137" sldId="386"/>
            <ac:graphicFrameMk id="14" creationId="{49512D5C-6014-99C4-3E01-7B791DE5ADC2}"/>
          </ac:graphicFrameMkLst>
        </pc:graphicFrameChg>
        <pc:graphicFrameChg chg="add mod">
          <ac:chgData name="代數白痴 顧" userId="316db6a4f7ef8138" providerId="LiveId" clId="{BC4C418C-2448-478E-8648-316E8421B4D4}" dt="2023-09-22T05:08:33.181" v="3846" actId="1037"/>
          <ac:graphicFrameMkLst>
            <pc:docMk/>
            <pc:sldMk cId="754667137" sldId="386"/>
            <ac:graphicFrameMk id="16" creationId="{804DFCA3-9D6D-1E83-31A8-A2699FEDDEEF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28" creationId="{9FF47D7F-B328-DD14-FFEA-DFECC9DDE2A5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1" creationId="{FF3A6F6A-B52D-B69F-A390-5EA952DB1ECE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2" creationId="{34F34675-E82E-FF7E-FBB0-16B11743667A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3" creationId="{A0D06723-81C8-8D36-6893-2DDE08B3EBEB}"/>
          </ac:graphicFrameMkLst>
        </pc:graphicFrameChg>
        <pc:picChg chg="add del mod">
          <ac:chgData name="代數白痴 顧" userId="316db6a4f7ef8138" providerId="LiveId" clId="{BC4C418C-2448-478E-8648-316E8421B4D4}" dt="2023-09-21T00:00:04.050" v="714" actId="478"/>
          <ac:picMkLst>
            <pc:docMk/>
            <pc:sldMk cId="754667137" sldId="386"/>
            <ac:picMk id="8" creationId="{97C168C2-1AAD-1861-20FF-BBAFD2B524B8}"/>
          </ac:picMkLst>
        </pc:picChg>
        <pc:picChg chg="add del mod">
          <ac:chgData name="代數白痴 顧" userId="316db6a4f7ef8138" providerId="LiveId" clId="{BC4C418C-2448-478E-8648-316E8421B4D4}" dt="2023-09-22T05:08:59.708" v="3851" actId="478"/>
          <ac:picMkLst>
            <pc:docMk/>
            <pc:sldMk cId="754667137" sldId="386"/>
            <ac:picMk id="17" creationId="{FD31AC68-FFA7-AA79-D6B9-AFC3F5ED2351}"/>
          </ac:picMkLst>
        </pc:picChg>
        <pc:picChg chg="add mod">
          <ac:chgData name="代數白痴 顧" userId="316db6a4f7ef8138" providerId="LiveId" clId="{BC4C418C-2448-478E-8648-316E8421B4D4}" dt="2023-09-22T05:13:04.942" v="3871" actId="1076"/>
          <ac:picMkLst>
            <pc:docMk/>
            <pc:sldMk cId="754667137" sldId="386"/>
            <ac:picMk id="20" creationId="{05B00E74-0EFA-1A16-8548-1ABA9F5DE776}"/>
          </ac:picMkLst>
        </pc:picChg>
        <pc:picChg chg="add mod">
          <ac:chgData name="代數白痴 顧" userId="316db6a4f7ef8138" providerId="LiveId" clId="{BC4C418C-2448-478E-8648-316E8421B4D4}" dt="2023-09-22T05:26:31.741" v="4514" actId="164"/>
          <ac:picMkLst>
            <pc:docMk/>
            <pc:sldMk cId="754667137" sldId="386"/>
            <ac:picMk id="36" creationId="{142A36C4-EA4F-CD58-0463-5AA7F2960599}"/>
          </ac:picMkLst>
        </pc:picChg>
        <pc:picChg chg="add del mod">
          <ac:chgData name="代數白痴 顧" userId="316db6a4f7ef8138" providerId="LiveId" clId="{BC4C418C-2448-478E-8648-316E8421B4D4}" dt="2023-09-21T00:51:43.387" v="997" actId="478"/>
          <ac:picMkLst>
            <pc:docMk/>
            <pc:sldMk cId="754667137" sldId="386"/>
            <ac:picMk id="131" creationId="{C6B2DA7A-4F2A-F74A-5ECE-9BA42540F829}"/>
          </ac:picMkLst>
        </pc:picChg>
        <pc:cxnChg chg="add mod">
          <ac:chgData name="代數白痴 顧" userId="316db6a4f7ef8138" providerId="LiveId" clId="{BC4C418C-2448-478E-8648-316E8421B4D4}" dt="2023-09-22T05:06:30.980" v="3245" actId="1038"/>
          <ac:cxnSpMkLst>
            <pc:docMk/>
            <pc:sldMk cId="754667137" sldId="386"/>
            <ac:cxnSpMk id="3" creationId="{6A286D77-4CAA-9C16-A506-28BBD1EC5CD3}"/>
          </ac:cxnSpMkLst>
        </pc:cxnChg>
        <pc:cxnChg chg="add mod">
          <ac:chgData name="代數白痴 顧" userId="316db6a4f7ef8138" providerId="LiveId" clId="{BC4C418C-2448-478E-8648-316E8421B4D4}" dt="2023-09-22T05:06:38.228" v="3312" actId="1038"/>
          <ac:cxnSpMkLst>
            <pc:docMk/>
            <pc:sldMk cId="754667137" sldId="386"/>
            <ac:cxnSpMk id="5" creationId="{1384F47A-8CF6-5821-3B3E-3FF3D57DE0F9}"/>
          </ac:cxnSpMkLst>
        </pc:cxnChg>
        <pc:cxnChg chg="add mod">
          <ac:chgData name="代數白痴 顧" userId="316db6a4f7ef8138" providerId="LiveId" clId="{BC4C418C-2448-478E-8648-316E8421B4D4}" dt="2023-09-22T05:06:49.967" v="3422" actId="1038"/>
          <ac:cxnSpMkLst>
            <pc:docMk/>
            <pc:sldMk cId="754667137" sldId="386"/>
            <ac:cxnSpMk id="6" creationId="{B20D77E5-8111-71B0-A0BD-12C4F06B6565}"/>
          </ac:cxnSpMkLst>
        </pc:cxnChg>
        <pc:cxnChg chg="add mod">
          <ac:chgData name="代數白痴 顧" userId="316db6a4f7ef8138" providerId="LiveId" clId="{BC4C418C-2448-478E-8648-316E8421B4D4}" dt="2023-09-22T05:07:10.509" v="3613" actId="14100"/>
          <ac:cxnSpMkLst>
            <pc:docMk/>
            <pc:sldMk cId="754667137" sldId="386"/>
            <ac:cxnSpMk id="8" creationId="{DF86CED7-9CEC-FF3C-1A8D-8E2622439DDD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" creationId="{E4DF225D-C1A1-9242-AAB2-5EEFA2345930}"/>
          </ac:cxnSpMkLst>
        </pc:cxnChg>
        <pc:cxnChg chg="add mod">
          <ac:chgData name="代數白痴 顧" userId="316db6a4f7ef8138" providerId="LiveId" clId="{BC4C418C-2448-478E-8648-316E8421B4D4}" dt="2023-09-22T05:07:20.858" v="3680" actId="1037"/>
          <ac:cxnSpMkLst>
            <pc:docMk/>
            <pc:sldMk cId="754667137" sldId="386"/>
            <ac:cxnSpMk id="11" creationId="{F0AE64F3-518D-B6EA-04FF-D1937CC2A38B}"/>
          </ac:cxnSpMkLst>
        </pc:cxnChg>
        <pc:cxnChg chg="add mod">
          <ac:chgData name="代數白痴 顧" userId="316db6a4f7ef8138" providerId="LiveId" clId="{BC4C418C-2448-478E-8648-316E8421B4D4}" dt="2023-09-22T05:07:26.913" v="3730" actId="1038"/>
          <ac:cxnSpMkLst>
            <pc:docMk/>
            <pc:sldMk cId="754667137" sldId="386"/>
            <ac:cxnSpMk id="12" creationId="{26C449C4-CF26-6A41-3A7B-DBCC0F388568}"/>
          </ac:cxnSpMkLst>
        </pc:cxnChg>
        <pc:cxnChg chg="add del mod">
          <ac:chgData name="代數白痴 顧" userId="316db6a4f7ef8138" providerId="LiveId" clId="{BC4C418C-2448-478E-8648-316E8421B4D4}" dt="2023-09-20T23:54:52.490" v="664" actId="478"/>
          <ac:cxnSpMkLst>
            <pc:docMk/>
            <pc:sldMk cId="754667137" sldId="386"/>
            <ac:cxnSpMk id="12" creationId="{FE44919D-A61E-B6AF-5244-9ECCDB0DD3F9}"/>
          </ac:cxnSpMkLst>
        </pc:cxnChg>
        <pc:cxnChg chg="add mod">
          <ac:chgData name="代數白痴 顧" userId="316db6a4f7ef8138" providerId="LiveId" clId="{BC4C418C-2448-478E-8648-316E8421B4D4}" dt="2023-09-22T05:07:38.353" v="3781" actId="1038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4" creationId="{29E321DE-739E-5589-734F-19544167270D}"/>
          </ac:cxnSpMkLst>
        </pc:cxnChg>
        <pc:cxnChg chg="add del mod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15" creationId="{AF25661D-5705-A874-2446-E9A6CD164FCB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0" creationId="{637BF08F-B6FD-D2C7-C0A9-663D8DB4221A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2" creationId="{9847AC17-8F88-BE6C-1472-A5AF95A36B6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25" creationId="{869234FE-16FE-9AE4-4196-B01E85DA31FC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27" creationId="{D7485DA5-47AC-860F-CD0D-B394DCF9A882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8" creationId="{9ACD6245-8D7A-56B5-54A3-DC4F21608589}"/>
          </ac:cxnSpMkLst>
        </pc:cxnChg>
        <pc:cxnChg chg="add del mod">
          <ac:chgData name="代數白痴 顧" userId="316db6a4f7ef8138" providerId="LiveId" clId="{BC4C418C-2448-478E-8648-316E8421B4D4}" dt="2023-09-22T05:21:35.132" v="4483" actId="478"/>
          <ac:cxnSpMkLst>
            <pc:docMk/>
            <pc:sldMk cId="754667137" sldId="386"/>
            <ac:cxnSpMk id="30" creationId="{E5B57ACA-B501-0BFC-A063-3673A3D73556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31" creationId="{31BAE594-6151-7D55-2AA3-88E304A70184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33" creationId="{0CAC0108-4978-05C1-3AD5-A7FAA6ED5378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37" creationId="{3D171F9D-5482-2848-D5B5-9ACBF367EF06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38" creationId="{C24963F8-DCB2-E10A-1CEF-C20D4AA69C9A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2" creationId="{959C991D-0B61-7376-6A1C-ED396308A20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3" creationId="{C1C6507E-1F83-3C2B-C749-E08AE464803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4" creationId="{0E218771-1ABE-ED67-90AF-E17269FEF8A0}"/>
          </ac:cxnSpMkLst>
        </pc:cxnChg>
        <pc:cxnChg chg="add del">
          <ac:chgData name="代數白痴 顧" userId="316db6a4f7ef8138" providerId="LiveId" clId="{BC4C418C-2448-478E-8648-316E8421B4D4}" dt="2023-09-22T05:27:21.441" v="4516" actId="478"/>
          <ac:cxnSpMkLst>
            <pc:docMk/>
            <pc:sldMk cId="754667137" sldId="386"/>
            <ac:cxnSpMk id="45" creationId="{D86D9419-A41A-9765-3855-7E5154DCBAD9}"/>
          </ac:cxnSpMkLst>
        </pc:cxnChg>
        <pc:cxnChg chg="add mod">
          <ac:chgData name="代數白痴 顧" userId="316db6a4f7ef8138" providerId="LiveId" clId="{BC4C418C-2448-478E-8648-316E8421B4D4}" dt="2023-09-22T05:28:14.165" v="4526" actId="14100"/>
          <ac:cxnSpMkLst>
            <pc:docMk/>
            <pc:sldMk cId="754667137" sldId="386"/>
            <ac:cxnSpMk id="47" creationId="{6FCC769F-1246-9E94-7644-F0AAC82CD965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7" creationId="{A278C6D2-6C9A-F873-C7F9-2327A1069319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8" creationId="{DCFE519E-5BF6-F942-C51A-EE58CDD239E9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2" creationId="{458169C0-9F16-1266-7E10-2364780B527B}"/>
          </ac:cxnSpMkLst>
        </pc:cxnChg>
        <pc:cxnChg chg="add mod">
          <ac:chgData name="代數白痴 顧" userId="316db6a4f7ef8138" providerId="LiveId" clId="{BC4C418C-2448-478E-8648-316E8421B4D4}" dt="2023-09-22T05:28:45.574" v="4533" actId="14100"/>
          <ac:cxnSpMkLst>
            <pc:docMk/>
            <pc:sldMk cId="754667137" sldId="386"/>
            <ac:cxnSpMk id="52" creationId="{A749916C-6F43-BF2C-6373-6CB2C391642F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3" creationId="{67CCF68D-CB3E-4BC6-14A5-13F3587A75F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4" creationId="{ED4954EE-1CA0-0FB7-310E-BAA3EEC6BED9}"/>
          </ac:cxnSpMkLst>
        </pc:cxnChg>
        <pc:cxnChg chg="add mod">
          <ac:chgData name="代數白痴 顧" userId="316db6a4f7ef8138" providerId="LiveId" clId="{BC4C418C-2448-478E-8648-316E8421B4D4}" dt="2023-09-22T05:29:31.189" v="4543" actId="14100"/>
          <ac:cxnSpMkLst>
            <pc:docMk/>
            <pc:sldMk cId="754667137" sldId="386"/>
            <ac:cxnSpMk id="56" creationId="{CB86CEDD-C98A-1E57-5E0B-A6D6B6C3227C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7" creationId="{B03DCD9E-4E72-7E05-ADC9-E2E6799EDE10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8" creationId="{417003E0-44F4-CC76-5A29-BE36D43210E5}"/>
          </ac:cxnSpMkLst>
        </pc:cxnChg>
        <pc:cxnChg chg="add mod">
          <ac:chgData name="代數白痴 顧" userId="316db6a4f7ef8138" providerId="LiveId" clId="{BC4C418C-2448-478E-8648-316E8421B4D4}" dt="2023-09-22T05:30:10.205" v="4548" actId="14100"/>
          <ac:cxnSpMkLst>
            <pc:docMk/>
            <pc:sldMk cId="754667137" sldId="386"/>
            <ac:cxnSpMk id="62" creationId="{5D09F3A5-F2BF-9AF2-5F71-D7DCFEE671EF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3" creationId="{CC7EF02B-06F2-68BC-FA85-D1548B24DA9B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4" creationId="{A6B2FA41-AB03-2A3F-998A-EE8E1245248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5" creationId="{DFBFA1AE-52B4-3545-31DA-F93B9A012BA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2" creationId="{2EC6A9AB-46CE-DDB3-222C-31C64C92BD0D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5" creationId="{E48799C8-F485-C763-B73C-FBA345AC918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8" creationId="{CBEA46F2-6179-5E95-C005-471A7084C60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81" creationId="{20D8CF43-D3A2-0C83-163A-CDF3C1EF4106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86" creationId="{C9C0C1C7-26B1-8C15-B829-6BF6BB8BAEB1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89" creationId="{A9ACC9B3-2C6D-DB5F-0CE0-E5FEFDF43C33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1" creationId="{EF140235-2DB4-0FF0-77C6-B08A0E82DC99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2" creationId="{21D69562-5FAE-E43D-1416-D7FBA320B28A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3" creationId="{BC2CEA5C-DA60-2E1B-2A24-372276078C0C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4" creationId="{64484339-ED69-FED8-5374-F64F9CF6CFC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5" creationId="{71092705-B531-CE26-7913-650BD3A86BD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6" creationId="{32E7D953-FFA9-044A-DD0E-CFFF40D4BCC0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7" creationId="{CFA58F4D-4F91-BEFB-9900-96352792EA10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8" creationId="{660C9326-92A0-7CCA-AC14-CAB135B61165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9" creationId="{800A1295-FE40-889A-9644-36A44073C96E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08" creationId="{77847ECA-8683-2B88-AF25-58C2EF244C8E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09" creationId="{78CC8531-E4E8-EC35-2837-672879D79BE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0" creationId="{94E3FB83-FA3F-3750-0573-D98A23F315CC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3" creationId="{4BE020D8-51FD-7463-7994-32F301490CCA}"/>
          </ac:cxnSpMkLst>
        </pc:cxnChg>
        <pc:cxnChg chg="mod">
          <ac:chgData name="代數白痴 顧" userId="316db6a4f7ef8138" providerId="LiveId" clId="{BC4C418C-2448-478E-8648-316E8421B4D4}" dt="2023-09-22T05:21:25.629" v="4482" actId="14100"/>
          <ac:cxnSpMkLst>
            <pc:docMk/>
            <pc:sldMk cId="754667137" sldId="386"/>
            <ac:cxnSpMk id="122" creationId="{16CD59A0-6606-B838-E37D-B62392787CE5}"/>
          </ac:cxnSpMkLst>
        </pc:cxnChg>
        <pc:cxnChg chg="add mod topLvl">
          <ac:chgData name="代數白痴 顧" userId="316db6a4f7ef8138" providerId="LiveId" clId="{BC4C418C-2448-478E-8648-316E8421B4D4}" dt="2023-09-22T05:26:31.741" v="4514" actId="164"/>
          <ac:cxnSpMkLst>
            <pc:docMk/>
            <pc:sldMk cId="754667137" sldId="386"/>
            <ac:cxnSpMk id="128" creationId="{92197440-A666-3AB7-E897-029870B0687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4" creationId="{3D69CC68-C703-A39D-B9E4-432A1C65CC2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7" creationId="{F12E6A03-247A-EFD9-CA97-788B1CF18BF7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9" creationId="{E102C109-6E6A-1673-603A-9BE73BCB277F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1" creationId="{69DDB54A-6FD3-0E21-2B1F-C96865682424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4" creationId="{19087189-9E4E-0ECF-6A39-95914E3DC8D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6" creationId="{FA518E53-9A62-6667-A9EF-968A0BD22286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8" creationId="{0067764E-1A9F-FE78-8B09-878B1B55A848}"/>
          </ac:cxnSpMkLst>
        </pc:cxnChg>
      </pc:sldChg>
      <pc:sldChg chg="addSp delSp modSp mod modTransition modAnim">
        <pc:chgData name="代數白痴 顧" userId="316db6a4f7ef8138" providerId="LiveId" clId="{BC4C418C-2448-478E-8648-316E8421B4D4}" dt="2023-09-22T05:30:58.700" v="4557"/>
        <pc:sldMkLst>
          <pc:docMk/>
          <pc:sldMk cId="731354489" sldId="387"/>
        </pc:sldMkLst>
        <pc:spChg chg="mod">
          <ac:chgData name="代數白痴 顧" userId="316db6a4f7ef8138" providerId="LiveId" clId="{BC4C418C-2448-478E-8648-316E8421B4D4}" dt="2023-09-21T05:12:42.143" v="1746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BC4C418C-2448-478E-8648-316E8421B4D4}" dt="2023-09-21T05:09:56.081" v="1742" actId="113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4" creationId="{EB6FF485-E290-0FBD-D967-A080D739E71E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5" creationId="{2CAA7C15-4F75-2E7B-6C11-C68D7DB2A663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6" creationId="{979707CA-0C4F-337D-E5E0-7F7B76585B39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7" creationId="{B1F4E0DE-224E-DFB5-997D-5D69DC8E4A3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8" creationId="{84371D54-26EF-EC22-850D-E1EAB71C676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9" creationId="{307685F2-86C6-09D4-DD9D-218DC8AC6FA8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0" creationId="{2F65B4B8-2EEB-5C18-FE66-11681A8B03AF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1" creationId="{45D868B3-FA06-E813-016A-7BE9142C68E1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2" creationId="{0281B1C8-4EF1-A744-43F4-6108A8718B79}"/>
          </ac:spMkLst>
        </pc:spChg>
        <pc:spChg chg="mod">
          <ac:chgData name="代數白痴 顧" userId="316db6a4f7ef8138" providerId="LiveId" clId="{BC4C418C-2448-478E-8648-316E8421B4D4}" dt="2023-09-21T04:58:16.345" v="1096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4" creationId="{3C9AC322-BE2D-48B1-4E0E-6B0112E72684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5" creationId="{9B0A9701-8CE1-6372-0F59-E4434E25706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6" creationId="{CC71955C-5A2C-B1A6-BEB4-4D4FC14A0EB8}"/>
          </ac:spMkLst>
        </pc:spChg>
        <pc:spChg chg="add del mod ord">
          <ac:chgData name="代數白痴 顧" userId="316db6a4f7ef8138" providerId="LiveId" clId="{BC4C418C-2448-478E-8648-316E8421B4D4}" dt="2023-09-21T05:42:20.252" v="2796" actId="478"/>
          <ac:spMkLst>
            <pc:docMk/>
            <pc:sldMk cId="731354489" sldId="387"/>
            <ac:spMk id="31" creationId="{D6D09BDD-DB2D-6131-42CF-492E9F205069}"/>
          </ac:spMkLst>
        </pc:spChg>
        <pc:spChg chg="add mod">
          <ac:chgData name="代數白痴 顧" userId="316db6a4f7ef8138" providerId="LiveId" clId="{BC4C418C-2448-478E-8648-316E8421B4D4}" dt="2023-09-21T05:43:54.829" v="2810" actId="692"/>
          <ac:spMkLst>
            <pc:docMk/>
            <pc:sldMk cId="731354489" sldId="387"/>
            <ac:spMk id="32" creationId="{DDE84B6D-837A-A1CA-F35B-9BA71731ACAB}"/>
          </ac:spMkLst>
        </pc:spChg>
        <pc:spChg chg="mod">
          <ac:chgData name="代數白痴 顧" userId="316db6a4f7ef8138" providerId="LiveId" clId="{BC4C418C-2448-478E-8648-316E8421B4D4}" dt="2023-09-21T05:01:25.483" v="1434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BC4C418C-2448-478E-8648-316E8421B4D4}" dt="2023-09-21T05:14:32.050" v="1751" actId="164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BC4C418C-2448-478E-8648-316E8421B4D4}" dt="2023-09-21T05:14:32.050" v="1751" actId="164"/>
          <ac:grpSpMkLst>
            <pc:docMk/>
            <pc:sldMk cId="731354489" sldId="387"/>
            <ac:grpSpMk id="30" creationId="{19C2BAAD-889C-F7C4-FEB9-AD974E6C83D0}"/>
          </ac:grpSpMkLst>
        </pc:grpChg>
        <pc:picChg chg="add del mod">
          <ac:chgData name="代數白痴 顧" userId="316db6a4f7ef8138" providerId="LiveId" clId="{BC4C418C-2448-478E-8648-316E8421B4D4}" dt="2023-09-21T05:07:25.905" v="1499" actId="478"/>
          <ac:picMkLst>
            <pc:docMk/>
            <pc:sldMk cId="731354489" sldId="387"/>
            <ac:picMk id="8" creationId="{5FFF9FE7-FEE3-CA4B-FAEE-79B3E5331157}"/>
          </ac:picMkLst>
        </pc:picChg>
        <pc:picChg chg="add mod">
          <ac:chgData name="代數白痴 顧" userId="316db6a4f7ef8138" providerId="LiveId" clId="{BC4C418C-2448-478E-8648-316E8421B4D4}" dt="2023-09-21T05:34:15.005" v="2762" actId="1076"/>
          <ac:picMkLst>
            <pc:docMk/>
            <pc:sldMk cId="731354489" sldId="387"/>
            <ac:picMk id="13" creationId="{ACB4EDCF-5878-698C-6FCC-F11B8BD7F65A}"/>
          </ac:picMkLst>
        </pc:picChg>
        <pc:picChg chg="add mod">
          <ac:chgData name="代數白痴 顧" userId="316db6a4f7ef8138" providerId="LiveId" clId="{BC4C418C-2448-478E-8648-316E8421B4D4}" dt="2023-09-21T05:14:32.050" v="1751" actId="164"/>
          <ac:picMkLst>
            <pc:docMk/>
            <pc:sldMk cId="731354489" sldId="387"/>
            <ac:picMk id="29" creationId="{EEE0AA7A-CBD9-CDEC-A931-7CF70BA8ABF9}"/>
          </ac:picMkLst>
        </pc:picChg>
        <pc:cxnChg chg="add mod">
          <ac:chgData name="代數白痴 顧" userId="316db6a4f7ef8138" providerId="LiveId" clId="{BC4C418C-2448-478E-8648-316E8421B4D4}" dt="2023-09-21T05:01:19.297" v="1417" actId="1038"/>
          <ac:cxnSpMkLst>
            <pc:docMk/>
            <pc:sldMk cId="731354489" sldId="387"/>
            <ac:cxnSpMk id="3" creationId="{C5A77FD0-E06F-C897-3AB0-08C5DCB0801E}"/>
          </ac:cxnSpMkLst>
        </pc:cxnChg>
        <pc:cxnChg chg="add mod">
          <ac:chgData name="代數白痴 顧" userId="316db6a4f7ef8138" providerId="LiveId" clId="{BC4C418C-2448-478E-8648-316E8421B4D4}" dt="2023-09-21T05:01:15.223" v="1416" actId="1038"/>
          <ac:cxnSpMkLst>
            <pc:docMk/>
            <pc:sldMk cId="731354489" sldId="387"/>
            <ac:cxnSpMk id="4" creationId="{03227393-90B5-DEE6-AA19-E52BD04197B9}"/>
          </ac:cxnSpMkLst>
        </pc:cxnChg>
        <pc:cxnChg chg="mod">
          <ac:chgData name="代數白痴 顧" userId="316db6a4f7ef8138" providerId="LiveId" clId="{BC4C418C-2448-478E-8648-316E8421B4D4}" dt="2023-09-21T05:10:06.877" v="1744" actId="14100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BC4C418C-2448-478E-8648-316E8421B4D4}" dt="2023-09-22T05:30:58.698" v="4555"/>
        <pc:sldMkLst>
          <pc:docMk/>
          <pc:sldMk cId="151402070" sldId="390"/>
        </pc:sldMkLst>
        <pc:spChg chg="mod">
          <ac:chgData name="代數白痴 顧" userId="316db6a4f7ef8138" providerId="LiveId" clId="{BC4C418C-2448-478E-8648-316E8421B4D4}" dt="2023-09-22T05:01:29.033" v="282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 modAnim">
        <pc:chgData name="代數白痴 顧" userId="316db6a4f7ef8138" providerId="LiveId" clId="{BC4C418C-2448-478E-8648-316E8421B4D4}" dt="2023-09-22T05:30:58.701" v="4558"/>
        <pc:sldMkLst>
          <pc:docMk/>
          <pc:sldMk cId="2267038628" sldId="392"/>
        </pc:sldMkLst>
        <pc:spChg chg="add mod">
          <ac:chgData name="代數白痴 顧" userId="316db6a4f7ef8138" providerId="LiveId" clId="{BC4C418C-2448-478E-8648-316E8421B4D4}" dt="2023-09-21T05:23:33.678" v="2230" actId="692"/>
          <ac:spMkLst>
            <pc:docMk/>
            <pc:sldMk cId="2267038628" sldId="392"/>
            <ac:spMk id="7" creationId="{DCE27574-8451-35F2-4F58-D0EAD3136042}"/>
          </ac:spMkLst>
        </pc:spChg>
        <pc:spChg chg="mod">
          <ac:chgData name="代數白痴 顧" userId="316db6a4f7ef8138" providerId="LiveId" clId="{BC4C418C-2448-478E-8648-316E8421B4D4}" dt="2023-09-21T05:30:14.713" v="2702" actId="14100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BC4C418C-2448-478E-8648-316E8421B4D4}" dt="2023-09-21T05:27:05.085" v="2563" actId="1038"/>
          <ac:spMkLst>
            <pc:docMk/>
            <pc:sldMk cId="2267038628" sldId="392"/>
            <ac:spMk id="10" creationId="{3DE5A842-2134-9639-2AC0-310AE1A246E8}"/>
          </ac:spMkLst>
        </pc:spChg>
        <pc:spChg chg="add mod">
          <ac:chgData name="代數白痴 顧" userId="316db6a4f7ef8138" providerId="LiveId" clId="{BC4C418C-2448-478E-8648-316E8421B4D4}" dt="2023-09-21T05:22:35.284" v="2214" actId="692"/>
          <ac:spMkLst>
            <pc:docMk/>
            <pc:sldMk cId="2267038628" sldId="392"/>
            <ac:spMk id="21" creationId="{DE727E3F-DDF6-390C-3867-C86669331410}"/>
          </ac:spMkLst>
        </pc:spChg>
        <pc:spChg chg="mod">
          <ac:chgData name="代數白痴 顧" userId="316db6a4f7ef8138" providerId="LiveId" clId="{BC4C418C-2448-478E-8648-316E8421B4D4}" dt="2023-09-21T05:16:03.517" v="1786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1T05:23:16.360" v="2226" actId="1036"/>
          <ac:spMkLst>
            <pc:docMk/>
            <pc:sldMk cId="2267038628" sldId="392"/>
            <ac:spMk id="24" creationId="{328CB04F-73C1-328D-7540-2BF2F9D2A629}"/>
          </ac:spMkLst>
        </pc:spChg>
        <pc:spChg chg="add mod">
          <ac:chgData name="代數白痴 顧" userId="316db6a4f7ef8138" providerId="LiveId" clId="{BC4C418C-2448-478E-8648-316E8421B4D4}" dt="2023-09-21T05:23:53.340" v="2238" actId="1036"/>
          <ac:spMkLst>
            <pc:docMk/>
            <pc:sldMk cId="2267038628" sldId="392"/>
            <ac:spMk id="27" creationId="{284C2A15-13EC-156A-164E-3636BD7B42C8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1" creationId="{C09DE6BA-320D-42D7-F7FA-7F85BAB2A7BA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2" creationId="{08327DEC-E1AD-9052-CA54-24031C1ACB67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3" creationId="{AF8886DE-68B3-8179-B29C-991A84DD25BD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4" creationId="{E86217CF-0464-97CE-6D52-80FD17EE5030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5" creationId="{733F95C2-E70B-BDC1-C49D-1341069A581C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6" creationId="{C6142AC7-BDDD-5550-04B8-A5C018848054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7" creationId="{FEBC1EE9-AA9D-15A0-9A72-E1064B407FAD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8" creationId="{71E4668E-4DE1-28E2-7E69-4176C2049056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9" creationId="{3CB60DF3-5ED3-FC51-B427-596AC88AD126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0" creationId="{77BAD00D-0445-B8C0-E608-EE88E2949602}"/>
          </ac:spMkLst>
        </pc:spChg>
        <pc:spChg chg="add mod">
          <ac:chgData name="代數白痴 顧" userId="316db6a4f7ef8138" providerId="LiveId" clId="{BC4C418C-2448-478E-8648-316E8421B4D4}" dt="2023-09-21T05:24:00.197" v="2242" actId="1076"/>
          <ac:spMkLst>
            <pc:docMk/>
            <pc:sldMk cId="2267038628" sldId="392"/>
            <ac:spMk id="41" creationId="{15344B0A-63A9-A8EC-F345-F4616BAC13DF}"/>
          </ac:spMkLst>
        </pc:spChg>
        <pc:spChg chg="add mod">
          <ac:chgData name="代數白痴 顧" userId="316db6a4f7ef8138" providerId="LiveId" clId="{BC4C418C-2448-478E-8648-316E8421B4D4}" dt="2023-09-21T05:24:07.205" v="2246" actId="1076"/>
          <ac:spMkLst>
            <pc:docMk/>
            <pc:sldMk cId="2267038628" sldId="392"/>
            <ac:spMk id="42" creationId="{F9F326BD-D9C9-2D44-EE8A-972B7BD35AEB}"/>
          </ac:spMkLst>
        </pc:spChg>
        <pc:spChg chg="add mod">
          <ac:chgData name="代數白痴 顧" userId="316db6a4f7ef8138" providerId="LiveId" clId="{BC4C418C-2448-478E-8648-316E8421B4D4}" dt="2023-09-21T05:24:14.271" v="2252" actId="1036"/>
          <ac:spMkLst>
            <pc:docMk/>
            <pc:sldMk cId="2267038628" sldId="392"/>
            <ac:spMk id="43" creationId="{FD7EE82B-5FD8-1F64-D031-09CC5319C6CA}"/>
          </ac:spMkLst>
        </pc:spChg>
        <pc:spChg chg="add mod">
          <ac:chgData name="代數白痴 顧" userId="316db6a4f7ef8138" providerId="LiveId" clId="{BC4C418C-2448-478E-8648-316E8421B4D4}" dt="2023-09-21T05:24:24.365" v="2257" actId="1076"/>
          <ac:spMkLst>
            <pc:docMk/>
            <pc:sldMk cId="2267038628" sldId="392"/>
            <ac:spMk id="44" creationId="{5504A248-8875-63C6-F663-26546FF0617C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5" creationId="{6D3A60CB-CA21-1BC9-46C9-152F8B90DF31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6" creationId="{CBEC9E16-0B2F-7E77-53B9-4607C4D2614D}"/>
          </ac:spMkLst>
        </pc:spChg>
        <pc:spChg chg="add mod">
          <ac:chgData name="代數白痴 顧" userId="316db6a4f7ef8138" providerId="LiveId" clId="{BC4C418C-2448-478E-8648-316E8421B4D4}" dt="2023-09-21T05:24:30.933" v="2261" actId="1076"/>
          <ac:spMkLst>
            <pc:docMk/>
            <pc:sldMk cId="2267038628" sldId="392"/>
            <ac:spMk id="47" creationId="{0C9126D1-245D-C42D-B4E7-A2DB79E5C80F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8" creationId="{88452877-8DED-1F21-19FF-3F87A66A6B80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9" creationId="{9A0CDBF4-394B-0785-C73B-22FCD150766B}"/>
          </ac:spMkLst>
        </pc:spChg>
        <pc:spChg chg="add mod">
          <ac:chgData name="代數白痴 顧" userId="316db6a4f7ef8138" providerId="LiveId" clId="{BC4C418C-2448-478E-8648-316E8421B4D4}" dt="2023-09-21T05:24:36.709" v="2265" actId="1076"/>
          <ac:spMkLst>
            <pc:docMk/>
            <pc:sldMk cId="2267038628" sldId="392"/>
            <ac:spMk id="50" creationId="{DACCA48D-CC74-03E3-3D64-A9A32603AD7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53" creationId="{564C01A1-2875-7FD6-E7B9-2617E6FF28DA}"/>
          </ac:spMkLst>
        </pc:spChg>
        <pc:spChg chg="mod">
          <ac:chgData name="代數白痴 顧" userId="316db6a4f7ef8138" providerId="LiveId" clId="{BC4C418C-2448-478E-8648-316E8421B4D4}" dt="2023-09-21T05:20:47.776" v="2200" actId="20577"/>
          <ac:spMkLst>
            <pc:docMk/>
            <pc:sldMk cId="2267038628" sldId="392"/>
            <ac:spMk id="60" creationId="{90ECAF3B-FFFF-A531-AFBE-31708C7D891C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1" creationId="{E5474173-53C4-A736-8E11-30270ADE938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2" creationId="{AB5DC441-F40D-D9E8-D6C4-B831C14AED9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3" creationId="{351EEFBE-7109-BA15-CD85-5E4AC9F61393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4" creationId="{9883729F-A9BE-9ACE-81A3-E57365E3914E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5" creationId="{AA7C0A60-453F-1C76-3AB3-8797F29DCD56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6" creationId="{712F4E98-7DAF-2A0C-FD13-AB81D27049C0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7" creationId="{0D76D768-A6C1-A216-32C1-965CC2B7A187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8" creationId="{48346C49-2674-12BD-01C3-5FB6199FDCAE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9" creationId="{E6E877DB-B4B1-A4CA-69E9-2846FFDA1C34}"/>
          </ac:spMkLst>
        </pc:spChg>
        <pc:grpChg chg="mod">
          <ac:chgData name="代數白痴 顧" userId="316db6a4f7ef8138" providerId="LiveId" clId="{BC4C418C-2448-478E-8648-316E8421B4D4}" dt="2023-09-21T05:33:45.923" v="2760" actId="164"/>
          <ac:grpSpMkLst>
            <pc:docMk/>
            <pc:sldMk cId="2267038628" sldId="392"/>
            <ac:grpSpMk id="3" creationId="{B7912554-F7C1-5852-8AB5-6489B5423E94}"/>
          </ac:grpSpMkLst>
        </pc:grpChg>
        <pc:grpChg chg="add mod">
          <ac:chgData name="代數白痴 顧" userId="316db6a4f7ef8138" providerId="LiveId" clId="{BC4C418C-2448-478E-8648-316E8421B4D4}" dt="2023-09-21T05:33:45.923" v="2760" actId="164"/>
          <ac:grpSpMkLst>
            <pc:docMk/>
            <pc:sldMk cId="2267038628" sldId="392"/>
            <ac:grpSpMk id="70" creationId="{1A5647C6-9632-D592-766A-EB14E5D20351}"/>
          </ac:grpSpMkLst>
        </pc:grpChg>
        <pc:picChg chg="add del mod">
          <ac:chgData name="代數白痴 顧" userId="316db6a4f7ef8138" providerId="LiveId" clId="{BC4C418C-2448-478E-8648-316E8421B4D4}" dt="2023-09-21T05:24:40.983" v="2267" actId="478"/>
          <ac:picMkLst>
            <pc:docMk/>
            <pc:sldMk cId="2267038628" sldId="392"/>
            <ac:picMk id="2" creationId="{A9ED54F2-54DB-80AE-A797-ADE17E4BC4E1}"/>
          </ac:picMkLst>
        </pc:picChg>
        <pc:picChg chg="del">
          <ac:chgData name="代數白痴 顧" userId="316db6a4f7ef8138" providerId="LiveId" clId="{BC4C418C-2448-478E-8648-316E8421B4D4}" dt="2023-09-21T05:14:52.942" v="1753" actId="478"/>
          <ac:picMkLst>
            <pc:docMk/>
            <pc:sldMk cId="2267038628" sldId="392"/>
            <ac:picMk id="5" creationId="{ED6C6582-BC2B-B1E2-282F-2D7B7AD200F8}"/>
          </ac:picMkLst>
        </pc:picChg>
        <pc:picChg chg="add del mod">
          <ac:chgData name="代數白痴 顧" userId="316db6a4f7ef8138" providerId="LiveId" clId="{BC4C418C-2448-478E-8648-316E8421B4D4}" dt="2023-09-21T05:33:24.455" v="2757" actId="478"/>
          <ac:picMkLst>
            <pc:docMk/>
            <pc:sldMk cId="2267038628" sldId="392"/>
            <ac:picMk id="52" creationId="{0B4904D0-B790-CFFD-CCE5-F0043A50A038}"/>
          </ac:picMkLst>
        </pc:picChg>
        <pc:cxnChg chg="mod">
          <ac:chgData name="代數白痴 顧" userId="316db6a4f7ef8138" providerId="LiveId" clId="{BC4C418C-2448-478E-8648-316E8421B4D4}" dt="2023-09-21T05:30:19.077" v="2703" actId="14100"/>
          <ac:cxnSpMkLst>
            <pc:docMk/>
            <pc:sldMk cId="2267038628" sldId="392"/>
            <ac:cxnSpMk id="4" creationId="{83F64235-E818-7663-F7B2-DBAE45A493C5}"/>
          </ac:cxnSpMkLst>
        </pc:cxnChg>
        <pc:cxnChg chg="add mod">
          <ac:chgData name="代數白痴 顧" userId="316db6a4f7ef8138" providerId="LiveId" clId="{BC4C418C-2448-478E-8648-316E8421B4D4}" dt="2023-09-21T05:22:15.645" v="2211" actId="14100"/>
          <ac:cxnSpMkLst>
            <pc:docMk/>
            <pc:sldMk cId="2267038628" sldId="392"/>
            <ac:cxnSpMk id="12" creationId="{CA5A048C-419E-E5BE-0FD5-36C31EEC49E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3" creationId="{E6F04A88-C022-20B4-38DF-FAD2489FFC1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5" creationId="{0744E7DB-3EF3-3CCD-DBD2-A488B12E1EAE}"/>
          </ac:cxnSpMkLst>
        </pc:cxnChg>
        <pc:cxnChg chg="add">
          <ac:chgData name="代數白痴 顧" userId="316db6a4f7ef8138" providerId="LiveId" clId="{BC4C418C-2448-478E-8648-316E8421B4D4}" dt="2023-09-21T05:22:21.862" v="2212" actId="11529"/>
          <ac:cxnSpMkLst>
            <pc:docMk/>
            <pc:sldMk cId="2267038628" sldId="392"/>
            <ac:cxnSpMk id="17" creationId="{D33EB825-4CD5-085E-FE4D-D92A655B2754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8" creationId="{9FDC1AFB-A13F-E1E8-7E96-630B267811C2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9" creationId="{CB33CE86-557F-6311-196C-7CF9DCB4E7D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0" creationId="{030C09E4-035D-8760-24E5-04C935A4C28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2" creationId="{403AD63D-A29C-A8CE-AD5A-E9F9EBEC0E82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5" creationId="{4B0BCC87-8670-3781-8ACF-9C39C200F581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6" creationId="{A0B58DE1-2D13-D5D3-8839-95867F93104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8" creationId="{A7D47334-5437-A79D-6707-879B5AE7A931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9" creationId="{54D8980F-FAC9-45BB-31A3-6343C85C156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30" creationId="{A8228A43-8BA4-9145-6DAA-33D717062830}"/>
          </ac:cxnSpMkLst>
        </pc:cxnChg>
        <pc:cxnChg chg="add del">
          <ac:chgData name="代數白痴 顧" userId="316db6a4f7ef8138" providerId="LiveId" clId="{BC4C418C-2448-478E-8648-316E8421B4D4}" dt="2023-09-21T05:31:15.446" v="2712" actId="478"/>
          <ac:cxnSpMkLst>
            <pc:docMk/>
            <pc:sldMk cId="2267038628" sldId="392"/>
            <ac:cxnSpMk id="55" creationId="{25E36D27-3688-17DB-AD94-71E8EC565837}"/>
          </ac:cxnSpMkLst>
        </pc:cxnChg>
        <pc:cxnChg chg="add mod">
          <ac:chgData name="代數白痴 顧" userId="316db6a4f7ef8138" providerId="LiveId" clId="{BC4C418C-2448-478E-8648-316E8421B4D4}" dt="2023-09-21T05:33:45.923" v="2760" actId="164"/>
          <ac:cxnSpMkLst>
            <pc:docMk/>
            <pc:sldMk cId="2267038628" sldId="392"/>
            <ac:cxnSpMk id="57" creationId="{37E0FA27-184D-56CC-C2BE-7AD19A2547DB}"/>
          </ac:cxnSpMkLst>
        </pc:cxnChg>
        <pc:cxnChg chg="add mod">
          <ac:chgData name="代數白痴 顧" userId="316db6a4f7ef8138" providerId="LiveId" clId="{BC4C418C-2448-478E-8648-316E8421B4D4}" dt="2023-09-21T05:33:45.923" v="2760" actId="164"/>
          <ac:cxnSpMkLst>
            <pc:docMk/>
            <pc:sldMk cId="2267038628" sldId="392"/>
            <ac:cxnSpMk id="59" creationId="{888B6600-FC4D-0662-2A5C-B316B2DE408C}"/>
          </ac:cxnSpMkLst>
        </pc:cxnChg>
      </pc:sldChg>
    </pc:docChg>
  </pc:docChgLst>
  <pc:docChgLst>
    <pc:chgData name="代數白痴 顧" userId="316db6a4f7ef8138" providerId="LiveId" clId="{ADA79A59-51F9-4CD5-AB44-E557C118F215}"/>
    <pc:docChg chg="undo custSel delSld modSld sldOrd">
      <pc:chgData name="代數白痴 顧" userId="316db6a4f7ef8138" providerId="LiveId" clId="{ADA79A59-51F9-4CD5-AB44-E557C118F215}" dt="2023-07-31T01:32:36.425" v="10920" actId="20577"/>
      <pc:docMkLst>
        <pc:docMk/>
      </pc:docMkLst>
      <pc:sldChg chg="addSp modSp mod ord modAnim modNotesTx">
        <pc:chgData name="代數白痴 顧" userId="316db6a4f7ef8138" providerId="LiveId" clId="{ADA79A59-51F9-4CD5-AB44-E557C118F215}" dt="2023-07-31T00:55:45.003" v="5793" actId="20577"/>
        <pc:sldMkLst>
          <pc:docMk/>
          <pc:sldMk cId="2873434386" sldId="379"/>
        </pc:sldMkLst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4" creationId="{75D118FD-00DC-A7EF-4271-A39211494CCE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5" creationId="{68944F57-C000-3BFA-8BE5-5DF81F9FD830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6" creationId="{7D7AED1B-E30E-63C6-E7CA-EF54EB800F55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9" creationId="{38188A9B-E613-CF29-8FF6-5CD1C7809C38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10" creationId="{AF3890B4-94CC-5D6D-C332-E53D8DF53DB3}"/>
          </ac:spMkLst>
        </pc:spChg>
        <pc:spChg chg="mod">
          <ac:chgData name="代數白痴 顧" userId="316db6a4f7ef8138" providerId="LiveId" clId="{ADA79A59-51F9-4CD5-AB44-E557C118F215}" dt="2023-07-30T23:41:33.914" v="388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45:09.270" v="447" actId="20577"/>
          <ac:spMkLst>
            <pc:docMk/>
            <pc:sldMk cId="2873434386" sldId="379"/>
            <ac:spMk id="89" creationId="{9E8FE398-ED8E-E5DE-BD50-E0471252FAF6}"/>
          </ac:spMkLst>
        </pc:spChg>
        <pc:grpChg chg="mod">
          <ac:chgData name="代數白痴 顧" userId="316db6a4f7ef8138" providerId="LiveId" clId="{ADA79A59-51F9-4CD5-AB44-E557C118F215}" dt="2023-07-30T23:41:37.494" v="390" actId="1076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51:54.776" v="5348" actId="1076"/>
          <ac:grpSpMkLst>
            <pc:docMk/>
            <pc:sldMk cId="2873434386" sldId="379"/>
            <ac:grpSpMk id="3" creationId="{1C66F9A2-4DEC-2920-8048-3D184BC42562}"/>
          </ac:grpSpMkLst>
        </pc:grp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7" creationId="{E62864BC-D157-96C5-C4CB-7AE27F9EA17F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8" creationId="{BE2B66DB-E9EA-8421-868B-90470546A03E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2" creationId="{C1541499-3CCB-60C1-2C57-8CE6D5C63725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3" creationId="{4A61FE19-185D-329C-663C-35E0E62CCEFA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4" creationId="{6A997A89-CE04-4998-BB3A-A6DE9710A2E3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5" creationId="{84E529D8-19FA-D513-40FA-1E99FFB3A9BA}"/>
          </ac:cxnSpMkLst>
        </pc:cxnChg>
      </pc:sldChg>
      <pc:sldChg chg="addSp delSp modSp del mod modAnim">
        <pc:chgData name="代數白痴 顧" userId="316db6a4f7ef8138" providerId="LiveId" clId="{ADA79A59-51F9-4CD5-AB44-E557C118F215}" dt="2023-07-31T01:03:21.802" v="7136" actId="2696"/>
        <pc:sldMkLst>
          <pc:docMk/>
          <pc:sldMk cId="2328187967" sldId="380"/>
        </pc:sldMkLst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4" creationId="{B4786A36-7515-CCC1-B64F-116DF25B017B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5" creationId="{969F9C4A-5A26-D28D-1258-A9005E48F854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6" creationId="{C164B511-83D4-E40C-57F9-1CF73BC40B2D}"/>
          </ac:spMkLst>
        </pc:spChg>
        <pc:spChg chg="del">
          <ac:chgData name="代數白痴 顧" userId="316db6a4f7ef8138" providerId="LiveId" clId="{ADA79A59-51F9-4CD5-AB44-E557C118F215}" dt="2023-07-31T00:47:52.779" v="5139" actId="478"/>
          <ac:spMkLst>
            <pc:docMk/>
            <pc:sldMk cId="2328187967" sldId="380"/>
            <ac:spMk id="7" creationId="{D659F560-E500-299D-4958-544B6B6A3120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0" creationId="{696ECE7B-F59D-3200-7AB4-E30A8BC3607A}"/>
          </ac:spMkLst>
        </pc:spChg>
        <pc:spChg chg="add mod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1" creationId="{575DE90A-B84F-75CA-1613-E1CB8C1CB152}"/>
          </ac:spMkLst>
        </pc:spChg>
        <pc:grpChg chg="del">
          <ac:chgData name="代數白痴 顧" userId="316db6a4f7ef8138" providerId="LiveId" clId="{ADA79A59-51F9-4CD5-AB44-E557C118F215}" dt="2023-07-31T00:49:45.343" v="5211" actId="165"/>
          <ac:grpSpMkLst>
            <pc:docMk/>
            <pc:sldMk cId="2328187967" sldId="380"/>
            <ac:grpSpMk id="3" creationId="{ABDEF539-2117-72E6-9CEB-1E5F19BC627D}"/>
          </ac:grpSpMkLst>
        </pc:grpChg>
        <pc:grpChg chg="add mod">
          <ac:chgData name="代數白痴 顧" userId="316db6a4f7ef8138" providerId="LiveId" clId="{ADA79A59-51F9-4CD5-AB44-E557C118F215}" dt="2023-07-31T00:51:45.665" v="5346" actId="164"/>
          <ac:grpSpMkLst>
            <pc:docMk/>
            <pc:sldMk cId="2328187967" sldId="380"/>
            <ac:grpSpMk id="20" creationId="{7D59E40A-B1BD-AC5D-B21E-76AB193E6891}"/>
          </ac:grpSpMkLst>
        </pc:grp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8" creationId="{19A24DE9-BBFE-6639-7D50-AA637D88184D}"/>
          </ac:cxnSpMkLst>
        </pc:cxn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9" creationId="{A89BE5E4-7815-1988-C9AC-FACE3AA7D7BB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3" creationId="{7A77CD27-8672-E801-7926-C982266C76FA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5" creationId="{552212BE-B642-FB00-F47F-475A3C1C1A9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7" creationId="{582703F2-FA21-0ECB-4B10-0BA5EDF27AE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8" creationId="{4146E321-70B7-F6BE-A29E-8A8C8A688A49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9" creationId="{24543944-36A6-84FA-0D85-C49497F3280C}"/>
          </ac:cxnSpMkLst>
        </pc:cxnChg>
      </pc:sldChg>
      <pc:sldChg chg="del">
        <pc:chgData name="代數白痴 顧" userId="316db6a4f7ef8138" providerId="LiveId" clId="{ADA79A59-51F9-4CD5-AB44-E557C118F215}" dt="2023-07-31T01:03:21.802" v="7136" actId="2696"/>
        <pc:sldMkLst>
          <pc:docMk/>
          <pc:sldMk cId="1787025739" sldId="381"/>
        </pc:sldMkLst>
      </pc:sldChg>
      <pc:sldChg chg="addSp delSp modSp mod ord delAnim modAnim modNotesTx">
        <pc:chgData name="代數白痴 顧" userId="316db6a4f7ef8138" providerId="LiveId" clId="{ADA79A59-51F9-4CD5-AB44-E557C118F215}" dt="2023-07-31T01:03:07.296" v="7135" actId="20577"/>
        <pc:sldMkLst>
          <pc:docMk/>
          <pc:sldMk cId="2498798070" sldId="382"/>
        </pc:sldMkLst>
        <pc:spChg chg="add mod">
          <ac:chgData name="代數白痴 顧" userId="316db6a4f7ef8138" providerId="LiveId" clId="{ADA79A59-51F9-4CD5-AB44-E557C118F215}" dt="2023-07-31T00:59:45.036" v="6426" actId="692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A79A59-51F9-4CD5-AB44-E557C118F215}" dt="2023-07-31T00:02:12.906" v="1544" actId="404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56:30.895" v="1181" actId="20577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0T23:56:07.299" v="1040" actId="20577"/>
          <ac:spMkLst>
            <pc:docMk/>
            <pc:sldMk cId="2498798070" sldId="382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0T23:56:38.555" v="1182" actId="164"/>
          <ac:grpSpMkLst>
            <pc:docMk/>
            <pc:sldMk cId="2498798070" sldId="382"/>
            <ac:grpSpMk id="2" creationId="{9204BB33-F861-B3E8-E94D-762DF3B9352D}"/>
          </ac:grpSpMkLst>
        </pc:grpChg>
        <pc:grpChg chg="del">
          <ac:chgData name="代數白痴 顧" userId="316db6a4f7ef8138" providerId="LiveId" clId="{ADA79A59-51F9-4CD5-AB44-E557C118F215}" dt="2023-07-30T23:46:17.720" v="450" actId="478"/>
          <ac:grpSpMkLst>
            <pc:docMk/>
            <pc:sldMk cId="2498798070" sldId="382"/>
            <ac:grpSpMk id="12" creationId="{AE17A8F8-8DC4-41D6-9867-7BE71B872AA2}"/>
          </ac:grpSpMkLst>
        </pc:grpChg>
        <pc:grpChg chg="add mod">
          <ac:chgData name="代數白痴 顧" userId="316db6a4f7ef8138" providerId="LiveId" clId="{ADA79A59-51F9-4CD5-AB44-E557C118F215}" dt="2023-07-30T23:56:42.225" v="1195" actId="1036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A79A59-51F9-4CD5-AB44-E557C118F215}" dt="2023-07-30T23:48:35.854" v="468" actId="1036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A79A59-51F9-4CD5-AB44-E557C118F215}" dt="2023-07-30T23:49:50.180" v="563" actId="1036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add mod">
          <ac:chgData name="代數白痴 顧" userId="316db6a4f7ef8138" providerId="LiveId" clId="{ADA79A59-51F9-4CD5-AB44-E557C118F215}" dt="2023-07-30T23:50:31.409" v="606" actId="1035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add del mod">
          <ac:chgData name="代數白痴 顧" userId="316db6a4f7ef8138" providerId="LiveId" clId="{ADA79A59-51F9-4CD5-AB44-E557C118F215}" dt="2023-07-30T23:55:57.311" v="1039" actId="478"/>
          <ac:cxnSpMkLst>
            <pc:docMk/>
            <pc:sldMk cId="2498798070" sldId="382"/>
            <ac:cxnSpMk id="6" creationId="{B926BD32-8E9B-D219-9670-EB071C1F4E3D}"/>
          </ac:cxnSpMkLst>
        </pc:cxnChg>
      </pc:sldChg>
      <pc:sldChg chg="addSp delSp modSp mod ord modAnim modNotesTx">
        <pc:chgData name="代數白痴 顧" userId="316db6a4f7ef8138" providerId="LiveId" clId="{ADA79A59-51F9-4CD5-AB44-E557C118F215}" dt="2023-07-31T01:18:29.534" v="8792" actId="20577"/>
        <pc:sldMkLst>
          <pc:docMk/>
          <pc:sldMk cId="1783578233" sldId="383"/>
        </pc:sldMkLst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5" creationId="{2BF4656E-B193-7184-3288-1A63B6EB1E1A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6" creationId="{1BFB91A8-2999-B5E8-51F5-9B789A679331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7" creationId="{184865D8-43CF-3D67-0217-0F6F06CDE3A7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8" creationId="{BC1A1DDD-E960-6AB9-2C61-46F375D0B495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9" creationId="{90528045-0D86-E7E3-7CFE-0CC14256C84C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20" creationId="{8C33D2A4-ADB2-6287-D295-C0A3E2645452}"/>
          </ac:spMkLst>
        </pc:spChg>
        <pc:spChg chg="add mod">
          <ac:chgData name="代數白痴 顧" userId="316db6a4f7ef8138" providerId="LiveId" clId="{ADA79A59-51F9-4CD5-AB44-E557C118F215}" dt="2023-07-31T01:17:17.386" v="8624" actId="113"/>
          <ac:spMkLst>
            <pc:docMk/>
            <pc:sldMk cId="1783578233" sldId="383"/>
            <ac:spMk id="40" creationId="{6B45E5C3-92F8-3388-9675-F42011B8CADD}"/>
          </ac:spMkLst>
        </pc:spChg>
        <pc:spChg chg="mod">
          <ac:chgData name="代數白痴 顧" userId="316db6a4f7ef8138" providerId="LiveId" clId="{ADA79A59-51F9-4CD5-AB44-E557C118F215}" dt="2023-07-31T00:02:49.539" v="1603" actId="20577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22:43.305" v="2360" actId="20577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23:10.341" v="2376" actId="20577"/>
          <ac:spMkLst>
            <pc:docMk/>
            <pc:sldMk cId="1783578233" sldId="383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39" creationId="{4D70B94C-039E-5D5A-C7F5-212E451167AB}"/>
          </ac:grpSpMkLst>
        </pc:grpChg>
        <pc:graphicFrameChg chg="add mod">
          <ac:chgData name="代數白痴 顧" userId="316db6a4f7ef8138" providerId="LiveId" clId="{ADA79A59-51F9-4CD5-AB44-E557C118F215}" dt="2023-07-30T23:59:59.056" v="1387" actId="1037"/>
          <ac:graphicFrameMkLst>
            <pc:docMk/>
            <pc:sldMk cId="1783578233" sldId="383"/>
            <ac:graphicFrameMk id="4" creationId="{0829BD26-84A4-C6FF-3EEB-1CC6FEA6E247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8" creationId="{6C79DA09-D366-6927-1FD5-B3372363F44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9" creationId="{18DE1BFF-E6E5-D160-DC4F-F6F53184BE3D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2" creationId="{734A72D1-BC11-F075-F12C-B96BD239F9E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6" creationId="{D210513E-25E5-49AA-0822-247A4F6B4CA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7" creationId="{6EBF2DC6-18A0-DCA8-4B5D-4E2946822D5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8" creationId="{AC4898CA-660B-4DD7-F2BA-7F0C6BD3434B}"/>
          </ac:graphicFrameMkLst>
        </pc:graphicFrameChg>
        <pc:picChg chg="add del mod">
          <ac:chgData name="代數白痴 顧" userId="316db6a4f7ef8138" providerId="LiveId" clId="{ADA79A59-51F9-4CD5-AB44-E557C118F215}" dt="2023-07-31T00:13:31.807" v="1746" actId="478"/>
          <ac:picMkLst>
            <pc:docMk/>
            <pc:sldMk cId="1783578233" sldId="383"/>
            <ac:picMk id="5" creationId="{5861A550-94B0-AA93-7152-E712FC38DBD2}"/>
          </ac:picMkLst>
        </pc:pic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7" creationId="{9264BA47-A640-D950-2772-FFBA17A348F5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9" creationId="{0FA1D9D0-C1C3-05CB-B85F-610F3E623E9E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1" creationId="{B32ECD13-24BB-89DC-0467-E850F77BC79C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2" creationId="{3A6DA850-C4F5-251A-51E7-CB45977312A1}"/>
          </ac:cxnSpMkLst>
        </pc:cxnChg>
        <pc:cxnChg chg="add del mod">
          <ac:chgData name="代數白痴 顧" userId="316db6a4f7ef8138" providerId="LiveId" clId="{ADA79A59-51F9-4CD5-AB44-E557C118F215}" dt="2023-07-31T00:11:36.535" v="1646" actId="478"/>
          <ac:cxnSpMkLst>
            <pc:docMk/>
            <pc:sldMk cId="1783578233" sldId="383"/>
            <ac:cxnSpMk id="14" creationId="{2E9B6A43-FBF0-8266-43F8-9E11105190E9}"/>
          </ac:cxnSpMkLst>
        </pc:cxnChg>
        <pc:cxnChg chg="add del mod">
          <ac:chgData name="代數白痴 顧" userId="316db6a4f7ef8138" providerId="LiveId" clId="{ADA79A59-51F9-4CD5-AB44-E557C118F215}" dt="2023-07-31T00:13:28.413" v="1745" actId="478"/>
          <ac:cxnSpMkLst>
            <pc:docMk/>
            <pc:sldMk cId="1783578233" sldId="383"/>
            <ac:cxnSpMk id="22" creationId="{2CF5223C-081E-89DD-014B-5E207B1DCDA3}"/>
          </ac:cxnSpMkLst>
        </pc:cxnChg>
        <pc:cxnChg chg="add mod">
          <ac:chgData name="代數白痴 顧" userId="316db6a4f7ef8138" providerId="LiveId" clId="{ADA79A59-51F9-4CD5-AB44-E557C118F215}" dt="2023-07-31T00:14:30.827" v="1792" actId="1038"/>
          <ac:cxnSpMkLst>
            <pc:docMk/>
            <pc:sldMk cId="1783578233" sldId="383"/>
            <ac:cxnSpMk id="25" creationId="{B0DEC079-7E91-9AED-39E2-9D433DE7BC83}"/>
          </ac:cxnSpMkLst>
        </pc:cxnChg>
        <pc:cxnChg chg="add mod">
          <ac:chgData name="代數白痴 顧" userId="316db6a4f7ef8138" providerId="LiveId" clId="{ADA79A59-51F9-4CD5-AB44-E557C118F215}" dt="2023-07-31T00:14:37.740" v="1858" actId="1038"/>
          <ac:cxnSpMkLst>
            <pc:docMk/>
            <pc:sldMk cId="1783578233" sldId="383"/>
            <ac:cxnSpMk id="26" creationId="{F1DA98B0-A598-6381-26CB-27A7766EF068}"/>
          </ac:cxnSpMkLst>
        </pc:cxnChg>
        <pc:cxnChg chg="add mod">
          <ac:chgData name="代數白痴 顧" userId="316db6a4f7ef8138" providerId="LiveId" clId="{ADA79A59-51F9-4CD5-AB44-E557C118F215}" dt="2023-07-31T00:14:46.650" v="1939" actId="1038"/>
          <ac:cxnSpMkLst>
            <pc:docMk/>
            <pc:sldMk cId="1783578233" sldId="383"/>
            <ac:cxnSpMk id="27" creationId="{4D0310D0-1A64-89B9-80B8-523272DC355F}"/>
          </ac:cxnSpMkLst>
        </pc:cxnChg>
        <pc:cxnChg chg="add del mod">
          <ac:chgData name="代數白痴 顧" userId="316db6a4f7ef8138" providerId="LiveId" clId="{ADA79A59-51F9-4CD5-AB44-E557C118F215}" dt="2023-07-31T00:17:24.667" v="2190" actId="478"/>
          <ac:cxnSpMkLst>
            <pc:docMk/>
            <pc:sldMk cId="1783578233" sldId="383"/>
            <ac:cxnSpMk id="31" creationId="{D315712E-E322-B6C2-56EE-2B232E5664ED}"/>
          </ac:cxnSpMkLst>
        </pc:cxnChg>
        <pc:cxnChg chg="add del mod">
          <ac:chgData name="代數白痴 顧" userId="316db6a4f7ef8138" providerId="LiveId" clId="{ADA79A59-51F9-4CD5-AB44-E557C118F215}" dt="2023-07-31T00:23:14.171" v="2377" actId="478"/>
          <ac:cxnSpMkLst>
            <pc:docMk/>
            <pc:sldMk cId="1783578233" sldId="383"/>
            <ac:cxnSpMk id="34" creationId="{00B2CFFC-B776-909E-2687-44C9F7E2E263}"/>
          </ac:cxnSpMkLst>
        </pc:cxnChg>
      </pc:sldChg>
      <pc:sldChg chg="addSp delSp modSp mod ord delAnim modAnim modNotesTx">
        <pc:chgData name="代數白痴 顧" userId="316db6a4f7ef8138" providerId="LiveId" clId="{ADA79A59-51F9-4CD5-AB44-E557C118F215}" dt="2023-07-31T01:32:36.425" v="10920" actId="20577"/>
        <pc:sldMkLst>
          <pc:docMk/>
          <pc:sldMk cId="1994629586" sldId="384"/>
        </pc:sldMkLst>
        <pc:spChg chg="add mod">
          <ac:chgData name="代數白痴 顧" userId="316db6a4f7ef8138" providerId="LiveId" clId="{ADA79A59-51F9-4CD5-AB44-E557C118F215}" dt="2023-07-31T01:26:03.993" v="9451" actId="14100"/>
          <ac:spMkLst>
            <pc:docMk/>
            <pc:sldMk cId="1994629586" sldId="384"/>
            <ac:spMk id="12" creationId="{255C4973-C74B-0314-8927-6B04860AAE29}"/>
          </ac:spMkLst>
        </pc:spChg>
        <pc:spChg chg="add del mod ord">
          <ac:chgData name="代數白痴 顧" userId="316db6a4f7ef8138" providerId="LiveId" clId="{ADA79A59-51F9-4CD5-AB44-E557C118F215}" dt="2023-07-31T01:25:13.590" v="9436" actId="478"/>
          <ac:spMkLst>
            <pc:docMk/>
            <pc:sldMk cId="1994629586" sldId="384"/>
            <ac:spMk id="13" creationId="{862251B9-92D3-A45C-BFAD-E448721FB6CC}"/>
          </ac:spMkLst>
        </pc:spChg>
        <pc:spChg chg="add del mod">
          <ac:chgData name="代數白痴 顧" userId="316db6a4f7ef8138" providerId="LiveId" clId="{ADA79A59-51F9-4CD5-AB44-E557C118F215}" dt="2023-07-31T01:22:11.749" v="9403" actId="478"/>
          <ac:spMkLst>
            <pc:docMk/>
            <pc:sldMk cId="1994629586" sldId="384"/>
            <ac:spMk id="14" creationId="{6D9472A7-C019-3341-0B4C-37DB4B3B9FCD}"/>
          </ac:spMkLst>
        </pc:spChg>
        <pc:spChg chg="add del mod">
          <ac:chgData name="代數白痴 顧" userId="316db6a4f7ef8138" providerId="LiveId" clId="{ADA79A59-51F9-4CD5-AB44-E557C118F215}" dt="2023-07-31T01:22:11.076" v="9402" actId="478"/>
          <ac:spMkLst>
            <pc:docMk/>
            <pc:sldMk cId="1994629586" sldId="384"/>
            <ac:spMk id="15" creationId="{6A1F8914-6731-B81E-883A-F7F4D5FEDC72}"/>
          </ac:spMkLst>
        </pc:spChg>
        <pc:spChg chg="add del mod">
          <ac:chgData name="代數白痴 顧" userId="316db6a4f7ef8138" providerId="LiveId" clId="{ADA79A59-51F9-4CD5-AB44-E557C118F215}" dt="2023-07-31T01:25:12.958" v="9435" actId="478"/>
          <ac:spMkLst>
            <pc:docMk/>
            <pc:sldMk cId="1994629586" sldId="384"/>
            <ac:spMk id="20" creationId="{EC07B61C-7C14-4F6C-CB85-3266DDDED16E}"/>
          </ac:spMkLst>
        </pc:spChg>
        <pc:spChg chg="add mod">
          <ac:chgData name="代數白痴 顧" userId="316db6a4f7ef8138" providerId="LiveId" clId="{ADA79A59-51F9-4CD5-AB44-E557C118F215}" dt="2023-07-31T01:25:39.095" v="9443" actId="1076"/>
          <ac:spMkLst>
            <pc:docMk/>
            <pc:sldMk cId="1994629586" sldId="384"/>
            <ac:spMk id="21" creationId="{D42EE766-8F66-A52B-281A-3D2CAE76DE2B}"/>
          </ac:spMkLst>
        </pc:spChg>
        <pc:spChg chg="add mod">
          <ac:chgData name="代數白痴 顧" userId="316db6a4f7ef8138" providerId="LiveId" clId="{ADA79A59-51F9-4CD5-AB44-E557C118F215}" dt="2023-07-31T01:25:55.272" v="9450" actId="1076"/>
          <ac:spMkLst>
            <pc:docMk/>
            <pc:sldMk cId="1994629586" sldId="384"/>
            <ac:spMk id="22" creationId="{23F31A13-073F-57DE-AE21-C9097B702EF9}"/>
          </ac:spMkLst>
        </pc:spChg>
        <pc:spChg chg="mod">
          <ac:chgData name="代數白痴 顧" userId="316db6a4f7ef8138" providerId="LiveId" clId="{ADA79A59-51F9-4CD5-AB44-E557C118F215}" dt="2023-07-31T00:27:15.420" v="2805" actId="20577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30:01.778" v="3148" actId="14100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31:16.879" v="3153" actId="113"/>
          <ac:spMkLst>
            <pc:docMk/>
            <pc:sldMk cId="1994629586" sldId="384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11" creationId="{DE292434-F5D6-00B3-ADEF-46138FB8A5AD}"/>
          </ac:grpSpMkLst>
        </pc:grpChg>
        <pc:graphicFrameChg chg="add mod">
          <ac:chgData name="代數白痴 顧" userId="316db6a4f7ef8138" providerId="LiveId" clId="{ADA79A59-51F9-4CD5-AB44-E557C118F215}" dt="2023-07-31T00:24:43.675" v="2425" actId="1038"/>
          <ac:graphicFrameMkLst>
            <pc:docMk/>
            <pc:sldMk cId="1994629586" sldId="384"/>
            <ac:graphicFrameMk id="3" creationId="{B0145975-B8EB-1B2D-05C0-E9CF3362E218}"/>
          </ac:graphicFrameMkLst>
        </pc:graphicFrameChg>
        <pc:graphicFrameChg chg="add mod">
          <ac:chgData name="代數白痴 顧" userId="316db6a4f7ef8138" providerId="LiveId" clId="{ADA79A59-51F9-4CD5-AB44-E557C118F215}" dt="2023-07-31T00:25:30.549" v="2486" actId="1036"/>
          <ac:graphicFrameMkLst>
            <pc:docMk/>
            <pc:sldMk cId="1994629586" sldId="384"/>
            <ac:graphicFrameMk id="4" creationId="{796FC448-F120-8B8C-0232-727A638B53D0}"/>
          </ac:graphicFrameMkLst>
        </pc:graphicFrameChg>
        <pc:graphicFrameChg chg="add mod">
          <ac:chgData name="代數白痴 顧" userId="316db6a4f7ef8138" providerId="LiveId" clId="{ADA79A59-51F9-4CD5-AB44-E557C118F215}" dt="2023-07-31T00:26:36.300" v="2660" actId="1037"/>
          <ac:graphicFrameMkLst>
            <pc:docMk/>
            <pc:sldMk cId="1994629586" sldId="384"/>
            <ac:graphicFrameMk id="7" creationId="{AFBEA69B-1FD5-077D-A125-A99281D5C4D4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9" creationId="{CA49C335-D032-AAE5-1CB2-1F883F98D911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10" creationId="{9F6A59EF-7D39-2EC2-EB01-BDDAF3C52973}"/>
          </ac:graphicFrameMkLst>
        </pc:graphicFrameChg>
        <pc:cxnChg chg="add del mod">
          <ac:chgData name="代數白痴 顧" userId="316db6a4f7ef8138" providerId="LiveId" clId="{ADA79A59-51F9-4CD5-AB44-E557C118F215}" dt="2023-07-31T00:31:33.402" v="3156" actId="478"/>
          <ac:cxnSpMkLst>
            <pc:docMk/>
            <pc:sldMk cId="1994629586" sldId="384"/>
            <ac:cxnSpMk id="6" creationId="{E2BBBDCC-BF92-7232-A7E8-2DB4F1CE6CB6}"/>
          </ac:cxnSpMkLst>
        </pc:cxnChg>
        <pc:cxnChg chg="add del mod">
          <ac:chgData name="代數白痴 顧" userId="316db6a4f7ef8138" providerId="LiveId" clId="{ADA79A59-51F9-4CD5-AB44-E557C118F215}" dt="2023-07-31T00:31:32.092" v="3155" actId="478"/>
          <ac:cxnSpMkLst>
            <pc:docMk/>
            <pc:sldMk cId="1994629586" sldId="384"/>
            <ac:cxnSpMk id="8" creationId="{6654A974-DCEC-082C-F36D-BD40D2D1A0A1}"/>
          </ac:cxnSpMkLst>
        </pc:cxnChg>
        <pc:cxnChg chg="add del mod">
          <ac:chgData name="代數白痴 顧" userId="316db6a4f7ef8138" providerId="LiveId" clId="{ADA79A59-51F9-4CD5-AB44-E557C118F215}" dt="2023-07-31T01:24:24.239" v="9430" actId="478"/>
          <ac:cxnSpMkLst>
            <pc:docMk/>
            <pc:sldMk cId="1994629586" sldId="384"/>
            <ac:cxnSpMk id="17" creationId="{980A7BE4-4833-6449-4289-39A405C1C12D}"/>
          </ac:cxnSpMkLst>
        </pc:cxnChg>
        <pc:cxnChg chg="add del mod">
          <ac:chgData name="代數白痴 顧" userId="316db6a4f7ef8138" providerId="LiveId" clId="{ADA79A59-51F9-4CD5-AB44-E557C118F215}" dt="2023-07-31T01:24:25.017" v="9431" actId="478"/>
          <ac:cxnSpMkLst>
            <pc:docMk/>
            <pc:sldMk cId="1994629586" sldId="384"/>
            <ac:cxnSpMk id="19" creationId="{3B18102F-A5E0-7F2B-B99A-8DAF25625DCB}"/>
          </ac:cxnSpMkLst>
        </pc:cxnChg>
      </pc:sldChg>
    </pc:docChg>
  </pc:docChgLst>
  <pc:docChgLst>
    <pc:chgData name="代數白痴 顧" userId="316db6a4f7ef8138" providerId="LiveId" clId="{9E433390-F8B2-409B-8F2E-FC4CA86BAA19}"/>
    <pc:docChg chg="custSel modSld">
      <pc:chgData name="代數白痴 顧" userId="316db6a4f7ef8138" providerId="LiveId" clId="{9E433390-F8B2-409B-8F2E-FC4CA86BAA19}" dt="2023-09-08T07:47:53.259" v="1367" actId="20577"/>
      <pc:docMkLst>
        <pc:docMk/>
      </pc:docMkLst>
      <pc:sldChg chg="modTransition">
        <pc:chgData name="代數白痴 顧" userId="316db6a4f7ef8138" providerId="LiveId" clId="{9E433390-F8B2-409B-8F2E-FC4CA86BAA19}" dt="2023-09-08T07:27:20.953" v="746"/>
        <pc:sldMkLst>
          <pc:docMk/>
          <pc:sldMk cId="754667137" sldId="386"/>
        </pc:sldMkLst>
      </pc:sldChg>
      <pc:sldChg chg="addSp delSp modSp mod modTransition modAnim">
        <pc:chgData name="代數白痴 顧" userId="316db6a4f7ef8138" providerId="LiveId" clId="{9E433390-F8B2-409B-8F2E-FC4CA86BAA19}" dt="2023-09-08T07:47:53.259" v="1367" actId="20577"/>
        <pc:sldMkLst>
          <pc:docMk/>
          <pc:sldMk cId="731354489" sldId="387"/>
        </pc:sldMkLst>
        <pc:spChg chg="mod">
          <ac:chgData name="代數白痴 顧" userId="316db6a4f7ef8138" providerId="LiveId" clId="{9E433390-F8B2-409B-8F2E-FC4CA86BAA19}" dt="2023-09-08T07:37:43.210" v="1166" actId="11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9E433390-F8B2-409B-8F2E-FC4CA86BAA19}" dt="2023-09-08T07:37:49.979" v="1167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9E433390-F8B2-409B-8F2E-FC4CA86BAA19}" dt="2023-09-08T07:47:53.259" v="1367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0" creationId="{C52C5BDE-564C-C529-84DC-B5504D7946AE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6" creationId="{44536645-F85A-FC30-B8D8-6F1E2F279DD6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7" creationId="{A8FE274F-D327-CAD9-2C8C-B90967633A0C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8" creationId="{83D5A95F-5F00-5FD4-12ED-FEF56F1DC412}"/>
          </ac:spMkLst>
        </pc:spChg>
        <pc:spChg chg="add del mod">
          <ac:chgData name="代數白痴 顧" userId="316db6a4f7ef8138" providerId="LiveId" clId="{9E433390-F8B2-409B-8F2E-FC4CA86BAA19}" dt="2023-09-08T07:42:59.521" v="1232" actId="478"/>
          <ac:spMkLst>
            <pc:docMk/>
            <pc:sldMk cId="731354489" sldId="387"/>
            <ac:spMk id="49" creationId="{BCC2D651-3BB2-2EEA-FA01-38F1A43F958A}"/>
          </ac:spMkLst>
        </pc:spChg>
        <pc:spChg chg="add mod">
          <ac:chgData name="代數白痴 顧" userId="316db6a4f7ef8138" providerId="LiveId" clId="{9E433390-F8B2-409B-8F2E-FC4CA86BAA19}" dt="2023-09-08T07:43:29.550" v="1239" actId="1076"/>
          <ac:spMkLst>
            <pc:docMk/>
            <pc:sldMk cId="731354489" sldId="387"/>
            <ac:spMk id="50" creationId="{2ECB437C-2A23-AE50-0799-28B74D6E9D58}"/>
          </ac:spMkLst>
        </pc:spChg>
        <pc:spChg chg="add mod">
          <ac:chgData name="代數白痴 顧" userId="316db6a4f7ef8138" providerId="LiveId" clId="{9E433390-F8B2-409B-8F2E-FC4CA86BAA19}" dt="2023-09-08T07:43:34.863" v="1242" actId="1076"/>
          <ac:spMkLst>
            <pc:docMk/>
            <pc:sldMk cId="731354489" sldId="387"/>
            <ac:spMk id="51" creationId="{CFB68B0B-80FA-9391-25C0-766FA1658BDB}"/>
          </ac:spMkLst>
        </pc:spChg>
        <pc:spChg chg="add mod">
          <ac:chgData name="代數白痴 顧" userId="316db6a4f7ef8138" providerId="LiveId" clId="{9E433390-F8B2-409B-8F2E-FC4CA86BAA19}" dt="2023-09-08T07:45:02.550" v="1284" actId="1076"/>
          <ac:spMkLst>
            <pc:docMk/>
            <pc:sldMk cId="731354489" sldId="387"/>
            <ac:spMk id="52" creationId="{D4AC6BE9-DB3D-0EB4-D436-CD4E56C3E166}"/>
          </ac:spMkLst>
        </pc:spChg>
        <pc:spChg chg="add del mod">
          <ac:chgData name="代數白痴 顧" userId="316db6a4f7ef8138" providerId="LiveId" clId="{9E433390-F8B2-409B-8F2E-FC4CA86BAA19}" dt="2023-09-08T07:45:19.473" v="1300" actId="478"/>
          <ac:spMkLst>
            <pc:docMk/>
            <pc:sldMk cId="731354489" sldId="387"/>
            <ac:spMk id="53" creationId="{4D6D8158-5528-735B-9B4C-83690E7DCD0E}"/>
          </ac:spMkLst>
        </pc:spChg>
        <pc:spChg chg="add mod">
          <ac:chgData name="代數白痴 顧" userId="316db6a4f7ef8138" providerId="LiveId" clId="{9E433390-F8B2-409B-8F2E-FC4CA86BAA19}" dt="2023-09-08T07:45:50.319" v="1312" actId="1076"/>
          <ac:spMkLst>
            <pc:docMk/>
            <pc:sldMk cId="731354489" sldId="387"/>
            <ac:spMk id="54" creationId="{58D3C3C4-0DA3-7175-923E-7CBFD6766D0A}"/>
          </ac:spMkLst>
        </pc:spChg>
        <pc:spChg chg="add mod">
          <ac:chgData name="代數白痴 顧" userId="316db6a4f7ef8138" providerId="LiveId" clId="{9E433390-F8B2-409B-8F2E-FC4CA86BAA19}" dt="2023-09-08T07:46:13.591" v="1328" actId="1076"/>
          <ac:spMkLst>
            <pc:docMk/>
            <pc:sldMk cId="731354489" sldId="387"/>
            <ac:spMk id="55" creationId="{0B7963B7-9DDA-D0EF-9208-34F3AE9EA316}"/>
          </ac:spMkLst>
        </pc:spChg>
        <pc:spChg chg="add mod">
          <ac:chgData name="代數白痴 顧" userId="316db6a4f7ef8138" providerId="LiveId" clId="{9E433390-F8B2-409B-8F2E-FC4CA86BAA19}" dt="2023-09-08T07:45:26.143" v="1301" actId="1076"/>
          <ac:spMkLst>
            <pc:docMk/>
            <pc:sldMk cId="731354489" sldId="387"/>
            <ac:spMk id="56" creationId="{7FF5860F-0EB1-65B5-7D00-AF7650378F20}"/>
          </ac:spMkLst>
        </pc:spChg>
        <pc:spChg chg="add del mod">
          <ac:chgData name="代數白痴 顧" userId="316db6a4f7ef8138" providerId="LiveId" clId="{9E433390-F8B2-409B-8F2E-FC4CA86BAA19}" dt="2023-09-08T07:45:53.731" v="1315" actId="478"/>
          <ac:spMkLst>
            <pc:docMk/>
            <pc:sldMk cId="731354489" sldId="387"/>
            <ac:spMk id="57" creationId="{8F253FE8-B6D4-D40D-C9EA-CA41A37E5EC2}"/>
          </ac:spMkLst>
        </pc:spChg>
        <pc:spChg chg="add mod">
          <ac:chgData name="代數白痴 顧" userId="316db6a4f7ef8138" providerId="LiveId" clId="{9E433390-F8B2-409B-8F2E-FC4CA86BAA19}" dt="2023-09-08T07:46:45.639" v="1332" actId="1076"/>
          <ac:spMkLst>
            <pc:docMk/>
            <pc:sldMk cId="731354489" sldId="387"/>
            <ac:spMk id="58" creationId="{E81C5E0F-2429-C7D3-9281-1D730BC919AD}"/>
          </ac:spMkLst>
        </pc:spChg>
        <pc:spChg chg="mod">
          <ac:chgData name="代數白痴 顧" userId="316db6a4f7ef8138" providerId="LiveId" clId="{9E433390-F8B2-409B-8F2E-FC4CA86BAA19}" dt="2023-09-08T07:26:20.489" v="656" actId="114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9E433390-F8B2-409B-8F2E-FC4CA86BAA19}" dt="2023-09-08T07:38:21.280" v="1175" actId="164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9E433390-F8B2-409B-8F2E-FC4CA86BAA19}" dt="2023-09-08T07:38:21.280" v="1175" actId="164"/>
          <ac:grpSpMkLst>
            <pc:docMk/>
            <pc:sldMk cId="731354489" sldId="387"/>
            <ac:grpSpMk id="18" creationId="{55F8028A-341E-D746-1FFE-0B3CCC3F044D}"/>
          </ac:grpSpMkLst>
        </pc:grpChg>
        <pc:graphicFrameChg chg="del">
          <ac:chgData name="代數白痴 顧" userId="316db6a4f7ef8138" providerId="LiveId" clId="{9E433390-F8B2-409B-8F2E-FC4CA86BAA19}" dt="2023-09-08T07:20:50.831" v="62" actId="478"/>
          <ac:graphicFrameMkLst>
            <pc:docMk/>
            <pc:sldMk cId="731354489" sldId="387"/>
            <ac:graphicFrameMk id="4" creationId="{1B2DB6FC-D5F8-65EE-B16C-7C54EF0B42F0}"/>
          </ac:graphicFrameMkLst>
        </pc:graphicFrameChg>
        <pc:graphicFrameChg chg="del">
          <ac:chgData name="代數白痴 顧" userId="316db6a4f7ef8138" providerId="LiveId" clId="{9E433390-F8B2-409B-8F2E-FC4CA86BAA19}" dt="2023-09-08T07:20:54.449" v="63" actId="478"/>
          <ac:graphicFrameMkLst>
            <pc:docMk/>
            <pc:sldMk cId="731354489" sldId="387"/>
            <ac:graphicFrameMk id="8" creationId="{762DAC84-C597-047A-7298-3BBB973E85D6}"/>
          </ac:graphicFrameMkLst>
        </pc:graphicFrameChg>
        <pc:graphicFrameChg chg="add mod">
          <ac:chgData name="代數白痴 顧" userId="316db6a4f7ef8138" providerId="LiveId" clId="{9E433390-F8B2-409B-8F2E-FC4CA86BAA19}" dt="2023-09-08T07:38:21.280" v="1175" actId="164"/>
          <ac:graphicFrameMkLst>
            <pc:docMk/>
            <pc:sldMk cId="731354489" sldId="387"/>
            <ac:graphicFrameMk id="14" creationId="{50D093AF-3C65-1891-3529-C905BBF679CC}"/>
          </ac:graphicFrameMkLst>
        </pc:graphicFrameChg>
        <pc:picChg chg="add mod">
          <ac:chgData name="代數白痴 顧" userId="316db6a4f7ef8138" providerId="LiveId" clId="{9E433390-F8B2-409B-8F2E-FC4CA86BAA19}" dt="2023-09-08T07:38:21.280" v="1175" actId="164"/>
          <ac:picMkLst>
            <pc:docMk/>
            <pc:sldMk cId="731354489" sldId="387"/>
            <ac:picMk id="16" creationId="{B4DAC249-9FE9-202A-37F3-ADC9EC0A4C3F}"/>
          </ac:picMkLst>
        </pc:picChg>
        <pc:inkChg chg="add del">
          <ac:chgData name="代數白痴 顧" userId="316db6a4f7ef8138" providerId="LiveId" clId="{9E433390-F8B2-409B-8F2E-FC4CA86BAA19}" dt="2023-09-08T07:38:56.709" v="1176" actId="478"/>
          <ac:inkMkLst>
            <pc:docMk/>
            <pc:sldMk cId="731354489" sldId="387"/>
            <ac:inkMk id="13" creationId="{D11C586E-80E8-6139-423D-E4D34804EAC2}"/>
          </ac:inkMkLst>
        </pc:inkChg>
        <pc:cxnChg chg="add mod">
          <ac:chgData name="代數白痴 顧" userId="316db6a4f7ef8138" providerId="LiveId" clId="{9E433390-F8B2-409B-8F2E-FC4CA86BAA19}" dt="2023-09-08T07:26:59.770" v="701" actId="692"/>
          <ac:cxnSpMkLst>
            <pc:docMk/>
            <pc:sldMk cId="731354489" sldId="387"/>
            <ac:cxnSpMk id="3" creationId="{B0EA6AA6-9037-3B34-27D4-95EDE383CDB5}"/>
          </ac:cxnSpMkLst>
        </pc:cxnChg>
        <pc:cxnChg chg="mod">
          <ac:chgData name="代數白痴 顧" userId="316db6a4f7ef8138" providerId="LiveId" clId="{9E433390-F8B2-409B-8F2E-FC4CA86BAA19}" dt="2023-09-08T07:38:14.775" v="1174" actId="14100"/>
          <ac:cxnSpMkLst>
            <pc:docMk/>
            <pc:sldMk cId="731354489" sldId="387"/>
            <ac:cxnSpMk id="6" creationId="{A7B11E46-14D2-3034-B912-07129D071934}"/>
          </ac:cxnSpMkLst>
        </pc:cxnChg>
        <pc:cxnChg chg="add mod">
          <ac:chgData name="代數白痴 顧" userId="316db6a4f7ef8138" providerId="LiveId" clId="{9E433390-F8B2-409B-8F2E-FC4CA86BAA19}" dt="2023-09-08T07:27:09.816" v="743" actId="1037"/>
          <ac:cxnSpMkLst>
            <pc:docMk/>
            <pc:sldMk cId="731354489" sldId="387"/>
            <ac:cxnSpMk id="12" creationId="{9A0394E8-1359-F95A-8BC0-5DDBFB867B6D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20" creationId="{28141137-BD76-EEFE-7056-08AB798AB341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22" creationId="{30F3D38F-2C0F-7AA6-B8BB-9D6C4C72931C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30" creationId="{B265EC50-09D6-90B9-CF3B-B6F036E64617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32" creationId="{D16CF73A-9252-73CA-5B65-4CA600B9BE4A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42" creationId="{CF541F9A-EA4F-645C-4E58-F57AA66FE0FB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44" creationId="{219E13A6-B738-F029-9808-BEF11D220196}"/>
          </ac:cxnSpMkLst>
        </pc:cxnChg>
      </pc:sldChg>
      <pc:sldChg chg="modSp mod modTransition modNotesTx">
        <pc:chgData name="代數白痴 顧" userId="316db6a4f7ef8138" providerId="LiveId" clId="{9E433390-F8B2-409B-8F2E-FC4CA86BAA19}" dt="2023-09-08T07:27:20.951" v="744"/>
        <pc:sldMkLst>
          <pc:docMk/>
          <pc:sldMk cId="151402070" sldId="390"/>
        </pc:sldMkLst>
        <pc:spChg chg="mod">
          <ac:chgData name="代數白痴 顧" userId="316db6a4f7ef8138" providerId="LiveId" clId="{9E433390-F8B2-409B-8F2E-FC4CA86BAA19}" dt="2023-09-08T07:13:19.563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Transition">
        <pc:chgData name="代數白痴 顧" userId="316db6a4f7ef8138" providerId="LiveId" clId="{9E433390-F8B2-409B-8F2E-FC4CA86BAA19}" dt="2023-09-08T07:27:20.954" v="747"/>
        <pc:sldMkLst>
          <pc:docMk/>
          <pc:sldMk cId="2267038628" sldId="392"/>
        </pc:sldMkLst>
      </pc:sldChg>
    </pc:docChg>
  </pc:docChgLst>
  <pc:docChgLst>
    <pc:chgData name="代數白痴 顧" userId="316db6a4f7ef8138" providerId="LiveId" clId="{CE27F6D3-8248-456B-B97D-4BB5E95185E9}"/>
    <pc:docChg chg="undo custSel delSld modSld">
      <pc:chgData name="代數白痴 顧" userId="316db6a4f7ef8138" providerId="LiveId" clId="{CE27F6D3-8248-456B-B97D-4BB5E95185E9}" dt="2023-09-06T04:55:20.627" v="1607"/>
      <pc:docMkLst>
        <pc:docMk/>
      </pc:docMkLst>
      <pc:sldChg chg="modSp mod modTransition modAnim">
        <pc:chgData name="代數白痴 顧" userId="316db6a4f7ef8138" providerId="LiveId" clId="{CE27F6D3-8248-456B-B97D-4BB5E95185E9}" dt="2023-09-06T04:55:20.627" v="1607"/>
        <pc:sldMkLst>
          <pc:docMk/>
          <pc:sldMk cId="754667137" sldId="386"/>
        </pc:sldMkLst>
        <pc:spChg chg="mod">
          <ac:chgData name="代數白痴 顧" userId="316db6a4f7ef8138" providerId="LiveId" clId="{CE27F6D3-8248-456B-B97D-4BB5E95185E9}" dt="2023-09-06T04:41:27.671" v="107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41:05.379" v="1029" actId="94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CE27F6D3-8248-456B-B97D-4BB5E95185E9}" dt="2023-09-06T04:43:53.293" v="1241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E27F6D3-8248-456B-B97D-4BB5E95185E9}" dt="2023-09-06T04:44:54.318" v="1247" actId="20577"/>
          <ac:spMkLst>
            <pc:docMk/>
            <pc:sldMk cId="754667137" sldId="386"/>
            <ac:spMk id="101" creationId="{665D392D-19FC-71B5-434C-0ABBBC91FB85}"/>
          </ac:spMkLst>
        </pc:spChg>
      </pc:sldChg>
      <pc:sldChg chg="delSp modSp mod modTransition delAnim">
        <pc:chgData name="代數白痴 顧" userId="316db6a4f7ef8138" providerId="LiveId" clId="{CE27F6D3-8248-456B-B97D-4BB5E95185E9}" dt="2023-09-06T04:43:58.817" v="1243"/>
        <pc:sldMkLst>
          <pc:docMk/>
          <pc:sldMk cId="731354489" sldId="387"/>
        </pc:sldMkLst>
        <pc:spChg chg="mod">
          <ac:chgData name="代數白痴 顧" userId="316db6a4f7ef8138" providerId="LiveId" clId="{CE27F6D3-8248-456B-B97D-4BB5E95185E9}" dt="2023-09-06T04:37:00.283" v="658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CE27F6D3-8248-456B-B97D-4BB5E95185E9}" dt="2023-09-06T04:37:39.565" v="695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33:56.769" v="378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CE27F6D3-8248-456B-B97D-4BB5E95185E9}" dt="2023-09-06T04:30:53.089" v="80" actId="478"/>
          <ac:grpSpMkLst>
            <pc:docMk/>
            <pc:sldMk cId="731354489" sldId="387"/>
            <ac:grpSpMk id="19" creationId="{ABEF7D2E-4144-2E18-E285-7C2E398E8812}"/>
          </ac:grpSpMkLst>
        </pc:grpChg>
      </pc:sldChg>
      <pc:sldChg chg="modSp mod modTransition modNotesTx">
        <pc:chgData name="代數白痴 顧" userId="316db6a4f7ef8138" providerId="LiveId" clId="{CE27F6D3-8248-456B-B97D-4BB5E95185E9}" dt="2023-09-06T04:43:58.815" v="1242"/>
        <pc:sldMkLst>
          <pc:docMk/>
          <pc:sldMk cId="151402070" sldId="390"/>
        </pc:sldMkLst>
        <pc:spChg chg="mod">
          <ac:chgData name="代數白痴 顧" userId="316db6a4f7ef8138" providerId="LiveId" clId="{CE27F6D3-8248-456B-B97D-4BB5E95185E9}" dt="2023-09-06T04:30:16.725" v="3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CE27F6D3-8248-456B-B97D-4BB5E95185E9}" dt="2023-09-06T04:54:25.773" v="1606" actId="20577"/>
        <pc:sldMkLst>
          <pc:docMk/>
          <pc:sldMk cId="2267038628" sldId="392"/>
        </pc:sldMkLst>
        <pc:spChg chg="mod">
          <ac:chgData name="代數白痴 顧" userId="316db6a4f7ef8138" providerId="LiveId" clId="{CE27F6D3-8248-456B-B97D-4BB5E95185E9}" dt="2023-09-06T04:54:19.971" v="1604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CE27F6D3-8248-456B-B97D-4BB5E95185E9}" dt="2023-09-06T04:54:25.773" v="1606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CE27F6D3-8248-456B-B97D-4BB5E95185E9}" dt="2023-09-06T04:49:10.769" v="1447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48:57.198" v="1433" actId="20577"/>
          <ac:spMkLst>
            <pc:docMk/>
            <pc:sldMk cId="2267038628" sldId="392"/>
            <ac:spMk id="60" creationId="{90ECAF3B-FFFF-A531-AFBE-31708C7D891C}"/>
          </ac:spMkLst>
        </pc:spChg>
      </pc:sldChg>
      <pc:sldChg chg="del modTransition">
        <pc:chgData name="代數白痴 顧" userId="316db6a4f7ef8138" providerId="LiveId" clId="{CE27F6D3-8248-456B-B97D-4BB5E95185E9}" dt="2023-09-06T04:54:23.103" v="1605" actId="2696"/>
        <pc:sldMkLst>
          <pc:docMk/>
          <pc:sldMk cId="87470267" sldId="393"/>
        </pc:sldMkLst>
      </pc:sldChg>
    </pc:docChg>
  </pc:docChgLst>
  <pc:docChgLst>
    <pc:chgData name="代數白痴 顧" userId="316db6a4f7ef8138" providerId="LiveId" clId="{3A0E3FD4-101E-465D-9FA3-CB1CD09254D0}"/>
    <pc:docChg chg="undo custSel modSld sldOrd">
      <pc:chgData name="代數白痴 顧" userId="316db6a4f7ef8138" providerId="LiveId" clId="{3A0E3FD4-101E-465D-9FA3-CB1CD09254D0}" dt="2023-08-12T06:08:24.726" v="2089"/>
      <pc:docMkLst>
        <pc:docMk/>
      </pc:docMkLst>
      <pc:sldChg chg="modSp mod modNotesTx">
        <pc:chgData name="代數白痴 顧" userId="316db6a4f7ef8138" providerId="LiveId" clId="{3A0E3FD4-101E-465D-9FA3-CB1CD09254D0}" dt="2023-08-12T03:24:18.016" v="531" actId="20577"/>
        <pc:sldMkLst>
          <pc:docMk/>
          <pc:sldMk cId="371298532" sldId="385"/>
        </pc:sldMkLst>
        <pc:spChg chg="mod">
          <ac:chgData name="代數白痴 顧" userId="316db6a4f7ef8138" providerId="LiveId" clId="{3A0E3FD4-101E-465D-9FA3-CB1CD09254D0}" dt="2023-08-12T03:24:18.016" v="53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3A0E3FD4-101E-465D-9FA3-CB1CD09254D0}" dt="2023-08-12T05:50:21.128" v="1816" actId="20577"/>
        <pc:sldMkLst>
          <pc:docMk/>
          <pc:sldMk cId="754667137" sldId="386"/>
        </pc:sldMkLst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9" creationId="{5373A28B-CFEB-124A-6F45-6F37DB35AF6A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0" creationId="{466AEF01-D020-4EDE-F358-17597B2D6339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1" creationId="{11679BBE-3C19-0079-A612-135A1B0A14BF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2" creationId="{0479A155-C8C1-4E59-7DBA-2354BA0E2CF8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3" creationId="{E72987BA-769E-7845-9ADC-EA196910249A}"/>
          </ac:spMkLst>
        </pc:spChg>
        <pc:spChg chg="mod">
          <ac:chgData name="代數白痴 顧" userId="316db6a4f7ef8138" providerId="LiveId" clId="{3A0E3FD4-101E-465D-9FA3-CB1CD09254D0}" dt="2023-08-12T03:28:51.856" v="731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5:50:21.128" v="1816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56.372" v="1774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28:10.472" v="708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26:33.642" v="618" actId="1035"/>
          <ac:grpSpMkLst>
            <pc:docMk/>
            <pc:sldMk cId="754667137" sldId="386"/>
            <ac:grpSpMk id="2" creationId="{9204BB33-F861-B3E8-E94D-762DF3B9352D}"/>
          </ac:grpSpMkLst>
        </pc:grp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5" creationId="{8F2190D0-F7F6-F287-AF6E-364447791464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6" creationId="{009B6E35-B0B6-0B3B-03E0-8ADBDA27EC3B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7" creationId="{B1800392-85CB-4002-B98D-E78ABC330EF6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8" creationId="{3EBD2355-9B5B-5BA5-3686-AD4DD703C7AB}"/>
          </ac:graphicFrameMkLst>
        </pc:graphicFrameChg>
        <pc:graphicFrameChg chg="add mod">
          <ac:chgData name="代數白痴 顧" userId="316db6a4f7ef8138" providerId="LiveId" clId="{3A0E3FD4-101E-465D-9FA3-CB1CD09254D0}" dt="2023-08-12T03:27:25.767" v="636" actId="1037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add mod">
          <ac:chgData name="代數白痴 顧" userId="316db6a4f7ef8138" providerId="LiveId" clId="{3A0E3FD4-101E-465D-9FA3-CB1CD09254D0}" dt="2023-08-12T03:27:59.733" v="690" actId="1037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addSp modSp mod ord modAnim">
        <pc:chgData name="代數白痴 顧" userId="316db6a4f7ef8138" providerId="LiveId" clId="{3A0E3FD4-101E-465D-9FA3-CB1CD09254D0}" dt="2023-08-12T06:08:24.726" v="2089"/>
        <pc:sldMkLst>
          <pc:docMk/>
          <pc:sldMk cId="731354489" sldId="387"/>
        </pc:sldMkLst>
        <pc:spChg chg="add mod">
          <ac:chgData name="代數白痴 顧" userId="316db6a4f7ef8138" providerId="LiveId" clId="{3A0E3FD4-101E-465D-9FA3-CB1CD09254D0}" dt="2023-08-12T06:07:43.934" v="2085" actId="1038"/>
          <ac:spMkLst>
            <pc:docMk/>
            <pc:sldMk cId="731354489" sldId="387"/>
            <ac:spMk id="7" creationId="{3DC74343-DDF1-4598-E8CF-EDD929E4B93B}"/>
          </ac:spMkLst>
        </pc:spChg>
        <pc:spChg chg="add mod">
          <ac:chgData name="代數白痴 顧" userId="316db6a4f7ef8138" providerId="LiveId" clId="{3A0E3FD4-101E-465D-9FA3-CB1CD09254D0}" dt="2023-08-12T06:07:26.295" v="2048" actId="1076"/>
          <ac:spMkLst>
            <pc:docMk/>
            <pc:sldMk cId="731354489" sldId="387"/>
            <ac:spMk id="8" creationId="{9AC55E35-5E7D-64F5-884D-76A296866BBE}"/>
          </ac:spMkLst>
        </pc:spChg>
        <pc:spChg chg="add mod">
          <ac:chgData name="代數白痴 顧" userId="316db6a4f7ef8138" providerId="LiveId" clId="{3A0E3FD4-101E-465D-9FA3-CB1CD09254D0}" dt="2023-08-12T06:07:34.267" v="2067" actId="103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3A0E3FD4-101E-465D-9FA3-CB1CD09254D0}" dt="2023-08-12T03:29:31.820" v="78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6:06:50.061" v="2046" actId="114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51:07.050" v="1822" actId="1035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34:10.997" v="99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32:05.139" v="903" actId="1035"/>
          <ac:grpSpMkLst>
            <pc:docMk/>
            <pc:sldMk cId="731354489" sldId="387"/>
            <ac:grpSpMk id="5" creationId="{4BAA3B68-1C7B-0A3C-CDE3-3D592655F73E}"/>
          </ac:grpSpMkLst>
        </pc:grpChg>
        <pc:cxnChg chg="add mod">
          <ac:chgData name="代數白痴 顧" userId="316db6a4f7ef8138" providerId="LiveId" clId="{3A0E3FD4-101E-465D-9FA3-CB1CD09254D0}" dt="2023-08-12T06:07:43.934" v="2085" actId="1038"/>
          <ac:cxnSpMkLst>
            <pc:docMk/>
            <pc:sldMk cId="731354489" sldId="387"/>
            <ac:cxnSpMk id="2" creationId="{9EA42F19-E06A-4D1A-D18B-6AF2A278A62A}"/>
          </ac:cxnSpMkLst>
        </pc:cxnChg>
        <pc:cxnChg chg="add mod">
          <ac:chgData name="代數白痴 顧" userId="316db6a4f7ef8138" providerId="LiveId" clId="{3A0E3FD4-101E-465D-9FA3-CB1CD09254D0}" dt="2023-08-12T06:07:26.295" v="2048" actId="1076"/>
          <ac:cxnSpMkLst>
            <pc:docMk/>
            <pc:sldMk cId="731354489" sldId="387"/>
            <ac:cxnSpMk id="6" creationId="{6C03EC8D-3AAC-BEB2-DB20-62327A9D1160}"/>
          </ac:cxnSpMkLst>
        </pc:cxnChg>
        <pc:cxnChg chg="add mod">
          <ac:chgData name="代數白痴 顧" userId="316db6a4f7ef8138" providerId="LiveId" clId="{3A0E3FD4-101E-465D-9FA3-CB1CD09254D0}" dt="2023-08-12T06:08:04.573" v="2087" actId="14100"/>
          <ac:cxnSpMkLst>
            <pc:docMk/>
            <pc:sldMk cId="731354489" sldId="387"/>
            <ac:cxnSpMk id="11" creationId="{32046121-3942-9320-C51C-EF6DD965DA89}"/>
          </ac:cxnSpMkLst>
        </pc:cxnChg>
        <pc:cxnChg chg="mod">
          <ac:chgData name="代數白痴 顧" userId="316db6a4f7ef8138" providerId="LiveId" clId="{3A0E3FD4-101E-465D-9FA3-CB1CD09254D0}" dt="2023-08-12T05:49:28.126" v="179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addSp delSp modSp mod modAnim">
        <pc:chgData name="代數白痴 顧" userId="316db6a4f7ef8138" providerId="LiveId" clId="{3A0E3FD4-101E-465D-9FA3-CB1CD09254D0}" dt="2023-08-12T06:06:06.034" v="2045"/>
        <pc:sldMkLst>
          <pc:docMk/>
          <pc:sldMk cId="3686676960" sldId="388"/>
        </pc:sldMkLst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1" creationId="{F91EF903-DAA2-F710-6D00-B17EF2E33BD7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2" creationId="{5E08ADFD-7F7F-2BD4-8E8B-E3409C3671E2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3" creationId="{B2CDEABD-DEDB-D644-4F71-3BAB561A3AA5}"/>
          </ac:spMkLst>
        </pc:spChg>
        <pc:spChg chg="mod">
          <ac:chgData name="代數白痴 顧" userId="316db6a4f7ef8138" providerId="LiveId" clId="{3A0E3FD4-101E-465D-9FA3-CB1CD09254D0}" dt="2023-08-12T04:02:50.137" v="1378" actId="20577"/>
          <ac:spMkLst>
            <pc:docMk/>
            <pc:sldMk cId="3686676960" sldId="388"/>
            <ac:spMk id="23" creationId="{00000000-0000-0000-0000-000000000000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4" creationId="{07FFE9AB-3110-4046-A2E3-65DDA02A8D81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8" creationId="{8F4B70D8-8CD0-C24B-59F5-0E537D4611FE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9" creationId="{B8796DEF-0928-E764-2D18-7736D6AAE9C1}"/>
          </ac:spMkLst>
        </pc:spChg>
        <pc:spChg chg="add mod">
          <ac:chgData name="代數白痴 顧" userId="316db6a4f7ef8138" providerId="LiveId" clId="{3A0E3FD4-101E-465D-9FA3-CB1CD09254D0}" dt="2023-08-12T06:00:38.484" v="1985" actId="1076"/>
          <ac:spMkLst>
            <pc:docMk/>
            <pc:sldMk cId="3686676960" sldId="388"/>
            <ac:spMk id="30" creationId="{6788957C-EF76-AAA1-A15C-E91ACB86EC11}"/>
          </ac:spMkLst>
        </pc:spChg>
        <pc:spChg chg="add mod">
          <ac:chgData name="代數白痴 顧" userId="316db6a4f7ef8138" providerId="LiveId" clId="{3A0E3FD4-101E-465D-9FA3-CB1CD09254D0}" dt="2023-08-12T06:01:21.563" v="2006" actId="1035"/>
          <ac:spMkLst>
            <pc:docMk/>
            <pc:sldMk cId="3686676960" sldId="388"/>
            <ac:spMk id="31" creationId="{3586E56A-7FD1-0BAE-3DE6-E270049EF89F}"/>
          </ac:spMkLst>
        </pc:spChg>
        <pc:spChg chg="add mod">
          <ac:chgData name="代數白痴 顧" userId="316db6a4f7ef8138" providerId="LiveId" clId="{3A0E3FD4-101E-465D-9FA3-CB1CD09254D0}" dt="2023-08-12T06:01:44.613" v="2018" actId="1035"/>
          <ac:spMkLst>
            <pc:docMk/>
            <pc:sldMk cId="3686676960" sldId="388"/>
            <ac:spMk id="32" creationId="{674B3052-BACF-E1D6-59EE-82CDE308107F}"/>
          </ac:spMkLst>
        </pc:spChg>
        <pc:spChg chg="add mod">
          <ac:chgData name="代數白痴 顧" userId="316db6a4f7ef8138" providerId="LiveId" clId="{3A0E3FD4-101E-465D-9FA3-CB1CD09254D0}" dt="2023-08-12T06:02:10.764" v="2031" actId="1076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3A0E3FD4-101E-465D-9FA3-CB1CD09254D0}" dt="2023-08-12T03:41:26.914" v="1320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9" creationId="{9E8FE398-ED8E-E5DE-BD50-E0471252FAF6}"/>
          </ac:spMkLst>
        </pc:spChg>
        <pc:graphicFrameChg chg="add del mod modGraphic">
          <ac:chgData name="代數白痴 顧" userId="316db6a4f7ef8138" providerId="LiveId" clId="{3A0E3FD4-101E-465D-9FA3-CB1CD09254D0}" dt="2023-08-12T05:52:41.572" v="1835" actId="478"/>
          <ac:graphicFrameMkLst>
            <pc:docMk/>
            <pc:sldMk cId="3686676960" sldId="388"/>
            <ac:graphicFrameMk id="2" creationId="{FD13A703-3C19-7E22-788C-1DBD34C26186}"/>
          </ac:graphicFrameMkLst>
        </pc:graphicFrameChg>
        <pc:graphicFrameChg chg="add mod modGraphic">
          <ac:chgData name="代數白痴 顧" userId="316db6a4f7ef8138" providerId="LiveId" clId="{3A0E3FD4-101E-465D-9FA3-CB1CD09254D0}" dt="2023-08-12T06:00:15.988" v="1978" actId="1036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8" creationId="{4210B4B4-9DF4-E664-841B-E30286DF502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0" creationId="{54165C26-67B7-7F88-9831-D29BA831C836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5" creationId="{13EC3642-5E92-91E8-C7C5-811E8AB020D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9" creationId="{19BDBEA5-2FF3-CD94-1BF6-DD37A571165E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1" creationId="{41F30F0F-7914-1355-065B-38CFD38E7108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6" creationId="{E76473B6-71AB-BB0D-D87E-70D110138CC5}"/>
          </ac:cxnSpMkLst>
        </pc:cxnChg>
        <pc:cxnChg chg="mod">
          <ac:chgData name="代數白痴 顧" userId="316db6a4f7ef8138" providerId="LiveId" clId="{3A0E3FD4-101E-465D-9FA3-CB1CD09254D0}" dt="2023-08-12T05:48:35.209" v="1773" actId="1035"/>
          <ac:cxnSpMkLst>
            <pc:docMk/>
            <pc:sldMk cId="3686676960" sldId="388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B8B3D7DE-A7E1-4542-93B0-3FF32504C6AA}"/>
    <pc:docChg chg="undo custSel modSld sldOrd">
      <pc:chgData name="代數白痴 顧" userId="316db6a4f7ef8138" providerId="LiveId" clId="{B8B3D7DE-A7E1-4542-93B0-3FF32504C6AA}" dt="2023-10-03T05:12:34.522" v="13908" actId="20577"/>
      <pc:docMkLst>
        <pc:docMk/>
      </pc:docMkLst>
      <pc:sldChg chg="addSp delSp modSp mod modTransition modAnim modNotesTx">
        <pc:chgData name="代數白痴 顧" userId="316db6a4f7ef8138" providerId="LiveId" clId="{B8B3D7DE-A7E1-4542-93B0-3FF32504C6AA}" dt="2023-10-03T05:12:15.303" v="13898"/>
        <pc:sldMkLst>
          <pc:docMk/>
          <pc:sldMk cId="754667137" sldId="386"/>
        </pc:sldMkLst>
        <pc:spChg chg="del">
          <ac:chgData name="代數白痴 顧" userId="316db6a4f7ef8138" providerId="LiveId" clId="{B8B3D7DE-A7E1-4542-93B0-3FF32504C6AA}" dt="2023-10-03T03:32:57.068" v="6609" actId="478"/>
          <ac:spMkLst>
            <pc:docMk/>
            <pc:sldMk cId="754667137" sldId="386"/>
            <ac:spMk id="14" creationId="{309B84C5-B2AF-3B77-7C07-5D0219F21852}"/>
          </ac:spMkLst>
        </pc:spChg>
        <pc:spChg chg="del">
          <ac:chgData name="代數白痴 顧" userId="316db6a4f7ef8138" providerId="LiveId" clId="{B8B3D7DE-A7E1-4542-93B0-3FF32504C6AA}" dt="2023-10-03T03:32:57.068" v="6609" actId="478"/>
          <ac:spMkLst>
            <pc:docMk/>
            <pc:sldMk cId="754667137" sldId="386"/>
            <ac:spMk id="15" creationId="{BE31334C-EFF2-4A62-7327-907DC791D866}"/>
          </ac:spMkLst>
        </pc:spChg>
        <pc:spChg chg="del">
          <ac:chgData name="代數白痴 顧" userId="316db6a4f7ef8138" providerId="LiveId" clId="{B8B3D7DE-A7E1-4542-93B0-3FF32504C6AA}" dt="2023-10-03T03:32:57.068" v="6609" actId="478"/>
          <ac:spMkLst>
            <pc:docMk/>
            <pc:sldMk cId="754667137" sldId="386"/>
            <ac:spMk id="16" creationId="{6F66AD25-DEBB-5D89-3F52-AA14D0E3FD7B}"/>
          </ac:spMkLst>
        </pc:spChg>
        <pc:spChg chg="del">
          <ac:chgData name="代數白痴 顧" userId="316db6a4f7ef8138" providerId="LiveId" clId="{B8B3D7DE-A7E1-4542-93B0-3FF32504C6AA}" dt="2023-10-03T03:32:57.068" v="6609" actId="478"/>
          <ac:spMkLst>
            <pc:docMk/>
            <pc:sldMk cId="754667137" sldId="386"/>
            <ac:spMk id="18" creationId="{B8352449-3D60-7C1D-1ADF-8C817123A7CD}"/>
          </ac:spMkLst>
        </pc:spChg>
        <pc:spChg chg="mod">
          <ac:chgData name="代數白痴 顧" userId="316db6a4f7ef8138" providerId="LiveId" clId="{B8B3D7DE-A7E1-4542-93B0-3FF32504C6AA}" dt="2023-10-03T04:22:37.712" v="733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B8B3D7DE-A7E1-4542-93B0-3FF32504C6AA}" dt="2023-10-03T05:12:05.053" v="13897" actId="20577"/>
          <ac:spMkLst>
            <pc:docMk/>
            <pc:sldMk cId="754667137" sldId="386"/>
            <ac:spMk id="27" creationId="{59534299-6C8A-D2FF-B90C-4E44C57EF850}"/>
          </ac:spMkLst>
        </pc:spChg>
        <pc:spChg chg="mod">
          <ac:chgData name="代數白痴 顧" userId="316db6a4f7ef8138" providerId="LiveId" clId="{B8B3D7DE-A7E1-4542-93B0-3FF32504C6AA}" dt="2023-10-03T04:19:30.815" v="7170" actId="20577"/>
          <ac:spMkLst>
            <pc:docMk/>
            <pc:sldMk cId="754667137" sldId="386"/>
            <ac:spMk id="28" creationId="{0200C782-BA87-C14A-F33C-E54927DB2ABF}"/>
          </ac:spMkLst>
        </pc:spChg>
        <pc:spChg chg="del">
          <ac:chgData name="代數白痴 顧" userId="316db6a4f7ef8138" providerId="LiveId" clId="{B8B3D7DE-A7E1-4542-93B0-3FF32504C6AA}" dt="2023-10-03T03:32:57.068" v="6609" actId="478"/>
          <ac:spMkLst>
            <pc:docMk/>
            <pc:sldMk cId="754667137" sldId="386"/>
            <ac:spMk id="29" creationId="{CB4EC720-FB24-8A1B-CC94-61E79998C54D}"/>
          </ac:spMkLst>
        </pc:spChg>
        <pc:spChg chg="del">
          <ac:chgData name="代數白痴 顧" userId="316db6a4f7ef8138" providerId="LiveId" clId="{B8B3D7DE-A7E1-4542-93B0-3FF32504C6AA}" dt="2023-10-03T03:32:57.068" v="6609" actId="478"/>
          <ac:spMkLst>
            <pc:docMk/>
            <pc:sldMk cId="754667137" sldId="386"/>
            <ac:spMk id="30" creationId="{1EB545D9-4E5C-3FF4-8722-1E381EEA2B2B}"/>
          </ac:spMkLst>
        </pc:spChg>
        <pc:spChg chg="del">
          <ac:chgData name="代數白痴 顧" userId="316db6a4f7ef8138" providerId="LiveId" clId="{B8B3D7DE-A7E1-4542-93B0-3FF32504C6AA}" dt="2023-10-03T03:32:57.068" v="6609" actId="478"/>
          <ac:spMkLst>
            <pc:docMk/>
            <pc:sldMk cId="754667137" sldId="386"/>
            <ac:spMk id="31" creationId="{C95FC513-2FF3-80E7-9DE8-AC7B183664B1}"/>
          </ac:spMkLst>
        </pc:spChg>
        <pc:spChg chg="del">
          <ac:chgData name="代數白痴 顧" userId="316db6a4f7ef8138" providerId="LiveId" clId="{B8B3D7DE-A7E1-4542-93B0-3FF32504C6AA}" dt="2023-10-03T03:32:57.068" v="6609" actId="478"/>
          <ac:spMkLst>
            <pc:docMk/>
            <pc:sldMk cId="754667137" sldId="386"/>
            <ac:spMk id="32" creationId="{CD6B6C8A-BC06-DD7D-DEDB-FD1DD0780066}"/>
          </ac:spMkLst>
        </pc:spChg>
        <pc:spChg chg="del">
          <ac:chgData name="代數白痴 顧" userId="316db6a4f7ef8138" providerId="LiveId" clId="{B8B3D7DE-A7E1-4542-93B0-3FF32504C6AA}" dt="2023-10-03T03:32:57.068" v="6609" actId="478"/>
          <ac:spMkLst>
            <pc:docMk/>
            <pc:sldMk cId="754667137" sldId="386"/>
            <ac:spMk id="33" creationId="{8D7B597D-C2B4-9CD0-FCFF-2459EDD0B920}"/>
          </ac:spMkLst>
        </pc:spChg>
        <pc:spChg chg="mod">
          <ac:chgData name="代數白痴 顧" userId="316db6a4f7ef8138" providerId="LiveId" clId="{B8B3D7DE-A7E1-4542-93B0-3FF32504C6AA}" dt="2023-10-03T03:34:56.315" v="6766" actId="20577"/>
          <ac:spMkLst>
            <pc:docMk/>
            <pc:sldMk cId="754667137" sldId="386"/>
            <ac:spMk id="60" creationId="{90ECAF3B-FFFF-A531-AFBE-31708C7D891C}"/>
          </ac:spMkLst>
        </pc:spChg>
        <pc:grpChg chg="add mod">
          <ac:chgData name="代數白痴 顧" userId="316db6a4f7ef8138" providerId="LiveId" clId="{B8B3D7DE-A7E1-4542-93B0-3FF32504C6AA}" dt="2023-10-03T04:23:15.144" v="7341" actId="164"/>
          <ac:grpSpMkLst>
            <pc:docMk/>
            <pc:sldMk cId="754667137" sldId="386"/>
            <ac:grpSpMk id="21" creationId="{26831C4F-EFC2-17AE-8C6A-B04C09E0DDD6}"/>
          </ac:grpSpMkLst>
        </pc:grpChg>
        <pc:grpChg chg="mod">
          <ac:chgData name="代數白痴 顧" userId="316db6a4f7ef8138" providerId="LiveId" clId="{B8B3D7DE-A7E1-4542-93B0-3FF32504C6AA}" dt="2023-10-03T04:23:15.144" v="7341" actId="164"/>
          <ac:grpSpMkLst>
            <pc:docMk/>
            <pc:sldMk cId="754667137" sldId="386"/>
            <ac:grpSpMk id="22" creationId="{A3CC8F27-045F-A59D-8DF9-98CD3DC0C414}"/>
          </ac:grpSpMkLst>
        </pc:grpChg>
        <pc:picChg chg="del">
          <ac:chgData name="代數白痴 顧" userId="316db6a4f7ef8138" providerId="LiveId" clId="{B8B3D7DE-A7E1-4542-93B0-3FF32504C6AA}" dt="2023-10-03T03:32:57.068" v="6609" actId="478"/>
          <ac:picMkLst>
            <pc:docMk/>
            <pc:sldMk cId="754667137" sldId="386"/>
            <ac:picMk id="7" creationId="{4D22A63D-15B4-23E9-7629-7016325EBE65}"/>
          </ac:picMkLst>
        </pc:picChg>
        <pc:picChg chg="add mod">
          <ac:chgData name="代數白痴 顧" userId="316db6a4f7ef8138" providerId="LiveId" clId="{B8B3D7DE-A7E1-4542-93B0-3FF32504C6AA}" dt="2023-10-03T05:11:44.615" v="13872" actId="1076"/>
          <ac:picMkLst>
            <pc:docMk/>
            <pc:sldMk cId="754667137" sldId="386"/>
            <ac:picMk id="35" creationId="{2814615C-9018-C4AB-B413-063BAF9F64B5}"/>
          </ac:picMkLst>
        </pc:picChg>
        <pc:cxnChg chg="del mod">
          <ac:chgData name="代數白痴 顧" userId="316db6a4f7ef8138" providerId="LiveId" clId="{B8B3D7DE-A7E1-4542-93B0-3FF32504C6AA}" dt="2023-10-03T04:15:58.909" v="6771" actId="478"/>
          <ac:cxnSpMkLst>
            <pc:docMk/>
            <pc:sldMk cId="754667137" sldId="386"/>
            <ac:cxnSpMk id="6" creationId="{3360153D-65C1-0044-C5A5-8653257A645F}"/>
          </ac:cxnSpMkLst>
        </pc:cxnChg>
        <pc:cxnChg chg="del mod">
          <ac:chgData name="代數白痴 顧" userId="316db6a4f7ef8138" providerId="LiveId" clId="{B8B3D7DE-A7E1-4542-93B0-3FF32504C6AA}" dt="2023-10-03T04:15:58.909" v="6771" actId="478"/>
          <ac:cxnSpMkLst>
            <pc:docMk/>
            <pc:sldMk cId="754667137" sldId="386"/>
            <ac:cxnSpMk id="8" creationId="{4F7B3DD8-E6F2-68AC-8E24-7529F371E0A5}"/>
          </ac:cxnSpMkLst>
        </pc:cxnChg>
        <pc:cxnChg chg="del">
          <ac:chgData name="代數白痴 顧" userId="316db6a4f7ef8138" providerId="LiveId" clId="{B8B3D7DE-A7E1-4542-93B0-3FF32504C6AA}" dt="2023-10-03T04:15:45.054" v="6767" actId="478"/>
          <ac:cxnSpMkLst>
            <pc:docMk/>
            <pc:sldMk cId="754667137" sldId="386"/>
            <ac:cxnSpMk id="9" creationId="{7E76AE38-9037-2BDE-1513-A46E5577E65E}"/>
          </ac:cxnSpMkLst>
        </pc:cxnChg>
        <pc:cxnChg chg="del">
          <ac:chgData name="代數白痴 顧" userId="316db6a4f7ef8138" providerId="LiveId" clId="{B8B3D7DE-A7E1-4542-93B0-3FF32504C6AA}" dt="2023-10-03T03:33:06.121" v="6610" actId="478"/>
          <ac:cxnSpMkLst>
            <pc:docMk/>
            <pc:sldMk cId="754667137" sldId="386"/>
            <ac:cxnSpMk id="10" creationId="{8A59CAFD-69AE-2C8C-5240-12B2115F0B0A}"/>
          </ac:cxnSpMkLst>
        </pc:cxnChg>
        <pc:cxnChg chg="del">
          <ac:chgData name="代數白痴 顧" userId="316db6a4f7ef8138" providerId="LiveId" clId="{B8B3D7DE-A7E1-4542-93B0-3FF32504C6AA}" dt="2023-10-03T04:15:45.054" v="6767" actId="478"/>
          <ac:cxnSpMkLst>
            <pc:docMk/>
            <pc:sldMk cId="754667137" sldId="386"/>
            <ac:cxnSpMk id="11" creationId="{C4E2CB22-3276-AAA9-743D-658228503E80}"/>
          </ac:cxnSpMkLst>
        </pc:cxnChg>
        <pc:cxnChg chg="del">
          <ac:chgData name="代數白痴 顧" userId="316db6a4f7ef8138" providerId="LiveId" clId="{B8B3D7DE-A7E1-4542-93B0-3FF32504C6AA}" dt="2023-10-03T04:15:45.054" v="6767" actId="478"/>
          <ac:cxnSpMkLst>
            <pc:docMk/>
            <pc:sldMk cId="754667137" sldId="386"/>
            <ac:cxnSpMk id="12" creationId="{11C1A7BD-A429-DCA2-02D9-A543FE632F46}"/>
          </ac:cxnSpMkLst>
        </pc:cxnChg>
        <pc:cxnChg chg="del">
          <ac:chgData name="代數白痴 顧" userId="316db6a4f7ef8138" providerId="LiveId" clId="{B8B3D7DE-A7E1-4542-93B0-3FF32504C6AA}" dt="2023-10-03T03:33:06.121" v="6610" actId="478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B8B3D7DE-A7E1-4542-93B0-3FF32504C6AA}" dt="2023-10-03T03:33:06.121" v="6610" actId="478"/>
          <ac:cxnSpMkLst>
            <pc:docMk/>
            <pc:sldMk cId="754667137" sldId="386"/>
            <ac:cxnSpMk id="17" creationId="{F60C0715-A28E-C65D-A99B-35ACF429AC31}"/>
          </ac:cxnSpMkLst>
        </pc:cxnChg>
        <pc:cxnChg chg="del">
          <ac:chgData name="代數白痴 顧" userId="316db6a4f7ef8138" providerId="LiveId" clId="{B8B3D7DE-A7E1-4542-93B0-3FF32504C6AA}" dt="2023-10-03T03:33:06.121" v="6610" actId="478"/>
          <ac:cxnSpMkLst>
            <pc:docMk/>
            <pc:sldMk cId="754667137" sldId="386"/>
            <ac:cxnSpMk id="19" creationId="{93337C3D-18D0-172A-15D4-4EDF4F39FB19}"/>
          </ac:cxnSpMkLst>
        </pc:cxnChg>
        <pc:cxnChg chg="add mod">
          <ac:chgData name="代數白痴 顧" userId="316db6a4f7ef8138" providerId="LiveId" clId="{B8B3D7DE-A7E1-4542-93B0-3FF32504C6AA}" dt="2023-10-03T04:23:15.144" v="7341" actId="164"/>
          <ac:cxnSpMkLst>
            <pc:docMk/>
            <pc:sldMk cId="754667137" sldId="386"/>
            <ac:cxnSpMk id="20" creationId="{E47BD5F9-D2C1-966A-74B7-89A2579BD0B1}"/>
          </ac:cxnSpMkLst>
        </pc:cxnChg>
        <pc:cxnChg chg="mod">
          <ac:chgData name="代數白痴 顧" userId="316db6a4f7ef8138" providerId="LiveId" clId="{B8B3D7DE-A7E1-4542-93B0-3FF32504C6AA}" dt="2023-10-03T04:18:13.426" v="7151" actId="14100"/>
          <ac:cxnSpMkLst>
            <pc:docMk/>
            <pc:sldMk cId="754667137" sldId="386"/>
            <ac:cxnSpMk id="24" creationId="{63855BF0-B54B-7A91-EFB5-B33AB0DB92AC}"/>
          </ac:cxnSpMkLst>
        </pc:cxnChg>
      </pc:sldChg>
      <pc:sldChg chg="modSp mod modTransition modNotesTx">
        <pc:chgData name="代數白痴 顧" userId="316db6a4f7ef8138" providerId="LiveId" clId="{B8B3D7DE-A7E1-4542-93B0-3FF32504C6AA}" dt="2023-10-03T05:12:34.522" v="13908" actId="20577"/>
        <pc:sldMkLst>
          <pc:docMk/>
          <pc:sldMk cId="151402070" sldId="390"/>
        </pc:sldMkLst>
        <pc:spChg chg="mod">
          <ac:chgData name="代數白痴 顧" userId="316db6a4f7ef8138" providerId="LiveId" clId="{B8B3D7DE-A7E1-4542-93B0-3FF32504C6AA}" dt="2023-10-03T05:12:34.522" v="13908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Transition modAnim modNotesTx">
        <pc:chgData name="代數白痴 顧" userId="316db6a4f7ef8138" providerId="LiveId" clId="{B8B3D7DE-A7E1-4542-93B0-3FF32504C6AA}" dt="2023-10-03T04:43:37.109" v="9633"/>
        <pc:sldMkLst>
          <pc:docMk/>
          <pc:sldMk cId="2267038628" sldId="392"/>
        </pc:sldMkLst>
        <pc:spChg chg="mod">
          <ac:chgData name="代數白痴 顧" userId="316db6a4f7ef8138" providerId="LiveId" clId="{B8B3D7DE-A7E1-4542-93B0-3FF32504C6AA}" dt="2023-10-03T03:09:35.854" v="5241" actId="16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B8B3D7DE-A7E1-4542-93B0-3FF32504C6AA}" dt="2023-10-03T03:09:35.854" v="5241" actId="16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B8B3D7DE-A7E1-4542-93B0-3FF32504C6AA}" dt="2023-10-03T03:19:47.323" v="5871" actId="6549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B8B3D7DE-A7E1-4542-93B0-3FF32504C6AA}" dt="2023-10-03T03:09:35.854" v="5241" actId="165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B8B3D7DE-A7E1-4542-93B0-3FF32504C6AA}" dt="2023-10-03T03:21:25.463" v="6039" actId="20577"/>
          <ac:spMkLst>
            <pc:docMk/>
            <pc:sldMk cId="2267038628" sldId="392"/>
            <ac:spMk id="23" creationId="{00000000-0000-0000-0000-000000000000}"/>
          </ac:spMkLst>
        </pc:spChg>
        <pc:spChg chg="del">
          <ac:chgData name="代數白痴 顧" userId="316db6a4f7ef8138" providerId="LiveId" clId="{B8B3D7DE-A7E1-4542-93B0-3FF32504C6AA}" dt="2023-10-03T02:48:06.396" v="5088" actId="478"/>
          <ac:spMkLst>
            <pc:docMk/>
            <pc:sldMk cId="2267038628" sldId="392"/>
            <ac:spMk id="24" creationId="{46FFA0A2-A71E-4039-80A3-8C80358BB454}"/>
          </ac:spMkLst>
        </pc:spChg>
        <pc:spChg chg="del">
          <ac:chgData name="代數白痴 顧" userId="316db6a4f7ef8138" providerId="LiveId" clId="{B8B3D7DE-A7E1-4542-93B0-3FF32504C6AA}" dt="2023-10-03T02:48:06.396" v="5088" actId="478"/>
          <ac:spMkLst>
            <pc:docMk/>
            <pc:sldMk cId="2267038628" sldId="392"/>
            <ac:spMk id="25" creationId="{F5A713EB-8548-B627-95C8-51FD09C9D79B}"/>
          </ac:spMkLst>
        </pc:spChg>
        <pc:spChg chg="del">
          <ac:chgData name="代數白痴 顧" userId="316db6a4f7ef8138" providerId="LiveId" clId="{B8B3D7DE-A7E1-4542-93B0-3FF32504C6AA}" dt="2023-10-03T02:48:06.396" v="5088" actId="478"/>
          <ac:spMkLst>
            <pc:docMk/>
            <pc:sldMk cId="2267038628" sldId="392"/>
            <ac:spMk id="26" creationId="{8EA0AC4A-2039-7895-0068-9888AE10ED02}"/>
          </ac:spMkLst>
        </pc:spChg>
        <pc:spChg chg="mod ord">
          <ac:chgData name="代數白痴 顧" userId="316db6a4f7ef8138" providerId="LiveId" clId="{B8B3D7DE-A7E1-4542-93B0-3FF32504C6AA}" dt="2023-10-03T03:07:55.004" v="5231" actId="1076"/>
          <ac:spMkLst>
            <pc:docMk/>
            <pc:sldMk cId="2267038628" sldId="392"/>
            <ac:spMk id="28" creationId="{E32480AC-1E31-F4F8-A06C-2B6809F6DE89}"/>
          </ac:spMkLst>
        </pc:spChg>
        <pc:spChg chg="mod ord">
          <ac:chgData name="代數白痴 顧" userId="316db6a4f7ef8138" providerId="LiveId" clId="{B8B3D7DE-A7E1-4542-93B0-3FF32504C6AA}" dt="2023-10-03T03:07:47.756" v="5229" actId="1076"/>
          <ac:spMkLst>
            <pc:docMk/>
            <pc:sldMk cId="2267038628" sldId="392"/>
            <ac:spMk id="29" creationId="{3209987C-B309-B862-E8F5-6982259A7626}"/>
          </ac:spMkLst>
        </pc:spChg>
        <pc:spChg chg="mod ord">
          <ac:chgData name="代數白痴 顧" userId="316db6a4f7ef8138" providerId="LiveId" clId="{B8B3D7DE-A7E1-4542-93B0-3FF32504C6AA}" dt="2023-10-03T03:08:00.492" v="5232" actId="1076"/>
          <ac:spMkLst>
            <pc:docMk/>
            <pc:sldMk cId="2267038628" sldId="392"/>
            <ac:spMk id="30" creationId="{5BB1263F-E72F-6913-B935-DAE38E7B22D3}"/>
          </ac:spMkLst>
        </pc:spChg>
        <pc:spChg chg="mod ord">
          <ac:chgData name="代數白痴 顧" userId="316db6a4f7ef8138" providerId="LiveId" clId="{B8B3D7DE-A7E1-4542-93B0-3FF32504C6AA}" dt="2023-10-03T03:07:23.488" v="5223" actId="166"/>
          <ac:spMkLst>
            <pc:docMk/>
            <pc:sldMk cId="2267038628" sldId="392"/>
            <ac:spMk id="31" creationId="{BE99029D-33D5-1C74-594A-FE5FBFE0B623}"/>
          </ac:spMkLst>
        </pc:spChg>
        <pc:spChg chg="del mod topLvl">
          <ac:chgData name="代數白痴 顧" userId="316db6a4f7ef8138" providerId="LiveId" clId="{B8B3D7DE-A7E1-4542-93B0-3FF32504C6AA}" dt="2023-10-03T03:09:43.791" v="5242" actId="478"/>
          <ac:spMkLst>
            <pc:docMk/>
            <pc:sldMk cId="2267038628" sldId="392"/>
            <ac:spMk id="46" creationId="{D4393378-4E3E-D4A0-C8E0-DB670E81F773}"/>
          </ac:spMkLst>
        </pc:spChg>
        <pc:spChg chg="add mod">
          <ac:chgData name="代數白痴 顧" userId="316db6a4f7ef8138" providerId="LiveId" clId="{B8B3D7DE-A7E1-4542-93B0-3FF32504C6AA}" dt="2023-10-03T03:07:00.866" v="5213" actId="164"/>
          <ac:spMkLst>
            <pc:docMk/>
            <pc:sldMk cId="2267038628" sldId="392"/>
            <ac:spMk id="47" creationId="{EE7CF6C8-F3AE-EA19-CFB5-1E28A390441A}"/>
          </ac:spMkLst>
        </pc:spChg>
        <pc:spChg chg="add mod">
          <ac:chgData name="代數白痴 顧" userId="316db6a4f7ef8138" providerId="LiveId" clId="{B8B3D7DE-A7E1-4542-93B0-3FF32504C6AA}" dt="2023-10-03T03:07:00.866" v="5213" actId="164"/>
          <ac:spMkLst>
            <pc:docMk/>
            <pc:sldMk cId="2267038628" sldId="392"/>
            <ac:spMk id="49" creationId="{F51B173C-90FB-5273-271C-D283E9BBB6F4}"/>
          </ac:spMkLst>
        </pc:spChg>
        <pc:spChg chg="mod ord topLvl">
          <ac:chgData name="代數白痴 顧" userId="316db6a4f7ef8138" providerId="LiveId" clId="{B8B3D7DE-A7E1-4542-93B0-3FF32504C6AA}" dt="2023-10-03T03:19:41.042" v="5869" actId="164"/>
          <ac:spMkLst>
            <pc:docMk/>
            <pc:sldMk cId="2267038628" sldId="392"/>
            <ac:spMk id="55" creationId="{01DE88EF-3698-A436-F15E-37D273776914}"/>
          </ac:spMkLst>
        </pc:spChg>
        <pc:spChg chg="mod ord topLvl">
          <ac:chgData name="代數白痴 顧" userId="316db6a4f7ef8138" providerId="LiveId" clId="{B8B3D7DE-A7E1-4542-93B0-3FF32504C6AA}" dt="2023-10-03T03:19:41.042" v="5869" actId="164"/>
          <ac:spMkLst>
            <pc:docMk/>
            <pc:sldMk cId="2267038628" sldId="392"/>
            <ac:spMk id="56" creationId="{9A6128D2-D05D-335F-BF28-6D8713E11123}"/>
          </ac:spMkLst>
        </pc:spChg>
        <pc:spChg chg="mod ord topLvl">
          <ac:chgData name="代數白痴 顧" userId="316db6a4f7ef8138" providerId="LiveId" clId="{B8B3D7DE-A7E1-4542-93B0-3FF32504C6AA}" dt="2023-10-03T03:19:41.042" v="5869" actId="164"/>
          <ac:spMkLst>
            <pc:docMk/>
            <pc:sldMk cId="2267038628" sldId="392"/>
            <ac:spMk id="57" creationId="{BEF9ACFD-CFD8-3351-C512-97B49DA728F0}"/>
          </ac:spMkLst>
        </pc:spChg>
        <pc:spChg chg="mod ord topLvl">
          <ac:chgData name="代數白痴 顧" userId="316db6a4f7ef8138" providerId="LiveId" clId="{B8B3D7DE-A7E1-4542-93B0-3FF32504C6AA}" dt="2023-10-03T03:19:41.042" v="5869" actId="164"/>
          <ac:spMkLst>
            <pc:docMk/>
            <pc:sldMk cId="2267038628" sldId="392"/>
            <ac:spMk id="58" creationId="{49CBF493-C4A1-A179-9FDE-95EAE3C2CC4D}"/>
          </ac:spMkLst>
        </pc:spChg>
        <pc:spChg chg="del mod topLvl">
          <ac:chgData name="代數白痴 顧" userId="316db6a4f7ef8138" providerId="LiveId" clId="{B8B3D7DE-A7E1-4542-93B0-3FF32504C6AA}" dt="2023-10-03T03:19:32.689" v="5868" actId="478"/>
          <ac:spMkLst>
            <pc:docMk/>
            <pc:sldMk cId="2267038628" sldId="392"/>
            <ac:spMk id="59" creationId="{DE7F8DB0-5601-7AF8-4F00-C6F155C339A8}"/>
          </ac:spMkLst>
        </pc:spChg>
        <pc:spChg chg="mod">
          <ac:chgData name="代數白痴 顧" userId="316db6a4f7ef8138" providerId="LiveId" clId="{B8B3D7DE-A7E1-4542-93B0-3FF32504C6AA}" dt="2023-10-03T02:47:50.951" v="5080" actId="947"/>
          <ac:spMkLst>
            <pc:docMk/>
            <pc:sldMk cId="2267038628" sldId="392"/>
            <ac:spMk id="60" creationId="{90ECAF3B-FFFF-A531-AFBE-31708C7D891C}"/>
          </ac:spMkLst>
        </pc:spChg>
        <pc:spChg chg="del mod topLvl">
          <ac:chgData name="代數白痴 顧" userId="316db6a4f7ef8138" providerId="LiveId" clId="{B8B3D7DE-A7E1-4542-93B0-3FF32504C6AA}" dt="2023-10-03T03:19:32.689" v="5868" actId="478"/>
          <ac:spMkLst>
            <pc:docMk/>
            <pc:sldMk cId="2267038628" sldId="392"/>
            <ac:spMk id="61" creationId="{2F019AF1-5BA7-2552-9C30-3E0CA5C6741C}"/>
          </ac:spMkLst>
        </pc:spChg>
        <pc:spChg chg="del mod topLvl">
          <ac:chgData name="代數白痴 顧" userId="316db6a4f7ef8138" providerId="LiveId" clId="{B8B3D7DE-A7E1-4542-93B0-3FF32504C6AA}" dt="2023-10-03T03:19:32.689" v="5868" actId="478"/>
          <ac:spMkLst>
            <pc:docMk/>
            <pc:sldMk cId="2267038628" sldId="392"/>
            <ac:spMk id="62" creationId="{AACA9FF6-3DAE-57D7-A183-259F6D0148D7}"/>
          </ac:spMkLst>
        </pc:spChg>
        <pc:spChg chg="add mod">
          <ac:chgData name="代數白痴 顧" userId="316db6a4f7ef8138" providerId="LiveId" clId="{B8B3D7DE-A7E1-4542-93B0-3FF32504C6AA}" dt="2023-10-03T04:23:48.710" v="7346" actId="164"/>
          <ac:spMkLst>
            <pc:docMk/>
            <pc:sldMk cId="2267038628" sldId="392"/>
            <ac:spMk id="80" creationId="{72154CDA-52EB-B24C-60D4-D87B655D45F4}"/>
          </ac:spMkLst>
        </pc:spChg>
        <pc:spChg chg="add mod">
          <ac:chgData name="代數白痴 顧" userId="316db6a4f7ef8138" providerId="LiveId" clId="{B8B3D7DE-A7E1-4542-93B0-3FF32504C6AA}" dt="2023-10-03T03:19:41.042" v="5869" actId="164"/>
          <ac:spMkLst>
            <pc:docMk/>
            <pc:sldMk cId="2267038628" sldId="392"/>
            <ac:spMk id="81" creationId="{244EC263-91AF-8003-3A9E-F3480C7CDE1A}"/>
          </ac:spMkLst>
        </pc:spChg>
        <pc:grpChg chg="mod topLvl">
          <ac:chgData name="代數白痴 顧" userId="316db6a4f7ef8138" providerId="LiveId" clId="{B8B3D7DE-A7E1-4542-93B0-3FF32504C6AA}" dt="2023-10-03T03:19:41.042" v="5869" actId="164"/>
          <ac:grpSpMkLst>
            <pc:docMk/>
            <pc:sldMk cId="2267038628" sldId="392"/>
            <ac:grpSpMk id="3" creationId="{B7912554-F7C1-5852-8AB5-6489B5423E94}"/>
          </ac:grpSpMkLst>
        </pc:grpChg>
        <pc:grpChg chg="del ord">
          <ac:chgData name="代數白痴 顧" userId="316db6a4f7ef8138" providerId="LiveId" clId="{B8B3D7DE-A7E1-4542-93B0-3FF32504C6AA}" dt="2023-10-03T03:09:35.854" v="5241" actId="165"/>
          <ac:grpSpMkLst>
            <pc:docMk/>
            <pc:sldMk cId="2267038628" sldId="392"/>
            <ac:grpSpMk id="63" creationId="{7FBB6650-C0D3-9707-730E-49A1868FEE04}"/>
          </ac:grpSpMkLst>
        </pc:grpChg>
        <pc:grpChg chg="add mod">
          <ac:chgData name="代數白痴 顧" userId="316db6a4f7ef8138" providerId="LiveId" clId="{B8B3D7DE-A7E1-4542-93B0-3FF32504C6AA}" dt="2023-10-03T03:07:05.717" v="5214" actId="1076"/>
          <ac:grpSpMkLst>
            <pc:docMk/>
            <pc:sldMk cId="2267038628" sldId="392"/>
            <ac:grpSpMk id="64" creationId="{224CBAB7-D20B-0411-712C-89E735D4C7E3}"/>
          </ac:grpSpMkLst>
        </pc:grpChg>
        <pc:grpChg chg="add mod">
          <ac:chgData name="代數白痴 顧" userId="316db6a4f7ef8138" providerId="LiveId" clId="{B8B3D7DE-A7E1-4542-93B0-3FF32504C6AA}" dt="2023-10-03T04:23:48.710" v="7346" actId="164"/>
          <ac:grpSpMkLst>
            <pc:docMk/>
            <pc:sldMk cId="2267038628" sldId="392"/>
            <ac:grpSpMk id="82" creationId="{7AD9D0BE-61E2-81EA-5715-CFF6770CD3DB}"/>
          </ac:grpSpMkLst>
        </pc:grpChg>
        <pc:grpChg chg="add mod">
          <ac:chgData name="代數白痴 顧" userId="316db6a4f7ef8138" providerId="LiveId" clId="{B8B3D7DE-A7E1-4542-93B0-3FF32504C6AA}" dt="2023-10-03T04:23:48.710" v="7346" actId="164"/>
          <ac:grpSpMkLst>
            <pc:docMk/>
            <pc:sldMk cId="2267038628" sldId="392"/>
            <ac:grpSpMk id="83" creationId="{848D42E3-007F-9026-7D35-EFB30C9B63C3}"/>
          </ac:grpSpMkLst>
        </pc:grpChg>
        <pc:picChg chg="add del mod">
          <ac:chgData name="代數白痴 顧" userId="316db6a4f7ef8138" providerId="LiveId" clId="{B8B3D7DE-A7E1-4542-93B0-3FF32504C6AA}" dt="2023-10-03T02:57:17.925" v="5126" actId="478"/>
          <ac:picMkLst>
            <pc:docMk/>
            <pc:sldMk cId="2267038628" sldId="392"/>
            <ac:picMk id="18" creationId="{5FABE9B5-F922-F241-C7D3-23927C616204}"/>
          </ac:picMkLst>
        </pc:picChg>
        <pc:picChg chg="add del mod ord">
          <ac:chgData name="代數白痴 顧" userId="316db6a4f7ef8138" providerId="LiveId" clId="{B8B3D7DE-A7E1-4542-93B0-3FF32504C6AA}" dt="2023-10-03T03:02:46.680" v="5195" actId="478"/>
          <ac:picMkLst>
            <pc:docMk/>
            <pc:sldMk cId="2267038628" sldId="392"/>
            <ac:picMk id="32" creationId="{168FF911-BA7D-E11E-C850-6C38AA8BBE68}"/>
          </ac:picMkLst>
        </pc:picChg>
        <pc:picChg chg="add mod ord">
          <ac:chgData name="代數白痴 顧" userId="316db6a4f7ef8138" providerId="LiveId" clId="{B8B3D7DE-A7E1-4542-93B0-3FF32504C6AA}" dt="2023-10-03T03:07:00.866" v="5213" actId="164"/>
          <ac:picMkLst>
            <pc:docMk/>
            <pc:sldMk cId="2267038628" sldId="392"/>
            <ac:picMk id="54" creationId="{6042A8A4-1301-6361-19FD-227FD6C83B7B}"/>
          </ac:picMkLst>
        </pc:picChg>
        <pc:picChg chg="add mod">
          <ac:chgData name="代數白痴 顧" userId="316db6a4f7ef8138" providerId="LiveId" clId="{B8B3D7DE-A7E1-4542-93B0-3FF32504C6AA}" dt="2023-10-03T03:19:41.042" v="5869" actId="164"/>
          <ac:picMkLst>
            <pc:docMk/>
            <pc:sldMk cId="2267038628" sldId="392"/>
            <ac:picMk id="71" creationId="{77F97884-2D6F-90E7-763B-5878FBFF6A3E}"/>
          </ac:picMkLst>
        </pc:picChg>
        <pc:inkChg chg="add del">
          <ac:chgData name="代數白痴 顧" userId="316db6a4f7ef8138" providerId="LiveId" clId="{B8B3D7DE-A7E1-4542-93B0-3FF32504C6AA}" dt="2023-10-03T04:39:32.161" v="9616" actId="478"/>
          <ac:inkMkLst>
            <pc:docMk/>
            <pc:sldMk cId="2267038628" sldId="392"/>
            <ac:inkMk id="84" creationId="{4A587036-C8DC-EFFB-0FA9-0F9A4A41A800}"/>
          </ac:inkMkLst>
        </pc:inkChg>
        <pc:cxnChg chg="del">
          <ac:chgData name="代數白痴 顧" userId="316db6a4f7ef8138" providerId="LiveId" clId="{B8B3D7DE-A7E1-4542-93B0-3FF32504C6AA}" dt="2023-10-03T02:46:04.206" v="4832" actId="478"/>
          <ac:cxnSpMkLst>
            <pc:docMk/>
            <pc:sldMk cId="2267038628" sldId="392"/>
            <ac:cxnSpMk id="2" creationId="{1AC304D0-190E-627E-B5C9-009B91AA2866}"/>
          </ac:cxnSpMkLst>
        </pc:cxnChg>
        <pc:cxnChg chg="mod">
          <ac:chgData name="代數白痴 顧" userId="316db6a4f7ef8138" providerId="LiveId" clId="{B8B3D7DE-A7E1-4542-93B0-3FF32504C6AA}" dt="2023-10-03T03:09:35.854" v="5241" actId="165"/>
          <ac:cxnSpMkLst>
            <pc:docMk/>
            <pc:sldMk cId="2267038628" sldId="392"/>
            <ac:cxnSpMk id="4" creationId="{83F64235-E818-7663-F7B2-DBAE45A493C5}"/>
          </ac:cxnSpMkLst>
        </pc:cxnChg>
        <pc:cxnChg chg="del">
          <ac:chgData name="代數白痴 顧" userId="316db6a4f7ef8138" providerId="LiveId" clId="{B8B3D7DE-A7E1-4542-93B0-3FF32504C6AA}" dt="2023-10-03T02:46:04.206" v="4832" actId="478"/>
          <ac:cxnSpMkLst>
            <pc:docMk/>
            <pc:sldMk cId="2267038628" sldId="392"/>
            <ac:cxnSpMk id="5" creationId="{45D26982-BB42-AE55-DBA7-538B3458538D}"/>
          </ac:cxnSpMkLst>
        </pc:cxnChg>
        <pc:cxnChg chg="mod">
          <ac:chgData name="代數白痴 顧" userId="316db6a4f7ef8138" providerId="LiveId" clId="{B8B3D7DE-A7E1-4542-93B0-3FF32504C6AA}" dt="2023-10-03T02:47:39.473" v="5079" actId="1037"/>
          <ac:cxnSpMkLst>
            <pc:docMk/>
            <pc:sldMk cId="2267038628" sldId="392"/>
            <ac:cxnSpMk id="7" creationId="{E75824F4-B4E4-2531-967A-485C40578C3B}"/>
          </ac:cxnSpMkLst>
        </pc:cxnChg>
        <pc:cxnChg chg="del">
          <ac:chgData name="代數白痴 顧" userId="316db6a4f7ef8138" providerId="LiveId" clId="{B8B3D7DE-A7E1-4542-93B0-3FF32504C6AA}" dt="2023-10-03T02:46:04.206" v="4832" actId="478"/>
          <ac:cxnSpMkLst>
            <pc:docMk/>
            <pc:sldMk cId="2267038628" sldId="392"/>
            <ac:cxnSpMk id="11" creationId="{AB00237F-0118-E3BE-014C-2D2D67617134}"/>
          </ac:cxnSpMkLst>
        </pc:cxnChg>
        <pc:cxnChg chg="mod">
          <ac:chgData name="代數白痴 顧" userId="316db6a4f7ef8138" providerId="LiveId" clId="{B8B3D7DE-A7E1-4542-93B0-3FF32504C6AA}" dt="2023-10-03T02:47:27.365" v="5008" actId="1037"/>
          <ac:cxnSpMkLst>
            <pc:docMk/>
            <pc:sldMk cId="2267038628" sldId="392"/>
            <ac:cxnSpMk id="12" creationId="{0402F8B2-8521-2A78-654E-1B7BB85DD03A}"/>
          </ac:cxnSpMkLst>
        </pc:cxnChg>
        <pc:cxnChg chg="mod">
          <ac:chgData name="代數白痴 顧" userId="316db6a4f7ef8138" providerId="LiveId" clId="{B8B3D7DE-A7E1-4542-93B0-3FF32504C6AA}" dt="2023-10-03T02:47:13.747" v="4939" actId="1035"/>
          <ac:cxnSpMkLst>
            <pc:docMk/>
            <pc:sldMk cId="2267038628" sldId="392"/>
            <ac:cxnSpMk id="13" creationId="{5898A4ED-D0AC-18F5-1196-C4CBC71551B0}"/>
          </ac:cxnSpMkLst>
        </pc:cxnChg>
        <pc:cxnChg chg="del">
          <ac:chgData name="代數白痴 顧" userId="316db6a4f7ef8138" providerId="LiveId" clId="{B8B3D7DE-A7E1-4542-93B0-3FF32504C6AA}" dt="2023-10-03T02:46:04.206" v="4832" actId="478"/>
          <ac:cxnSpMkLst>
            <pc:docMk/>
            <pc:sldMk cId="2267038628" sldId="392"/>
            <ac:cxnSpMk id="14" creationId="{E13A4A4B-0AC4-1671-6DE8-71B274CA926A}"/>
          </ac:cxnSpMkLst>
        </pc:cxnChg>
        <pc:cxnChg chg="del">
          <ac:chgData name="代數白痴 顧" userId="316db6a4f7ef8138" providerId="LiveId" clId="{B8B3D7DE-A7E1-4542-93B0-3FF32504C6AA}" dt="2023-10-03T02:46:04.206" v="4832" actId="478"/>
          <ac:cxnSpMkLst>
            <pc:docMk/>
            <pc:sldMk cId="2267038628" sldId="392"/>
            <ac:cxnSpMk id="15" creationId="{3962E282-E807-465A-2A78-FB5B878203FC}"/>
          </ac:cxnSpMkLst>
        </pc:cxnChg>
        <pc:cxnChg chg="del">
          <ac:chgData name="代數白痴 顧" userId="316db6a4f7ef8138" providerId="LiveId" clId="{B8B3D7DE-A7E1-4542-93B0-3FF32504C6AA}" dt="2023-10-03T02:46:04.206" v="4832" actId="478"/>
          <ac:cxnSpMkLst>
            <pc:docMk/>
            <pc:sldMk cId="2267038628" sldId="392"/>
            <ac:cxnSpMk id="17" creationId="{80E31A16-8C73-E7A1-2370-D3265BA3BAB1}"/>
          </ac:cxnSpMkLst>
        </pc:cxnChg>
        <pc:cxnChg chg="del">
          <ac:chgData name="代數白痴 顧" userId="316db6a4f7ef8138" providerId="LiveId" clId="{B8B3D7DE-A7E1-4542-93B0-3FF32504C6AA}" dt="2023-10-03T02:46:04.206" v="4832" actId="478"/>
          <ac:cxnSpMkLst>
            <pc:docMk/>
            <pc:sldMk cId="2267038628" sldId="392"/>
            <ac:cxnSpMk id="19" creationId="{6300D494-D458-C900-0703-AA8E767C5B47}"/>
          </ac:cxnSpMkLst>
        </pc:cxnChg>
        <pc:cxnChg chg="del">
          <ac:chgData name="代數白痴 顧" userId="316db6a4f7ef8138" providerId="LiveId" clId="{B8B3D7DE-A7E1-4542-93B0-3FF32504C6AA}" dt="2023-10-03T02:46:04.206" v="4832" actId="478"/>
          <ac:cxnSpMkLst>
            <pc:docMk/>
            <pc:sldMk cId="2267038628" sldId="392"/>
            <ac:cxnSpMk id="20" creationId="{D90F5788-5810-7926-AF70-995FB4053665}"/>
          </ac:cxnSpMkLst>
        </pc:cxnChg>
        <pc:cxnChg chg="add mod">
          <ac:chgData name="代數白痴 顧" userId="316db6a4f7ef8138" providerId="LiveId" clId="{B8B3D7DE-A7E1-4542-93B0-3FF32504C6AA}" dt="2023-10-03T03:07:00.866" v="5213" actId="164"/>
          <ac:cxnSpMkLst>
            <pc:docMk/>
            <pc:sldMk cId="2267038628" sldId="392"/>
            <ac:cxnSpMk id="22" creationId="{0050FA80-DB72-8E1D-032E-096EDF5AAA31}"/>
          </ac:cxnSpMkLst>
        </pc:cxnChg>
        <pc:cxnChg chg="del mod topLvl">
          <ac:chgData name="代數白痴 顧" userId="316db6a4f7ef8138" providerId="LiveId" clId="{B8B3D7DE-A7E1-4542-93B0-3FF32504C6AA}" dt="2023-10-03T03:14:28.535" v="5805" actId="478"/>
          <ac:cxnSpMkLst>
            <pc:docMk/>
            <pc:sldMk cId="2267038628" sldId="392"/>
            <ac:cxnSpMk id="33" creationId="{4E66CE29-4415-3175-437C-56FD8734B2C6}"/>
          </ac:cxnSpMkLst>
        </pc:cxnChg>
        <pc:cxnChg chg="del mod topLvl">
          <ac:chgData name="代數白痴 顧" userId="316db6a4f7ef8138" providerId="LiveId" clId="{B8B3D7DE-A7E1-4542-93B0-3FF32504C6AA}" dt="2023-10-03T03:14:28.535" v="5805" actId="478"/>
          <ac:cxnSpMkLst>
            <pc:docMk/>
            <pc:sldMk cId="2267038628" sldId="392"/>
            <ac:cxnSpMk id="34" creationId="{7F5B9F9F-F36A-E5B3-264B-6ACC061816BA}"/>
          </ac:cxnSpMkLst>
        </pc:cxnChg>
        <pc:cxnChg chg="del mod topLvl">
          <ac:chgData name="代數白痴 顧" userId="316db6a4f7ef8138" providerId="LiveId" clId="{B8B3D7DE-A7E1-4542-93B0-3FF32504C6AA}" dt="2023-10-03T03:14:28.535" v="5805" actId="478"/>
          <ac:cxnSpMkLst>
            <pc:docMk/>
            <pc:sldMk cId="2267038628" sldId="392"/>
            <ac:cxnSpMk id="35" creationId="{791E84A8-A439-A748-3E37-7FC6F9225868}"/>
          </ac:cxnSpMkLst>
        </pc:cxnChg>
        <pc:cxnChg chg="del mod topLvl">
          <ac:chgData name="代數白痴 顧" userId="316db6a4f7ef8138" providerId="LiveId" clId="{B8B3D7DE-A7E1-4542-93B0-3FF32504C6AA}" dt="2023-10-03T03:14:28.535" v="5805" actId="478"/>
          <ac:cxnSpMkLst>
            <pc:docMk/>
            <pc:sldMk cId="2267038628" sldId="392"/>
            <ac:cxnSpMk id="36" creationId="{F3D44316-1799-D955-6BFF-AD0FF6D7860A}"/>
          </ac:cxnSpMkLst>
        </pc:cxnChg>
        <pc:cxnChg chg="del mod topLvl">
          <ac:chgData name="代數白痴 顧" userId="316db6a4f7ef8138" providerId="LiveId" clId="{B8B3D7DE-A7E1-4542-93B0-3FF32504C6AA}" dt="2023-10-03T03:14:28.535" v="5805" actId="478"/>
          <ac:cxnSpMkLst>
            <pc:docMk/>
            <pc:sldMk cId="2267038628" sldId="392"/>
            <ac:cxnSpMk id="37" creationId="{F69BEF74-681D-7351-48E6-DC6B570A9594}"/>
          </ac:cxnSpMkLst>
        </pc:cxnChg>
        <pc:cxnChg chg="del mod topLvl">
          <ac:chgData name="代數白痴 顧" userId="316db6a4f7ef8138" providerId="LiveId" clId="{B8B3D7DE-A7E1-4542-93B0-3FF32504C6AA}" dt="2023-10-03T03:14:28.535" v="5805" actId="478"/>
          <ac:cxnSpMkLst>
            <pc:docMk/>
            <pc:sldMk cId="2267038628" sldId="392"/>
            <ac:cxnSpMk id="38" creationId="{33A0D91C-D259-3769-AE9E-AD6CD2DE9104}"/>
          </ac:cxnSpMkLst>
        </pc:cxnChg>
        <pc:cxnChg chg="del mod topLvl">
          <ac:chgData name="代數白痴 顧" userId="316db6a4f7ef8138" providerId="LiveId" clId="{B8B3D7DE-A7E1-4542-93B0-3FF32504C6AA}" dt="2023-10-03T03:14:28.535" v="5805" actId="478"/>
          <ac:cxnSpMkLst>
            <pc:docMk/>
            <pc:sldMk cId="2267038628" sldId="392"/>
            <ac:cxnSpMk id="39" creationId="{99BB1932-F88A-2C12-6E50-63136E34F0E2}"/>
          </ac:cxnSpMkLst>
        </pc:cxnChg>
        <pc:cxnChg chg="del mod topLvl">
          <ac:chgData name="代數白痴 顧" userId="316db6a4f7ef8138" providerId="LiveId" clId="{B8B3D7DE-A7E1-4542-93B0-3FF32504C6AA}" dt="2023-10-03T03:14:28.535" v="5805" actId="478"/>
          <ac:cxnSpMkLst>
            <pc:docMk/>
            <pc:sldMk cId="2267038628" sldId="392"/>
            <ac:cxnSpMk id="40" creationId="{8DBCD8AD-1F5D-7BD6-C0EF-AF58B72B0716}"/>
          </ac:cxnSpMkLst>
        </pc:cxnChg>
        <pc:cxnChg chg="del mod topLvl">
          <ac:chgData name="代數白痴 顧" userId="316db6a4f7ef8138" providerId="LiveId" clId="{B8B3D7DE-A7E1-4542-93B0-3FF32504C6AA}" dt="2023-10-03T03:14:28.535" v="5805" actId="478"/>
          <ac:cxnSpMkLst>
            <pc:docMk/>
            <pc:sldMk cId="2267038628" sldId="392"/>
            <ac:cxnSpMk id="41" creationId="{6E889313-86B2-1362-9038-B3A807A2B7E9}"/>
          </ac:cxnSpMkLst>
        </pc:cxnChg>
        <pc:cxnChg chg="mod topLvl">
          <ac:chgData name="代數白痴 顧" userId="316db6a4f7ef8138" providerId="LiveId" clId="{B8B3D7DE-A7E1-4542-93B0-3FF32504C6AA}" dt="2023-10-03T03:19:55.886" v="5882" actId="1035"/>
          <ac:cxnSpMkLst>
            <pc:docMk/>
            <pc:sldMk cId="2267038628" sldId="392"/>
            <ac:cxnSpMk id="42" creationId="{6A1B244B-AFD5-1E68-E0D8-1D8D9B52C47E}"/>
          </ac:cxnSpMkLst>
        </pc:cxnChg>
        <pc:cxnChg chg="del mod topLvl">
          <ac:chgData name="代數白痴 顧" userId="316db6a4f7ef8138" providerId="LiveId" clId="{B8B3D7DE-A7E1-4542-93B0-3FF32504C6AA}" dt="2023-10-03T03:14:28.535" v="5805" actId="478"/>
          <ac:cxnSpMkLst>
            <pc:docMk/>
            <pc:sldMk cId="2267038628" sldId="392"/>
            <ac:cxnSpMk id="43" creationId="{C0D84AC0-CE94-5D9E-03AC-4C74D09EF306}"/>
          </ac:cxnSpMkLst>
        </pc:cxnChg>
        <pc:cxnChg chg="add mod">
          <ac:chgData name="代數白痴 顧" userId="316db6a4f7ef8138" providerId="LiveId" clId="{B8B3D7DE-A7E1-4542-93B0-3FF32504C6AA}" dt="2023-10-03T03:18:00.332" v="5844" actId="14100"/>
          <ac:cxnSpMkLst>
            <pc:docMk/>
            <pc:sldMk cId="2267038628" sldId="392"/>
            <ac:cxnSpMk id="45" creationId="{44EA08A9-0DA6-D9C0-4480-CDB83137B116}"/>
          </ac:cxnSpMkLst>
        </pc:cxnChg>
        <pc:cxnChg chg="del mod topLvl">
          <ac:chgData name="代數白痴 顧" userId="316db6a4f7ef8138" providerId="LiveId" clId="{B8B3D7DE-A7E1-4542-93B0-3FF32504C6AA}" dt="2023-10-03T03:09:51.605" v="5247" actId="478"/>
          <ac:cxnSpMkLst>
            <pc:docMk/>
            <pc:sldMk cId="2267038628" sldId="392"/>
            <ac:cxnSpMk id="48" creationId="{3D62738C-41FA-F2AE-28E0-6EC4283D8D56}"/>
          </ac:cxnSpMkLst>
        </pc:cxnChg>
        <pc:cxnChg chg="del mod topLvl">
          <ac:chgData name="代數白痴 顧" userId="316db6a4f7ef8138" providerId="LiveId" clId="{B8B3D7DE-A7E1-4542-93B0-3FF32504C6AA}" dt="2023-10-03T03:09:52.351" v="5248" actId="478"/>
          <ac:cxnSpMkLst>
            <pc:docMk/>
            <pc:sldMk cId="2267038628" sldId="392"/>
            <ac:cxnSpMk id="50" creationId="{796AA163-B8AE-658F-0370-B817583DA9F6}"/>
          </ac:cxnSpMkLst>
        </pc:cxnChg>
        <pc:cxnChg chg="add del mod">
          <ac:chgData name="代數白痴 顧" userId="316db6a4f7ef8138" providerId="LiveId" clId="{B8B3D7DE-A7E1-4542-93B0-3FF32504C6AA}" dt="2023-10-03T03:02:44.907" v="5193" actId="478"/>
          <ac:cxnSpMkLst>
            <pc:docMk/>
            <pc:sldMk cId="2267038628" sldId="392"/>
            <ac:cxnSpMk id="51" creationId="{3F864701-3062-981B-C4FB-DFD877E54CDD}"/>
          </ac:cxnSpMkLst>
        </pc:cxnChg>
        <pc:cxnChg chg="del mod topLvl">
          <ac:chgData name="代數白痴 顧" userId="316db6a4f7ef8138" providerId="LiveId" clId="{B8B3D7DE-A7E1-4542-93B0-3FF32504C6AA}" dt="2023-10-03T03:09:50.821" v="5246" actId="478"/>
          <ac:cxnSpMkLst>
            <pc:docMk/>
            <pc:sldMk cId="2267038628" sldId="392"/>
            <ac:cxnSpMk id="52" creationId="{D72522C5-1AA7-2E62-6FF1-FA6211F189EA}"/>
          </ac:cxnSpMkLst>
        </pc:cxnChg>
        <pc:cxnChg chg="add mod">
          <ac:chgData name="代數白痴 顧" userId="316db6a4f7ef8138" providerId="LiveId" clId="{B8B3D7DE-A7E1-4542-93B0-3FF32504C6AA}" dt="2023-10-03T04:43:05.475" v="9628" actId="692"/>
          <ac:cxnSpMkLst>
            <pc:docMk/>
            <pc:sldMk cId="2267038628" sldId="392"/>
            <ac:cxnSpMk id="66" creationId="{842E5698-F567-4D3A-B52F-1DACD6E2E3E8}"/>
          </ac:cxnSpMkLst>
        </pc:cxnChg>
        <pc:cxnChg chg="add mod">
          <ac:chgData name="代數白痴 顧" userId="316db6a4f7ef8138" providerId="LiveId" clId="{B8B3D7DE-A7E1-4542-93B0-3FF32504C6AA}" dt="2023-10-03T03:20:02.852" v="5910" actId="1038"/>
          <ac:cxnSpMkLst>
            <pc:docMk/>
            <pc:sldMk cId="2267038628" sldId="392"/>
            <ac:cxnSpMk id="68" creationId="{A4ECBF5E-79B3-4772-0B76-1B09BF553E72}"/>
          </ac:cxnSpMkLst>
        </pc:cxnChg>
        <pc:cxnChg chg="add mod">
          <ac:chgData name="代數白痴 顧" userId="316db6a4f7ef8138" providerId="LiveId" clId="{B8B3D7DE-A7E1-4542-93B0-3FF32504C6AA}" dt="2023-10-03T03:20:10.827" v="5969" actId="1038"/>
          <ac:cxnSpMkLst>
            <pc:docMk/>
            <pc:sldMk cId="2267038628" sldId="392"/>
            <ac:cxnSpMk id="69" creationId="{6C709DD5-78D8-2E35-D6AF-2D74A7EAD550}"/>
          </ac:cxnSpMkLst>
        </pc:cxnChg>
        <pc:cxnChg chg="add mod">
          <ac:chgData name="代數白痴 顧" userId="316db6a4f7ef8138" providerId="LiveId" clId="{B8B3D7DE-A7E1-4542-93B0-3FF32504C6AA}" dt="2023-10-03T03:19:41.042" v="5869" actId="164"/>
          <ac:cxnSpMkLst>
            <pc:docMk/>
            <pc:sldMk cId="2267038628" sldId="392"/>
            <ac:cxnSpMk id="72" creationId="{09CEEB1A-468C-482E-08FC-7B33C265E29D}"/>
          </ac:cxnSpMkLst>
        </pc:cxnChg>
        <pc:cxnChg chg="add mod">
          <ac:chgData name="代數白痴 顧" userId="316db6a4f7ef8138" providerId="LiveId" clId="{B8B3D7DE-A7E1-4542-93B0-3FF32504C6AA}" dt="2023-10-03T03:19:41.042" v="5869" actId="164"/>
          <ac:cxnSpMkLst>
            <pc:docMk/>
            <pc:sldMk cId="2267038628" sldId="392"/>
            <ac:cxnSpMk id="77" creationId="{865EF838-2FA2-A394-6679-DD473B53D83D}"/>
          </ac:cxnSpMkLst>
        </pc:cxnChg>
      </pc:sldChg>
      <pc:sldChg chg="addSp delSp modSp mod modTransition modAnim modNotesTx">
        <pc:chgData name="代數白痴 顧" userId="316db6a4f7ef8138" providerId="LiveId" clId="{B8B3D7DE-A7E1-4542-93B0-3FF32504C6AA}" dt="2023-10-03T04:43:37.110" v="9634"/>
        <pc:sldMkLst>
          <pc:docMk/>
          <pc:sldMk cId="4180650715" sldId="393"/>
        </pc:sldMkLst>
        <pc:spChg chg="mod">
          <ac:chgData name="代數白痴 顧" userId="316db6a4f7ef8138" providerId="LiveId" clId="{B8B3D7DE-A7E1-4542-93B0-3FF32504C6AA}" dt="2023-10-02T05:44:55.468" v="89" actId="20577"/>
          <ac:spMkLst>
            <pc:docMk/>
            <pc:sldMk cId="4180650715" sldId="393"/>
            <ac:spMk id="23" creationId="{00000000-0000-0000-0000-000000000000}"/>
          </ac:spMkLst>
        </pc:spChg>
        <pc:spChg chg="add mod">
          <ac:chgData name="代數白痴 顧" userId="316db6a4f7ef8138" providerId="LiveId" clId="{B8B3D7DE-A7E1-4542-93B0-3FF32504C6AA}" dt="2023-10-02T06:04:14.929" v="613" actId="1038"/>
          <ac:spMkLst>
            <pc:docMk/>
            <pc:sldMk cId="4180650715" sldId="393"/>
            <ac:spMk id="47" creationId="{AE5148C9-3DE3-EC40-E02D-A4B9AA191EA1}"/>
          </ac:spMkLst>
        </pc:spChg>
        <pc:spChg chg="add mod">
          <ac:chgData name="代數白痴 顧" userId="316db6a4f7ef8138" providerId="LiveId" clId="{B8B3D7DE-A7E1-4542-93B0-3FF32504C6AA}" dt="2023-10-02T06:04:39.131" v="627" actId="1076"/>
          <ac:spMkLst>
            <pc:docMk/>
            <pc:sldMk cId="4180650715" sldId="393"/>
            <ac:spMk id="48" creationId="{37C9FA38-9DAB-B031-1137-DE6509513A57}"/>
          </ac:spMkLst>
        </pc:spChg>
        <pc:spChg chg="add del mod topLvl">
          <ac:chgData name="代數白痴 顧" userId="316db6a4f7ef8138" providerId="LiveId" clId="{B8B3D7DE-A7E1-4542-93B0-3FF32504C6AA}" dt="2023-10-02T06:16:43.721" v="1047" actId="478"/>
          <ac:spMkLst>
            <pc:docMk/>
            <pc:sldMk cId="4180650715" sldId="393"/>
            <ac:spMk id="58" creationId="{9988F3F1-21F2-41D7-3DEA-399CD2650159}"/>
          </ac:spMkLst>
        </pc:spChg>
        <pc:spChg chg="mod">
          <ac:chgData name="代數白痴 顧" userId="316db6a4f7ef8138" providerId="LiveId" clId="{B8B3D7DE-A7E1-4542-93B0-3FF32504C6AA}" dt="2023-10-02T05:49:38.746" v="532" actId="6549"/>
          <ac:spMkLst>
            <pc:docMk/>
            <pc:sldMk cId="4180650715" sldId="393"/>
            <ac:spMk id="60" creationId="{90ECAF3B-FFFF-A531-AFBE-31708C7D891C}"/>
          </ac:spMkLst>
        </pc:spChg>
        <pc:spChg chg="mod topLvl">
          <ac:chgData name="代數白痴 顧" userId="316db6a4f7ef8138" providerId="LiveId" clId="{B8B3D7DE-A7E1-4542-93B0-3FF32504C6AA}" dt="2023-10-02T06:10:51.856" v="1019" actId="164"/>
          <ac:spMkLst>
            <pc:docMk/>
            <pc:sldMk cId="4180650715" sldId="393"/>
            <ac:spMk id="63" creationId="{B277897E-7B61-69FA-F1DA-1B85F3818DB4}"/>
          </ac:spMkLst>
        </pc:spChg>
        <pc:spChg chg="mod topLvl">
          <ac:chgData name="代數白痴 顧" userId="316db6a4f7ef8138" providerId="LiveId" clId="{B8B3D7DE-A7E1-4542-93B0-3FF32504C6AA}" dt="2023-10-02T06:10:51.856" v="1019" actId="164"/>
          <ac:spMkLst>
            <pc:docMk/>
            <pc:sldMk cId="4180650715" sldId="393"/>
            <ac:spMk id="65" creationId="{C12C8CA5-4581-614A-C354-FF5AFAF02261}"/>
          </ac:spMkLst>
        </pc:spChg>
        <pc:spChg chg="mod topLvl">
          <ac:chgData name="代數白痴 顧" userId="316db6a4f7ef8138" providerId="LiveId" clId="{B8B3D7DE-A7E1-4542-93B0-3FF32504C6AA}" dt="2023-10-02T06:10:51.856" v="1019" actId="164"/>
          <ac:spMkLst>
            <pc:docMk/>
            <pc:sldMk cId="4180650715" sldId="393"/>
            <ac:spMk id="66" creationId="{B1B75877-406A-46F8-8B50-37458598AF3C}"/>
          </ac:spMkLst>
        </pc:spChg>
        <pc:spChg chg="mod topLvl">
          <ac:chgData name="代數白痴 顧" userId="316db6a4f7ef8138" providerId="LiveId" clId="{B8B3D7DE-A7E1-4542-93B0-3FF32504C6AA}" dt="2023-10-02T06:10:51.856" v="1019" actId="164"/>
          <ac:spMkLst>
            <pc:docMk/>
            <pc:sldMk cId="4180650715" sldId="393"/>
            <ac:spMk id="67" creationId="{171FE9A6-96AE-19BC-3B6D-8C704178E972}"/>
          </ac:spMkLst>
        </pc:spChg>
        <pc:spChg chg="del">
          <ac:chgData name="代數白痴 顧" userId="316db6a4f7ef8138" providerId="LiveId" clId="{B8B3D7DE-A7E1-4542-93B0-3FF32504C6AA}" dt="2023-10-02T05:45:02.820" v="90" actId="478"/>
          <ac:spMkLst>
            <pc:docMk/>
            <pc:sldMk cId="4180650715" sldId="393"/>
            <ac:spMk id="68" creationId="{898020FD-34FF-F0BD-2FB4-8A54A62DD715}"/>
          </ac:spMkLst>
        </pc:spChg>
        <pc:spChg chg="del">
          <ac:chgData name="代數白痴 顧" userId="316db6a4f7ef8138" providerId="LiveId" clId="{B8B3D7DE-A7E1-4542-93B0-3FF32504C6AA}" dt="2023-10-02T05:45:06.244" v="94" actId="478"/>
          <ac:spMkLst>
            <pc:docMk/>
            <pc:sldMk cId="4180650715" sldId="393"/>
            <ac:spMk id="74" creationId="{797F4E86-E0A1-6AFC-B4D0-7AABA35DB050}"/>
          </ac:spMkLst>
        </pc:spChg>
        <pc:spChg chg="mod ord">
          <ac:chgData name="代數白痴 顧" userId="316db6a4f7ef8138" providerId="LiveId" clId="{B8B3D7DE-A7E1-4542-93B0-3FF32504C6AA}" dt="2023-10-02T06:17:09.611" v="1052" actId="1076"/>
          <ac:spMkLst>
            <pc:docMk/>
            <pc:sldMk cId="4180650715" sldId="393"/>
            <ac:spMk id="75" creationId="{15B04072-E77B-F9FC-18AE-A8504A38A731}"/>
          </ac:spMkLst>
        </pc:spChg>
        <pc:spChg chg="mod ord">
          <ac:chgData name="代數白痴 顧" userId="316db6a4f7ef8138" providerId="LiveId" clId="{B8B3D7DE-A7E1-4542-93B0-3FF32504C6AA}" dt="2023-10-02T06:03:39.882" v="592" actId="1076"/>
          <ac:spMkLst>
            <pc:docMk/>
            <pc:sldMk cId="4180650715" sldId="393"/>
            <ac:spMk id="76" creationId="{44CD5F70-99A8-DAD3-EA77-F108AE3DD2AB}"/>
          </ac:spMkLst>
        </pc:spChg>
        <pc:spChg chg="mod ord">
          <ac:chgData name="代數白痴 顧" userId="316db6a4f7ef8138" providerId="LiveId" clId="{B8B3D7DE-A7E1-4542-93B0-3FF32504C6AA}" dt="2023-10-02T06:03:43.163" v="593" actId="1076"/>
          <ac:spMkLst>
            <pc:docMk/>
            <pc:sldMk cId="4180650715" sldId="393"/>
            <ac:spMk id="77" creationId="{42780DE2-FD32-53EB-94E7-6AD458EC458D}"/>
          </ac:spMkLst>
        </pc:spChg>
        <pc:spChg chg="mod ord">
          <ac:chgData name="代數白痴 顧" userId="316db6a4f7ef8138" providerId="LiveId" clId="{B8B3D7DE-A7E1-4542-93B0-3FF32504C6AA}" dt="2023-10-02T06:03:54.474" v="602" actId="1037"/>
          <ac:spMkLst>
            <pc:docMk/>
            <pc:sldMk cId="4180650715" sldId="393"/>
            <ac:spMk id="78" creationId="{E7DD555B-E52F-D726-DF3F-68B6085BC189}"/>
          </ac:spMkLst>
        </pc:spChg>
        <pc:spChg chg="del">
          <ac:chgData name="代數白痴 顧" userId="316db6a4f7ef8138" providerId="LiveId" clId="{B8B3D7DE-A7E1-4542-93B0-3FF32504C6AA}" dt="2023-10-02T05:45:05.224" v="93" actId="478"/>
          <ac:spMkLst>
            <pc:docMk/>
            <pc:sldMk cId="4180650715" sldId="393"/>
            <ac:spMk id="79" creationId="{8E81719C-6DFB-6505-B7B1-A28FBB8594C6}"/>
          </ac:spMkLst>
        </pc:spChg>
        <pc:spChg chg="mod ord">
          <ac:chgData name="代數白痴 顧" userId="316db6a4f7ef8138" providerId="LiveId" clId="{B8B3D7DE-A7E1-4542-93B0-3FF32504C6AA}" dt="2023-10-02T06:04:00.890" v="604" actId="1076"/>
          <ac:spMkLst>
            <pc:docMk/>
            <pc:sldMk cId="4180650715" sldId="393"/>
            <ac:spMk id="80" creationId="{E9FBA1B0-9CB3-5916-604E-E77FAABCBC4D}"/>
          </ac:spMkLst>
        </pc:spChg>
        <pc:spChg chg="del mod topLvl">
          <ac:chgData name="代數白痴 顧" userId="316db6a4f7ef8138" providerId="LiveId" clId="{B8B3D7DE-A7E1-4542-93B0-3FF32504C6AA}" dt="2023-10-02T06:05:20.006" v="631" actId="478"/>
          <ac:spMkLst>
            <pc:docMk/>
            <pc:sldMk cId="4180650715" sldId="393"/>
            <ac:spMk id="86" creationId="{9831FEB8-11B6-6224-C372-CDD45860B200}"/>
          </ac:spMkLst>
        </pc:spChg>
        <pc:spChg chg="del mod topLvl">
          <ac:chgData name="代數白痴 顧" userId="316db6a4f7ef8138" providerId="LiveId" clId="{B8B3D7DE-A7E1-4542-93B0-3FF32504C6AA}" dt="2023-10-02T06:05:20.006" v="631" actId="478"/>
          <ac:spMkLst>
            <pc:docMk/>
            <pc:sldMk cId="4180650715" sldId="393"/>
            <ac:spMk id="91" creationId="{BA8F218B-9AB9-8DA8-33FE-FAE9571DA4CC}"/>
          </ac:spMkLst>
        </pc:spChg>
        <pc:spChg chg="del mod topLvl">
          <ac:chgData name="代數白痴 顧" userId="316db6a4f7ef8138" providerId="LiveId" clId="{B8B3D7DE-A7E1-4542-93B0-3FF32504C6AA}" dt="2023-10-02T06:05:20.006" v="631" actId="478"/>
          <ac:spMkLst>
            <pc:docMk/>
            <pc:sldMk cId="4180650715" sldId="393"/>
            <ac:spMk id="92" creationId="{39AB9007-11C3-E284-EE5A-50D041B3D4FB}"/>
          </ac:spMkLst>
        </pc:spChg>
        <pc:spChg chg="del mod topLvl">
          <ac:chgData name="代數白痴 顧" userId="316db6a4f7ef8138" providerId="LiveId" clId="{B8B3D7DE-A7E1-4542-93B0-3FF32504C6AA}" dt="2023-10-02T06:05:20.006" v="631" actId="478"/>
          <ac:spMkLst>
            <pc:docMk/>
            <pc:sldMk cId="4180650715" sldId="393"/>
            <ac:spMk id="93" creationId="{EE6AF236-F6F7-920D-2CA4-D08518041FE4}"/>
          </ac:spMkLst>
        </pc:spChg>
        <pc:spChg chg="del mod topLvl">
          <ac:chgData name="代數白痴 顧" userId="316db6a4f7ef8138" providerId="LiveId" clId="{B8B3D7DE-A7E1-4542-93B0-3FF32504C6AA}" dt="2023-10-02T06:05:20.006" v="631" actId="478"/>
          <ac:spMkLst>
            <pc:docMk/>
            <pc:sldMk cId="4180650715" sldId="393"/>
            <ac:spMk id="94" creationId="{EEC84A30-E186-2DA2-BCE4-7807980F073B}"/>
          </ac:spMkLst>
        </pc:spChg>
        <pc:spChg chg="del mod topLvl">
          <ac:chgData name="代數白痴 顧" userId="316db6a4f7ef8138" providerId="LiveId" clId="{B8B3D7DE-A7E1-4542-93B0-3FF32504C6AA}" dt="2023-10-02T06:05:20.006" v="631" actId="478"/>
          <ac:spMkLst>
            <pc:docMk/>
            <pc:sldMk cId="4180650715" sldId="393"/>
            <ac:spMk id="95" creationId="{8A9EADC7-2ACD-B40D-0638-E2D311FEDEA4}"/>
          </ac:spMkLst>
        </pc:spChg>
        <pc:spChg chg="del mod topLvl">
          <ac:chgData name="代數白痴 顧" userId="316db6a4f7ef8138" providerId="LiveId" clId="{B8B3D7DE-A7E1-4542-93B0-3FF32504C6AA}" dt="2023-10-02T06:05:20.006" v="631" actId="478"/>
          <ac:spMkLst>
            <pc:docMk/>
            <pc:sldMk cId="4180650715" sldId="393"/>
            <ac:spMk id="96" creationId="{21DF9B76-36A1-5503-9DD6-DE174DBCDDE4}"/>
          </ac:spMkLst>
        </pc:spChg>
        <pc:grpChg chg="add mod">
          <ac:chgData name="代數白痴 顧" userId="316db6a4f7ef8138" providerId="LiveId" clId="{B8B3D7DE-A7E1-4542-93B0-3FF32504C6AA}" dt="2023-10-02T06:10:51.856" v="1019" actId="164"/>
          <ac:grpSpMkLst>
            <pc:docMk/>
            <pc:sldMk cId="4180650715" sldId="393"/>
            <ac:grpSpMk id="52" creationId="{1DAFF963-69D8-6A4A-05FF-9F86DAD22E6E}"/>
          </ac:grpSpMkLst>
        </pc:grpChg>
        <pc:grpChg chg="add del mod ord">
          <ac:chgData name="代數白痴 顧" userId="316db6a4f7ef8138" providerId="LiveId" clId="{B8B3D7DE-A7E1-4542-93B0-3FF32504C6AA}" dt="2023-10-02T06:16:43.721" v="1047" actId="478"/>
          <ac:grpSpMkLst>
            <pc:docMk/>
            <pc:sldMk cId="4180650715" sldId="393"/>
            <ac:grpSpMk id="61" creationId="{7138352B-D71C-7829-8375-2770F0D6549E}"/>
          </ac:grpSpMkLst>
        </pc:grpChg>
        <pc:grpChg chg="del">
          <ac:chgData name="代數白痴 顧" userId="316db6a4f7ef8138" providerId="LiveId" clId="{B8B3D7DE-A7E1-4542-93B0-3FF32504C6AA}" dt="2023-10-02T06:05:13.839" v="630" actId="165"/>
          <ac:grpSpMkLst>
            <pc:docMk/>
            <pc:sldMk cId="4180650715" sldId="393"/>
            <ac:grpSpMk id="97" creationId="{BA1E5C75-5532-94E3-D1E4-6A009A591DFD}"/>
          </ac:grpSpMkLst>
        </pc:grpChg>
        <pc:graphicFrameChg chg="mod">
          <ac:chgData name="代數白痴 顧" userId="316db6a4f7ef8138" providerId="LiveId" clId="{B8B3D7DE-A7E1-4542-93B0-3FF32504C6AA}" dt="2023-10-02T05:48:41.320" v="486" actId="1037"/>
          <ac:graphicFrameMkLst>
            <pc:docMk/>
            <pc:sldMk cId="4180650715" sldId="393"/>
            <ac:graphicFrameMk id="26" creationId="{78F71CDC-E679-466D-BD5A-AA9302CC55B1}"/>
          </ac:graphicFrameMkLst>
        </pc:graphicFrameChg>
        <pc:graphicFrameChg chg="mod">
          <ac:chgData name="代數白痴 顧" userId="316db6a4f7ef8138" providerId="LiveId" clId="{B8B3D7DE-A7E1-4542-93B0-3FF32504C6AA}" dt="2023-10-02T05:49:08.704" v="496" actId="1038"/>
          <ac:graphicFrameMkLst>
            <pc:docMk/>
            <pc:sldMk cId="4180650715" sldId="393"/>
            <ac:graphicFrameMk id="29" creationId="{4B7B92CE-9AB4-CBDE-A04D-42E3387108DB}"/>
          </ac:graphicFrameMkLst>
        </pc:graphicFrameChg>
        <pc:graphicFrameChg chg="del">
          <ac:chgData name="代數白痴 顧" userId="316db6a4f7ef8138" providerId="LiveId" clId="{B8B3D7DE-A7E1-4542-93B0-3FF32504C6AA}" dt="2023-10-02T05:49:20.316" v="500" actId="478"/>
          <ac:graphicFrameMkLst>
            <pc:docMk/>
            <pc:sldMk cId="4180650715" sldId="393"/>
            <ac:graphicFrameMk id="45" creationId="{DA13C997-1220-7417-E354-99EC3293509A}"/>
          </ac:graphicFrameMkLst>
        </pc:graphicFrameChg>
        <pc:graphicFrameChg chg="del">
          <ac:chgData name="代數白痴 顧" userId="316db6a4f7ef8138" providerId="LiveId" clId="{B8B3D7DE-A7E1-4542-93B0-3FF32504C6AA}" dt="2023-10-02T05:49:20.316" v="500" actId="478"/>
          <ac:graphicFrameMkLst>
            <pc:docMk/>
            <pc:sldMk cId="4180650715" sldId="393"/>
            <ac:graphicFrameMk id="46" creationId="{DD67D5C2-FA52-F459-CA63-6C3CEDCA7BAE}"/>
          </ac:graphicFrameMkLst>
        </pc:graphicFrameChg>
        <pc:graphicFrameChg chg="add mod">
          <ac:chgData name="代數白痴 顧" userId="316db6a4f7ef8138" providerId="LiveId" clId="{B8B3D7DE-A7E1-4542-93B0-3FF32504C6AA}" dt="2023-10-02T06:10:51.856" v="1019" actId="164"/>
          <ac:graphicFrameMkLst>
            <pc:docMk/>
            <pc:sldMk cId="4180650715" sldId="393"/>
            <ac:graphicFrameMk id="50" creationId="{7AAE8151-6F3D-62D0-B9A8-A8EB3DEEED05}"/>
          </ac:graphicFrameMkLst>
        </pc:graphicFrameChg>
        <pc:graphicFrameChg chg="add mod">
          <ac:chgData name="代數白痴 顧" userId="316db6a4f7ef8138" providerId="LiveId" clId="{B8B3D7DE-A7E1-4542-93B0-3FF32504C6AA}" dt="2023-10-02T06:10:51.856" v="1019" actId="164"/>
          <ac:graphicFrameMkLst>
            <pc:docMk/>
            <pc:sldMk cId="4180650715" sldId="393"/>
            <ac:graphicFrameMk id="51" creationId="{BC8D53C1-C5E5-5BA4-4C85-ABAD1A31465E}"/>
          </ac:graphicFrameMkLst>
        </pc:graphicFrameChg>
        <pc:graphicFrameChg chg="del">
          <ac:chgData name="代數白痴 顧" userId="316db6a4f7ef8138" providerId="LiveId" clId="{B8B3D7DE-A7E1-4542-93B0-3FF32504C6AA}" dt="2023-10-02T06:04:59.945" v="629" actId="478"/>
          <ac:graphicFrameMkLst>
            <pc:docMk/>
            <pc:sldMk cId="4180650715" sldId="393"/>
            <ac:graphicFrameMk id="82" creationId="{6DCAB5E2-0703-75C3-7BAC-B597F8D39089}"/>
          </ac:graphicFrameMkLst>
        </pc:graphicFrameChg>
        <pc:graphicFrameChg chg="mod topLvl">
          <ac:chgData name="代數白痴 顧" userId="316db6a4f7ef8138" providerId="LiveId" clId="{B8B3D7DE-A7E1-4542-93B0-3FF32504C6AA}" dt="2023-10-02T06:10:51.856" v="1019" actId="164"/>
          <ac:graphicFrameMkLst>
            <pc:docMk/>
            <pc:sldMk cId="4180650715" sldId="393"/>
            <ac:graphicFrameMk id="83" creationId="{5263AA08-2238-A875-0FC6-F4EDC36ADB8C}"/>
          </ac:graphicFrameMkLst>
        </pc:graphicFrameChg>
        <pc:picChg chg="add del mod">
          <ac:chgData name="代數白痴 顧" userId="316db6a4f7ef8138" providerId="LiveId" clId="{B8B3D7DE-A7E1-4542-93B0-3FF32504C6AA}" dt="2023-10-02T05:58:04.817" v="557" actId="478"/>
          <ac:picMkLst>
            <pc:docMk/>
            <pc:sldMk cId="4180650715" sldId="393"/>
            <ac:picMk id="11" creationId="{6BAE481C-5B1D-1DDA-7BC0-6FA552584E48}"/>
          </ac:picMkLst>
        </pc:picChg>
        <pc:picChg chg="add del mod">
          <ac:chgData name="代數白痴 顧" userId="316db6a4f7ef8138" providerId="LiveId" clId="{B8B3D7DE-A7E1-4542-93B0-3FF32504C6AA}" dt="2023-10-02T05:58:58.772" v="566" actId="478"/>
          <ac:picMkLst>
            <pc:docMk/>
            <pc:sldMk cId="4180650715" sldId="393"/>
            <ac:picMk id="32" creationId="{1E7735FF-6284-2AFF-4210-A6E0D2B38923}"/>
          </ac:picMkLst>
        </pc:picChg>
        <pc:picChg chg="add mod ord">
          <ac:chgData name="代數白痴 顧" userId="316db6a4f7ef8138" providerId="LiveId" clId="{B8B3D7DE-A7E1-4542-93B0-3FF32504C6AA}" dt="2023-10-02T06:16:38.836" v="1046" actId="167"/>
          <ac:picMkLst>
            <pc:docMk/>
            <pc:sldMk cId="4180650715" sldId="393"/>
            <ac:picMk id="37" creationId="{2FD32A21-6A3A-A248-1FCD-16F4D304FC0F}"/>
          </ac:picMkLst>
        </pc:picChg>
        <pc:inkChg chg="add del">
          <ac:chgData name="代數白痴 顧" userId="316db6a4f7ef8138" providerId="LiveId" clId="{B8B3D7DE-A7E1-4542-93B0-3FF32504C6AA}" dt="2023-10-02T06:48:44.045" v="4441" actId="478"/>
          <ac:inkMkLst>
            <pc:docMk/>
            <pc:sldMk cId="4180650715" sldId="393"/>
            <ac:inkMk id="72" creationId="{339DBFAC-86FC-7E48-CBF7-E165447E2D38}"/>
          </ac:inkMkLst>
        </pc:inkChg>
        <pc:cxnChg chg="del">
          <ac:chgData name="代數白痴 顧" userId="316db6a4f7ef8138" providerId="LiveId" clId="{B8B3D7DE-A7E1-4542-93B0-3FF32504C6AA}" dt="2023-10-02T05:47:42.812" v="459" actId="478"/>
          <ac:cxnSpMkLst>
            <pc:docMk/>
            <pc:sldMk cId="4180650715" sldId="393"/>
            <ac:cxnSpMk id="2" creationId="{D7235C38-A593-71A4-EC77-B4043D4199B2}"/>
          </ac:cxnSpMkLst>
        </pc:cxnChg>
        <pc:cxnChg chg="del">
          <ac:chgData name="代數白痴 顧" userId="316db6a4f7ef8138" providerId="LiveId" clId="{B8B3D7DE-A7E1-4542-93B0-3FF32504C6AA}" dt="2023-10-02T05:47:42.812" v="459" actId="478"/>
          <ac:cxnSpMkLst>
            <pc:docMk/>
            <pc:sldMk cId="4180650715" sldId="393"/>
            <ac:cxnSpMk id="3" creationId="{C5A77FD0-E06F-C897-3AB0-08C5DCB0801E}"/>
          </ac:cxnSpMkLst>
        </pc:cxnChg>
        <pc:cxnChg chg="del">
          <ac:chgData name="代數白痴 顧" userId="316db6a4f7ef8138" providerId="LiveId" clId="{B8B3D7DE-A7E1-4542-93B0-3FF32504C6AA}" dt="2023-10-02T05:47:42.812" v="459" actId="478"/>
          <ac:cxnSpMkLst>
            <pc:docMk/>
            <pc:sldMk cId="4180650715" sldId="393"/>
            <ac:cxnSpMk id="4" creationId="{36285FB8-35CA-D52C-5F21-FA36045C70FE}"/>
          </ac:cxnSpMkLst>
        </pc:cxnChg>
        <pc:cxnChg chg="del mod topLvl">
          <ac:chgData name="代數白痴 顧" userId="316db6a4f7ef8138" providerId="LiveId" clId="{B8B3D7DE-A7E1-4542-93B0-3FF32504C6AA}" dt="2023-10-02T06:07:14.237" v="837" actId="478"/>
          <ac:cxnSpMkLst>
            <pc:docMk/>
            <pc:sldMk cId="4180650715" sldId="393"/>
            <ac:cxnSpMk id="6" creationId="{46FD205A-695D-4154-A435-917870E422D5}"/>
          </ac:cxnSpMkLst>
        </pc:cxnChg>
        <pc:cxnChg chg="del mod topLvl">
          <ac:chgData name="代數白痴 顧" userId="316db6a4f7ef8138" providerId="LiveId" clId="{B8B3D7DE-A7E1-4542-93B0-3FF32504C6AA}" dt="2023-10-02T06:07:11.102" v="836" actId="478"/>
          <ac:cxnSpMkLst>
            <pc:docMk/>
            <pc:sldMk cId="4180650715" sldId="393"/>
            <ac:cxnSpMk id="7" creationId="{19B3AD36-08DF-DCD0-0E30-E777D96EFDBB}"/>
          </ac:cxnSpMkLst>
        </pc:cxnChg>
        <pc:cxnChg chg="add del mod">
          <ac:chgData name="代數白痴 顧" userId="316db6a4f7ef8138" providerId="LiveId" clId="{B8B3D7DE-A7E1-4542-93B0-3FF32504C6AA}" dt="2023-10-02T06:10:44.587" v="1018" actId="478"/>
          <ac:cxnSpMkLst>
            <pc:docMk/>
            <pc:sldMk cId="4180650715" sldId="393"/>
            <ac:cxnSpMk id="8" creationId="{6D9DD563-F477-9559-4EDA-98B85B8DC110}"/>
          </ac:cxnSpMkLst>
        </pc:cxnChg>
        <pc:cxnChg chg="del">
          <ac:chgData name="代數白痴 顧" userId="316db6a4f7ef8138" providerId="LiveId" clId="{B8B3D7DE-A7E1-4542-93B0-3FF32504C6AA}" dt="2023-10-02T05:47:42.812" v="459" actId="478"/>
          <ac:cxnSpMkLst>
            <pc:docMk/>
            <pc:sldMk cId="4180650715" sldId="393"/>
            <ac:cxnSpMk id="9" creationId="{79CACA62-235D-2DCD-8F30-827A0FE72B7E}"/>
          </ac:cxnSpMkLst>
        </pc:cxnChg>
        <pc:cxnChg chg="add del mod">
          <ac:chgData name="代數白痴 顧" userId="316db6a4f7ef8138" providerId="LiveId" clId="{B8B3D7DE-A7E1-4542-93B0-3FF32504C6AA}" dt="2023-10-02T05:55:53.268" v="554" actId="478"/>
          <ac:cxnSpMkLst>
            <pc:docMk/>
            <pc:sldMk cId="4180650715" sldId="393"/>
            <ac:cxnSpMk id="13" creationId="{BB05F4D4-FE26-FFD2-1584-83E3AE418A33}"/>
          </ac:cxnSpMkLst>
        </pc:cxnChg>
        <pc:cxnChg chg="add del mod">
          <ac:chgData name="代數白痴 顧" userId="316db6a4f7ef8138" providerId="LiveId" clId="{B8B3D7DE-A7E1-4542-93B0-3FF32504C6AA}" dt="2023-10-02T05:55:53.918" v="555" actId="478"/>
          <ac:cxnSpMkLst>
            <pc:docMk/>
            <pc:sldMk cId="4180650715" sldId="393"/>
            <ac:cxnSpMk id="15" creationId="{B29DAE33-D9F2-0054-A910-04EDA5C8E353}"/>
          </ac:cxnSpMkLst>
        </pc:cxnChg>
        <pc:cxnChg chg="del">
          <ac:chgData name="代數白痴 顧" userId="316db6a4f7ef8138" providerId="LiveId" clId="{B8B3D7DE-A7E1-4542-93B0-3FF32504C6AA}" dt="2023-10-02T05:47:42.812" v="459" actId="478"/>
          <ac:cxnSpMkLst>
            <pc:docMk/>
            <pc:sldMk cId="4180650715" sldId="393"/>
            <ac:cxnSpMk id="16" creationId="{FAD6A2F2-3888-83F6-7391-99ED8F6D8DC0}"/>
          </ac:cxnSpMkLst>
        </pc:cxnChg>
        <pc:cxnChg chg="del">
          <ac:chgData name="代數白痴 顧" userId="316db6a4f7ef8138" providerId="LiveId" clId="{B8B3D7DE-A7E1-4542-93B0-3FF32504C6AA}" dt="2023-10-02T05:47:42.812" v="459" actId="478"/>
          <ac:cxnSpMkLst>
            <pc:docMk/>
            <pc:sldMk cId="4180650715" sldId="393"/>
            <ac:cxnSpMk id="17" creationId="{9F8F5842-0876-0A31-3463-B6118A4164DF}"/>
          </ac:cxnSpMkLst>
        </pc:cxnChg>
        <pc:cxnChg chg="del">
          <ac:chgData name="代數白痴 顧" userId="316db6a4f7ef8138" providerId="LiveId" clId="{B8B3D7DE-A7E1-4542-93B0-3FF32504C6AA}" dt="2023-10-02T05:47:42.812" v="459" actId="478"/>
          <ac:cxnSpMkLst>
            <pc:docMk/>
            <pc:sldMk cId="4180650715" sldId="393"/>
            <ac:cxnSpMk id="19" creationId="{41682745-DF90-7884-63D1-9E758678D947}"/>
          </ac:cxnSpMkLst>
        </pc:cxnChg>
        <pc:cxnChg chg="del">
          <ac:chgData name="代數白痴 顧" userId="316db6a4f7ef8138" providerId="LiveId" clId="{B8B3D7DE-A7E1-4542-93B0-3FF32504C6AA}" dt="2023-10-02T05:47:42.812" v="459" actId="478"/>
          <ac:cxnSpMkLst>
            <pc:docMk/>
            <pc:sldMk cId="4180650715" sldId="393"/>
            <ac:cxnSpMk id="21" creationId="{39F9995A-2477-0D37-076E-807FE6D1D788}"/>
          </ac:cxnSpMkLst>
        </pc:cxnChg>
        <pc:cxnChg chg="del">
          <ac:chgData name="代數白痴 顧" userId="316db6a4f7ef8138" providerId="LiveId" clId="{B8B3D7DE-A7E1-4542-93B0-3FF32504C6AA}" dt="2023-10-02T05:47:42.812" v="459" actId="478"/>
          <ac:cxnSpMkLst>
            <pc:docMk/>
            <pc:sldMk cId="4180650715" sldId="393"/>
            <ac:cxnSpMk id="24" creationId="{F27A2B2C-3774-3A60-8830-B520D6F35484}"/>
          </ac:cxnSpMkLst>
        </pc:cxnChg>
        <pc:cxnChg chg="add del mod">
          <ac:chgData name="代數白痴 顧" userId="316db6a4f7ef8138" providerId="LiveId" clId="{B8B3D7DE-A7E1-4542-93B0-3FF32504C6AA}" dt="2023-10-02T05:58:58.260" v="565" actId="478"/>
          <ac:cxnSpMkLst>
            <pc:docMk/>
            <pc:sldMk cId="4180650715" sldId="393"/>
            <ac:cxnSpMk id="34" creationId="{865DCD5B-FEBB-39FC-B239-FC11D585D960}"/>
          </ac:cxnSpMkLst>
        </pc:cxnChg>
        <pc:cxnChg chg="add mod">
          <ac:chgData name="代數白痴 顧" userId="316db6a4f7ef8138" providerId="LiveId" clId="{B8B3D7DE-A7E1-4542-93B0-3FF32504C6AA}" dt="2023-10-02T06:02:37.363" v="581" actId="14100"/>
          <ac:cxnSpMkLst>
            <pc:docMk/>
            <pc:sldMk cId="4180650715" sldId="393"/>
            <ac:cxnSpMk id="39" creationId="{D1AE1622-99F6-B341-F572-B165082E7336}"/>
          </ac:cxnSpMkLst>
        </pc:cxnChg>
        <pc:cxnChg chg="add mod">
          <ac:chgData name="代數白痴 顧" userId="316db6a4f7ef8138" providerId="LiveId" clId="{B8B3D7DE-A7E1-4542-93B0-3FF32504C6AA}" dt="2023-10-02T06:04:41.995" v="628" actId="14100"/>
          <ac:cxnSpMkLst>
            <pc:docMk/>
            <pc:sldMk cId="4180650715" sldId="393"/>
            <ac:cxnSpMk id="44" creationId="{BE666D72-7D73-D975-966A-ECF4187B1368}"/>
          </ac:cxnSpMkLst>
        </pc:cxnChg>
        <pc:cxnChg chg="add mod topLvl">
          <ac:chgData name="代數白痴 顧" userId="316db6a4f7ef8138" providerId="LiveId" clId="{B8B3D7DE-A7E1-4542-93B0-3FF32504C6AA}" dt="2023-10-03T04:43:19.590" v="9631" actId="692"/>
          <ac:cxnSpMkLst>
            <pc:docMk/>
            <pc:sldMk cId="4180650715" sldId="393"/>
            <ac:cxnSpMk id="54" creationId="{D94583C6-B4E1-953E-B55B-452AD84D4569}"/>
          </ac:cxnSpMkLst>
        </pc:cxnChg>
        <pc:cxnChg chg="mod topLvl">
          <ac:chgData name="代數白痴 顧" userId="316db6a4f7ef8138" providerId="LiveId" clId="{B8B3D7DE-A7E1-4542-93B0-3FF32504C6AA}" dt="2023-10-02T06:10:51.856" v="1019" actId="164"/>
          <ac:cxnSpMkLst>
            <pc:docMk/>
            <pc:sldMk cId="4180650715" sldId="393"/>
            <ac:cxnSpMk id="64" creationId="{54592D26-DFC7-3260-277F-54D1C2762A76}"/>
          </ac:cxnSpMkLst>
        </pc:cxnChg>
        <pc:cxnChg chg="del mod">
          <ac:chgData name="代數白痴 顧" userId="316db6a4f7ef8138" providerId="LiveId" clId="{B8B3D7DE-A7E1-4542-93B0-3FF32504C6AA}" dt="2023-10-02T05:45:03.852" v="91" actId="478"/>
          <ac:cxnSpMkLst>
            <pc:docMk/>
            <pc:sldMk cId="4180650715" sldId="393"/>
            <ac:cxnSpMk id="70" creationId="{1D2F0D4D-53C9-E54E-F8BC-091F7D560675}"/>
          </ac:cxnSpMkLst>
        </pc:cxnChg>
        <pc:cxnChg chg="del">
          <ac:chgData name="代數白痴 顧" userId="316db6a4f7ef8138" providerId="LiveId" clId="{B8B3D7DE-A7E1-4542-93B0-3FF32504C6AA}" dt="2023-10-02T05:45:04.544" v="92" actId="478"/>
          <ac:cxnSpMkLst>
            <pc:docMk/>
            <pc:sldMk cId="4180650715" sldId="393"/>
            <ac:cxnSpMk id="73" creationId="{12EA2BCB-564F-531D-792C-A97EEE8EE3A3}"/>
          </ac:cxnSpMkLst>
        </pc:cxnChg>
        <pc:cxnChg chg="del mod topLvl">
          <ac:chgData name="代數白痴 顧" userId="316db6a4f7ef8138" providerId="LiveId" clId="{B8B3D7DE-A7E1-4542-93B0-3FF32504C6AA}" dt="2023-10-02T06:05:20.006" v="631" actId="478"/>
          <ac:cxnSpMkLst>
            <pc:docMk/>
            <pc:sldMk cId="4180650715" sldId="393"/>
            <ac:cxnSpMk id="88" creationId="{97E2F2FF-25DB-20B0-84F4-2EEC95442F2F}"/>
          </ac:cxnSpMkLst>
        </pc:cxnChg>
        <pc:cxnChg chg="del mod topLvl">
          <ac:chgData name="代數白痴 顧" userId="316db6a4f7ef8138" providerId="LiveId" clId="{B8B3D7DE-A7E1-4542-93B0-3FF32504C6AA}" dt="2023-10-02T06:05:20.006" v="631" actId="478"/>
          <ac:cxnSpMkLst>
            <pc:docMk/>
            <pc:sldMk cId="4180650715" sldId="393"/>
            <ac:cxnSpMk id="90" creationId="{55739D01-33E0-E859-89A0-3BB50F1F68D4}"/>
          </ac:cxnSpMkLst>
        </pc:cxnChg>
      </pc:sldChg>
    </pc:docChg>
  </pc:docChgLst>
  <pc:docChgLst>
    <pc:chgData name="代數白痴 顧" userId="316db6a4f7ef8138" providerId="LiveId" clId="{3A4F5B29-B235-4105-BA9E-D77662F0B9A1}"/>
    <pc:docChg chg="custSel modSld">
      <pc:chgData name="代數白痴 顧" userId="316db6a4f7ef8138" providerId="LiveId" clId="{3A4F5B29-B235-4105-BA9E-D77662F0B9A1}" dt="2023-08-21T01:15:44.065" v="2893"/>
      <pc:docMkLst>
        <pc:docMk/>
      </pc:docMkLst>
      <pc:sldChg chg="addSp delSp modSp mod modTransition modAnim modNotesTx">
        <pc:chgData name="代數白痴 顧" userId="316db6a4f7ef8138" providerId="LiveId" clId="{3A4F5B29-B235-4105-BA9E-D77662F0B9A1}" dt="2023-08-21T01:15:44.065" v="2891"/>
        <pc:sldMkLst>
          <pc:docMk/>
          <pc:sldMk cId="754667137" sldId="386"/>
        </pc:sldMkLst>
        <pc:spChg chg="add mod">
          <ac:chgData name="代數白痴 顧" userId="316db6a4f7ef8138" providerId="LiveId" clId="{3A4F5B29-B235-4105-BA9E-D77662F0B9A1}" dt="2023-08-21T01:02:31.380" v="325" actId="1036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3A4F5B29-B235-4105-BA9E-D77662F0B9A1}" dt="2023-08-21T00:59:33.849" v="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4F5B29-B235-4105-BA9E-D77662F0B9A1}" dt="2023-08-21T00:57:30.900" v="20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4F5B29-B235-4105-BA9E-D77662F0B9A1}" dt="2023-08-21T01:13:57.475" v="2774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4F5B29-B235-4105-BA9E-D77662F0B9A1}" dt="2023-08-21T00:58:14.725" v="222" actId="20577"/>
          <ac:spMkLst>
            <pc:docMk/>
            <pc:sldMk cId="754667137" sldId="386"/>
            <ac:spMk id="101" creationId="{665D392D-19FC-71B5-434C-0ABBBC91FB85}"/>
          </ac:spMkLst>
        </pc:spChg>
        <pc:picChg chg="add mod">
          <ac:chgData name="代數白痴 顧" userId="316db6a4f7ef8138" providerId="LiveId" clId="{3A4F5B29-B235-4105-BA9E-D77662F0B9A1}" dt="2023-08-21T00:57:45.159" v="216" actId="1035"/>
          <ac:picMkLst>
            <pc:docMk/>
            <pc:sldMk cId="754667137" sldId="386"/>
            <ac:picMk id="5" creationId="{D83FD19A-348B-AF10-C630-722FBF41D9D8}"/>
          </ac:picMkLst>
        </pc:picChg>
        <pc:cxnChg chg="del">
          <ac:chgData name="代數白痴 顧" userId="316db6a4f7ef8138" providerId="LiveId" clId="{3A4F5B29-B235-4105-BA9E-D77662F0B9A1}" dt="2023-08-21T01:14:50.757" v="2881" actId="478"/>
          <ac:cxnSpMkLst>
            <pc:docMk/>
            <pc:sldMk cId="754667137" sldId="386"/>
            <ac:cxnSpMk id="3" creationId="{B94FEDC2-0CA5-31AC-C2E1-FDBE1697F254}"/>
          </ac:cxnSpMkLst>
        </pc:cxnChg>
        <pc:cxnChg chg="del">
          <ac:chgData name="代數白痴 顧" userId="316db6a4f7ef8138" providerId="LiveId" clId="{3A4F5B29-B235-4105-BA9E-D77662F0B9A1}" dt="2023-08-21T01:14:51.917" v="2882" actId="478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modTransition">
        <pc:chgData name="代數白痴 顧" userId="316db6a4f7ef8138" providerId="LiveId" clId="{3A4F5B29-B235-4105-BA9E-D77662F0B9A1}" dt="2023-08-21T01:15:44.065" v="2893"/>
        <pc:sldMkLst>
          <pc:docMk/>
          <pc:sldMk cId="731354489" sldId="387"/>
        </pc:sldMkLst>
      </pc:sldChg>
      <pc:sldChg chg="modTransition">
        <pc:chgData name="代數白痴 顧" userId="316db6a4f7ef8138" providerId="LiveId" clId="{3A4F5B29-B235-4105-BA9E-D77662F0B9A1}" dt="2023-08-21T01:15:44.065" v="2892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3A4F5B29-B235-4105-BA9E-D77662F0B9A1}" dt="2023-08-21T01:15:44.065" v="2890"/>
        <pc:sldMkLst>
          <pc:docMk/>
          <pc:sldMk cId="151402070" sldId="390"/>
        </pc:sldMkLst>
        <pc:spChg chg="mod">
          <ac:chgData name="代數白痴 顧" userId="316db6a4f7ef8138" providerId="LiveId" clId="{3A4F5B29-B235-4105-BA9E-D77662F0B9A1}" dt="2023-08-21T00:54:30.561" v="27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F16EB538-B155-48B3-9940-6304F2EDD228}"/>
    <pc:docChg chg="undo custSel delSld modSld">
      <pc:chgData name="代數白痴 顧" userId="316db6a4f7ef8138" providerId="LiveId" clId="{F16EB538-B155-48B3-9940-6304F2EDD228}" dt="2023-09-18T01:16:10.255" v="2508" actId="6549"/>
      <pc:docMkLst>
        <pc:docMk/>
      </pc:docMkLst>
      <pc:sldChg chg="addSp delSp modSp mod modTransition">
        <pc:chgData name="代數白痴 顧" userId="316db6a4f7ef8138" providerId="LiveId" clId="{F16EB538-B155-48B3-9940-6304F2EDD228}" dt="2023-09-18T00:49:58.500" v="2380" actId="20577"/>
        <pc:sldMkLst>
          <pc:docMk/>
          <pc:sldMk cId="754667137" sldId="386"/>
        </pc:sldMkLst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4" creationId="{E5730BC6-E654-981A-9B87-D7C8F3C79FA3}"/>
          </ac:spMkLst>
        </pc:spChg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5" creationId="{CC5A7EF0-FD21-08A9-EADE-48C3EC7D720C}"/>
          </ac:spMkLst>
        </pc:spChg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6" creationId="{B284D2DF-84E8-8484-4F12-876A75462028}"/>
          </ac:spMkLst>
        </pc:spChg>
        <pc:spChg chg="mod">
          <ac:chgData name="代數白痴 顧" userId="316db6a4f7ef8138" providerId="LiveId" clId="{F16EB538-B155-48B3-9940-6304F2EDD228}" dt="2023-09-18T00:49:05.187" v="2305" actId="113"/>
          <ac:spMkLst>
            <pc:docMk/>
            <pc:sldMk cId="754667137" sldId="386"/>
            <ac:spMk id="7" creationId="{2B5661D1-55FD-C7DF-C0DB-B44FE431040C}"/>
          </ac:spMkLst>
        </pc:spChg>
        <pc:spChg chg="del">
          <ac:chgData name="代數白痴 顧" userId="316db6a4f7ef8138" providerId="LiveId" clId="{F16EB538-B155-48B3-9940-6304F2EDD228}" dt="2023-09-18T00:42:06.305" v="1495" actId="478"/>
          <ac:spMkLst>
            <pc:docMk/>
            <pc:sldMk cId="754667137" sldId="386"/>
            <ac:spMk id="18" creationId="{66531E10-27A9-F5A1-FAD0-19CECCDB80F9}"/>
          </ac:spMkLst>
        </pc:spChg>
        <pc:spChg chg="del">
          <ac:chgData name="代數白痴 顧" userId="316db6a4f7ef8138" providerId="LiveId" clId="{F16EB538-B155-48B3-9940-6304F2EDD228}" dt="2023-09-18T00:42:05.457" v="1494" actId="478"/>
          <ac:spMkLst>
            <pc:docMk/>
            <pc:sldMk cId="754667137" sldId="386"/>
            <ac:spMk id="19" creationId="{1AE62EED-114F-1275-3DDC-B69DEAACB1B6}"/>
          </ac:spMkLst>
        </pc:spChg>
        <pc:spChg chg="del">
          <ac:chgData name="代數白痴 顧" userId="316db6a4f7ef8138" providerId="LiveId" clId="{F16EB538-B155-48B3-9940-6304F2EDD228}" dt="2023-09-18T00:42:07.459" v="1497" actId="478"/>
          <ac:spMkLst>
            <pc:docMk/>
            <pc:sldMk cId="754667137" sldId="386"/>
            <ac:spMk id="20" creationId="{CCE25FEC-A03E-2BFF-C4CE-3F2E66BD0758}"/>
          </ac:spMkLst>
        </pc:spChg>
        <pc:spChg chg="mod">
          <ac:chgData name="代數白痴 顧" userId="316db6a4f7ef8138" providerId="LiveId" clId="{F16EB538-B155-48B3-9940-6304F2EDD228}" dt="2023-09-18T00:49:58.500" v="238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8T00:49:42.244" v="2355" actId="115"/>
          <ac:spMkLst>
            <pc:docMk/>
            <pc:sldMk cId="754667137" sldId="386"/>
            <ac:spMk id="60" creationId="{90ECAF3B-FFFF-A531-AFBE-31708C7D891C}"/>
          </ac:spMkLst>
        </pc:spChg>
        <pc:grpChg chg="add mod">
          <ac:chgData name="代數白痴 顧" userId="316db6a4f7ef8138" providerId="LiveId" clId="{F16EB538-B155-48B3-9940-6304F2EDD228}" dt="2023-09-18T00:46:23.982" v="2189"/>
          <ac:grpSpMkLst>
            <pc:docMk/>
            <pc:sldMk cId="754667137" sldId="386"/>
            <ac:grpSpMk id="2" creationId="{46021E24-AA17-FC5B-46A5-98AF2520B5B1}"/>
          </ac:grpSpMkLst>
        </pc:grpChg>
        <pc:picChg chg="del">
          <ac:chgData name="代數白痴 顧" userId="316db6a4f7ef8138" providerId="LiveId" clId="{F16EB538-B155-48B3-9940-6304F2EDD228}" dt="2023-09-18T00:42:06.788" v="1496" actId="478"/>
          <ac:picMkLst>
            <pc:docMk/>
            <pc:sldMk cId="754667137" sldId="386"/>
            <ac:picMk id="11" creationId="{351B3F03-F063-A559-E80D-39DF8B30B772}"/>
          </ac:picMkLst>
        </pc:picChg>
        <pc:picChg chg="del">
          <ac:chgData name="代數白痴 顧" userId="316db6a4f7ef8138" providerId="LiveId" clId="{F16EB538-B155-48B3-9940-6304F2EDD228}" dt="2023-09-18T00:42:04.157" v="1492" actId="478"/>
          <ac:picMkLst>
            <pc:docMk/>
            <pc:sldMk cId="754667137" sldId="386"/>
            <ac:picMk id="13" creationId="{F9551756-84C3-55C7-3205-35363A4FBD92}"/>
          </ac:picMkLst>
        </pc:picChg>
        <pc:picChg chg="del">
          <ac:chgData name="代數白痴 顧" userId="316db6a4f7ef8138" providerId="LiveId" clId="{F16EB538-B155-48B3-9940-6304F2EDD228}" dt="2023-09-18T00:42:04.625" v="1493" actId="478"/>
          <ac:picMkLst>
            <pc:docMk/>
            <pc:sldMk cId="754667137" sldId="386"/>
            <ac:picMk id="17" creationId="{5FEC8882-BC5A-61F4-C21C-D0686E1C4681}"/>
          </ac:picMkLst>
        </pc:picChg>
        <pc:cxnChg chg="mod">
          <ac:chgData name="代數白痴 顧" userId="316db6a4f7ef8138" providerId="LiveId" clId="{F16EB538-B155-48B3-9940-6304F2EDD228}" dt="2023-09-18T00:49:22.088" v="2325" actId="1036"/>
          <ac:cxnSpMkLst>
            <pc:docMk/>
            <pc:sldMk cId="754667137" sldId="386"/>
            <ac:cxnSpMk id="3" creationId="{2E82E291-E6A1-F825-348A-313E35BC2936}"/>
          </ac:cxnSpMkLst>
        </pc:cxnChg>
      </pc:sldChg>
      <pc:sldChg chg="modSp mod modTransition">
        <pc:chgData name="代數白痴 顧" userId="316db6a4f7ef8138" providerId="LiveId" clId="{F16EB538-B155-48B3-9940-6304F2EDD228}" dt="2023-09-18T01:00:03.248" v="2473" actId="20577"/>
        <pc:sldMkLst>
          <pc:docMk/>
          <pc:sldMk cId="731354489" sldId="387"/>
        </pc:sldMkLst>
        <pc:spChg chg="mod">
          <ac:chgData name="代數白痴 顧" userId="316db6a4f7ef8138" providerId="LiveId" clId="{F16EB538-B155-48B3-9940-6304F2EDD228}" dt="2023-09-18T00:41:56.047" v="1491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F16EB538-B155-48B3-9940-6304F2EDD228}" dt="2023-09-18T00:41:56.047" v="1491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F16EB538-B155-48B3-9940-6304F2EDD228}" dt="2023-09-18T01:00:03.248" v="247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F16EB538-B155-48B3-9940-6304F2EDD228}" dt="2023-09-18T00:31:05.496" v="79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8T00:35:08.775" v="1192" actId="947"/>
          <ac:spMkLst>
            <pc:docMk/>
            <pc:sldMk cId="731354489" sldId="387"/>
            <ac:spMk id="60" creationId="{90ECAF3B-FFFF-A531-AFBE-31708C7D891C}"/>
          </ac:spMkLst>
        </pc:spChg>
        <pc:cxnChg chg="mod">
          <ac:chgData name="代數白痴 顧" userId="316db6a4f7ef8138" providerId="LiveId" clId="{F16EB538-B155-48B3-9940-6304F2EDD228}" dt="2023-09-18T00:41:46.799" v="1461" actId="1036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F16EB538-B155-48B3-9940-6304F2EDD228}" dt="2023-09-18T01:16:10.255" v="2508" actId="6549"/>
        <pc:sldMkLst>
          <pc:docMk/>
          <pc:sldMk cId="151402070" sldId="390"/>
        </pc:sldMkLst>
        <pc:spChg chg="mod">
          <ac:chgData name="代數白痴 顧" userId="316db6a4f7ef8138" providerId="LiveId" clId="{F16EB538-B155-48B3-9940-6304F2EDD228}" dt="2023-09-15T07:35:41.643" v="1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F16EB538-B155-48B3-9940-6304F2EDD228}" dt="2023-09-18T00:36:02.645" v="1194"/>
        <pc:sldMkLst>
          <pc:docMk/>
          <pc:sldMk cId="2267038628" sldId="392"/>
        </pc:sldMkLst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F16EB538-B155-48B3-9940-6304F2EDD228}" dt="2023-09-18T00:25:30.461" v="730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F16EB538-B155-48B3-9940-6304F2EDD228}" dt="2023-09-18T00:26:13.379" v="767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5T07:37:53.820" v="313" actId="113"/>
          <ac:spMkLst>
            <pc:docMk/>
            <pc:sldMk cId="2267038628" sldId="392"/>
            <ac:spMk id="60" creationId="{90ECAF3B-FFFF-A531-AFBE-31708C7D891C}"/>
          </ac:spMkLst>
        </pc:spChg>
        <pc:cxnChg chg="mod">
          <ac:chgData name="代數白痴 顧" userId="316db6a4f7ef8138" providerId="LiveId" clId="{F16EB538-B155-48B3-9940-6304F2EDD228}" dt="2023-09-18T00:25:57.071" v="766" actId="1035"/>
          <ac:cxnSpMkLst>
            <pc:docMk/>
            <pc:sldMk cId="2267038628" sldId="392"/>
            <ac:cxnSpMk id="4" creationId="{83F64235-E818-7663-F7B2-DBAE45A493C5}"/>
          </ac:cxnSpMkLst>
        </pc:cxnChg>
      </pc:sldChg>
      <pc:sldChg chg="addSp delSp del mod modTransition">
        <pc:chgData name="代數白痴 顧" userId="316db6a4f7ef8138" providerId="LiveId" clId="{F16EB538-B155-48B3-9940-6304F2EDD228}" dt="2023-09-18T01:15:48.914" v="2476" actId="2696"/>
        <pc:sldMkLst>
          <pc:docMk/>
          <pc:sldMk cId="1886113160" sldId="393"/>
        </pc:sldMkLst>
        <pc:picChg chg="add del">
          <ac:chgData name="代數白痴 顧" userId="316db6a4f7ef8138" providerId="LiveId" clId="{F16EB538-B155-48B3-9940-6304F2EDD228}" dt="2023-09-18T01:00:06.488" v="2475" actId="478"/>
          <ac:picMkLst>
            <pc:docMk/>
            <pc:sldMk cId="1886113160" sldId="393"/>
            <ac:picMk id="3" creationId="{BEB56310-DCEB-011E-D39D-F9482C220053}"/>
          </ac:picMkLst>
        </pc:picChg>
      </pc:sldChg>
    </pc:docChg>
  </pc:docChgLst>
  <pc:docChgLst>
    <pc:chgData name="代數白痴 顧" userId="316db6a4f7ef8138" providerId="LiveId" clId="{1536B497-2607-4580-A2F5-02860F073CFB}"/>
    <pc:docChg chg="custSel modSld sldOrd">
      <pc:chgData name="代數白痴 顧" userId="316db6a4f7ef8138" providerId="LiveId" clId="{1536B497-2607-4580-A2F5-02860F073CFB}" dt="2023-07-17T00:14:20.587" v="3050" actId="20577"/>
      <pc:docMkLst>
        <pc:docMk/>
      </pc:docMkLst>
      <pc:sldChg chg="addSp modSp modAnim modNotesTx">
        <pc:chgData name="代數白痴 顧" userId="316db6a4f7ef8138" providerId="LiveId" clId="{1536B497-2607-4580-A2F5-02860F073CFB}" dt="2023-07-17T00:14:20.587" v="3050" actId="20577"/>
        <pc:sldMkLst>
          <pc:docMk/>
          <pc:sldMk cId="2328187967" sldId="380"/>
        </pc:sldMkLst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0" creationId="{003B6F30-0BFE-9AD2-C7AD-BCFC1BDC751A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7" creationId="{74FFF650-38FA-D00F-335A-0FDBEE37E0F6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8" creationId="{F203158C-DDA1-BA89-0D55-7B61C5744E32}"/>
          </ac:spMkLst>
        </pc:spChg>
        <pc:grpChg chg="add mod">
          <ac:chgData name="代數白痴 顧" userId="316db6a4f7ef8138" providerId="LiveId" clId="{1536B497-2607-4580-A2F5-02860F073CFB}" dt="2023-07-16T23:57:07.453" v="2374" actId="164"/>
          <ac:grpSpMkLst>
            <pc:docMk/>
            <pc:sldMk cId="2328187967" sldId="380"/>
            <ac:grpSpMk id="3" creationId="{6570DCDE-BA9E-79A7-AF52-E02C17486A0E}"/>
          </ac:grpSpMkLst>
        </pc:grp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2" creationId="{16D34172-2E9C-9037-DF12-A2BF01D7CB78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9" creationId="{E2345C87-4419-8590-BC84-0D52756A3E73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4" creationId="{FB4173BA-D90A-6088-259D-4E8A078CFB00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5" creationId="{2EA0A479-F120-76DC-4B0D-B094B225BD9D}"/>
          </ac:cxnSpMkLst>
        </pc:cxnChg>
      </pc:sldChg>
      <pc:sldChg chg="addSp delSp modSp mod ord modAnim modNotesTx">
        <pc:chgData name="代數白痴 顧" userId="316db6a4f7ef8138" providerId="LiveId" clId="{1536B497-2607-4580-A2F5-02860F073CFB}" dt="2023-07-16T23:55:24.349" v="2313"/>
        <pc:sldMkLst>
          <pc:docMk/>
          <pc:sldMk cId="1787025739" sldId="381"/>
        </pc:sldMkLst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0" creationId="{BBDBB73F-CE8A-B3BE-B2CA-495E56A24D3E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1" creationId="{50506189-4E90-9C78-DA37-711247CC0FC3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3" creationId="{31EA800E-15F5-2874-E6BB-7020901E41F1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4" creationId="{D92FA005-09F6-26D9-29E8-E82D03C57150}"/>
          </ac:spMkLst>
        </pc:spChg>
        <pc:spChg chg="add mod">
          <ac:chgData name="代數白痴 顧" userId="316db6a4f7ef8138" providerId="LiveId" clId="{1536B497-2607-4580-A2F5-02860F073CFB}" dt="2023-07-16T23:44:45.283" v="414" actId="692"/>
          <ac:spMkLst>
            <pc:docMk/>
            <pc:sldMk cId="1787025739" sldId="381"/>
            <ac:spMk id="16" creationId="{820E319E-B702-D180-C250-5FDDCF87A381}"/>
          </ac:spMkLst>
        </pc:spChg>
        <pc:spChg chg="add mod">
          <ac:chgData name="代數白痴 顧" userId="316db6a4f7ef8138" providerId="LiveId" clId="{1536B497-2607-4580-A2F5-02860F073CFB}" dt="2023-07-16T23:45:04.785" v="422" actId="1076"/>
          <ac:spMkLst>
            <pc:docMk/>
            <pc:sldMk cId="1787025739" sldId="381"/>
            <ac:spMk id="17" creationId="{43BC5D8C-0AFF-4703-AB0C-266BE47A70F1}"/>
          </ac:spMkLst>
        </pc:spChg>
        <pc:spChg chg="add mod">
          <ac:chgData name="代數白痴 顧" userId="316db6a4f7ef8138" providerId="LiveId" clId="{1536B497-2607-4580-A2F5-02860F073CFB}" dt="2023-07-16T23:49:21.841" v="1067" actId="113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536B497-2607-4580-A2F5-02860F073CFB}" dt="2023-07-16T23:41:29.514" v="313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536B497-2607-4580-A2F5-02860F073CFB}" dt="2023-07-16T23:40:54.288" v="308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8" creationId="{CCAAB4E5-F67B-E2FB-DBE5-171B9F5D4120}"/>
          </ac:grpSpMkLst>
        </pc:gr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9" creationId="{1B8250F5-475F-721B-4961-F7F4932DDAE0}"/>
          </ac:grpSpMkLst>
        </pc:grpChg>
        <pc:cxnChg chg="add mod">
          <ac:chgData name="代數白痴 顧" userId="316db6a4f7ef8138" providerId="LiveId" clId="{1536B497-2607-4580-A2F5-02860F073CFB}" dt="2023-07-16T23:45:51.462" v="424" actId="164"/>
          <ac:cxnSpMkLst>
            <pc:docMk/>
            <pc:sldMk cId="1787025739" sldId="381"/>
            <ac:cxnSpMk id="4" creationId="{4D9D6C19-A1E3-A84D-1CCD-9FE9135565CE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6" creationId="{32A6FD81-D544-64C8-7665-65456ACD4500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8" creationId="{B6C46518-B61A-B29E-FE79-F854BBAC80F2}"/>
          </ac:cxnSpMkLst>
        </pc:cxnChg>
        <pc:cxnChg chg="add del mod">
          <ac:chgData name="代數白痴 顧" userId="316db6a4f7ef8138" providerId="LiveId" clId="{1536B497-2607-4580-A2F5-02860F073CFB}" dt="2023-07-16T23:42:46.418" v="338" actId="478"/>
          <ac:cxnSpMkLst>
            <pc:docMk/>
            <pc:sldMk cId="1787025739" sldId="381"/>
            <ac:cxnSpMk id="9" creationId="{64AC823C-0AD1-3447-CE12-DC21D094FA25}"/>
          </ac:cxnSpMkLst>
        </pc:cxnChg>
        <pc:cxnChg chg="add del mod">
          <ac:chgData name="代數白痴 顧" userId="316db6a4f7ef8138" providerId="LiveId" clId="{1536B497-2607-4580-A2F5-02860F073CFB}" dt="2023-07-16T23:43:39.489" v="367" actId="478"/>
          <ac:cxnSpMkLst>
            <pc:docMk/>
            <pc:sldMk cId="1787025739" sldId="381"/>
            <ac:cxnSpMk id="12" creationId="{856ECE22-79DA-E4E9-A3F6-FEAF6E0508BB}"/>
          </ac:cxnSpMkLst>
        </pc:cxnChg>
        <pc:cxnChg chg="add del mod">
          <ac:chgData name="代數白痴 顧" userId="316db6a4f7ef8138" providerId="LiveId" clId="{1536B497-2607-4580-A2F5-02860F073CFB}" dt="2023-07-16T23:44:25.850" v="411" actId="478"/>
          <ac:cxnSpMkLst>
            <pc:docMk/>
            <pc:sldMk cId="1787025739" sldId="381"/>
            <ac:cxnSpMk id="15" creationId="{13B053D6-DDE9-CDA0-FE34-3C7815E467D3}"/>
          </ac:cxnSpMkLst>
        </pc:cxnChg>
      </pc:sldChg>
    </pc:docChg>
  </pc:docChgLst>
  <pc:docChgLst>
    <pc:chgData name="代數白痴 顧" userId="316db6a4f7ef8138" providerId="LiveId" clId="{6536B67D-96AD-4BA2-A0C2-4403C38D8C9E}"/>
    <pc:docChg chg="undo custSel delSld modSld sldOrd">
      <pc:chgData name="代數白痴 顧" userId="316db6a4f7ef8138" providerId="LiveId" clId="{6536B67D-96AD-4BA2-A0C2-4403C38D8C9E}" dt="2023-10-11T03:06:46.391" v="4576" actId="20577"/>
      <pc:docMkLst>
        <pc:docMk/>
      </pc:docMkLst>
      <pc:sldChg chg="addSp delSp modSp mod modTransition modAnim">
        <pc:chgData name="代數白痴 顧" userId="316db6a4f7ef8138" providerId="LiveId" clId="{6536B67D-96AD-4BA2-A0C2-4403C38D8C9E}" dt="2023-10-11T03:06:08.503" v="4568"/>
        <pc:sldMkLst>
          <pc:docMk/>
          <pc:sldMk cId="754667137" sldId="386"/>
        </pc:sldMkLst>
        <pc:spChg chg="del">
          <ac:chgData name="代數白痴 顧" userId="316db6a4f7ef8138" providerId="LiveId" clId="{6536B67D-96AD-4BA2-A0C2-4403C38D8C9E}" dt="2023-10-11T02:50:12.244" v="3025" actId="478"/>
          <ac:spMkLst>
            <pc:docMk/>
            <pc:sldMk cId="754667137" sldId="386"/>
            <ac:spMk id="4" creationId="{4FD0A131-8FCF-DA7D-1738-B53504221924}"/>
          </ac:spMkLst>
        </pc:spChg>
        <pc:spChg chg="del">
          <ac:chgData name="代數白痴 顧" userId="316db6a4f7ef8138" providerId="LiveId" clId="{6536B67D-96AD-4BA2-A0C2-4403C38D8C9E}" dt="2023-10-11T02:50:12.244" v="3025" actId="478"/>
          <ac:spMkLst>
            <pc:docMk/>
            <pc:sldMk cId="754667137" sldId="386"/>
            <ac:spMk id="13" creationId="{BD254382-1AFE-6D27-FBA4-B70283041F14}"/>
          </ac:spMkLst>
        </pc:spChg>
        <pc:spChg chg="del">
          <ac:chgData name="代數白痴 顧" userId="316db6a4f7ef8138" providerId="LiveId" clId="{6536B67D-96AD-4BA2-A0C2-4403C38D8C9E}" dt="2023-10-11T02:50:12.244" v="3025" actId="478"/>
          <ac:spMkLst>
            <pc:docMk/>
            <pc:sldMk cId="754667137" sldId="386"/>
            <ac:spMk id="14" creationId="{17E43E02-17E9-D5DF-F728-0EB1F9744EE8}"/>
          </ac:spMkLst>
        </pc:spChg>
        <pc:spChg chg="del">
          <ac:chgData name="代數白痴 顧" userId="316db6a4f7ef8138" providerId="LiveId" clId="{6536B67D-96AD-4BA2-A0C2-4403C38D8C9E}" dt="2023-10-11T02:50:12.244" v="3025" actId="478"/>
          <ac:spMkLst>
            <pc:docMk/>
            <pc:sldMk cId="754667137" sldId="386"/>
            <ac:spMk id="15" creationId="{6F3FE965-FF6D-92AC-945F-CBFE53E8C0CD}"/>
          </ac:spMkLst>
        </pc:spChg>
        <pc:spChg chg="del">
          <ac:chgData name="代數白痴 顧" userId="316db6a4f7ef8138" providerId="LiveId" clId="{6536B67D-96AD-4BA2-A0C2-4403C38D8C9E}" dt="2023-10-11T02:50:12.244" v="3025" actId="478"/>
          <ac:spMkLst>
            <pc:docMk/>
            <pc:sldMk cId="754667137" sldId="386"/>
            <ac:spMk id="16" creationId="{27F86515-8091-D773-7D4A-4DE132763679}"/>
          </ac:spMkLst>
        </pc:spChg>
        <pc:spChg chg="del">
          <ac:chgData name="代數白痴 顧" userId="316db6a4f7ef8138" providerId="LiveId" clId="{6536B67D-96AD-4BA2-A0C2-4403C38D8C9E}" dt="2023-10-11T02:50:12.244" v="3025" actId="478"/>
          <ac:spMkLst>
            <pc:docMk/>
            <pc:sldMk cId="754667137" sldId="386"/>
            <ac:spMk id="17" creationId="{1AFFFDB0-96AE-3DD6-7543-6F4DBD057A36}"/>
          </ac:spMkLst>
        </pc:spChg>
        <pc:spChg chg="del">
          <ac:chgData name="代數白痴 顧" userId="316db6a4f7ef8138" providerId="LiveId" clId="{6536B67D-96AD-4BA2-A0C2-4403C38D8C9E}" dt="2023-10-11T02:50:12.244" v="3025" actId="478"/>
          <ac:spMkLst>
            <pc:docMk/>
            <pc:sldMk cId="754667137" sldId="386"/>
            <ac:spMk id="18" creationId="{28C5D292-C3F6-32DE-4A85-47D9E2B1E943}"/>
          </ac:spMkLst>
        </pc:spChg>
        <pc:spChg chg="mod">
          <ac:chgData name="代數白痴 顧" userId="316db6a4f7ef8138" providerId="LiveId" clId="{6536B67D-96AD-4BA2-A0C2-4403C38D8C9E}" dt="2023-10-11T03:01:46.202" v="4057" actId="20577"/>
          <ac:spMkLst>
            <pc:docMk/>
            <pc:sldMk cId="754667137" sldId="386"/>
            <ac:spMk id="23" creationId="{00000000-0000-0000-0000-000000000000}"/>
          </ac:spMkLst>
        </pc:spChg>
        <pc:spChg chg="mod topLvl">
          <ac:chgData name="代數白痴 顧" userId="316db6a4f7ef8138" providerId="LiveId" clId="{6536B67D-96AD-4BA2-A0C2-4403C38D8C9E}" dt="2023-10-11T03:05:18.672" v="4472" actId="164"/>
          <ac:spMkLst>
            <pc:docMk/>
            <pc:sldMk cId="754667137" sldId="386"/>
            <ac:spMk id="25" creationId="{5A98D90D-5C3A-AFD7-18C3-339F95428760}"/>
          </ac:spMkLst>
        </pc:spChg>
        <pc:spChg chg="mod topLvl">
          <ac:chgData name="代數白痴 顧" userId="316db6a4f7ef8138" providerId="LiveId" clId="{6536B67D-96AD-4BA2-A0C2-4403C38D8C9E}" dt="2023-10-11T03:05:18.672" v="4472" actId="164"/>
          <ac:spMkLst>
            <pc:docMk/>
            <pc:sldMk cId="754667137" sldId="386"/>
            <ac:spMk id="26" creationId="{D1A61D40-70B8-52E6-658E-EF9F653CF0D1}"/>
          </ac:spMkLst>
        </pc:spChg>
        <pc:spChg chg="mod topLvl">
          <ac:chgData name="代數白痴 顧" userId="316db6a4f7ef8138" providerId="LiveId" clId="{6536B67D-96AD-4BA2-A0C2-4403C38D8C9E}" dt="2023-10-11T03:06:00.110" v="4567" actId="20577"/>
          <ac:spMkLst>
            <pc:docMk/>
            <pc:sldMk cId="754667137" sldId="386"/>
            <ac:spMk id="27" creationId="{59534299-6C8A-D2FF-B90C-4E44C57EF850}"/>
          </ac:spMkLst>
        </pc:spChg>
        <pc:spChg chg="mod topLvl">
          <ac:chgData name="代數白痴 顧" userId="316db6a4f7ef8138" providerId="LiveId" clId="{6536B67D-96AD-4BA2-A0C2-4403C38D8C9E}" dt="2023-10-11T03:05:52.062" v="4542" actId="164"/>
          <ac:spMkLst>
            <pc:docMk/>
            <pc:sldMk cId="754667137" sldId="386"/>
            <ac:spMk id="28" creationId="{0200C782-BA87-C14A-F33C-E54927DB2ABF}"/>
          </ac:spMkLst>
        </pc:spChg>
        <pc:spChg chg="mod">
          <ac:chgData name="代數白痴 顧" userId="316db6a4f7ef8138" providerId="LiveId" clId="{6536B67D-96AD-4BA2-A0C2-4403C38D8C9E}" dt="2023-10-11T02:50:18.861" v="3026" actId="165"/>
          <ac:spMkLst>
            <pc:docMk/>
            <pc:sldMk cId="754667137" sldId="386"/>
            <ac:spMk id="30" creationId="{4AE28CE1-397F-3174-6929-A50B0E47B5E7}"/>
          </ac:spMkLst>
        </pc:spChg>
        <pc:spChg chg="mod">
          <ac:chgData name="代數白痴 顧" userId="316db6a4f7ef8138" providerId="LiveId" clId="{6536B67D-96AD-4BA2-A0C2-4403C38D8C9E}" dt="2023-10-11T02:50:18.861" v="3026" actId="165"/>
          <ac:spMkLst>
            <pc:docMk/>
            <pc:sldMk cId="754667137" sldId="386"/>
            <ac:spMk id="31" creationId="{D71BD10A-1B0E-2648-0E1A-79CD16ABF92B}"/>
          </ac:spMkLst>
        </pc:spChg>
        <pc:spChg chg="mod">
          <ac:chgData name="代數白痴 顧" userId="316db6a4f7ef8138" providerId="LiveId" clId="{6536B67D-96AD-4BA2-A0C2-4403C38D8C9E}" dt="2023-10-11T02:50:18.861" v="3026" actId="165"/>
          <ac:spMkLst>
            <pc:docMk/>
            <pc:sldMk cId="754667137" sldId="386"/>
            <ac:spMk id="49" creationId="{8B649FB4-0CEB-D5A2-85F9-F57B98171400}"/>
          </ac:spMkLst>
        </pc:spChg>
        <pc:spChg chg="mod">
          <ac:chgData name="代數白痴 顧" userId="316db6a4f7ef8138" providerId="LiveId" clId="{6536B67D-96AD-4BA2-A0C2-4403C38D8C9E}" dt="2023-10-11T02:50:18.861" v="3026" actId="165"/>
          <ac:spMkLst>
            <pc:docMk/>
            <pc:sldMk cId="754667137" sldId="386"/>
            <ac:spMk id="50" creationId="{0BDD5C94-540D-4A6D-06EA-750037656DDF}"/>
          </ac:spMkLst>
        </pc:spChg>
        <pc:spChg chg="mod">
          <ac:chgData name="代數白痴 顧" userId="316db6a4f7ef8138" providerId="LiveId" clId="{6536B67D-96AD-4BA2-A0C2-4403C38D8C9E}" dt="2023-10-11T02:50:18.861" v="3026" actId="165"/>
          <ac:spMkLst>
            <pc:docMk/>
            <pc:sldMk cId="754667137" sldId="386"/>
            <ac:spMk id="51" creationId="{3AE14E69-785C-9FF8-D8A9-3547C9B7AE74}"/>
          </ac:spMkLst>
        </pc:spChg>
        <pc:spChg chg="mod">
          <ac:chgData name="代數白痴 顧" userId="316db6a4f7ef8138" providerId="LiveId" clId="{6536B67D-96AD-4BA2-A0C2-4403C38D8C9E}" dt="2023-10-11T02:50:18.861" v="3026" actId="165"/>
          <ac:spMkLst>
            <pc:docMk/>
            <pc:sldMk cId="754667137" sldId="386"/>
            <ac:spMk id="52" creationId="{DDD6D78F-57DB-7348-BB09-1FA32014274C}"/>
          </ac:spMkLst>
        </pc:spChg>
        <pc:spChg chg="mod">
          <ac:chgData name="代數白痴 顧" userId="316db6a4f7ef8138" providerId="LiveId" clId="{6536B67D-96AD-4BA2-A0C2-4403C38D8C9E}" dt="2023-10-11T02:50:18.861" v="3026" actId="165"/>
          <ac:spMkLst>
            <pc:docMk/>
            <pc:sldMk cId="754667137" sldId="386"/>
            <ac:spMk id="53" creationId="{6C9DA4AB-FF92-4FB2-5860-3C72C7CBF4AC}"/>
          </ac:spMkLst>
        </pc:spChg>
        <pc:spChg chg="mod">
          <ac:chgData name="代數白痴 顧" userId="316db6a4f7ef8138" providerId="LiveId" clId="{6536B67D-96AD-4BA2-A0C2-4403C38D8C9E}" dt="2023-10-11T02:50:18.861" v="3026" actId="165"/>
          <ac:spMkLst>
            <pc:docMk/>
            <pc:sldMk cId="754667137" sldId="386"/>
            <ac:spMk id="54" creationId="{4C300DC1-CBAF-82EE-9BD8-2E62881C2991}"/>
          </ac:spMkLst>
        </pc:spChg>
        <pc:spChg chg="mod">
          <ac:chgData name="代數白痴 顧" userId="316db6a4f7ef8138" providerId="LiveId" clId="{6536B67D-96AD-4BA2-A0C2-4403C38D8C9E}" dt="2023-10-11T02:50:18.861" v="3026" actId="165"/>
          <ac:spMkLst>
            <pc:docMk/>
            <pc:sldMk cId="754667137" sldId="386"/>
            <ac:spMk id="55" creationId="{DCFD761F-FE39-555E-97EB-DE48F46600C3}"/>
          </ac:spMkLst>
        </pc:spChg>
        <pc:spChg chg="mod">
          <ac:chgData name="代數白痴 顧" userId="316db6a4f7ef8138" providerId="LiveId" clId="{6536B67D-96AD-4BA2-A0C2-4403C38D8C9E}" dt="2023-10-11T02:50:18.861" v="3026" actId="165"/>
          <ac:spMkLst>
            <pc:docMk/>
            <pc:sldMk cId="754667137" sldId="386"/>
            <ac:spMk id="59" creationId="{66EA320C-2DDF-7B9F-B65B-2A9F790A5D6F}"/>
          </ac:spMkLst>
        </pc:spChg>
        <pc:spChg chg="mod">
          <ac:chgData name="代數白痴 顧" userId="316db6a4f7ef8138" providerId="LiveId" clId="{6536B67D-96AD-4BA2-A0C2-4403C38D8C9E}" dt="2023-10-11T03:00:00.580" v="3927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6536B67D-96AD-4BA2-A0C2-4403C38D8C9E}" dt="2023-10-11T02:50:18.861" v="3026" actId="165"/>
          <ac:spMkLst>
            <pc:docMk/>
            <pc:sldMk cId="754667137" sldId="386"/>
            <ac:spMk id="61" creationId="{BC93287A-5E51-9C64-5B0A-072F01D86A41}"/>
          </ac:spMkLst>
        </pc:spChg>
        <pc:grpChg chg="add mod">
          <ac:chgData name="代數白痴 顧" userId="316db6a4f7ef8138" providerId="LiveId" clId="{6536B67D-96AD-4BA2-A0C2-4403C38D8C9E}" dt="2023-10-11T03:05:52.062" v="4542" actId="164"/>
          <ac:grpSpMkLst>
            <pc:docMk/>
            <pc:sldMk cId="754667137" sldId="386"/>
            <ac:grpSpMk id="5" creationId="{C2618963-8762-7F89-5B0A-55D7BB6421ED}"/>
          </ac:grpSpMkLst>
        </pc:grpChg>
        <pc:grpChg chg="add mod">
          <ac:chgData name="代數白痴 顧" userId="316db6a4f7ef8138" providerId="LiveId" clId="{6536B67D-96AD-4BA2-A0C2-4403C38D8C9E}" dt="2023-10-11T03:05:52.062" v="4542" actId="164"/>
          <ac:grpSpMkLst>
            <pc:docMk/>
            <pc:sldMk cId="754667137" sldId="386"/>
            <ac:grpSpMk id="7" creationId="{FFBAB207-DF4D-60CF-C8D4-ED44610F0088}"/>
          </ac:grpSpMkLst>
        </pc:grpChg>
        <pc:grpChg chg="del mod topLvl">
          <ac:chgData name="代數白痴 顧" userId="316db6a4f7ef8138" providerId="LiveId" clId="{6536B67D-96AD-4BA2-A0C2-4403C38D8C9E}" dt="2023-10-11T02:50:24.455" v="3027" actId="478"/>
          <ac:grpSpMkLst>
            <pc:docMk/>
            <pc:sldMk cId="754667137" sldId="386"/>
            <ac:grpSpMk id="87" creationId="{00D19994-75FE-2691-A17C-FE3786C075CE}"/>
          </ac:grpSpMkLst>
        </pc:grpChg>
        <pc:grpChg chg="del">
          <ac:chgData name="代數白痴 顧" userId="316db6a4f7ef8138" providerId="LiveId" clId="{6536B67D-96AD-4BA2-A0C2-4403C38D8C9E}" dt="2023-10-11T02:50:18.861" v="3026" actId="165"/>
          <ac:grpSpMkLst>
            <pc:docMk/>
            <pc:sldMk cId="754667137" sldId="386"/>
            <ac:grpSpMk id="88" creationId="{1EC44EFB-CBB5-E035-0599-59FA530D8C61}"/>
          </ac:grpSpMkLst>
        </pc:grpChg>
        <pc:graphicFrameChg chg="add mod">
          <ac:chgData name="代數白痴 顧" userId="316db6a4f7ef8138" providerId="LiveId" clId="{6536B67D-96AD-4BA2-A0C2-4403C38D8C9E}" dt="2023-10-11T03:05:18.672" v="4472" actId="164"/>
          <ac:graphicFrameMkLst>
            <pc:docMk/>
            <pc:sldMk cId="754667137" sldId="386"/>
            <ac:graphicFrameMk id="2" creationId="{D64CC4B9-B26A-C952-D933-8A58871943E9}"/>
          </ac:graphicFrameMkLst>
        </pc:graphicFrameChg>
        <pc:cxnChg chg="del mod">
          <ac:chgData name="代數白痴 顧" userId="316db6a4f7ef8138" providerId="LiveId" clId="{6536B67D-96AD-4BA2-A0C2-4403C38D8C9E}" dt="2023-10-11T02:50:12.244" v="3025" actId="478"/>
          <ac:cxnSpMkLst>
            <pc:docMk/>
            <pc:sldMk cId="754667137" sldId="386"/>
            <ac:cxnSpMk id="6" creationId="{BC8ED1BA-CD61-8DFB-D7FD-0C2266833347}"/>
          </ac:cxnSpMkLst>
        </pc:cxnChg>
        <pc:cxnChg chg="del mod">
          <ac:chgData name="代數白痴 顧" userId="316db6a4f7ef8138" providerId="LiveId" clId="{6536B67D-96AD-4BA2-A0C2-4403C38D8C9E}" dt="2023-10-11T02:50:12.244" v="3025" actId="478"/>
          <ac:cxnSpMkLst>
            <pc:docMk/>
            <pc:sldMk cId="754667137" sldId="386"/>
            <ac:cxnSpMk id="8" creationId="{E7D150F4-35DB-E727-13DB-601151C8975B}"/>
          </ac:cxnSpMkLst>
        </pc:cxnChg>
        <pc:cxnChg chg="del">
          <ac:chgData name="代數白痴 顧" userId="316db6a4f7ef8138" providerId="LiveId" clId="{6536B67D-96AD-4BA2-A0C2-4403C38D8C9E}" dt="2023-10-11T02:50:12.244" v="3025" actId="478"/>
          <ac:cxnSpMkLst>
            <pc:docMk/>
            <pc:sldMk cId="754667137" sldId="386"/>
            <ac:cxnSpMk id="10" creationId="{F8652A46-A41C-4C7D-194F-FFF36287986F}"/>
          </ac:cxnSpMkLst>
        </pc:cxnChg>
        <pc:cxnChg chg="del">
          <ac:chgData name="代數白痴 顧" userId="316db6a4f7ef8138" providerId="LiveId" clId="{6536B67D-96AD-4BA2-A0C2-4403C38D8C9E}" dt="2023-10-11T02:50:12.244" v="3025" actId="478"/>
          <ac:cxnSpMkLst>
            <pc:docMk/>
            <pc:sldMk cId="754667137" sldId="386"/>
            <ac:cxnSpMk id="11" creationId="{34C0C354-527E-D37F-CD8C-21FDDEE53515}"/>
          </ac:cxnSpMkLst>
        </pc:cxnChg>
        <pc:cxnChg chg="del">
          <ac:chgData name="代數白痴 顧" userId="316db6a4f7ef8138" providerId="LiveId" clId="{6536B67D-96AD-4BA2-A0C2-4403C38D8C9E}" dt="2023-10-11T02:50:12.244" v="3025" actId="478"/>
          <ac:cxnSpMkLst>
            <pc:docMk/>
            <pc:sldMk cId="754667137" sldId="386"/>
            <ac:cxnSpMk id="12" creationId="{24AE561D-3412-8E7B-9A8B-C086E2610CD1}"/>
          </ac:cxnSpMkLst>
        </pc:cxnChg>
        <pc:cxnChg chg="mod topLvl">
          <ac:chgData name="代數白痴 顧" userId="316db6a4f7ef8138" providerId="LiveId" clId="{6536B67D-96AD-4BA2-A0C2-4403C38D8C9E}" dt="2023-10-11T03:05:18.672" v="4472" actId="164"/>
          <ac:cxnSpMkLst>
            <pc:docMk/>
            <pc:sldMk cId="754667137" sldId="386"/>
            <ac:cxnSpMk id="24" creationId="{63855BF0-B54B-7A91-EFB5-B33AB0DB92AC}"/>
          </ac:cxnSpMkLst>
        </pc:cxnChg>
        <pc:cxnChg chg="mod">
          <ac:chgData name="代數白痴 顧" userId="316db6a4f7ef8138" providerId="LiveId" clId="{6536B67D-96AD-4BA2-A0C2-4403C38D8C9E}" dt="2023-10-11T02:50:18.861" v="3026" actId="165"/>
          <ac:cxnSpMkLst>
            <pc:docMk/>
            <pc:sldMk cId="754667137" sldId="386"/>
            <ac:cxnSpMk id="32" creationId="{290216DC-CD30-FEA0-37FA-D969906DA053}"/>
          </ac:cxnSpMkLst>
        </pc:cxnChg>
        <pc:cxnChg chg="mod">
          <ac:chgData name="代數白痴 顧" userId="316db6a4f7ef8138" providerId="LiveId" clId="{6536B67D-96AD-4BA2-A0C2-4403C38D8C9E}" dt="2023-10-11T02:50:18.861" v="3026" actId="165"/>
          <ac:cxnSpMkLst>
            <pc:docMk/>
            <pc:sldMk cId="754667137" sldId="386"/>
            <ac:cxnSpMk id="33" creationId="{365B8424-D1DC-0115-58DA-8C88BF61A3DD}"/>
          </ac:cxnSpMkLst>
        </pc:cxnChg>
        <pc:cxnChg chg="mod">
          <ac:chgData name="代數白痴 顧" userId="316db6a4f7ef8138" providerId="LiveId" clId="{6536B67D-96AD-4BA2-A0C2-4403C38D8C9E}" dt="2023-10-11T02:50:24.455" v="3027" actId="478"/>
          <ac:cxnSpMkLst>
            <pc:docMk/>
            <pc:sldMk cId="754667137" sldId="386"/>
            <ac:cxnSpMk id="34" creationId="{606B101D-477A-E5E2-C626-63071DA0DF5B}"/>
          </ac:cxnSpMkLst>
        </pc:cxnChg>
        <pc:cxnChg chg="mod">
          <ac:chgData name="代數白痴 顧" userId="316db6a4f7ef8138" providerId="LiveId" clId="{6536B67D-96AD-4BA2-A0C2-4403C38D8C9E}" dt="2023-10-11T02:50:18.861" v="3026" actId="165"/>
          <ac:cxnSpMkLst>
            <pc:docMk/>
            <pc:sldMk cId="754667137" sldId="386"/>
            <ac:cxnSpMk id="36" creationId="{C50F0B81-9283-A52F-2927-6354FE7C986D}"/>
          </ac:cxnSpMkLst>
        </pc:cxnChg>
        <pc:cxnChg chg="mod">
          <ac:chgData name="代數白痴 顧" userId="316db6a4f7ef8138" providerId="LiveId" clId="{6536B67D-96AD-4BA2-A0C2-4403C38D8C9E}" dt="2023-10-11T02:50:18.861" v="3026" actId="165"/>
          <ac:cxnSpMkLst>
            <pc:docMk/>
            <pc:sldMk cId="754667137" sldId="386"/>
            <ac:cxnSpMk id="37" creationId="{47FC5E7D-B1ED-6511-8B09-EBA9F632EE44}"/>
          </ac:cxnSpMkLst>
        </pc:cxnChg>
        <pc:cxnChg chg="mod">
          <ac:chgData name="代數白痴 顧" userId="316db6a4f7ef8138" providerId="LiveId" clId="{6536B67D-96AD-4BA2-A0C2-4403C38D8C9E}" dt="2023-10-11T02:50:18.861" v="3026" actId="165"/>
          <ac:cxnSpMkLst>
            <pc:docMk/>
            <pc:sldMk cId="754667137" sldId="386"/>
            <ac:cxnSpMk id="38" creationId="{98094AA2-25E5-C716-567B-4C38F0E3FFCA}"/>
          </ac:cxnSpMkLst>
        </pc:cxnChg>
        <pc:cxnChg chg="mod">
          <ac:chgData name="代數白痴 顧" userId="316db6a4f7ef8138" providerId="LiveId" clId="{6536B67D-96AD-4BA2-A0C2-4403C38D8C9E}" dt="2023-10-11T02:50:18.861" v="3026" actId="165"/>
          <ac:cxnSpMkLst>
            <pc:docMk/>
            <pc:sldMk cId="754667137" sldId="386"/>
            <ac:cxnSpMk id="39" creationId="{AC1E9D02-257C-5057-023E-A411C2ADC337}"/>
          </ac:cxnSpMkLst>
        </pc:cxnChg>
        <pc:cxnChg chg="mod">
          <ac:chgData name="代數白痴 顧" userId="316db6a4f7ef8138" providerId="LiveId" clId="{6536B67D-96AD-4BA2-A0C2-4403C38D8C9E}" dt="2023-10-11T02:50:18.861" v="3026" actId="165"/>
          <ac:cxnSpMkLst>
            <pc:docMk/>
            <pc:sldMk cId="754667137" sldId="386"/>
            <ac:cxnSpMk id="40" creationId="{49F5BFE7-0D48-66AB-5495-8CD9D6586360}"/>
          </ac:cxnSpMkLst>
        </pc:cxnChg>
        <pc:cxnChg chg="mod">
          <ac:chgData name="代數白痴 顧" userId="316db6a4f7ef8138" providerId="LiveId" clId="{6536B67D-96AD-4BA2-A0C2-4403C38D8C9E}" dt="2023-10-11T02:50:24.455" v="3027" actId="478"/>
          <ac:cxnSpMkLst>
            <pc:docMk/>
            <pc:sldMk cId="754667137" sldId="386"/>
            <ac:cxnSpMk id="41" creationId="{50B289B4-B447-1D00-5C27-3BE672D38E79}"/>
          </ac:cxnSpMkLst>
        </pc:cxnChg>
        <pc:cxnChg chg="mod">
          <ac:chgData name="代數白痴 顧" userId="316db6a4f7ef8138" providerId="LiveId" clId="{6536B67D-96AD-4BA2-A0C2-4403C38D8C9E}" dt="2023-10-11T02:50:18.861" v="3026" actId="165"/>
          <ac:cxnSpMkLst>
            <pc:docMk/>
            <pc:sldMk cId="754667137" sldId="386"/>
            <ac:cxnSpMk id="42" creationId="{656ABA7F-E088-FE23-93E5-834965360418}"/>
          </ac:cxnSpMkLst>
        </pc:cxnChg>
        <pc:cxnChg chg="mod">
          <ac:chgData name="代數白痴 顧" userId="316db6a4f7ef8138" providerId="LiveId" clId="{6536B67D-96AD-4BA2-A0C2-4403C38D8C9E}" dt="2023-10-11T02:50:18.861" v="3026" actId="165"/>
          <ac:cxnSpMkLst>
            <pc:docMk/>
            <pc:sldMk cId="754667137" sldId="386"/>
            <ac:cxnSpMk id="43" creationId="{C0FFF507-6225-8E6E-1036-DDAB3DE28234}"/>
          </ac:cxnSpMkLst>
        </pc:cxnChg>
        <pc:cxnChg chg="mod">
          <ac:chgData name="代數白痴 顧" userId="316db6a4f7ef8138" providerId="LiveId" clId="{6536B67D-96AD-4BA2-A0C2-4403C38D8C9E}" dt="2023-10-11T02:50:18.861" v="3026" actId="165"/>
          <ac:cxnSpMkLst>
            <pc:docMk/>
            <pc:sldMk cId="754667137" sldId="386"/>
            <ac:cxnSpMk id="44" creationId="{E057960E-3C70-1409-C0E2-137B1283D1BC}"/>
          </ac:cxnSpMkLst>
        </pc:cxnChg>
        <pc:cxnChg chg="mod">
          <ac:chgData name="代數白痴 顧" userId="316db6a4f7ef8138" providerId="LiveId" clId="{6536B67D-96AD-4BA2-A0C2-4403C38D8C9E}" dt="2023-10-11T02:50:18.861" v="3026" actId="165"/>
          <ac:cxnSpMkLst>
            <pc:docMk/>
            <pc:sldMk cId="754667137" sldId="386"/>
            <ac:cxnSpMk id="45" creationId="{EC343EC6-8CC4-D731-3CA4-D1B2AD4D7F2B}"/>
          </ac:cxnSpMkLst>
        </pc:cxnChg>
        <pc:cxnChg chg="mod">
          <ac:chgData name="代數白痴 顧" userId="316db6a4f7ef8138" providerId="LiveId" clId="{6536B67D-96AD-4BA2-A0C2-4403C38D8C9E}" dt="2023-10-11T02:50:18.861" v="3026" actId="165"/>
          <ac:cxnSpMkLst>
            <pc:docMk/>
            <pc:sldMk cId="754667137" sldId="386"/>
            <ac:cxnSpMk id="46" creationId="{003F491A-2F95-055F-4102-91E4E8C1C3C9}"/>
          </ac:cxnSpMkLst>
        </pc:cxnChg>
        <pc:cxnChg chg="mod">
          <ac:chgData name="代數白痴 顧" userId="316db6a4f7ef8138" providerId="LiveId" clId="{6536B67D-96AD-4BA2-A0C2-4403C38D8C9E}" dt="2023-10-11T02:50:18.861" v="3026" actId="165"/>
          <ac:cxnSpMkLst>
            <pc:docMk/>
            <pc:sldMk cId="754667137" sldId="386"/>
            <ac:cxnSpMk id="47" creationId="{9F3534F8-36F8-9A07-7247-648D8D850EBB}"/>
          </ac:cxnSpMkLst>
        </pc:cxnChg>
        <pc:cxnChg chg="mod">
          <ac:chgData name="代數白痴 顧" userId="316db6a4f7ef8138" providerId="LiveId" clId="{6536B67D-96AD-4BA2-A0C2-4403C38D8C9E}" dt="2023-10-11T02:50:18.861" v="3026" actId="165"/>
          <ac:cxnSpMkLst>
            <pc:docMk/>
            <pc:sldMk cId="754667137" sldId="386"/>
            <ac:cxnSpMk id="62" creationId="{02E4163C-DD31-C92D-0FCA-DF86C24E6AC4}"/>
          </ac:cxnSpMkLst>
        </pc:cxnChg>
        <pc:cxnChg chg="mod">
          <ac:chgData name="代數白痴 顧" userId="316db6a4f7ef8138" providerId="LiveId" clId="{6536B67D-96AD-4BA2-A0C2-4403C38D8C9E}" dt="2023-10-11T02:50:18.861" v="3026" actId="165"/>
          <ac:cxnSpMkLst>
            <pc:docMk/>
            <pc:sldMk cId="754667137" sldId="386"/>
            <ac:cxnSpMk id="69" creationId="{6690620E-4DAE-28B3-A4F2-5E8F0B44D3C5}"/>
          </ac:cxnSpMkLst>
        </pc:cxnChg>
        <pc:cxnChg chg="mod">
          <ac:chgData name="代數白痴 顧" userId="316db6a4f7ef8138" providerId="LiveId" clId="{6536B67D-96AD-4BA2-A0C2-4403C38D8C9E}" dt="2023-10-11T02:50:18.861" v="3026" actId="165"/>
          <ac:cxnSpMkLst>
            <pc:docMk/>
            <pc:sldMk cId="754667137" sldId="386"/>
            <ac:cxnSpMk id="72" creationId="{9C386326-CBE3-0EE5-D696-42EBEF83C191}"/>
          </ac:cxnSpMkLst>
        </pc:cxnChg>
      </pc:sldChg>
      <pc:sldChg chg="modSp mod modTransition modNotesTx">
        <pc:chgData name="代數白痴 顧" userId="316db6a4f7ef8138" providerId="LiveId" clId="{6536B67D-96AD-4BA2-A0C2-4403C38D8C9E}" dt="2023-10-11T03:06:46.391" v="4576" actId="20577"/>
        <pc:sldMkLst>
          <pc:docMk/>
          <pc:sldMk cId="151402070" sldId="390"/>
        </pc:sldMkLst>
        <pc:spChg chg="mod">
          <ac:chgData name="代數白痴 顧" userId="316db6a4f7ef8138" providerId="LiveId" clId="{6536B67D-96AD-4BA2-A0C2-4403C38D8C9E}" dt="2023-10-11T02:16:10.947" v="11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 delAnim">
        <pc:chgData name="代數白痴 顧" userId="316db6a4f7ef8138" providerId="LiveId" clId="{6536B67D-96AD-4BA2-A0C2-4403C38D8C9E}" dt="2023-10-11T02:49:30.058" v="3022"/>
        <pc:sldMkLst>
          <pc:docMk/>
          <pc:sldMk cId="2267038628" sldId="392"/>
        </pc:sldMkLst>
        <pc:spChg chg="mod">
          <ac:chgData name="代數白痴 顧" userId="316db6a4f7ef8138" providerId="LiveId" clId="{6536B67D-96AD-4BA2-A0C2-4403C38D8C9E}" dt="2023-10-11T02:29:52.271" v="1377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6536B67D-96AD-4BA2-A0C2-4403C38D8C9E}" dt="2023-10-11T02:29:05.562" v="1350" actId="947"/>
          <ac:spMkLst>
            <pc:docMk/>
            <pc:sldMk cId="2267038628" sldId="392"/>
            <ac:spMk id="60" creationId="{90ECAF3B-FFFF-A531-AFBE-31708C7D891C}"/>
          </ac:spMkLst>
        </pc:spChg>
        <pc:spChg chg="del">
          <ac:chgData name="代數白痴 顧" userId="316db6a4f7ef8138" providerId="LiveId" clId="{6536B67D-96AD-4BA2-A0C2-4403C38D8C9E}" dt="2023-10-11T02:16:43.255" v="24" actId="478"/>
          <ac:spMkLst>
            <pc:docMk/>
            <pc:sldMk cId="2267038628" sldId="392"/>
            <ac:spMk id="92" creationId="{8797F9BA-5CFD-3A10-1605-440BA7C64B54}"/>
          </ac:spMkLst>
        </pc:spChg>
        <pc:spChg chg="del">
          <ac:chgData name="代數白痴 顧" userId="316db6a4f7ef8138" providerId="LiveId" clId="{6536B67D-96AD-4BA2-A0C2-4403C38D8C9E}" dt="2023-10-11T02:16:43.255" v="24" actId="478"/>
          <ac:spMkLst>
            <pc:docMk/>
            <pc:sldMk cId="2267038628" sldId="392"/>
            <ac:spMk id="102" creationId="{7D781081-C6A2-1D5D-F63C-45B17AEDCD95}"/>
          </ac:spMkLst>
        </pc:spChg>
        <pc:spChg chg="del">
          <ac:chgData name="代數白痴 顧" userId="316db6a4f7ef8138" providerId="LiveId" clId="{6536B67D-96AD-4BA2-A0C2-4403C38D8C9E}" dt="2023-10-11T02:16:43.255" v="24" actId="478"/>
          <ac:spMkLst>
            <pc:docMk/>
            <pc:sldMk cId="2267038628" sldId="392"/>
            <ac:spMk id="115" creationId="{97F9AE1B-2B4A-BD3D-759D-0ABEF407D747}"/>
          </ac:spMkLst>
        </pc:spChg>
        <pc:spChg chg="del">
          <ac:chgData name="代數白痴 顧" userId="316db6a4f7ef8138" providerId="LiveId" clId="{6536B67D-96AD-4BA2-A0C2-4403C38D8C9E}" dt="2023-10-11T02:16:43.255" v="24" actId="478"/>
          <ac:spMkLst>
            <pc:docMk/>
            <pc:sldMk cId="2267038628" sldId="392"/>
            <ac:spMk id="128" creationId="{15EEA5B3-B15F-8885-8832-F060629C4D88}"/>
          </ac:spMkLst>
        </pc:spChg>
        <pc:spChg chg="del">
          <ac:chgData name="代數白痴 顧" userId="316db6a4f7ef8138" providerId="LiveId" clId="{6536B67D-96AD-4BA2-A0C2-4403C38D8C9E}" dt="2023-10-11T02:16:43.255" v="24" actId="478"/>
          <ac:spMkLst>
            <pc:docMk/>
            <pc:sldMk cId="2267038628" sldId="392"/>
            <ac:spMk id="129" creationId="{E5E20CAD-DBA9-83C0-7CCC-FBC18834B68D}"/>
          </ac:spMkLst>
        </pc:spChg>
        <pc:spChg chg="del">
          <ac:chgData name="代數白痴 顧" userId="316db6a4f7ef8138" providerId="LiveId" clId="{6536B67D-96AD-4BA2-A0C2-4403C38D8C9E}" dt="2023-10-11T02:16:43.255" v="24" actId="478"/>
          <ac:spMkLst>
            <pc:docMk/>
            <pc:sldMk cId="2267038628" sldId="392"/>
            <ac:spMk id="130" creationId="{18672497-C84B-8DB6-778F-D33940E6D6EF}"/>
          </ac:spMkLst>
        </pc:spChg>
        <pc:spChg chg="del">
          <ac:chgData name="代數白痴 顧" userId="316db6a4f7ef8138" providerId="LiveId" clId="{6536B67D-96AD-4BA2-A0C2-4403C38D8C9E}" dt="2023-10-11T02:16:43.255" v="24" actId="478"/>
          <ac:spMkLst>
            <pc:docMk/>
            <pc:sldMk cId="2267038628" sldId="392"/>
            <ac:spMk id="131" creationId="{18D4623B-160D-EC72-D625-00B49E923BB4}"/>
          </ac:spMkLst>
        </pc:spChg>
        <pc:spChg chg="del">
          <ac:chgData name="代數白痴 顧" userId="316db6a4f7ef8138" providerId="LiveId" clId="{6536B67D-96AD-4BA2-A0C2-4403C38D8C9E}" dt="2023-10-11T02:16:43.255" v="24" actId="478"/>
          <ac:spMkLst>
            <pc:docMk/>
            <pc:sldMk cId="2267038628" sldId="392"/>
            <ac:spMk id="132" creationId="{F578A662-3DFE-97F2-57ED-0675CA4E9C6C}"/>
          </ac:spMkLst>
        </pc:spChg>
        <pc:spChg chg="del">
          <ac:chgData name="代數白痴 顧" userId="316db6a4f7ef8138" providerId="LiveId" clId="{6536B67D-96AD-4BA2-A0C2-4403C38D8C9E}" dt="2023-10-11T02:16:43.255" v="24" actId="478"/>
          <ac:spMkLst>
            <pc:docMk/>
            <pc:sldMk cId="2267038628" sldId="392"/>
            <ac:spMk id="133" creationId="{C7DB37AE-2D32-621F-5372-90E522A3E2C4}"/>
          </ac:spMkLst>
        </pc:spChg>
        <pc:spChg chg="del">
          <ac:chgData name="代數白痴 顧" userId="316db6a4f7ef8138" providerId="LiveId" clId="{6536B67D-96AD-4BA2-A0C2-4403C38D8C9E}" dt="2023-10-11T02:16:43.255" v="24" actId="478"/>
          <ac:spMkLst>
            <pc:docMk/>
            <pc:sldMk cId="2267038628" sldId="392"/>
            <ac:spMk id="134" creationId="{565F2097-7048-85AE-AEDB-9BB2E5174E68}"/>
          </ac:spMkLst>
        </pc:spChg>
        <pc:spChg chg="del">
          <ac:chgData name="代數白痴 顧" userId="316db6a4f7ef8138" providerId="LiveId" clId="{6536B67D-96AD-4BA2-A0C2-4403C38D8C9E}" dt="2023-10-11T02:16:43.255" v="24" actId="478"/>
          <ac:spMkLst>
            <pc:docMk/>
            <pc:sldMk cId="2267038628" sldId="392"/>
            <ac:spMk id="135" creationId="{A0A2E0C9-1CB6-1FB2-33C1-BC28047283A6}"/>
          </ac:spMkLst>
        </pc:spChg>
        <pc:spChg chg="del">
          <ac:chgData name="代數白痴 顧" userId="316db6a4f7ef8138" providerId="LiveId" clId="{6536B67D-96AD-4BA2-A0C2-4403C38D8C9E}" dt="2023-10-11T02:16:43.255" v="24" actId="478"/>
          <ac:spMkLst>
            <pc:docMk/>
            <pc:sldMk cId="2267038628" sldId="392"/>
            <ac:spMk id="140" creationId="{526ED408-EB1E-778E-1B32-8F36EA62EA24}"/>
          </ac:spMkLst>
        </pc:spChg>
        <pc:grpChg chg="del">
          <ac:chgData name="代數白痴 顧" userId="316db6a4f7ef8138" providerId="LiveId" clId="{6536B67D-96AD-4BA2-A0C2-4403C38D8C9E}" dt="2023-10-11T02:16:45.260" v="25" actId="478"/>
          <ac:grpSpMkLst>
            <pc:docMk/>
            <pc:sldMk cId="2267038628" sldId="392"/>
            <ac:grpSpMk id="141" creationId="{8D184488-2E3D-685D-96F6-61DB3F0CC82A}"/>
          </ac:grpSpMkLst>
        </pc:grpChg>
        <pc:graphicFrameChg chg="add mod modGraphic">
          <ac:chgData name="代數白痴 顧" userId="316db6a4f7ef8138" providerId="LiveId" clId="{6536B67D-96AD-4BA2-A0C2-4403C38D8C9E}" dt="2023-10-11T02:28:33.736" v="1348" actId="1036"/>
          <ac:graphicFrameMkLst>
            <pc:docMk/>
            <pc:sldMk cId="2267038628" sldId="392"/>
            <ac:graphicFrameMk id="7" creationId="{E64A4911-6AB4-6ED7-F784-1CF2B8449807}"/>
          </ac:graphicFrameMkLst>
        </pc:graphicFrameChg>
        <pc:picChg chg="add del mod">
          <ac:chgData name="代數白痴 顧" userId="316db6a4f7ef8138" providerId="LiveId" clId="{6536B67D-96AD-4BA2-A0C2-4403C38D8C9E}" dt="2023-10-11T02:28:27.214" v="1344" actId="478"/>
          <ac:picMkLst>
            <pc:docMk/>
            <pc:sldMk cId="2267038628" sldId="392"/>
            <ac:picMk id="5" creationId="{739BCA8F-067C-C064-C135-EE06F77E71C2}"/>
          </ac:picMkLst>
        </pc:picChg>
        <pc:cxnChg chg="mod">
          <ac:chgData name="代數白痴 顧" userId="316db6a4f7ef8138" providerId="LiveId" clId="{6536B67D-96AD-4BA2-A0C2-4403C38D8C9E}" dt="2023-10-11T02:16:45.260" v="25" actId="478"/>
          <ac:cxnSpMkLst>
            <pc:docMk/>
            <pc:sldMk cId="2267038628" sldId="392"/>
            <ac:cxnSpMk id="21" creationId="{4339D291-48E0-2646-42B4-B7AA89D809A7}"/>
          </ac:cxnSpMkLst>
        </pc:cxnChg>
        <pc:cxnChg chg="mod">
          <ac:chgData name="代數白痴 顧" userId="316db6a4f7ef8138" providerId="LiveId" clId="{6536B67D-96AD-4BA2-A0C2-4403C38D8C9E}" dt="2023-10-11T02:16:45.260" v="25" actId="478"/>
          <ac:cxnSpMkLst>
            <pc:docMk/>
            <pc:sldMk cId="2267038628" sldId="392"/>
            <ac:cxnSpMk id="24" creationId="{23411FF2-0BC7-8697-1470-94F97C70873A}"/>
          </ac:cxnSpMkLst>
        </pc:cxnChg>
        <pc:cxnChg chg="mod">
          <ac:chgData name="代數白痴 顧" userId="316db6a4f7ef8138" providerId="LiveId" clId="{6536B67D-96AD-4BA2-A0C2-4403C38D8C9E}" dt="2023-10-11T02:16:45.260" v="25" actId="478"/>
          <ac:cxnSpMkLst>
            <pc:docMk/>
            <pc:sldMk cId="2267038628" sldId="392"/>
            <ac:cxnSpMk id="34" creationId="{0C6F5BA5-B742-DC79-0A4E-350BEDEC0B08}"/>
          </ac:cxnSpMkLst>
        </pc:cxnChg>
        <pc:cxnChg chg="del">
          <ac:chgData name="代數白痴 顧" userId="316db6a4f7ef8138" providerId="LiveId" clId="{6536B67D-96AD-4BA2-A0C2-4403C38D8C9E}" dt="2023-10-11T02:16:43.255" v="24" actId="478"/>
          <ac:cxnSpMkLst>
            <pc:docMk/>
            <pc:sldMk cId="2267038628" sldId="392"/>
            <ac:cxnSpMk id="94" creationId="{87E0EA97-562C-9CE7-444C-50552C76FC88}"/>
          </ac:cxnSpMkLst>
        </pc:cxnChg>
        <pc:cxnChg chg="del">
          <ac:chgData name="代數白痴 顧" userId="316db6a4f7ef8138" providerId="LiveId" clId="{6536B67D-96AD-4BA2-A0C2-4403C38D8C9E}" dt="2023-10-11T02:16:43.255" v="24" actId="478"/>
          <ac:cxnSpMkLst>
            <pc:docMk/>
            <pc:sldMk cId="2267038628" sldId="392"/>
            <ac:cxnSpMk id="95" creationId="{7B471A4E-C244-B65A-DF81-A405F5D64AC7}"/>
          </ac:cxnSpMkLst>
        </pc:cxnChg>
        <pc:cxnChg chg="del">
          <ac:chgData name="代數白痴 顧" userId="316db6a4f7ef8138" providerId="LiveId" clId="{6536B67D-96AD-4BA2-A0C2-4403C38D8C9E}" dt="2023-10-11T02:16:43.255" v="24" actId="478"/>
          <ac:cxnSpMkLst>
            <pc:docMk/>
            <pc:sldMk cId="2267038628" sldId="392"/>
            <ac:cxnSpMk id="96" creationId="{0BDF7230-6390-9744-C8F5-84D4CA794A24}"/>
          </ac:cxnSpMkLst>
        </pc:cxnChg>
        <pc:cxnChg chg="del">
          <ac:chgData name="代數白痴 顧" userId="316db6a4f7ef8138" providerId="LiveId" clId="{6536B67D-96AD-4BA2-A0C2-4403C38D8C9E}" dt="2023-10-11T02:16:43.255" v="24" actId="478"/>
          <ac:cxnSpMkLst>
            <pc:docMk/>
            <pc:sldMk cId="2267038628" sldId="392"/>
            <ac:cxnSpMk id="97" creationId="{B729944A-6DAB-21DD-8333-7EEC0DCBB76F}"/>
          </ac:cxnSpMkLst>
        </pc:cxnChg>
        <pc:cxnChg chg="del">
          <ac:chgData name="代數白痴 顧" userId="316db6a4f7ef8138" providerId="LiveId" clId="{6536B67D-96AD-4BA2-A0C2-4403C38D8C9E}" dt="2023-10-11T02:16:43.255" v="24" actId="478"/>
          <ac:cxnSpMkLst>
            <pc:docMk/>
            <pc:sldMk cId="2267038628" sldId="392"/>
            <ac:cxnSpMk id="98" creationId="{CF3C3814-407B-703F-ED39-ED29F3A94FE5}"/>
          </ac:cxnSpMkLst>
        </pc:cxnChg>
        <pc:cxnChg chg="del">
          <ac:chgData name="代數白痴 顧" userId="316db6a4f7ef8138" providerId="LiveId" clId="{6536B67D-96AD-4BA2-A0C2-4403C38D8C9E}" dt="2023-10-11T02:16:43.255" v="24" actId="478"/>
          <ac:cxnSpMkLst>
            <pc:docMk/>
            <pc:sldMk cId="2267038628" sldId="392"/>
            <ac:cxnSpMk id="99" creationId="{E74A7DDB-CA0C-0BA2-2AA9-DC0BE129E352}"/>
          </ac:cxnSpMkLst>
        </pc:cxnChg>
        <pc:cxnChg chg="del">
          <ac:chgData name="代數白痴 顧" userId="316db6a4f7ef8138" providerId="LiveId" clId="{6536B67D-96AD-4BA2-A0C2-4403C38D8C9E}" dt="2023-10-11T02:16:43.255" v="24" actId="478"/>
          <ac:cxnSpMkLst>
            <pc:docMk/>
            <pc:sldMk cId="2267038628" sldId="392"/>
            <ac:cxnSpMk id="104" creationId="{464C3242-4D8A-212A-58B5-9A659E74402E}"/>
          </ac:cxnSpMkLst>
        </pc:cxnChg>
        <pc:cxnChg chg="del mod">
          <ac:chgData name="代數白痴 顧" userId="316db6a4f7ef8138" providerId="LiveId" clId="{6536B67D-96AD-4BA2-A0C2-4403C38D8C9E}" dt="2023-10-11T02:16:43.255" v="24" actId="478"/>
          <ac:cxnSpMkLst>
            <pc:docMk/>
            <pc:sldMk cId="2267038628" sldId="392"/>
            <ac:cxnSpMk id="108" creationId="{4BD0DB22-89A3-2552-DAEE-8D01A2175CD7}"/>
          </ac:cxnSpMkLst>
        </pc:cxnChg>
        <pc:cxnChg chg="del">
          <ac:chgData name="代數白痴 顧" userId="316db6a4f7ef8138" providerId="LiveId" clId="{6536B67D-96AD-4BA2-A0C2-4403C38D8C9E}" dt="2023-10-11T02:16:43.255" v="24" actId="478"/>
          <ac:cxnSpMkLst>
            <pc:docMk/>
            <pc:sldMk cId="2267038628" sldId="392"/>
            <ac:cxnSpMk id="110" creationId="{9B8ECBF6-E626-A687-3525-9BD8DACD6867}"/>
          </ac:cxnSpMkLst>
        </pc:cxnChg>
        <pc:cxnChg chg="del">
          <ac:chgData name="代數白痴 顧" userId="316db6a4f7ef8138" providerId="LiveId" clId="{6536B67D-96AD-4BA2-A0C2-4403C38D8C9E}" dt="2023-10-11T02:16:43.255" v="24" actId="478"/>
          <ac:cxnSpMkLst>
            <pc:docMk/>
            <pc:sldMk cId="2267038628" sldId="392"/>
            <ac:cxnSpMk id="112" creationId="{96E789AA-E35E-B5C8-5C26-C7D51578B95E}"/>
          </ac:cxnSpMkLst>
        </pc:cxnChg>
        <pc:cxnChg chg="del mod">
          <ac:chgData name="代數白痴 顧" userId="316db6a4f7ef8138" providerId="LiveId" clId="{6536B67D-96AD-4BA2-A0C2-4403C38D8C9E}" dt="2023-10-11T02:16:43.255" v="24" actId="478"/>
          <ac:cxnSpMkLst>
            <pc:docMk/>
            <pc:sldMk cId="2267038628" sldId="392"/>
            <ac:cxnSpMk id="114" creationId="{ED8F7F4A-2ED4-EA30-EF27-CB5E765E7C04}"/>
          </ac:cxnSpMkLst>
        </pc:cxnChg>
        <pc:cxnChg chg="del">
          <ac:chgData name="代數白痴 顧" userId="316db6a4f7ef8138" providerId="LiveId" clId="{6536B67D-96AD-4BA2-A0C2-4403C38D8C9E}" dt="2023-10-11T02:16:43.255" v="24" actId="478"/>
          <ac:cxnSpMkLst>
            <pc:docMk/>
            <pc:sldMk cId="2267038628" sldId="392"/>
            <ac:cxnSpMk id="116" creationId="{A30760DE-5D6D-C753-2D23-32C7E9B5B416}"/>
          </ac:cxnSpMkLst>
        </pc:cxnChg>
        <pc:cxnChg chg="del">
          <ac:chgData name="代數白痴 顧" userId="316db6a4f7ef8138" providerId="LiveId" clId="{6536B67D-96AD-4BA2-A0C2-4403C38D8C9E}" dt="2023-10-11T02:16:43.255" v="24" actId="478"/>
          <ac:cxnSpMkLst>
            <pc:docMk/>
            <pc:sldMk cId="2267038628" sldId="392"/>
            <ac:cxnSpMk id="117" creationId="{553149B6-5BBC-7C69-5870-9A7E9032E4A1}"/>
          </ac:cxnSpMkLst>
        </pc:cxnChg>
        <pc:cxnChg chg="del">
          <ac:chgData name="代數白痴 顧" userId="316db6a4f7ef8138" providerId="LiveId" clId="{6536B67D-96AD-4BA2-A0C2-4403C38D8C9E}" dt="2023-10-11T02:16:43.255" v="24" actId="478"/>
          <ac:cxnSpMkLst>
            <pc:docMk/>
            <pc:sldMk cId="2267038628" sldId="392"/>
            <ac:cxnSpMk id="118" creationId="{FFC051B3-9094-37ED-69FA-B77B2242F0CD}"/>
          </ac:cxnSpMkLst>
        </pc:cxnChg>
        <pc:cxnChg chg="del mod">
          <ac:chgData name="代數白痴 顧" userId="316db6a4f7ef8138" providerId="LiveId" clId="{6536B67D-96AD-4BA2-A0C2-4403C38D8C9E}" dt="2023-10-11T02:16:43.255" v="24" actId="478"/>
          <ac:cxnSpMkLst>
            <pc:docMk/>
            <pc:sldMk cId="2267038628" sldId="392"/>
            <ac:cxnSpMk id="120" creationId="{E56655C1-BEC1-4369-DE5F-70F4998A9CC2}"/>
          </ac:cxnSpMkLst>
        </pc:cxnChg>
        <pc:cxnChg chg="del mod">
          <ac:chgData name="代數白痴 顧" userId="316db6a4f7ef8138" providerId="LiveId" clId="{6536B67D-96AD-4BA2-A0C2-4403C38D8C9E}" dt="2023-10-11T02:16:43.255" v="24" actId="478"/>
          <ac:cxnSpMkLst>
            <pc:docMk/>
            <pc:sldMk cId="2267038628" sldId="392"/>
            <ac:cxnSpMk id="122" creationId="{BB44D505-331C-8E56-0A11-DAD3E9713963}"/>
          </ac:cxnSpMkLst>
        </pc:cxnChg>
        <pc:cxnChg chg="del">
          <ac:chgData name="代數白痴 顧" userId="316db6a4f7ef8138" providerId="LiveId" clId="{6536B67D-96AD-4BA2-A0C2-4403C38D8C9E}" dt="2023-10-11T02:16:43.255" v="24" actId="478"/>
          <ac:cxnSpMkLst>
            <pc:docMk/>
            <pc:sldMk cId="2267038628" sldId="392"/>
            <ac:cxnSpMk id="124" creationId="{BF8C2A28-B7C2-7659-334A-17BB2737E224}"/>
          </ac:cxnSpMkLst>
        </pc:cxnChg>
        <pc:cxnChg chg="del">
          <ac:chgData name="代數白痴 顧" userId="316db6a4f7ef8138" providerId="LiveId" clId="{6536B67D-96AD-4BA2-A0C2-4403C38D8C9E}" dt="2023-10-11T02:16:43.255" v="24" actId="478"/>
          <ac:cxnSpMkLst>
            <pc:docMk/>
            <pc:sldMk cId="2267038628" sldId="392"/>
            <ac:cxnSpMk id="125" creationId="{F1668BF5-8C8A-B944-22EE-7C1C57EA85A7}"/>
          </ac:cxnSpMkLst>
        </pc:cxnChg>
        <pc:cxnChg chg="del">
          <ac:chgData name="代數白痴 顧" userId="316db6a4f7ef8138" providerId="LiveId" clId="{6536B67D-96AD-4BA2-A0C2-4403C38D8C9E}" dt="2023-10-11T02:16:43.255" v="24" actId="478"/>
          <ac:cxnSpMkLst>
            <pc:docMk/>
            <pc:sldMk cId="2267038628" sldId="392"/>
            <ac:cxnSpMk id="126" creationId="{6C0A1995-E769-C291-16AE-960D534832F2}"/>
          </ac:cxnSpMkLst>
        </pc:cxnChg>
        <pc:cxnChg chg="del">
          <ac:chgData name="代數白痴 顧" userId="316db6a4f7ef8138" providerId="LiveId" clId="{6536B67D-96AD-4BA2-A0C2-4403C38D8C9E}" dt="2023-10-11T02:16:43.255" v="24" actId="478"/>
          <ac:cxnSpMkLst>
            <pc:docMk/>
            <pc:sldMk cId="2267038628" sldId="392"/>
            <ac:cxnSpMk id="127" creationId="{EEDE9431-D365-1CC5-D911-45D588019A03}"/>
          </ac:cxnSpMkLst>
        </pc:cxnChg>
      </pc:sldChg>
      <pc:sldChg chg="addSp modSp mod ord modTransition modAnim">
        <pc:chgData name="代數白痴 顧" userId="316db6a4f7ef8138" providerId="LiveId" clId="{6536B67D-96AD-4BA2-A0C2-4403C38D8C9E}" dt="2023-10-11T02:49:30.057" v="3021"/>
        <pc:sldMkLst>
          <pc:docMk/>
          <pc:sldMk cId="4180650715" sldId="393"/>
        </pc:sldMkLst>
        <pc:spChg chg="mod">
          <ac:chgData name="代數白痴 顧" userId="316db6a4f7ef8138" providerId="LiveId" clId="{6536B67D-96AD-4BA2-A0C2-4403C38D8C9E}" dt="2023-10-11T02:48:44.143" v="3002" actId="20577"/>
          <ac:spMkLst>
            <pc:docMk/>
            <pc:sldMk cId="4180650715" sldId="393"/>
            <ac:spMk id="23" creationId="{00000000-0000-0000-0000-000000000000}"/>
          </ac:spMkLst>
        </pc:spChg>
        <pc:spChg chg="mod">
          <ac:chgData name="代數白痴 顧" userId="316db6a4f7ef8138" providerId="LiveId" clId="{6536B67D-96AD-4BA2-A0C2-4403C38D8C9E}" dt="2023-10-11T02:49:18.243" v="3018" actId="14100"/>
          <ac:spMkLst>
            <pc:docMk/>
            <pc:sldMk cId="4180650715" sldId="393"/>
            <ac:spMk id="60" creationId="{90ECAF3B-FFFF-A531-AFBE-31708C7D891C}"/>
          </ac:spMkLst>
        </pc:spChg>
        <pc:spChg chg="mod">
          <ac:chgData name="代數白痴 顧" userId="316db6a4f7ef8138" providerId="LiveId" clId="{6536B67D-96AD-4BA2-A0C2-4403C38D8C9E}" dt="2023-10-11T02:47:49.677" v="2943" actId="20577"/>
          <ac:spMkLst>
            <pc:docMk/>
            <pc:sldMk cId="4180650715" sldId="393"/>
            <ac:spMk id="63" creationId="{B277897E-7B61-69FA-F1DA-1B85F3818DB4}"/>
          </ac:spMkLst>
        </pc:spChg>
        <pc:spChg chg="mod">
          <ac:chgData name="代數白痴 顧" userId="316db6a4f7ef8138" providerId="LiveId" clId="{6536B67D-96AD-4BA2-A0C2-4403C38D8C9E}" dt="2023-10-11T02:47:58.861" v="2970" actId="1036"/>
          <ac:spMkLst>
            <pc:docMk/>
            <pc:sldMk cId="4180650715" sldId="393"/>
            <ac:spMk id="67" creationId="{171FE9A6-96AE-19BC-3B6D-8C704178E972}"/>
          </ac:spMkLst>
        </pc:spChg>
        <pc:grpChg chg="mod">
          <ac:chgData name="代數白痴 顧" userId="316db6a4f7ef8138" providerId="LiveId" clId="{6536B67D-96AD-4BA2-A0C2-4403C38D8C9E}" dt="2023-10-11T02:48:25.652" v="2974" actId="164"/>
          <ac:grpSpMkLst>
            <pc:docMk/>
            <pc:sldMk cId="4180650715" sldId="393"/>
            <ac:grpSpMk id="2" creationId="{2AF2E14C-C0ED-F17F-0C94-4E209A3271E0}"/>
          </ac:grpSpMkLst>
        </pc:grpChg>
        <pc:grpChg chg="add mod">
          <ac:chgData name="代數白痴 顧" userId="316db6a4f7ef8138" providerId="LiveId" clId="{6536B67D-96AD-4BA2-A0C2-4403C38D8C9E}" dt="2023-10-11T02:48:25.652" v="2974" actId="164"/>
          <ac:grpSpMkLst>
            <pc:docMk/>
            <pc:sldMk cId="4180650715" sldId="393"/>
            <ac:grpSpMk id="16" creationId="{1701A868-0238-842F-DC63-BA6789E7C22B}"/>
          </ac:grpSpMkLst>
        </pc:grpChg>
        <pc:graphicFrameChg chg="add mod">
          <ac:chgData name="代數白痴 顧" userId="316db6a4f7ef8138" providerId="LiveId" clId="{6536B67D-96AD-4BA2-A0C2-4403C38D8C9E}" dt="2023-10-11T02:40:30.902" v="2109" actId="1036"/>
          <ac:graphicFrameMkLst>
            <pc:docMk/>
            <pc:sldMk cId="4180650715" sldId="393"/>
            <ac:graphicFrameMk id="3" creationId="{856D29AE-4CCB-D13E-12E8-A1EE6C95FBEC}"/>
          </ac:graphicFrameMkLst>
        </pc:graphicFrameChg>
        <pc:graphicFrameChg chg="add mod">
          <ac:chgData name="代數白痴 顧" userId="316db6a4f7ef8138" providerId="LiveId" clId="{6536B67D-96AD-4BA2-A0C2-4403C38D8C9E}" dt="2023-10-11T02:40:58.745" v="2150" actId="1037"/>
          <ac:graphicFrameMkLst>
            <pc:docMk/>
            <pc:sldMk cId="4180650715" sldId="393"/>
            <ac:graphicFrameMk id="4" creationId="{A513A055-4559-A6D0-425E-84AAF6C42837}"/>
          </ac:graphicFrameMkLst>
        </pc:graphicFrameChg>
        <pc:graphicFrameChg chg="add mod">
          <ac:chgData name="代數白痴 顧" userId="316db6a4f7ef8138" providerId="LiveId" clId="{6536B67D-96AD-4BA2-A0C2-4403C38D8C9E}" dt="2023-10-11T02:41:22.793" v="2190" actId="1037"/>
          <ac:graphicFrameMkLst>
            <pc:docMk/>
            <pc:sldMk cId="4180650715" sldId="393"/>
            <ac:graphicFrameMk id="5" creationId="{72488A32-13A1-E35B-5438-F94AADE33B94}"/>
          </ac:graphicFrameMkLst>
        </pc:graphicFrameChg>
        <pc:graphicFrameChg chg="add mod">
          <ac:chgData name="代數白痴 顧" userId="316db6a4f7ef8138" providerId="LiveId" clId="{6536B67D-96AD-4BA2-A0C2-4403C38D8C9E}" dt="2023-10-11T02:41:45.470" v="2235" actId="1037"/>
          <ac:graphicFrameMkLst>
            <pc:docMk/>
            <pc:sldMk cId="4180650715" sldId="393"/>
            <ac:graphicFrameMk id="6" creationId="{FAAF5590-C405-ADCF-8D4F-A59F5CBC45A8}"/>
          </ac:graphicFrameMkLst>
        </pc:graphicFrameChg>
        <pc:graphicFrameChg chg="add mod">
          <ac:chgData name="代數白痴 顧" userId="316db6a4f7ef8138" providerId="LiveId" clId="{6536B67D-96AD-4BA2-A0C2-4403C38D8C9E}" dt="2023-10-11T02:48:25.652" v="2974" actId="164"/>
          <ac:graphicFrameMkLst>
            <pc:docMk/>
            <pc:sldMk cId="4180650715" sldId="393"/>
            <ac:graphicFrameMk id="9" creationId="{B4654DF3-F729-43E3-5137-A0D2AA243805}"/>
          </ac:graphicFrameMkLst>
        </pc:graphicFrameChg>
        <pc:graphicFrameChg chg="add mod">
          <ac:chgData name="代數白痴 顧" userId="316db6a4f7ef8138" providerId="LiveId" clId="{6536B67D-96AD-4BA2-A0C2-4403C38D8C9E}" dt="2023-10-11T02:48:25.652" v="2974" actId="164"/>
          <ac:graphicFrameMkLst>
            <pc:docMk/>
            <pc:sldMk cId="4180650715" sldId="393"/>
            <ac:graphicFrameMk id="10" creationId="{615C22CB-38A9-BD68-E96B-1A3D55D0B396}"/>
          </ac:graphicFrameMkLst>
        </pc:graphicFrameChg>
        <pc:graphicFrameChg chg="add mod">
          <ac:chgData name="代數白痴 顧" userId="316db6a4f7ef8138" providerId="LiveId" clId="{6536B67D-96AD-4BA2-A0C2-4403C38D8C9E}" dt="2023-10-11T02:48:25.652" v="2974" actId="164"/>
          <ac:graphicFrameMkLst>
            <pc:docMk/>
            <pc:sldMk cId="4180650715" sldId="393"/>
            <ac:graphicFrameMk id="11" creationId="{D747C935-A59F-2235-7CF0-EE9034644EFD}"/>
          </ac:graphicFrameMkLst>
        </pc:graphicFrameChg>
        <pc:graphicFrameChg chg="add mod">
          <ac:chgData name="代數白痴 顧" userId="316db6a4f7ef8138" providerId="LiveId" clId="{6536B67D-96AD-4BA2-A0C2-4403C38D8C9E}" dt="2023-10-11T02:48:25.652" v="2974" actId="164"/>
          <ac:graphicFrameMkLst>
            <pc:docMk/>
            <pc:sldMk cId="4180650715" sldId="393"/>
            <ac:graphicFrameMk id="12" creationId="{2FF8C378-A1AA-B6F7-4D94-BE1A4D934DFA}"/>
          </ac:graphicFrameMkLst>
        </pc:graphicFrameChg>
        <pc:picChg chg="add mod">
          <ac:chgData name="代數白痴 顧" userId="316db6a4f7ef8138" providerId="LiveId" clId="{6536B67D-96AD-4BA2-A0C2-4403C38D8C9E}" dt="2023-10-11T02:42:10.295" v="2238" actId="1076"/>
          <ac:picMkLst>
            <pc:docMk/>
            <pc:sldMk cId="4180650715" sldId="393"/>
            <ac:picMk id="8" creationId="{A144F78E-7811-AF26-E8A5-461ACADE5970}"/>
          </ac:picMkLst>
        </pc:picChg>
        <pc:picChg chg="add mod">
          <ac:chgData name="代數白痴 顧" userId="316db6a4f7ef8138" providerId="LiveId" clId="{6536B67D-96AD-4BA2-A0C2-4403C38D8C9E}" dt="2023-10-11T02:49:26.496" v="3019" actId="14100"/>
          <ac:picMkLst>
            <pc:docMk/>
            <pc:sldMk cId="4180650715" sldId="393"/>
            <ac:picMk id="15" creationId="{DE5F1F86-0CDE-BF78-C72E-AA3D4EC6ACAE}"/>
          </ac:picMkLst>
        </pc:picChg>
        <pc:cxnChg chg="mod">
          <ac:chgData name="代數白痴 顧" userId="316db6a4f7ef8138" providerId="LiveId" clId="{6536B67D-96AD-4BA2-A0C2-4403C38D8C9E}" dt="2023-10-11T02:47:52.816" v="2944" actId="14100"/>
          <ac:cxnSpMkLst>
            <pc:docMk/>
            <pc:sldMk cId="4180650715" sldId="393"/>
            <ac:cxnSpMk id="64" creationId="{54592D26-DFC7-3260-277F-54D1C2762A76}"/>
          </ac:cxnSpMkLst>
        </pc:cxnChg>
      </pc:sldChg>
      <pc:sldChg chg="del modTransition">
        <pc:chgData name="代數白痴 顧" userId="316db6a4f7ef8138" providerId="LiveId" clId="{6536B67D-96AD-4BA2-A0C2-4403C38D8C9E}" dt="2023-10-11T03:06:17.758" v="4569" actId="2696"/>
        <pc:sldMkLst>
          <pc:docMk/>
          <pc:sldMk cId="3791238270" sldId="394"/>
        </pc:sldMkLst>
      </pc:sldChg>
    </pc:docChg>
  </pc:docChgLst>
  <pc:docChgLst>
    <pc:chgData name="代數白痴 顧" userId="316db6a4f7ef8138" providerId="LiveId" clId="{B249ED34-4B87-4BF6-AEFF-9B4A5EEDB29E}"/>
    <pc:docChg chg="custSel modSld">
      <pc:chgData name="代數白痴 顧" userId="316db6a4f7ef8138" providerId="LiveId" clId="{B249ED34-4B87-4BF6-AEFF-9B4A5EEDB29E}" dt="2023-08-09T09:05:41.455" v="2143" actId="20577"/>
      <pc:docMkLst>
        <pc:docMk/>
      </pc:docMkLst>
      <pc:sldChg chg="addSp delSp modSp mod modTransition modNotesTx">
        <pc:chgData name="代數白痴 顧" userId="316db6a4f7ef8138" providerId="LiveId" clId="{B249ED34-4B87-4BF6-AEFF-9B4A5EEDB29E}" dt="2023-08-09T09:05:41.455" v="2143" actId="20577"/>
        <pc:sldMkLst>
          <pc:docMk/>
          <pc:sldMk cId="2873434386" sldId="379"/>
        </pc:sldMkLst>
        <pc:spChg chg="mod">
          <ac:chgData name="代數白痴 顧" userId="316db6a4f7ef8138" providerId="LiveId" clId="{B249ED34-4B87-4BF6-AEFF-9B4A5EEDB29E}" dt="2023-08-07T13:09:49.639" v="1336" actId="20578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02:03.513" v="878" actId="14100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01:58.420" v="877" actId="1036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B249ED34-4B87-4BF6-AEFF-9B4A5EEDB29E}" dt="2023-08-07T13:01:52.517" v="863" actId="1036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B249ED34-4B87-4BF6-AEFF-9B4A5EEDB29E}" dt="2023-08-07T12:58:16.081" v="429" actId="478"/>
          <ac:grpSpMkLst>
            <pc:docMk/>
            <pc:sldMk cId="2873434386" sldId="379"/>
            <ac:grpSpMk id="13" creationId="{164BC26C-AAB5-418F-2378-137A36FC5E61}"/>
          </ac:grpSpMkLst>
        </pc:grpChg>
        <pc:graphicFrameChg chg="del">
          <ac:chgData name="代數白痴 顧" userId="316db6a4f7ef8138" providerId="LiveId" clId="{B249ED34-4B87-4BF6-AEFF-9B4A5EEDB29E}" dt="2023-08-07T12:58:11.283" v="426" actId="478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del">
          <ac:chgData name="代數白痴 顧" userId="316db6a4f7ef8138" providerId="LiveId" clId="{B249ED34-4B87-4BF6-AEFF-9B4A5EEDB29E}" dt="2023-08-07T12:58:13.048" v="427" actId="478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del">
          <ac:chgData name="代數白痴 顧" userId="316db6a4f7ef8138" providerId="LiveId" clId="{B249ED34-4B87-4BF6-AEFF-9B4A5EEDB29E}" dt="2023-08-07T12:58:14.565" v="428" actId="478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del topLvl">
          <ac:chgData name="代數白痴 顧" userId="316db6a4f7ef8138" providerId="LiveId" clId="{B249ED34-4B87-4BF6-AEFF-9B4A5EEDB29E}" dt="2023-08-07T12:58:16.081" v="429" actId="478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B249ED34-4B87-4BF6-AEFF-9B4A5EEDB29E}" dt="2023-08-07T12:58:39.175" v="434" actId="14100"/>
          <ac:picMkLst>
            <pc:docMk/>
            <pc:sldMk cId="2873434386" sldId="379"/>
            <ac:picMk id="5" creationId="{BC1F925B-0C3B-2CBA-E942-A09FF91D4971}"/>
          </ac:picMkLst>
        </pc:picChg>
        <pc:picChg chg="del">
          <ac:chgData name="代數白痴 顧" userId="316db6a4f7ef8138" providerId="LiveId" clId="{B249ED34-4B87-4BF6-AEFF-9B4A5EEDB29E}" dt="2023-08-07T12:54:17.871" v="16" actId="478"/>
          <ac:picMkLst>
            <pc:docMk/>
            <pc:sldMk cId="2873434386" sldId="379"/>
            <ac:picMk id="8" creationId="{E482A0AF-79F4-07BD-CBC7-1B43C52BC991}"/>
          </ac:picMkLst>
        </pc:picChg>
      </pc:sldChg>
      <pc:sldChg chg="modSp mod modTransition">
        <pc:chgData name="代數白痴 顧" userId="316db6a4f7ef8138" providerId="LiveId" clId="{B249ED34-4B87-4BF6-AEFF-9B4A5EEDB29E}" dt="2023-08-07T12:58:43.330" v="435"/>
        <pc:sldMkLst>
          <pc:docMk/>
          <pc:sldMk cId="371298532" sldId="385"/>
        </pc:sldMkLst>
        <pc:spChg chg="mod">
          <ac:chgData name="代數白痴 顧" userId="316db6a4f7ef8138" providerId="LiveId" clId="{B249ED34-4B87-4BF6-AEFF-9B4A5EEDB29E}" dt="2023-08-07T12:54:11.397" v="15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 modTransition">
        <pc:chgData name="代數白痴 顧" userId="316db6a4f7ef8138" providerId="LiveId" clId="{B249ED34-4B87-4BF6-AEFF-9B4A5EEDB29E}" dt="2023-08-07T13:24:12.615" v="2130" actId="20577"/>
        <pc:sldMkLst>
          <pc:docMk/>
          <pc:sldMk cId="754667137" sldId="386"/>
        </pc:sldMkLst>
        <pc:spChg chg="mod">
          <ac:chgData name="代數白痴 顧" userId="316db6a4f7ef8138" providerId="LiveId" clId="{B249ED34-4B87-4BF6-AEFF-9B4A5EEDB29E}" dt="2023-08-07T13:07:19.981" v="91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B249ED34-4B87-4BF6-AEFF-9B4A5EEDB29E}" dt="2023-08-07T13:10:39.182" v="1451" actId="1036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24:12.615" v="2130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14:21.596" v="2070" actId="1036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B249ED34-4B87-4BF6-AEFF-9B4A5EEDB29E}" dt="2023-08-07T13:13:50.752" v="2051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B249ED34-4B87-4BF6-AEFF-9B4A5EEDB29E}" dt="2023-08-07T13:06:36.110" v="879" actId="478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del">
          <ac:chgData name="代數白痴 顧" userId="316db6a4f7ef8138" providerId="LiveId" clId="{B249ED34-4B87-4BF6-AEFF-9B4A5EEDB29E}" dt="2023-08-07T13:06:37.610" v="881" actId="47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del">
          <ac:chgData name="代數白痴 顧" userId="316db6a4f7ef8138" providerId="LiveId" clId="{B249ED34-4B87-4BF6-AEFF-9B4A5EEDB29E}" dt="2023-08-07T13:06:36.750" v="880" actId="478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del">
          <ac:chgData name="代數白痴 顧" userId="316db6a4f7ef8138" providerId="LiveId" clId="{B249ED34-4B87-4BF6-AEFF-9B4A5EEDB29E}" dt="2023-08-07T13:10:42.494" v="1452" actId="478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delSp mod modTransition">
        <pc:chgData name="代數白痴 顧" userId="316db6a4f7ef8138" providerId="LiveId" clId="{B249ED34-4B87-4BF6-AEFF-9B4A5EEDB29E}" dt="2023-08-07T13:24:37.816" v="2131" actId="478"/>
        <pc:sldMkLst>
          <pc:docMk/>
          <pc:sldMk cId="731354489" sldId="387"/>
        </pc:sldMkLst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</pc:docChg>
  </pc:docChgLst>
  <pc:docChgLst>
    <pc:chgData name="代數白痴 顧" userId="316db6a4f7ef8138" providerId="LiveId" clId="{DE03E73A-7FD1-469D-A7AC-A7F270FAACF6}"/>
    <pc:docChg chg="undo custSel addSld modSld">
      <pc:chgData name="代數白痴 顧" userId="316db6a4f7ef8138" providerId="LiveId" clId="{DE03E73A-7FD1-469D-A7AC-A7F270FAACF6}" dt="2023-09-25T02:31:25.371" v="5967"/>
      <pc:docMkLst>
        <pc:docMk/>
      </pc:docMkLst>
      <pc:sldChg chg="addSp delSp modSp mod modTransition modAnim modNotesTx">
        <pc:chgData name="代數白痴 顧" userId="316db6a4f7ef8138" providerId="LiveId" clId="{DE03E73A-7FD1-469D-A7AC-A7F270FAACF6}" dt="2023-09-25T02:31:25.370" v="5964"/>
        <pc:sldMkLst>
          <pc:docMk/>
          <pc:sldMk cId="754667137" sldId="386"/>
        </pc:sldMkLst>
        <pc:spChg chg="add mod topLvl">
          <ac:chgData name="代數白痴 顧" userId="316db6a4f7ef8138" providerId="LiveId" clId="{DE03E73A-7FD1-469D-A7AC-A7F270FAACF6}" dt="2023-09-25T02:05:25.327" v="3011" actId="1076"/>
          <ac:spMkLst>
            <pc:docMk/>
            <pc:sldMk cId="754667137" sldId="386"/>
            <ac:spMk id="5" creationId="{74968183-BE0F-5C15-1AC8-63A9A94CD357}"/>
          </ac:spMkLst>
        </pc:spChg>
        <pc:spChg chg="add mod">
          <ac:chgData name="代數白痴 顧" userId="316db6a4f7ef8138" providerId="LiveId" clId="{DE03E73A-7FD1-469D-A7AC-A7F270FAACF6}" dt="2023-09-25T02:28:29.509" v="5876" actId="1035"/>
          <ac:spMkLst>
            <pc:docMk/>
            <pc:sldMk cId="754667137" sldId="386"/>
            <ac:spMk id="11" creationId="{DF47E2D0-A5D4-F629-BF25-7DC6FFDE3008}"/>
          </ac:spMkLst>
        </pc:spChg>
        <pc:spChg chg="add mod">
          <ac:chgData name="代數白痴 顧" userId="316db6a4f7ef8138" providerId="LiveId" clId="{DE03E73A-7FD1-469D-A7AC-A7F270FAACF6}" dt="2023-09-25T02:05:25.327" v="3011" actId="1076"/>
          <ac:spMkLst>
            <pc:docMk/>
            <pc:sldMk cId="754667137" sldId="386"/>
            <ac:spMk id="12" creationId="{9E05D439-3C47-9D0A-E905-41511E6D7262}"/>
          </ac:spMkLst>
        </pc:spChg>
        <pc:spChg chg="mod">
          <ac:chgData name="代數白痴 顧" userId="316db6a4f7ef8138" providerId="LiveId" clId="{DE03E73A-7FD1-469D-A7AC-A7F270FAACF6}" dt="2023-09-25T01:53:38.684" v="2412"/>
          <ac:spMkLst>
            <pc:docMk/>
            <pc:sldMk cId="754667137" sldId="386"/>
            <ac:spMk id="25" creationId="{5A98D90D-5C3A-AFD7-18C3-339F95428760}"/>
          </ac:spMkLst>
        </pc:spChg>
        <pc:spChg chg="mod">
          <ac:chgData name="代數白痴 顧" userId="316db6a4f7ef8138" providerId="LiveId" clId="{DE03E73A-7FD1-469D-A7AC-A7F270FAACF6}" dt="2023-09-25T01:53:38.684" v="2412"/>
          <ac:spMkLst>
            <pc:docMk/>
            <pc:sldMk cId="754667137" sldId="386"/>
            <ac:spMk id="26" creationId="{D1A61D40-70B8-52E6-658E-EF9F653CF0D1}"/>
          </ac:spMkLst>
        </pc:spChg>
        <pc:spChg chg="mod ord">
          <ac:chgData name="代數白痴 顧" userId="316db6a4f7ef8138" providerId="LiveId" clId="{DE03E73A-7FD1-469D-A7AC-A7F270FAACF6}" dt="2023-09-25T02:00:03.953" v="2943" actId="20577"/>
          <ac:spMkLst>
            <pc:docMk/>
            <pc:sldMk cId="754667137" sldId="386"/>
            <ac:spMk id="27" creationId="{59534299-6C8A-D2FF-B90C-4E44C57EF850}"/>
          </ac:spMkLst>
        </pc:spChg>
        <pc:spChg chg="mod">
          <ac:chgData name="代數白痴 顧" userId="316db6a4f7ef8138" providerId="LiveId" clId="{DE03E73A-7FD1-469D-A7AC-A7F270FAACF6}" dt="2023-09-25T01:59:03.509" v="2789" actId="20577"/>
          <ac:spMkLst>
            <pc:docMk/>
            <pc:sldMk cId="754667137" sldId="386"/>
            <ac:spMk id="28" creationId="{0200C782-BA87-C14A-F33C-E54927DB2ABF}"/>
          </ac:spMkLst>
        </pc:spChg>
        <pc:spChg chg="add mod">
          <ac:chgData name="代數白痴 顧" userId="316db6a4f7ef8138" providerId="LiveId" clId="{DE03E73A-7FD1-469D-A7AC-A7F270FAACF6}" dt="2023-09-25T02:29:48.577" v="5929" actId="207"/>
          <ac:spMkLst>
            <pc:docMk/>
            <pc:sldMk cId="754667137" sldId="386"/>
            <ac:spMk id="33" creationId="{3CA0E570-FAA1-A499-C16D-28D8973DA8B0}"/>
          </ac:spMkLst>
        </pc:spChg>
        <pc:spChg chg="add mod">
          <ac:chgData name="代數白痴 顧" userId="316db6a4f7ef8138" providerId="LiveId" clId="{DE03E73A-7FD1-469D-A7AC-A7F270FAACF6}" dt="2023-09-25T02:08:16.440" v="3028" actId="207"/>
          <ac:spMkLst>
            <pc:docMk/>
            <pc:sldMk cId="754667137" sldId="386"/>
            <ac:spMk id="42" creationId="{7712598F-853D-6609-E07A-1C170EEB2F38}"/>
          </ac:spMkLst>
        </pc:spChg>
        <pc:grpChg chg="add del mod">
          <ac:chgData name="代數白痴 顧" userId="316db6a4f7ef8138" providerId="LiveId" clId="{DE03E73A-7FD1-469D-A7AC-A7F270FAACF6}" dt="2023-09-25T02:00:42.058" v="2947" actId="478"/>
          <ac:grpSpMkLst>
            <pc:docMk/>
            <pc:sldMk cId="754667137" sldId="386"/>
            <ac:grpSpMk id="10" creationId="{52B5CC2F-87AE-23AB-C04C-E8FF232DF0D6}"/>
          </ac:grpSpMkLst>
        </pc:grpChg>
        <pc:grpChg chg="add mod">
          <ac:chgData name="代數白痴 顧" userId="316db6a4f7ef8138" providerId="LiveId" clId="{DE03E73A-7FD1-469D-A7AC-A7F270FAACF6}" dt="2023-09-25T01:59:38.594" v="2794" actId="164"/>
          <ac:grpSpMkLst>
            <pc:docMk/>
            <pc:sldMk cId="754667137" sldId="386"/>
            <ac:grpSpMk id="22" creationId="{A3CC8F27-045F-A59D-8DF9-98CD3DC0C414}"/>
          </ac:grpSpMkLst>
        </pc:grpChg>
        <pc:grpChg chg="add mod">
          <ac:chgData name="代數白痴 顧" userId="316db6a4f7ef8138" providerId="LiveId" clId="{DE03E73A-7FD1-469D-A7AC-A7F270FAACF6}" dt="2023-09-25T01:59:38.594" v="2794" actId="164"/>
          <ac:grpSpMkLst>
            <pc:docMk/>
            <pc:sldMk cId="754667137" sldId="386"/>
            <ac:grpSpMk id="32" creationId="{24BA7579-A699-0B0A-284D-1BEA2D37DC3F}"/>
          </ac:grpSpMkLst>
        </pc:grpChg>
        <pc:picChg chg="mod">
          <ac:chgData name="代數白痴 顧" userId="316db6a4f7ef8138" providerId="LiveId" clId="{DE03E73A-7FD1-469D-A7AC-A7F270FAACF6}" dt="2023-09-25T02:05:25.327" v="3011" actId="1076"/>
          <ac:picMkLst>
            <pc:docMk/>
            <pc:sldMk cId="754667137" sldId="386"/>
            <ac:picMk id="4" creationId="{6738B2A8-B331-98AB-143F-1C50038BCA7C}"/>
          </ac:picMkLst>
        </pc:picChg>
        <pc:picChg chg="add mod">
          <ac:chgData name="代數白痴 顧" userId="316db6a4f7ef8138" providerId="LiveId" clId="{DE03E73A-7FD1-469D-A7AC-A7F270FAACF6}" dt="2023-09-25T02:00:09.262" v="2945" actId="1076"/>
          <ac:picMkLst>
            <pc:docMk/>
            <pc:sldMk cId="754667137" sldId="386"/>
            <ac:picMk id="31" creationId="{CF5DCE6B-5B41-0FB5-38CC-15E9DF33A5F0}"/>
          </ac:picMkLst>
        </pc:picChg>
        <pc:cxnChg chg="add del mod">
          <ac:chgData name="代數白痴 顧" userId="316db6a4f7ef8138" providerId="LiveId" clId="{DE03E73A-7FD1-469D-A7AC-A7F270FAACF6}" dt="2023-09-25T02:00:34.996" v="2946" actId="478"/>
          <ac:cxnSpMkLst>
            <pc:docMk/>
            <pc:sldMk cId="754667137" sldId="386"/>
            <ac:cxnSpMk id="7" creationId="{91C8B3DF-9D18-61D7-5674-0911575144AB}"/>
          </ac:cxnSpMkLst>
        </pc:cxnChg>
        <pc:cxnChg chg="add mod">
          <ac:chgData name="代數白痴 顧" userId="316db6a4f7ef8138" providerId="LiveId" clId="{DE03E73A-7FD1-469D-A7AC-A7F270FAACF6}" dt="2023-09-25T02:25:51.379" v="5847" actId="692"/>
          <ac:cxnSpMkLst>
            <pc:docMk/>
            <pc:sldMk cId="754667137" sldId="386"/>
            <ac:cxnSpMk id="7" creationId="{A4E6CC06-4E52-1256-0DA4-A06924440829}"/>
          </ac:cxnSpMkLst>
        </pc:cxnChg>
        <pc:cxnChg chg="add del mod topLvl">
          <ac:chgData name="代數白痴 顧" userId="316db6a4f7ef8138" providerId="LiveId" clId="{DE03E73A-7FD1-469D-A7AC-A7F270FAACF6}" dt="2023-09-25T02:00:42.058" v="2947" actId="478"/>
          <ac:cxnSpMkLst>
            <pc:docMk/>
            <pc:sldMk cId="754667137" sldId="386"/>
            <ac:cxnSpMk id="9" creationId="{7D38A310-FAC3-3F03-DC11-112423C15F9D}"/>
          </ac:cxnSpMkLst>
        </pc:cxnChg>
        <pc:cxnChg chg="add mod">
          <ac:chgData name="代數白痴 顧" userId="316db6a4f7ef8138" providerId="LiveId" clId="{DE03E73A-7FD1-469D-A7AC-A7F270FAACF6}" dt="2023-09-25T02:26:12.037" v="5851" actId="14100"/>
          <ac:cxnSpMkLst>
            <pc:docMk/>
            <pc:sldMk cId="754667137" sldId="386"/>
            <ac:cxnSpMk id="9" creationId="{DE436545-6355-BB86-AF01-D4F88E54217D}"/>
          </ac:cxnSpMkLst>
        </pc:cxnChg>
        <pc:cxnChg chg="add mod">
          <ac:chgData name="代數白痴 顧" userId="316db6a4f7ef8138" providerId="LiveId" clId="{DE03E73A-7FD1-469D-A7AC-A7F270FAACF6}" dt="2023-09-25T02:27:54.711" v="5866" actId="692"/>
          <ac:cxnSpMkLst>
            <pc:docMk/>
            <pc:sldMk cId="754667137" sldId="386"/>
            <ac:cxnSpMk id="14" creationId="{1B3F4F4F-6E74-0EC6-4CED-45BBAB4272BD}"/>
          </ac:cxnSpMkLst>
        </pc:cxnChg>
        <pc:cxnChg chg="add mod">
          <ac:chgData name="代數白痴 顧" userId="316db6a4f7ef8138" providerId="LiveId" clId="{DE03E73A-7FD1-469D-A7AC-A7F270FAACF6}" dt="2023-09-25T02:05:25.327" v="3011" actId="1076"/>
          <ac:cxnSpMkLst>
            <pc:docMk/>
            <pc:sldMk cId="754667137" sldId="386"/>
            <ac:cxnSpMk id="15" creationId="{C361A511-FF33-F243-F676-470D6FE0CF47}"/>
          </ac:cxnSpMkLst>
        </pc:cxnChg>
        <pc:cxnChg chg="add mod">
          <ac:chgData name="代數白痴 顧" userId="316db6a4f7ef8138" providerId="LiveId" clId="{DE03E73A-7FD1-469D-A7AC-A7F270FAACF6}" dt="2023-09-25T02:27:54.711" v="5866" actId="692"/>
          <ac:cxnSpMkLst>
            <pc:docMk/>
            <pc:sldMk cId="754667137" sldId="386"/>
            <ac:cxnSpMk id="16" creationId="{EDE0404A-1018-C35B-D013-467B968776EE}"/>
          </ac:cxnSpMkLst>
        </pc:cxnChg>
        <pc:cxnChg chg="add del mod">
          <ac:chgData name="代數白痴 顧" userId="316db6a4f7ef8138" providerId="LiveId" clId="{DE03E73A-7FD1-469D-A7AC-A7F270FAACF6}" dt="2023-09-25T02:02:41.679" v="2977" actId="478"/>
          <ac:cxnSpMkLst>
            <pc:docMk/>
            <pc:sldMk cId="754667137" sldId="386"/>
            <ac:cxnSpMk id="17" creationId="{45CD3922-6A8A-5D79-9F42-0F76243D451A}"/>
          </ac:cxnSpMkLst>
        </pc:cxnChg>
        <pc:cxnChg chg="add mod">
          <ac:chgData name="代數白痴 顧" userId="316db6a4f7ef8138" providerId="LiveId" clId="{DE03E73A-7FD1-469D-A7AC-A7F270FAACF6}" dt="2023-09-25T02:28:15.413" v="5870" actId="14100"/>
          <ac:cxnSpMkLst>
            <pc:docMk/>
            <pc:sldMk cId="754667137" sldId="386"/>
            <ac:cxnSpMk id="18" creationId="{761E7BE3-6558-15EC-CD84-DF6FC9611475}"/>
          </ac:cxnSpMkLst>
        </pc:cxnChg>
        <pc:cxnChg chg="add del mod">
          <ac:chgData name="代數白痴 顧" userId="316db6a4f7ef8138" providerId="LiveId" clId="{DE03E73A-7FD1-469D-A7AC-A7F270FAACF6}" dt="2023-09-25T02:02:40.488" v="2976" actId="478"/>
          <ac:cxnSpMkLst>
            <pc:docMk/>
            <pc:sldMk cId="754667137" sldId="386"/>
            <ac:cxnSpMk id="19" creationId="{92314C7F-1F26-A301-54FD-944C1DA300EE}"/>
          </ac:cxnSpMkLst>
        </pc:cxnChg>
        <pc:cxnChg chg="add del mod">
          <ac:chgData name="代數白痴 顧" userId="316db6a4f7ef8138" providerId="LiveId" clId="{DE03E73A-7FD1-469D-A7AC-A7F270FAACF6}" dt="2023-09-25T01:47:33.988" v="2411" actId="478"/>
          <ac:cxnSpMkLst>
            <pc:docMk/>
            <pc:sldMk cId="754667137" sldId="386"/>
            <ac:cxnSpMk id="21" creationId="{2FF3D150-1381-FB2C-C631-136FABF08F16}"/>
          </ac:cxnSpMkLst>
        </pc:cxnChg>
        <pc:cxnChg chg="mod">
          <ac:chgData name="代數白痴 顧" userId="316db6a4f7ef8138" providerId="LiveId" clId="{DE03E73A-7FD1-469D-A7AC-A7F270FAACF6}" dt="2023-09-25T01:58:05.165" v="2779" actId="14100"/>
          <ac:cxnSpMkLst>
            <pc:docMk/>
            <pc:sldMk cId="754667137" sldId="386"/>
            <ac:cxnSpMk id="24" creationId="{63855BF0-B54B-7A91-EFB5-B33AB0DB92AC}"/>
          </ac:cxnSpMkLst>
        </pc:cxnChg>
        <pc:cxnChg chg="add del mod">
          <ac:chgData name="代數白痴 顧" userId="316db6a4f7ef8138" providerId="LiveId" clId="{DE03E73A-7FD1-469D-A7AC-A7F270FAACF6}" dt="2023-09-25T02:03:05.988" v="2980" actId="478"/>
          <ac:cxnSpMkLst>
            <pc:docMk/>
            <pc:sldMk cId="754667137" sldId="386"/>
            <ac:cxnSpMk id="34" creationId="{481A0E97-9BA9-DC07-08B1-359CD3524D18}"/>
          </ac:cxnSpMkLst>
        </pc:cxnChg>
        <pc:cxnChg chg="add mod">
          <ac:chgData name="代數白痴 顧" userId="316db6a4f7ef8138" providerId="LiveId" clId="{DE03E73A-7FD1-469D-A7AC-A7F270FAACF6}" dt="2023-09-25T02:05:25.327" v="3011" actId="1076"/>
          <ac:cxnSpMkLst>
            <pc:docMk/>
            <pc:sldMk cId="754667137" sldId="386"/>
            <ac:cxnSpMk id="36" creationId="{926A4275-A1A4-D4D9-53AD-86255DADA1F0}"/>
          </ac:cxnSpMkLst>
        </pc:cxnChg>
        <pc:cxnChg chg="add mod ord">
          <ac:chgData name="代數白痴 顧" userId="316db6a4f7ef8138" providerId="LiveId" clId="{DE03E73A-7FD1-469D-A7AC-A7F270FAACF6}" dt="2023-09-25T02:08:23.408" v="3029" actId="166"/>
          <ac:cxnSpMkLst>
            <pc:docMk/>
            <pc:sldMk cId="754667137" sldId="386"/>
            <ac:cxnSpMk id="39" creationId="{06D0FDA6-61FB-3563-5591-D7FC53413E8B}"/>
          </ac:cxnSpMkLst>
        </pc:cxnChg>
        <pc:cxnChg chg="add mod ord">
          <ac:chgData name="代數白痴 顧" userId="316db6a4f7ef8138" providerId="LiveId" clId="{DE03E73A-7FD1-469D-A7AC-A7F270FAACF6}" dt="2023-09-25T02:08:25.195" v="3030" actId="166"/>
          <ac:cxnSpMkLst>
            <pc:docMk/>
            <pc:sldMk cId="754667137" sldId="386"/>
            <ac:cxnSpMk id="41" creationId="{40348319-411A-6AB4-6F6D-B6450E842B72}"/>
          </ac:cxnSpMkLst>
        </pc:cxnChg>
      </pc:sldChg>
      <pc:sldChg chg="addSp delSp modSp mod modTransition delAnim">
        <pc:chgData name="代數白痴 顧" userId="316db6a4f7ef8138" providerId="LiveId" clId="{DE03E73A-7FD1-469D-A7AC-A7F270FAACF6}" dt="2023-09-25T02:31:25.370" v="5965"/>
        <pc:sldMkLst>
          <pc:docMk/>
          <pc:sldMk cId="731354489" sldId="387"/>
        </pc:sldMkLst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4" creationId="{EB6FF485-E290-0FBD-D967-A080D739E71E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5" creationId="{2CAA7C15-4F75-2E7B-6C11-C68D7DB2A663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6" creationId="{979707CA-0C4F-337D-E5E0-7F7B76585B39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7" creationId="{B1F4E0DE-224E-DFB5-997D-5D69DC8E4A3A}"/>
          </ac:spMkLst>
        </pc:spChg>
        <pc:spChg chg="del">
          <ac:chgData name="代數白痴 顧" userId="316db6a4f7ef8138" providerId="LiveId" clId="{DE03E73A-7FD1-469D-A7AC-A7F270FAACF6}" dt="2023-09-24T23:44:42.996" v="0" actId="478"/>
          <ac:spMkLst>
            <pc:docMk/>
            <pc:sldMk cId="731354489" sldId="387"/>
            <ac:spMk id="18" creationId="{84371D54-26EF-EC22-850D-E1EAB71C676A}"/>
          </ac:spMkLst>
        </pc:spChg>
        <pc:spChg chg="del">
          <ac:chgData name="代數白痴 顧" userId="316db6a4f7ef8138" providerId="LiveId" clId="{DE03E73A-7FD1-469D-A7AC-A7F270FAACF6}" dt="2023-09-24T23:44:42.996" v="0" actId="478"/>
          <ac:spMkLst>
            <pc:docMk/>
            <pc:sldMk cId="731354489" sldId="387"/>
            <ac:spMk id="19" creationId="{307685F2-86C6-09D4-DD9D-218DC8AC6FA8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0" creationId="{2F65B4B8-2EEB-5C18-FE66-11681A8B03AF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1" creationId="{45D868B3-FA06-E813-016A-7BE9142C68E1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2" creationId="{0281B1C8-4EF1-A744-43F4-6108A8718B79}"/>
          </ac:spMkLst>
        </pc:spChg>
        <pc:spChg chg="mod">
          <ac:chgData name="代數白痴 顧" userId="316db6a4f7ef8138" providerId="LiveId" clId="{DE03E73A-7FD1-469D-A7AC-A7F270FAACF6}" dt="2023-09-24T23:51:18.304" v="641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4" creationId="{3C9AC322-BE2D-48B1-4E0E-6B0112E72684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5" creationId="{9B0A9701-8CE1-6372-0F59-E4434E25706A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6" creationId="{CC71955C-5A2C-B1A6-BEB4-4D4FC14A0EB8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32" creationId="{DDE84B6D-837A-A1CA-F35B-9BA71731ACAB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4" creationId="{7DE266A4-5E11-339E-EA2F-7C4ACE3B770D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5" creationId="{5F68637B-4835-FD6C-7509-A1E87714BF1A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6" creationId="{D18FCC5E-392C-FC6D-BE78-8C6F894DFB5E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7" creationId="{1E9E2712-1D2A-7359-865A-49E9F6FAD7E8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8" creationId="{D2C6158A-2A70-EB68-7759-4EAD614154F6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9" creationId="{2B822B21-4AB2-9CD8-1D67-2579B2A2E1AC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50" creationId="{7B66BA54-F3D7-7A20-97F1-363CC354A5C2}"/>
          </ac:spMkLst>
        </pc:spChg>
        <pc:spChg chg="mod">
          <ac:chgData name="代數白痴 顧" userId="316db6a4f7ef8138" providerId="LiveId" clId="{DE03E73A-7FD1-469D-A7AC-A7F270FAACF6}" dt="2023-09-24T23:50:51.807" v="575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DE03E73A-7FD1-469D-A7AC-A7F270FAACF6}" dt="2023-09-24T23:44:42.996" v="0" actId="478"/>
          <ac:grpSpMkLst>
            <pc:docMk/>
            <pc:sldMk cId="731354489" sldId="387"/>
            <ac:grpSpMk id="30" creationId="{19C2BAAD-889C-F7C4-FEB9-AD974E6C83D0}"/>
          </ac:grpSpMkLst>
        </pc:grpChg>
        <pc:graphicFrameChg chg="add mod">
          <ac:chgData name="代數白痴 顧" userId="316db6a4f7ef8138" providerId="LiveId" clId="{DE03E73A-7FD1-469D-A7AC-A7F270FAACF6}" dt="2023-09-24T23:48:49.126" v="377" actId="1038"/>
          <ac:graphicFrameMkLst>
            <pc:docMk/>
            <pc:sldMk cId="731354489" sldId="387"/>
            <ac:graphicFrameMk id="2" creationId="{FB22A2D0-51CB-44D5-1796-9302678801B7}"/>
          </ac:graphicFrameMkLst>
        </pc:graphicFrameChg>
        <pc:graphicFrameChg chg="add mod">
          <ac:chgData name="代數白痴 顧" userId="316db6a4f7ef8138" providerId="LiveId" clId="{DE03E73A-7FD1-469D-A7AC-A7F270FAACF6}" dt="2023-09-24T23:50:06.331" v="490" actId="1038"/>
          <ac:graphicFrameMkLst>
            <pc:docMk/>
            <pc:sldMk cId="731354489" sldId="387"/>
            <ac:graphicFrameMk id="8" creationId="{4D5A8758-F61B-D241-134A-619D6163D5B1}"/>
          </ac:graphicFrameMkLst>
        </pc:graphicFrameChg>
        <pc:picChg chg="add del mod">
          <ac:chgData name="代數白痴 顧" userId="316db6a4f7ef8138" providerId="LiveId" clId="{DE03E73A-7FD1-469D-A7AC-A7F270FAACF6}" dt="2023-09-25T00:15:44.918" v="1339" actId="478"/>
          <ac:picMkLst>
            <pc:docMk/>
            <pc:sldMk cId="731354489" sldId="387"/>
            <ac:picMk id="12" creationId="{F3823237-A01C-16B9-6AE5-F097CCDDBB51}"/>
          </ac:picMkLst>
        </pc:picChg>
        <pc:picChg chg="del">
          <ac:chgData name="代數白痴 顧" userId="316db6a4f7ef8138" providerId="LiveId" clId="{DE03E73A-7FD1-469D-A7AC-A7F270FAACF6}" dt="2023-09-24T23:44:45.870" v="1" actId="478"/>
          <ac:picMkLst>
            <pc:docMk/>
            <pc:sldMk cId="731354489" sldId="387"/>
            <ac:picMk id="13" creationId="{ACB4EDCF-5878-698C-6FCC-F11B8BD7F65A}"/>
          </ac:picMkLst>
        </pc:picChg>
        <pc:cxnChg chg="mod">
          <ac:chgData name="代數白痴 顧" userId="316db6a4f7ef8138" providerId="LiveId" clId="{DE03E73A-7FD1-469D-A7AC-A7F270FAACF6}" dt="2023-09-24T23:51:09.646" v="617" actId="1037"/>
          <ac:cxnSpMkLst>
            <pc:docMk/>
            <pc:sldMk cId="731354489" sldId="387"/>
            <ac:cxnSpMk id="3" creationId="{C5A77FD0-E06F-C897-3AB0-08C5DCB0801E}"/>
          </ac:cxnSpMkLst>
        </pc:cxnChg>
        <pc:cxnChg chg="del">
          <ac:chgData name="代數白痴 顧" userId="316db6a4f7ef8138" providerId="LiveId" clId="{DE03E73A-7FD1-469D-A7AC-A7F270FAACF6}" dt="2023-09-24T23:51:03.992" v="576" actId="478"/>
          <ac:cxnSpMkLst>
            <pc:docMk/>
            <pc:sldMk cId="731354489" sldId="387"/>
            <ac:cxnSpMk id="4" creationId="{03227393-90B5-DEE6-AA19-E52BD04197B9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28" creationId="{34F8AEC4-1DFA-18B4-E6E0-CD01E91DEF7C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3" creationId="{AA70DA41-E1E1-8227-E774-BD90A4285B5D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5" creationId="{DA83A5EB-5961-A0A1-5C0C-A2F4C95C9D76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7" creationId="{0EE79453-6DD7-0110-29D1-25D192C9A965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9" creationId="{10F849A2-62C9-EE50-5F9A-D5F8D5DEA456}"/>
          </ac:cxnSpMkLst>
        </pc:cxnChg>
      </pc:sldChg>
      <pc:sldChg chg="modTransition modNotesTx">
        <pc:chgData name="代數白痴 顧" userId="316db6a4f7ef8138" providerId="LiveId" clId="{DE03E73A-7FD1-469D-A7AC-A7F270FAACF6}" dt="2023-09-25T02:31:25.369" v="5963"/>
        <pc:sldMkLst>
          <pc:docMk/>
          <pc:sldMk cId="151402070" sldId="390"/>
        </pc:sldMkLst>
      </pc:sldChg>
      <pc:sldChg chg="addSp delSp modSp mod modTransition modAnim">
        <pc:chgData name="代數白痴 顧" userId="316db6a4f7ef8138" providerId="LiveId" clId="{DE03E73A-7FD1-469D-A7AC-A7F270FAACF6}" dt="2023-09-25T02:31:25.371" v="5967"/>
        <pc:sldMkLst>
          <pc:docMk/>
          <pc:sldMk cId="2267038628" sldId="392"/>
        </pc:sldMkLst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6" creationId="{A3EF502E-F5C4-413C-AFDD-06B7D6CFAEAE}"/>
          </ac:spMkLst>
        </pc:spChg>
        <pc:spChg chg="del">
          <ac:chgData name="代數白痴 顧" userId="316db6a4f7ef8138" providerId="LiveId" clId="{DE03E73A-7FD1-469D-A7AC-A7F270FAACF6}" dt="2023-09-25T01:04:18.129" v="2093" actId="478"/>
          <ac:spMkLst>
            <pc:docMk/>
            <pc:sldMk cId="2267038628" sldId="392"/>
            <ac:spMk id="7" creationId="{DCE27574-8451-35F2-4F58-D0EAD3136042}"/>
          </ac:spMkLst>
        </pc:spChg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10" creationId="{3DE5A842-2134-9639-2AC0-310AE1A246E8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11" creationId="{3691D1B0-D8CB-F77C-1225-29D27EDE9DFA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19" creationId="{7770E85C-1836-F858-2F9C-FE06E62CECDD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0" creationId="{5D59379B-D2F9-678D-FA0F-8BF20CEBD8DE}"/>
          </ac:spMkLst>
        </pc:spChg>
        <pc:spChg chg="del">
          <ac:chgData name="代數白痴 顧" userId="316db6a4f7ef8138" providerId="LiveId" clId="{DE03E73A-7FD1-469D-A7AC-A7F270FAACF6}" dt="2023-09-25T01:04:21.429" v="2095" actId="478"/>
          <ac:spMkLst>
            <pc:docMk/>
            <pc:sldMk cId="2267038628" sldId="392"/>
            <ac:spMk id="21" creationId="{DE727E3F-DDF6-390C-3867-C86669331410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2" creationId="{72BB6B0C-0373-1AA5-0BD5-E39A53721E8A}"/>
          </ac:spMkLst>
        </pc:spChg>
        <pc:spChg chg="mod">
          <ac:chgData name="代數白痴 顧" userId="316db6a4f7ef8138" providerId="LiveId" clId="{DE03E73A-7FD1-469D-A7AC-A7F270FAACF6}" dt="2023-09-25T00:58:41.375" v="1430" actId="20577"/>
          <ac:spMkLst>
            <pc:docMk/>
            <pc:sldMk cId="2267038628" sldId="392"/>
            <ac:spMk id="23" creationId="{00000000-0000-0000-0000-000000000000}"/>
          </ac:spMkLst>
        </pc:spChg>
        <pc:spChg chg="del">
          <ac:chgData name="代數白痴 顧" userId="316db6a4f7ef8138" providerId="LiveId" clId="{DE03E73A-7FD1-469D-A7AC-A7F270FAACF6}" dt="2023-09-25T01:04:16.728" v="2091" actId="478"/>
          <ac:spMkLst>
            <pc:docMk/>
            <pc:sldMk cId="2267038628" sldId="392"/>
            <ac:spMk id="24" creationId="{328CB04F-73C1-328D-7540-2BF2F9D2A629}"/>
          </ac:spMkLst>
        </pc:spChg>
        <pc:spChg chg="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7" creationId="{284C2A15-13EC-156A-164E-3636BD7B42C8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9" creationId="{9273C042-910C-1265-42C4-073ADE140029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0" creationId="{3CB4E6D0-E27C-1035-E8CC-0824B6347D0E}"/>
          </ac:spMkLst>
        </pc:spChg>
        <pc:spChg chg="add mod">
          <ac:chgData name="代數白痴 顧" userId="316db6a4f7ef8138" providerId="LiveId" clId="{DE03E73A-7FD1-469D-A7AC-A7F270FAACF6}" dt="2023-09-25T01:16:25.622" v="2232" actId="1076"/>
          <ac:spMkLst>
            <pc:docMk/>
            <pc:sldMk cId="2267038628" sldId="392"/>
            <ac:spMk id="31" creationId="{3EB6C6EC-1342-1EFB-43A5-6801F8E01F62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2" creationId="{CC6D4394-F035-E1FD-F2B1-8DACEAF32DC4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3" creationId="{45A38B7D-1886-269C-985B-802FE6CF10F1}"/>
          </ac:spMkLst>
        </pc:spChg>
        <pc:spChg chg="add del mod">
          <ac:chgData name="代數白痴 顧" userId="316db6a4f7ef8138" providerId="LiveId" clId="{DE03E73A-7FD1-469D-A7AC-A7F270FAACF6}" dt="2023-09-25T01:18:34.943" v="2252"/>
          <ac:spMkLst>
            <pc:docMk/>
            <pc:sldMk cId="2267038628" sldId="392"/>
            <ac:spMk id="34" creationId="{790F998D-2415-0AC7-260F-52E22608A2EF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5" creationId="{760EF8C5-DCDF-BFB8-967E-340F8CC9F7A5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6" creationId="{0163635E-08B9-E379-B2B8-C86FD7AEBDFF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7" creationId="{5AE1C2F5-276F-96AD-FE53-1D22E32277ED}"/>
          </ac:spMkLst>
        </pc:spChg>
        <pc:spChg chg="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41" creationId="{15344B0A-63A9-A8EC-F345-F4616BAC13DF}"/>
          </ac:spMkLst>
        </pc:spChg>
        <pc:spChg chg="del">
          <ac:chgData name="代數白痴 顧" userId="316db6a4f7ef8138" providerId="LiveId" clId="{DE03E73A-7FD1-469D-A7AC-A7F270FAACF6}" dt="2023-09-25T01:04:20.236" v="2094" actId="478"/>
          <ac:spMkLst>
            <pc:docMk/>
            <pc:sldMk cId="2267038628" sldId="392"/>
            <ac:spMk id="42" creationId="{F9F326BD-D9C9-2D44-EE8A-972B7BD35AEB}"/>
          </ac:spMkLst>
        </pc:spChg>
        <pc:spChg chg="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43" creationId="{FD7EE82B-5FD8-1F64-D031-09CC5319C6CA}"/>
          </ac:spMkLst>
        </pc:spChg>
        <pc:spChg chg="del">
          <ac:chgData name="代數白痴 顧" userId="316db6a4f7ef8138" providerId="LiveId" clId="{DE03E73A-7FD1-469D-A7AC-A7F270FAACF6}" dt="2023-09-25T01:04:27.697" v="2098" actId="478"/>
          <ac:spMkLst>
            <pc:docMk/>
            <pc:sldMk cId="2267038628" sldId="392"/>
            <ac:spMk id="44" creationId="{5504A248-8875-63C6-F663-26546FF0617C}"/>
          </ac:spMkLst>
        </pc:spChg>
        <pc:spChg chg="del">
          <ac:chgData name="代數白痴 顧" userId="316db6a4f7ef8138" providerId="LiveId" clId="{DE03E73A-7FD1-469D-A7AC-A7F270FAACF6}" dt="2023-09-25T01:04:25.312" v="2096" actId="478"/>
          <ac:spMkLst>
            <pc:docMk/>
            <pc:sldMk cId="2267038628" sldId="392"/>
            <ac:spMk id="47" creationId="{0C9126D1-245D-C42D-B4E7-A2DB79E5C80F}"/>
          </ac:spMkLst>
        </pc:spChg>
        <pc:spChg chg="del">
          <ac:chgData name="代數白痴 顧" userId="316db6a4f7ef8138" providerId="LiveId" clId="{DE03E73A-7FD1-469D-A7AC-A7F270FAACF6}" dt="2023-09-25T01:04:26.345" v="2097" actId="478"/>
          <ac:spMkLst>
            <pc:docMk/>
            <pc:sldMk cId="2267038628" sldId="392"/>
            <ac:spMk id="50" creationId="{DACCA48D-CC74-03E3-3D64-A9A32603AD74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53" creationId="{564C01A1-2875-7FD6-E7B9-2617E6FF28DA}"/>
          </ac:spMkLst>
        </pc:spChg>
        <pc:spChg chg="mod">
          <ac:chgData name="代數白痴 顧" userId="316db6a4f7ef8138" providerId="LiveId" clId="{DE03E73A-7FD1-469D-A7AC-A7F270FAACF6}" dt="2023-09-25T01:04:05.268" v="2089" actId="947"/>
          <ac:spMkLst>
            <pc:docMk/>
            <pc:sldMk cId="2267038628" sldId="392"/>
            <ac:spMk id="60" creationId="{90ECAF3B-FFFF-A531-AFBE-31708C7D891C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1" creationId="{E5474173-53C4-A736-8E11-30270ADE9384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2" creationId="{AB5DC441-F40D-D9E8-D6C4-B831C14AED94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3" creationId="{351EEFBE-7109-BA15-CD85-5E4AC9F61393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4" creationId="{9883729F-A9BE-9ACE-81A3-E57365E3914E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5" creationId="{AA7C0A60-453F-1C76-3AB3-8797F29DCD56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6" creationId="{712F4E98-7DAF-2A0C-FD13-AB81D27049C0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7" creationId="{0D76D768-A6C1-A216-32C1-965CC2B7A187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8" creationId="{48346C49-2674-12BD-01C3-5FB6199FDCAE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9" creationId="{E6E877DB-B4B1-A4CA-69E9-2846FFDA1C34}"/>
          </ac:spMkLst>
        </pc:spChg>
        <pc:grpChg chg="mod topLvl">
          <ac:chgData name="代數白痴 顧" userId="316db6a4f7ef8138" providerId="LiveId" clId="{DE03E73A-7FD1-469D-A7AC-A7F270FAACF6}" dt="2023-09-25T01:23:25.895" v="2336" actId="165"/>
          <ac:grpSpMkLst>
            <pc:docMk/>
            <pc:sldMk cId="2267038628" sldId="392"/>
            <ac:grpSpMk id="3" creationId="{B7912554-F7C1-5852-8AB5-6489B5423E94}"/>
          </ac:grpSpMkLst>
        </pc:grpChg>
        <pc:grpChg chg="del">
          <ac:chgData name="代數白痴 顧" userId="316db6a4f7ef8138" providerId="LiveId" clId="{DE03E73A-7FD1-469D-A7AC-A7F270FAACF6}" dt="2023-09-25T01:23:25.895" v="2336" actId="165"/>
          <ac:grpSpMkLst>
            <pc:docMk/>
            <pc:sldMk cId="2267038628" sldId="392"/>
            <ac:grpSpMk id="70" creationId="{1A5647C6-9632-D592-766A-EB14E5D20351}"/>
          </ac:grpSpMkLst>
        </pc:grpChg>
        <pc:picChg chg="add mod ord">
          <ac:chgData name="代數白痴 顧" userId="316db6a4f7ef8138" providerId="LiveId" clId="{DE03E73A-7FD1-469D-A7AC-A7F270FAACF6}" dt="2023-09-25T01:23:43.172" v="2343" actId="1036"/>
          <ac:picMkLst>
            <pc:docMk/>
            <pc:sldMk cId="2267038628" sldId="392"/>
            <ac:picMk id="5" creationId="{E13A54E3-DD2A-5EDB-56C8-A6A8AC5FEE83}"/>
          </ac:picMkLst>
        </pc:picChg>
        <pc:picChg chg="add mod ord">
          <ac:chgData name="代數白痴 顧" userId="316db6a4f7ef8138" providerId="LiveId" clId="{DE03E73A-7FD1-469D-A7AC-A7F270FAACF6}" dt="2023-09-25T01:23:43.172" v="2343" actId="1036"/>
          <ac:picMkLst>
            <pc:docMk/>
            <pc:sldMk cId="2267038628" sldId="392"/>
            <ac:picMk id="14" creationId="{CBD5D6B1-5085-96E2-3E28-E4148878BD7C}"/>
          </ac:picMkLst>
        </pc:picChg>
        <pc:cxnChg chg="mod">
          <ac:chgData name="代數白痴 顧" userId="316db6a4f7ef8138" providerId="LiveId" clId="{DE03E73A-7FD1-469D-A7AC-A7F270FAACF6}" dt="2023-09-25T01:23:25.895" v="2336" actId="165"/>
          <ac:cxnSpMkLst>
            <pc:docMk/>
            <pc:sldMk cId="2267038628" sldId="392"/>
            <ac:cxnSpMk id="4" creationId="{83F64235-E818-7663-F7B2-DBAE45A493C5}"/>
          </ac:cxnSpMkLst>
        </pc:cxnChg>
        <pc:cxnChg chg="del">
          <ac:chgData name="代數白痴 顧" userId="316db6a4f7ef8138" providerId="LiveId" clId="{DE03E73A-7FD1-469D-A7AC-A7F270FAACF6}" dt="2023-09-25T01:04:15.938" v="2090" actId="478"/>
          <ac:cxnSpMkLst>
            <pc:docMk/>
            <pc:sldMk cId="2267038628" sldId="392"/>
            <ac:cxnSpMk id="12" creationId="{CA5A048C-419E-E5BE-0FD5-36C31EEC49E9}"/>
          </ac:cxnSpMkLst>
        </pc:cxnChg>
        <pc:cxnChg chg="add del mod">
          <ac:chgData name="代數白痴 顧" userId="316db6a4f7ef8138" providerId="LiveId" clId="{DE03E73A-7FD1-469D-A7AC-A7F270FAACF6}" dt="2023-09-25T01:14:37.611" v="2194" actId="478"/>
          <ac:cxnSpMkLst>
            <pc:docMk/>
            <pc:sldMk cId="2267038628" sldId="392"/>
            <ac:cxnSpMk id="16" creationId="{39AA7AC4-2D33-A000-4B33-6C332A8ADA66}"/>
          </ac:cxnSpMkLst>
        </pc:cxnChg>
        <pc:cxnChg chg="del">
          <ac:chgData name="代數白痴 顧" userId="316db6a4f7ef8138" providerId="LiveId" clId="{DE03E73A-7FD1-469D-A7AC-A7F270FAACF6}" dt="2023-09-25T01:04:17.575" v="2092" actId="478"/>
          <ac:cxnSpMkLst>
            <pc:docMk/>
            <pc:sldMk cId="2267038628" sldId="392"/>
            <ac:cxnSpMk id="17" creationId="{D33EB825-4CD5-085E-FE4D-D92A655B2754}"/>
          </ac:cxnSpMkLst>
        </pc:cxnChg>
        <pc:cxnChg chg="add del mod">
          <ac:chgData name="代數白痴 顧" userId="316db6a4f7ef8138" providerId="LiveId" clId="{DE03E73A-7FD1-469D-A7AC-A7F270FAACF6}" dt="2023-09-25T01:14:39.102" v="2195" actId="478"/>
          <ac:cxnSpMkLst>
            <pc:docMk/>
            <pc:sldMk cId="2267038628" sldId="392"/>
            <ac:cxnSpMk id="18" creationId="{E72DC88E-EAA2-8F1D-8FD0-7AA93F7F192F}"/>
          </ac:cxnSpMkLst>
        </pc:cxnChg>
        <pc:cxnChg chg="add del mod">
          <ac:chgData name="代數白痴 顧" userId="316db6a4f7ef8138" providerId="LiveId" clId="{DE03E73A-7FD1-469D-A7AC-A7F270FAACF6}" dt="2023-09-25T01:20:56.701" v="2320" actId="478"/>
          <ac:cxnSpMkLst>
            <pc:docMk/>
            <pc:sldMk cId="2267038628" sldId="392"/>
            <ac:cxnSpMk id="26" creationId="{27785080-780A-EF8A-349A-35692B131105}"/>
          </ac:cxnSpMkLst>
        </pc:cxnChg>
        <pc:cxnChg chg="add del mod">
          <ac:chgData name="代數白痴 顧" userId="316db6a4f7ef8138" providerId="LiveId" clId="{DE03E73A-7FD1-469D-A7AC-A7F270FAACF6}" dt="2023-09-25T01:20:54.992" v="2319" actId="478"/>
          <ac:cxnSpMkLst>
            <pc:docMk/>
            <pc:sldMk cId="2267038628" sldId="392"/>
            <ac:cxnSpMk id="28" creationId="{163B3784-611D-DE44-ED0C-84963E7D0B6B}"/>
          </ac:cxnSpMkLst>
        </pc:cxnChg>
        <pc:cxnChg chg="add mod">
          <ac:chgData name="代數白痴 顧" userId="316db6a4f7ef8138" providerId="LiveId" clId="{DE03E73A-7FD1-469D-A7AC-A7F270FAACF6}" dt="2023-09-25T01:23:43.172" v="2343" actId="1036"/>
          <ac:cxnSpMkLst>
            <pc:docMk/>
            <pc:sldMk cId="2267038628" sldId="392"/>
            <ac:cxnSpMk id="39" creationId="{A1D74304-5961-AE59-5DEF-D303F9227343}"/>
          </ac:cxnSpMkLst>
        </pc:cxnChg>
        <pc:cxnChg chg="add mod">
          <ac:chgData name="代數白痴 顧" userId="316db6a4f7ef8138" providerId="LiveId" clId="{DE03E73A-7FD1-469D-A7AC-A7F270FAACF6}" dt="2023-09-25T01:23:43.172" v="2343" actId="1036"/>
          <ac:cxnSpMkLst>
            <pc:docMk/>
            <pc:sldMk cId="2267038628" sldId="392"/>
            <ac:cxnSpMk id="46" creationId="{1D1288A7-E8FA-A399-6CED-E2F0AF4A0C79}"/>
          </ac:cxnSpMkLst>
        </pc:cxnChg>
        <pc:cxnChg chg="add mod">
          <ac:chgData name="代數白痴 顧" userId="316db6a4f7ef8138" providerId="LiveId" clId="{DE03E73A-7FD1-469D-A7AC-A7F270FAACF6}" dt="2023-09-25T01:23:43.172" v="2343" actId="1036"/>
          <ac:cxnSpMkLst>
            <pc:docMk/>
            <pc:sldMk cId="2267038628" sldId="392"/>
            <ac:cxnSpMk id="49" creationId="{FB142342-B886-091A-DC84-EBA3F77C7C46}"/>
          </ac:cxnSpMkLst>
        </pc:cxnChg>
        <pc:cxnChg chg="del mod topLvl">
          <ac:chgData name="代數白痴 顧" userId="316db6a4f7ef8138" providerId="LiveId" clId="{DE03E73A-7FD1-469D-A7AC-A7F270FAACF6}" dt="2023-09-25T01:23:30.119" v="2337" actId="478"/>
          <ac:cxnSpMkLst>
            <pc:docMk/>
            <pc:sldMk cId="2267038628" sldId="392"/>
            <ac:cxnSpMk id="57" creationId="{37E0FA27-184D-56CC-C2BE-7AD19A2547DB}"/>
          </ac:cxnSpMkLst>
        </pc:cxnChg>
        <pc:cxnChg chg="del mod topLvl">
          <ac:chgData name="代數白痴 顧" userId="316db6a4f7ef8138" providerId="LiveId" clId="{DE03E73A-7FD1-469D-A7AC-A7F270FAACF6}" dt="2023-09-25T01:23:30.119" v="2337" actId="478"/>
          <ac:cxnSpMkLst>
            <pc:docMk/>
            <pc:sldMk cId="2267038628" sldId="392"/>
            <ac:cxnSpMk id="59" creationId="{888B6600-FC4D-0662-2A5C-B316B2DE408C}"/>
          </ac:cxnSpMkLst>
        </pc:cxnChg>
      </pc:sldChg>
      <pc:sldChg chg="addSp delSp modSp add mod modTransition">
        <pc:chgData name="代數白痴 顧" userId="316db6a4f7ef8138" providerId="LiveId" clId="{DE03E73A-7FD1-469D-A7AC-A7F270FAACF6}" dt="2023-09-25T02:31:25.371" v="5966"/>
        <pc:sldMkLst>
          <pc:docMk/>
          <pc:sldMk cId="4180650715" sldId="393"/>
        </pc:sldMkLst>
        <pc:spChg chg="add mod">
          <ac:chgData name="代數白痴 顧" userId="316db6a4f7ef8138" providerId="LiveId" clId="{DE03E73A-7FD1-469D-A7AC-A7F270FAACF6}" dt="2023-09-25T01:24:31.878" v="2344" actId="1035"/>
          <ac:spMkLst>
            <pc:docMk/>
            <pc:sldMk cId="4180650715" sldId="393"/>
            <ac:spMk id="18" creationId="{672D78DC-31AA-91FE-B29F-3C1D21C3B882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19" creationId="{2191FE05-8CB3-15EA-7A5F-21E870D84345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0" creationId="{0C5FE581-DFE3-65CC-3884-F00870D12E69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1" creationId="{D6414AE1-4152-DD44-B81B-30BCA1653341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2" creationId="{3D9216A7-34F3-1057-DF79-0C4676DDE3A5}"/>
          </ac:spMkLst>
        </pc:spChg>
        <pc:spChg chg="mod">
          <ac:chgData name="代數白痴 顧" userId="316db6a4f7ef8138" providerId="LiveId" clId="{DE03E73A-7FD1-469D-A7AC-A7F270FAACF6}" dt="2023-09-25T00:10:01.481" v="1289" actId="20577"/>
          <ac:spMkLst>
            <pc:docMk/>
            <pc:sldMk cId="4180650715" sldId="393"/>
            <ac:spMk id="23" creationId="{00000000-0000-0000-0000-000000000000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4" creationId="{98137B71-1857-1CCE-146A-B751611A315C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5" creationId="{6512558A-74A6-AA18-6F94-B77120D6C2BD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6" creationId="{C6542EF0-1143-BFAA-2F38-7919E2C8BC1E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7" creationId="{57020E6C-3C80-BAE7-33B9-E299060FAECA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8" creationId="{BB6F28FC-5E39-15B7-C984-955888B65478}"/>
          </ac:spMkLst>
        </pc:spChg>
        <pc:spChg chg="add mod">
          <ac:chgData name="代數白痴 顧" userId="316db6a4f7ef8138" providerId="LiveId" clId="{DE03E73A-7FD1-469D-A7AC-A7F270FAACF6}" dt="2023-09-25T00:11:49.611" v="1298" actId="1036"/>
          <ac:spMkLst>
            <pc:docMk/>
            <pc:sldMk cId="4180650715" sldId="393"/>
            <ac:spMk id="29" creationId="{4EC2C598-8F94-5B1D-53D7-C06EF6DE341E}"/>
          </ac:spMkLst>
        </pc:spChg>
        <pc:spChg chg="mod">
          <ac:chgData name="代數白痴 顧" userId="316db6a4f7ef8138" providerId="LiveId" clId="{DE03E73A-7FD1-469D-A7AC-A7F270FAACF6}" dt="2023-09-25T00:02:04.414" v="1128" actId="947"/>
          <ac:spMkLst>
            <pc:docMk/>
            <pc:sldMk cId="4180650715" sldId="393"/>
            <ac:spMk id="60" creationId="{90ECAF3B-FFFF-A531-AFBE-31708C7D891C}"/>
          </ac:spMkLst>
        </pc:spChg>
        <pc:graphicFrameChg chg="del">
          <ac:chgData name="代數白痴 顧" userId="316db6a4f7ef8138" providerId="LiveId" clId="{DE03E73A-7FD1-469D-A7AC-A7F270FAACF6}" dt="2023-09-24T23:57:45.114" v="645" actId="478"/>
          <ac:graphicFrameMkLst>
            <pc:docMk/>
            <pc:sldMk cId="4180650715" sldId="393"/>
            <ac:graphicFrameMk id="2" creationId="{FB22A2D0-51CB-44D5-1796-9302678801B7}"/>
          </ac:graphicFrameMkLst>
        </pc:graphicFrameChg>
        <pc:graphicFrameChg chg="del">
          <ac:chgData name="代數白痴 顧" userId="316db6a4f7ef8138" providerId="LiveId" clId="{DE03E73A-7FD1-469D-A7AC-A7F270FAACF6}" dt="2023-09-24T23:57:44.376" v="644" actId="478"/>
          <ac:graphicFrameMkLst>
            <pc:docMk/>
            <pc:sldMk cId="4180650715" sldId="393"/>
            <ac:graphicFrameMk id="8" creationId="{4D5A8758-F61B-D241-134A-619D6163D5B1}"/>
          </ac:graphicFrameMkLst>
        </pc:graphicFrameChg>
        <pc:picChg chg="add del mod">
          <ac:chgData name="代數白痴 顧" userId="316db6a4f7ef8138" providerId="LiveId" clId="{DE03E73A-7FD1-469D-A7AC-A7F270FAACF6}" dt="2023-09-25T00:04:37.422" v="1179" actId="478"/>
          <ac:picMkLst>
            <pc:docMk/>
            <pc:sldMk cId="4180650715" sldId="393"/>
            <ac:picMk id="5" creationId="{55BA8106-C81C-667D-9314-6E089BB856ED}"/>
          </ac:picMkLst>
        </pc:picChg>
        <pc:picChg chg="del">
          <ac:chgData name="代數白痴 顧" userId="316db6a4f7ef8138" providerId="LiveId" clId="{DE03E73A-7FD1-469D-A7AC-A7F270FAACF6}" dt="2023-09-24T23:57:38.448" v="643" actId="478"/>
          <ac:picMkLst>
            <pc:docMk/>
            <pc:sldMk cId="4180650715" sldId="393"/>
            <ac:picMk id="12" creationId="{F3823237-A01C-16B9-6AE5-F097CCDDBB51}"/>
          </ac:picMkLst>
        </pc:picChg>
        <pc:cxnChg chg="mod">
          <ac:chgData name="代數白痴 顧" userId="316db6a4f7ef8138" providerId="LiveId" clId="{DE03E73A-7FD1-469D-A7AC-A7F270FAACF6}" dt="2023-09-25T00:02:11.846" v="1155" actId="1035"/>
          <ac:cxnSpMkLst>
            <pc:docMk/>
            <pc:sldMk cId="4180650715" sldId="393"/>
            <ac:cxnSpMk id="3" creationId="{C5A77FD0-E06F-C897-3AB0-08C5DCB0801E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7" creationId="{229CDB81-8CDE-4959-A7C9-2F2FB265B703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0" creationId="{878CB4F8-937F-0107-C643-E1B6EFCAE3E1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3" creationId="{D603B4D5-2282-B479-B70F-C48574B6FB48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5" creationId="{9BC1A07C-A703-B5DF-FF79-1491A308802B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7" creationId="{73D099C7-FFE2-97C7-AC24-B9211F40034B}"/>
          </ac:cxnSpMkLst>
        </pc:cxn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13E3FF-1021-4B8C-8447-25241DB5B875}" type="datetimeFigureOut">
              <a:rPr lang="zh-TW" altLang="en-US" smtClean="0"/>
              <a:t>2023/12/6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A322BB-CFDC-4277-85FE-FFBCC1C2426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8199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  <a:defRPr/>
            </a:pPr>
            <a:endParaRPr lang="en-US" altLang="zh-TW" baseline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841320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2023/12/6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4159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2023/12/6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4284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2023/12/6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5911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6726238"/>
            <a:ext cx="12192000" cy="1317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0400"/>
          </a:xfrm>
          <a:solidFill>
            <a:srgbClr val="F5F5F5"/>
          </a:solidFill>
          <a:ln>
            <a:noFill/>
          </a:ln>
          <a:effectLst/>
        </p:spPr>
        <p:txBody>
          <a:bodyPr tIns="108000" bIns="0">
            <a:normAutofit/>
          </a:bodyPr>
          <a:lstStyle>
            <a:lvl1pPr algn="ctr">
              <a:defRPr sz="3200" b="1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cxnSp>
        <p:nvCxnSpPr>
          <p:cNvPr id="12" name="直線接點 11"/>
          <p:cNvCxnSpPr/>
          <p:nvPr userDrawn="1"/>
        </p:nvCxnSpPr>
        <p:spPr>
          <a:xfrm>
            <a:off x="0" y="685344"/>
            <a:ext cx="12192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96327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2023/12/6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8167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2023/12/6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615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2023/12/6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55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2023/12/6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3305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2023/12/6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903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2023/12/6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695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2023/12/6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2106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24B310-6FDD-4BEE-B29E-2C4E8BEE5735}" type="datetimeFigureOut">
              <a:rPr lang="zh-TW" altLang="en-US" smtClean="0"/>
              <a:t>2023/12/6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7785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文字方塊 59">
            <a:extLst>
              <a:ext uri="{FF2B5EF4-FFF2-40B4-BE49-F238E27FC236}">
                <a16:creationId xmlns:a16="http://schemas.microsoft.com/office/drawing/2014/main" id="{90ECAF3B-FFFF-A531-AFBE-31708C7D891C}"/>
              </a:ext>
            </a:extLst>
          </p:cNvPr>
          <p:cNvSpPr txBox="1"/>
          <p:nvPr/>
        </p:nvSpPr>
        <p:spPr>
          <a:xfrm>
            <a:off x="218184" y="902558"/>
            <a:ext cx="11757793" cy="4607223"/>
          </a:xfrm>
          <a:prstGeom prst="rect">
            <a:avLst/>
          </a:prstGeom>
          <a:noFill/>
        </p:spPr>
        <p:txBody>
          <a:bodyPr wrap="square" lIns="108000" tIns="0" rIns="108000" rtlCol="0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一副完整的撲克牌有 </a:t>
            </a:r>
            <a:r>
              <a:rPr lang="en-US" altLang="zh-TW" sz="2000" b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4</a:t>
            </a:r>
            <a:r>
              <a:rPr lang="en-US" altLang="zh-TW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種花色，且每種花色皆有 </a:t>
            </a:r>
            <a:r>
              <a:rPr lang="en-US" altLang="zh-TW" sz="2000" b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13 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種點數，分別為 </a:t>
            </a:r>
            <a:r>
              <a:rPr lang="en-US" altLang="zh-TW" sz="2000" b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2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、</a:t>
            </a:r>
            <a:r>
              <a:rPr lang="en-US" altLang="zh-TW" sz="2000" b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3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、</a:t>
            </a:r>
            <a:r>
              <a:rPr lang="en-US" altLang="zh-TW" sz="2000" b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4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、</a:t>
            </a:r>
            <a:r>
              <a:rPr lang="en-US" altLang="zh-TW" sz="2000" b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5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、</a:t>
            </a:r>
            <a:r>
              <a:rPr lang="en-US" altLang="zh-TW" sz="2000" b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6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、</a:t>
            </a:r>
            <a:r>
              <a:rPr lang="en-US" altLang="zh-TW" sz="2000" b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7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、</a:t>
            </a:r>
            <a:r>
              <a:rPr lang="en-US" altLang="zh-TW" sz="2000" b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8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、</a:t>
            </a:r>
            <a:r>
              <a:rPr lang="en-US" altLang="zh-TW" sz="2000" b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9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、</a:t>
            </a:r>
            <a:r>
              <a:rPr lang="en-US" altLang="zh-TW" sz="2000" b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10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、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J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、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Q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、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K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、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A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，共</a:t>
            </a:r>
            <a:r>
              <a:rPr lang="zh-TW" altLang="en-US" sz="2000" b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zh-TW" sz="2000" b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52 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張。某撲克牌遊戲中，玩家可以利用「牌值」來評估尚未發出的牌之點數大小。</a:t>
            </a:r>
            <a:endParaRPr lang="en-US" altLang="zh-TW" sz="2000" spc="-20" dirty="0"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</a:pP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「牌值」的計算方式為：未發牌時先設「牌值」為</a:t>
            </a:r>
            <a:r>
              <a:rPr lang="en-US" altLang="zh-TW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zh-TW" sz="2000" b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0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；若發出的牌點數為 </a:t>
            </a:r>
            <a:r>
              <a:rPr lang="en-US" altLang="zh-TW" sz="2000" b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2</a:t>
            </a:r>
            <a:r>
              <a:rPr lang="en-US" altLang="zh-TW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至 </a:t>
            </a:r>
            <a:r>
              <a:rPr lang="en-US" altLang="zh-TW" sz="2000" b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9</a:t>
            </a:r>
            <a:r>
              <a:rPr lang="en-US" altLang="zh-TW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時，表示發出點數小的牌，則「牌值」加</a:t>
            </a:r>
            <a:r>
              <a:rPr lang="en-US" altLang="zh-TW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zh-TW" sz="2000" b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1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；若發出的牌點數為 </a:t>
            </a:r>
            <a:r>
              <a:rPr lang="en-US" altLang="zh-TW" sz="2000" b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10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、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J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、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Q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、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K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、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A</a:t>
            </a:r>
            <a:r>
              <a:rPr lang="en-US" altLang="zh-TW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時，表示發出點數大的牌，則「牌值」減 </a:t>
            </a:r>
            <a:r>
              <a:rPr lang="en-US" altLang="zh-TW" sz="2000" b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1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。</a:t>
            </a:r>
            <a:endParaRPr lang="en-US" altLang="zh-TW" sz="2000" spc="-20" dirty="0"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</a:pP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例如：從一副完整的撲克牌發出了 </a:t>
            </a:r>
            <a:r>
              <a:rPr lang="en-US" altLang="zh-TW" sz="2000" b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6 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張牌，點數依序為 </a:t>
            </a:r>
            <a:r>
              <a:rPr lang="en-US" altLang="zh-TW" sz="2000" b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3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、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A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、</a:t>
            </a:r>
            <a:r>
              <a:rPr lang="en-US" altLang="zh-TW" sz="2000" b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8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、</a:t>
            </a:r>
            <a:r>
              <a:rPr lang="en-US" altLang="zh-TW" sz="2000" b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9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、</a:t>
            </a:r>
            <a:r>
              <a:rPr lang="en-US" altLang="zh-TW" sz="2000" b="1" i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Q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、</a:t>
            </a:r>
            <a:r>
              <a:rPr lang="en-US" altLang="zh-TW" sz="2000" b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5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，則此時的「牌值」為</a:t>
            </a:r>
            <a:br>
              <a:rPr lang="en-US" altLang="zh-TW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</a:br>
            <a:r>
              <a:rPr lang="en-US" altLang="zh-TW" sz="2000" b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0 + 1 – 1 + 1 + 1 – 1 + 1 = 2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。</a:t>
            </a:r>
            <a:endParaRPr lang="en-US" altLang="zh-TW" sz="2000" spc="-20" dirty="0"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>
              <a:lnSpc>
                <a:spcPct val="150000"/>
              </a:lnSpc>
            </a:pP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請根據上述資訊回答下列問題，完整寫出你的解題過程並詳細解釋：</a:t>
            </a:r>
            <a:r>
              <a:rPr lang="en-US" altLang="zh-TW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  </a:t>
            </a:r>
          </a:p>
          <a:p>
            <a:pPr>
              <a:lnSpc>
                <a:spcPct val="150000"/>
              </a:lnSpc>
            </a:pPr>
            <a:r>
              <a:rPr lang="en-US" altLang="zh-TW" sz="2000" b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(1) 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若一副完整的撲克牌發出了 </a:t>
            </a:r>
            <a:r>
              <a:rPr lang="en-US" altLang="zh-TW" sz="2000" b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11 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張點數小的牌及</a:t>
            </a:r>
            <a:r>
              <a:rPr lang="zh-TW" altLang="en-US" sz="2000" b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zh-TW" sz="2000" b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4 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張點數大的牌，則此時的「牌值」為何</a:t>
            </a:r>
            <a:r>
              <a:rPr lang="en-US" altLang="zh-TW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altLang="zh-TW" sz="2000" b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(2) 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已知一副完整的撲克牌已發出</a:t>
            </a:r>
            <a:r>
              <a:rPr lang="zh-TW" altLang="en-US" sz="2000" b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zh-TW" sz="2000" b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28 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張牌，且此時的「牌值」為 </a:t>
            </a:r>
            <a:r>
              <a:rPr lang="en-US" altLang="zh-TW" sz="2000" b="1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10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。若剩下的牌中每一張被發出的機會 </a:t>
            </a:r>
            <a:br>
              <a:rPr lang="en-US" altLang="zh-TW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</a:br>
            <a:r>
              <a:rPr lang="en-US" altLang="zh-TW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     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皆相等，則下一張發出的牌是點數大的牌的機率是多少</a:t>
            </a:r>
            <a:r>
              <a:rPr lang="en-US" altLang="zh-TW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? </a:t>
            </a:r>
            <a:r>
              <a:rPr lang="zh-TW" altLang="en-US" sz="2000" spc="-2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                                      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【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111 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會考 非選第</a:t>
            </a:r>
            <a:r>
              <a:rPr lang="zh-TW" altLang="en-US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2 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題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】</a:t>
            </a:r>
            <a:r>
              <a:rPr lang="en-US" altLang="zh-TW" dirty="0">
                <a:ea typeface="微軟正黑體" panose="020B0604030504040204" pitchFamily="34" charset="-12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</a:p>
        </p:txBody>
      </p:sp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牌值</a:t>
            </a:r>
          </a:p>
        </p:txBody>
      </p:sp>
      <p:graphicFrame>
        <p:nvGraphicFramePr>
          <p:cNvPr id="8" name="表格 7">
            <a:extLst>
              <a:ext uri="{FF2B5EF4-FFF2-40B4-BE49-F238E27FC236}">
                <a16:creationId xmlns:a16="http://schemas.microsoft.com/office/drawing/2014/main" id="{B6C9FE8B-4294-4720-D3EB-C180BFB854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6090733"/>
              </p:ext>
            </p:extLst>
          </p:nvPr>
        </p:nvGraphicFramePr>
        <p:xfrm>
          <a:off x="722232" y="5509781"/>
          <a:ext cx="2489055" cy="11064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9685">
                  <a:extLst>
                    <a:ext uri="{9D8B030D-6E8A-4147-A177-3AD203B41FA5}">
                      <a16:colId xmlns:a16="http://schemas.microsoft.com/office/drawing/2014/main" val="2346519333"/>
                    </a:ext>
                  </a:extLst>
                </a:gridCol>
                <a:gridCol w="829685">
                  <a:extLst>
                    <a:ext uri="{9D8B030D-6E8A-4147-A177-3AD203B41FA5}">
                      <a16:colId xmlns:a16="http://schemas.microsoft.com/office/drawing/2014/main" val="1380337607"/>
                    </a:ext>
                  </a:extLst>
                </a:gridCol>
                <a:gridCol w="829685">
                  <a:extLst>
                    <a:ext uri="{9D8B030D-6E8A-4147-A177-3AD203B41FA5}">
                      <a16:colId xmlns:a16="http://schemas.microsoft.com/office/drawing/2014/main" val="3464499075"/>
                    </a:ext>
                  </a:extLst>
                </a:gridCol>
              </a:tblGrid>
              <a:tr h="368808">
                <a:tc>
                  <a:txBody>
                    <a:bodyPr/>
                    <a:lstStyle/>
                    <a:p>
                      <a:pPr algn="ctr"/>
                      <a:endParaRPr lang="zh-TW" altLang="en-US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b="0" dirty="0">
                          <a:solidFill>
                            <a:schemeClr val="tx1"/>
                          </a:solidFill>
                        </a:rPr>
                        <a:t>剩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b="0" dirty="0">
                          <a:solidFill>
                            <a:schemeClr val="tx1"/>
                          </a:solidFill>
                        </a:rPr>
                        <a:t>發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9833327"/>
                  </a:ext>
                </a:extLst>
              </a:tr>
              <a:tr h="368808">
                <a:tc>
                  <a:txBody>
                    <a:bodyPr/>
                    <a:lstStyle/>
                    <a:p>
                      <a:pPr algn="ctr"/>
                      <a:r>
                        <a:rPr lang="zh-TW" altLang="en-US" b="0" dirty="0">
                          <a:solidFill>
                            <a:schemeClr val="tx1"/>
                          </a:solidFill>
                        </a:rPr>
                        <a:t>大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i="1" dirty="0">
                          <a:solidFill>
                            <a:schemeClr val="tx1"/>
                          </a:solidFill>
                        </a:rPr>
                        <a:t>x</a:t>
                      </a:r>
                      <a:endParaRPr lang="zh-TW" altLang="en-US" b="1" i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21290200"/>
                  </a:ext>
                </a:extLst>
              </a:tr>
              <a:tr h="368808">
                <a:tc>
                  <a:txBody>
                    <a:bodyPr/>
                    <a:lstStyle/>
                    <a:p>
                      <a:pPr algn="ctr"/>
                      <a:r>
                        <a:rPr lang="zh-TW" altLang="en-US" b="0" dirty="0">
                          <a:solidFill>
                            <a:schemeClr val="tx1"/>
                          </a:solidFill>
                        </a:rPr>
                        <a:t>小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63915984"/>
                  </a:ext>
                </a:extLst>
              </a:tr>
            </a:tbl>
          </a:graphicData>
        </a:graphic>
      </p:graphicFrame>
      <p:pic>
        <p:nvPicPr>
          <p:cNvPr id="5" name="圖片 4">
            <a:extLst>
              <a:ext uri="{FF2B5EF4-FFF2-40B4-BE49-F238E27FC236}">
                <a16:creationId xmlns:a16="http://schemas.microsoft.com/office/drawing/2014/main" id="{E2775C48-9BC1-7E00-115B-8D63E1DF96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66705" y="5955442"/>
            <a:ext cx="716308" cy="720000"/>
          </a:xfrm>
          <a:prstGeom prst="rect">
            <a:avLst/>
          </a:prstGeom>
        </p:spPr>
      </p:pic>
      <p:sp>
        <p:nvSpPr>
          <p:cNvPr id="6" name="文字方塊 3">
            <a:extLst>
              <a:ext uri="{FF2B5EF4-FFF2-40B4-BE49-F238E27FC236}">
                <a16:creationId xmlns:a16="http://schemas.microsoft.com/office/drawing/2014/main" id="{26CEE88C-E4A0-CE57-C8EB-16A89D4743B7}"/>
              </a:ext>
            </a:extLst>
          </p:cNvPr>
          <p:cNvSpPr txBox="1"/>
          <p:nvPr/>
        </p:nvSpPr>
        <p:spPr>
          <a:xfrm>
            <a:off x="11140659" y="5678443"/>
            <a:ext cx="1168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altLang="en-US" sz="1200" dirty="0"/>
              <a:t>線上講解</a:t>
            </a:r>
          </a:p>
        </p:txBody>
      </p:sp>
    </p:spTree>
    <p:extLst>
      <p:ext uri="{BB962C8B-B14F-4D97-AF65-F5344CB8AC3E}">
        <p14:creationId xmlns:p14="http://schemas.microsoft.com/office/powerpoint/2010/main" val="3189179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訂 2">
      <a:majorFont>
        <a:latin typeface="Calibri Light"/>
        <a:ea typeface="Noto Sans Mono CJK TC Regular"/>
        <a:cs typeface=""/>
      </a:majorFont>
      <a:minorFont>
        <a:latin typeface="Times New Roman"/>
        <a:ea typeface="Noto Sans Mono CJK TC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25400">
          <a:solidFill>
            <a:schemeClr val="tx1"/>
          </a:solidFill>
          <a:headEnd type="none" w="med" len="med"/>
          <a:tailEnd type="none" w="med" len="med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9050">
          <a:solidFill>
            <a:schemeClr val="tx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24114</TotalTime>
  <Words>338</Words>
  <Application>Microsoft Office PowerPoint</Application>
  <PresentationFormat>寬螢幕</PresentationFormat>
  <Paragraphs>14</Paragraphs>
  <Slides>1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7" baseType="lpstr">
      <vt:lpstr>微軟正黑體</vt:lpstr>
      <vt:lpstr>Arial</vt:lpstr>
      <vt:lpstr>Calibri</vt:lpstr>
      <vt:lpstr>Calibri Light</vt:lpstr>
      <vt:lpstr>Times New Roman</vt:lpstr>
      <vt:lpstr>Office 佈景主題</vt:lpstr>
      <vt:lpstr>牌值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顧震宇</dc:creator>
  <cp:lastModifiedBy>代數白痴 顧</cp:lastModifiedBy>
  <cp:revision>1104</cp:revision>
  <dcterms:created xsi:type="dcterms:W3CDTF">2015-07-26T15:18:38Z</dcterms:created>
  <dcterms:modified xsi:type="dcterms:W3CDTF">2023-12-06T06:49:45Z</dcterms:modified>
</cp:coreProperties>
</file>