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5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000"/>
    <a:srgbClr val="FFFFCC"/>
    <a:srgbClr val="3399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36B67D-96AD-4BA2-A0C2-4403C38D8C9E}" v="95" dt="2023-10-11T03:06:08.5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0" autoAdjust="0"/>
    <p:restoredTop sz="94005" autoAdjust="0"/>
  </p:normalViewPr>
  <p:slideViewPr>
    <p:cSldViewPr snapToGrid="0">
      <p:cViewPr varScale="1">
        <p:scale>
          <a:sx n="65" d="100"/>
          <a:sy n="65" d="100"/>
        </p:scale>
        <p:origin x="32" y="372"/>
      </p:cViewPr>
      <p:guideLst>
        <p:guide pos="3840"/>
        <p:guide orient="horz"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D8209AB-AB57-4C54-8EF2-F897CD278CC6}"/>
    <pc:docChg chg="undo custSel addSld modSld">
      <pc:chgData name="代數白痴 顧" userId="316db6a4f7ef8138" providerId="LiveId" clId="{9D8209AB-AB57-4C54-8EF2-F897CD278CC6}" dt="2023-10-06T07:41:59.419" v="4315"/>
      <pc:docMkLst>
        <pc:docMk/>
      </pc:docMkLst>
      <pc:sldChg chg="addSp delSp modSp mod modTransition delAnim modNotesTx">
        <pc:chgData name="代數白痴 顧" userId="316db6a4f7ef8138" providerId="LiveId" clId="{9D8209AB-AB57-4C54-8EF2-F897CD278CC6}" dt="2023-10-05T08:10:12.850" v="4314" actId="478"/>
        <pc:sldMkLst>
          <pc:docMk/>
          <pc:sldMk cId="754667137" sldId="386"/>
        </pc:sldMkLst>
        <pc:spChg chg="add mod">
          <ac:chgData name="代數白痴 顧" userId="316db6a4f7ef8138" providerId="LiveId" clId="{9D8209AB-AB57-4C54-8EF2-F897CD278CC6}" dt="2023-10-05T07:05:11.677" v="2951" actId="1076"/>
          <ac:spMkLst>
            <pc:docMk/>
            <pc:sldMk cId="754667137" sldId="386"/>
            <ac:spMk id="4" creationId="{4FD0A131-8FCF-DA7D-1738-B53504221924}"/>
          </ac:spMkLst>
        </pc:spChg>
        <pc:spChg chg="add mod">
          <ac:chgData name="代數白痴 顧" userId="316db6a4f7ef8138" providerId="LiveId" clId="{9D8209AB-AB57-4C54-8EF2-F897CD278CC6}" dt="2023-10-05T07:06:20.532" v="2984" actId="1076"/>
          <ac:spMkLst>
            <pc:docMk/>
            <pc:sldMk cId="754667137" sldId="386"/>
            <ac:spMk id="13" creationId="{BD254382-1AFE-6D27-FBA4-B70283041F14}"/>
          </ac:spMkLst>
        </pc:spChg>
        <pc:spChg chg="add mod">
          <ac:chgData name="代數白痴 顧" userId="316db6a4f7ef8138" providerId="LiveId" clId="{9D8209AB-AB57-4C54-8EF2-F897CD278CC6}" dt="2023-10-05T07:06:28.635" v="2986" actId="1076"/>
          <ac:spMkLst>
            <pc:docMk/>
            <pc:sldMk cId="754667137" sldId="386"/>
            <ac:spMk id="14" creationId="{17E43E02-17E9-D5DF-F728-0EB1F9744EE8}"/>
          </ac:spMkLst>
        </pc:spChg>
        <pc:spChg chg="add mod">
          <ac:chgData name="代數白痴 顧" userId="316db6a4f7ef8138" providerId="LiveId" clId="{9D8209AB-AB57-4C54-8EF2-F897CD278CC6}" dt="2023-10-05T07:06:38.372" v="2988" actId="1076"/>
          <ac:spMkLst>
            <pc:docMk/>
            <pc:sldMk cId="754667137" sldId="386"/>
            <ac:spMk id="15" creationId="{6F3FE965-FF6D-92AC-945F-CBFE53E8C0CD}"/>
          </ac:spMkLst>
        </pc:spChg>
        <pc:spChg chg="add mod">
          <ac:chgData name="代數白痴 顧" userId="316db6a4f7ef8138" providerId="LiveId" clId="{9D8209AB-AB57-4C54-8EF2-F897CD278CC6}" dt="2023-10-05T07:06:44.908" v="2989" actId="1076"/>
          <ac:spMkLst>
            <pc:docMk/>
            <pc:sldMk cId="754667137" sldId="386"/>
            <ac:spMk id="16" creationId="{27F86515-8091-D773-7D4A-4DE132763679}"/>
          </ac:spMkLst>
        </pc:spChg>
        <pc:spChg chg="add mod">
          <ac:chgData name="代數白痴 顧" userId="316db6a4f7ef8138" providerId="LiveId" clId="{9D8209AB-AB57-4C54-8EF2-F897CD278CC6}" dt="2023-10-05T07:06:54.851" v="2990" actId="1076"/>
          <ac:spMkLst>
            <pc:docMk/>
            <pc:sldMk cId="754667137" sldId="386"/>
            <ac:spMk id="17" creationId="{1AFFFDB0-96AE-3DD6-7543-6F4DBD057A36}"/>
          </ac:spMkLst>
        </pc:spChg>
        <pc:spChg chg="add mod">
          <ac:chgData name="代數白痴 顧" userId="316db6a4f7ef8138" providerId="LiveId" clId="{9D8209AB-AB57-4C54-8EF2-F897CD278CC6}" dt="2023-10-05T07:22:58.205" v="3964" actId="113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9D8209AB-AB57-4C54-8EF2-F897CD278CC6}" dt="2023-10-05T07:55:51.123" v="4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8" creationId="{0200C782-BA87-C14A-F33C-E54927DB2AB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0" creationId="{4AE28CE1-397F-3174-6929-A50B0E47B5E7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1" creationId="{D71BD10A-1B0E-2648-0E1A-79CD16ABF92B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49" creationId="{8B649FB4-0CEB-D5A2-85F9-F57B98171400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0" creationId="{0BDD5C94-540D-4A6D-06EA-750037656DD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1" creationId="{3AE14E69-785C-9FF8-D8A9-3547C9B7AE74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2" creationId="{DDD6D78F-57DB-7348-BB09-1FA32014274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3" creationId="{6C9DA4AB-FF92-4FB2-5860-3C72C7CBF4A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4" creationId="{4C300DC1-CBAF-82EE-9BD8-2E62881C2991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5" creationId="{DCFD761F-FE39-555E-97EB-DE48F46600C3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9D8209AB-AB57-4C54-8EF2-F897CD278CC6}" dt="2023-10-05T07:03:08.703" v="2933" actId="113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61" creationId="{BC93287A-5E51-9C64-5B0A-072F01D86A41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5" creationId="{1C5D7F05-42B4-9E1D-E50C-3D9AE3AFD2EA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6" creationId="{D4B847EC-3479-4A08-148C-E675FBE7B4FC}"/>
          </ac:spMkLst>
        </pc:spChg>
        <pc:grpChg chg="del">
          <ac:chgData name="代數白痴 顧" userId="316db6a4f7ef8138" providerId="LiveId" clId="{9D8209AB-AB57-4C54-8EF2-F897CD278CC6}" dt="2023-10-05T07:10:28.666" v="3319" actId="478"/>
          <ac:grpSpMkLst>
            <pc:docMk/>
            <pc:sldMk cId="754667137" sldId="386"/>
            <ac:grpSpMk id="21" creationId="{26831C4F-EFC2-17AE-8C6A-B04C09E0DDD6}"/>
          </ac:grpSpMkLst>
        </pc:grpChg>
        <pc:grpChg chg="del topLvl">
          <ac:chgData name="代數白痴 顧" userId="316db6a4f7ef8138" providerId="LiveId" clId="{9D8209AB-AB57-4C54-8EF2-F897CD278CC6}" dt="2023-10-05T07:12:33.977" v="3383" actId="165"/>
          <ac:grpSpMkLst>
            <pc:docMk/>
            <pc:sldMk cId="754667137" sldId="386"/>
            <ac:grpSpMk id="22" creationId="{A3CC8F27-045F-A59D-8DF9-98CD3DC0C414}"/>
          </ac:grpSpMkLst>
        </pc:grpChg>
        <pc:grpChg chg="add del mod">
          <ac:chgData name="代數白痴 顧" userId="316db6a4f7ef8138" providerId="LiveId" clId="{9D8209AB-AB57-4C54-8EF2-F897CD278CC6}" dt="2023-10-05T07:14:28.768" v="3452" actId="165"/>
          <ac:grpSpMkLst>
            <pc:docMk/>
            <pc:sldMk cId="754667137" sldId="386"/>
            <ac:grpSpMk id="29" creationId="{464FBC33-0C23-C588-D707-01F5F0E3A29C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7" creationId="{00D19994-75FE-2691-A17C-FE3786C075CE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8" creationId="{1EC44EFB-CBB5-E035-0599-59FA530D8C61}"/>
          </ac:grpSpMkLst>
        </pc:grpChg>
        <pc:picChg chg="add del mod">
          <ac:chgData name="代數白痴 顧" userId="316db6a4f7ef8138" providerId="LiveId" clId="{9D8209AB-AB57-4C54-8EF2-F897CD278CC6}" dt="2023-10-05T07:07:30.763" v="3019" actId="478"/>
          <ac:picMkLst>
            <pc:docMk/>
            <pc:sldMk cId="754667137" sldId="386"/>
            <ac:picMk id="3" creationId="{AF316B81-423A-C2C4-E755-5728063EDA43}"/>
          </ac:picMkLst>
        </pc:picChg>
        <pc:picChg chg="del">
          <ac:chgData name="代數白痴 顧" userId="316db6a4f7ef8138" providerId="LiveId" clId="{9D8209AB-AB57-4C54-8EF2-F897CD278CC6}" dt="2023-10-05T03:30:40.402" v="2267" actId="478"/>
          <ac:picMkLst>
            <pc:docMk/>
            <pc:sldMk cId="754667137" sldId="386"/>
            <ac:picMk id="35" creationId="{2814615C-9018-C4AB-B413-063BAF9F64B5}"/>
          </ac:picMkLst>
        </pc:picChg>
        <pc:picChg chg="add del mod">
          <ac:chgData name="代數白痴 顧" userId="316db6a4f7ef8138" providerId="LiveId" clId="{9D8209AB-AB57-4C54-8EF2-F897CD278CC6}" dt="2023-10-05T07:22:23.822" v="3958" actId="478"/>
          <ac:picMkLst>
            <pc:docMk/>
            <pc:sldMk cId="754667137" sldId="386"/>
            <ac:picMk id="58" creationId="{D8600C81-232B-BBA8-DF84-4976E7F9F589}"/>
          </ac:picMkLst>
        </pc:pic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6" creationId="{BC8ED1BA-CD61-8DFB-D7FD-0C2266833347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8" creationId="{E7D150F4-35DB-E727-13DB-601151C8975B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0" creationId="{F8652A46-A41C-4C7D-194F-FFF36287986F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1" creationId="{34C0C354-527E-D37F-CD8C-21FDDEE53515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2" creationId="{24AE561D-3412-8E7B-9A8B-C086E2610CD1}"/>
          </ac:cxnSpMkLst>
        </pc:cxnChg>
        <pc:cxnChg chg="del topLvl">
          <ac:chgData name="代數白痴 顧" userId="316db6a4f7ef8138" providerId="LiveId" clId="{9D8209AB-AB57-4C54-8EF2-F897CD278CC6}" dt="2023-10-05T07:10:28.666" v="3319" actId="478"/>
          <ac:cxnSpMkLst>
            <pc:docMk/>
            <pc:sldMk cId="754667137" sldId="386"/>
            <ac:cxnSpMk id="20" creationId="{E47BD5F9-D2C1-966A-74B7-89A2579BD0B1}"/>
          </ac:cxnSpMkLst>
        </pc:cxnChg>
        <pc:cxnChg chg="mod topLvl">
          <ac:chgData name="代數白痴 顧" userId="316db6a4f7ef8138" providerId="LiveId" clId="{9D8209AB-AB57-4C54-8EF2-F897CD278CC6}" dt="2023-10-05T07:22:54.866" v="3963" actId="164"/>
          <ac:cxnSpMkLst>
            <pc:docMk/>
            <pc:sldMk cId="754667137" sldId="386"/>
            <ac:cxnSpMk id="24" creationId="{63855BF0-B54B-7A91-EFB5-B33AB0DB92A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2" creationId="{290216DC-CD30-FEA0-37FA-D969906DA053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3" creationId="{365B8424-D1DC-0115-58DA-8C88BF61A3D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4" creationId="{606B101D-477A-E5E2-C626-63071DA0DF5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6" creationId="{C50F0B81-9283-A52F-2927-6354FE7C986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7" creationId="{47FC5E7D-B1ED-6511-8B09-EBA9F632EE4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8" creationId="{98094AA2-25E5-C716-567B-4C38F0E3FFCA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9" creationId="{AC1E9D02-257C-5057-023E-A411C2ADC337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0" creationId="{49F5BFE7-0D48-66AB-5495-8CD9D6586360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1" creationId="{50B289B4-B447-1D00-5C27-3BE672D38E7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2" creationId="{656ABA7F-E088-FE23-93E5-834965360418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3" creationId="{C0FFF507-6225-8E6E-1036-DDAB3DE2823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4" creationId="{E057960E-3C70-1409-C0E2-137B1283D1B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5" creationId="{EC343EC6-8CC4-D731-3CA4-D1B2AD4D7F2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6" creationId="{003F491A-2F95-055F-4102-91E4E8C1C3C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7" creationId="{9F3534F8-36F8-9A07-7247-648D8D850EBB}"/>
          </ac:cxnSpMkLst>
        </pc:cxnChg>
        <pc:cxnChg chg="del mod topLvl">
          <ac:chgData name="代數白痴 顧" userId="316db6a4f7ef8138" providerId="LiveId" clId="{9D8209AB-AB57-4C54-8EF2-F897CD278CC6}" dt="2023-10-05T07:19:11.440" v="3690" actId="478"/>
          <ac:cxnSpMkLst>
            <pc:docMk/>
            <pc:sldMk cId="754667137" sldId="386"/>
            <ac:cxnSpMk id="48" creationId="{FA98C844-B6E3-E774-A2B2-2726F2BB57F2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2" creationId="{02E4163C-DD31-C92D-0FCA-DF86C24E6AC4}"/>
          </ac:cxnSpMkLst>
        </pc:cxnChg>
        <pc:cxnChg chg="add del mod">
          <ac:chgData name="代數白痴 顧" userId="316db6a4f7ef8138" providerId="LiveId" clId="{9D8209AB-AB57-4C54-8EF2-F897CD278CC6}" dt="2023-10-05T07:22:36.183" v="3961" actId="478"/>
          <ac:cxnSpMkLst>
            <pc:docMk/>
            <pc:sldMk cId="754667137" sldId="386"/>
            <ac:cxnSpMk id="64" creationId="{2E2AF2C2-1DB7-36B1-DAB7-107884AAD573}"/>
          </ac:cxnSpMkLst>
        </pc:cxnChg>
        <pc:cxnChg chg="add del mod">
          <ac:chgData name="代數白痴 顧" userId="316db6a4f7ef8138" providerId="LiveId" clId="{9D8209AB-AB57-4C54-8EF2-F897CD278CC6}" dt="2023-10-05T07:17:15.142" v="3605" actId="478"/>
          <ac:cxnSpMkLst>
            <pc:docMk/>
            <pc:sldMk cId="754667137" sldId="386"/>
            <ac:cxnSpMk id="67" creationId="{9BA2E304-D5EA-655A-1292-39E8B4678444}"/>
          </ac:cxnSpMkLst>
        </pc:cxnChg>
        <pc:cxnChg chg="add del mod">
          <ac:chgData name="代數白痴 顧" userId="316db6a4f7ef8138" providerId="LiveId" clId="{9D8209AB-AB57-4C54-8EF2-F897CD278CC6}" dt="2023-10-05T07:17:16.733" v="3606" actId="478"/>
          <ac:cxnSpMkLst>
            <pc:docMk/>
            <pc:sldMk cId="754667137" sldId="386"/>
            <ac:cxnSpMk id="68" creationId="{470A61C8-E99E-EB82-2948-52A9F8206B96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9" creationId="{6690620E-4DAE-28B3-A4F2-5E8F0B44D3C5}"/>
          </ac:cxnSpMkLst>
        </pc:cxnChg>
        <pc:cxnChg chg="add del mod">
          <ac:chgData name="代數白痴 顧" userId="316db6a4f7ef8138" providerId="LiveId" clId="{9D8209AB-AB57-4C54-8EF2-F897CD278CC6}" dt="2023-10-05T07:17:43.339" v="3645" actId="478"/>
          <ac:cxnSpMkLst>
            <pc:docMk/>
            <pc:sldMk cId="754667137" sldId="386"/>
            <ac:cxnSpMk id="70" creationId="{14B134FA-2B5F-0EF7-132A-ABE112A042A7}"/>
          </ac:cxnSpMkLst>
        </pc:cxnChg>
        <pc:cxnChg chg="add del mod">
          <ac:chgData name="代數白痴 顧" userId="316db6a4f7ef8138" providerId="LiveId" clId="{9D8209AB-AB57-4C54-8EF2-F897CD278CC6}" dt="2023-10-05T07:17:35.179" v="3636" actId="478"/>
          <ac:cxnSpMkLst>
            <pc:docMk/>
            <pc:sldMk cId="754667137" sldId="386"/>
            <ac:cxnSpMk id="71" creationId="{F1C72AED-32B6-A356-1636-4BF69B1A6494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72" creationId="{9C386326-CBE3-0EE5-D696-42EBEF83C191}"/>
          </ac:cxnSpMkLst>
        </pc:cxnChg>
        <pc:cxnChg chg="add del mod">
          <ac:chgData name="代數白痴 顧" userId="316db6a4f7ef8138" providerId="LiveId" clId="{9D8209AB-AB57-4C54-8EF2-F897CD278CC6}" dt="2023-10-05T08:10:12.850" v="4314" actId="478"/>
          <ac:cxnSpMkLst>
            <pc:docMk/>
            <pc:sldMk cId="754667137" sldId="386"/>
            <ac:cxnSpMk id="89" creationId="{8D92FE85-DCB6-6895-2D54-E2F4BC026805}"/>
          </ac:cxnSpMkLst>
        </pc:cxnChg>
      </pc:sldChg>
      <pc:sldChg chg="modSp mod modTransition modNotesTx">
        <pc:chgData name="代數白痴 顧" userId="316db6a4f7ef8138" providerId="LiveId" clId="{9D8209AB-AB57-4C54-8EF2-F897CD278CC6}" dt="2023-10-05T07:58:34.706" v="4290"/>
        <pc:sldMkLst>
          <pc:docMk/>
          <pc:sldMk cId="151402070" sldId="390"/>
        </pc:sldMkLst>
        <pc:spChg chg="mod">
          <ac:chgData name="代數白痴 顧" userId="316db6a4f7ef8138" providerId="LiveId" clId="{9D8209AB-AB57-4C54-8EF2-F897CD278CC6}" dt="2023-10-05T03:03:45.365" v="22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addAnim delAnim modAnim modNotesTx">
        <pc:chgData name="代數白痴 顧" userId="316db6a4f7ef8138" providerId="LiveId" clId="{9D8209AB-AB57-4C54-8EF2-F897CD278CC6}" dt="2023-10-05T07:58:34.708" v="4291"/>
        <pc:sldMkLst>
          <pc:docMk/>
          <pc:sldMk cId="2267038628" sldId="392"/>
        </pc:sldMkLst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5" creationId="{5E2A2CD0-F0F8-38E5-039B-BD5DF0E9AD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6" creationId="{DD183B78-9ECB-5079-4B9A-B4258C0003C7}"/>
          </ac:spMkLst>
        </pc:spChg>
        <pc:spChg chg="mod">
          <ac:chgData name="代數白痴 顧" userId="316db6a4f7ef8138" providerId="LiveId" clId="{9D8209AB-AB57-4C54-8EF2-F897CD278CC6}" dt="2023-10-05T03:22:12.378" v="1625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8" creationId="{E32480AC-1E31-F4F8-A06C-2B6809F6DE89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9" creationId="{3209987C-B309-B862-E8F5-6982259A7626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0" creationId="{5BB1263F-E72F-6913-B935-DAE38E7B22D3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5" creationId="{01DE88EF-3698-A436-F15E-37D27377691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6" creationId="{9A6128D2-D05D-335F-BF28-6D8713E111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7" creationId="{BEF9ACFD-CFD8-3351-C512-97B49DA728F0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8" creationId="{49CBF493-C4A1-A179-9FDE-95EAE3C2CC4D}"/>
          </ac:spMkLst>
        </pc:spChg>
        <pc:spChg chg="mod">
          <ac:chgData name="代數白痴 顧" userId="316db6a4f7ef8138" providerId="LiveId" clId="{9D8209AB-AB57-4C54-8EF2-F897CD278CC6}" dt="2023-10-05T03:08:05.854" v="587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7" creationId="{B75F73C1-5327-C431-29D1-2DDFC7975382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0" creationId="{E2989B46-ABAD-1E4F-4E89-199F702B6C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3" creationId="{70F08ABF-99E0-45A8-6B88-C53BEE6AE808}"/>
          </ac:spMkLst>
        </pc:spChg>
        <pc:spChg chg="add del mod">
          <ac:chgData name="代數白痴 顧" userId="316db6a4f7ef8138" providerId="LiveId" clId="{9D8209AB-AB57-4C54-8EF2-F897CD278CC6}" dt="2023-10-05T03:19:29.266" v="1489" actId="478"/>
          <ac:spMkLst>
            <pc:docMk/>
            <pc:sldMk cId="2267038628" sldId="392"/>
            <ac:spMk id="74" creationId="{9A9403EA-E0CE-F244-2948-738D8FE2BE4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5" creationId="{551B6AF2-9B88-ACBE-7B23-482778AA250F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6" creationId="{14A8CCC1-143F-A595-3DB2-7BBE73434811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8" creationId="{FC130DCE-CC2C-B65E-E7CC-0CC1BC867E40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9" creationId="{775246E5-4108-E1D5-1506-CDF6BAB5CE7C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0" creationId="{72154CDA-52EB-B24C-60D4-D87B655D45F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1" creationId="{244EC263-91AF-8003-3A9E-F3480C7CDE1A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4" creationId="{064F3BFB-9E8D-56B5-25F7-8E338AD149E7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7" creationId="{D94733CB-5F65-1EC4-C563-48F9797F677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92" creationId="{8797F9BA-5CFD-3A10-1605-440BA7C64B5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02" creationId="{7D781081-C6A2-1D5D-F63C-45B17AEDCD95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15" creationId="{97F9AE1B-2B4A-BD3D-759D-0ABEF407D747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8" creationId="{15EEA5B3-B15F-8885-8832-F060629C4D8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9" creationId="{E5E20CAD-DBA9-83C0-7CCC-FBC18834B68D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0" creationId="{18672497-C84B-8DB6-778F-D33940E6D6EF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1" creationId="{18D4623B-160D-EC72-D625-00B49E923BB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2" creationId="{F578A662-3DFE-97F2-57ED-0675CA4E9C6C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3" creationId="{C7DB37AE-2D32-621F-5372-90E522A3E2C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4" creationId="{565F2097-7048-85AE-AEDB-9BB2E5174E6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5" creationId="{A0A2E0C9-1CB6-1FB2-33C1-BC28047283A6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40" creationId="{526ED408-EB1E-778E-1B32-8F36EA62EA24}"/>
          </ac:spMkLst>
        </pc:spChg>
        <pc:grpChg chg="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9D8209AB-AB57-4C54-8EF2-F897CD278CC6}" dt="2023-10-05T03:04:13.493" v="72" actId="478"/>
          <ac:grpSpMkLst>
            <pc:docMk/>
            <pc:sldMk cId="2267038628" sldId="392"/>
            <ac:grpSpMk id="64" creationId="{224CBAB7-D20B-0411-712C-89E735D4C7E3}"/>
          </ac:grpSpMkLst>
        </pc:grpChg>
        <pc:grpChg chg="del mod topLvl">
          <ac:chgData name="代數白痴 顧" userId="316db6a4f7ef8138" providerId="LiveId" clId="{9D8209AB-AB57-4C54-8EF2-F897CD278CC6}" dt="2023-10-05T03:04:27.460" v="77" actId="165"/>
          <ac:grpSpMkLst>
            <pc:docMk/>
            <pc:sldMk cId="2267038628" sldId="392"/>
            <ac:grpSpMk id="82" creationId="{7AD9D0BE-61E2-81EA-5715-CFF6770CD3DB}"/>
          </ac:grpSpMkLst>
        </pc:grpChg>
        <pc:grpChg chg="add del">
          <ac:chgData name="代數白痴 顧" userId="316db6a4f7ef8138" providerId="LiveId" clId="{9D8209AB-AB57-4C54-8EF2-F897CD278CC6}" dt="2023-10-05T03:04:23.489" v="76" actId="165"/>
          <ac:grpSpMkLst>
            <pc:docMk/>
            <pc:sldMk cId="2267038628" sldId="392"/>
            <ac:grpSpMk id="83" creationId="{848D42E3-007F-9026-7D35-EFB30C9B63C3}"/>
          </ac:grpSpMkLst>
        </pc:grpChg>
        <pc:grpChg chg="add 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89" creationId="{9CCC5770-87EB-F92D-A2AA-E57B31213304}"/>
          </ac:grpSpMkLst>
        </pc:grpChg>
        <pc:grpChg chg="add del mod">
          <ac:chgData name="代數白痴 顧" userId="316db6a4f7ef8138" providerId="LiveId" clId="{9D8209AB-AB57-4C54-8EF2-F897CD278CC6}" dt="2023-10-05T07:12:14.338" v="3380" actId="165"/>
          <ac:grpSpMkLst>
            <pc:docMk/>
            <pc:sldMk cId="2267038628" sldId="392"/>
            <ac:grpSpMk id="91" creationId="{F5BB07CF-4FA2-5F4F-57C3-566C390F0CD3}"/>
          </ac:grpSpMkLst>
        </pc:grpChg>
        <pc:grpChg chg="add mod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141" creationId="{8D184488-2E3D-685D-96F6-61DB3F0CC82A}"/>
          </ac:grpSpMkLst>
        </pc:grpChg>
        <pc:picChg chg="add del mod">
          <ac:chgData name="代數白痴 顧" userId="316db6a4f7ef8138" providerId="LiveId" clId="{9D8209AB-AB57-4C54-8EF2-F897CD278CC6}" dt="2023-10-05T07:34:10.492" v="4221" actId="478"/>
          <ac:picMkLst>
            <pc:docMk/>
            <pc:sldMk cId="2267038628" sldId="392"/>
            <ac:picMk id="5" creationId="{9477DFA4-23B9-777D-62F7-10319C4F84AC}"/>
          </ac:picMkLst>
        </pc:picChg>
        <pc:picChg chg="add del mod">
          <ac:chgData name="代數白痴 顧" userId="316db6a4f7ef8138" providerId="LiveId" clId="{9D8209AB-AB57-4C54-8EF2-F897CD278CC6}" dt="2023-10-05T03:15:50.247" v="1074" actId="478"/>
          <ac:picMkLst>
            <pc:docMk/>
            <pc:sldMk cId="2267038628" sldId="392"/>
            <ac:picMk id="14" creationId="{738D8802-A30A-81E5-EB41-190BA96E6D19}"/>
          </ac:picMkLst>
        </pc:picChg>
        <pc:picChg chg="del mod topLvl">
          <ac:chgData name="代數白痴 顧" userId="316db6a4f7ef8138" providerId="LiveId" clId="{9D8209AB-AB57-4C54-8EF2-F897CD278CC6}" dt="2023-10-05T03:04:28.948" v="78" actId="478"/>
          <ac:picMkLst>
            <pc:docMk/>
            <pc:sldMk cId="2267038628" sldId="392"/>
            <ac:picMk id="71" creationId="{77F97884-2D6F-90E7-763B-5878FBFF6A3E}"/>
          </ac:picMkLst>
        </pc:picChg>
        <pc:cxnChg chg="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2" creationId="{0402F8B2-8521-2A78-654E-1B7BB85DD03A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8" creationId="{55B54020-174D-416B-E088-76AF26111D9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9" creationId="{6A0F80F8-C8C9-B30B-FA10-1E4F9459097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1" creationId="{4339D291-48E0-2646-42B4-B7AA89D809A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4" creationId="{23411FF2-0BC7-8697-1470-94F97C70873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6" creationId="{E2DB0670-4618-4B2E-5B97-5A95E400C152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7" creationId="{BB94E778-EE21-2D93-4515-3B59D33E25DC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2" creationId="{E36CD733-42E7-BF6C-A670-5F233508DA7B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3" creationId="{40150A4D-9FF6-F4A7-E774-23A835DCCAE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4" creationId="{0C6F5BA5-B742-DC79-0A4E-350BEDEC0B08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7" creationId="{7C202E68-C5B9-0ADA-BF6D-E44EAD7F73E9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1" creationId="{6E8322CC-3BC6-BDF3-BD68-FADA214801DB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4" creationId="{F042B9A8-3F08-26E1-55AF-0A91C987C3F6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8" creationId="{57791588-2422-6FA9-4645-74D61174AB89}"/>
          </ac:cxnSpMkLst>
        </pc:cxnChg>
        <pc:cxnChg chg="add del mod">
          <ac:chgData name="代數白痴 顧" userId="316db6a4f7ef8138" providerId="LiveId" clId="{9D8209AB-AB57-4C54-8EF2-F897CD278CC6}" dt="2023-10-05T03:19:43.653" v="1495" actId="478"/>
          <ac:cxnSpMkLst>
            <pc:docMk/>
            <pc:sldMk cId="2267038628" sldId="392"/>
            <ac:cxnSpMk id="51" creationId="{53B8C37B-F96E-6647-D2B3-5388FF120BF3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2" creationId="{4E5B9B0C-1055-3766-87FD-CA7966DD289D}"/>
          </ac:cxnSpMkLst>
        </pc:cxnChg>
        <pc:cxnChg chg="add del mod">
          <ac:chgData name="代數白痴 顧" userId="316db6a4f7ef8138" providerId="LiveId" clId="{9D8209AB-AB57-4C54-8EF2-F897CD278CC6}" dt="2023-10-05T03:19:45.187" v="1496" actId="478"/>
          <ac:cxnSpMkLst>
            <pc:docMk/>
            <pc:sldMk cId="2267038628" sldId="392"/>
            <ac:cxnSpMk id="53" creationId="{DE945CD7-E8FD-2E98-C3D1-BFB86BEDC00D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9" creationId="{FCBF71BD-F892-0AEF-2269-B8F553007A56}"/>
          </ac:cxnSpMkLst>
        </pc:cxnChg>
        <pc:cxnChg chg="add del mod">
          <ac:chgData name="代數白痴 顧" userId="316db6a4f7ef8138" providerId="LiveId" clId="{9D8209AB-AB57-4C54-8EF2-F897CD278CC6}" dt="2023-10-05T03:19:46.885" v="1497" actId="478"/>
          <ac:cxnSpMkLst>
            <pc:docMk/>
            <pc:sldMk cId="2267038628" sldId="392"/>
            <ac:cxnSpMk id="61" creationId="{A28AE9F5-8DD8-545B-AC49-39206401A7C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62" creationId="{B97D4758-2ACD-D759-2612-80D7262C1840}"/>
          </ac:cxnSpMkLst>
        </pc:cxnChg>
        <pc:cxnChg chg="add del mod">
          <ac:chgData name="代數白痴 顧" userId="316db6a4f7ef8138" providerId="LiveId" clId="{9D8209AB-AB57-4C54-8EF2-F897CD278CC6}" dt="2023-10-05T03:19:41.891" v="1494" actId="478"/>
          <ac:cxnSpMkLst>
            <pc:docMk/>
            <pc:sldMk cId="2267038628" sldId="392"/>
            <ac:cxnSpMk id="63" creationId="{955AC149-A9F6-FD84-32F3-CD70782F3F3C}"/>
          </ac:cxnSpMkLst>
        </pc:cxnChg>
        <pc:cxnChg chg="add del mod">
          <ac:chgData name="代數白痴 顧" userId="316db6a4f7ef8138" providerId="LiveId" clId="{9D8209AB-AB57-4C54-8EF2-F897CD278CC6}" dt="2023-10-05T03:16:14.516" v="1138" actId="478"/>
          <ac:cxnSpMkLst>
            <pc:docMk/>
            <pc:sldMk cId="2267038628" sldId="392"/>
            <ac:cxnSpMk id="65" creationId="{5FCEAE3A-FE01-3F1E-A677-50FC278B3E5C}"/>
          </ac:cxnSpMkLst>
        </pc:cxnChg>
        <pc:cxnChg chg="del">
          <ac:chgData name="代數白痴 顧" userId="316db6a4f7ef8138" providerId="LiveId" clId="{9D8209AB-AB57-4C54-8EF2-F897CD278CC6}" dt="2023-10-05T03:04:17.425" v="73" actId="478"/>
          <ac:cxnSpMkLst>
            <pc:docMk/>
            <pc:sldMk cId="2267038628" sldId="392"/>
            <ac:cxnSpMk id="66" creationId="{842E5698-F567-4D3A-B52F-1DACD6E2E3E8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8" creationId="{A4ECBF5E-79B3-4772-0B76-1B09BF553E72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9" creationId="{6C709DD5-78D8-2E35-D6AF-2D74A7EAD550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2" creationId="{09CEEB1A-468C-482E-08FC-7B33C265E29D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7" creationId="{865EF838-2FA2-A394-6679-DD473B53D83D}"/>
          </ac:cxnSpMkLst>
        </pc:cxnChg>
        <pc:cxnChg chg="add del mod">
          <ac:chgData name="代數白痴 顧" userId="316db6a4f7ef8138" providerId="LiveId" clId="{9D8209AB-AB57-4C54-8EF2-F897CD278CC6}" dt="2023-10-05T03:20:25.213" v="1520" actId="478"/>
          <ac:cxnSpMkLst>
            <pc:docMk/>
            <pc:sldMk cId="2267038628" sldId="392"/>
            <ac:cxnSpMk id="86" creationId="{5AB02D75-9848-3B98-E642-817B847E0AF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4" creationId="{87E0EA97-562C-9CE7-444C-50552C76FC88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5" creationId="{7B471A4E-C244-B65A-DF81-A405F5D64AC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6" creationId="{0BDF7230-6390-9744-C8F5-84D4CA794A2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7" creationId="{B729944A-6DAB-21DD-8333-7EEC0DCBB76F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8" creationId="{CF3C3814-407B-703F-ED39-ED29F3A94FE5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9" creationId="{E74A7DDB-CA0C-0BA2-2AA9-DC0BE129E352}"/>
          </ac:cxnSpMkLst>
        </pc:cxnChg>
        <pc:cxnChg chg="add del mod">
          <ac:chgData name="代數白痴 顧" userId="316db6a4f7ef8138" providerId="LiveId" clId="{9D8209AB-AB57-4C54-8EF2-F897CD278CC6}" dt="2023-10-05T07:33:09.372" v="4188" actId="478"/>
          <ac:cxnSpMkLst>
            <pc:docMk/>
            <pc:sldMk cId="2267038628" sldId="392"/>
            <ac:cxnSpMk id="101" creationId="{22B2EBE1-395A-6B22-5645-153C4FAE6750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4" creationId="{464C3242-4D8A-212A-58B5-9A659E74402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8" creationId="{4BD0DB22-89A3-2552-DAEE-8D01A2175CD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0" creationId="{9B8ECBF6-E626-A687-3525-9BD8DACD686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2" creationId="{96E789AA-E35E-B5C8-5C26-C7D51578B95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4" creationId="{ED8F7F4A-2ED4-EA30-EF27-CB5E765E7C0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6" creationId="{A30760DE-5D6D-C753-2D23-32C7E9B5B416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7" creationId="{553149B6-5BBC-7C69-5870-9A7E9032E4A1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8" creationId="{FFC051B3-9094-37ED-69FA-B77B2242F0CD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0" creationId="{E56655C1-BEC1-4369-DE5F-70F4998A9CC2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2" creationId="{BB44D505-331C-8E56-0A11-DAD3E9713963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4" creationId="{BF8C2A28-B7C2-7659-334A-17BB2737E224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5" creationId="{F1668BF5-8C8A-B944-22EE-7C1C57EA85A7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6" creationId="{6C0A1995-E769-C291-16AE-960D534832F2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delSp modSp mod modTransition delAnim modAnim modNotesTx">
        <pc:chgData name="代數白痴 顧" userId="316db6a4f7ef8138" providerId="LiveId" clId="{9D8209AB-AB57-4C54-8EF2-F897CD278CC6}" dt="2023-10-05T08:04:30.082" v="4304" actId="20577"/>
        <pc:sldMkLst>
          <pc:docMk/>
          <pc:sldMk cId="4180650715" sldId="393"/>
        </pc:sldMkLst>
        <pc:spChg chg="mod">
          <ac:chgData name="代數白痴 顧" userId="316db6a4f7ef8138" providerId="LiveId" clId="{9D8209AB-AB57-4C54-8EF2-F897CD278CC6}" dt="2023-10-05T03:25:55.061" v="1996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7" creationId="{AE5148C9-3DE3-EC40-E02D-A4B9AA191EA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8" creationId="{37C9FA38-9DAB-B031-1137-DE6509513A57}"/>
          </ac:spMkLst>
        </pc:spChg>
        <pc:spChg chg="mod">
          <ac:chgData name="代數白痴 顧" userId="316db6a4f7ef8138" providerId="LiveId" clId="{9D8209AB-AB57-4C54-8EF2-F897CD278CC6}" dt="2023-10-05T08:04:30.082" v="4304" actId="20577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5" creationId="{15B04072-E77B-F9FC-18AE-A8504A38A73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6" creationId="{44CD5F70-99A8-DAD3-EA77-F108AE3DD2AB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7" creationId="{42780DE2-FD32-53EB-94E7-6AD458EC458D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80" creationId="{E9FBA1B0-9CB3-5916-604E-E77FAABCBC4D}"/>
          </ac:spMkLst>
        </pc:spChg>
        <pc:grpChg chg="add mod">
          <ac:chgData name="代數白痴 顧" userId="316db6a4f7ef8138" providerId="LiveId" clId="{9D8209AB-AB57-4C54-8EF2-F897CD278CC6}" dt="2023-10-05T03:29:57.510" v="2263" actId="164"/>
          <ac:grpSpMkLst>
            <pc:docMk/>
            <pc:sldMk cId="4180650715" sldId="393"/>
            <ac:grpSpMk id="2" creationId="{2AF2E14C-C0ED-F17F-0C94-4E209A3271E0}"/>
          </ac:grpSpMkLst>
        </pc:grpChg>
        <pc:grpChg chg="del mod">
          <ac:chgData name="代數白痴 顧" userId="316db6a4f7ef8138" providerId="LiveId" clId="{9D8209AB-AB57-4C54-8EF2-F897CD278CC6}" dt="2023-10-05T03:26:29.934" v="2003" actId="165"/>
          <ac:grpSpMkLst>
            <pc:docMk/>
            <pc:sldMk cId="4180650715" sldId="393"/>
            <ac:grpSpMk id="52" creationId="{1DAFF963-69D8-6A4A-05FF-9F86DAD22E6E}"/>
          </ac:grpSpMkLst>
        </pc:grp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9D8209AB-AB57-4C54-8EF2-F897CD278CC6}" dt="2023-10-05T03:26:09.862" v="2002" actId="478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del mod">
          <ac:chgData name="代數白痴 顧" userId="316db6a4f7ef8138" providerId="LiveId" clId="{9D8209AB-AB57-4C54-8EF2-F897CD278CC6}" dt="2023-10-05T03:26:07.860" v="2001" actId="478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9D8209AB-AB57-4C54-8EF2-F897CD278CC6}" dt="2023-10-05T03:25:59.165" v="1997" actId="478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del">
          <ac:chgData name="代數白痴 顧" userId="316db6a4f7ef8138" providerId="LiveId" clId="{9D8209AB-AB57-4C54-8EF2-F897CD278CC6}" dt="2023-10-05T03:22:21.742" v="1626" actId="478"/>
          <ac:picMkLst>
            <pc:docMk/>
            <pc:sldMk cId="4180650715" sldId="393"/>
            <ac:picMk id="37" creationId="{2FD32A21-6A3A-A248-1FCD-16F4D304FC0F}"/>
          </ac:picMkLst>
        </pc:pic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39" creationId="{D1AE1622-99F6-B341-F572-B165082E7336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44" creationId="{BE666D72-7D73-D975-966A-ECF4187B1368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9D8209AB-AB57-4C54-8EF2-F897CD278CC6}" dt="2023-10-05T03:29:57.510" v="2263" actId="164"/>
          <ac:cxnSpMkLst>
            <pc:docMk/>
            <pc:sldMk cId="4180650715" sldId="393"/>
            <ac:cxnSpMk id="64" creationId="{54592D26-DFC7-3260-277F-54D1C2762A76}"/>
          </ac:cxnSpMkLst>
        </pc:cxnChg>
      </pc:sldChg>
      <pc:sldChg chg="add">
        <pc:chgData name="代數白痴 顧" userId="316db6a4f7ef8138" providerId="LiveId" clId="{9D8209AB-AB57-4C54-8EF2-F897CD278CC6}" dt="2023-10-06T07:41:59.419" v="4315"/>
        <pc:sldMkLst>
          <pc:docMk/>
          <pc:sldMk cId="3791238270" sldId="394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8B3D7DE-A7E1-4542-93B0-3FF32504C6AA}"/>
    <pc:docChg chg="undo custSel modSld sldOrd">
      <pc:chgData name="代數白痴 顧" userId="316db6a4f7ef8138" providerId="LiveId" clId="{B8B3D7DE-A7E1-4542-93B0-3FF32504C6AA}" dt="2023-10-03T05:12:34.522" v="13908" actId="20577"/>
      <pc:docMkLst>
        <pc:docMk/>
      </pc:docMkLst>
      <pc:sldChg chg="addSp delSp modSp mod modTransition modAnim modNotesTx">
        <pc:chgData name="代數白痴 顧" userId="316db6a4f7ef8138" providerId="LiveId" clId="{B8B3D7DE-A7E1-4542-93B0-3FF32504C6AA}" dt="2023-10-03T05:12:15.303" v="13898"/>
        <pc:sldMkLst>
          <pc:docMk/>
          <pc:sldMk cId="754667137" sldId="386"/>
        </pc:sldMkLst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4" creationId="{309B84C5-B2AF-3B77-7C07-5D0219F21852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5" creationId="{BE31334C-EFF2-4A62-7327-907DC791D8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6" creationId="{6F66AD25-DEBB-5D89-3F52-AA14D0E3FD7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B8B3D7DE-A7E1-4542-93B0-3FF32504C6AA}" dt="2023-10-03T04:22:37.712" v="733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B3D7DE-A7E1-4542-93B0-3FF32504C6AA}" dt="2023-10-03T05:12:05.053" v="13897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B3D7DE-A7E1-4542-93B0-3FF32504C6AA}" dt="2023-10-03T04:19:30.815" v="7170" actId="20577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29" creationId="{CB4EC720-FB24-8A1B-CC94-61E79998C54D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0" creationId="{1EB545D9-4E5C-3FF4-8722-1E381EEA2B2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3" creationId="{8D7B597D-C2B4-9CD0-FCFF-2459EDD0B920}"/>
          </ac:spMkLst>
        </pc:spChg>
        <pc:spChg chg="mod">
          <ac:chgData name="代數白痴 顧" userId="316db6a4f7ef8138" providerId="LiveId" clId="{B8B3D7DE-A7E1-4542-93B0-3FF32504C6AA}" dt="2023-10-03T03:34:56.315" v="6766" actId="20577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1" creationId="{26831C4F-EFC2-17AE-8C6A-B04C09E0DDD6}"/>
          </ac:grpSpMkLst>
        </pc:grpChg>
        <pc:grpChg chg="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B8B3D7DE-A7E1-4542-93B0-3FF32504C6AA}" dt="2023-10-03T03:32:57.068" v="6609" actId="478"/>
          <ac:picMkLst>
            <pc:docMk/>
            <pc:sldMk cId="754667137" sldId="386"/>
            <ac:picMk id="7" creationId="{4D22A63D-15B4-23E9-7629-7016325EBE65}"/>
          </ac:picMkLst>
        </pc:picChg>
        <pc:picChg chg="add mod">
          <ac:chgData name="代數白痴 顧" userId="316db6a4f7ef8138" providerId="LiveId" clId="{B8B3D7DE-A7E1-4542-93B0-3FF32504C6AA}" dt="2023-10-03T05:11:44.615" v="13872" actId="1076"/>
          <ac:picMkLst>
            <pc:docMk/>
            <pc:sldMk cId="754667137" sldId="386"/>
            <ac:picMk id="35" creationId="{2814615C-9018-C4AB-B413-063BAF9F64B5}"/>
          </ac:picMkLst>
        </pc:pic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6" creationId="{3360153D-65C1-0044-C5A5-8653257A645F}"/>
          </ac:cxnSpMkLst>
        </pc:cxn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2" creationId="{11C1A7BD-A429-DCA2-02D9-A543FE632F46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B3D7DE-A7E1-4542-93B0-3FF32504C6AA}" dt="2023-10-03T04:23:15.144" v="7341" actId="164"/>
          <ac:cxnSpMkLst>
            <pc:docMk/>
            <pc:sldMk cId="754667137" sldId="386"/>
            <ac:cxnSpMk id="20" creationId="{E47BD5F9-D2C1-966A-74B7-89A2579BD0B1}"/>
          </ac:cxnSpMkLst>
        </pc:cxnChg>
        <pc:cxnChg chg="mod">
          <ac:chgData name="代數白痴 顧" userId="316db6a4f7ef8138" providerId="LiveId" clId="{B8B3D7DE-A7E1-4542-93B0-3FF32504C6AA}" dt="2023-10-03T04:18:13.426" v="7151" actId="14100"/>
          <ac:cxnSpMkLst>
            <pc:docMk/>
            <pc:sldMk cId="754667137" sldId="386"/>
            <ac:cxnSpMk id="24" creationId="{63855BF0-B54B-7A91-EFB5-B33AB0DB92AC}"/>
          </ac:cxnSpMkLst>
        </pc:cxnChg>
      </pc:sldChg>
      <pc:sldChg chg="modSp mod modTransition modNotesTx">
        <pc:chgData name="代數白痴 顧" userId="316db6a4f7ef8138" providerId="LiveId" clId="{B8B3D7DE-A7E1-4542-93B0-3FF32504C6AA}" dt="2023-10-03T05:12:34.522" v="13908" actId="20577"/>
        <pc:sldMkLst>
          <pc:docMk/>
          <pc:sldMk cId="151402070" sldId="390"/>
        </pc:sldMkLst>
        <pc:spChg chg="mod">
          <ac:chgData name="代數白痴 顧" userId="316db6a4f7ef8138" providerId="LiveId" clId="{B8B3D7DE-A7E1-4542-93B0-3FF32504C6AA}" dt="2023-10-03T05:12:34.522" v="1390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 modAnim modNotesTx">
        <pc:chgData name="代數白痴 顧" userId="316db6a4f7ef8138" providerId="LiveId" clId="{B8B3D7DE-A7E1-4542-93B0-3FF32504C6AA}" dt="2023-10-03T04:43:37.109" v="9633"/>
        <pc:sldMkLst>
          <pc:docMk/>
          <pc:sldMk cId="2267038628" sldId="392"/>
        </pc:sldMkLst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B8B3D7DE-A7E1-4542-93B0-3FF32504C6AA}" dt="2023-10-03T03:19:47.323" v="5871" actId="6549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8B3D7DE-A7E1-4542-93B0-3FF32504C6AA}" dt="2023-10-03T03:21:25.463" v="6039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4" creationId="{46FFA0A2-A71E-4039-80A3-8C80358BB454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5" creationId="{F5A713EB-8548-B627-95C8-51FD09C9D79B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6" creationId="{8EA0AC4A-2039-7895-0068-9888AE10ED02}"/>
          </ac:spMkLst>
        </pc:spChg>
        <pc:spChg chg="mod ord">
          <ac:chgData name="代數白痴 顧" userId="316db6a4f7ef8138" providerId="LiveId" clId="{B8B3D7DE-A7E1-4542-93B0-3FF32504C6AA}" dt="2023-10-03T03:07:55.004" v="5231" actId="1076"/>
          <ac:spMkLst>
            <pc:docMk/>
            <pc:sldMk cId="2267038628" sldId="392"/>
            <ac:spMk id="28" creationId="{E32480AC-1E31-F4F8-A06C-2B6809F6DE89}"/>
          </ac:spMkLst>
        </pc:spChg>
        <pc:spChg chg="mod ord">
          <ac:chgData name="代數白痴 顧" userId="316db6a4f7ef8138" providerId="LiveId" clId="{B8B3D7DE-A7E1-4542-93B0-3FF32504C6AA}" dt="2023-10-03T03:07:47.756" v="5229" actId="1076"/>
          <ac:spMkLst>
            <pc:docMk/>
            <pc:sldMk cId="2267038628" sldId="392"/>
            <ac:spMk id="29" creationId="{3209987C-B309-B862-E8F5-6982259A7626}"/>
          </ac:spMkLst>
        </pc:spChg>
        <pc:spChg chg="mod ord">
          <ac:chgData name="代數白痴 顧" userId="316db6a4f7ef8138" providerId="LiveId" clId="{B8B3D7DE-A7E1-4542-93B0-3FF32504C6AA}" dt="2023-10-03T03:08:00.492" v="5232" actId="1076"/>
          <ac:spMkLst>
            <pc:docMk/>
            <pc:sldMk cId="2267038628" sldId="392"/>
            <ac:spMk id="30" creationId="{5BB1263F-E72F-6913-B935-DAE38E7B22D3}"/>
          </ac:spMkLst>
        </pc:spChg>
        <pc:spChg chg="mod ord">
          <ac:chgData name="代數白痴 顧" userId="316db6a4f7ef8138" providerId="LiveId" clId="{B8B3D7DE-A7E1-4542-93B0-3FF32504C6AA}" dt="2023-10-03T03:07:23.488" v="5223" actId="166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B8B3D7DE-A7E1-4542-93B0-3FF32504C6AA}" dt="2023-10-03T03:09:43.791" v="5242" actId="478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7" creationId="{EE7CF6C8-F3AE-EA19-CFB5-1E28A390441A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9" creationId="{F51B173C-90FB-5273-271C-D283E9BBB6F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5" creationId="{01DE88EF-3698-A436-F15E-37D27377691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6" creationId="{9A6128D2-D05D-335F-BF28-6D8713E11123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7" creationId="{BEF9ACFD-CFD8-3351-C512-97B49DA728F0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8" creationId="{49CBF493-C4A1-A179-9FDE-95EAE3C2CC4D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B8B3D7DE-A7E1-4542-93B0-3FF32504C6AA}" dt="2023-10-03T02:47:50.951" v="5080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1" creationId="{2F019AF1-5BA7-2552-9C30-3E0CA5C674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2" creationId="{AACA9FF6-3DAE-57D7-A183-259F6D0148D7}"/>
          </ac:spMkLst>
        </pc:spChg>
        <pc:spChg chg="add mod">
          <ac:chgData name="代數白痴 顧" userId="316db6a4f7ef8138" providerId="LiveId" clId="{B8B3D7DE-A7E1-4542-93B0-3FF32504C6AA}" dt="2023-10-03T04:23:48.710" v="7346" actId="164"/>
          <ac:spMkLst>
            <pc:docMk/>
            <pc:sldMk cId="2267038628" sldId="392"/>
            <ac:spMk id="80" creationId="{72154CDA-52EB-B24C-60D4-D87B655D45F4}"/>
          </ac:spMkLst>
        </pc:spChg>
        <pc:spChg chg="add mod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81" creationId="{244EC263-91AF-8003-3A9E-F3480C7CDE1A}"/>
          </ac:spMkLst>
        </pc:spChg>
        <pc:grpChg chg="mod topLvl">
          <ac:chgData name="代數白痴 顧" userId="316db6a4f7ef8138" providerId="LiveId" clId="{B8B3D7DE-A7E1-4542-93B0-3FF32504C6AA}" dt="2023-10-03T03:19:41.042" v="5869" actId="164"/>
          <ac:grpSpMkLst>
            <pc:docMk/>
            <pc:sldMk cId="2267038628" sldId="392"/>
            <ac:grpSpMk id="3" creationId="{B7912554-F7C1-5852-8AB5-6489B5423E94}"/>
          </ac:grpSpMkLst>
        </pc:grpChg>
        <pc:grpChg chg="del ord">
          <ac:chgData name="代數白痴 顧" userId="316db6a4f7ef8138" providerId="LiveId" clId="{B8B3D7DE-A7E1-4542-93B0-3FF32504C6AA}" dt="2023-10-03T03:09:35.854" v="5241" actId="165"/>
          <ac:grpSpMkLst>
            <pc:docMk/>
            <pc:sldMk cId="2267038628" sldId="392"/>
            <ac:grpSpMk id="63" creationId="{7FBB6650-C0D3-9707-730E-49A1868FEE04}"/>
          </ac:grpSpMkLst>
        </pc:grpChg>
        <pc:grpChg chg="add mod">
          <ac:chgData name="代數白痴 顧" userId="316db6a4f7ef8138" providerId="LiveId" clId="{B8B3D7DE-A7E1-4542-93B0-3FF32504C6AA}" dt="2023-10-03T03:07:05.717" v="5214" actId="1076"/>
          <ac:grpSpMkLst>
            <pc:docMk/>
            <pc:sldMk cId="2267038628" sldId="392"/>
            <ac:grpSpMk id="64" creationId="{224CBAB7-D20B-0411-712C-89E735D4C7E3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2" creationId="{7AD9D0BE-61E2-81EA-5715-CFF6770CD3DB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3" creationId="{848D42E3-007F-9026-7D35-EFB30C9B63C3}"/>
          </ac:grpSpMkLst>
        </pc:grpChg>
        <pc:picChg chg="add del mod">
          <ac:chgData name="代數白痴 顧" userId="316db6a4f7ef8138" providerId="LiveId" clId="{B8B3D7DE-A7E1-4542-93B0-3FF32504C6AA}" dt="2023-10-03T02:57:17.925" v="5126" actId="478"/>
          <ac:picMkLst>
            <pc:docMk/>
            <pc:sldMk cId="2267038628" sldId="392"/>
            <ac:picMk id="18" creationId="{5FABE9B5-F922-F241-C7D3-23927C616204}"/>
          </ac:picMkLst>
        </pc:picChg>
        <pc:picChg chg="add del mod ord">
          <ac:chgData name="代數白痴 顧" userId="316db6a4f7ef8138" providerId="LiveId" clId="{B8B3D7DE-A7E1-4542-93B0-3FF32504C6AA}" dt="2023-10-03T03:02:46.680" v="5195" actId="478"/>
          <ac:picMkLst>
            <pc:docMk/>
            <pc:sldMk cId="2267038628" sldId="392"/>
            <ac:picMk id="32" creationId="{168FF911-BA7D-E11E-C850-6C38AA8BBE68}"/>
          </ac:picMkLst>
        </pc:picChg>
        <pc:picChg chg="add mod ord">
          <ac:chgData name="代數白痴 顧" userId="316db6a4f7ef8138" providerId="LiveId" clId="{B8B3D7DE-A7E1-4542-93B0-3FF32504C6AA}" dt="2023-10-03T03:07:00.866" v="5213" actId="164"/>
          <ac:picMkLst>
            <pc:docMk/>
            <pc:sldMk cId="2267038628" sldId="392"/>
            <ac:picMk id="54" creationId="{6042A8A4-1301-6361-19FD-227FD6C83B7B}"/>
          </ac:picMkLst>
        </pc:picChg>
        <pc:picChg chg="add mod">
          <ac:chgData name="代數白痴 顧" userId="316db6a4f7ef8138" providerId="LiveId" clId="{B8B3D7DE-A7E1-4542-93B0-3FF32504C6AA}" dt="2023-10-03T03:19:41.042" v="5869" actId="164"/>
          <ac:picMkLst>
            <pc:docMk/>
            <pc:sldMk cId="2267038628" sldId="392"/>
            <ac:picMk id="71" creationId="{77F97884-2D6F-90E7-763B-5878FBFF6A3E}"/>
          </ac:picMkLst>
        </pc:picChg>
        <pc:inkChg chg="add del">
          <ac:chgData name="代數白痴 顧" userId="316db6a4f7ef8138" providerId="LiveId" clId="{B8B3D7DE-A7E1-4542-93B0-3FF32504C6AA}" dt="2023-10-03T04:39:32.161" v="9616" actId="478"/>
          <ac:inkMkLst>
            <pc:docMk/>
            <pc:sldMk cId="2267038628" sldId="392"/>
            <ac:inkMk id="84" creationId="{4A587036-C8DC-EFFB-0FA9-0F9A4A41A800}"/>
          </ac:inkMkLst>
        </pc:ink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" creationId="{1AC304D0-190E-627E-B5C9-009B91AA2866}"/>
          </ac:cxnSpMkLst>
        </pc:cxnChg>
        <pc:cxnChg chg="mod">
          <ac:chgData name="代數白痴 顧" userId="316db6a4f7ef8138" providerId="LiveId" clId="{B8B3D7DE-A7E1-4542-93B0-3FF32504C6AA}" dt="2023-10-03T03:09:35.854" v="5241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B8B3D7DE-A7E1-4542-93B0-3FF32504C6AA}" dt="2023-10-03T02:47:39.473" v="5079" actId="1037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B8B3D7DE-A7E1-4542-93B0-3FF32504C6AA}" dt="2023-10-03T02:47:27.365" v="5008" actId="1037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B8B3D7DE-A7E1-4542-93B0-3FF32504C6AA}" dt="2023-10-03T02:47:13.747" v="4939" actId="1035"/>
          <ac:cxnSpMkLst>
            <pc:docMk/>
            <pc:sldMk cId="2267038628" sldId="392"/>
            <ac:cxnSpMk id="13" creationId="{5898A4ED-D0AC-18F5-1196-C4CBC71551B0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4" creationId="{E13A4A4B-0AC4-1671-6DE8-71B274CA926A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5" creationId="{3962E282-E807-465A-2A78-FB5B878203FC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7" creationId="{80E31A16-8C73-E7A1-2370-D3265BA3BAB1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9" creationId="{6300D494-D458-C900-0703-AA8E767C5B47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B8B3D7DE-A7E1-4542-93B0-3FF32504C6AA}" dt="2023-10-03T03:07:00.866" v="5213" actId="164"/>
          <ac:cxnSpMkLst>
            <pc:docMk/>
            <pc:sldMk cId="2267038628" sldId="392"/>
            <ac:cxnSpMk id="22" creationId="{0050FA80-DB72-8E1D-032E-096EDF5AAA31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3" creationId="{4E66CE29-4415-3175-437C-56FD8734B2C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4" creationId="{7F5B9F9F-F36A-E5B3-264B-6ACC061816B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5" creationId="{791E84A8-A439-A748-3E37-7FC6F9225868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6" creationId="{F3D44316-1799-D955-6BFF-AD0FF6D7860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7" creationId="{F69BEF74-681D-7351-48E6-DC6B570A959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8" creationId="{33A0D91C-D259-3769-AE9E-AD6CD2DE910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9" creationId="{99BB1932-F88A-2C12-6E50-63136E34F0E2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0" creationId="{8DBCD8AD-1F5D-7BD6-C0EF-AF58B72B071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1" creationId="{6E889313-86B2-1362-9038-B3A807A2B7E9}"/>
          </ac:cxnSpMkLst>
        </pc:cxnChg>
        <pc:cxnChg chg="mod topLvl">
          <ac:chgData name="代數白痴 顧" userId="316db6a4f7ef8138" providerId="LiveId" clId="{B8B3D7DE-A7E1-4542-93B0-3FF32504C6AA}" dt="2023-10-03T03:19:55.886" v="5882" actId="1035"/>
          <ac:cxnSpMkLst>
            <pc:docMk/>
            <pc:sldMk cId="2267038628" sldId="392"/>
            <ac:cxnSpMk id="42" creationId="{6A1B244B-AFD5-1E68-E0D8-1D8D9B52C47E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B8B3D7DE-A7E1-4542-93B0-3FF32504C6AA}" dt="2023-10-03T03:18:00.332" v="5844" actId="14100"/>
          <ac:cxnSpMkLst>
            <pc:docMk/>
            <pc:sldMk cId="2267038628" sldId="392"/>
            <ac:cxnSpMk id="45" creationId="{44EA08A9-0DA6-D9C0-4480-CDB83137B116}"/>
          </ac:cxnSpMkLst>
        </pc:cxnChg>
        <pc:cxnChg chg="del mod topLvl">
          <ac:chgData name="代數白痴 顧" userId="316db6a4f7ef8138" providerId="LiveId" clId="{B8B3D7DE-A7E1-4542-93B0-3FF32504C6AA}" dt="2023-10-03T03:09:51.605" v="5247" actId="478"/>
          <ac:cxnSpMkLst>
            <pc:docMk/>
            <pc:sldMk cId="2267038628" sldId="392"/>
            <ac:cxnSpMk id="48" creationId="{3D62738C-41FA-F2AE-28E0-6EC4283D8D56}"/>
          </ac:cxnSpMkLst>
        </pc:cxnChg>
        <pc:cxnChg chg="del mod topLvl">
          <ac:chgData name="代數白痴 顧" userId="316db6a4f7ef8138" providerId="LiveId" clId="{B8B3D7DE-A7E1-4542-93B0-3FF32504C6AA}" dt="2023-10-03T03:09:52.351" v="5248" actId="478"/>
          <ac:cxnSpMkLst>
            <pc:docMk/>
            <pc:sldMk cId="2267038628" sldId="392"/>
            <ac:cxnSpMk id="50" creationId="{796AA163-B8AE-658F-0370-B817583DA9F6}"/>
          </ac:cxnSpMkLst>
        </pc:cxnChg>
        <pc:cxnChg chg="add del mod">
          <ac:chgData name="代數白痴 顧" userId="316db6a4f7ef8138" providerId="LiveId" clId="{B8B3D7DE-A7E1-4542-93B0-3FF32504C6AA}" dt="2023-10-03T03:02:44.907" v="5193" actId="478"/>
          <ac:cxnSpMkLst>
            <pc:docMk/>
            <pc:sldMk cId="2267038628" sldId="392"/>
            <ac:cxnSpMk id="51" creationId="{3F864701-3062-981B-C4FB-DFD877E54CDD}"/>
          </ac:cxnSpMkLst>
        </pc:cxnChg>
        <pc:cxnChg chg="del mod topLvl">
          <ac:chgData name="代數白痴 顧" userId="316db6a4f7ef8138" providerId="LiveId" clId="{B8B3D7DE-A7E1-4542-93B0-3FF32504C6AA}" dt="2023-10-03T03:09:50.821" v="5246" actId="478"/>
          <ac:cxnSpMkLst>
            <pc:docMk/>
            <pc:sldMk cId="2267038628" sldId="392"/>
            <ac:cxnSpMk id="52" creationId="{D72522C5-1AA7-2E62-6FF1-FA6211F189EA}"/>
          </ac:cxnSpMkLst>
        </pc:cxnChg>
        <pc:cxnChg chg="add mod">
          <ac:chgData name="代數白痴 顧" userId="316db6a4f7ef8138" providerId="LiveId" clId="{B8B3D7DE-A7E1-4542-93B0-3FF32504C6AA}" dt="2023-10-03T04:43:05.475" v="9628" actId="692"/>
          <ac:cxnSpMkLst>
            <pc:docMk/>
            <pc:sldMk cId="2267038628" sldId="392"/>
            <ac:cxnSpMk id="66" creationId="{842E5698-F567-4D3A-B52F-1DACD6E2E3E8}"/>
          </ac:cxnSpMkLst>
        </pc:cxnChg>
        <pc:cxnChg chg="add mod">
          <ac:chgData name="代數白痴 顧" userId="316db6a4f7ef8138" providerId="LiveId" clId="{B8B3D7DE-A7E1-4542-93B0-3FF32504C6AA}" dt="2023-10-03T03:20:02.852" v="5910" actId="1038"/>
          <ac:cxnSpMkLst>
            <pc:docMk/>
            <pc:sldMk cId="2267038628" sldId="392"/>
            <ac:cxnSpMk id="68" creationId="{A4ECBF5E-79B3-4772-0B76-1B09BF553E72}"/>
          </ac:cxnSpMkLst>
        </pc:cxnChg>
        <pc:cxnChg chg="add mod">
          <ac:chgData name="代數白痴 顧" userId="316db6a4f7ef8138" providerId="LiveId" clId="{B8B3D7DE-A7E1-4542-93B0-3FF32504C6AA}" dt="2023-10-03T03:20:10.827" v="5969" actId="1038"/>
          <ac:cxnSpMkLst>
            <pc:docMk/>
            <pc:sldMk cId="2267038628" sldId="392"/>
            <ac:cxnSpMk id="69" creationId="{6C709DD5-78D8-2E35-D6AF-2D74A7EAD550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2" creationId="{09CEEB1A-468C-482E-08FC-7B33C265E29D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7" creationId="{865EF838-2FA2-A394-6679-DD473B53D83D}"/>
          </ac:cxnSpMkLst>
        </pc:cxnChg>
      </pc:sldChg>
      <pc:sldChg chg="addSp delSp modSp mod modTransition modAnim modNotesTx">
        <pc:chgData name="代數白痴 顧" userId="316db6a4f7ef8138" providerId="LiveId" clId="{B8B3D7DE-A7E1-4542-93B0-3FF32504C6AA}" dt="2023-10-03T04:43:37.110" v="9634"/>
        <pc:sldMkLst>
          <pc:docMk/>
          <pc:sldMk cId="4180650715" sldId="393"/>
        </pc:sldMkLst>
        <pc:spChg chg="mod">
          <ac:chgData name="代數白痴 顧" userId="316db6a4f7ef8138" providerId="LiveId" clId="{B8B3D7DE-A7E1-4542-93B0-3FF32504C6AA}" dt="2023-10-02T05:44:55.468" v="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B8B3D7DE-A7E1-4542-93B0-3FF32504C6AA}" dt="2023-10-02T06:04:14.929" v="613" actId="1038"/>
          <ac:spMkLst>
            <pc:docMk/>
            <pc:sldMk cId="4180650715" sldId="393"/>
            <ac:spMk id="47" creationId="{AE5148C9-3DE3-EC40-E02D-A4B9AA191EA1}"/>
          </ac:spMkLst>
        </pc:spChg>
        <pc:spChg chg="add mod">
          <ac:chgData name="代數白痴 顧" userId="316db6a4f7ef8138" providerId="LiveId" clId="{B8B3D7DE-A7E1-4542-93B0-3FF32504C6AA}" dt="2023-10-02T06:04:39.131" v="627" actId="1076"/>
          <ac:spMkLst>
            <pc:docMk/>
            <pc:sldMk cId="4180650715" sldId="393"/>
            <ac:spMk id="48" creationId="{37C9FA38-9DAB-B031-1137-DE6509513A57}"/>
          </ac:spMkLst>
        </pc:spChg>
        <pc:spChg chg="add del mod topLvl">
          <ac:chgData name="代數白痴 顧" userId="316db6a4f7ef8138" providerId="LiveId" clId="{B8B3D7DE-A7E1-4542-93B0-3FF32504C6AA}" dt="2023-10-02T06:16:43.721" v="1047" actId="478"/>
          <ac:spMkLst>
            <pc:docMk/>
            <pc:sldMk cId="4180650715" sldId="393"/>
            <ac:spMk id="58" creationId="{9988F3F1-21F2-41D7-3DEA-399CD2650159}"/>
          </ac:spMkLst>
        </pc:spChg>
        <pc:spChg chg="mod">
          <ac:chgData name="代數白痴 顧" userId="316db6a4f7ef8138" providerId="LiveId" clId="{B8B3D7DE-A7E1-4542-93B0-3FF32504C6AA}" dt="2023-10-02T05:49:38.746" v="532" actId="6549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B8B3D7DE-A7E1-4542-93B0-3FF32504C6AA}" dt="2023-10-02T05:45:02.820" v="90" actId="478"/>
          <ac:spMkLst>
            <pc:docMk/>
            <pc:sldMk cId="4180650715" sldId="393"/>
            <ac:spMk id="68" creationId="{898020FD-34FF-F0BD-2FB4-8A54A62DD715}"/>
          </ac:spMkLst>
        </pc:spChg>
        <pc:spChg chg="del">
          <ac:chgData name="代數白痴 顧" userId="316db6a4f7ef8138" providerId="LiveId" clId="{B8B3D7DE-A7E1-4542-93B0-3FF32504C6AA}" dt="2023-10-02T05:45:06.244" v="94" actId="478"/>
          <ac:spMkLst>
            <pc:docMk/>
            <pc:sldMk cId="4180650715" sldId="393"/>
            <ac:spMk id="74" creationId="{797F4E86-E0A1-6AFC-B4D0-7AABA35DB050}"/>
          </ac:spMkLst>
        </pc:spChg>
        <pc:spChg chg="mod ord">
          <ac:chgData name="代數白痴 顧" userId="316db6a4f7ef8138" providerId="LiveId" clId="{B8B3D7DE-A7E1-4542-93B0-3FF32504C6AA}" dt="2023-10-02T06:17:09.611" v="1052" actId="1076"/>
          <ac:spMkLst>
            <pc:docMk/>
            <pc:sldMk cId="4180650715" sldId="393"/>
            <ac:spMk id="75" creationId="{15B04072-E77B-F9FC-18AE-A8504A38A731}"/>
          </ac:spMkLst>
        </pc:spChg>
        <pc:spChg chg="mod ord">
          <ac:chgData name="代數白痴 顧" userId="316db6a4f7ef8138" providerId="LiveId" clId="{B8B3D7DE-A7E1-4542-93B0-3FF32504C6AA}" dt="2023-10-02T06:03:39.882" v="592" actId="1076"/>
          <ac:spMkLst>
            <pc:docMk/>
            <pc:sldMk cId="4180650715" sldId="393"/>
            <ac:spMk id="76" creationId="{44CD5F70-99A8-DAD3-EA77-F108AE3DD2AB}"/>
          </ac:spMkLst>
        </pc:spChg>
        <pc:spChg chg="mod ord">
          <ac:chgData name="代數白痴 顧" userId="316db6a4f7ef8138" providerId="LiveId" clId="{B8B3D7DE-A7E1-4542-93B0-3FF32504C6AA}" dt="2023-10-02T06:03:43.163" v="593" actId="1076"/>
          <ac:spMkLst>
            <pc:docMk/>
            <pc:sldMk cId="4180650715" sldId="393"/>
            <ac:spMk id="77" creationId="{42780DE2-FD32-53EB-94E7-6AD458EC458D}"/>
          </ac:spMkLst>
        </pc:spChg>
        <pc:spChg chg="mod ord">
          <ac:chgData name="代數白痴 顧" userId="316db6a4f7ef8138" providerId="LiveId" clId="{B8B3D7DE-A7E1-4542-93B0-3FF32504C6AA}" dt="2023-10-02T06:03:54.474" v="602" actId="1037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B8B3D7DE-A7E1-4542-93B0-3FF32504C6AA}" dt="2023-10-02T05:45:05.224" v="93" actId="478"/>
          <ac:spMkLst>
            <pc:docMk/>
            <pc:sldMk cId="4180650715" sldId="393"/>
            <ac:spMk id="79" creationId="{8E81719C-6DFB-6505-B7B1-A28FBB8594C6}"/>
          </ac:spMkLst>
        </pc:spChg>
        <pc:spChg chg="mod ord">
          <ac:chgData name="代數白痴 顧" userId="316db6a4f7ef8138" providerId="LiveId" clId="{B8B3D7DE-A7E1-4542-93B0-3FF32504C6AA}" dt="2023-10-02T06:04:00.890" v="604" actId="1076"/>
          <ac:spMkLst>
            <pc:docMk/>
            <pc:sldMk cId="4180650715" sldId="393"/>
            <ac:spMk id="80" creationId="{E9FBA1B0-9CB3-5916-604E-E77FAABCBC4D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86" creationId="{9831FEB8-11B6-6224-C372-CDD45860B200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1" creationId="{BA8F218B-9AB9-8DA8-33FE-FAE9571DA4CC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2" creationId="{39AB9007-11C3-E284-EE5A-50D041B3D4F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3" creationId="{EE6AF236-F6F7-920D-2CA4-D08518041FE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4" creationId="{EEC84A30-E186-2DA2-BCE4-7807980F073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5" creationId="{8A9EADC7-2ACD-B40D-0638-E2D311FEDEA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6" creationId="{21DF9B76-36A1-5503-9DD6-DE174DBCDDE4}"/>
          </ac:spMkLst>
        </pc:spChg>
        <pc:grpChg chg="add mod">
          <ac:chgData name="代數白痴 顧" userId="316db6a4f7ef8138" providerId="LiveId" clId="{B8B3D7DE-A7E1-4542-93B0-3FF32504C6AA}" dt="2023-10-02T06:10:51.856" v="1019" actId="164"/>
          <ac:grpSpMkLst>
            <pc:docMk/>
            <pc:sldMk cId="4180650715" sldId="393"/>
            <ac:grpSpMk id="52" creationId="{1DAFF963-69D8-6A4A-05FF-9F86DAD22E6E}"/>
          </ac:grpSpMkLst>
        </pc:grpChg>
        <pc:grpChg chg="add del mod ord">
          <ac:chgData name="代數白痴 顧" userId="316db6a4f7ef8138" providerId="LiveId" clId="{B8B3D7DE-A7E1-4542-93B0-3FF32504C6AA}" dt="2023-10-02T06:16:43.721" v="1047" actId="478"/>
          <ac:grpSpMkLst>
            <pc:docMk/>
            <pc:sldMk cId="4180650715" sldId="393"/>
            <ac:grpSpMk id="61" creationId="{7138352B-D71C-7829-8375-2770F0D6549E}"/>
          </ac:grpSpMkLst>
        </pc:grpChg>
        <pc:grpChg chg="del">
          <ac:chgData name="代數白痴 顧" userId="316db6a4f7ef8138" providerId="LiveId" clId="{B8B3D7DE-A7E1-4542-93B0-3FF32504C6AA}" dt="2023-10-02T06:05:13.839" v="630" actId="165"/>
          <ac:grpSpMkLst>
            <pc:docMk/>
            <pc:sldMk cId="4180650715" sldId="393"/>
            <ac:grpSpMk id="97" creationId="{BA1E5C75-5532-94E3-D1E4-6A009A591DFD}"/>
          </ac:grpSpMkLst>
        </pc:grpChg>
        <pc:graphicFrameChg chg="mod">
          <ac:chgData name="代數白痴 顧" userId="316db6a4f7ef8138" providerId="LiveId" clId="{B8B3D7DE-A7E1-4542-93B0-3FF32504C6AA}" dt="2023-10-02T05:48:41.320" v="486" actId="1037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mod">
          <ac:chgData name="代數白痴 顧" userId="316db6a4f7ef8138" providerId="LiveId" clId="{B8B3D7DE-A7E1-4542-93B0-3FF32504C6AA}" dt="2023-10-02T05:49:08.704" v="496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B8B3D7DE-A7E1-4542-93B0-3FF32504C6AA}" dt="2023-10-02T06:04:59.945" v="629" actId="478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mod topLvl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B8B3D7DE-A7E1-4542-93B0-3FF32504C6AA}" dt="2023-10-02T05:58:04.817" v="557" actId="478"/>
          <ac:picMkLst>
            <pc:docMk/>
            <pc:sldMk cId="4180650715" sldId="393"/>
            <ac:picMk id="11" creationId="{6BAE481C-5B1D-1DDA-7BC0-6FA552584E48}"/>
          </ac:picMkLst>
        </pc:picChg>
        <pc:picChg chg="add del mod">
          <ac:chgData name="代數白痴 顧" userId="316db6a4f7ef8138" providerId="LiveId" clId="{B8B3D7DE-A7E1-4542-93B0-3FF32504C6AA}" dt="2023-10-02T05:58:58.772" v="566" actId="478"/>
          <ac:picMkLst>
            <pc:docMk/>
            <pc:sldMk cId="4180650715" sldId="393"/>
            <ac:picMk id="32" creationId="{1E7735FF-6284-2AFF-4210-A6E0D2B38923}"/>
          </ac:picMkLst>
        </pc:picChg>
        <pc:picChg chg="add mod ord">
          <ac:chgData name="代數白痴 顧" userId="316db6a4f7ef8138" providerId="LiveId" clId="{B8B3D7DE-A7E1-4542-93B0-3FF32504C6AA}" dt="2023-10-02T06:16:38.836" v="1046" actId="167"/>
          <ac:picMkLst>
            <pc:docMk/>
            <pc:sldMk cId="4180650715" sldId="393"/>
            <ac:picMk id="37" creationId="{2FD32A21-6A3A-A248-1FCD-16F4D304FC0F}"/>
          </ac:picMkLst>
        </pc:picChg>
        <pc:inkChg chg="add del">
          <ac:chgData name="代數白痴 顧" userId="316db6a4f7ef8138" providerId="LiveId" clId="{B8B3D7DE-A7E1-4542-93B0-3FF32504C6AA}" dt="2023-10-02T06:48:44.045" v="4441" actId="478"/>
          <ac:inkMkLst>
            <pc:docMk/>
            <pc:sldMk cId="4180650715" sldId="393"/>
            <ac:inkMk id="72" creationId="{339DBFAC-86FC-7E48-CBF7-E165447E2D38}"/>
          </ac:inkMkLst>
        </pc:ink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" creationId="{D7235C38-A593-71A4-EC77-B4043D4199B2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4" creationId="{36285FB8-35CA-D52C-5F21-FA36045C70FE}"/>
          </ac:cxnSpMkLst>
        </pc:cxnChg>
        <pc:cxnChg chg="del mod topLvl">
          <ac:chgData name="代數白痴 顧" userId="316db6a4f7ef8138" providerId="LiveId" clId="{B8B3D7DE-A7E1-4542-93B0-3FF32504C6AA}" dt="2023-10-02T06:07:14.237" v="837" actId="478"/>
          <ac:cxnSpMkLst>
            <pc:docMk/>
            <pc:sldMk cId="4180650715" sldId="393"/>
            <ac:cxnSpMk id="6" creationId="{46FD205A-695D-4154-A435-917870E422D5}"/>
          </ac:cxnSpMkLst>
        </pc:cxnChg>
        <pc:cxnChg chg="del mod topLvl">
          <ac:chgData name="代數白痴 顧" userId="316db6a4f7ef8138" providerId="LiveId" clId="{B8B3D7DE-A7E1-4542-93B0-3FF32504C6AA}" dt="2023-10-02T06:07:11.102" v="836" actId="478"/>
          <ac:cxnSpMkLst>
            <pc:docMk/>
            <pc:sldMk cId="4180650715" sldId="393"/>
            <ac:cxnSpMk id="7" creationId="{19B3AD36-08DF-DCD0-0E30-E777D96EFDBB}"/>
          </ac:cxnSpMkLst>
        </pc:cxnChg>
        <pc:cxnChg chg="add del mod">
          <ac:chgData name="代數白痴 顧" userId="316db6a4f7ef8138" providerId="LiveId" clId="{B8B3D7DE-A7E1-4542-93B0-3FF32504C6AA}" dt="2023-10-02T06:10:44.587" v="1018" actId="478"/>
          <ac:cxnSpMkLst>
            <pc:docMk/>
            <pc:sldMk cId="4180650715" sldId="393"/>
            <ac:cxnSpMk id="8" creationId="{6D9DD563-F477-9559-4EDA-98B85B8DC11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9" creationId="{79CACA62-235D-2DCD-8F30-827A0FE72B7E}"/>
          </ac:cxnSpMkLst>
        </pc:cxnChg>
        <pc:cxnChg chg="add del mod">
          <ac:chgData name="代數白痴 顧" userId="316db6a4f7ef8138" providerId="LiveId" clId="{B8B3D7DE-A7E1-4542-93B0-3FF32504C6AA}" dt="2023-10-02T05:55:53.268" v="554" actId="478"/>
          <ac:cxnSpMkLst>
            <pc:docMk/>
            <pc:sldMk cId="4180650715" sldId="393"/>
            <ac:cxnSpMk id="13" creationId="{BB05F4D4-FE26-FFD2-1584-83E3AE418A33}"/>
          </ac:cxnSpMkLst>
        </pc:cxnChg>
        <pc:cxnChg chg="add del mod">
          <ac:chgData name="代數白痴 顧" userId="316db6a4f7ef8138" providerId="LiveId" clId="{B8B3D7DE-A7E1-4542-93B0-3FF32504C6AA}" dt="2023-10-02T05:55:53.918" v="555" actId="478"/>
          <ac:cxnSpMkLst>
            <pc:docMk/>
            <pc:sldMk cId="4180650715" sldId="393"/>
            <ac:cxnSpMk id="15" creationId="{B29DAE33-D9F2-0054-A910-04EDA5C8E353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6" creationId="{FAD6A2F2-3888-83F6-7391-99ED8F6D8DC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7" creationId="{9F8F5842-0876-0A31-3463-B6118A4164DF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9" creationId="{41682745-DF90-7884-63D1-9E758678D947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1" creationId="{39F9995A-2477-0D37-076E-807FE6D1D788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4" creationId="{F27A2B2C-3774-3A60-8830-B520D6F35484}"/>
          </ac:cxnSpMkLst>
        </pc:cxnChg>
        <pc:cxnChg chg="add del mod">
          <ac:chgData name="代數白痴 顧" userId="316db6a4f7ef8138" providerId="LiveId" clId="{B8B3D7DE-A7E1-4542-93B0-3FF32504C6AA}" dt="2023-10-02T05:58:58.260" v="565" actId="478"/>
          <ac:cxnSpMkLst>
            <pc:docMk/>
            <pc:sldMk cId="4180650715" sldId="393"/>
            <ac:cxnSpMk id="34" creationId="{865DCD5B-FEBB-39FC-B239-FC11D585D960}"/>
          </ac:cxnSpMkLst>
        </pc:cxnChg>
        <pc:cxnChg chg="add mod">
          <ac:chgData name="代數白痴 顧" userId="316db6a4f7ef8138" providerId="LiveId" clId="{B8B3D7DE-A7E1-4542-93B0-3FF32504C6AA}" dt="2023-10-02T06:02:37.363" v="581" actId="14100"/>
          <ac:cxnSpMkLst>
            <pc:docMk/>
            <pc:sldMk cId="4180650715" sldId="393"/>
            <ac:cxnSpMk id="39" creationId="{D1AE1622-99F6-B341-F572-B165082E7336}"/>
          </ac:cxnSpMkLst>
        </pc:cxnChg>
        <pc:cxnChg chg="add mod">
          <ac:chgData name="代數白痴 顧" userId="316db6a4f7ef8138" providerId="LiveId" clId="{B8B3D7DE-A7E1-4542-93B0-3FF32504C6AA}" dt="2023-10-02T06:04:41.995" v="628" actId="14100"/>
          <ac:cxnSpMkLst>
            <pc:docMk/>
            <pc:sldMk cId="4180650715" sldId="393"/>
            <ac:cxnSpMk id="44" creationId="{BE666D72-7D73-D975-966A-ECF4187B1368}"/>
          </ac:cxnSpMkLst>
        </pc:cxnChg>
        <pc:cxnChg chg="add mod topLvl">
          <ac:chgData name="代數白痴 顧" userId="316db6a4f7ef8138" providerId="LiveId" clId="{B8B3D7DE-A7E1-4542-93B0-3FF32504C6AA}" dt="2023-10-03T04:43:19.590" v="9631" actId="692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B8B3D7DE-A7E1-4542-93B0-3FF32504C6AA}" dt="2023-10-02T06:10:51.856" v="1019" actId="164"/>
          <ac:cxnSpMkLst>
            <pc:docMk/>
            <pc:sldMk cId="4180650715" sldId="393"/>
            <ac:cxnSpMk id="64" creationId="{54592D26-DFC7-3260-277F-54D1C2762A76}"/>
          </ac:cxnSpMkLst>
        </pc:cxnChg>
        <pc:cxnChg chg="del mod">
          <ac:chgData name="代數白痴 顧" userId="316db6a4f7ef8138" providerId="LiveId" clId="{B8B3D7DE-A7E1-4542-93B0-3FF32504C6AA}" dt="2023-10-02T05:45:03.852" v="91" actId="478"/>
          <ac:cxnSpMkLst>
            <pc:docMk/>
            <pc:sldMk cId="4180650715" sldId="393"/>
            <ac:cxnSpMk id="70" creationId="{1D2F0D4D-53C9-E54E-F8BC-091F7D560675}"/>
          </ac:cxnSpMkLst>
        </pc:cxnChg>
        <pc:cxnChg chg="del">
          <ac:chgData name="代數白痴 顧" userId="316db6a4f7ef8138" providerId="LiveId" clId="{B8B3D7DE-A7E1-4542-93B0-3FF32504C6AA}" dt="2023-10-02T05:45:04.544" v="92" actId="478"/>
          <ac:cxnSpMkLst>
            <pc:docMk/>
            <pc:sldMk cId="4180650715" sldId="393"/>
            <ac:cxnSpMk id="73" creationId="{12EA2BCB-564F-531D-792C-A97EEE8EE3A3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88" creationId="{97E2F2FF-25DB-20B0-84F4-2EEC95442F2F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6536B67D-96AD-4BA2-A0C2-4403C38D8C9E}"/>
    <pc:docChg chg="undo custSel delSld modSld sldOrd">
      <pc:chgData name="代數白痴 顧" userId="316db6a4f7ef8138" providerId="LiveId" clId="{6536B67D-96AD-4BA2-A0C2-4403C38D8C9E}" dt="2023-10-11T03:06:46.391" v="4576" actId="20577"/>
      <pc:docMkLst>
        <pc:docMk/>
      </pc:docMkLst>
      <pc:sldChg chg="addSp delSp modSp mod modTransition modAnim">
        <pc:chgData name="代數白痴 顧" userId="316db6a4f7ef8138" providerId="LiveId" clId="{6536B67D-96AD-4BA2-A0C2-4403C38D8C9E}" dt="2023-10-11T03:06:08.503" v="4568"/>
        <pc:sldMkLst>
          <pc:docMk/>
          <pc:sldMk cId="754667137" sldId="386"/>
        </pc:sldMkLst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4" creationId="{4FD0A131-8FCF-DA7D-1738-B53504221924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3" creationId="{BD254382-1AFE-6D27-FBA4-B70283041F14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4" creationId="{17E43E02-17E9-D5DF-F728-0EB1F9744EE8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5" creationId="{6F3FE965-FF6D-92AC-945F-CBFE53E8C0CD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6" creationId="{27F86515-8091-D773-7D4A-4DE132763679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7" creationId="{1AFFFDB0-96AE-3DD6-7543-6F4DBD057A36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6536B67D-96AD-4BA2-A0C2-4403C38D8C9E}" dt="2023-10-11T03:01:46.202" v="4057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6536B67D-96AD-4BA2-A0C2-4403C38D8C9E}" dt="2023-10-11T03:05:18.672" v="4472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6536B67D-96AD-4BA2-A0C2-4403C38D8C9E}" dt="2023-10-11T03:05:18.672" v="4472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6536B67D-96AD-4BA2-A0C2-4403C38D8C9E}" dt="2023-10-11T03:06:00.110" v="4567" actId="20577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6536B67D-96AD-4BA2-A0C2-4403C38D8C9E}" dt="2023-10-11T03:05:52.062" v="4542" actId="164"/>
          <ac:spMkLst>
            <pc:docMk/>
            <pc:sldMk cId="754667137" sldId="386"/>
            <ac:spMk id="28" creationId="{0200C782-BA87-C14A-F33C-E54927DB2ABF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30" creationId="{4AE28CE1-397F-3174-6929-A50B0E47B5E7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31" creationId="{D71BD10A-1B0E-2648-0E1A-79CD16ABF92B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49" creationId="{8B649FB4-0CEB-D5A2-85F9-F57B98171400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0" creationId="{0BDD5C94-540D-4A6D-06EA-750037656DDF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1" creationId="{3AE14E69-785C-9FF8-D8A9-3547C9B7AE74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2" creationId="{DDD6D78F-57DB-7348-BB09-1FA32014274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3" creationId="{6C9DA4AB-FF92-4FB2-5860-3C72C7CBF4A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4" creationId="{4C300DC1-CBAF-82EE-9BD8-2E62881C2991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5" creationId="{DCFD761F-FE39-555E-97EB-DE48F46600C3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6536B67D-96AD-4BA2-A0C2-4403C38D8C9E}" dt="2023-10-11T03:00:00.580" v="392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61" creationId="{BC93287A-5E51-9C64-5B0A-072F01D86A41}"/>
          </ac:spMkLst>
        </pc:spChg>
        <pc:grpChg chg="add mod">
          <ac:chgData name="代數白痴 顧" userId="316db6a4f7ef8138" providerId="LiveId" clId="{6536B67D-96AD-4BA2-A0C2-4403C38D8C9E}" dt="2023-10-11T03:05:52.062" v="4542" actId="164"/>
          <ac:grpSpMkLst>
            <pc:docMk/>
            <pc:sldMk cId="754667137" sldId="386"/>
            <ac:grpSpMk id="5" creationId="{C2618963-8762-7F89-5B0A-55D7BB6421ED}"/>
          </ac:grpSpMkLst>
        </pc:grpChg>
        <pc:grpChg chg="add mod">
          <ac:chgData name="代數白痴 顧" userId="316db6a4f7ef8138" providerId="LiveId" clId="{6536B67D-96AD-4BA2-A0C2-4403C38D8C9E}" dt="2023-10-11T03:05:52.062" v="4542" actId="164"/>
          <ac:grpSpMkLst>
            <pc:docMk/>
            <pc:sldMk cId="754667137" sldId="386"/>
            <ac:grpSpMk id="7" creationId="{FFBAB207-DF4D-60CF-C8D4-ED44610F0088}"/>
          </ac:grpSpMkLst>
        </pc:grpChg>
        <pc:grpChg chg="del mod topLvl">
          <ac:chgData name="代數白痴 顧" userId="316db6a4f7ef8138" providerId="LiveId" clId="{6536B67D-96AD-4BA2-A0C2-4403C38D8C9E}" dt="2023-10-11T02:50:24.455" v="3027" actId="478"/>
          <ac:grpSpMkLst>
            <pc:docMk/>
            <pc:sldMk cId="754667137" sldId="386"/>
            <ac:grpSpMk id="87" creationId="{00D19994-75FE-2691-A17C-FE3786C075CE}"/>
          </ac:grpSpMkLst>
        </pc:grpChg>
        <pc:grpChg chg="del">
          <ac:chgData name="代數白痴 顧" userId="316db6a4f7ef8138" providerId="LiveId" clId="{6536B67D-96AD-4BA2-A0C2-4403C38D8C9E}" dt="2023-10-11T02:50:18.861" v="3026" actId="165"/>
          <ac:grpSpMkLst>
            <pc:docMk/>
            <pc:sldMk cId="754667137" sldId="386"/>
            <ac:grpSpMk id="88" creationId="{1EC44EFB-CBB5-E035-0599-59FA530D8C61}"/>
          </ac:grpSpMkLst>
        </pc:grpChg>
        <pc:graphicFrameChg chg="add mod">
          <ac:chgData name="代數白痴 顧" userId="316db6a4f7ef8138" providerId="LiveId" clId="{6536B67D-96AD-4BA2-A0C2-4403C38D8C9E}" dt="2023-10-11T03:05:18.672" v="4472" actId="164"/>
          <ac:graphicFrameMkLst>
            <pc:docMk/>
            <pc:sldMk cId="754667137" sldId="386"/>
            <ac:graphicFrameMk id="2" creationId="{D64CC4B9-B26A-C952-D933-8A58871943E9}"/>
          </ac:graphicFrameMkLst>
        </pc:graphicFrameChg>
        <pc:cxnChg chg="del mod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6" creationId="{BC8ED1BA-CD61-8DFB-D7FD-0C2266833347}"/>
          </ac:cxnSpMkLst>
        </pc:cxnChg>
        <pc:cxnChg chg="del mod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8" creationId="{E7D150F4-35DB-E727-13DB-601151C8975B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0" creationId="{F8652A46-A41C-4C7D-194F-FFF36287986F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1" creationId="{34C0C354-527E-D37F-CD8C-21FDDEE53515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2" creationId="{24AE561D-3412-8E7B-9A8B-C086E2610CD1}"/>
          </ac:cxnSpMkLst>
        </pc:cxnChg>
        <pc:cxnChg chg="mod topLvl">
          <ac:chgData name="代數白痴 顧" userId="316db6a4f7ef8138" providerId="LiveId" clId="{6536B67D-96AD-4BA2-A0C2-4403C38D8C9E}" dt="2023-10-11T03:05:18.672" v="4472" actId="164"/>
          <ac:cxnSpMkLst>
            <pc:docMk/>
            <pc:sldMk cId="754667137" sldId="386"/>
            <ac:cxnSpMk id="24" creationId="{63855BF0-B54B-7A91-EFB5-B33AB0DB92AC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2" creationId="{290216DC-CD30-FEA0-37FA-D969906DA053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3" creationId="{365B8424-D1DC-0115-58DA-8C88BF61A3DD}"/>
          </ac:cxnSpMkLst>
        </pc:cxnChg>
        <pc:cxnChg chg="mod">
          <ac:chgData name="代數白痴 顧" userId="316db6a4f7ef8138" providerId="LiveId" clId="{6536B67D-96AD-4BA2-A0C2-4403C38D8C9E}" dt="2023-10-11T02:50:24.455" v="3027" actId="478"/>
          <ac:cxnSpMkLst>
            <pc:docMk/>
            <pc:sldMk cId="754667137" sldId="386"/>
            <ac:cxnSpMk id="34" creationId="{606B101D-477A-E5E2-C626-63071DA0DF5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6" creationId="{C50F0B81-9283-A52F-2927-6354FE7C986D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7" creationId="{47FC5E7D-B1ED-6511-8B09-EBA9F632EE4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8" creationId="{98094AA2-25E5-C716-567B-4C38F0E3FFCA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9" creationId="{AC1E9D02-257C-5057-023E-A411C2ADC337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0" creationId="{49F5BFE7-0D48-66AB-5495-8CD9D6586360}"/>
          </ac:cxnSpMkLst>
        </pc:cxnChg>
        <pc:cxnChg chg="mod">
          <ac:chgData name="代數白痴 顧" userId="316db6a4f7ef8138" providerId="LiveId" clId="{6536B67D-96AD-4BA2-A0C2-4403C38D8C9E}" dt="2023-10-11T02:50:24.455" v="3027" actId="478"/>
          <ac:cxnSpMkLst>
            <pc:docMk/>
            <pc:sldMk cId="754667137" sldId="386"/>
            <ac:cxnSpMk id="41" creationId="{50B289B4-B447-1D00-5C27-3BE672D38E79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2" creationId="{656ABA7F-E088-FE23-93E5-834965360418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3" creationId="{C0FFF507-6225-8E6E-1036-DDAB3DE2823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4" creationId="{E057960E-3C70-1409-C0E2-137B1283D1BC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5" creationId="{EC343EC6-8CC4-D731-3CA4-D1B2AD4D7F2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6" creationId="{003F491A-2F95-055F-4102-91E4E8C1C3C9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7" creationId="{9F3534F8-36F8-9A07-7247-648D8D850EB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62" creationId="{02E4163C-DD31-C92D-0FCA-DF86C24E6AC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69" creationId="{6690620E-4DAE-28B3-A4F2-5E8F0B44D3C5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72" creationId="{9C386326-CBE3-0EE5-D696-42EBEF83C191}"/>
          </ac:cxnSpMkLst>
        </pc:cxnChg>
      </pc:sldChg>
      <pc:sldChg chg="modSp mod modTransition modNotesTx">
        <pc:chgData name="代數白痴 顧" userId="316db6a4f7ef8138" providerId="LiveId" clId="{6536B67D-96AD-4BA2-A0C2-4403C38D8C9E}" dt="2023-10-11T03:06:46.391" v="4576" actId="20577"/>
        <pc:sldMkLst>
          <pc:docMk/>
          <pc:sldMk cId="151402070" sldId="390"/>
        </pc:sldMkLst>
        <pc:spChg chg="mod">
          <ac:chgData name="代數白痴 顧" userId="316db6a4f7ef8138" providerId="LiveId" clId="{6536B67D-96AD-4BA2-A0C2-4403C38D8C9E}" dt="2023-10-11T02:16:10.947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6536B67D-96AD-4BA2-A0C2-4403C38D8C9E}" dt="2023-10-11T02:49:30.058" v="3022"/>
        <pc:sldMkLst>
          <pc:docMk/>
          <pc:sldMk cId="2267038628" sldId="392"/>
        </pc:sldMkLst>
        <pc:spChg chg="mod">
          <ac:chgData name="代數白痴 顧" userId="316db6a4f7ef8138" providerId="LiveId" clId="{6536B67D-96AD-4BA2-A0C2-4403C38D8C9E}" dt="2023-10-11T02:29:52.271" v="137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6536B67D-96AD-4BA2-A0C2-4403C38D8C9E}" dt="2023-10-11T02:29:05.562" v="1350" actId="94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92" creationId="{8797F9BA-5CFD-3A10-1605-440BA7C64B5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02" creationId="{7D781081-C6A2-1D5D-F63C-45B17AEDCD95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15" creationId="{97F9AE1B-2B4A-BD3D-759D-0ABEF407D747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28" creationId="{15EEA5B3-B15F-8885-8832-F060629C4D88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29" creationId="{E5E20CAD-DBA9-83C0-7CCC-FBC18834B68D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0" creationId="{18672497-C84B-8DB6-778F-D33940E6D6EF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1" creationId="{18D4623B-160D-EC72-D625-00B49E923BB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2" creationId="{F578A662-3DFE-97F2-57ED-0675CA4E9C6C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3" creationId="{C7DB37AE-2D32-621F-5372-90E522A3E2C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4" creationId="{565F2097-7048-85AE-AEDB-9BB2E5174E68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5" creationId="{A0A2E0C9-1CB6-1FB2-33C1-BC28047283A6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40" creationId="{526ED408-EB1E-778E-1B32-8F36EA62EA24}"/>
          </ac:spMkLst>
        </pc:spChg>
        <pc:grpChg chg="del">
          <ac:chgData name="代數白痴 顧" userId="316db6a4f7ef8138" providerId="LiveId" clId="{6536B67D-96AD-4BA2-A0C2-4403C38D8C9E}" dt="2023-10-11T02:16:45.260" v="25" actId="478"/>
          <ac:grpSpMkLst>
            <pc:docMk/>
            <pc:sldMk cId="2267038628" sldId="392"/>
            <ac:grpSpMk id="141" creationId="{8D184488-2E3D-685D-96F6-61DB3F0CC82A}"/>
          </ac:grpSpMkLst>
        </pc:grpChg>
        <pc:graphicFrameChg chg="add mod modGraphic">
          <ac:chgData name="代數白痴 顧" userId="316db6a4f7ef8138" providerId="LiveId" clId="{6536B67D-96AD-4BA2-A0C2-4403C38D8C9E}" dt="2023-10-11T02:28:33.736" v="1348" actId="1036"/>
          <ac:graphicFrameMkLst>
            <pc:docMk/>
            <pc:sldMk cId="2267038628" sldId="392"/>
            <ac:graphicFrameMk id="7" creationId="{E64A4911-6AB4-6ED7-F784-1CF2B8449807}"/>
          </ac:graphicFrameMkLst>
        </pc:graphicFrameChg>
        <pc:picChg chg="add del mod">
          <ac:chgData name="代數白痴 顧" userId="316db6a4f7ef8138" providerId="LiveId" clId="{6536B67D-96AD-4BA2-A0C2-4403C38D8C9E}" dt="2023-10-11T02:28:27.214" v="1344" actId="478"/>
          <ac:picMkLst>
            <pc:docMk/>
            <pc:sldMk cId="2267038628" sldId="392"/>
            <ac:picMk id="5" creationId="{739BCA8F-067C-C064-C135-EE06F77E71C2}"/>
          </ac:picMkLst>
        </pc:pic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21" creationId="{4339D291-48E0-2646-42B4-B7AA89D809A7}"/>
          </ac:cxnSpMkLst>
        </pc:cxn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24" creationId="{23411FF2-0BC7-8697-1470-94F97C70873A}"/>
          </ac:cxnSpMkLst>
        </pc:cxn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34" creationId="{0C6F5BA5-B742-DC79-0A4E-350BEDEC0B08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4" creationId="{87E0EA97-562C-9CE7-444C-50552C76FC88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5" creationId="{7B471A4E-C244-B65A-DF81-A405F5D64AC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6" creationId="{0BDF7230-6390-9744-C8F5-84D4CA794A2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7" creationId="{B729944A-6DAB-21DD-8333-7EEC0DCBB76F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8" creationId="{CF3C3814-407B-703F-ED39-ED29F3A94FE5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9" creationId="{E74A7DDB-CA0C-0BA2-2AA9-DC0BE129E352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04" creationId="{464C3242-4D8A-212A-58B5-9A659E74402E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08" creationId="{4BD0DB22-89A3-2552-DAEE-8D01A2175CD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0" creationId="{9B8ECBF6-E626-A687-3525-9BD8DACD686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2" creationId="{96E789AA-E35E-B5C8-5C26-C7D51578B95E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4" creationId="{ED8F7F4A-2ED4-EA30-EF27-CB5E765E7C0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6" creationId="{A30760DE-5D6D-C753-2D23-32C7E9B5B416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7" creationId="{553149B6-5BBC-7C69-5870-9A7E9032E4A1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8" creationId="{FFC051B3-9094-37ED-69FA-B77B2242F0CD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0" creationId="{E56655C1-BEC1-4369-DE5F-70F4998A9CC2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2" creationId="{BB44D505-331C-8E56-0A11-DAD3E9713963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4" creationId="{BF8C2A28-B7C2-7659-334A-17BB2737E22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5" creationId="{F1668BF5-8C8A-B944-22EE-7C1C57EA85A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6" creationId="{6C0A1995-E769-C291-16AE-960D534832F2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modSp mod ord modTransition modAnim">
        <pc:chgData name="代數白痴 顧" userId="316db6a4f7ef8138" providerId="LiveId" clId="{6536B67D-96AD-4BA2-A0C2-4403C38D8C9E}" dt="2023-10-11T02:49:30.057" v="3021"/>
        <pc:sldMkLst>
          <pc:docMk/>
          <pc:sldMk cId="4180650715" sldId="393"/>
        </pc:sldMkLst>
        <pc:spChg chg="mod">
          <ac:chgData name="代數白痴 顧" userId="316db6a4f7ef8138" providerId="LiveId" clId="{6536B67D-96AD-4BA2-A0C2-4403C38D8C9E}" dt="2023-10-11T02:48:44.143" v="3002" actId="20577"/>
          <ac:spMkLst>
            <pc:docMk/>
            <pc:sldMk cId="4180650715" sldId="393"/>
            <ac:spMk id="23" creationId="{00000000-0000-0000-0000-000000000000}"/>
          </ac:spMkLst>
        </pc:spChg>
        <pc:spChg chg="mod">
          <ac:chgData name="代數白痴 顧" userId="316db6a4f7ef8138" providerId="LiveId" clId="{6536B67D-96AD-4BA2-A0C2-4403C38D8C9E}" dt="2023-10-11T02:49:18.243" v="3018" actId="14100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6536B67D-96AD-4BA2-A0C2-4403C38D8C9E}" dt="2023-10-11T02:47:49.677" v="2943" actId="20577"/>
          <ac:spMkLst>
            <pc:docMk/>
            <pc:sldMk cId="4180650715" sldId="393"/>
            <ac:spMk id="63" creationId="{B277897E-7B61-69FA-F1DA-1B85F3818DB4}"/>
          </ac:spMkLst>
        </pc:spChg>
        <pc:spChg chg="mod">
          <ac:chgData name="代數白痴 顧" userId="316db6a4f7ef8138" providerId="LiveId" clId="{6536B67D-96AD-4BA2-A0C2-4403C38D8C9E}" dt="2023-10-11T02:47:58.861" v="2970" actId="1036"/>
          <ac:spMkLst>
            <pc:docMk/>
            <pc:sldMk cId="4180650715" sldId="393"/>
            <ac:spMk id="67" creationId="{171FE9A6-96AE-19BC-3B6D-8C704178E972}"/>
          </ac:spMkLst>
        </pc:spChg>
        <pc:grpChg chg="mod">
          <ac:chgData name="代數白痴 顧" userId="316db6a4f7ef8138" providerId="LiveId" clId="{6536B67D-96AD-4BA2-A0C2-4403C38D8C9E}" dt="2023-10-11T02:48:25.652" v="2974" actId="164"/>
          <ac:grpSpMkLst>
            <pc:docMk/>
            <pc:sldMk cId="4180650715" sldId="393"/>
            <ac:grpSpMk id="2" creationId="{2AF2E14C-C0ED-F17F-0C94-4E209A3271E0}"/>
          </ac:grpSpMkLst>
        </pc:grpChg>
        <pc:grpChg chg="add mod">
          <ac:chgData name="代數白痴 顧" userId="316db6a4f7ef8138" providerId="LiveId" clId="{6536B67D-96AD-4BA2-A0C2-4403C38D8C9E}" dt="2023-10-11T02:48:25.652" v="2974" actId="164"/>
          <ac:grpSpMkLst>
            <pc:docMk/>
            <pc:sldMk cId="4180650715" sldId="393"/>
            <ac:grpSpMk id="16" creationId="{1701A868-0238-842F-DC63-BA6789E7C22B}"/>
          </ac:grpSpMkLst>
        </pc:grpChg>
        <pc:graphicFrameChg chg="add mod">
          <ac:chgData name="代數白痴 顧" userId="316db6a4f7ef8138" providerId="LiveId" clId="{6536B67D-96AD-4BA2-A0C2-4403C38D8C9E}" dt="2023-10-11T02:40:30.902" v="2109" actId="1036"/>
          <ac:graphicFrameMkLst>
            <pc:docMk/>
            <pc:sldMk cId="4180650715" sldId="393"/>
            <ac:graphicFrameMk id="3" creationId="{856D29AE-4CCB-D13E-12E8-A1EE6C95FBEC}"/>
          </ac:graphicFrameMkLst>
        </pc:graphicFrameChg>
        <pc:graphicFrameChg chg="add mod">
          <ac:chgData name="代數白痴 顧" userId="316db6a4f7ef8138" providerId="LiveId" clId="{6536B67D-96AD-4BA2-A0C2-4403C38D8C9E}" dt="2023-10-11T02:40:58.745" v="2150" actId="1037"/>
          <ac:graphicFrameMkLst>
            <pc:docMk/>
            <pc:sldMk cId="4180650715" sldId="393"/>
            <ac:graphicFrameMk id="4" creationId="{A513A055-4559-A6D0-425E-84AAF6C42837}"/>
          </ac:graphicFrameMkLst>
        </pc:graphicFrameChg>
        <pc:graphicFrameChg chg="add mod">
          <ac:chgData name="代數白痴 顧" userId="316db6a4f7ef8138" providerId="LiveId" clId="{6536B67D-96AD-4BA2-A0C2-4403C38D8C9E}" dt="2023-10-11T02:41:22.793" v="2190" actId="1037"/>
          <ac:graphicFrameMkLst>
            <pc:docMk/>
            <pc:sldMk cId="4180650715" sldId="393"/>
            <ac:graphicFrameMk id="5" creationId="{72488A32-13A1-E35B-5438-F94AADE33B94}"/>
          </ac:graphicFrameMkLst>
        </pc:graphicFrameChg>
        <pc:graphicFrameChg chg="add mod">
          <ac:chgData name="代數白痴 顧" userId="316db6a4f7ef8138" providerId="LiveId" clId="{6536B67D-96AD-4BA2-A0C2-4403C38D8C9E}" dt="2023-10-11T02:41:45.470" v="2235" actId="1037"/>
          <ac:graphicFrameMkLst>
            <pc:docMk/>
            <pc:sldMk cId="4180650715" sldId="393"/>
            <ac:graphicFrameMk id="6" creationId="{FAAF5590-C405-ADCF-8D4F-A59F5CBC45A8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9" creationId="{B4654DF3-F729-43E3-5137-A0D2AA243805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0" creationId="{615C22CB-38A9-BD68-E96B-1A3D55D0B396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1" creationId="{D747C935-A59F-2235-7CF0-EE9034644EFD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2" creationId="{2FF8C378-A1AA-B6F7-4D94-BE1A4D934DFA}"/>
          </ac:graphicFrameMkLst>
        </pc:graphicFrameChg>
        <pc:picChg chg="add mod">
          <ac:chgData name="代數白痴 顧" userId="316db6a4f7ef8138" providerId="LiveId" clId="{6536B67D-96AD-4BA2-A0C2-4403C38D8C9E}" dt="2023-10-11T02:42:10.295" v="2238" actId="1076"/>
          <ac:picMkLst>
            <pc:docMk/>
            <pc:sldMk cId="4180650715" sldId="393"/>
            <ac:picMk id="8" creationId="{A144F78E-7811-AF26-E8A5-461ACADE5970}"/>
          </ac:picMkLst>
        </pc:picChg>
        <pc:picChg chg="add mod">
          <ac:chgData name="代數白痴 顧" userId="316db6a4f7ef8138" providerId="LiveId" clId="{6536B67D-96AD-4BA2-A0C2-4403C38D8C9E}" dt="2023-10-11T02:49:26.496" v="3019" actId="14100"/>
          <ac:picMkLst>
            <pc:docMk/>
            <pc:sldMk cId="4180650715" sldId="393"/>
            <ac:picMk id="15" creationId="{DE5F1F86-0CDE-BF78-C72E-AA3D4EC6ACAE}"/>
          </ac:picMkLst>
        </pc:picChg>
        <pc:cxnChg chg="mod">
          <ac:chgData name="代數白痴 顧" userId="316db6a4f7ef8138" providerId="LiveId" clId="{6536B67D-96AD-4BA2-A0C2-4403C38D8C9E}" dt="2023-10-11T02:47:52.816" v="2944" actId="14100"/>
          <ac:cxnSpMkLst>
            <pc:docMk/>
            <pc:sldMk cId="4180650715" sldId="393"/>
            <ac:cxnSpMk id="64" creationId="{54592D26-DFC7-3260-277F-54D1C2762A76}"/>
          </ac:cxnSpMkLst>
        </pc:cxnChg>
      </pc:sldChg>
      <pc:sldChg chg="del modTransition">
        <pc:chgData name="代數白痴 顧" userId="316db6a4f7ef8138" providerId="LiveId" clId="{6536B67D-96AD-4BA2-A0C2-4403C38D8C9E}" dt="2023-10-11T03:06:17.758" v="4569" actId="2696"/>
        <pc:sldMkLst>
          <pc:docMk/>
          <pc:sldMk cId="3791238270" sldId="39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4132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902558"/>
            <a:ext cx="11757793" cy="4607223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一副完整的撲克牌有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4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種花色，且每種花色皆有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13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種點數，分別為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4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5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6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7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8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9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10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J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Q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K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，共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52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張。某撲克牌遊戲中，玩家可以利用「牌值」來評估尚未發出的牌之點數大小。</a:t>
            </a:r>
            <a:endParaRPr lang="en-US" altLang="zh-TW" sz="2000" spc="-2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「牌值」的計算方式為：未發牌時先設「牌值」為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0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；若發出的牌點數為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至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9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時，表示發出點數小的牌，則「牌值」加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；若發出的牌點數為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10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J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Q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K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時，表示發出點數大的牌，則「牌值」減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。</a:t>
            </a:r>
            <a:endParaRPr lang="en-US" altLang="zh-TW" sz="2000" spc="-2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例如：從一副完整的撲克牌發出了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6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張牌，點數依序為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8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9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Q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5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，則此時的「牌值」為</a:t>
            </a:r>
            <a:b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0 + 1 – 1 + 1 + 1 – 1 + 1 = 2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。</a:t>
            </a:r>
            <a:endParaRPr lang="en-US" altLang="zh-TW" sz="2000" spc="-2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請根據上述資訊回答下列問題，完整寫出你的解題過程並詳細解釋：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</a:p>
          <a:p>
            <a:pPr>
              <a:lnSpc>
                <a:spcPct val="150000"/>
              </a:lnSpc>
            </a:pP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(1)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若一副完整的撲克牌發出了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11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張點數小的牌及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4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張點數大的牌，則此時的「牌值」為何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(2)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已知一副完整的撲克牌已發出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28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張牌，且此時的「牌值」為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10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。若剩下的牌中每一張被發出的機會 </a:t>
            </a:r>
            <a:b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皆相等，則下一張發出的牌是點數大的牌的機率是多少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111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非選第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牌值</a:t>
            </a: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B6C9FE8B-4294-4720-D3EB-C180BFB854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090733"/>
              </p:ext>
            </p:extLst>
          </p:nvPr>
        </p:nvGraphicFramePr>
        <p:xfrm>
          <a:off x="722232" y="5509781"/>
          <a:ext cx="2489055" cy="1106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685">
                  <a:extLst>
                    <a:ext uri="{9D8B030D-6E8A-4147-A177-3AD203B41FA5}">
                      <a16:colId xmlns:a16="http://schemas.microsoft.com/office/drawing/2014/main" val="2346519333"/>
                    </a:ext>
                  </a:extLst>
                </a:gridCol>
                <a:gridCol w="829685">
                  <a:extLst>
                    <a:ext uri="{9D8B030D-6E8A-4147-A177-3AD203B41FA5}">
                      <a16:colId xmlns:a16="http://schemas.microsoft.com/office/drawing/2014/main" val="1380337607"/>
                    </a:ext>
                  </a:extLst>
                </a:gridCol>
                <a:gridCol w="829685">
                  <a:extLst>
                    <a:ext uri="{9D8B030D-6E8A-4147-A177-3AD203B41FA5}">
                      <a16:colId xmlns:a16="http://schemas.microsoft.com/office/drawing/2014/main" val="3464499075"/>
                    </a:ext>
                  </a:extLst>
                </a:gridCol>
              </a:tblGrid>
              <a:tr h="368808">
                <a:tc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</a:rPr>
                        <a:t>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</a:rPr>
                        <a:t>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833327"/>
                  </a:ext>
                </a:extLst>
              </a:tr>
              <a:tr h="368808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</a:rPr>
                        <a:t>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i="1" dirty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zh-TW" altLang="en-US" b="1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1290200"/>
                  </a:ext>
                </a:extLst>
              </a:tr>
              <a:tr h="368808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</a:rPr>
                        <a:t>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3915984"/>
                  </a:ext>
                </a:extLst>
              </a:tr>
            </a:tbl>
          </a:graphicData>
        </a:graphic>
      </p:graphicFrame>
      <p:pic>
        <p:nvPicPr>
          <p:cNvPr id="5" name="圖片 4">
            <a:extLst>
              <a:ext uri="{FF2B5EF4-FFF2-40B4-BE49-F238E27FC236}">
                <a16:creationId xmlns:a16="http://schemas.microsoft.com/office/drawing/2014/main" id="{E2775C48-9BC1-7E00-115B-8D63E1DF96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66705" y="5955442"/>
            <a:ext cx="716308" cy="720000"/>
          </a:xfrm>
          <a:prstGeom prst="rect">
            <a:avLst/>
          </a:prstGeom>
        </p:spPr>
      </p:pic>
      <p:sp>
        <p:nvSpPr>
          <p:cNvPr id="6" name="文字方塊 3">
            <a:extLst>
              <a:ext uri="{FF2B5EF4-FFF2-40B4-BE49-F238E27FC236}">
                <a16:creationId xmlns:a16="http://schemas.microsoft.com/office/drawing/2014/main" id="{26CEE88C-E4A0-CE57-C8EB-16A89D4743B7}"/>
              </a:ext>
            </a:extLst>
          </p:cNvPr>
          <p:cNvSpPr txBox="1"/>
          <p:nvPr/>
        </p:nvSpPr>
        <p:spPr>
          <a:xfrm>
            <a:off x="11140659" y="5678443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3189179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5400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24114</TotalTime>
  <Words>338</Words>
  <Application>Microsoft Office PowerPoint</Application>
  <PresentationFormat>寬螢幕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牌值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1104</cp:revision>
  <dcterms:created xsi:type="dcterms:W3CDTF">2015-07-26T15:18:38Z</dcterms:created>
  <dcterms:modified xsi:type="dcterms:W3CDTF">2023-12-06T06:49:45Z</dcterms:modified>
</cp:coreProperties>
</file>