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4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36B67D-96AD-4BA2-A0C2-4403C38D8C9E}" v="95" dt="2023-10-11T03:06:08.5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005" autoAdjust="0"/>
  </p:normalViewPr>
  <p:slideViewPr>
    <p:cSldViewPr snapToGrid="0">
      <p:cViewPr varScale="1">
        <p:scale>
          <a:sx n="65" d="100"/>
          <a:sy n="65" d="100"/>
        </p:scale>
        <p:origin x="72" y="37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1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addSld modSld">
      <pc:chgData name="代數白痴 顧" userId="316db6a4f7ef8138" providerId="LiveId" clId="{9D8209AB-AB57-4C54-8EF2-F897CD278CC6}" dt="2023-10-06T07:41:59.419" v="4315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add">
        <pc:chgData name="代數白痴 顧" userId="316db6a4f7ef8138" providerId="LiveId" clId="{9D8209AB-AB57-4C54-8EF2-F897CD278CC6}" dt="2023-10-06T07:41:59.419" v="4315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536B67D-96AD-4BA2-A0C2-4403C38D8C9E}"/>
    <pc:docChg chg="undo custSel delSld modSld sldOrd">
      <pc:chgData name="代數白痴 顧" userId="316db6a4f7ef8138" providerId="LiveId" clId="{6536B67D-96AD-4BA2-A0C2-4403C38D8C9E}" dt="2023-10-11T03:06:46.391" v="4576" actId="20577"/>
      <pc:docMkLst>
        <pc:docMk/>
      </pc:docMkLst>
      <pc:sldChg chg="addSp delSp modSp mod modTransition modAnim">
        <pc:chgData name="代數白痴 顧" userId="316db6a4f7ef8138" providerId="LiveId" clId="{6536B67D-96AD-4BA2-A0C2-4403C38D8C9E}" dt="2023-10-11T03:06:08.503" v="4568"/>
        <pc:sldMkLst>
          <pc:docMk/>
          <pc:sldMk cId="754667137" sldId="386"/>
        </pc:sldMkLst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4" creationId="{4FD0A131-8FCF-DA7D-1738-B5350422192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3" creationId="{BD254382-1AFE-6D27-FBA4-B70283041F1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4" creationId="{17E43E02-17E9-D5DF-F728-0EB1F9744EE8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5" creationId="{6F3FE965-FF6D-92AC-945F-CBFE53E8C0CD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6" creationId="{27F86515-8091-D773-7D4A-4DE132763679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7" creationId="{1AFFFDB0-96AE-3DD6-7543-6F4DBD057A36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6536B67D-96AD-4BA2-A0C2-4403C38D8C9E}" dt="2023-10-11T03:01:46.202" v="4057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6536B67D-96AD-4BA2-A0C2-4403C38D8C9E}" dt="2023-10-11T03:06:00.110" v="4567" actId="20577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6536B67D-96AD-4BA2-A0C2-4403C38D8C9E}" dt="2023-10-11T03:05:52.062" v="4542" actId="164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0" creationId="{4AE28CE1-397F-3174-6929-A50B0E47B5E7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1" creationId="{D71BD10A-1B0E-2648-0E1A-79CD16ABF92B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49" creationId="{8B649FB4-0CEB-D5A2-85F9-F57B98171400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0" creationId="{0BDD5C94-540D-4A6D-06EA-750037656DD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1" creationId="{3AE14E69-785C-9FF8-D8A9-3547C9B7AE74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2" creationId="{DDD6D78F-57DB-7348-BB09-1FA32014274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3" creationId="{6C9DA4AB-FF92-4FB2-5860-3C72C7CBF4A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4" creationId="{4C300DC1-CBAF-82EE-9BD8-2E62881C2991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5" creationId="{DCFD761F-FE39-555E-97EB-DE48F46600C3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6536B67D-96AD-4BA2-A0C2-4403C38D8C9E}" dt="2023-10-11T03:00:00.580" v="392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61" creationId="{BC93287A-5E51-9C64-5B0A-072F01D86A41}"/>
          </ac:spMkLst>
        </pc:s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5" creationId="{C2618963-8762-7F89-5B0A-55D7BB6421ED}"/>
          </ac:grpSpMkLst>
        </pc:gr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7" creationId="{FFBAB207-DF4D-60CF-C8D4-ED44610F0088}"/>
          </ac:grpSpMkLst>
        </pc:grpChg>
        <pc:grpChg chg="del mod topLvl">
          <ac:chgData name="代數白痴 顧" userId="316db6a4f7ef8138" providerId="LiveId" clId="{6536B67D-96AD-4BA2-A0C2-4403C38D8C9E}" dt="2023-10-11T02:50:24.455" v="3027" actId="478"/>
          <ac:grpSpMkLst>
            <pc:docMk/>
            <pc:sldMk cId="754667137" sldId="386"/>
            <ac:grpSpMk id="87" creationId="{00D19994-75FE-2691-A17C-FE3786C075CE}"/>
          </ac:grpSpMkLst>
        </pc:grpChg>
        <pc:grpChg chg="del">
          <ac:chgData name="代數白痴 顧" userId="316db6a4f7ef8138" providerId="LiveId" clId="{6536B67D-96AD-4BA2-A0C2-4403C38D8C9E}" dt="2023-10-11T02:50:18.861" v="3026" actId="165"/>
          <ac:grpSpMkLst>
            <pc:docMk/>
            <pc:sldMk cId="754667137" sldId="386"/>
            <ac:grpSpMk id="88" creationId="{1EC44EFB-CBB5-E035-0599-59FA530D8C61}"/>
          </ac:grpSpMkLst>
        </pc:grpChg>
        <pc:graphicFrameChg chg="add mod">
          <ac:chgData name="代數白痴 顧" userId="316db6a4f7ef8138" providerId="LiveId" clId="{6536B67D-96AD-4BA2-A0C2-4403C38D8C9E}" dt="2023-10-11T03:05:18.672" v="4472" actId="164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6" creationId="{BC8ED1BA-CD61-8DFB-D7FD-0C2266833347}"/>
          </ac:cxnSpMkLst>
        </pc:cxn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8" creationId="{E7D150F4-35DB-E727-13DB-601151C8975B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0" creationId="{F8652A46-A41C-4C7D-194F-FFF36287986F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1" creationId="{34C0C354-527E-D37F-CD8C-21FDDEE53515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2" creationId="{24AE561D-3412-8E7B-9A8B-C086E2610CD1}"/>
          </ac:cxnSpMkLst>
        </pc:cxnChg>
        <pc:cxnChg chg="mod topLvl">
          <ac:chgData name="代數白痴 顧" userId="316db6a4f7ef8138" providerId="LiveId" clId="{6536B67D-96AD-4BA2-A0C2-4403C38D8C9E}" dt="2023-10-11T03:05:18.672" v="4472" actId="164"/>
          <ac:cxnSpMkLst>
            <pc:docMk/>
            <pc:sldMk cId="754667137" sldId="386"/>
            <ac:cxnSpMk id="24" creationId="{63855BF0-B54B-7A91-EFB5-B33AB0DB92A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2" creationId="{290216DC-CD30-FEA0-37FA-D969906DA053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3" creationId="{365B8424-D1DC-0115-58DA-8C88BF61A3DD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34" creationId="{606B101D-477A-E5E2-C626-63071DA0DF5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6" creationId="{C50F0B81-9283-A52F-2927-6354FE7C986D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7" creationId="{47FC5E7D-B1ED-6511-8B09-EBA9F632EE4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8" creationId="{98094AA2-25E5-C716-567B-4C38F0E3FFCA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9" creationId="{AC1E9D02-257C-5057-023E-A411C2ADC337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0" creationId="{49F5BFE7-0D48-66AB-5495-8CD9D6586360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41" creationId="{50B289B4-B447-1D00-5C27-3BE672D38E7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2" creationId="{656ABA7F-E088-FE23-93E5-834965360418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3" creationId="{C0FFF507-6225-8E6E-1036-DDAB3DE2823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4" creationId="{E057960E-3C70-1409-C0E2-137B1283D1B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5" creationId="{EC343EC6-8CC4-D731-3CA4-D1B2AD4D7F2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6" creationId="{003F491A-2F95-055F-4102-91E4E8C1C3C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7" creationId="{9F3534F8-36F8-9A07-7247-648D8D850EB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2" creationId="{02E4163C-DD31-C92D-0FCA-DF86C24E6AC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9" creationId="{6690620E-4DAE-28B3-A4F2-5E8F0B44D3C5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72" creationId="{9C386326-CBE3-0EE5-D696-42EBEF83C191}"/>
          </ac:cxnSpMkLst>
        </pc:cxnChg>
      </pc:sldChg>
      <pc:sldChg chg="modSp mod modTransition modNotesTx">
        <pc:chgData name="代數白痴 顧" userId="316db6a4f7ef8138" providerId="LiveId" clId="{6536B67D-96AD-4BA2-A0C2-4403C38D8C9E}" dt="2023-10-11T03:06:46.391" v="4576" actId="20577"/>
        <pc:sldMkLst>
          <pc:docMk/>
          <pc:sldMk cId="151402070" sldId="390"/>
        </pc:sldMkLst>
        <pc:spChg chg="mod">
          <ac:chgData name="代數白痴 顧" userId="316db6a4f7ef8138" providerId="LiveId" clId="{6536B67D-96AD-4BA2-A0C2-4403C38D8C9E}" dt="2023-10-11T02:16:10.947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6536B67D-96AD-4BA2-A0C2-4403C38D8C9E}" dt="2023-10-11T02:49:30.058" v="3022"/>
        <pc:sldMkLst>
          <pc:docMk/>
          <pc:sldMk cId="2267038628" sldId="392"/>
        </pc:sldMkLst>
        <pc:spChg chg="mod">
          <ac:chgData name="代數白痴 顧" userId="316db6a4f7ef8138" providerId="LiveId" clId="{6536B67D-96AD-4BA2-A0C2-4403C38D8C9E}" dt="2023-10-11T02:29:52.271" v="137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29:05.562" v="1350" actId="94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92" creationId="{8797F9BA-5CFD-3A10-1605-440BA7C64B5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02" creationId="{7D781081-C6A2-1D5D-F63C-45B17AEDCD95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15" creationId="{97F9AE1B-2B4A-BD3D-759D-0ABEF407D747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8" creationId="{15EEA5B3-B15F-8885-8832-F060629C4D8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9" creationId="{E5E20CAD-DBA9-83C0-7CCC-FBC18834B68D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0" creationId="{18672497-C84B-8DB6-778F-D33940E6D6EF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1" creationId="{18D4623B-160D-EC72-D625-00B49E923BB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2" creationId="{F578A662-3DFE-97F2-57ED-0675CA4E9C6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3" creationId="{C7DB37AE-2D32-621F-5372-90E522A3E2C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4" creationId="{565F2097-7048-85AE-AEDB-9BB2E5174E6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5" creationId="{A0A2E0C9-1CB6-1FB2-33C1-BC28047283A6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40" creationId="{526ED408-EB1E-778E-1B32-8F36EA62EA24}"/>
          </ac:spMkLst>
        </pc:spChg>
        <pc:grpChg chg="del">
          <ac:chgData name="代數白痴 顧" userId="316db6a4f7ef8138" providerId="LiveId" clId="{6536B67D-96AD-4BA2-A0C2-4403C38D8C9E}" dt="2023-10-11T02:16:45.260" v="25" actId="478"/>
          <ac:grpSpMkLst>
            <pc:docMk/>
            <pc:sldMk cId="2267038628" sldId="392"/>
            <ac:grpSpMk id="141" creationId="{8D184488-2E3D-685D-96F6-61DB3F0CC82A}"/>
          </ac:grpSpMkLst>
        </pc:grpChg>
        <pc:graphicFrameChg chg="add mod modGraphic">
          <ac:chgData name="代數白痴 顧" userId="316db6a4f7ef8138" providerId="LiveId" clId="{6536B67D-96AD-4BA2-A0C2-4403C38D8C9E}" dt="2023-10-11T02:28:33.736" v="1348" actId="1036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add del mod">
          <ac:chgData name="代數白痴 顧" userId="316db6a4f7ef8138" providerId="LiveId" clId="{6536B67D-96AD-4BA2-A0C2-4403C38D8C9E}" dt="2023-10-11T02:28:27.214" v="1344" actId="478"/>
          <ac:picMkLst>
            <pc:docMk/>
            <pc:sldMk cId="2267038628" sldId="392"/>
            <ac:picMk id="5" creationId="{739BCA8F-067C-C064-C135-EE06F77E71C2}"/>
          </ac:picMkLst>
        </pc:pic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1" creationId="{4339D291-48E0-2646-42B4-B7AA89D809A7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4" creationId="{23411FF2-0BC7-8697-1470-94F97C70873A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34" creationId="{0C6F5BA5-B742-DC79-0A4E-350BEDEC0B0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4" creationId="{87E0EA97-562C-9CE7-444C-50552C76FC8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5" creationId="{7B471A4E-C244-B65A-DF81-A405F5D64AC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6" creationId="{0BDF7230-6390-9744-C8F5-84D4CA794A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7" creationId="{B729944A-6DAB-21DD-8333-7EEC0DCBB76F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8" creationId="{CF3C3814-407B-703F-ED39-ED29F3A94FE5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9" creationId="{E74A7DDB-CA0C-0BA2-2AA9-DC0BE129E35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4" creationId="{464C3242-4D8A-212A-58B5-9A659E74402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8" creationId="{4BD0DB22-89A3-2552-DAEE-8D01A2175CD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0" creationId="{9B8ECBF6-E626-A687-3525-9BD8DACD686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2" creationId="{96E789AA-E35E-B5C8-5C26-C7D51578B95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4" creationId="{ED8F7F4A-2ED4-EA30-EF27-CB5E765E7C0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6" creationId="{A30760DE-5D6D-C753-2D23-32C7E9B5B416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7" creationId="{553149B6-5BBC-7C69-5870-9A7E9032E4A1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8" creationId="{FFC051B3-9094-37ED-69FA-B77B2242F0CD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0" creationId="{E56655C1-BEC1-4369-DE5F-70F4998A9CC2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2" creationId="{BB44D505-331C-8E56-0A11-DAD3E9713963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4" creationId="{BF8C2A28-B7C2-7659-334A-17BB2737E2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5" creationId="{F1668BF5-8C8A-B944-22EE-7C1C57EA85A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6" creationId="{6C0A1995-E769-C291-16AE-960D534832F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modSp mod ord modTransition modAnim">
        <pc:chgData name="代數白痴 顧" userId="316db6a4f7ef8138" providerId="LiveId" clId="{6536B67D-96AD-4BA2-A0C2-4403C38D8C9E}" dt="2023-10-11T02:49:30.057" v="3021"/>
        <pc:sldMkLst>
          <pc:docMk/>
          <pc:sldMk cId="4180650715" sldId="393"/>
        </pc:sldMkLst>
        <pc:spChg chg="mod">
          <ac:chgData name="代數白痴 顧" userId="316db6a4f7ef8138" providerId="LiveId" clId="{6536B67D-96AD-4BA2-A0C2-4403C38D8C9E}" dt="2023-10-11T02:48:44.143" v="3002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49:18.243" v="3018" actId="14100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47:49.677" v="2943" actId="20577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6536B67D-96AD-4BA2-A0C2-4403C38D8C9E}" dt="2023-10-11T02:47:58.861" v="2970" actId="1036"/>
          <ac:spMkLst>
            <pc:docMk/>
            <pc:sldMk cId="4180650715" sldId="393"/>
            <ac:spMk id="67" creationId="{171FE9A6-96AE-19BC-3B6D-8C704178E972}"/>
          </ac:spMkLst>
        </pc:spChg>
        <pc:grpChg chg="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16" creationId="{1701A868-0238-842F-DC63-BA6789E7C22B}"/>
          </ac:grpSpMkLst>
        </pc:grpChg>
        <pc:graphicFrameChg chg="add mod">
          <ac:chgData name="代數白痴 顧" userId="316db6a4f7ef8138" providerId="LiveId" clId="{6536B67D-96AD-4BA2-A0C2-4403C38D8C9E}" dt="2023-10-11T02:40:30.902" v="2109" actId="1036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add mod">
          <ac:chgData name="代數白痴 顧" userId="316db6a4f7ef8138" providerId="LiveId" clId="{6536B67D-96AD-4BA2-A0C2-4403C38D8C9E}" dt="2023-10-11T02:40:58.745" v="2150" actId="1037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add mod">
          <ac:chgData name="代數白痴 顧" userId="316db6a4f7ef8138" providerId="LiveId" clId="{6536B67D-96AD-4BA2-A0C2-4403C38D8C9E}" dt="2023-10-11T02:41:22.793" v="2190" actId="1037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add mod">
          <ac:chgData name="代數白痴 顧" userId="316db6a4f7ef8138" providerId="LiveId" clId="{6536B67D-96AD-4BA2-A0C2-4403C38D8C9E}" dt="2023-10-11T02:41:45.470" v="2235" actId="1037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add mod">
          <ac:chgData name="代數白痴 顧" userId="316db6a4f7ef8138" providerId="LiveId" clId="{6536B67D-96AD-4BA2-A0C2-4403C38D8C9E}" dt="2023-10-11T02:42:10.295" v="2238" actId="1076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6536B67D-96AD-4BA2-A0C2-4403C38D8C9E}" dt="2023-10-11T02:49:26.496" v="3019" actId="14100"/>
          <ac:picMkLst>
            <pc:docMk/>
            <pc:sldMk cId="4180650715" sldId="393"/>
            <ac:picMk id="15" creationId="{DE5F1F86-0CDE-BF78-C72E-AA3D4EC6ACAE}"/>
          </ac:picMkLst>
        </pc:picChg>
        <pc:cxnChg chg="mod">
          <ac:chgData name="代數白痴 顧" userId="316db6a4f7ef8138" providerId="LiveId" clId="{6536B67D-96AD-4BA2-A0C2-4403C38D8C9E}" dt="2023-10-11T02:47:52.816" v="2944" actId="14100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del modTransition">
        <pc:chgData name="代數白痴 顧" userId="316db6a4f7ef8138" providerId="LiveId" clId="{6536B67D-96AD-4BA2-A0C2-4403C38D8C9E}" dt="2023-10-11T03:06:17.758" v="4569" actId="2696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036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平均數範圍的機率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639831" cy="4191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一個箱子內有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顆相同的球，將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顆球分別標示號碼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，今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翔翔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以每次從箱子內取一顆球且取後放回的方式抽取，並預計取球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次，現已取了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8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次，取出的結果如附表所列：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若每次取球時，任一顆球被取到的機會皆相等，且取出的號碼即為得分，請回答下列問題：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(1)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請求出第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次至第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8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次得分的平均數。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360000" indent="-457200"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(2)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承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(1)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翔翔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打算依計畫繼續從箱子取球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次，請判斷是否可能發生「這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10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次得分的平均數</a:t>
            </a:r>
            <a:r>
              <a:rPr lang="zh-TW" altLang="en-US" sz="2000" u="dbl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不小於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2.2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  且</a:t>
            </a:r>
            <a:r>
              <a:rPr lang="zh-TW" altLang="en-US" sz="2000" u="dbl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不大於</a:t>
            </a:r>
            <a:r>
              <a:rPr lang="zh-TW" altLang="en-US" sz="2000" b="1" u="dbl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2.4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」的情形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若有可能，請計算出發生此情形的機率，並完整寫出你的解題過程；若不可能，請完整說明你的理由。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非選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E64A4911-6AB4-6ED7-F784-1CF2B8449807}"/>
              </a:ext>
            </a:extLst>
          </p:cNvPr>
          <p:cNvGraphicFramePr>
            <a:graphicFrameLocks noGrp="1"/>
          </p:cNvGraphicFramePr>
          <p:nvPr/>
        </p:nvGraphicFramePr>
        <p:xfrm>
          <a:off x="322555" y="1879283"/>
          <a:ext cx="11099627" cy="808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057">
                  <a:extLst>
                    <a:ext uri="{9D8B030D-6E8A-4147-A177-3AD203B41FA5}">
                      <a16:colId xmlns:a16="http://schemas.microsoft.com/office/drawing/2014/main" val="424336355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3535420282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3147263575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647487030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1864009279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1465143144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2191564896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3987758258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4020179793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165855065"/>
                    </a:ext>
                  </a:extLst>
                </a:gridCol>
                <a:gridCol w="1009057">
                  <a:extLst>
                    <a:ext uri="{9D8B030D-6E8A-4147-A177-3AD203B41FA5}">
                      <a16:colId xmlns:a16="http://schemas.microsoft.com/office/drawing/2014/main" val="2545015629"/>
                    </a:ext>
                  </a:extLst>
                </a:gridCol>
              </a:tblGrid>
              <a:tr h="40413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次數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6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第 </a:t>
                      </a:r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67039"/>
                  </a:ext>
                </a:extLst>
              </a:tr>
              <a:tr h="40413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號碼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3784306"/>
                  </a:ext>
                </a:extLst>
              </a:tr>
            </a:tbl>
          </a:graphicData>
        </a:graphic>
      </p:graphicFrame>
      <p:pic>
        <p:nvPicPr>
          <p:cNvPr id="4" name="圖片 3">
            <a:extLst>
              <a:ext uri="{FF2B5EF4-FFF2-40B4-BE49-F238E27FC236}">
                <a16:creationId xmlns:a16="http://schemas.microsoft.com/office/drawing/2014/main" id="{9D7CCE8E-6645-25FE-4F69-4FDC2D7C2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8524" y="5892700"/>
            <a:ext cx="721851" cy="720000"/>
          </a:xfrm>
          <a:prstGeom prst="rect">
            <a:avLst/>
          </a:prstGeom>
        </p:spPr>
      </p:pic>
      <p:sp>
        <p:nvSpPr>
          <p:cNvPr id="5" name="文字方塊 3">
            <a:extLst>
              <a:ext uri="{FF2B5EF4-FFF2-40B4-BE49-F238E27FC236}">
                <a16:creationId xmlns:a16="http://schemas.microsoft.com/office/drawing/2014/main" id="{F6E2D4E3-19C6-8F7F-D2B9-EAA354860966}"/>
              </a:ext>
            </a:extLst>
          </p:cNvPr>
          <p:cNvSpPr txBox="1"/>
          <p:nvPr/>
        </p:nvSpPr>
        <p:spPr>
          <a:xfrm>
            <a:off x="11023600" y="561570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412656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23854</TotalTime>
  <Words>245</Words>
  <Application>Microsoft Office PowerPoint</Application>
  <PresentationFormat>寬螢幕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平均數範圍的機率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1096</cp:revision>
  <dcterms:created xsi:type="dcterms:W3CDTF">2015-07-26T15:18:38Z</dcterms:created>
  <dcterms:modified xsi:type="dcterms:W3CDTF">2023-12-06T06:52:58Z</dcterms:modified>
</cp:coreProperties>
</file>