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6B67D-96AD-4BA2-A0C2-4403C38D8C9E}" v="95" dt="2023-10-11T03:06:08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005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36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平均數範圍的機率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639831" cy="419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一個箱子內有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顆相同的球，將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顆球分別標示號碼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，今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翔翔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以每次從箱子內取一顆球且取後放回的方式抽取，並預計取球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次，現已取了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次，取出的結果如附表所列：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若每次取球時，任一顆球被取到的機會皆相等，且取出的號碼即為得分，請回答下列問題：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請求出第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次至第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8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次得分的平均數。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60000" indent="-457200"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承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翔翔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打算依計畫繼續從箱子取球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次，請判斷是否可能發生「這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次得分的平均數</a:t>
            </a:r>
            <a:r>
              <a:rPr lang="zh-TW" altLang="en-US" sz="2000" u="dbl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不小於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2.2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  且</a:t>
            </a:r>
            <a:r>
              <a:rPr lang="zh-TW" altLang="en-US" sz="2000" u="dbl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不大於</a:t>
            </a:r>
            <a:r>
              <a:rPr lang="zh-TW" altLang="en-US" sz="2000" b="1" u="dbl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2.4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」的情形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若有可能，請計算出發生此情形的機率，並完整寫出你的解題過程；若不可能，請完整說明你的理由。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非選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E64A4911-6AB4-6ED7-F784-1CF2B8449807}"/>
              </a:ext>
            </a:extLst>
          </p:cNvPr>
          <p:cNvGraphicFramePr>
            <a:graphicFrameLocks noGrp="1"/>
          </p:cNvGraphicFramePr>
          <p:nvPr/>
        </p:nvGraphicFramePr>
        <p:xfrm>
          <a:off x="322555" y="1879283"/>
          <a:ext cx="11099627" cy="80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057">
                  <a:extLst>
                    <a:ext uri="{9D8B030D-6E8A-4147-A177-3AD203B41FA5}">
                      <a16:colId xmlns:a16="http://schemas.microsoft.com/office/drawing/2014/main" val="424336355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3535420282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3147263575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6474870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1864009279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1465143144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2191564896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3987758258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4020179793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165855065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2545015629"/>
                    </a:ext>
                  </a:extLst>
                </a:gridCol>
              </a:tblGrid>
              <a:tr h="4041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次數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第 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67039"/>
                  </a:ext>
                </a:extLst>
              </a:tr>
              <a:tr h="4041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號碼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784306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9D7CCE8E-6645-25FE-4F69-4FDC2D7C2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8524" y="5892700"/>
            <a:ext cx="721851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F6E2D4E3-19C6-8F7F-D2B9-EAA354860966}"/>
              </a:ext>
            </a:extLst>
          </p:cNvPr>
          <p:cNvSpPr txBox="1"/>
          <p:nvPr/>
        </p:nvSpPr>
        <p:spPr>
          <a:xfrm>
            <a:off x="11023600" y="561570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412656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23854</TotalTime>
  <Words>245</Words>
  <Application>Microsoft Office PowerPoint</Application>
  <PresentationFormat>寬螢幕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平均數範圍的機率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1096</cp:revision>
  <dcterms:created xsi:type="dcterms:W3CDTF">2015-07-26T15:18:38Z</dcterms:created>
  <dcterms:modified xsi:type="dcterms:W3CDTF">2023-12-06T06:52:58Z</dcterms:modified>
</cp:coreProperties>
</file>