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6B67D-96AD-4BA2-A0C2-4403C38D8C9E}" v="95" dt="2023-10-11T03:06:08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2308" autoAdjust="0"/>
  </p:normalViewPr>
  <p:slideViewPr>
    <p:cSldViewPr snapToGrid="0">
      <p:cViewPr varScale="1">
        <p:scale>
          <a:sx n="65" d="100"/>
          <a:sy n="65" d="100"/>
        </p:scale>
        <p:origin x="72" y="372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8743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757793" cy="1837234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主任想設計跨班級的抽獎活動，在袋子準備了兩種色球代表大獎跟小獎。後來因為參加的人變多，所以主任在袋子中再次添加一樣多的兩種色球，並公告「抽到小獎的機率從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95%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降為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87%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，所以抽到大獎的機率增加了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8%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」。旁邊的吳老師掐指一算，得出「添加後總球數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：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添加前總球數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：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最簡整數比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」。則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和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的值各為多少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嘉義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I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機率變動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FFBAB207-DF4D-60CF-C8D4-ED44610F0088}"/>
              </a:ext>
            </a:extLst>
          </p:cNvPr>
          <p:cNvGrpSpPr/>
          <p:nvPr/>
        </p:nvGrpSpPr>
        <p:grpSpPr>
          <a:xfrm>
            <a:off x="208354" y="5509124"/>
            <a:ext cx="11983646" cy="1262436"/>
            <a:chOff x="208354" y="5509124"/>
            <a:chExt cx="11983646" cy="1262436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200C782-BA87-C14A-F33C-E54927DB2ABF}"/>
                </a:ext>
              </a:extLst>
            </p:cNvPr>
            <p:cNvSpPr txBox="1"/>
            <p:nvPr/>
          </p:nvSpPr>
          <p:spPr>
            <a:xfrm>
              <a:off x="10323690" y="6433006"/>
              <a:ext cx="186831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C2618963-8762-7F89-5B0A-55D7BB6421ED}"/>
                </a:ext>
              </a:extLst>
            </p:cNvPr>
            <p:cNvGrpSpPr/>
            <p:nvPr/>
          </p:nvGrpSpPr>
          <p:grpSpPr>
            <a:xfrm>
              <a:off x="208354" y="5509124"/>
              <a:ext cx="11049492" cy="1255590"/>
              <a:chOff x="208354" y="4994213"/>
              <a:chExt cx="11049492" cy="1255590"/>
            </a:xfrm>
          </p:grpSpPr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59534299-6C8A-D2FF-B90C-4E44C57EF850}"/>
                  </a:ext>
                </a:extLst>
              </p:cNvPr>
              <p:cNvSpPr txBox="1"/>
              <p:nvPr/>
            </p:nvSpPr>
            <p:spPr>
              <a:xfrm>
                <a:off x="208354" y="5411112"/>
                <a:ext cx="11049492" cy="838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6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某盒子中有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n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個黑球，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個白球及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6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個紅球。若從此盒子中隨機抽出一個球，且抽出黑球的機率是   ，則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n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= 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9    (B) 7    (C) 6    (D) 5   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                           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                                           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【108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特招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內壢高中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)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 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21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】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     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 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63855BF0-B54B-7A91-EFB5-B33AB0DB92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839" y="5385059"/>
                <a:ext cx="10955006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5A98D90D-5C3A-AFD7-18C3-339F95428760}"/>
                  </a:ext>
                </a:extLst>
              </p:cNvPr>
              <p:cNvSpPr txBox="1"/>
              <p:nvPr/>
            </p:nvSpPr>
            <p:spPr>
              <a:xfrm>
                <a:off x="634023" y="4994213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D1A61D40-70B8-52E6-658E-EF9F653CF0D1}"/>
                  </a:ext>
                </a:extLst>
              </p:cNvPr>
              <p:cNvSpPr/>
              <p:nvPr/>
            </p:nvSpPr>
            <p:spPr>
              <a:xfrm>
                <a:off x="321890" y="5031504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aphicFrame>
            <p:nvGraphicFramePr>
              <p:cNvPr id="2" name="物件 1">
                <a:extLst>
                  <a:ext uri="{FF2B5EF4-FFF2-40B4-BE49-F238E27FC236}">
                    <a16:creationId xmlns:a16="http://schemas.microsoft.com/office/drawing/2014/main" id="{D64CC4B9-B26A-C952-D933-8A58871943E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107543" y="5402234"/>
              <a:ext cx="190500" cy="5715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3" imgW="190440" imgH="571320" progId="Equation.DSMT4">
                      <p:embed/>
                    </p:oleObj>
                  </mc:Choice>
                  <mc:Fallback>
                    <p:oleObj name="Equation" r:id="rId3" imgW="190440" imgH="571320" progId="Equation.DSMT4">
                      <p:embed/>
                      <p:pic>
                        <p:nvPicPr>
                          <p:cNvPr id="2" name="物件 1">
                            <a:extLst>
                              <a:ext uri="{FF2B5EF4-FFF2-40B4-BE49-F238E27FC236}">
                                <a16:creationId xmlns:a16="http://schemas.microsoft.com/office/drawing/2014/main" id="{D64CC4B9-B26A-C952-D933-8A58871943E9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10107543" y="5402234"/>
                            <a:ext cx="190500" cy="5715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9428B92F-35A5-B71E-D33F-37ED03280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6379" y="5094803"/>
            <a:ext cx="723731" cy="720000"/>
          </a:xfrm>
          <a:prstGeom prst="rect">
            <a:avLst/>
          </a:prstGeom>
        </p:spPr>
      </p:pic>
      <p:sp>
        <p:nvSpPr>
          <p:cNvPr id="11" name="文字方塊 3">
            <a:extLst>
              <a:ext uri="{FF2B5EF4-FFF2-40B4-BE49-F238E27FC236}">
                <a16:creationId xmlns:a16="http://schemas.microsoft.com/office/drawing/2014/main" id="{A723E0C6-6A0D-61DD-4614-11ED883965A6}"/>
              </a:ext>
            </a:extLst>
          </p:cNvPr>
          <p:cNvSpPr txBox="1"/>
          <p:nvPr/>
        </p:nvSpPr>
        <p:spPr>
          <a:xfrm>
            <a:off x="10924044" y="484508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78633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24195</TotalTime>
  <Words>206</Words>
  <Application>Microsoft Office PowerPoint</Application>
  <PresentationFormat>寬螢幕</PresentationFormat>
  <Paragraphs>8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機率變動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1101</cp:revision>
  <dcterms:created xsi:type="dcterms:W3CDTF">2015-07-26T15:18:38Z</dcterms:created>
  <dcterms:modified xsi:type="dcterms:W3CDTF">2023-12-06T06:56:12Z</dcterms:modified>
</cp:coreProperties>
</file>