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58A70-6753-4152-92C9-5CDB8AF47DC4}" v="41" dt="2023-10-16T03:26:20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0950" autoAdjust="0"/>
  </p:normalViewPr>
  <p:slideViewPr>
    <p:cSldViewPr snapToGrid="0">
      <p:cViewPr varScale="1">
        <p:scale>
          <a:sx n="67" d="100"/>
          <a:sy n="67" d="100"/>
        </p:scale>
        <p:origin x="48" y="328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FD258A70-6753-4152-92C9-5CDB8AF47DC4}"/>
    <pc:docChg chg="undo custSel modSld">
      <pc:chgData name="代數白痴 顧" userId="316db6a4f7ef8138" providerId="LiveId" clId="{FD258A70-6753-4152-92C9-5CDB8AF47DC4}" dt="2023-10-16T03:27:22.585" v="3382" actId="1076"/>
      <pc:docMkLst>
        <pc:docMk/>
      </pc:docMkLst>
      <pc:sldChg chg="addSp delSp modSp mod modAnim">
        <pc:chgData name="代數白痴 顧" userId="316db6a4f7ef8138" providerId="LiveId" clId="{FD258A70-6753-4152-92C9-5CDB8AF47DC4}" dt="2023-10-16T03:27:22.585" v="3382" actId="1076"/>
        <pc:sldMkLst>
          <pc:docMk/>
          <pc:sldMk cId="754667137" sldId="386"/>
        </pc:sldMkLst>
        <pc:spChg chg="add del mod">
          <ac:chgData name="代數白痴 顧" userId="316db6a4f7ef8138" providerId="LiveId" clId="{FD258A70-6753-4152-92C9-5CDB8AF47DC4}" dt="2023-10-16T03:18:07.628" v="3294" actId="478"/>
          <ac:spMkLst>
            <pc:docMk/>
            <pc:sldMk cId="754667137" sldId="386"/>
            <ac:spMk id="9" creationId="{ECE8BA5C-8F46-AD84-F34E-24CC3B63B1AC}"/>
          </ac:spMkLst>
        </pc:spChg>
        <pc:spChg chg="add mo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0" creationId="{B533D692-ABA2-C569-8327-DDC20143A15E}"/>
          </ac:spMkLst>
        </pc:spChg>
        <pc:spChg chg="add mod or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1" creationId="{78F03C94-9FB3-6E7C-B924-90BAC8BE1741}"/>
          </ac:spMkLst>
        </pc:spChg>
        <pc:spChg chg="add mod">
          <ac:chgData name="代數白痴 顧" userId="316db6a4f7ef8138" providerId="LiveId" clId="{FD258A70-6753-4152-92C9-5CDB8AF47DC4}" dt="2023-10-16T03:19:55.306" v="3313" actId="14100"/>
          <ac:spMkLst>
            <pc:docMk/>
            <pc:sldMk cId="754667137" sldId="386"/>
            <ac:spMk id="12" creationId="{1C023D79-2828-D161-D96D-C198D2DBC711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3" creationId="{7956BCC3-7B94-4075-B801-F0E3FCBB2013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4" creationId="{F21ED782-E759-D5C9-4CC1-6F21E974BFCA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5" creationId="{4A086F6D-A492-4838-2349-019E93D1423D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6" creationId="{B6321D3F-C70D-BCDF-C7F6-7C3556E4EF1D}"/>
          </ac:spMkLst>
        </pc:spChg>
        <pc:spChg chg="add mod">
          <ac:chgData name="代數白痴 顧" userId="316db6a4f7ef8138" providerId="LiveId" clId="{FD258A70-6753-4152-92C9-5CDB8AF47DC4}" dt="2023-10-16T03:21:39.225" v="3335" actId="692"/>
          <ac:spMkLst>
            <pc:docMk/>
            <pc:sldMk cId="754667137" sldId="386"/>
            <ac:spMk id="17" creationId="{DF0E031C-6D3F-9858-31DD-6A2F8C2F3941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8" creationId="{6B922BCE-B6B5-F443-9AB0-E4B2B8027F7D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9" creationId="{72EA1DA0-70BF-2E43-DA92-57046352AB37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20" creationId="{B9CF24DF-70E3-48B8-40F9-F50279498BB0}"/>
          </ac:spMkLst>
        </pc:spChg>
        <pc:spChg chg="add mod">
          <ac:chgData name="代數白痴 顧" userId="316db6a4f7ef8138" providerId="LiveId" clId="{FD258A70-6753-4152-92C9-5CDB8AF47DC4}" dt="2023-10-16T03:27:22.585" v="3382" actId="1076"/>
          <ac:spMkLst>
            <pc:docMk/>
            <pc:sldMk cId="754667137" sldId="386"/>
            <ac:spMk id="21" creationId="{865D6991-B217-413A-1D2A-850F29DC9A50}"/>
          </ac:spMkLst>
        </pc:spChg>
        <pc:spChg chg="mod">
          <ac:chgData name="代數白痴 顧" userId="316db6a4f7ef8138" providerId="LiveId" clId="{FD258A70-6753-4152-92C9-5CDB8AF47DC4}" dt="2023-10-16T03:13:26.618" v="2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6T03:16:26.630" v="3260" actId="113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FD258A70-6753-4152-92C9-5CDB8AF47DC4}" dt="2023-10-16T03:16:35.731" v="3280" actId="1036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FD258A70-6753-4152-92C9-5CDB8AF47DC4}" dt="2023-10-16T03:13:01.620" v="2886" actId="20577"/>
          <ac:spMkLst>
            <pc:docMk/>
            <pc:sldMk cId="754667137" sldId="386"/>
            <ac:spMk id="60" creationId="{90ECAF3B-FFFF-A531-AFBE-31708C7D891C}"/>
          </ac:spMkLst>
        </pc:spChg>
        <pc:grpChg chg="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7" creationId="{FFBAB207-DF4D-60CF-C8D4-ED44610F0088}"/>
          </ac:grpSpMkLst>
        </pc:grpChg>
        <pc:grpChg chg="add 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8" creationId="{BE5801BB-FE1F-5E52-DF09-AC2C3334D437}"/>
          </ac:grpSpMkLst>
        </pc:grpChg>
        <pc:grpChg chg="add mod">
          <ac:chgData name="代數白痴 顧" userId="316db6a4f7ef8138" providerId="LiveId" clId="{FD258A70-6753-4152-92C9-5CDB8AF47DC4}" dt="2023-10-16T03:27:22.585" v="3382" actId="1076"/>
          <ac:grpSpMkLst>
            <pc:docMk/>
            <pc:sldMk cId="754667137" sldId="386"/>
            <ac:grpSpMk id="30" creationId="{FB54EB05-7A05-D9AF-2D6A-EA308F82A6EF}"/>
          </ac:grpSpMkLst>
        </pc:grpChg>
        <pc:graphicFrameChg chg="del">
          <ac:chgData name="代數白痴 顧" userId="316db6a4f7ef8138" providerId="LiveId" clId="{FD258A70-6753-4152-92C9-5CDB8AF47DC4}" dt="2023-10-16T03:13:34.197" v="2918" actId="478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picChg chg="add mod">
          <ac:chgData name="代數白痴 顧" userId="316db6a4f7ef8138" providerId="LiveId" clId="{FD258A70-6753-4152-92C9-5CDB8AF47DC4}" dt="2023-10-16T03:17:28.336" v="3289" actId="164"/>
          <ac:picMkLst>
            <pc:docMk/>
            <pc:sldMk cId="754667137" sldId="386"/>
            <ac:picMk id="6" creationId="{1707EF1E-C13F-680A-366F-F1CC2CB9DACB}"/>
          </ac:picMkLst>
        </pc:picChg>
        <pc:cxnChg chg="mod">
          <ac:chgData name="代數白痴 顧" userId="316db6a4f7ef8138" providerId="LiveId" clId="{FD258A70-6753-4152-92C9-5CDB8AF47DC4}" dt="2023-10-16T03:14:06.803" v="2937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FD258A70-6753-4152-92C9-5CDB8AF47DC4}" dt="2023-10-16T03:27:22.585" v="3382" actId="1076"/>
          <ac:cxnSpMkLst>
            <pc:docMk/>
            <pc:sldMk cId="754667137" sldId="386"/>
            <ac:cxnSpMk id="29" creationId="{9146DC0C-15DD-4A35-B806-CA6BA7086844}"/>
          </ac:cxnSpMkLst>
        </pc:cxnChg>
      </pc:sldChg>
      <pc:sldChg chg="modSp mod modNotesTx">
        <pc:chgData name="代數白痴 顧" userId="316db6a4f7ef8138" providerId="LiveId" clId="{FD258A70-6753-4152-92C9-5CDB8AF47DC4}" dt="2023-10-15T23:41:17.727" v="35" actId="20577"/>
        <pc:sldMkLst>
          <pc:docMk/>
          <pc:sldMk cId="151402070" sldId="390"/>
        </pc:sldMkLst>
        <pc:spChg chg="mod">
          <ac:chgData name="代數白痴 顧" userId="316db6a4f7ef8138" providerId="LiveId" clId="{FD258A70-6753-4152-92C9-5CDB8AF47DC4}" dt="2023-10-15T23:41:11.279" v="1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delAnim modAnim">
        <pc:chgData name="代數白痴 顧" userId="316db6a4f7ef8138" providerId="LiveId" clId="{FD258A70-6753-4152-92C9-5CDB8AF47DC4}" dt="2023-10-16T03:06:16.914" v="2360" actId="20577"/>
        <pc:sldMkLst>
          <pc:docMk/>
          <pc:sldMk cId="2267038628" sldId="392"/>
        </pc:sldMkLst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5" creationId="{B1D2E41F-7CAF-0BF7-D27D-791230862D05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8" creationId="{897EDA8D-B0D9-89B9-F352-772059F36C5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9" creationId="{6C56F138-7EA0-1D9B-6921-2685BE006DC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10" creationId="{FFC48652-186D-D732-C6E1-4EB1A0F77995}"/>
          </ac:spMkLst>
        </pc:spChg>
        <pc:spChg chg="add del">
          <ac:chgData name="代數白痴 顧" userId="316db6a4f7ef8138" providerId="LiveId" clId="{FD258A70-6753-4152-92C9-5CDB8AF47DC4}" dt="2023-10-16T02:46:59.759" v="2148" actId="478"/>
          <ac:spMkLst>
            <pc:docMk/>
            <pc:sldMk cId="2267038628" sldId="392"/>
            <ac:spMk id="13" creationId="{66AE7D3B-2E62-0AFB-1C6B-EA832BD9D01C}"/>
          </ac:spMkLst>
        </pc:spChg>
        <pc:spChg chg="mod">
          <ac:chgData name="代數白痴 顧" userId="316db6a4f7ef8138" providerId="LiveId" clId="{FD258A70-6753-4152-92C9-5CDB8AF47DC4}" dt="2023-10-16T03:06:16.914" v="2360" actId="20577"/>
          <ac:spMkLst>
            <pc:docMk/>
            <pc:sldMk cId="2267038628" sldId="392"/>
            <ac:spMk id="23" creationId="{00000000-0000-0000-0000-000000000000}"/>
          </ac:spMkLst>
        </pc:spChg>
        <pc:spChg chg="add del mod">
          <ac:chgData name="代數白痴 顧" userId="316db6a4f7ef8138" providerId="LiveId" clId="{FD258A70-6753-4152-92C9-5CDB8AF47DC4}" dt="2023-10-16T02:53:09.402" v="2212" actId="478"/>
          <ac:spMkLst>
            <pc:docMk/>
            <pc:sldMk cId="2267038628" sldId="392"/>
            <ac:spMk id="45" creationId="{45D64BAE-CB47-FF17-5F0D-9D4FE1CAFD4B}"/>
          </ac:spMkLst>
        </pc:spChg>
        <pc:spChg chg="add del mod">
          <ac:chgData name="代數白痴 顧" userId="316db6a4f7ef8138" providerId="LiveId" clId="{FD258A70-6753-4152-92C9-5CDB8AF47DC4}" dt="2023-10-16T02:53:08.180" v="2211" actId="478"/>
          <ac:spMkLst>
            <pc:docMk/>
            <pc:sldMk cId="2267038628" sldId="392"/>
            <ac:spMk id="46" creationId="{EAAEF59F-1055-483B-F88A-EC139639EE25}"/>
          </ac:spMkLst>
        </pc:spChg>
        <pc:spChg chg="mod">
          <ac:chgData name="代數白痴 顧" userId="316db6a4f7ef8138" providerId="LiveId" clId="{FD258A70-6753-4152-92C9-5CDB8AF47DC4}" dt="2023-10-16T02:42:58.010" v="1714" actId="113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FD258A70-6753-4152-92C9-5CDB8AF47DC4}" dt="2023-10-16T02:43:12.020" v="1716" actId="478"/>
          <ac:grpSpMkLst>
            <pc:docMk/>
            <pc:sldMk cId="2267038628" sldId="392"/>
            <ac:grpSpMk id="2" creationId="{146A2B98-91AA-3FDE-C1E6-125A5A7BDFE4}"/>
          </ac:grpSpMkLst>
        </pc:grpChg>
        <pc:grpChg chg="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" creationId="{8C424D6D-3D83-DBCC-1017-BB19272F779E}"/>
          </ac:grpSpMkLst>
        </pc:grpChg>
        <pc:grpChg chg="add 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3" creationId="{D87C9D58-6893-6032-9FA3-E89B1FC651B0}"/>
          </ac:grpSpMkLst>
        </pc:grpChg>
        <pc:grpChg chg="add del mod">
          <ac:chgData name="代數白痴 顧" userId="316db6a4f7ef8138" providerId="LiveId" clId="{FD258A70-6753-4152-92C9-5CDB8AF47DC4}" dt="2023-10-16T03:02:08.722" v="2295" actId="165"/>
          <ac:grpSpMkLst>
            <pc:docMk/>
            <pc:sldMk cId="2267038628" sldId="392"/>
            <ac:grpSpMk id="44" creationId="{A487E95F-20D5-6E6B-6C22-DAEDE033DDC4}"/>
          </ac:grpSpMkLst>
        </pc:grpChg>
        <pc:grpChg chg="add mod">
          <ac:chgData name="代數白痴 顧" userId="316db6a4f7ef8138" providerId="LiveId" clId="{FD258A70-6753-4152-92C9-5CDB8AF47DC4}" dt="2023-10-16T03:02:30.355" v="2301" actId="1076"/>
          <ac:grpSpMkLst>
            <pc:docMk/>
            <pc:sldMk cId="2267038628" sldId="392"/>
            <ac:grpSpMk id="107" creationId="{34258FF9-2720-F991-A90D-CA01488B9FFA}"/>
          </ac:grpSpMkLst>
        </pc:grpChg>
        <pc:grpChg chg="add mod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125" creationId="{3DF899FB-6665-DD0A-88FC-FD4DDBC8D7F1}"/>
          </ac:grpSpMkLst>
        </pc:grpChg>
        <pc:graphicFrameChg chg="del">
          <ac:chgData name="代數白痴 顧" userId="316db6a4f7ef8138" providerId="LiveId" clId="{FD258A70-6753-4152-92C9-5CDB8AF47DC4}" dt="2023-10-16T02:38:34.492" v="1195" actId="478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del mod topLvl">
          <ac:chgData name="代數白痴 顧" userId="316db6a4f7ef8138" providerId="LiveId" clId="{FD258A70-6753-4152-92C9-5CDB8AF47DC4}" dt="2023-10-16T02:43:12.020" v="1716" actId="478"/>
          <ac:picMkLst>
            <pc:docMk/>
            <pc:sldMk cId="2267038628" sldId="392"/>
            <ac:picMk id="3" creationId="{C258131F-E86F-B280-43D4-0A6AD2D7EB88}"/>
          </ac:picMkLst>
        </pc:picChg>
        <pc:picChg chg="add del mod">
          <ac:chgData name="代數白痴 顧" userId="316db6a4f7ef8138" providerId="LiveId" clId="{FD258A70-6753-4152-92C9-5CDB8AF47DC4}" dt="2023-10-16T02:49:00.390" v="2172" actId="478"/>
          <ac:picMkLst>
            <pc:docMk/>
            <pc:sldMk cId="2267038628" sldId="392"/>
            <ac:picMk id="12" creationId="{0D9E986E-F4D8-F42D-F3A3-547E11A66140}"/>
          </ac:picMkLst>
        </pc:picChg>
        <pc:picChg chg="add del mod">
          <ac:chgData name="代數白痴 顧" userId="316db6a4f7ef8138" providerId="LiveId" clId="{FD258A70-6753-4152-92C9-5CDB8AF47DC4}" dt="2023-10-16T02:58:00.846" v="2254" actId="478"/>
          <ac:picMkLst>
            <pc:docMk/>
            <pc:sldMk cId="2267038628" sldId="392"/>
            <ac:picMk id="61" creationId="{DE950E36-7028-32F1-3A5D-17B65F041D71}"/>
          </ac:picMkLst>
        </pc:picChg>
        <pc:cxnChg chg="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6" creationId="{7082E307-57EF-715D-048F-BDD987E85C12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5" creationId="{3613E70B-F853-D4B7-6A1B-8F186F8BE556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7" creationId="{048A5B47-4714-3438-860C-78A34E2A034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9" creationId="{607ADA21-94BF-9033-3772-660D5D6A9A0B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1" creationId="{04D2C508-D245-AF9F-762A-52E6396E4DF4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4" creationId="{DA067FD2-053F-2CF2-E11B-1CED9D7C7A21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5" creationId="{AE1EA025-D13D-5B7C-B52C-0A90DF008AD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6" creationId="{2604F498-4567-EDD8-FA46-11557BD2DEA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7" creationId="{B2BE5CC5-046B-35B9-8C95-ECD415B5F2B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0" creationId="{A5FA410B-B587-E408-C01D-81C8B335106F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1" creationId="{A88D4FF9-6520-67EB-748A-15E73E331423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4" creationId="{AF45D429-093A-045D-655C-8CECCDAF7F5C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7" creationId="{05B2921A-FFBB-9F31-9BC4-503668EB8F9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48" creationId="{A137080F-42E0-2CCE-BC4D-DBC2C18AADA5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0" creationId="{52FEF14E-124A-C9B6-B209-065C512C688D}"/>
          </ac:cxnSpMkLst>
        </pc:cxnChg>
        <pc:cxnChg chg="add del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2" creationId="{E52151C0-5FE7-5700-5A6E-D21728CA590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4" creationId="{7283FE2D-39CA-CE9E-95EB-E35A0F14DD70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63" creationId="{9F61F25E-F9E3-8F5D-175C-36D415C8AA86}"/>
          </ac:cxnSpMkLst>
        </pc:cxnChg>
        <pc:cxnChg chg="add mod">
          <ac:chgData name="代數白痴 顧" userId="316db6a4f7ef8138" providerId="LiveId" clId="{FD258A70-6753-4152-92C9-5CDB8AF47DC4}" dt="2023-10-16T03:02:55.811" v="2303" actId="14100"/>
          <ac:cxnSpMkLst>
            <pc:docMk/>
            <pc:sldMk cId="2267038628" sldId="392"/>
            <ac:cxnSpMk id="68" creationId="{323501CA-298B-E03A-11BA-6717F4F5F494}"/>
          </ac:cxnSpMkLst>
        </pc:cxnChg>
        <pc:cxnChg chg="add mod">
          <ac:chgData name="代數白痴 顧" userId="316db6a4f7ef8138" providerId="LiveId" clId="{FD258A70-6753-4152-92C9-5CDB8AF47DC4}" dt="2023-10-16T02:59:25.092" v="2265" actId="14100"/>
          <ac:cxnSpMkLst>
            <pc:docMk/>
            <pc:sldMk cId="2267038628" sldId="392"/>
            <ac:cxnSpMk id="71" creationId="{53FDA255-167E-75A7-AB69-969B537FC1B8}"/>
          </ac:cxnSpMkLst>
        </pc:cxnChg>
        <pc:cxnChg chg="add mod">
          <ac:chgData name="代數白痴 顧" userId="316db6a4f7ef8138" providerId="LiveId" clId="{FD258A70-6753-4152-92C9-5CDB8AF47DC4}" dt="2023-10-16T03:03:19.571" v="2307" actId="14100"/>
          <ac:cxnSpMkLst>
            <pc:docMk/>
            <pc:sldMk cId="2267038628" sldId="392"/>
            <ac:cxnSpMk id="73" creationId="{35D14D1A-C68E-3A84-54FB-4A170DDAD5D0}"/>
          </ac:cxnSpMkLst>
        </pc:cxnChg>
        <pc:cxnChg chg="add mod">
          <ac:chgData name="代數白痴 顧" userId="316db6a4f7ef8138" providerId="LiveId" clId="{FD258A70-6753-4152-92C9-5CDB8AF47DC4}" dt="2023-10-16T02:58:31.692" v="2257" actId="14100"/>
          <ac:cxnSpMkLst>
            <pc:docMk/>
            <pc:sldMk cId="2267038628" sldId="392"/>
            <ac:cxnSpMk id="75" creationId="{0265D14D-F1D5-1725-7B71-4C7CA90A62BB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77" creationId="{7D21B6D3-20C2-7A8F-A1C8-8138C2E67574}"/>
          </ac:cxnSpMkLst>
        </pc:cxnChg>
        <pc:cxnChg chg="add mod">
          <ac:chgData name="代數白痴 顧" userId="316db6a4f7ef8138" providerId="LiveId" clId="{FD258A70-6753-4152-92C9-5CDB8AF47DC4}" dt="2023-10-16T02:59:09.204" v="2263" actId="14100"/>
          <ac:cxnSpMkLst>
            <pc:docMk/>
            <pc:sldMk cId="2267038628" sldId="392"/>
            <ac:cxnSpMk id="80" creationId="{6884E2F9-B083-A109-ACEF-F62660FEFFE2}"/>
          </ac:cxnSpMkLst>
        </pc:cxnChg>
        <pc:cxnChg chg="add mod">
          <ac:chgData name="代數白痴 顧" userId="316db6a4f7ef8138" providerId="LiveId" clId="{FD258A70-6753-4152-92C9-5CDB8AF47DC4}" dt="2023-10-16T03:04:13.811" v="2315" actId="14100"/>
          <ac:cxnSpMkLst>
            <pc:docMk/>
            <pc:sldMk cId="2267038628" sldId="392"/>
            <ac:cxnSpMk id="82" creationId="{54239D88-78ED-CF77-E078-E48530EED527}"/>
          </ac:cxnSpMkLst>
        </pc:cxnChg>
        <pc:cxnChg chg="add mod">
          <ac:chgData name="代數白痴 顧" userId="316db6a4f7ef8138" providerId="LiveId" clId="{FD258A70-6753-4152-92C9-5CDB8AF47DC4}" dt="2023-10-16T03:04:23.508" v="2316" actId="14100"/>
          <ac:cxnSpMkLst>
            <pc:docMk/>
            <pc:sldMk cId="2267038628" sldId="392"/>
            <ac:cxnSpMk id="84" creationId="{939AD10C-F60B-D4F2-E1AE-7D9B1EA7BE52}"/>
          </ac:cxnSpMkLst>
        </pc:cxnChg>
        <pc:cxnChg chg="add mod">
          <ac:chgData name="代數白痴 顧" userId="316db6a4f7ef8138" providerId="LiveId" clId="{FD258A70-6753-4152-92C9-5CDB8AF47DC4}" dt="2023-10-16T03:04:42.355" v="2320" actId="14100"/>
          <ac:cxnSpMkLst>
            <pc:docMk/>
            <pc:sldMk cId="2267038628" sldId="392"/>
            <ac:cxnSpMk id="87" creationId="{A81C76D3-B6E0-53F9-2D3F-3349BBA4BF1F}"/>
          </ac:cxnSpMkLst>
        </pc:cxnChg>
        <pc:cxnChg chg="add mod">
          <ac:chgData name="代數白痴 顧" userId="316db6a4f7ef8138" providerId="LiveId" clId="{FD258A70-6753-4152-92C9-5CDB8AF47DC4}" dt="2023-10-16T03:04:01.851" v="2313" actId="14100"/>
          <ac:cxnSpMkLst>
            <pc:docMk/>
            <pc:sldMk cId="2267038628" sldId="392"/>
            <ac:cxnSpMk id="89" creationId="{56377FAB-9B4E-35FC-33D3-EF27C7A52C47}"/>
          </ac:cxnSpMkLst>
        </pc:cxnChg>
        <pc:cxnChg chg="add mod ord">
          <ac:chgData name="代數白痴 顧" userId="316db6a4f7ef8138" providerId="LiveId" clId="{FD258A70-6753-4152-92C9-5CDB8AF47DC4}" dt="2023-10-16T03:03:33.651" v="2308" actId="14100"/>
          <ac:cxnSpMkLst>
            <pc:docMk/>
            <pc:sldMk cId="2267038628" sldId="392"/>
            <ac:cxnSpMk id="91" creationId="{102807D5-70FC-4A35-C529-4722DD55A7E4}"/>
          </ac:cxnSpMkLst>
        </pc:cxnChg>
        <pc:cxnChg chg="add mod ord">
          <ac:chgData name="代數白痴 顧" userId="316db6a4f7ef8138" providerId="LiveId" clId="{FD258A70-6753-4152-92C9-5CDB8AF47DC4}" dt="2023-10-16T03:03:10.749" v="2305" actId="167"/>
          <ac:cxnSpMkLst>
            <pc:docMk/>
            <pc:sldMk cId="2267038628" sldId="392"/>
            <ac:cxnSpMk id="92" creationId="{CA0451A1-082A-2DDA-6CA3-5D2FF680C884}"/>
          </ac:cxnSpMkLst>
        </pc:cxnChg>
        <pc:cxnChg chg="add mod ord">
          <ac:chgData name="代數白痴 顧" userId="316db6a4f7ef8138" providerId="LiveId" clId="{FD258A70-6753-4152-92C9-5CDB8AF47DC4}" dt="2023-10-16T03:03:42.699" v="2309" actId="14100"/>
          <ac:cxnSpMkLst>
            <pc:docMk/>
            <pc:sldMk cId="2267038628" sldId="392"/>
            <ac:cxnSpMk id="96" creationId="{276A1DE3-1FD7-B08E-6196-26A17A4BAD72}"/>
          </ac:cxnSpMkLst>
        </pc:cxnChg>
        <pc:cxnChg chg="add mod ord">
          <ac:chgData name="代數白痴 顧" userId="316db6a4f7ef8138" providerId="LiveId" clId="{FD258A70-6753-4152-92C9-5CDB8AF47DC4}" dt="2023-10-16T03:04:32.077" v="2318" actId="167"/>
          <ac:cxnSpMkLst>
            <pc:docMk/>
            <pc:sldMk cId="2267038628" sldId="392"/>
            <ac:cxnSpMk id="100" creationId="{8255C524-41D8-F84C-21EC-D73F0FE61CD7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2" creationId="{FACFB5BC-2B34-5011-1B92-B0C33E360AC1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4" creationId="{C03BE2FB-FDFC-CED9-E949-7733301E3DD1}"/>
          </ac:cxnSpMkLst>
        </pc:cxnChg>
        <pc:cxnChg chg="add mod ord">
          <ac:chgData name="代數白痴 顧" userId="316db6a4f7ef8138" providerId="LiveId" clId="{FD258A70-6753-4152-92C9-5CDB8AF47DC4}" dt="2023-10-16T03:03:57.347" v="2312" actId="167"/>
          <ac:cxnSpMkLst>
            <pc:docMk/>
            <pc:sldMk cId="2267038628" sldId="392"/>
            <ac:cxnSpMk id="106" creationId="{9FBF2BE2-6FCC-A8A4-69E2-968F6CB25368}"/>
          </ac:cxnSpMkLst>
        </pc:cxnChg>
      </pc:sldChg>
      <pc:sldChg chg="addSp delSp modSp mod addAnim delAnim modAnim">
        <pc:chgData name="代數白痴 顧" userId="316db6a4f7ef8138" providerId="LiveId" clId="{FD258A70-6753-4152-92C9-5CDB8AF47DC4}" dt="2023-10-16T02:38:26.593" v="1194"/>
        <pc:sldMkLst>
          <pc:docMk/>
          <pc:sldMk cId="4180650715" sldId="393"/>
        </pc:sldMkLst>
        <pc:spChg chg="mod">
          <ac:chgData name="代數白痴 顧" userId="316db6a4f7ef8138" providerId="LiveId" clId="{FD258A70-6753-4152-92C9-5CDB8AF47DC4}" dt="2023-10-15T23:50:21.058" v="1193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5T23:45:00.342" v="602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FD258A70-6753-4152-92C9-5CDB8AF47DC4}" dt="2023-10-15T23:48:36.949" v="1107" actId="113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FD258A70-6753-4152-92C9-5CDB8AF47DC4}" dt="2023-10-15T23:48:55.433" v="1146" actId="1036"/>
          <ac:spMkLst>
            <pc:docMk/>
            <pc:sldMk cId="4180650715" sldId="393"/>
            <ac:spMk id="67" creationId="{171FE9A6-96AE-19BC-3B6D-8C704178E972}"/>
          </ac:spMkLst>
        </pc:spChg>
        <pc:grpChg chg="mod topLvl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del">
          <ac:chgData name="代數白痴 顧" userId="316db6a4f7ef8138" providerId="LiveId" clId="{FD258A70-6753-4152-92C9-5CDB8AF47DC4}" dt="2023-10-15T23:48:01.093" v="1059" actId="478"/>
          <ac:grpSpMkLst>
            <pc:docMk/>
            <pc:sldMk cId="4180650715" sldId="393"/>
            <ac:grpSpMk id="16" creationId="{1701A868-0238-842F-DC63-BA6789E7C22B}"/>
          </ac:grpSpMkLst>
        </pc:grpChg>
        <pc:grpChg chg="add mod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18" creationId="{94C260DB-E8AA-7FCF-5001-3422B273DFD1}"/>
          </ac:grpSpMkLst>
        </pc:grp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del topLv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del">
          <ac:chgData name="代數白痴 顧" userId="316db6a4f7ef8138" providerId="LiveId" clId="{FD258A70-6753-4152-92C9-5CDB8AF47DC4}" dt="2023-10-15T23:41:22.194" v="36" actId="478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FD258A70-6753-4152-92C9-5CDB8AF47DC4}" dt="2023-10-15T23:49:45.237" v="1157" actId="14100"/>
          <ac:picMkLst>
            <pc:docMk/>
            <pc:sldMk cId="4180650715" sldId="393"/>
            <ac:picMk id="13" creationId="{5F051F73-B13E-1345-E384-9EF3415B1D3E}"/>
          </ac:picMkLst>
        </pc:picChg>
        <pc:picChg chg="del">
          <ac:chgData name="代數白痴 顧" userId="316db6a4f7ef8138" providerId="LiveId" clId="{FD258A70-6753-4152-92C9-5CDB8AF47DC4}" dt="2023-10-15T23:41:25.819" v="39" actId="478"/>
          <ac:picMkLst>
            <pc:docMk/>
            <pc:sldMk cId="4180650715" sldId="393"/>
            <ac:picMk id="15" creationId="{DE5F1F86-0CDE-BF78-C72E-AA3D4EC6ACAE}"/>
          </ac:picMkLst>
        </pc:picChg>
        <pc:picChg chg="add mod ord">
          <ac:chgData name="代數白痴 顧" userId="316db6a4f7ef8138" providerId="LiveId" clId="{FD258A70-6753-4152-92C9-5CDB8AF47DC4}" dt="2023-10-15T23:49:39.566" v="1156" actId="164"/>
          <ac:picMkLst>
            <pc:docMk/>
            <pc:sldMk cId="4180650715" sldId="393"/>
            <ac:picMk id="17" creationId="{08B168B0-9ABB-0B3F-4004-82CD886E30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43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六角柱的表面積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417889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某直角柱的底面為六邊形，其所有邊的長度總和為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。若此直角柱有三個側面的周長均為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，另外三個側面的周長均為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，且體積為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135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，則此直角柱的表面積為何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162    (B) 171    (C) 252    (D) 270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麗山高中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125" name="群組 124">
            <a:extLst>
              <a:ext uri="{FF2B5EF4-FFF2-40B4-BE49-F238E27FC236}">
                <a16:creationId xmlns:a16="http://schemas.microsoft.com/office/drawing/2014/main" id="{3DF899FB-6665-DD0A-88FC-FD4DDBC8D7F1}"/>
              </a:ext>
            </a:extLst>
          </p:cNvPr>
          <p:cNvGrpSpPr/>
          <p:nvPr/>
        </p:nvGrpSpPr>
        <p:grpSpPr>
          <a:xfrm>
            <a:off x="208352" y="5195768"/>
            <a:ext cx="12027513" cy="1559579"/>
            <a:chOff x="208352" y="5195768"/>
            <a:chExt cx="12027513" cy="1559579"/>
          </a:xfrm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8C424D6D-3D83-DBCC-1017-BB19272F779E}"/>
                </a:ext>
              </a:extLst>
            </p:cNvPr>
            <p:cNvGrpSpPr/>
            <p:nvPr/>
          </p:nvGrpSpPr>
          <p:grpSpPr>
            <a:xfrm>
              <a:off x="208352" y="5195768"/>
              <a:ext cx="12027513" cy="1559579"/>
              <a:chOff x="208352" y="5233544"/>
              <a:chExt cx="12027513" cy="1559579"/>
            </a:xfrm>
          </p:grpSpPr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B1D2E41F-7CAF-0BF7-D27D-791230862D05}"/>
                  </a:ext>
                </a:extLst>
              </p:cNvPr>
              <p:cNvSpPr txBox="1"/>
              <p:nvPr/>
            </p:nvSpPr>
            <p:spPr>
              <a:xfrm>
                <a:off x="208352" y="5650443"/>
                <a:ext cx="9335143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附圖為一直角柱，其中兩底面為全等的梯形，其面積和為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16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；四個側面均為長方形，其面積和為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45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。若此直角柱的體積為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24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，則所有邊的長度和為何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30    (B) 36    (C) 42    (D) 48                                                       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【100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I.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27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6" name="直線接點 5">
                <a:extLst>
                  <a:ext uri="{FF2B5EF4-FFF2-40B4-BE49-F238E27FC236}">
                    <a16:creationId xmlns:a16="http://schemas.microsoft.com/office/drawing/2014/main" id="{7082E307-57EF-715D-048F-BDD987E85C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624390"/>
                <a:ext cx="9352438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897EDA8D-B0D9-89B9-F352-772059F36C50}"/>
                  </a:ext>
                </a:extLst>
              </p:cNvPr>
              <p:cNvSpPr txBox="1"/>
              <p:nvPr/>
            </p:nvSpPr>
            <p:spPr>
              <a:xfrm>
                <a:off x="634023" y="5233544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6C56F138-7EA0-1D9B-6921-2685BE006DC0}"/>
                  </a:ext>
                </a:extLst>
              </p:cNvPr>
              <p:cNvSpPr/>
              <p:nvPr/>
            </p:nvSpPr>
            <p:spPr>
              <a:xfrm>
                <a:off x="321890" y="5270835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FFC48652-186D-D732-C6E1-4EB1A0F77995}"/>
                  </a:ext>
                </a:extLst>
              </p:cNvPr>
              <p:cNvSpPr txBox="1"/>
              <p:nvPr/>
            </p:nvSpPr>
            <p:spPr>
              <a:xfrm>
                <a:off x="9699142" y="6454569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43" name="群組 42">
              <a:extLst>
                <a:ext uri="{FF2B5EF4-FFF2-40B4-BE49-F238E27FC236}">
                  <a16:creationId xmlns:a16="http://schemas.microsoft.com/office/drawing/2014/main" id="{D87C9D58-6893-6032-9FA3-E89B1FC651B0}"/>
                </a:ext>
              </a:extLst>
            </p:cNvPr>
            <p:cNvGrpSpPr/>
            <p:nvPr/>
          </p:nvGrpSpPr>
          <p:grpSpPr>
            <a:xfrm>
              <a:off x="9810924" y="5586614"/>
              <a:ext cx="1221563" cy="1075415"/>
              <a:chOff x="5774267" y="3155131"/>
              <a:chExt cx="1337733" cy="1177686"/>
            </a:xfrm>
          </p:grpSpPr>
          <p:cxnSp>
            <p:nvCxnSpPr>
              <p:cNvPr id="15" name="直線接點 14">
                <a:extLst>
                  <a:ext uri="{FF2B5EF4-FFF2-40B4-BE49-F238E27FC236}">
                    <a16:creationId xmlns:a16="http://schemas.microsoft.com/office/drawing/2014/main" id="{3613E70B-F853-D4B7-6A1B-8F186F8BE5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77983" y="3155131"/>
                <a:ext cx="1233345" cy="5161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id="{048A5B47-4714-3438-860C-78A34E2A034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92383" y="3155950"/>
                <a:ext cx="319617" cy="289983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id="{607ADA21-94BF-9033-3772-660D5D6A9A0B}"/>
                  </a:ext>
                </a:extLst>
              </p:cNvPr>
              <p:cNvCxnSpPr/>
              <p:nvPr/>
            </p:nvCxnSpPr>
            <p:spPr>
              <a:xfrm>
                <a:off x="5877983" y="3206750"/>
                <a:ext cx="503767" cy="256117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id="{04D2C508-D245-AF9F-762A-52E6396E4DF4}"/>
                  </a:ext>
                </a:extLst>
              </p:cNvPr>
              <p:cNvCxnSpPr/>
              <p:nvPr/>
            </p:nvCxnSpPr>
            <p:spPr>
              <a:xfrm flipV="1">
                <a:off x="6381750" y="3445933"/>
                <a:ext cx="410633" cy="16934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DA067FD2-053F-2CF2-E11B-1CED9D7C7A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88667" y="4010060"/>
                <a:ext cx="328138" cy="305823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接點 24">
                <a:extLst>
                  <a:ext uri="{FF2B5EF4-FFF2-40B4-BE49-F238E27FC236}">
                    <a16:creationId xmlns:a16="http://schemas.microsoft.com/office/drawing/2014/main" id="{AE1EA025-D13D-5B7C-B52C-0A90DF008AD8}"/>
                  </a:ext>
                </a:extLst>
              </p:cNvPr>
              <p:cNvCxnSpPr/>
              <p:nvPr/>
            </p:nvCxnSpPr>
            <p:spPr>
              <a:xfrm>
                <a:off x="5774267" y="4076700"/>
                <a:ext cx="503767" cy="256117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>
                <a:extLst>
                  <a:ext uri="{FF2B5EF4-FFF2-40B4-BE49-F238E27FC236}">
                    <a16:creationId xmlns:a16="http://schemas.microsoft.com/office/drawing/2014/main" id="{2604F498-4567-EDD8-FA46-11557BD2DEA5}"/>
                  </a:ext>
                </a:extLst>
              </p:cNvPr>
              <p:cNvCxnSpPr/>
              <p:nvPr/>
            </p:nvCxnSpPr>
            <p:spPr>
              <a:xfrm flipV="1">
                <a:off x="6278034" y="4315883"/>
                <a:ext cx="410633" cy="16934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>
                <a:extLst>
                  <a:ext uri="{FF2B5EF4-FFF2-40B4-BE49-F238E27FC236}">
                    <a16:creationId xmlns:a16="http://schemas.microsoft.com/office/drawing/2014/main" id="{B2BE5CC5-046B-35B9-8C95-ECD415B5F2B8}"/>
                  </a:ext>
                </a:extLst>
              </p:cNvPr>
              <p:cNvCxnSpPr/>
              <p:nvPr/>
            </p:nvCxnSpPr>
            <p:spPr>
              <a:xfrm flipV="1">
                <a:off x="5774267" y="4017843"/>
                <a:ext cx="1234017" cy="52917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>
                <a:extLst>
                  <a:ext uri="{FF2B5EF4-FFF2-40B4-BE49-F238E27FC236}">
                    <a16:creationId xmlns:a16="http://schemas.microsoft.com/office/drawing/2014/main" id="{A5FA410B-B587-E408-C01D-81C8B335106F}"/>
                  </a:ext>
                </a:extLst>
              </p:cNvPr>
              <p:cNvCxnSpPr/>
              <p:nvPr/>
            </p:nvCxnSpPr>
            <p:spPr>
              <a:xfrm flipH="1">
                <a:off x="6278034" y="3462867"/>
                <a:ext cx="98038" cy="86995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>
                <a:extLst>
                  <a:ext uri="{FF2B5EF4-FFF2-40B4-BE49-F238E27FC236}">
                    <a16:creationId xmlns:a16="http://schemas.microsoft.com/office/drawing/2014/main" id="{A88D4FF9-6520-67EB-748A-15E73E3314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95017" y="3429000"/>
                <a:ext cx="103044" cy="884767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AF45D429-093A-045D-655C-8CECCDAF7F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16805" y="3155950"/>
                <a:ext cx="94523" cy="861893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>
                <a:extLst>
                  <a:ext uri="{FF2B5EF4-FFF2-40B4-BE49-F238E27FC236}">
                    <a16:creationId xmlns:a16="http://schemas.microsoft.com/office/drawing/2014/main" id="{05B2921A-FFBB-9F31-9BC4-503668EB8F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779034" y="3202515"/>
                <a:ext cx="103044" cy="884767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圖片 6">
            <a:extLst>
              <a:ext uri="{FF2B5EF4-FFF2-40B4-BE49-F238E27FC236}">
                <a16:creationId xmlns:a16="http://schemas.microsoft.com/office/drawing/2014/main" id="{BC8C9159-D278-A0DD-03E6-E59427744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7413" y="4780905"/>
            <a:ext cx="725070" cy="720000"/>
          </a:xfrm>
          <a:prstGeom prst="rect">
            <a:avLst/>
          </a:prstGeom>
        </p:spPr>
      </p:pic>
      <p:sp>
        <p:nvSpPr>
          <p:cNvPr id="12" name="文字方塊 3">
            <a:extLst>
              <a:ext uri="{FF2B5EF4-FFF2-40B4-BE49-F238E27FC236}">
                <a16:creationId xmlns:a16="http://schemas.microsoft.com/office/drawing/2014/main" id="{B8A654BA-D376-3919-96D8-F60BF05716BD}"/>
              </a:ext>
            </a:extLst>
          </p:cNvPr>
          <p:cNvSpPr txBox="1"/>
          <p:nvPr/>
        </p:nvSpPr>
        <p:spPr>
          <a:xfrm>
            <a:off x="11075748" y="451703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6400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24421</TotalTime>
  <Words>177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六角柱的表面積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1122</cp:revision>
  <dcterms:created xsi:type="dcterms:W3CDTF">2015-07-26T15:18:38Z</dcterms:created>
  <dcterms:modified xsi:type="dcterms:W3CDTF">2023-12-26T00:57:44Z</dcterms:modified>
</cp:coreProperties>
</file>