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3399FF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A75E93-4400-4937-BEE5-D8CD48438932}" v="102" dt="2023-11-21T00:40:32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80" d="100"/>
          <a:sy n="80" d="100"/>
        </p:scale>
        <p:origin x="236" y="40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9A75E93-4400-4937-BEE5-D8CD48438932}"/>
    <pc:docChg chg="undo custSel addSld delSld modSld">
      <pc:chgData name="代數白痴 顧" userId="316db6a4f7ef8138" providerId="LiveId" clId="{49A75E93-4400-4937-BEE5-D8CD48438932}" dt="2023-11-21T00:40:32.522" v="1941"/>
      <pc:docMkLst>
        <pc:docMk/>
      </pc:docMkLst>
      <pc:sldChg chg="addSp delSp modSp mod modAnim modNotesTx">
        <pc:chgData name="代數白痴 顧" userId="316db6a4f7ef8138" providerId="LiveId" clId="{49A75E93-4400-4937-BEE5-D8CD48438932}" dt="2023-11-21T00:40:25.353" v="1939" actId="20577"/>
        <pc:sldMkLst>
          <pc:docMk/>
          <pc:sldMk cId="3189179879" sldId="395"/>
        </pc:sldMkLst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" creationId="{FCCB5883-7191-56B4-C5F3-05AD7687AAD4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16" creationId="{50461CA0-F254-6DCD-98D8-E9BF797AED87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17" creationId="{C9840A34-1FB1-CC20-07FD-B7ADEB4EF042}"/>
          </ac:spMkLst>
        </pc:spChg>
        <pc:spChg chg="add del mod">
          <ac:chgData name="代數白痴 顧" userId="316db6a4f7ef8138" providerId="LiveId" clId="{49A75E93-4400-4937-BEE5-D8CD48438932}" dt="2023-11-20T23:48:57.005" v="618" actId="478"/>
          <ac:spMkLst>
            <pc:docMk/>
            <pc:sldMk cId="3189179879" sldId="395"/>
            <ac:spMk id="18" creationId="{4C12EA4D-E621-EC8B-674A-4B18F2880F4D}"/>
          </ac:spMkLst>
        </pc:spChg>
        <pc:spChg chg="add del mod">
          <ac:chgData name="代數白痴 顧" userId="316db6a4f7ef8138" providerId="LiveId" clId="{49A75E93-4400-4937-BEE5-D8CD48438932}" dt="2023-11-21T00:11:31.438" v="1262" actId="478"/>
          <ac:spMkLst>
            <pc:docMk/>
            <pc:sldMk cId="3189179879" sldId="395"/>
            <ac:spMk id="19" creationId="{12EF2B06-5E75-BB94-3FE4-FE3C7C34EC83}"/>
          </ac:spMkLst>
        </pc:spChg>
        <pc:spChg chg="add del mod">
          <ac:chgData name="代數白痴 顧" userId="316db6a4f7ef8138" providerId="LiveId" clId="{49A75E93-4400-4937-BEE5-D8CD48438932}" dt="2023-11-21T00:11:28.303" v="1261" actId="478"/>
          <ac:spMkLst>
            <pc:docMk/>
            <pc:sldMk cId="3189179879" sldId="395"/>
            <ac:spMk id="20" creationId="{2B1A9FD6-18BE-DB3D-9487-CF9E7868E60D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1" creationId="{2528E6BC-1B3C-DEE4-9D0D-BE3F4E71AAEE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2" creationId="{8EED518C-5854-4DE0-C2A9-87AC3DEC938D}"/>
          </ac:spMkLst>
        </pc:spChg>
        <pc:spChg chg="mod">
          <ac:chgData name="代數白痴 顧" userId="316db6a4f7ef8138" providerId="LiveId" clId="{49A75E93-4400-4937-BEE5-D8CD48438932}" dt="2023-11-20T23:43:49.721" v="561" actId="20577"/>
          <ac:spMkLst>
            <pc:docMk/>
            <pc:sldMk cId="3189179879" sldId="395"/>
            <ac:spMk id="23" creationId="{00000000-0000-0000-0000-000000000000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4" creationId="{9DD41F41-B6FF-3170-EF3D-24426CF4AB4A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5" creationId="{5A8BCAE9-17D8-EF46-0179-E488714DFED9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6" creationId="{A79B6A5F-1361-043C-BF76-E737CBE4D54E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7" creationId="{5CB2D773-20D3-0D01-798B-4D73CC335804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8" creationId="{68ED6252-614B-DAF6-993B-3C642C0963B8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29" creationId="{C8B25088-E972-1438-D6B8-3B0FE54B1400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0" creationId="{422D64CA-9762-552E-6C39-F00D17A7768C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1" creationId="{756ECD45-5A85-2F61-1A5D-757021294B79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2" creationId="{048F3E4F-A7C4-E654-C193-588916DBA1FF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3" creationId="{9F0D3144-D6DB-C7A0-0810-60B64FC9A423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4" creationId="{2B09B1E4-EE83-A9DB-86C8-478D0BE53DF5}"/>
          </ac:spMkLst>
        </pc:spChg>
        <pc:spChg chg="add mod or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5" creationId="{410C0C87-42A2-8D7A-20E8-31B4E2072DB9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6" creationId="{37CCCC09-CFB1-DBB0-D6E3-34066BE464C9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7" creationId="{D026652E-8DD2-6159-D072-610222544A1A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8" creationId="{AC81A86F-015F-1DDA-EB96-9DAFDBA366CD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39" creationId="{CC660005-DD1D-D9FF-DEB2-E5559239463D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0" creationId="{A5B0997A-FA77-2989-EB46-772228BDA6F1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1" creationId="{BB561603-A3E5-6B18-77FC-7C5FB8A16F4E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2" creationId="{F24A5EB8-C396-FA22-ADB9-508E8C3E0168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3" creationId="{7C06CB25-7566-A40B-9A07-DC87F85982FE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4" creationId="{EBB9794E-D4AB-7590-8637-91BAC5D13D11}"/>
          </ac:spMkLst>
        </pc:spChg>
        <pc:spChg chg="add mod">
          <ac:chgData name="代數白痴 顧" userId="316db6a4f7ef8138" providerId="LiveId" clId="{49A75E93-4400-4937-BEE5-D8CD48438932}" dt="2023-11-21T00:00:20.204" v="1018" actId="1038"/>
          <ac:spMkLst>
            <pc:docMk/>
            <pc:sldMk cId="3189179879" sldId="395"/>
            <ac:spMk id="45" creationId="{3DD21263-68F2-7932-9C28-ABA685362346}"/>
          </ac:spMkLst>
        </pc:spChg>
        <pc:spChg chg="add del mod">
          <ac:chgData name="代數白痴 顧" userId="316db6a4f7ef8138" providerId="LiveId" clId="{49A75E93-4400-4937-BEE5-D8CD48438932}" dt="2023-11-20T23:58:59.813" v="782" actId="478"/>
          <ac:spMkLst>
            <pc:docMk/>
            <pc:sldMk cId="3189179879" sldId="395"/>
            <ac:spMk id="46" creationId="{86CBD7BE-26CF-CE9B-A459-4982B3A330A9}"/>
          </ac:spMkLst>
        </pc:spChg>
        <pc:spChg chg="add del mod">
          <ac:chgData name="代數白痴 顧" userId="316db6a4f7ef8138" providerId="LiveId" clId="{49A75E93-4400-4937-BEE5-D8CD48438932}" dt="2023-11-20T23:57:58.877" v="765" actId="478"/>
          <ac:spMkLst>
            <pc:docMk/>
            <pc:sldMk cId="3189179879" sldId="395"/>
            <ac:spMk id="47" creationId="{95695D80-940C-58FA-64CE-2E8B95A89335}"/>
          </ac:spMkLst>
        </pc:spChg>
        <pc:spChg chg="add del mod">
          <ac:chgData name="代數白痴 顧" userId="316db6a4f7ef8138" providerId="LiveId" clId="{49A75E93-4400-4937-BEE5-D8CD48438932}" dt="2023-11-20T23:58:00.194" v="767" actId="478"/>
          <ac:spMkLst>
            <pc:docMk/>
            <pc:sldMk cId="3189179879" sldId="395"/>
            <ac:spMk id="48" creationId="{898CD2C8-C03F-C535-128D-549F85BF6446}"/>
          </ac:spMkLst>
        </pc:spChg>
        <pc:spChg chg="add del mod">
          <ac:chgData name="代數白痴 顧" userId="316db6a4f7ef8138" providerId="LiveId" clId="{49A75E93-4400-4937-BEE5-D8CD48438932}" dt="2023-11-20T23:58:57.267" v="780" actId="478"/>
          <ac:spMkLst>
            <pc:docMk/>
            <pc:sldMk cId="3189179879" sldId="395"/>
            <ac:spMk id="49" creationId="{3B49D7B9-EBF5-E51A-F4F2-86D17CAAB6B0}"/>
          </ac:spMkLst>
        </pc:spChg>
        <pc:spChg chg="add del mod">
          <ac:chgData name="代數白痴 顧" userId="316db6a4f7ef8138" providerId="LiveId" clId="{49A75E93-4400-4937-BEE5-D8CD48438932}" dt="2023-11-20T23:58:58.379" v="781" actId="478"/>
          <ac:spMkLst>
            <pc:docMk/>
            <pc:sldMk cId="3189179879" sldId="395"/>
            <ac:spMk id="50" creationId="{D0CB6A32-6803-F12E-471C-F3FFA0352486}"/>
          </ac:spMkLst>
        </pc:spChg>
        <pc:spChg chg="add del mod">
          <ac:chgData name="代數白痴 顧" userId="316db6a4f7ef8138" providerId="LiveId" clId="{49A75E93-4400-4937-BEE5-D8CD48438932}" dt="2023-11-20T23:59:21.732" v="787" actId="478"/>
          <ac:spMkLst>
            <pc:docMk/>
            <pc:sldMk cId="3189179879" sldId="395"/>
            <ac:spMk id="51" creationId="{9B908CAD-322F-AD69-2F57-CCCB8E3F26B7}"/>
          </ac:spMkLst>
        </pc:spChg>
        <pc:spChg chg="add del mod">
          <ac:chgData name="代數白痴 顧" userId="316db6a4f7ef8138" providerId="LiveId" clId="{49A75E93-4400-4937-BEE5-D8CD48438932}" dt="2023-11-21T00:01:59.209" v="1039" actId="478"/>
          <ac:spMkLst>
            <pc:docMk/>
            <pc:sldMk cId="3189179879" sldId="395"/>
            <ac:spMk id="52" creationId="{C12AF702-5FCA-802A-4345-9AFF3633CB72}"/>
          </ac:spMkLst>
        </pc:spChg>
        <pc:spChg chg="add del mod">
          <ac:chgData name="代數白痴 顧" userId="316db6a4f7ef8138" providerId="LiveId" clId="{49A75E93-4400-4937-BEE5-D8CD48438932}" dt="2023-11-21T00:01:14.260" v="1023" actId="478"/>
          <ac:spMkLst>
            <pc:docMk/>
            <pc:sldMk cId="3189179879" sldId="395"/>
            <ac:spMk id="53" creationId="{0D2F8698-6B8F-A072-5E0A-BF16F4EC01B5}"/>
          </ac:spMkLst>
        </pc:spChg>
        <pc:spChg chg="add del mod">
          <ac:chgData name="代數白痴 顧" userId="316db6a4f7ef8138" providerId="LiveId" clId="{49A75E93-4400-4937-BEE5-D8CD48438932}" dt="2023-11-21T00:01:58.024" v="1038" actId="478"/>
          <ac:spMkLst>
            <pc:docMk/>
            <pc:sldMk cId="3189179879" sldId="395"/>
            <ac:spMk id="54" creationId="{46EE5DB1-6C1E-5282-61D1-2777A8C3AD79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55" creationId="{0B8FE2AA-F1CF-B0B2-264A-379A62F5BB33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56" creationId="{6875155A-2AFF-0A87-643F-813B5751A2D7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57" creationId="{79638A73-B1C1-F6E8-4CCC-5DF4F65C7ED5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58" creationId="{5B23A4C3-B02C-E5A6-78B7-A3C9459B510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59" creationId="{9BA3256A-3EA4-9289-7A47-91E61CD0E087}"/>
          </ac:spMkLst>
        </pc:spChg>
        <pc:spChg chg="mod ord">
          <ac:chgData name="代數白痴 顧" userId="316db6a4f7ef8138" providerId="LiveId" clId="{49A75E93-4400-4937-BEE5-D8CD48438932}" dt="2023-11-21T00:21:26.540" v="1500" actId="167"/>
          <ac:spMkLst>
            <pc:docMk/>
            <pc:sldMk cId="3189179879" sldId="395"/>
            <ac:spMk id="60" creationId="{90ECAF3B-FFFF-A531-AFBE-31708C7D891C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61" creationId="{5DA6E616-F25C-3273-880B-D7CE6D3660C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67" creationId="{629D9F07-39CA-4190-9B40-97F150AEBE7F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68" creationId="{1964FF2E-1DE5-F1B6-49A9-4CAFE1D6E21E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69" creationId="{C971CEE1-E4DE-466D-B1F9-A6A01AC253D5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0" creationId="{478FDDCF-D91B-0D06-3CD7-6CF08706CAEC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1" creationId="{194ED137-8D7D-1749-192F-D195381A241D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2" creationId="{F7D2E815-E914-A88E-8D70-41AD72C273E0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3" creationId="{9A855E55-3F33-D2CB-7D19-18C6A73A6CD1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4" creationId="{EF00A4DD-60F4-9E67-A4FC-F50AB544D681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5" creationId="{9CD1BF37-6576-2CD2-076F-0A2393EFE9B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6" creationId="{2D3C3257-4389-A523-9335-BC86D07371B1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7" creationId="{A2DAE79F-BEC4-3566-A20E-A586165D7C36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8" creationId="{FC67ECD2-FEC7-7124-7B4C-EEA8B3AFBD30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79" creationId="{67F9361D-F1E1-5A06-1405-8CB980D12E62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80" creationId="{5318A850-8973-E568-F647-FEF4C8A9C048}"/>
          </ac:spMkLst>
        </pc:spChg>
        <pc:spChg chg="add mod ord">
          <ac:chgData name="代數白痴 顧" userId="316db6a4f7ef8138" providerId="LiveId" clId="{49A75E93-4400-4937-BEE5-D8CD48438932}" dt="2023-11-21T00:27:25.434" v="1568" actId="1038"/>
          <ac:spMkLst>
            <pc:docMk/>
            <pc:sldMk cId="3189179879" sldId="395"/>
            <ac:spMk id="94" creationId="{69FA03BC-67C5-9D31-5F8B-172694E079D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95" creationId="{10FADAAA-A9E0-4CD1-FDBF-2896C1BF5EA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96" creationId="{FFBFAD6D-3137-95B2-4E71-F20C1D662161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97" creationId="{75004997-D8F7-9569-9E38-A036782FE369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98" creationId="{6DE7B75A-5C7F-4F47-2A59-1A00A50AA111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99" creationId="{DD31373E-403C-8F11-816F-1EE2865502B9}"/>
          </ac:spMkLst>
        </pc:spChg>
        <pc:spChg chg="add mod">
          <ac:chgData name="代數白痴 顧" userId="316db6a4f7ef8138" providerId="LiveId" clId="{49A75E93-4400-4937-BEE5-D8CD48438932}" dt="2023-11-21T00:12:06.517" v="1282" actId="1038"/>
          <ac:spMkLst>
            <pc:docMk/>
            <pc:sldMk cId="3189179879" sldId="395"/>
            <ac:spMk id="100" creationId="{D573266F-CB90-DD91-2F1E-91691E46F814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1" creationId="{5C68C5A8-FA3B-9594-27CC-2D43A51D72E3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2" creationId="{B76AE576-9F19-69D2-A5BE-A112CB009A20}"/>
          </ac:spMkLst>
        </pc:spChg>
        <pc:spChg chg="add mod">
          <ac:chgData name="代數白痴 顧" userId="316db6a4f7ef8138" providerId="LiveId" clId="{49A75E93-4400-4937-BEE5-D8CD48438932}" dt="2023-11-21T00:11:47.120" v="1277" actId="1036"/>
          <ac:spMkLst>
            <pc:docMk/>
            <pc:sldMk cId="3189179879" sldId="395"/>
            <ac:spMk id="103" creationId="{34276868-D8D6-312C-DB8F-93A63C90A5D3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4" creationId="{DEDE2431-5FF2-5239-82BF-D88F6D5B0229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5" creationId="{54BF0DA4-ADD3-721D-D227-DFF066B3516C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6" creationId="{05D5DAA9-4800-FD35-AA47-E4CBCBE27F65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07" creationId="{BEA6CA29-B2B2-58AA-E3BB-5A631CD0E4DE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2" creationId="{AE7BF5E3-1216-19BF-1AD9-D9A75833343A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3" creationId="{FF7E7241-6E5E-6353-3C4D-5EEFC4A180A4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4" creationId="{12C51439-F0C9-E322-71C1-CE8553D86F32}"/>
          </ac:spMkLst>
        </pc:spChg>
        <pc:spChg chg="add mo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5" creationId="{0F82CC94-C1BF-A282-C702-E7F78A59685A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8" creationId="{D623EE8E-0EE3-A36A-6815-28EDD2F3CA2D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19" creationId="{B2120322-56A0-D3F3-7135-DA0E64D446C1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20" creationId="{5128BE44-F41A-DBD3-089F-47C6820D2207}"/>
          </ac:spMkLst>
        </pc:spChg>
        <pc:spChg chg="add del">
          <ac:chgData name="代數白痴 顧" userId="316db6a4f7ef8138" providerId="LiveId" clId="{49A75E93-4400-4937-BEE5-D8CD48438932}" dt="2023-11-21T00:22:50.308" v="1519" actId="478"/>
          <ac:spMkLst>
            <pc:docMk/>
            <pc:sldMk cId="3189179879" sldId="395"/>
            <ac:spMk id="121" creationId="{488251CD-7667-FB0D-539C-50E059AE5FA9}"/>
          </ac:spMkLst>
        </pc:spChg>
        <pc:spChg chg="add mod ord">
          <ac:chgData name="代數白痴 顧" userId="316db6a4f7ef8138" providerId="LiveId" clId="{49A75E93-4400-4937-BEE5-D8CD48438932}" dt="2023-11-21T00:26:50.139" v="1565" actId="164"/>
          <ac:spMkLst>
            <pc:docMk/>
            <pc:sldMk cId="3189179879" sldId="395"/>
            <ac:spMk id="122" creationId="{92E9C934-4D79-5E7A-BE42-CD83D3444F99}"/>
          </ac:spMkLst>
        </pc:spChg>
        <pc:spChg chg="mod topLvl">
          <ac:chgData name="代數白痴 顧" userId="316db6a4f7ef8138" providerId="LiveId" clId="{49A75E93-4400-4937-BEE5-D8CD48438932}" dt="2023-11-21T00:39:13.256" v="1925" actId="164"/>
          <ac:spMkLst>
            <pc:docMk/>
            <pc:sldMk cId="3189179879" sldId="395"/>
            <ac:spMk id="125" creationId="{699A0079-F494-939C-69AF-7F3710C5926F}"/>
          </ac:spMkLst>
        </pc:spChg>
        <pc:spChg chg="mod topLvl">
          <ac:chgData name="代數白痴 顧" userId="316db6a4f7ef8138" providerId="LiveId" clId="{49A75E93-4400-4937-BEE5-D8CD48438932}" dt="2023-11-21T00:39:13.256" v="1925" actId="164"/>
          <ac:spMkLst>
            <pc:docMk/>
            <pc:sldMk cId="3189179879" sldId="395"/>
            <ac:spMk id="127" creationId="{5F10725B-92D1-9DAD-6057-99C5756E2EAD}"/>
          </ac:spMkLst>
        </pc:spChg>
        <pc:spChg chg="mod topLvl">
          <ac:chgData name="代數白痴 顧" userId="316db6a4f7ef8138" providerId="LiveId" clId="{49A75E93-4400-4937-BEE5-D8CD48438932}" dt="2023-11-21T00:39:13.256" v="1925" actId="164"/>
          <ac:spMkLst>
            <pc:docMk/>
            <pc:sldMk cId="3189179879" sldId="395"/>
            <ac:spMk id="128" creationId="{8A31C6C7-2149-1BD4-43D4-62221A7B0E0E}"/>
          </ac:spMkLst>
        </pc:spChg>
        <pc:spChg chg="mod topLvl">
          <ac:chgData name="代數白痴 顧" userId="316db6a4f7ef8138" providerId="LiveId" clId="{49A75E93-4400-4937-BEE5-D8CD48438932}" dt="2023-11-21T00:39:13.256" v="1925" actId="164"/>
          <ac:spMkLst>
            <pc:docMk/>
            <pc:sldMk cId="3189179879" sldId="395"/>
            <ac:spMk id="129" creationId="{8FC09B06-6E99-806E-2ECE-4DFA1B022040}"/>
          </ac:spMkLst>
        </pc:spChg>
        <pc:spChg chg="del mod topLvl">
          <ac:chgData name="代數白痴 顧" userId="316db6a4f7ef8138" providerId="LiveId" clId="{49A75E93-4400-4937-BEE5-D8CD48438932}" dt="2023-11-21T00:36:10.109" v="1876" actId="478"/>
          <ac:spMkLst>
            <pc:docMk/>
            <pc:sldMk cId="3189179879" sldId="395"/>
            <ac:spMk id="130" creationId="{406AF715-65A9-BB84-F405-0D1106795670}"/>
          </ac:spMkLst>
        </pc:spChg>
        <pc:spChg chg="del mod topLvl">
          <ac:chgData name="代數白痴 顧" userId="316db6a4f7ef8138" providerId="LiveId" clId="{49A75E93-4400-4937-BEE5-D8CD48438932}" dt="2023-11-21T00:36:10.109" v="1876" actId="478"/>
          <ac:spMkLst>
            <pc:docMk/>
            <pc:sldMk cId="3189179879" sldId="395"/>
            <ac:spMk id="131" creationId="{5C7A8480-0CA8-0ED4-2D92-0E0ADD0C8AA6}"/>
          </ac:spMkLst>
        </pc:spChg>
        <pc:spChg chg="del mod topLvl">
          <ac:chgData name="代數白痴 顧" userId="316db6a4f7ef8138" providerId="LiveId" clId="{49A75E93-4400-4937-BEE5-D8CD48438932}" dt="2023-11-21T00:36:10.109" v="1876" actId="478"/>
          <ac:spMkLst>
            <pc:docMk/>
            <pc:sldMk cId="3189179879" sldId="395"/>
            <ac:spMk id="132" creationId="{CC9A2F0D-CAD3-659B-D124-3D3E50ECA4A6}"/>
          </ac:spMkLst>
        </pc:spChg>
        <pc:spChg chg="del mod topLvl">
          <ac:chgData name="代數白痴 顧" userId="316db6a4f7ef8138" providerId="LiveId" clId="{49A75E93-4400-4937-BEE5-D8CD48438932}" dt="2023-11-21T00:29:41.600" v="1580" actId="478"/>
          <ac:spMkLst>
            <pc:docMk/>
            <pc:sldMk cId="3189179879" sldId="395"/>
            <ac:spMk id="133" creationId="{DF79849A-112B-699D-C6BE-58EFE3B4437F}"/>
          </ac:spMkLst>
        </pc:spChg>
        <pc:spChg chg="del mod topLvl">
          <ac:chgData name="代數白痴 顧" userId="316db6a4f7ef8138" providerId="LiveId" clId="{49A75E93-4400-4937-BEE5-D8CD48438932}" dt="2023-11-21T00:29:39.274" v="1578" actId="478"/>
          <ac:spMkLst>
            <pc:docMk/>
            <pc:sldMk cId="3189179879" sldId="395"/>
            <ac:spMk id="134" creationId="{A89439FB-DFCA-6C63-6DC8-D6178F93A63E}"/>
          </ac:spMkLst>
        </pc:spChg>
        <pc:spChg chg="del mod topLvl">
          <ac:chgData name="代數白痴 顧" userId="316db6a4f7ef8138" providerId="LiveId" clId="{49A75E93-4400-4937-BEE5-D8CD48438932}" dt="2023-11-21T00:29:43.061" v="1581" actId="478"/>
          <ac:spMkLst>
            <pc:docMk/>
            <pc:sldMk cId="3189179879" sldId="395"/>
            <ac:spMk id="136" creationId="{06554727-89D3-5545-A28F-FB119FBA9963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37" creationId="{56698C0B-8F49-E780-DF25-1FB242F22577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38" creationId="{6A3D4544-1031-D266-18EB-993348211B9E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39" creationId="{303DBC5A-7883-14AB-7CB1-6CCA35EE7FA1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0" creationId="{2B7DE942-9099-7ABE-DC4A-C425AC09100D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4" creationId="{05F53964-98A5-36CC-BB4F-723FF47FEFC2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5" creationId="{3060E1FC-B548-696E-C225-03B1655B4AC7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6" creationId="{DBB951C5-C28D-42AC-B4C2-AF499246A707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7" creationId="{9367C29F-F7A1-14E2-C6B1-7D1E9E936FD4}"/>
          </ac:spMkLst>
        </pc:spChg>
        <pc:spChg chg="add mod topLvl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48" creationId="{7F052916-EB7B-9445-B0ED-BDB1C1F5AC53}"/>
          </ac:spMkLst>
        </pc:spChg>
        <pc:spChg chg="add mod">
          <ac:chgData name="代數白痴 顧" userId="316db6a4f7ef8138" providerId="LiveId" clId="{49A75E93-4400-4937-BEE5-D8CD48438932}" dt="2023-11-21T00:39:29.345" v="1928" actId="164"/>
          <ac:spMkLst>
            <pc:docMk/>
            <pc:sldMk cId="3189179879" sldId="395"/>
            <ac:spMk id="151" creationId="{5965D504-1827-E9D5-5F42-BA94629D55BC}"/>
          </ac:spMkLst>
        </pc:spChg>
        <pc:spChg chg="add mod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52" creationId="{6149594A-84A0-DD53-D343-41DB14C585D7}"/>
          </ac:spMkLst>
        </pc:spChg>
        <pc:spChg chg="add mod">
          <ac:chgData name="代數白痴 顧" userId="316db6a4f7ef8138" providerId="LiveId" clId="{49A75E93-4400-4937-BEE5-D8CD48438932}" dt="2023-11-21T00:39:01.413" v="1924" actId="164"/>
          <ac:spMkLst>
            <pc:docMk/>
            <pc:sldMk cId="3189179879" sldId="395"/>
            <ac:spMk id="153" creationId="{6B46E655-377C-D73C-C19A-78B255844D75}"/>
          </ac:spMkLst>
        </pc:spChg>
        <pc:grpChg chg="add mod">
          <ac:chgData name="代數白痴 顧" userId="316db6a4f7ef8138" providerId="LiveId" clId="{49A75E93-4400-4937-BEE5-D8CD48438932}" dt="2023-11-21T00:26:50.139" v="1565" actId="164"/>
          <ac:grpSpMkLst>
            <pc:docMk/>
            <pc:sldMk cId="3189179879" sldId="395"/>
            <ac:grpSpMk id="123" creationId="{AF7ADE11-966B-BADE-1419-7B17BDB15F67}"/>
          </ac:grpSpMkLst>
        </pc:grpChg>
        <pc:grpChg chg="add del mod">
          <ac:chgData name="代數白痴 顧" userId="316db6a4f7ef8138" providerId="LiveId" clId="{49A75E93-4400-4937-BEE5-D8CD48438932}" dt="2023-11-21T00:29:30.509" v="1577" actId="165"/>
          <ac:grpSpMkLst>
            <pc:docMk/>
            <pc:sldMk cId="3189179879" sldId="395"/>
            <ac:grpSpMk id="124" creationId="{5A1E0200-875D-60D1-37F2-7D2431CEDDA7}"/>
          </ac:grpSpMkLst>
        </pc:grpChg>
        <pc:grpChg chg="add del mod">
          <ac:chgData name="代數白痴 顧" userId="316db6a4f7ef8138" providerId="LiveId" clId="{49A75E93-4400-4937-BEE5-D8CD48438932}" dt="2023-11-21T00:38:18.248" v="1908" actId="165"/>
          <ac:grpSpMkLst>
            <pc:docMk/>
            <pc:sldMk cId="3189179879" sldId="395"/>
            <ac:grpSpMk id="149" creationId="{06764B94-B45E-C736-79D0-958188777069}"/>
          </ac:grpSpMkLst>
        </pc:grpChg>
        <pc:grpChg chg="add mod">
          <ac:chgData name="代數白痴 顧" userId="316db6a4f7ef8138" providerId="LiveId" clId="{49A75E93-4400-4937-BEE5-D8CD48438932}" dt="2023-11-21T00:39:13.256" v="1925" actId="164"/>
          <ac:grpSpMkLst>
            <pc:docMk/>
            <pc:sldMk cId="3189179879" sldId="395"/>
            <ac:grpSpMk id="154" creationId="{FE037DEF-E763-958D-3E5A-7574F37AB8AF}"/>
          </ac:grpSpMkLst>
        </pc:grpChg>
        <pc:grpChg chg="add mod">
          <ac:chgData name="代數白痴 顧" userId="316db6a4f7ef8138" providerId="LiveId" clId="{49A75E93-4400-4937-BEE5-D8CD48438932}" dt="2023-11-21T00:39:29.345" v="1928" actId="164"/>
          <ac:grpSpMkLst>
            <pc:docMk/>
            <pc:sldMk cId="3189179879" sldId="395"/>
            <ac:grpSpMk id="155" creationId="{FF099115-654A-EFE1-ECDC-1DD95370DD5B}"/>
          </ac:grpSpMkLst>
        </pc:grpChg>
        <pc:grpChg chg="add mod">
          <ac:chgData name="代數白痴 顧" userId="316db6a4f7ef8138" providerId="LiveId" clId="{49A75E93-4400-4937-BEE5-D8CD48438932}" dt="2023-11-21T00:40:03.728" v="1937" actId="164"/>
          <ac:grpSpMkLst>
            <pc:docMk/>
            <pc:sldMk cId="3189179879" sldId="395"/>
            <ac:grpSpMk id="156" creationId="{097849DE-183A-37AE-F768-20A7EBA2BA5E}"/>
          </ac:grpSpMkLst>
        </pc:grpChg>
        <pc:grpChg chg="add mod">
          <ac:chgData name="代數白痴 顧" userId="316db6a4f7ef8138" providerId="LiveId" clId="{49A75E93-4400-4937-BEE5-D8CD48438932}" dt="2023-11-21T00:40:03.728" v="1937" actId="164"/>
          <ac:grpSpMkLst>
            <pc:docMk/>
            <pc:sldMk cId="3189179879" sldId="395"/>
            <ac:grpSpMk id="159" creationId="{6580F370-B3A0-46FA-82B0-2A13615BEC49}"/>
          </ac:grpSpMkLst>
        </pc:grpChg>
        <pc:graphicFrameChg chg="add mod">
          <ac:chgData name="代數白痴 顧" userId="316db6a4f7ef8138" providerId="LiveId" clId="{49A75E93-4400-4937-BEE5-D8CD48438932}" dt="2023-11-21T00:39:13.256" v="1925" actId="164"/>
          <ac:graphicFrameMkLst>
            <pc:docMk/>
            <pc:sldMk cId="3189179879" sldId="395"/>
            <ac:graphicFrameMk id="150" creationId="{96E03A88-927B-2CBB-2774-BD48B2F1B9AF}"/>
          </ac:graphicFrameMkLst>
        </pc:graphicFrameChg>
        <pc:picChg chg="add del mod">
          <ac:chgData name="代數白痴 顧" userId="316db6a4f7ef8138" providerId="LiveId" clId="{49A75E93-4400-4937-BEE5-D8CD48438932}" dt="2023-11-20T23:55:48.048" v="747" actId="478"/>
          <ac:picMkLst>
            <pc:docMk/>
            <pc:sldMk cId="3189179879" sldId="395"/>
            <ac:picMk id="3" creationId="{F92796FA-B28E-698F-DA34-4408D174877D}"/>
          </ac:picMkLst>
        </pc:picChg>
        <pc:cxnChg chg="add mod">
          <ac:chgData name="代數白痴 顧" userId="316db6a4f7ef8138" providerId="LiveId" clId="{49A75E93-4400-4937-BEE5-D8CD48438932}" dt="2023-11-21T00:00:20.204" v="1018" actId="1038"/>
          <ac:cxnSpMkLst>
            <pc:docMk/>
            <pc:sldMk cId="3189179879" sldId="395"/>
            <ac:cxnSpMk id="6" creationId="{4D5DDFB7-E083-F06F-B3EB-F35A2D6586C6}"/>
          </ac:cxnSpMkLst>
        </pc:cxnChg>
        <pc:cxnChg chg="add mod">
          <ac:chgData name="代數白痴 顧" userId="316db6a4f7ef8138" providerId="LiveId" clId="{49A75E93-4400-4937-BEE5-D8CD48438932}" dt="2023-11-21T00:00:20.204" v="1018" actId="1038"/>
          <ac:cxnSpMkLst>
            <pc:docMk/>
            <pc:sldMk cId="3189179879" sldId="395"/>
            <ac:cxnSpMk id="8" creationId="{AECFA486-9BFE-A463-60F3-840F3569617F}"/>
          </ac:cxnSpMkLst>
        </pc:cxnChg>
        <pc:cxnChg chg="add mod">
          <ac:chgData name="代數白痴 顧" userId="316db6a4f7ef8138" providerId="LiveId" clId="{49A75E93-4400-4937-BEE5-D8CD48438932}" dt="2023-11-21T00:00:20.204" v="1018" actId="1038"/>
          <ac:cxnSpMkLst>
            <pc:docMk/>
            <pc:sldMk cId="3189179879" sldId="395"/>
            <ac:cxnSpMk id="10" creationId="{30A72C2C-21D0-F83B-48EA-66C3E996EB5D}"/>
          </ac:cxnSpMkLst>
        </pc:cxnChg>
        <pc:cxnChg chg="add mod">
          <ac:chgData name="代數白痴 顧" userId="316db6a4f7ef8138" providerId="LiveId" clId="{49A75E93-4400-4937-BEE5-D8CD48438932}" dt="2023-11-21T00:00:20.204" v="1018" actId="1038"/>
          <ac:cxnSpMkLst>
            <pc:docMk/>
            <pc:sldMk cId="3189179879" sldId="395"/>
            <ac:cxnSpMk id="12" creationId="{31E74593-717A-70F3-E718-E3435CDD4247}"/>
          </ac:cxnSpMkLst>
        </pc:cxnChg>
        <pc:cxnChg chg="add mod">
          <ac:chgData name="代數白痴 顧" userId="316db6a4f7ef8138" providerId="LiveId" clId="{49A75E93-4400-4937-BEE5-D8CD48438932}" dt="2023-11-21T00:00:20.204" v="1018" actId="1038"/>
          <ac:cxnSpMkLst>
            <pc:docMk/>
            <pc:sldMk cId="3189179879" sldId="395"/>
            <ac:cxnSpMk id="15" creationId="{83CE5193-FBE6-6D2A-EA87-F325A5EC2280}"/>
          </ac:cxnSpMkLst>
        </pc:cxnChg>
        <pc:cxnChg chg="add mod">
          <ac:chgData name="代數白痴 顧" userId="316db6a4f7ef8138" providerId="LiveId" clId="{49A75E93-4400-4937-BEE5-D8CD48438932}" dt="2023-11-21T00:26:50.139" v="1565" actId="164"/>
          <ac:cxnSpMkLst>
            <pc:docMk/>
            <pc:sldMk cId="3189179879" sldId="395"/>
            <ac:cxnSpMk id="63" creationId="{5976F1C2-7672-1042-CDA6-F0B22E96F830}"/>
          </ac:cxnSpMkLst>
        </pc:cxnChg>
        <pc:cxnChg chg="add mod">
          <ac:chgData name="代數白痴 顧" userId="316db6a4f7ef8138" providerId="LiveId" clId="{49A75E93-4400-4937-BEE5-D8CD48438932}" dt="2023-11-21T00:26:50.139" v="1565" actId="164"/>
          <ac:cxnSpMkLst>
            <pc:docMk/>
            <pc:sldMk cId="3189179879" sldId="395"/>
            <ac:cxnSpMk id="81" creationId="{0C40273F-50DF-6D41-4680-25FF1F7FB43F}"/>
          </ac:cxnSpMkLst>
        </pc:cxnChg>
        <pc:cxnChg chg="add mod">
          <ac:chgData name="代數白痴 顧" userId="316db6a4f7ef8138" providerId="LiveId" clId="{49A75E93-4400-4937-BEE5-D8CD48438932}" dt="2023-11-21T00:27:25.434" v="1568" actId="1038"/>
          <ac:cxnSpMkLst>
            <pc:docMk/>
            <pc:sldMk cId="3189179879" sldId="395"/>
            <ac:cxnSpMk id="84" creationId="{FC5AE95E-0505-7315-EEA2-EECCF479519D}"/>
          </ac:cxnSpMkLst>
        </pc:cxnChg>
        <pc:cxnChg chg="add mod">
          <ac:chgData name="代數白痴 顧" userId="316db6a4f7ef8138" providerId="LiveId" clId="{49A75E93-4400-4937-BEE5-D8CD48438932}" dt="2023-11-21T00:27:25.434" v="1568" actId="1038"/>
          <ac:cxnSpMkLst>
            <pc:docMk/>
            <pc:sldMk cId="3189179879" sldId="395"/>
            <ac:cxnSpMk id="87" creationId="{565F6086-1145-FF46-CFD0-D16811A38CB8}"/>
          </ac:cxnSpMkLst>
        </pc:cxnChg>
        <pc:cxnChg chg="add mod">
          <ac:chgData name="代數白痴 顧" userId="316db6a4f7ef8138" providerId="LiveId" clId="{49A75E93-4400-4937-BEE5-D8CD48438932}" dt="2023-11-21T00:27:25.434" v="1568" actId="1038"/>
          <ac:cxnSpMkLst>
            <pc:docMk/>
            <pc:sldMk cId="3189179879" sldId="395"/>
            <ac:cxnSpMk id="89" creationId="{90EC528E-C30A-62C9-04E8-DFE7F118D101}"/>
          </ac:cxnSpMkLst>
        </pc:cxnChg>
        <pc:cxnChg chg="mod topLvl">
          <ac:chgData name="代數白痴 顧" userId="316db6a4f7ef8138" providerId="LiveId" clId="{49A75E93-4400-4937-BEE5-D8CD48438932}" dt="2023-11-21T00:39:13.256" v="1925" actId="164"/>
          <ac:cxnSpMkLst>
            <pc:docMk/>
            <pc:sldMk cId="3189179879" sldId="395"/>
            <ac:cxnSpMk id="126" creationId="{DF377F83-1C8D-B6AA-D3A6-625AF71604FB}"/>
          </ac:cxnSpMkLst>
        </pc:cxnChg>
        <pc:cxnChg chg="del mod topLvl">
          <ac:chgData name="代數白痴 顧" userId="316db6a4f7ef8138" providerId="LiveId" clId="{49A75E93-4400-4937-BEE5-D8CD48438932}" dt="2023-11-21T00:29:40.392" v="1579" actId="478"/>
          <ac:cxnSpMkLst>
            <pc:docMk/>
            <pc:sldMk cId="3189179879" sldId="395"/>
            <ac:cxnSpMk id="135" creationId="{41DFC53D-69B6-1CC0-E617-8B9199DE6864}"/>
          </ac:cxnSpMkLst>
        </pc:cxnChg>
        <pc:cxnChg chg="add mod topLvl">
          <ac:chgData name="代數白痴 顧" userId="316db6a4f7ef8138" providerId="LiveId" clId="{49A75E93-4400-4937-BEE5-D8CD48438932}" dt="2023-11-21T00:39:01.413" v="1924" actId="164"/>
          <ac:cxnSpMkLst>
            <pc:docMk/>
            <pc:sldMk cId="3189179879" sldId="395"/>
            <ac:cxnSpMk id="141" creationId="{40A66A9B-D84D-8AEB-F17C-5123546B8253}"/>
          </ac:cxnSpMkLst>
        </pc:cxnChg>
        <pc:cxnChg chg="add mod topLvl">
          <ac:chgData name="代數白痴 顧" userId="316db6a4f7ef8138" providerId="LiveId" clId="{49A75E93-4400-4937-BEE5-D8CD48438932}" dt="2023-11-21T00:39:01.413" v="1924" actId="164"/>
          <ac:cxnSpMkLst>
            <pc:docMk/>
            <pc:sldMk cId="3189179879" sldId="395"/>
            <ac:cxnSpMk id="142" creationId="{45AD25AD-0F00-CBE2-4C52-9463D8FB420E}"/>
          </ac:cxnSpMkLst>
        </pc:cxnChg>
        <pc:cxnChg chg="add mod topLvl">
          <ac:chgData name="代數白痴 顧" userId="316db6a4f7ef8138" providerId="LiveId" clId="{49A75E93-4400-4937-BEE5-D8CD48438932}" dt="2023-11-21T00:39:01.413" v="1924" actId="164"/>
          <ac:cxnSpMkLst>
            <pc:docMk/>
            <pc:sldMk cId="3189179879" sldId="395"/>
            <ac:cxnSpMk id="143" creationId="{FC6E9128-D6DC-4DA1-AF00-CB6C1046BB4F}"/>
          </ac:cxnSpMkLst>
        </pc:cxnChg>
        <pc:cxnChg chg="add mod">
          <ac:chgData name="代數白痴 顧" userId="316db6a4f7ef8138" providerId="LiveId" clId="{49A75E93-4400-4937-BEE5-D8CD48438932}" dt="2023-11-21T00:40:03.728" v="1937" actId="164"/>
          <ac:cxnSpMkLst>
            <pc:docMk/>
            <pc:sldMk cId="3189179879" sldId="395"/>
            <ac:cxnSpMk id="158" creationId="{9DD87D09-5904-21DA-D121-CE4850AC140F}"/>
          </ac:cxnSpMkLst>
        </pc:cxnChg>
      </pc:sldChg>
      <pc:sldChg chg="addSp delSp modSp add del mod delAnim">
        <pc:chgData name="代數白痴 顧" userId="316db6a4f7ef8138" providerId="LiveId" clId="{49A75E93-4400-4937-BEE5-D8CD48438932}" dt="2023-11-21T00:40:30.881" v="1940" actId="2696"/>
        <pc:sldMkLst>
          <pc:docMk/>
          <pc:sldMk cId="1643846175" sldId="396"/>
        </pc:sldMkLst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2" creationId="{09CBECFD-7A3B-AB46-8975-58876246048B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" creationId="{FCCB5883-7191-56B4-C5F3-05AD7687AAD4}"/>
          </ac:spMkLst>
        </pc:spChg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4" creationId="{ABD688BB-8048-504C-14E7-CED35F43ADBF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16" creationId="{50461CA0-F254-6DCD-98D8-E9BF797AED87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17" creationId="{C9840A34-1FB1-CC20-07FD-B7ADEB4EF042}"/>
          </ac:spMkLst>
        </pc:spChg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8" creationId="{B967F246-90E2-8CAD-F887-D28851FD3170}"/>
          </ac:spMkLst>
        </pc:spChg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9" creationId="{26B189FB-1C25-278B-8EE3-9B4A3C792BB1}"/>
          </ac:spMkLst>
        </pc:spChg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20" creationId="{89CBD910-82A1-51F2-203A-A9C9408D3CB4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1" creationId="{2528E6BC-1B3C-DEE4-9D0D-BE3F4E71AAEE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2" creationId="{8EED518C-5854-4DE0-C2A9-87AC3DEC938D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4" creationId="{9DD41F41-B6FF-3170-EF3D-24426CF4AB4A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5" creationId="{5A8BCAE9-17D8-EF46-0179-E488714DFED9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6" creationId="{A79B6A5F-1361-043C-BF76-E737CBE4D54E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7" creationId="{5CB2D773-20D3-0D01-798B-4D73CC335804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8" creationId="{68ED6252-614B-DAF6-993B-3C642C0963B8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29" creationId="{C8B25088-E972-1438-D6B8-3B0FE54B1400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0" creationId="{422D64CA-9762-552E-6C39-F00D17A7768C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1" creationId="{756ECD45-5A85-2F61-1A5D-757021294B79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2" creationId="{048F3E4F-A7C4-E654-C193-588916DBA1FF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3" creationId="{9F0D3144-D6DB-C7A0-0810-60B64FC9A423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4" creationId="{2B09B1E4-EE83-A9DB-86C8-478D0BE53DF5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5" creationId="{410C0C87-42A2-8D7A-20E8-31B4E2072DB9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6" creationId="{37CCCC09-CFB1-DBB0-D6E3-34066BE464C9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7" creationId="{D026652E-8DD2-6159-D072-610222544A1A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8" creationId="{AC81A86F-015F-1DDA-EB96-9DAFDBA366CD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39" creationId="{CC660005-DD1D-D9FF-DEB2-E5559239463D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0" creationId="{A5B0997A-FA77-2989-EB46-772228BDA6F1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1" creationId="{BB561603-A3E5-6B18-77FC-7C5FB8A16F4E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2" creationId="{F24A5EB8-C396-FA22-ADB9-508E8C3E0168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3" creationId="{7C06CB25-7566-A40B-9A07-DC87F85982FE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4" creationId="{EBB9794E-D4AB-7590-8637-91BAC5D13D11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45" creationId="{3DD21263-68F2-7932-9C28-ABA685362346}"/>
          </ac:spMkLst>
        </pc:spChg>
        <pc:spChg chg="add 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46" creationId="{F89D3627-C2A2-F8EB-F08A-D23C862C4CB7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60" creationId="{90ECAF3B-FFFF-A531-AFBE-31708C7D891C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94" creationId="{69FA03BC-67C5-9D31-5F8B-172694E079DA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100" creationId="{D573266F-CB90-DD91-2F1E-91691E46F814}"/>
          </ac:spMkLst>
        </pc:spChg>
        <pc:spChg chg="del">
          <ac:chgData name="代數白痴 顧" userId="316db6a4f7ef8138" providerId="LiveId" clId="{49A75E93-4400-4937-BEE5-D8CD48438932}" dt="2023-11-21T00:32:49.753" v="1815" actId="478"/>
          <ac:spMkLst>
            <pc:docMk/>
            <pc:sldMk cId="1643846175" sldId="396"/>
            <ac:spMk id="103" creationId="{34276868-D8D6-312C-DB8F-93A63C90A5D3}"/>
          </ac:spMkLst>
        </pc:spChg>
        <pc:spChg chg="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30" creationId="{406AF715-65A9-BB84-F405-0D1106795670}"/>
          </ac:spMkLst>
        </pc:spChg>
        <pc:spChg chg="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31" creationId="{5C7A8480-0CA8-0ED4-2D92-0E0ADD0C8AA6}"/>
          </ac:spMkLst>
        </pc:spChg>
        <pc:spChg chg="del mod">
          <ac:chgData name="代數白痴 顧" userId="316db6a4f7ef8138" providerId="LiveId" clId="{49A75E93-4400-4937-BEE5-D8CD48438932}" dt="2023-11-21T00:35:57.427" v="1873" actId="21"/>
          <ac:spMkLst>
            <pc:docMk/>
            <pc:sldMk cId="1643846175" sldId="396"/>
            <ac:spMk id="132" creationId="{CC9A2F0D-CAD3-659B-D124-3D3E50ECA4A6}"/>
          </ac:spMkLst>
        </pc:spChg>
        <pc:grpChg chg="del">
          <ac:chgData name="代數白痴 顧" userId="316db6a4f7ef8138" providerId="LiveId" clId="{49A75E93-4400-4937-BEE5-D8CD48438932}" dt="2023-11-21T00:32:49.753" v="1815" actId="478"/>
          <ac:grpSpMkLst>
            <pc:docMk/>
            <pc:sldMk cId="1643846175" sldId="396"/>
            <ac:grpSpMk id="123" creationId="{AF7ADE11-966B-BADE-1419-7B17BDB15F67}"/>
          </ac:grpSpMkLst>
        </pc:grpChg>
        <pc:cxnChg chg="add del mod">
          <ac:chgData name="代數白痴 顧" userId="316db6a4f7ef8138" providerId="LiveId" clId="{49A75E93-4400-4937-BEE5-D8CD48438932}" dt="2023-11-21T00:35:57.427" v="1873" actId="21"/>
          <ac:cxnSpMkLst>
            <pc:docMk/>
            <pc:sldMk cId="1643846175" sldId="396"/>
            <ac:cxnSpMk id="5" creationId="{2A789E93-ECF0-2452-9289-EEC96FA78F42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6" creationId="{4D5DDFB7-E083-F06F-B3EB-F35A2D6586C6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8" creationId="{AECFA486-9BFE-A463-60F3-840F3569617F}"/>
          </ac:cxnSpMkLst>
        </pc:cxnChg>
        <pc:cxnChg chg="add del mod">
          <ac:chgData name="代數白痴 顧" userId="316db6a4f7ef8138" providerId="LiveId" clId="{49A75E93-4400-4937-BEE5-D8CD48438932}" dt="2023-11-21T00:35:57.427" v="1873" actId="21"/>
          <ac:cxnSpMkLst>
            <pc:docMk/>
            <pc:sldMk cId="1643846175" sldId="396"/>
            <ac:cxnSpMk id="9" creationId="{69D42834-7CD8-5669-AA13-0E949B80DD8E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10" creationId="{30A72C2C-21D0-F83B-48EA-66C3E996EB5D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12" creationId="{31E74593-717A-70F3-E718-E3435CDD4247}"/>
          </ac:cxnSpMkLst>
        </pc:cxnChg>
        <pc:cxnChg chg="add del mod">
          <ac:chgData name="代數白痴 顧" userId="316db6a4f7ef8138" providerId="LiveId" clId="{49A75E93-4400-4937-BEE5-D8CD48438932}" dt="2023-11-21T00:35:57.427" v="1873" actId="21"/>
          <ac:cxnSpMkLst>
            <pc:docMk/>
            <pc:sldMk cId="1643846175" sldId="396"/>
            <ac:cxnSpMk id="13" creationId="{870E85E4-F63D-6720-04FA-603E8C13F8A5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15" creationId="{83CE5193-FBE6-6D2A-EA87-F325A5EC2280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84" creationId="{FC5AE95E-0505-7315-EEA2-EECCF479519D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87" creationId="{565F6086-1145-FF46-CFD0-D16811A38CB8}"/>
          </ac:cxnSpMkLst>
        </pc:cxnChg>
        <pc:cxnChg chg="del">
          <ac:chgData name="代數白痴 顧" userId="316db6a4f7ef8138" providerId="LiveId" clId="{49A75E93-4400-4937-BEE5-D8CD48438932}" dt="2023-11-21T00:32:49.753" v="1815" actId="478"/>
          <ac:cxnSpMkLst>
            <pc:docMk/>
            <pc:sldMk cId="1643846175" sldId="396"/>
            <ac:cxnSpMk id="89" creationId="{90EC528E-C30A-62C9-04E8-DFE7F118D101}"/>
          </ac:cxnSpMkLst>
        </pc:cxnChg>
      </pc:sldChg>
      <pc:sldChg chg="add">
        <pc:chgData name="代數白痴 顧" userId="316db6a4f7ef8138" providerId="LiveId" clId="{49A75E93-4400-4937-BEE5-D8CD48438932}" dt="2023-11-21T00:40:32.522" v="1941"/>
        <pc:sldMkLst>
          <pc:docMk/>
          <pc:sldMk cId="2904584384" sldId="396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132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手繪多邊形: 圖案 29">
            <a:extLst>
              <a:ext uri="{FF2B5EF4-FFF2-40B4-BE49-F238E27FC236}">
                <a16:creationId xmlns:a16="http://schemas.microsoft.com/office/drawing/2014/main" id="{422D64CA-9762-552E-6C39-F00D17A7768C}"/>
              </a:ext>
            </a:extLst>
          </p:cNvPr>
          <p:cNvSpPr/>
          <p:nvPr/>
        </p:nvSpPr>
        <p:spPr>
          <a:xfrm>
            <a:off x="2860829" y="4428970"/>
            <a:ext cx="731520" cy="711200"/>
          </a:xfrm>
          <a:custGeom>
            <a:avLst/>
            <a:gdLst>
              <a:gd name="connsiteX0" fmla="*/ 0 w 731520"/>
              <a:gd name="connsiteY0" fmla="*/ 711200 h 711200"/>
              <a:gd name="connsiteX1" fmla="*/ 574040 w 731520"/>
              <a:gd name="connsiteY1" fmla="*/ 441960 h 711200"/>
              <a:gd name="connsiteX2" fmla="*/ 731520 w 731520"/>
              <a:gd name="connsiteY2" fmla="*/ 0 h 71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711200">
                <a:moveTo>
                  <a:pt x="0" y="711200"/>
                </a:moveTo>
                <a:cubicBezTo>
                  <a:pt x="226060" y="635846"/>
                  <a:pt x="452120" y="560493"/>
                  <a:pt x="574040" y="441960"/>
                </a:cubicBezTo>
                <a:cubicBezTo>
                  <a:pt x="695960" y="323427"/>
                  <a:pt x="713740" y="161713"/>
                  <a:pt x="731520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DD41F41-B6FF-3170-EF3D-24426CF4AB4A}"/>
              </a:ext>
            </a:extLst>
          </p:cNvPr>
          <p:cNvSpPr txBox="1"/>
          <p:nvPr/>
        </p:nvSpPr>
        <p:spPr>
          <a:xfrm>
            <a:off x="3191029" y="4704799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8</a:t>
            </a:r>
            <a:endParaRPr lang="zh-TW" altLang="en-US" b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BB561603-A3E5-6B18-77FC-7C5FB8A16F4E}"/>
              </a:ext>
            </a:extLst>
          </p:cNvPr>
          <p:cNvSpPr txBox="1"/>
          <p:nvPr/>
        </p:nvSpPr>
        <p:spPr>
          <a:xfrm>
            <a:off x="876630" y="4182475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F</a:t>
            </a:r>
            <a:endParaRPr lang="zh-TW" altLang="en-US" b="1" i="1" dirty="0"/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30A72C2C-21D0-F83B-48EA-66C3E996EB5D}"/>
              </a:ext>
            </a:extLst>
          </p:cNvPr>
          <p:cNvCxnSpPr/>
          <p:nvPr/>
        </p:nvCxnSpPr>
        <p:spPr>
          <a:xfrm flipV="1">
            <a:off x="498629" y="4418810"/>
            <a:ext cx="726440" cy="71628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AECFA486-9BFE-A463-60F3-840F3569617F}"/>
              </a:ext>
            </a:extLst>
          </p:cNvPr>
          <p:cNvCxnSpPr/>
          <p:nvPr/>
        </p:nvCxnSpPr>
        <p:spPr>
          <a:xfrm>
            <a:off x="1225069" y="3082770"/>
            <a:ext cx="0" cy="135128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4D5DDFB7-E083-F06F-B3EB-F35A2D6586C6}"/>
              </a:ext>
            </a:extLst>
          </p:cNvPr>
          <p:cNvCxnSpPr/>
          <p:nvPr/>
        </p:nvCxnSpPr>
        <p:spPr>
          <a:xfrm>
            <a:off x="1209829" y="4418810"/>
            <a:ext cx="235712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804188" cy="1837234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有一個長方體房間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 EFGH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，其長、寬、高如圖所示。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現在有一隻螞蟻位在牆壁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上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的位置，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欲經過「地面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BCGF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」爬到位在對面牆壁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EFGH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上之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的洞穴，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其爬行的最短路徑長為何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</a:t>
            </a:r>
            <a:r>
              <a:rPr lang="en-US" altLang="zh-TW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台南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35" name="手繪多邊形: 圖案 34">
            <a:extLst>
              <a:ext uri="{FF2B5EF4-FFF2-40B4-BE49-F238E27FC236}">
                <a16:creationId xmlns:a16="http://schemas.microsoft.com/office/drawing/2014/main" id="{410C0C87-42A2-8D7A-20E8-31B4E2072DB9}"/>
              </a:ext>
            </a:extLst>
          </p:cNvPr>
          <p:cNvSpPr/>
          <p:nvPr/>
        </p:nvSpPr>
        <p:spPr>
          <a:xfrm>
            <a:off x="2525549" y="2915101"/>
            <a:ext cx="1041400" cy="152429"/>
          </a:xfrm>
          <a:custGeom>
            <a:avLst/>
            <a:gdLst>
              <a:gd name="connsiteX0" fmla="*/ 0 w 1041400"/>
              <a:gd name="connsiteY0" fmla="*/ 142269 h 152429"/>
              <a:gd name="connsiteX1" fmla="*/ 558800 w 1041400"/>
              <a:gd name="connsiteY1" fmla="*/ 29 h 152429"/>
              <a:gd name="connsiteX2" fmla="*/ 1041400 w 1041400"/>
              <a:gd name="connsiteY2" fmla="*/ 152429 h 152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1400" h="152429">
                <a:moveTo>
                  <a:pt x="0" y="142269"/>
                </a:moveTo>
                <a:cubicBezTo>
                  <a:pt x="192616" y="70302"/>
                  <a:pt x="385233" y="-1664"/>
                  <a:pt x="558800" y="29"/>
                </a:cubicBezTo>
                <a:cubicBezTo>
                  <a:pt x="732367" y="1722"/>
                  <a:pt x="886883" y="77075"/>
                  <a:pt x="1041400" y="152429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手繪多邊形: 圖案 33">
            <a:extLst>
              <a:ext uri="{FF2B5EF4-FFF2-40B4-BE49-F238E27FC236}">
                <a16:creationId xmlns:a16="http://schemas.microsoft.com/office/drawing/2014/main" id="{2B09B1E4-EE83-A9DB-86C8-478D0BE53DF5}"/>
              </a:ext>
            </a:extLst>
          </p:cNvPr>
          <p:cNvSpPr/>
          <p:nvPr/>
        </p:nvSpPr>
        <p:spPr>
          <a:xfrm>
            <a:off x="1230149" y="2910050"/>
            <a:ext cx="1290320" cy="147320"/>
          </a:xfrm>
          <a:custGeom>
            <a:avLst/>
            <a:gdLst>
              <a:gd name="connsiteX0" fmla="*/ 0 w 1290320"/>
              <a:gd name="connsiteY0" fmla="*/ 147320 h 147320"/>
              <a:gd name="connsiteX1" fmla="*/ 675640 w 1290320"/>
              <a:gd name="connsiteY1" fmla="*/ 0 h 147320"/>
              <a:gd name="connsiteX2" fmla="*/ 1290320 w 1290320"/>
              <a:gd name="connsiteY2" fmla="*/ 147320 h 14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0320" h="147320">
                <a:moveTo>
                  <a:pt x="0" y="147320"/>
                </a:moveTo>
                <a:cubicBezTo>
                  <a:pt x="230293" y="73660"/>
                  <a:pt x="460587" y="0"/>
                  <a:pt x="675640" y="0"/>
                </a:cubicBezTo>
                <a:cubicBezTo>
                  <a:pt x="890693" y="0"/>
                  <a:pt x="1090506" y="73660"/>
                  <a:pt x="1290320" y="14732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螞蟻爬行最短距離</a:t>
            </a: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31E74593-717A-70F3-E718-E3435CDD4247}"/>
              </a:ext>
            </a:extLst>
          </p:cNvPr>
          <p:cNvCxnSpPr>
            <a:cxnSpLocks/>
          </p:cNvCxnSpPr>
          <p:nvPr/>
        </p:nvCxnSpPr>
        <p:spPr>
          <a:xfrm flipV="1">
            <a:off x="1296189" y="4632170"/>
            <a:ext cx="0" cy="5029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83CE5193-FBE6-6D2A-EA87-F325A5EC2280}"/>
              </a:ext>
            </a:extLst>
          </p:cNvPr>
          <p:cNvCxnSpPr/>
          <p:nvPr/>
        </p:nvCxnSpPr>
        <p:spPr>
          <a:xfrm flipV="1">
            <a:off x="2525549" y="3082770"/>
            <a:ext cx="0" cy="274320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50461CA0-F254-6DCD-98D8-E9BF797AED87}"/>
              </a:ext>
            </a:extLst>
          </p:cNvPr>
          <p:cNvSpPr/>
          <p:nvPr/>
        </p:nvSpPr>
        <p:spPr>
          <a:xfrm>
            <a:off x="1296189" y="5063970"/>
            <a:ext cx="71120" cy="71120"/>
          </a:xfrm>
          <a:prstGeom prst="rect">
            <a:avLst/>
          </a:prstGeom>
          <a:noFill/>
          <a:ln w="1651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9840A34-1FB1-CC20-07FD-B7ADEB4EF042}"/>
              </a:ext>
            </a:extLst>
          </p:cNvPr>
          <p:cNvSpPr/>
          <p:nvPr/>
        </p:nvSpPr>
        <p:spPr>
          <a:xfrm>
            <a:off x="2454429" y="3082770"/>
            <a:ext cx="71120" cy="71120"/>
          </a:xfrm>
          <a:prstGeom prst="rect">
            <a:avLst/>
          </a:prstGeom>
          <a:noFill/>
          <a:ln w="1651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A79B6A5F-1361-043C-BF76-E737CBE4D54E}"/>
              </a:ext>
            </a:extLst>
          </p:cNvPr>
          <p:cNvSpPr txBox="1"/>
          <p:nvPr/>
        </p:nvSpPr>
        <p:spPr>
          <a:xfrm>
            <a:off x="1688035" y="2716852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6</a:t>
            </a:r>
            <a:endParaRPr lang="zh-TW" altLang="en-US" b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5CB2D773-20D3-0D01-798B-4D73CC335804}"/>
              </a:ext>
            </a:extLst>
          </p:cNvPr>
          <p:cNvSpPr txBox="1"/>
          <p:nvPr/>
        </p:nvSpPr>
        <p:spPr>
          <a:xfrm>
            <a:off x="2839823" y="2716852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4</a:t>
            </a:r>
            <a:endParaRPr lang="zh-TW" altLang="en-US" b="1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68ED6252-614B-DAF6-993B-3C642C0963B8}"/>
              </a:ext>
            </a:extLst>
          </p:cNvPr>
          <p:cNvSpPr txBox="1"/>
          <p:nvPr/>
        </p:nvSpPr>
        <p:spPr>
          <a:xfrm>
            <a:off x="970383" y="4712933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2</a:t>
            </a:r>
            <a:endParaRPr lang="zh-TW" altLang="en-US" b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C8B25088-E972-1438-D6B8-3B0FE54B1400}"/>
              </a:ext>
            </a:extLst>
          </p:cNvPr>
          <p:cNvSpPr txBox="1"/>
          <p:nvPr/>
        </p:nvSpPr>
        <p:spPr>
          <a:xfrm>
            <a:off x="2428342" y="3042685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1</a:t>
            </a:r>
            <a:endParaRPr lang="zh-TW" altLang="en-US" b="1" dirty="0"/>
          </a:p>
        </p:txBody>
      </p:sp>
      <p:sp>
        <p:nvSpPr>
          <p:cNvPr id="31" name="手繪多邊形: 圖案 30">
            <a:extLst>
              <a:ext uri="{FF2B5EF4-FFF2-40B4-BE49-F238E27FC236}">
                <a16:creationId xmlns:a16="http://schemas.microsoft.com/office/drawing/2014/main" id="{756ECD45-5A85-2F61-1A5D-757021294B79}"/>
              </a:ext>
            </a:extLst>
          </p:cNvPr>
          <p:cNvSpPr/>
          <p:nvPr/>
        </p:nvSpPr>
        <p:spPr>
          <a:xfrm>
            <a:off x="3587269" y="3087850"/>
            <a:ext cx="187983" cy="1336040"/>
          </a:xfrm>
          <a:custGeom>
            <a:avLst/>
            <a:gdLst>
              <a:gd name="connsiteX0" fmla="*/ 0 w 187983"/>
              <a:gd name="connsiteY0" fmla="*/ 0 h 1336040"/>
              <a:gd name="connsiteX1" fmla="*/ 187960 w 187983"/>
              <a:gd name="connsiteY1" fmla="*/ 731520 h 1336040"/>
              <a:gd name="connsiteX2" fmla="*/ 10160 w 187983"/>
              <a:gd name="connsiteY2" fmla="*/ 1336040 h 133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983" h="1336040">
                <a:moveTo>
                  <a:pt x="0" y="0"/>
                </a:moveTo>
                <a:cubicBezTo>
                  <a:pt x="93133" y="254423"/>
                  <a:pt x="186267" y="508847"/>
                  <a:pt x="187960" y="731520"/>
                </a:cubicBezTo>
                <a:cubicBezTo>
                  <a:pt x="189653" y="954193"/>
                  <a:pt x="99906" y="1145116"/>
                  <a:pt x="10160" y="133604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A8BCAE9-17D8-EF46-0179-E488714DFED9}"/>
              </a:ext>
            </a:extLst>
          </p:cNvPr>
          <p:cNvSpPr txBox="1"/>
          <p:nvPr/>
        </p:nvSpPr>
        <p:spPr>
          <a:xfrm>
            <a:off x="3566949" y="3631650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5</a:t>
            </a:r>
            <a:endParaRPr lang="zh-TW" altLang="en-US" b="1" dirty="0"/>
          </a:p>
        </p:txBody>
      </p:sp>
      <p:sp>
        <p:nvSpPr>
          <p:cNvPr id="32" name="手繪多邊形: 圖案 31">
            <a:extLst>
              <a:ext uri="{FF2B5EF4-FFF2-40B4-BE49-F238E27FC236}">
                <a16:creationId xmlns:a16="http://schemas.microsoft.com/office/drawing/2014/main" id="{048F3E4F-A7C4-E654-C193-588916DBA1FF}"/>
              </a:ext>
            </a:extLst>
          </p:cNvPr>
          <p:cNvSpPr/>
          <p:nvPr/>
        </p:nvSpPr>
        <p:spPr>
          <a:xfrm>
            <a:off x="498629" y="5160490"/>
            <a:ext cx="792480" cy="147327"/>
          </a:xfrm>
          <a:custGeom>
            <a:avLst/>
            <a:gdLst>
              <a:gd name="connsiteX0" fmla="*/ 0 w 792480"/>
              <a:gd name="connsiteY0" fmla="*/ 0 h 147327"/>
              <a:gd name="connsiteX1" fmla="*/ 391160 w 792480"/>
              <a:gd name="connsiteY1" fmla="*/ 147320 h 147327"/>
              <a:gd name="connsiteX2" fmla="*/ 792480 w 792480"/>
              <a:gd name="connsiteY2" fmla="*/ 5080 h 14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2480" h="147327">
                <a:moveTo>
                  <a:pt x="0" y="0"/>
                </a:moveTo>
                <a:cubicBezTo>
                  <a:pt x="129540" y="73236"/>
                  <a:pt x="259080" y="146473"/>
                  <a:pt x="391160" y="147320"/>
                </a:cubicBezTo>
                <a:cubicBezTo>
                  <a:pt x="523240" y="148167"/>
                  <a:pt x="657860" y="76623"/>
                  <a:pt x="792480" y="508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2528E6BC-1B3C-DEE4-9D0D-BE3F4E71AAEE}"/>
              </a:ext>
            </a:extLst>
          </p:cNvPr>
          <p:cNvSpPr txBox="1"/>
          <p:nvPr/>
        </p:nvSpPr>
        <p:spPr>
          <a:xfrm>
            <a:off x="661192" y="5135090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</a:t>
            </a:r>
            <a:endParaRPr lang="zh-TW" altLang="en-US" b="1" dirty="0"/>
          </a:p>
        </p:txBody>
      </p:sp>
      <p:sp>
        <p:nvSpPr>
          <p:cNvPr id="33" name="手繪多邊形: 圖案 32">
            <a:extLst>
              <a:ext uri="{FF2B5EF4-FFF2-40B4-BE49-F238E27FC236}">
                <a16:creationId xmlns:a16="http://schemas.microsoft.com/office/drawing/2014/main" id="{9F0D3144-D6DB-C7A0-0810-60B64FC9A423}"/>
              </a:ext>
            </a:extLst>
          </p:cNvPr>
          <p:cNvSpPr/>
          <p:nvPr/>
        </p:nvSpPr>
        <p:spPr>
          <a:xfrm>
            <a:off x="1291109" y="5160490"/>
            <a:ext cx="1549400" cy="137168"/>
          </a:xfrm>
          <a:custGeom>
            <a:avLst/>
            <a:gdLst>
              <a:gd name="connsiteX0" fmla="*/ 0 w 1549400"/>
              <a:gd name="connsiteY0" fmla="*/ 5080 h 137168"/>
              <a:gd name="connsiteX1" fmla="*/ 751840 w 1549400"/>
              <a:gd name="connsiteY1" fmla="*/ 137160 h 137168"/>
              <a:gd name="connsiteX2" fmla="*/ 1549400 w 1549400"/>
              <a:gd name="connsiteY2" fmla="*/ 0 h 13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9400" h="137168">
                <a:moveTo>
                  <a:pt x="0" y="5080"/>
                </a:moveTo>
                <a:cubicBezTo>
                  <a:pt x="246803" y="71543"/>
                  <a:pt x="493607" y="138007"/>
                  <a:pt x="751840" y="137160"/>
                </a:cubicBezTo>
                <a:cubicBezTo>
                  <a:pt x="1010073" y="136313"/>
                  <a:pt x="1279736" y="68156"/>
                  <a:pt x="1549400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8EED518C-5854-4DE0-C2A9-87AC3DEC938D}"/>
              </a:ext>
            </a:extLst>
          </p:cNvPr>
          <p:cNvSpPr txBox="1"/>
          <p:nvPr/>
        </p:nvSpPr>
        <p:spPr>
          <a:xfrm>
            <a:off x="1854990" y="5135090"/>
            <a:ext cx="436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7</a:t>
            </a:r>
            <a:endParaRPr lang="zh-TW" altLang="en-US" b="1" dirty="0"/>
          </a:p>
        </p:txBody>
      </p:sp>
      <p:sp>
        <p:nvSpPr>
          <p:cNvPr id="4" name="立方體 3">
            <a:extLst>
              <a:ext uri="{FF2B5EF4-FFF2-40B4-BE49-F238E27FC236}">
                <a16:creationId xmlns:a16="http://schemas.microsoft.com/office/drawing/2014/main" id="{FCCB5883-7191-56B4-C5F3-05AD7687AAD4}"/>
              </a:ext>
            </a:extLst>
          </p:cNvPr>
          <p:cNvSpPr/>
          <p:nvPr/>
        </p:nvSpPr>
        <p:spPr>
          <a:xfrm>
            <a:off x="498629" y="3082770"/>
            <a:ext cx="3068320" cy="2052320"/>
          </a:xfrm>
          <a:prstGeom prst="cube">
            <a:avLst>
              <a:gd name="adj" fmla="val 34901"/>
            </a:avLst>
          </a:pr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37CCCC09-CFB1-DBB0-D6E3-34066BE464C9}"/>
              </a:ext>
            </a:extLst>
          </p:cNvPr>
          <p:cNvSpPr txBox="1"/>
          <p:nvPr/>
        </p:nvSpPr>
        <p:spPr>
          <a:xfrm>
            <a:off x="149963" y="3573744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D026652E-8DD2-6159-D072-610222544A1A}"/>
              </a:ext>
            </a:extLst>
          </p:cNvPr>
          <p:cNvSpPr txBox="1"/>
          <p:nvPr/>
        </p:nvSpPr>
        <p:spPr>
          <a:xfrm>
            <a:off x="149963" y="5003625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AC81A86F-015F-1DDA-EB96-9DAFDBA366CD}"/>
              </a:ext>
            </a:extLst>
          </p:cNvPr>
          <p:cNvSpPr txBox="1"/>
          <p:nvPr/>
        </p:nvSpPr>
        <p:spPr>
          <a:xfrm>
            <a:off x="2710969" y="5069050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CC660005-DD1D-D9FF-DEB2-E5559239463D}"/>
              </a:ext>
            </a:extLst>
          </p:cNvPr>
          <p:cNvSpPr txBox="1"/>
          <p:nvPr/>
        </p:nvSpPr>
        <p:spPr>
          <a:xfrm>
            <a:off x="2775864" y="3666495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A5B0997A-FA77-2989-EB46-772228BDA6F1}"/>
              </a:ext>
            </a:extLst>
          </p:cNvPr>
          <p:cNvSpPr txBox="1"/>
          <p:nvPr/>
        </p:nvSpPr>
        <p:spPr>
          <a:xfrm>
            <a:off x="876630" y="2806649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F24A5EB8-C396-FA22-ADB9-508E8C3E0168}"/>
              </a:ext>
            </a:extLst>
          </p:cNvPr>
          <p:cNvSpPr txBox="1"/>
          <p:nvPr/>
        </p:nvSpPr>
        <p:spPr>
          <a:xfrm>
            <a:off x="3502304" y="4256865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7C06CB25-7566-A40B-9A07-DC87F85982FE}"/>
              </a:ext>
            </a:extLst>
          </p:cNvPr>
          <p:cNvSpPr txBox="1"/>
          <p:nvPr/>
        </p:nvSpPr>
        <p:spPr>
          <a:xfrm>
            <a:off x="3502304" y="2834537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H</a:t>
            </a:r>
            <a:endParaRPr lang="zh-TW" altLang="en-US" b="1" i="1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EBB9794E-D4AB-7590-8637-91BAC5D13D11}"/>
              </a:ext>
            </a:extLst>
          </p:cNvPr>
          <p:cNvSpPr txBox="1"/>
          <p:nvPr/>
        </p:nvSpPr>
        <p:spPr>
          <a:xfrm>
            <a:off x="1237310" y="4455126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DD21263-68F2-7932-9C28-ABA685362346}"/>
              </a:ext>
            </a:extLst>
          </p:cNvPr>
          <p:cNvSpPr txBox="1"/>
          <p:nvPr/>
        </p:nvSpPr>
        <p:spPr>
          <a:xfrm>
            <a:off x="2415643" y="3273620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Q</a:t>
            </a:r>
            <a:endParaRPr lang="zh-TW" altLang="en-US" b="1" i="1" dirty="0"/>
          </a:p>
        </p:txBody>
      </p:sp>
      <p:sp>
        <p:nvSpPr>
          <p:cNvPr id="100" name="橢圓 99">
            <a:extLst>
              <a:ext uri="{FF2B5EF4-FFF2-40B4-BE49-F238E27FC236}">
                <a16:creationId xmlns:a16="http://schemas.microsoft.com/office/drawing/2014/main" id="{D573266F-CB90-DD91-2F1E-91691E46F814}"/>
              </a:ext>
            </a:extLst>
          </p:cNvPr>
          <p:cNvSpPr/>
          <p:nvPr/>
        </p:nvSpPr>
        <p:spPr>
          <a:xfrm>
            <a:off x="2495630" y="3344177"/>
            <a:ext cx="63925" cy="63925"/>
          </a:xfrm>
          <a:prstGeom prst="ellipse">
            <a:avLst/>
          </a:prstGeom>
          <a:solidFill>
            <a:schemeClr val="tx1"/>
          </a:solidFill>
          <a:ln w="2540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3" name="橢圓 102">
            <a:extLst>
              <a:ext uri="{FF2B5EF4-FFF2-40B4-BE49-F238E27FC236}">
                <a16:creationId xmlns:a16="http://schemas.microsoft.com/office/drawing/2014/main" id="{34276868-D8D6-312C-DB8F-93A63C90A5D3}"/>
              </a:ext>
            </a:extLst>
          </p:cNvPr>
          <p:cNvSpPr/>
          <p:nvPr/>
        </p:nvSpPr>
        <p:spPr>
          <a:xfrm>
            <a:off x="1263910" y="4600749"/>
            <a:ext cx="63925" cy="63925"/>
          </a:xfrm>
          <a:prstGeom prst="ellipse">
            <a:avLst/>
          </a:prstGeom>
          <a:solidFill>
            <a:schemeClr val="tx1"/>
          </a:solidFill>
          <a:ln w="2540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59" name="群組 158">
            <a:extLst>
              <a:ext uri="{FF2B5EF4-FFF2-40B4-BE49-F238E27FC236}">
                <a16:creationId xmlns:a16="http://schemas.microsoft.com/office/drawing/2014/main" id="{6580F370-B3A0-46FA-82B0-2A13615BEC49}"/>
              </a:ext>
            </a:extLst>
          </p:cNvPr>
          <p:cNvGrpSpPr/>
          <p:nvPr/>
        </p:nvGrpSpPr>
        <p:grpSpPr>
          <a:xfrm>
            <a:off x="208352" y="5030842"/>
            <a:ext cx="11951619" cy="1758654"/>
            <a:chOff x="208352" y="5030842"/>
            <a:chExt cx="11951619" cy="1758654"/>
          </a:xfrm>
        </p:grpSpPr>
        <p:grpSp>
          <p:nvGrpSpPr>
            <p:cNvPr id="156" name="群組 155">
              <a:extLst>
                <a:ext uri="{FF2B5EF4-FFF2-40B4-BE49-F238E27FC236}">
                  <a16:creationId xmlns:a16="http://schemas.microsoft.com/office/drawing/2014/main" id="{097849DE-183A-37AE-F768-20A7EBA2BA5E}"/>
                </a:ext>
              </a:extLst>
            </p:cNvPr>
            <p:cNvGrpSpPr/>
            <p:nvPr/>
          </p:nvGrpSpPr>
          <p:grpSpPr>
            <a:xfrm>
              <a:off x="208352" y="5030842"/>
              <a:ext cx="11951619" cy="1758654"/>
              <a:chOff x="208352" y="5030842"/>
              <a:chExt cx="11951619" cy="1758654"/>
            </a:xfrm>
          </p:grpSpPr>
          <p:sp>
            <p:nvSpPr>
              <p:cNvPr id="151" name="文字方塊 150">
                <a:extLst>
                  <a:ext uri="{FF2B5EF4-FFF2-40B4-BE49-F238E27FC236}">
                    <a16:creationId xmlns:a16="http://schemas.microsoft.com/office/drawing/2014/main" id="{5965D504-1827-E9D5-5F42-BA94629D55BC}"/>
                  </a:ext>
                </a:extLst>
              </p:cNvPr>
              <p:cNvSpPr txBox="1"/>
              <p:nvPr/>
            </p:nvSpPr>
            <p:spPr>
              <a:xfrm>
                <a:off x="8752815" y="5030842"/>
                <a:ext cx="436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dirty="0"/>
                  <a:t>6</a:t>
                </a:r>
                <a:endParaRPr lang="zh-TW" altLang="en-US" b="1" dirty="0"/>
              </a:p>
            </p:txBody>
          </p:sp>
          <p:grpSp>
            <p:nvGrpSpPr>
              <p:cNvPr id="155" name="群組 154">
                <a:extLst>
                  <a:ext uri="{FF2B5EF4-FFF2-40B4-BE49-F238E27FC236}">
                    <a16:creationId xmlns:a16="http://schemas.microsoft.com/office/drawing/2014/main" id="{FF099115-654A-EFE1-ECDC-1DD95370DD5B}"/>
                  </a:ext>
                </a:extLst>
              </p:cNvPr>
              <p:cNvGrpSpPr/>
              <p:nvPr/>
            </p:nvGrpSpPr>
            <p:grpSpPr>
              <a:xfrm>
                <a:off x="208352" y="5057413"/>
                <a:ext cx="11951619" cy="1732083"/>
                <a:chOff x="208352" y="5057413"/>
                <a:chExt cx="11951619" cy="1732083"/>
              </a:xfrm>
            </p:grpSpPr>
            <p:sp>
              <p:nvSpPr>
                <p:cNvPr id="125" name="文字方塊 124">
                  <a:extLst>
                    <a:ext uri="{FF2B5EF4-FFF2-40B4-BE49-F238E27FC236}">
                      <a16:creationId xmlns:a16="http://schemas.microsoft.com/office/drawing/2014/main" id="{699A0079-F494-939C-69AF-7F3710C5926F}"/>
                    </a:ext>
                  </a:extLst>
                </p:cNvPr>
                <p:cNvSpPr txBox="1"/>
                <p:nvPr/>
              </p:nvSpPr>
              <p:spPr>
                <a:xfrm>
                  <a:off x="208352" y="5945598"/>
                  <a:ext cx="7588629" cy="7281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附圖為一長方體玻璃展示櫃，外部有一隻螞蟻，欲從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角落通過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爬到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G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角落，則其最短爬行距離為何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?</a:t>
                  </a:r>
                </a:p>
              </p:txBody>
            </p:sp>
            <p:cxnSp>
              <p:nvCxnSpPr>
                <p:cNvPr id="126" name="直線接點 125">
                  <a:extLst>
                    <a:ext uri="{FF2B5EF4-FFF2-40B4-BE49-F238E27FC236}">
                      <a16:creationId xmlns:a16="http://schemas.microsoft.com/office/drawing/2014/main" id="{DF377F83-1C8D-B6AA-D3A6-625AF71604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02839" y="5919545"/>
                  <a:ext cx="7494142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7" name="文字方塊 126">
                  <a:extLst>
                    <a:ext uri="{FF2B5EF4-FFF2-40B4-BE49-F238E27FC236}">
                      <a16:creationId xmlns:a16="http://schemas.microsoft.com/office/drawing/2014/main" id="{5F10725B-92D1-9DAD-6057-99C5756E2EAD}"/>
                    </a:ext>
                  </a:extLst>
                </p:cNvPr>
                <p:cNvSpPr txBox="1"/>
                <p:nvPr/>
              </p:nvSpPr>
              <p:spPr>
                <a:xfrm>
                  <a:off x="634023" y="5528699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28" name="矩形 127">
                  <a:extLst>
                    <a:ext uri="{FF2B5EF4-FFF2-40B4-BE49-F238E27FC236}">
                      <a16:creationId xmlns:a16="http://schemas.microsoft.com/office/drawing/2014/main" id="{8A31C6C7-2149-1BD4-43D4-62221A7B0E0E}"/>
                    </a:ext>
                  </a:extLst>
                </p:cNvPr>
                <p:cNvSpPr/>
                <p:nvPr/>
              </p:nvSpPr>
              <p:spPr>
                <a:xfrm>
                  <a:off x="321890" y="5565990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29" name="文字方塊 128">
                  <a:extLst>
                    <a:ext uri="{FF2B5EF4-FFF2-40B4-BE49-F238E27FC236}">
                      <a16:creationId xmlns:a16="http://schemas.microsoft.com/office/drawing/2014/main" id="{8FC09B06-6E99-806E-2ECE-4DFA1B022040}"/>
                    </a:ext>
                  </a:extLst>
                </p:cNvPr>
                <p:cNvSpPr txBox="1"/>
                <p:nvPr/>
              </p:nvSpPr>
              <p:spPr>
                <a:xfrm>
                  <a:off x="9195096" y="6434505"/>
                  <a:ext cx="253672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  <p:graphicFrame>
              <p:nvGraphicFramePr>
                <p:cNvPr id="150" name="物件 149">
                  <a:extLst>
                    <a:ext uri="{FF2B5EF4-FFF2-40B4-BE49-F238E27FC236}">
                      <a16:creationId xmlns:a16="http://schemas.microsoft.com/office/drawing/2014/main" id="{96E03A88-927B-2CBB-2774-BD48B2F1B9A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561860514"/>
                    </p:ext>
                  </p:extLst>
                </p:nvPr>
              </p:nvGraphicFramePr>
              <p:xfrm>
                <a:off x="11651971" y="6450942"/>
                <a:ext cx="508000" cy="279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3" imgW="507960" imgH="279360" progId="Equation.DSMT4">
                        <p:embed/>
                      </p:oleObj>
                    </mc:Choice>
                    <mc:Fallback>
                      <p:oleObj name="Equation" r:id="rId3" imgW="507960" imgH="279360" progId="Equation.DSMT4">
                        <p:embed/>
                        <p:pic>
                          <p:nvPicPr>
                            <p:cNvPr id="150" name="物件 149">
                              <a:extLst>
                                <a:ext uri="{FF2B5EF4-FFF2-40B4-BE49-F238E27FC236}">
                                  <a16:creationId xmlns:a16="http://schemas.microsoft.com/office/drawing/2014/main" id="{96E03A88-927B-2CBB-2774-BD48B2F1B9AF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51971" y="6450942"/>
                              <a:ext cx="508000" cy="2794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154" name="群組 153">
                  <a:extLst>
                    <a:ext uri="{FF2B5EF4-FFF2-40B4-BE49-F238E27FC236}">
                      <a16:creationId xmlns:a16="http://schemas.microsoft.com/office/drawing/2014/main" id="{FE037DEF-E763-958D-3E5A-7574F37AB8AF}"/>
                    </a:ext>
                  </a:extLst>
                </p:cNvPr>
                <p:cNvGrpSpPr/>
                <p:nvPr/>
              </p:nvGrpSpPr>
              <p:grpSpPr>
                <a:xfrm>
                  <a:off x="7714410" y="5057413"/>
                  <a:ext cx="1956451" cy="1732083"/>
                  <a:chOff x="7714410" y="5057413"/>
                  <a:chExt cx="1956451" cy="1732083"/>
                </a:xfrm>
              </p:grpSpPr>
              <p:sp>
                <p:nvSpPr>
                  <p:cNvPr id="137" name="文字方塊 136">
                    <a:extLst>
                      <a:ext uri="{FF2B5EF4-FFF2-40B4-BE49-F238E27FC236}">
                        <a16:creationId xmlns:a16="http://schemas.microsoft.com/office/drawing/2014/main" id="{56698C0B-8F49-E780-DF25-1FB242F22577}"/>
                      </a:ext>
                    </a:extLst>
                  </p:cNvPr>
                  <p:cNvSpPr txBox="1"/>
                  <p:nvPr/>
                </p:nvSpPr>
                <p:spPr>
                  <a:xfrm>
                    <a:off x="7727092" y="5646091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A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38" name="文字方塊 137">
                    <a:extLst>
                      <a:ext uri="{FF2B5EF4-FFF2-40B4-BE49-F238E27FC236}">
                        <a16:creationId xmlns:a16="http://schemas.microsoft.com/office/drawing/2014/main" id="{6A3D4544-1031-D266-18EB-993348211B9E}"/>
                      </a:ext>
                    </a:extLst>
                  </p:cNvPr>
                  <p:cNvSpPr txBox="1"/>
                  <p:nvPr/>
                </p:nvSpPr>
                <p:spPr>
                  <a:xfrm>
                    <a:off x="8619826" y="5791259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B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39" name="文字方塊 138">
                    <a:extLst>
                      <a:ext uri="{FF2B5EF4-FFF2-40B4-BE49-F238E27FC236}">
                        <a16:creationId xmlns:a16="http://schemas.microsoft.com/office/drawing/2014/main" id="{303DBC5A-7883-14AB-7CB1-6CCA35EE7FA1}"/>
                      </a:ext>
                    </a:extLst>
                  </p:cNvPr>
                  <p:cNvSpPr txBox="1"/>
                  <p:nvPr/>
                </p:nvSpPr>
                <p:spPr>
                  <a:xfrm>
                    <a:off x="9172140" y="5125363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C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40" name="立方體 139">
                    <a:extLst>
                      <a:ext uri="{FF2B5EF4-FFF2-40B4-BE49-F238E27FC236}">
                        <a16:creationId xmlns:a16="http://schemas.microsoft.com/office/drawing/2014/main" id="{2B7DE942-9099-7ABE-DC4A-C425AC09100D}"/>
                      </a:ext>
                    </a:extLst>
                  </p:cNvPr>
                  <p:cNvSpPr/>
                  <p:nvPr/>
                </p:nvSpPr>
                <p:spPr>
                  <a:xfrm>
                    <a:off x="8074753" y="5328016"/>
                    <a:ext cx="1235765" cy="1242390"/>
                  </a:xfrm>
                  <a:prstGeom prst="cube">
                    <a:avLst>
                      <a:gd name="adj" fmla="val 43067"/>
                    </a:avLst>
                  </a:prstGeom>
                  <a:noFill/>
                  <a:ln w="19050">
                    <a:solidFill>
                      <a:schemeClr val="tx1"/>
                    </a:solidFill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cxnSp>
                <p:nvCxnSpPr>
                  <p:cNvPr id="141" name="直線接點 140">
                    <a:extLst>
                      <a:ext uri="{FF2B5EF4-FFF2-40B4-BE49-F238E27FC236}">
                        <a16:creationId xmlns:a16="http://schemas.microsoft.com/office/drawing/2014/main" id="{40A66A9B-D84D-8AEB-F17C-5123546B8253}"/>
                      </a:ext>
                    </a:extLst>
                  </p:cNvPr>
                  <p:cNvCxnSpPr/>
                  <p:nvPr/>
                </p:nvCxnSpPr>
                <p:spPr>
                  <a:xfrm>
                    <a:off x="8605668" y="5328016"/>
                    <a:ext cx="0" cy="70885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sysDash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接點 141">
                    <a:extLst>
                      <a:ext uri="{FF2B5EF4-FFF2-40B4-BE49-F238E27FC236}">
                        <a16:creationId xmlns:a16="http://schemas.microsoft.com/office/drawing/2014/main" id="{45AD25AD-0F00-CBE2-4C52-9463D8FB42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8605668" y="6036868"/>
                    <a:ext cx="69532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sysDash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直線接點 142">
                    <a:extLst>
                      <a:ext uri="{FF2B5EF4-FFF2-40B4-BE49-F238E27FC236}">
                        <a16:creationId xmlns:a16="http://schemas.microsoft.com/office/drawing/2014/main" id="{FC6E9128-D6DC-4DA1-AF00-CB6C1046BB4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074753" y="6036868"/>
                    <a:ext cx="530915" cy="53353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sysDash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4" name="文字方塊 143">
                    <a:extLst>
                      <a:ext uri="{FF2B5EF4-FFF2-40B4-BE49-F238E27FC236}">
                        <a16:creationId xmlns:a16="http://schemas.microsoft.com/office/drawing/2014/main" id="{05F53964-98A5-36CC-BB4F-723FF47FEFC2}"/>
                      </a:ext>
                    </a:extLst>
                  </p:cNvPr>
                  <p:cNvSpPr txBox="1"/>
                  <p:nvPr/>
                </p:nvSpPr>
                <p:spPr>
                  <a:xfrm>
                    <a:off x="8284662" y="5057413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D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45" name="文字方塊 144">
                    <a:extLst>
                      <a:ext uri="{FF2B5EF4-FFF2-40B4-BE49-F238E27FC236}">
                        <a16:creationId xmlns:a16="http://schemas.microsoft.com/office/drawing/2014/main" id="{3060E1FC-B548-696E-C225-03B1655B4AC7}"/>
                      </a:ext>
                    </a:extLst>
                  </p:cNvPr>
                  <p:cNvSpPr txBox="1"/>
                  <p:nvPr/>
                </p:nvSpPr>
                <p:spPr>
                  <a:xfrm>
                    <a:off x="7714410" y="6435708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E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46" name="文字方塊 145">
                    <a:extLst>
                      <a:ext uri="{FF2B5EF4-FFF2-40B4-BE49-F238E27FC236}">
                        <a16:creationId xmlns:a16="http://schemas.microsoft.com/office/drawing/2014/main" id="{DBB951C5-C28D-42AC-B4C2-AF499246A707}"/>
                      </a:ext>
                    </a:extLst>
                  </p:cNvPr>
                  <p:cNvSpPr txBox="1"/>
                  <p:nvPr/>
                </p:nvSpPr>
                <p:spPr>
                  <a:xfrm>
                    <a:off x="8624446" y="6450942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F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47" name="文字方塊 146">
                    <a:extLst>
                      <a:ext uri="{FF2B5EF4-FFF2-40B4-BE49-F238E27FC236}">
                        <a16:creationId xmlns:a16="http://schemas.microsoft.com/office/drawing/2014/main" id="{9367C29F-F7A1-14E2-C6B1-7D1E9E936FD4}"/>
                      </a:ext>
                    </a:extLst>
                  </p:cNvPr>
                  <p:cNvSpPr txBox="1"/>
                  <p:nvPr/>
                </p:nvSpPr>
                <p:spPr>
                  <a:xfrm>
                    <a:off x="9195096" y="5889479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G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48" name="文字方塊 147">
                    <a:extLst>
                      <a:ext uri="{FF2B5EF4-FFF2-40B4-BE49-F238E27FC236}">
                        <a16:creationId xmlns:a16="http://schemas.microsoft.com/office/drawing/2014/main" id="{7F052916-EB7B-9445-B0ED-BDB1C1F5AC53}"/>
                      </a:ext>
                    </a:extLst>
                  </p:cNvPr>
                  <p:cNvSpPr txBox="1"/>
                  <p:nvPr/>
                </p:nvSpPr>
                <p:spPr>
                  <a:xfrm>
                    <a:off x="8393679" y="5976027"/>
                    <a:ext cx="4757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sz="1600" b="1" i="1" dirty="0"/>
                      <a:t>H</a:t>
                    </a:r>
                    <a:endParaRPr lang="zh-TW" altLang="en-US" sz="1600" b="1" i="1" dirty="0"/>
                  </a:p>
                </p:txBody>
              </p:sp>
              <p:sp>
                <p:nvSpPr>
                  <p:cNvPr id="152" name="文字方塊 151">
                    <a:extLst>
                      <a:ext uri="{FF2B5EF4-FFF2-40B4-BE49-F238E27FC236}">
                        <a16:creationId xmlns:a16="http://schemas.microsoft.com/office/drawing/2014/main" id="{6149594A-84A0-DD53-D343-41DB14C585D7}"/>
                      </a:ext>
                    </a:extLst>
                  </p:cNvPr>
                  <p:cNvSpPr txBox="1"/>
                  <p:nvPr/>
                </p:nvSpPr>
                <p:spPr>
                  <a:xfrm>
                    <a:off x="7967383" y="5312628"/>
                    <a:ext cx="43688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b="1" dirty="0"/>
                      <a:t>10</a:t>
                    </a:r>
                    <a:endParaRPr lang="zh-TW" altLang="en-US" b="1" dirty="0"/>
                  </a:p>
                </p:txBody>
              </p:sp>
              <p:sp>
                <p:nvSpPr>
                  <p:cNvPr id="153" name="文字方塊 152">
                    <a:extLst>
                      <a:ext uri="{FF2B5EF4-FFF2-40B4-BE49-F238E27FC236}">
                        <a16:creationId xmlns:a16="http://schemas.microsoft.com/office/drawing/2014/main" id="{6B46E655-377C-D73C-C19A-78B255844D75}"/>
                      </a:ext>
                    </a:extLst>
                  </p:cNvPr>
                  <p:cNvSpPr txBox="1"/>
                  <p:nvPr/>
                </p:nvSpPr>
                <p:spPr>
                  <a:xfrm>
                    <a:off x="7726572" y="6065165"/>
                    <a:ext cx="43688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TW" b="1" dirty="0"/>
                      <a:t>8</a:t>
                    </a:r>
                    <a:endParaRPr lang="zh-TW" altLang="en-US" b="1" dirty="0"/>
                  </a:p>
                </p:txBody>
              </p:sp>
            </p:grpSp>
          </p:grpSp>
        </p:grpSp>
        <p:cxnSp>
          <p:nvCxnSpPr>
            <p:cNvPr id="158" name="直線接點 157">
              <a:extLst>
                <a:ext uri="{FF2B5EF4-FFF2-40B4-BE49-F238E27FC236}">
                  <a16:creationId xmlns:a16="http://schemas.microsoft.com/office/drawing/2014/main" id="{9DD87D09-5904-21DA-D121-CE4850AC140F}"/>
                </a:ext>
              </a:extLst>
            </p:cNvPr>
            <p:cNvCxnSpPr/>
            <p:nvPr/>
          </p:nvCxnSpPr>
          <p:spPr>
            <a:xfrm>
              <a:off x="6768548" y="6019284"/>
              <a:ext cx="36774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圖片 17">
            <a:extLst>
              <a:ext uri="{FF2B5EF4-FFF2-40B4-BE49-F238E27FC236}">
                <a16:creationId xmlns:a16="http://schemas.microsoft.com/office/drawing/2014/main" id="{18F5931B-285E-29F3-A6FC-C1AEAA8CE9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2513" y="4675967"/>
            <a:ext cx="709859" cy="720000"/>
          </a:xfrm>
          <a:prstGeom prst="rect">
            <a:avLst/>
          </a:prstGeom>
        </p:spPr>
      </p:pic>
      <p:sp>
        <p:nvSpPr>
          <p:cNvPr id="19" name="文字方塊 3">
            <a:extLst>
              <a:ext uri="{FF2B5EF4-FFF2-40B4-BE49-F238E27FC236}">
                <a16:creationId xmlns:a16="http://schemas.microsoft.com/office/drawing/2014/main" id="{36B4DFD5-A0A7-C9AD-F78E-49C7CFCC5663}"/>
              </a:ext>
            </a:extLst>
          </p:cNvPr>
          <p:cNvSpPr txBox="1"/>
          <p:nvPr/>
        </p:nvSpPr>
        <p:spPr>
          <a:xfrm>
            <a:off x="11083242" y="444864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18917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24151</TotalTime>
  <Words>146</Words>
  <Application>Microsoft Office PowerPoint</Application>
  <PresentationFormat>寬螢幕</PresentationFormat>
  <Paragraphs>36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螞蟻爬行最短距離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1107</cp:revision>
  <dcterms:created xsi:type="dcterms:W3CDTF">2015-07-26T15:18:38Z</dcterms:created>
  <dcterms:modified xsi:type="dcterms:W3CDTF">2023-12-26T01:01:22Z</dcterms:modified>
</cp:coreProperties>
</file>