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F00FF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58A70-6753-4152-92C9-5CDB8AF47DC4}" v="41" dt="2023-10-16T03:26:20.5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1403" autoAdjust="0"/>
  </p:normalViewPr>
  <p:slideViewPr>
    <p:cSldViewPr snapToGrid="0">
      <p:cViewPr varScale="1">
        <p:scale>
          <a:sx n="73" d="100"/>
          <a:sy n="73" d="100"/>
        </p:scale>
        <p:origin x="500" y="40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addSld modSld">
      <pc:chgData name="代數白痴 顧" userId="316db6a4f7ef8138" providerId="LiveId" clId="{9D8209AB-AB57-4C54-8EF2-F897CD278CC6}" dt="2023-10-06T07:41:59.419" v="4315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add">
        <pc:chgData name="代數白痴 顧" userId="316db6a4f7ef8138" providerId="LiveId" clId="{9D8209AB-AB57-4C54-8EF2-F897CD278CC6}" dt="2023-10-06T07:41:59.419" v="4315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6536B67D-96AD-4BA2-A0C2-4403C38D8C9E}"/>
    <pc:docChg chg="undo custSel delSld modSld sldOrd">
      <pc:chgData name="代數白痴 顧" userId="316db6a4f7ef8138" providerId="LiveId" clId="{6536B67D-96AD-4BA2-A0C2-4403C38D8C9E}" dt="2023-10-11T03:06:46.391" v="4576" actId="20577"/>
      <pc:docMkLst>
        <pc:docMk/>
      </pc:docMkLst>
      <pc:sldChg chg="addSp delSp modSp mod modTransition modAnim">
        <pc:chgData name="代數白痴 顧" userId="316db6a4f7ef8138" providerId="LiveId" clId="{6536B67D-96AD-4BA2-A0C2-4403C38D8C9E}" dt="2023-10-11T03:06:08.503" v="4568"/>
        <pc:sldMkLst>
          <pc:docMk/>
          <pc:sldMk cId="754667137" sldId="386"/>
        </pc:sldMkLst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4" creationId="{4FD0A131-8FCF-DA7D-1738-B5350422192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3" creationId="{BD254382-1AFE-6D27-FBA4-B70283041F14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4" creationId="{17E43E02-17E9-D5DF-F728-0EB1F9744EE8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5" creationId="{6F3FE965-FF6D-92AC-945F-CBFE53E8C0CD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6" creationId="{27F86515-8091-D773-7D4A-4DE132763679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7" creationId="{1AFFFDB0-96AE-3DD6-7543-6F4DBD057A36}"/>
          </ac:spMkLst>
        </pc:spChg>
        <pc:spChg chg="del">
          <ac:chgData name="代數白痴 顧" userId="316db6a4f7ef8138" providerId="LiveId" clId="{6536B67D-96AD-4BA2-A0C2-4403C38D8C9E}" dt="2023-10-11T02:50:12.244" v="3025" actId="478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6536B67D-96AD-4BA2-A0C2-4403C38D8C9E}" dt="2023-10-11T03:01:46.202" v="4057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6536B67D-96AD-4BA2-A0C2-4403C38D8C9E}" dt="2023-10-11T03:05:18.672" v="4472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6536B67D-96AD-4BA2-A0C2-4403C38D8C9E}" dt="2023-10-11T03:06:00.110" v="4567" actId="20577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6536B67D-96AD-4BA2-A0C2-4403C38D8C9E}" dt="2023-10-11T03:05:52.062" v="4542" actId="164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0" creationId="{4AE28CE1-397F-3174-6929-A50B0E47B5E7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31" creationId="{D71BD10A-1B0E-2648-0E1A-79CD16ABF92B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49" creationId="{8B649FB4-0CEB-D5A2-85F9-F57B98171400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0" creationId="{0BDD5C94-540D-4A6D-06EA-750037656DDF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1" creationId="{3AE14E69-785C-9FF8-D8A9-3547C9B7AE74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2" creationId="{DDD6D78F-57DB-7348-BB09-1FA32014274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3" creationId="{6C9DA4AB-FF92-4FB2-5860-3C72C7CBF4A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4" creationId="{4C300DC1-CBAF-82EE-9BD8-2E62881C2991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5" creationId="{DCFD761F-FE39-555E-97EB-DE48F46600C3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6536B67D-96AD-4BA2-A0C2-4403C38D8C9E}" dt="2023-10-11T03:00:00.580" v="392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50:18.861" v="3026" actId="165"/>
          <ac:spMkLst>
            <pc:docMk/>
            <pc:sldMk cId="754667137" sldId="386"/>
            <ac:spMk id="61" creationId="{BC93287A-5E51-9C64-5B0A-072F01D86A41}"/>
          </ac:spMkLst>
        </pc:s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5" creationId="{C2618963-8762-7F89-5B0A-55D7BB6421ED}"/>
          </ac:grpSpMkLst>
        </pc:grpChg>
        <pc:grpChg chg="add mod">
          <ac:chgData name="代數白痴 顧" userId="316db6a4f7ef8138" providerId="LiveId" clId="{6536B67D-96AD-4BA2-A0C2-4403C38D8C9E}" dt="2023-10-11T03:05:52.062" v="4542" actId="164"/>
          <ac:grpSpMkLst>
            <pc:docMk/>
            <pc:sldMk cId="754667137" sldId="386"/>
            <ac:grpSpMk id="7" creationId="{FFBAB207-DF4D-60CF-C8D4-ED44610F0088}"/>
          </ac:grpSpMkLst>
        </pc:grpChg>
        <pc:grpChg chg="del mod topLvl">
          <ac:chgData name="代數白痴 顧" userId="316db6a4f7ef8138" providerId="LiveId" clId="{6536B67D-96AD-4BA2-A0C2-4403C38D8C9E}" dt="2023-10-11T02:50:24.455" v="3027" actId="478"/>
          <ac:grpSpMkLst>
            <pc:docMk/>
            <pc:sldMk cId="754667137" sldId="386"/>
            <ac:grpSpMk id="87" creationId="{00D19994-75FE-2691-A17C-FE3786C075CE}"/>
          </ac:grpSpMkLst>
        </pc:grpChg>
        <pc:grpChg chg="del">
          <ac:chgData name="代數白痴 顧" userId="316db6a4f7ef8138" providerId="LiveId" clId="{6536B67D-96AD-4BA2-A0C2-4403C38D8C9E}" dt="2023-10-11T02:50:18.861" v="3026" actId="165"/>
          <ac:grpSpMkLst>
            <pc:docMk/>
            <pc:sldMk cId="754667137" sldId="386"/>
            <ac:grpSpMk id="88" creationId="{1EC44EFB-CBB5-E035-0599-59FA530D8C61}"/>
          </ac:grpSpMkLst>
        </pc:grpChg>
        <pc:graphicFrameChg chg="add mod">
          <ac:chgData name="代數白痴 顧" userId="316db6a4f7ef8138" providerId="LiveId" clId="{6536B67D-96AD-4BA2-A0C2-4403C38D8C9E}" dt="2023-10-11T03:05:18.672" v="4472" actId="164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6" creationId="{BC8ED1BA-CD61-8DFB-D7FD-0C2266833347}"/>
          </ac:cxnSpMkLst>
        </pc:cxnChg>
        <pc:cxnChg chg="del mod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8" creationId="{E7D150F4-35DB-E727-13DB-601151C8975B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0" creationId="{F8652A46-A41C-4C7D-194F-FFF36287986F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1" creationId="{34C0C354-527E-D37F-CD8C-21FDDEE53515}"/>
          </ac:cxnSpMkLst>
        </pc:cxnChg>
        <pc:cxnChg chg="del">
          <ac:chgData name="代數白痴 顧" userId="316db6a4f7ef8138" providerId="LiveId" clId="{6536B67D-96AD-4BA2-A0C2-4403C38D8C9E}" dt="2023-10-11T02:50:12.244" v="3025" actId="478"/>
          <ac:cxnSpMkLst>
            <pc:docMk/>
            <pc:sldMk cId="754667137" sldId="386"/>
            <ac:cxnSpMk id="12" creationId="{24AE561D-3412-8E7B-9A8B-C086E2610CD1}"/>
          </ac:cxnSpMkLst>
        </pc:cxnChg>
        <pc:cxnChg chg="mod topLvl">
          <ac:chgData name="代數白痴 顧" userId="316db6a4f7ef8138" providerId="LiveId" clId="{6536B67D-96AD-4BA2-A0C2-4403C38D8C9E}" dt="2023-10-11T03:05:18.672" v="4472" actId="164"/>
          <ac:cxnSpMkLst>
            <pc:docMk/>
            <pc:sldMk cId="754667137" sldId="386"/>
            <ac:cxnSpMk id="24" creationId="{63855BF0-B54B-7A91-EFB5-B33AB0DB92A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2" creationId="{290216DC-CD30-FEA0-37FA-D969906DA053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3" creationId="{365B8424-D1DC-0115-58DA-8C88BF61A3DD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34" creationId="{606B101D-477A-E5E2-C626-63071DA0DF5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6" creationId="{C50F0B81-9283-A52F-2927-6354FE7C986D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7" creationId="{47FC5E7D-B1ED-6511-8B09-EBA9F632EE4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8" creationId="{98094AA2-25E5-C716-567B-4C38F0E3FFCA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39" creationId="{AC1E9D02-257C-5057-023E-A411C2ADC337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0" creationId="{49F5BFE7-0D48-66AB-5495-8CD9D6586360}"/>
          </ac:cxnSpMkLst>
        </pc:cxnChg>
        <pc:cxnChg chg="mod">
          <ac:chgData name="代數白痴 顧" userId="316db6a4f7ef8138" providerId="LiveId" clId="{6536B67D-96AD-4BA2-A0C2-4403C38D8C9E}" dt="2023-10-11T02:50:24.455" v="3027" actId="478"/>
          <ac:cxnSpMkLst>
            <pc:docMk/>
            <pc:sldMk cId="754667137" sldId="386"/>
            <ac:cxnSpMk id="41" creationId="{50B289B4-B447-1D00-5C27-3BE672D38E7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2" creationId="{656ABA7F-E088-FE23-93E5-834965360418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3" creationId="{C0FFF507-6225-8E6E-1036-DDAB3DE2823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4" creationId="{E057960E-3C70-1409-C0E2-137B1283D1BC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5" creationId="{EC343EC6-8CC4-D731-3CA4-D1B2AD4D7F2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6" creationId="{003F491A-2F95-055F-4102-91E4E8C1C3C9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47" creationId="{9F3534F8-36F8-9A07-7247-648D8D850EBB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2" creationId="{02E4163C-DD31-C92D-0FCA-DF86C24E6AC4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69" creationId="{6690620E-4DAE-28B3-A4F2-5E8F0B44D3C5}"/>
          </ac:cxnSpMkLst>
        </pc:cxnChg>
        <pc:cxnChg chg="mod">
          <ac:chgData name="代數白痴 顧" userId="316db6a4f7ef8138" providerId="LiveId" clId="{6536B67D-96AD-4BA2-A0C2-4403C38D8C9E}" dt="2023-10-11T02:50:18.861" v="3026" actId="165"/>
          <ac:cxnSpMkLst>
            <pc:docMk/>
            <pc:sldMk cId="754667137" sldId="386"/>
            <ac:cxnSpMk id="72" creationId="{9C386326-CBE3-0EE5-D696-42EBEF83C191}"/>
          </ac:cxnSpMkLst>
        </pc:cxnChg>
      </pc:sldChg>
      <pc:sldChg chg="modSp mod modTransition modNotesTx">
        <pc:chgData name="代數白痴 顧" userId="316db6a4f7ef8138" providerId="LiveId" clId="{6536B67D-96AD-4BA2-A0C2-4403C38D8C9E}" dt="2023-10-11T03:06:46.391" v="4576" actId="20577"/>
        <pc:sldMkLst>
          <pc:docMk/>
          <pc:sldMk cId="151402070" sldId="390"/>
        </pc:sldMkLst>
        <pc:spChg chg="mod">
          <ac:chgData name="代數白痴 顧" userId="316db6a4f7ef8138" providerId="LiveId" clId="{6536B67D-96AD-4BA2-A0C2-4403C38D8C9E}" dt="2023-10-11T02:16:10.947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6536B67D-96AD-4BA2-A0C2-4403C38D8C9E}" dt="2023-10-11T02:49:30.058" v="3022"/>
        <pc:sldMkLst>
          <pc:docMk/>
          <pc:sldMk cId="2267038628" sldId="392"/>
        </pc:sldMkLst>
        <pc:spChg chg="mod">
          <ac:chgData name="代數白痴 顧" userId="316db6a4f7ef8138" providerId="LiveId" clId="{6536B67D-96AD-4BA2-A0C2-4403C38D8C9E}" dt="2023-10-11T02:29:52.271" v="137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29:05.562" v="1350" actId="94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92" creationId="{8797F9BA-5CFD-3A10-1605-440BA7C64B5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02" creationId="{7D781081-C6A2-1D5D-F63C-45B17AEDCD95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15" creationId="{97F9AE1B-2B4A-BD3D-759D-0ABEF407D747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8" creationId="{15EEA5B3-B15F-8885-8832-F060629C4D8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29" creationId="{E5E20CAD-DBA9-83C0-7CCC-FBC18834B68D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0" creationId="{18672497-C84B-8DB6-778F-D33940E6D6EF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1" creationId="{18D4623B-160D-EC72-D625-00B49E923BB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2" creationId="{F578A662-3DFE-97F2-57ED-0675CA4E9C6C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3" creationId="{C7DB37AE-2D32-621F-5372-90E522A3E2C4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4" creationId="{565F2097-7048-85AE-AEDB-9BB2E5174E68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35" creationId="{A0A2E0C9-1CB6-1FB2-33C1-BC28047283A6}"/>
          </ac:spMkLst>
        </pc:spChg>
        <pc:spChg chg="del">
          <ac:chgData name="代數白痴 顧" userId="316db6a4f7ef8138" providerId="LiveId" clId="{6536B67D-96AD-4BA2-A0C2-4403C38D8C9E}" dt="2023-10-11T02:16:43.255" v="24" actId="478"/>
          <ac:spMkLst>
            <pc:docMk/>
            <pc:sldMk cId="2267038628" sldId="392"/>
            <ac:spMk id="140" creationId="{526ED408-EB1E-778E-1B32-8F36EA62EA24}"/>
          </ac:spMkLst>
        </pc:spChg>
        <pc:grpChg chg="del">
          <ac:chgData name="代數白痴 顧" userId="316db6a4f7ef8138" providerId="LiveId" clId="{6536B67D-96AD-4BA2-A0C2-4403C38D8C9E}" dt="2023-10-11T02:16:45.260" v="25" actId="478"/>
          <ac:grpSpMkLst>
            <pc:docMk/>
            <pc:sldMk cId="2267038628" sldId="392"/>
            <ac:grpSpMk id="141" creationId="{8D184488-2E3D-685D-96F6-61DB3F0CC82A}"/>
          </ac:grpSpMkLst>
        </pc:grpChg>
        <pc:graphicFrameChg chg="add mod modGraphic">
          <ac:chgData name="代數白痴 顧" userId="316db6a4f7ef8138" providerId="LiveId" clId="{6536B67D-96AD-4BA2-A0C2-4403C38D8C9E}" dt="2023-10-11T02:28:33.736" v="1348" actId="1036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add del mod">
          <ac:chgData name="代數白痴 顧" userId="316db6a4f7ef8138" providerId="LiveId" clId="{6536B67D-96AD-4BA2-A0C2-4403C38D8C9E}" dt="2023-10-11T02:28:27.214" v="1344" actId="478"/>
          <ac:picMkLst>
            <pc:docMk/>
            <pc:sldMk cId="2267038628" sldId="392"/>
            <ac:picMk id="5" creationId="{739BCA8F-067C-C064-C135-EE06F77E71C2}"/>
          </ac:picMkLst>
        </pc:pic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1" creationId="{4339D291-48E0-2646-42B4-B7AA89D809A7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24" creationId="{23411FF2-0BC7-8697-1470-94F97C70873A}"/>
          </ac:cxnSpMkLst>
        </pc:cxnChg>
        <pc:cxnChg chg="mod">
          <ac:chgData name="代數白痴 顧" userId="316db6a4f7ef8138" providerId="LiveId" clId="{6536B67D-96AD-4BA2-A0C2-4403C38D8C9E}" dt="2023-10-11T02:16:45.260" v="25" actId="478"/>
          <ac:cxnSpMkLst>
            <pc:docMk/>
            <pc:sldMk cId="2267038628" sldId="392"/>
            <ac:cxnSpMk id="34" creationId="{0C6F5BA5-B742-DC79-0A4E-350BEDEC0B0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4" creationId="{87E0EA97-562C-9CE7-444C-50552C76FC88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5" creationId="{7B471A4E-C244-B65A-DF81-A405F5D64AC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6" creationId="{0BDF7230-6390-9744-C8F5-84D4CA794A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7" creationId="{B729944A-6DAB-21DD-8333-7EEC0DCBB76F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8" creationId="{CF3C3814-407B-703F-ED39-ED29F3A94FE5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99" creationId="{E74A7DDB-CA0C-0BA2-2AA9-DC0BE129E35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4" creationId="{464C3242-4D8A-212A-58B5-9A659E74402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08" creationId="{4BD0DB22-89A3-2552-DAEE-8D01A2175CD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0" creationId="{9B8ECBF6-E626-A687-3525-9BD8DACD686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2" creationId="{96E789AA-E35E-B5C8-5C26-C7D51578B95E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4" creationId="{ED8F7F4A-2ED4-EA30-EF27-CB5E765E7C0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6" creationId="{A30760DE-5D6D-C753-2D23-32C7E9B5B416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7" creationId="{553149B6-5BBC-7C69-5870-9A7E9032E4A1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18" creationId="{FFC051B3-9094-37ED-69FA-B77B2242F0CD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0" creationId="{E56655C1-BEC1-4369-DE5F-70F4998A9CC2}"/>
          </ac:cxnSpMkLst>
        </pc:cxnChg>
        <pc:cxnChg chg="del mod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2" creationId="{BB44D505-331C-8E56-0A11-DAD3E9713963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4" creationId="{BF8C2A28-B7C2-7659-334A-17BB2737E224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5" creationId="{F1668BF5-8C8A-B944-22EE-7C1C57EA85A7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6" creationId="{6C0A1995-E769-C291-16AE-960D534832F2}"/>
          </ac:cxnSpMkLst>
        </pc:cxnChg>
        <pc:cxnChg chg="del">
          <ac:chgData name="代數白痴 顧" userId="316db6a4f7ef8138" providerId="LiveId" clId="{6536B67D-96AD-4BA2-A0C2-4403C38D8C9E}" dt="2023-10-11T02:16:43.255" v="24" actId="478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modSp mod ord modTransition modAnim">
        <pc:chgData name="代數白痴 顧" userId="316db6a4f7ef8138" providerId="LiveId" clId="{6536B67D-96AD-4BA2-A0C2-4403C38D8C9E}" dt="2023-10-11T02:49:30.057" v="3021"/>
        <pc:sldMkLst>
          <pc:docMk/>
          <pc:sldMk cId="4180650715" sldId="393"/>
        </pc:sldMkLst>
        <pc:spChg chg="mod">
          <ac:chgData name="代數白痴 顧" userId="316db6a4f7ef8138" providerId="LiveId" clId="{6536B67D-96AD-4BA2-A0C2-4403C38D8C9E}" dt="2023-10-11T02:48:44.143" v="3002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6536B67D-96AD-4BA2-A0C2-4403C38D8C9E}" dt="2023-10-11T02:49:18.243" v="3018" actId="14100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6536B67D-96AD-4BA2-A0C2-4403C38D8C9E}" dt="2023-10-11T02:47:49.677" v="2943" actId="20577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6536B67D-96AD-4BA2-A0C2-4403C38D8C9E}" dt="2023-10-11T02:47:58.861" v="2970" actId="1036"/>
          <ac:spMkLst>
            <pc:docMk/>
            <pc:sldMk cId="4180650715" sldId="393"/>
            <ac:spMk id="67" creationId="{171FE9A6-96AE-19BC-3B6D-8C704178E972}"/>
          </ac:spMkLst>
        </pc:spChg>
        <pc:grpChg chg="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mod">
          <ac:chgData name="代數白痴 顧" userId="316db6a4f7ef8138" providerId="LiveId" clId="{6536B67D-96AD-4BA2-A0C2-4403C38D8C9E}" dt="2023-10-11T02:48:25.652" v="2974" actId="164"/>
          <ac:grpSpMkLst>
            <pc:docMk/>
            <pc:sldMk cId="4180650715" sldId="393"/>
            <ac:grpSpMk id="16" creationId="{1701A868-0238-842F-DC63-BA6789E7C22B}"/>
          </ac:grpSpMkLst>
        </pc:grpChg>
        <pc:graphicFrameChg chg="add mod">
          <ac:chgData name="代數白痴 顧" userId="316db6a4f7ef8138" providerId="LiveId" clId="{6536B67D-96AD-4BA2-A0C2-4403C38D8C9E}" dt="2023-10-11T02:40:30.902" v="2109" actId="1036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add mod">
          <ac:chgData name="代數白痴 顧" userId="316db6a4f7ef8138" providerId="LiveId" clId="{6536B67D-96AD-4BA2-A0C2-4403C38D8C9E}" dt="2023-10-11T02:40:58.745" v="2150" actId="1037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add mod">
          <ac:chgData name="代數白痴 顧" userId="316db6a4f7ef8138" providerId="LiveId" clId="{6536B67D-96AD-4BA2-A0C2-4403C38D8C9E}" dt="2023-10-11T02:41:22.793" v="2190" actId="1037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add mod">
          <ac:chgData name="代數白痴 顧" userId="316db6a4f7ef8138" providerId="LiveId" clId="{6536B67D-96AD-4BA2-A0C2-4403C38D8C9E}" dt="2023-10-11T02:41:45.470" v="2235" actId="1037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add mod">
          <ac:chgData name="代數白痴 顧" userId="316db6a4f7ef8138" providerId="LiveId" clId="{6536B67D-96AD-4BA2-A0C2-4403C38D8C9E}" dt="2023-10-11T02:48:25.652" v="2974" actId="164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add mod">
          <ac:chgData name="代數白痴 顧" userId="316db6a4f7ef8138" providerId="LiveId" clId="{6536B67D-96AD-4BA2-A0C2-4403C38D8C9E}" dt="2023-10-11T02:42:10.295" v="2238" actId="1076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6536B67D-96AD-4BA2-A0C2-4403C38D8C9E}" dt="2023-10-11T02:49:26.496" v="3019" actId="14100"/>
          <ac:picMkLst>
            <pc:docMk/>
            <pc:sldMk cId="4180650715" sldId="393"/>
            <ac:picMk id="15" creationId="{DE5F1F86-0CDE-BF78-C72E-AA3D4EC6ACAE}"/>
          </ac:picMkLst>
        </pc:picChg>
        <pc:cxnChg chg="mod">
          <ac:chgData name="代數白痴 顧" userId="316db6a4f7ef8138" providerId="LiveId" clId="{6536B67D-96AD-4BA2-A0C2-4403C38D8C9E}" dt="2023-10-11T02:47:52.816" v="2944" actId="14100"/>
          <ac:cxnSpMkLst>
            <pc:docMk/>
            <pc:sldMk cId="4180650715" sldId="393"/>
            <ac:cxnSpMk id="64" creationId="{54592D26-DFC7-3260-277F-54D1C2762A76}"/>
          </ac:cxnSpMkLst>
        </pc:cxnChg>
      </pc:sldChg>
      <pc:sldChg chg="del modTransition">
        <pc:chgData name="代數白痴 顧" userId="316db6a4f7ef8138" providerId="LiveId" clId="{6536B67D-96AD-4BA2-A0C2-4403C38D8C9E}" dt="2023-10-11T03:06:17.758" v="4569" actId="2696"/>
        <pc:sldMkLst>
          <pc:docMk/>
          <pc:sldMk cId="3791238270" sldId="39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FD258A70-6753-4152-92C9-5CDB8AF47DC4}"/>
    <pc:docChg chg="undo custSel modSld">
      <pc:chgData name="代數白痴 顧" userId="316db6a4f7ef8138" providerId="LiveId" clId="{FD258A70-6753-4152-92C9-5CDB8AF47DC4}" dt="2023-10-16T03:27:22.585" v="3382" actId="1076"/>
      <pc:docMkLst>
        <pc:docMk/>
      </pc:docMkLst>
      <pc:sldChg chg="addSp delSp modSp mod modAnim">
        <pc:chgData name="代數白痴 顧" userId="316db6a4f7ef8138" providerId="LiveId" clId="{FD258A70-6753-4152-92C9-5CDB8AF47DC4}" dt="2023-10-16T03:27:22.585" v="3382" actId="1076"/>
        <pc:sldMkLst>
          <pc:docMk/>
          <pc:sldMk cId="754667137" sldId="386"/>
        </pc:sldMkLst>
        <pc:spChg chg="add del mod">
          <ac:chgData name="代數白痴 顧" userId="316db6a4f7ef8138" providerId="LiveId" clId="{FD258A70-6753-4152-92C9-5CDB8AF47DC4}" dt="2023-10-16T03:18:07.628" v="3294" actId="478"/>
          <ac:spMkLst>
            <pc:docMk/>
            <pc:sldMk cId="754667137" sldId="386"/>
            <ac:spMk id="9" creationId="{ECE8BA5C-8F46-AD84-F34E-24CC3B63B1AC}"/>
          </ac:spMkLst>
        </pc:spChg>
        <pc:spChg chg="add mod">
          <ac:chgData name="代數白痴 顧" userId="316db6a4f7ef8138" providerId="LiveId" clId="{FD258A70-6753-4152-92C9-5CDB8AF47DC4}" dt="2023-10-16T03:21:53.245" v="3336" actId="14100"/>
          <ac:spMkLst>
            <pc:docMk/>
            <pc:sldMk cId="754667137" sldId="386"/>
            <ac:spMk id="10" creationId="{B533D692-ABA2-C569-8327-DDC20143A15E}"/>
          </ac:spMkLst>
        </pc:spChg>
        <pc:spChg chg="add mod ord">
          <ac:chgData name="代數白痴 顧" userId="316db6a4f7ef8138" providerId="LiveId" clId="{FD258A70-6753-4152-92C9-5CDB8AF47DC4}" dt="2023-10-16T03:21:53.245" v="3336" actId="14100"/>
          <ac:spMkLst>
            <pc:docMk/>
            <pc:sldMk cId="754667137" sldId="386"/>
            <ac:spMk id="11" creationId="{78F03C94-9FB3-6E7C-B924-90BAC8BE1741}"/>
          </ac:spMkLst>
        </pc:spChg>
        <pc:spChg chg="add mod">
          <ac:chgData name="代數白痴 顧" userId="316db6a4f7ef8138" providerId="LiveId" clId="{FD258A70-6753-4152-92C9-5CDB8AF47DC4}" dt="2023-10-16T03:19:55.306" v="3313" actId="14100"/>
          <ac:spMkLst>
            <pc:docMk/>
            <pc:sldMk cId="754667137" sldId="386"/>
            <ac:spMk id="12" creationId="{1C023D79-2828-D161-D96D-C198D2DBC711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3" creationId="{7956BCC3-7B94-4075-B801-F0E3FCBB2013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4" creationId="{F21ED782-E759-D5C9-4CC1-6F21E974BFCA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5" creationId="{4A086F6D-A492-4838-2349-019E93D1423D}"/>
          </ac:spMkLst>
        </pc:spChg>
        <pc:spChg chg="add del mod">
          <ac:chgData name="代數白痴 顧" userId="316db6a4f7ef8138" providerId="LiveId" clId="{FD258A70-6753-4152-92C9-5CDB8AF47DC4}" dt="2023-10-16T03:20:33.257" v="3327" actId="478"/>
          <ac:spMkLst>
            <pc:docMk/>
            <pc:sldMk cId="754667137" sldId="386"/>
            <ac:spMk id="16" creationId="{B6321D3F-C70D-BCDF-C7F6-7C3556E4EF1D}"/>
          </ac:spMkLst>
        </pc:spChg>
        <pc:spChg chg="add mod">
          <ac:chgData name="代數白痴 顧" userId="316db6a4f7ef8138" providerId="LiveId" clId="{FD258A70-6753-4152-92C9-5CDB8AF47DC4}" dt="2023-10-16T03:21:39.225" v="3335" actId="692"/>
          <ac:spMkLst>
            <pc:docMk/>
            <pc:sldMk cId="754667137" sldId="386"/>
            <ac:spMk id="17" creationId="{DF0E031C-6D3F-9858-31DD-6A2F8C2F3941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18" creationId="{6B922BCE-B6B5-F443-9AB0-E4B2B8027F7D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19" creationId="{72EA1DA0-70BF-2E43-DA92-57046352AB37}"/>
          </ac:spMkLst>
        </pc:spChg>
        <pc:spChg chg="add mod">
          <ac:chgData name="代數白痴 顧" userId="316db6a4f7ef8138" providerId="LiveId" clId="{FD258A70-6753-4152-92C9-5CDB8AF47DC4}" dt="2023-10-16T03:25:15.103" v="3371" actId="164"/>
          <ac:spMkLst>
            <pc:docMk/>
            <pc:sldMk cId="754667137" sldId="386"/>
            <ac:spMk id="20" creationId="{B9CF24DF-70E3-48B8-40F9-F50279498BB0}"/>
          </ac:spMkLst>
        </pc:spChg>
        <pc:spChg chg="add mod">
          <ac:chgData name="代數白痴 顧" userId="316db6a4f7ef8138" providerId="LiveId" clId="{FD258A70-6753-4152-92C9-5CDB8AF47DC4}" dt="2023-10-16T03:27:22.585" v="3382" actId="1076"/>
          <ac:spMkLst>
            <pc:docMk/>
            <pc:sldMk cId="754667137" sldId="386"/>
            <ac:spMk id="21" creationId="{865D6991-B217-413A-1D2A-850F29DC9A50}"/>
          </ac:spMkLst>
        </pc:spChg>
        <pc:spChg chg="mod">
          <ac:chgData name="代數白痴 顧" userId="316db6a4f7ef8138" providerId="LiveId" clId="{FD258A70-6753-4152-92C9-5CDB8AF47DC4}" dt="2023-10-16T03:13:26.618" v="2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D258A70-6753-4152-92C9-5CDB8AF47DC4}" dt="2023-10-16T03:16:26.630" v="3260" actId="113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FD258A70-6753-4152-92C9-5CDB8AF47DC4}" dt="2023-10-16T03:16:35.731" v="3280" actId="1036"/>
          <ac:spMkLst>
            <pc:docMk/>
            <pc:sldMk cId="754667137" sldId="386"/>
            <ac:spMk id="28" creationId="{0200C782-BA87-C14A-F33C-E54927DB2ABF}"/>
          </ac:spMkLst>
        </pc:spChg>
        <pc:spChg chg="mod">
          <ac:chgData name="代數白痴 顧" userId="316db6a4f7ef8138" providerId="LiveId" clId="{FD258A70-6753-4152-92C9-5CDB8AF47DC4}" dt="2023-10-16T03:13:01.620" v="2886" actId="20577"/>
          <ac:spMkLst>
            <pc:docMk/>
            <pc:sldMk cId="754667137" sldId="386"/>
            <ac:spMk id="60" creationId="{90ECAF3B-FFFF-A531-AFBE-31708C7D891C}"/>
          </ac:spMkLst>
        </pc:spChg>
        <pc:grpChg chg="mod">
          <ac:chgData name="代數白痴 顧" userId="316db6a4f7ef8138" providerId="LiveId" clId="{FD258A70-6753-4152-92C9-5CDB8AF47DC4}" dt="2023-10-16T03:17:28.336" v="3289" actId="164"/>
          <ac:grpSpMkLst>
            <pc:docMk/>
            <pc:sldMk cId="754667137" sldId="386"/>
            <ac:grpSpMk id="7" creationId="{FFBAB207-DF4D-60CF-C8D4-ED44610F0088}"/>
          </ac:grpSpMkLst>
        </pc:grpChg>
        <pc:grpChg chg="add mod">
          <ac:chgData name="代數白痴 顧" userId="316db6a4f7ef8138" providerId="LiveId" clId="{FD258A70-6753-4152-92C9-5CDB8AF47DC4}" dt="2023-10-16T03:17:28.336" v="3289" actId="164"/>
          <ac:grpSpMkLst>
            <pc:docMk/>
            <pc:sldMk cId="754667137" sldId="386"/>
            <ac:grpSpMk id="8" creationId="{BE5801BB-FE1F-5E52-DF09-AC2C3334D437}"/>
          </ac:grpSpMkLst>
        </pc:grpChg>
        <pc:grpChg chg="add mod">
          <ac:chgData name="代數白痴 顧" userId="316db6a4f7ef8138" providerId="LiveId" clId="{FD258A70-6753-4152-92C9-5CDB8AF47DC4}" dt="2023-10-16T03:27:22.585" v="3382" actId="1076"/>
          <ac:grpSpMkLst>
            <pc:docMk/>
            <pc:sldMk cId="754667137" sldId="386"/>
            <ac:grpSpMk id="30" creationId="{FB54EB05-7A05-D9AF-2D6A-EA308F82A6EF}"/>
          </ac:grpSpMkLst>
        </pc:grpChg>
        <pc:graphicFrameChg chg="del">
          <ac:chgData name="代數白痴 顧" userId="316db6a4f7ef8138" providerId="LiveId" clId="{FD258A70-6753-4152-92C9-5CDB8AF47DC4}" dt="2023-10-16T03:13:34.197" v="2918" actId="478"/>
          <ac:graphicFrameMkLst>
            <pc:docMk/>
            <pc:sldMk cId="754667137" sldId="386"/>
            <ac:graphicFrameMk id="2" creationId="{D64CC4B9-B26A-C952-D933-8A58871943E9}"/>
          </ac:graphicFrameMkLst>
        </pc:graphicFrameChg>
        <pc:picChg chg="add mod">
          <ac:chgData name="代數白痴 顧" userId="316db6a4f7ef8138" providerId="LiveId" clId="{FD258A70-6753-4152-92C9-5CDB8AF47DC4}" dt="2023-10-16T03:17:28.336" v="3289" actId="164"/>
          <ac:picMkLst>
            <pc:docMk/>
            <pc:sldMk cId="754667137" sldId="386"/>
            <ac:picMk id="6" creationId="{1707EF1E-C13F-680A-366F-F1CC2CB9DACB}"/>
          </ac:picMkLst>
        </pc:picChg>
        <pc:cxnChg chg="mod">
          <ac:chgData name="代數白痴 顧" userId="316db6a4f7ef8138" providerId="LiveId" clId="{FD258A70-6753-4152-92C9-5CDB8AF47DC4}" dt="2023-10-16T03:14:06.803" v="2937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FD258A70-6753-4152-92C9-5CDB8AF47DC4}" dt="2023-10-16T03:27:22.585" v="3382" actId="1076"/>
          <ac:cxnSpMkLst>
            <pc:docMk/>
            <pc:sldMk cId="754667137" sldId="386"/>
            <ac:cxnSpMk id="29" creationId="{9146DC0C-15DD-4A35-B806-CA6BA7086844}"/>
          </ac:cxnSpMkLst>
        </pc:cxnChg>
      </pc:sldChg>
      <pc:sldChg chg="modSp mod modNotesTx">
        <pc:chgData name="代數白痴 顧" userId="316db6a4f7ef8138" providerId="LiveId" clId="{FD258A70-6753-4152-92C9-5CDB8AF47DC4}" dt="2023-10-15T23:41:17.727" v="35" actId="20577"/>
        <pc:sldMkLst>
          <pc:docMk/>
          <pc:sldMk cId="151402070" sldId="390"/>
        </pc:sldMkLst>
        <pc:spChg chg="mod">
          <ac:chgData name="代數白痴 顧" userId="316db6a4f7ef8138" providerId="LiveId" clId="{FD258A70-6753-4152-92C9-5CDB8AF47DC4}" dt="2023-10-15T23:41:11.279" v="1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delAnim modAnim">
        <pc:chgData name="代數白痴 顧" userId="316db6a4f7ef8138" providerId="LiveId" clId="{FD258A70-6753-4152-92C9-5CDB8AF47DC4}" dt="2023-10-16T03:06:16.914" v="2360" actId="20577"/>
        <pc:sldMkLst>
          <pc:docMk/>
          <pc:sldMk cId="2267038628" sldId="392"/>
        </pc:sldMkLst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5" creationId="{B1D2E41F-7CAF-0BF7-D27D-791230862D05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8" creationId="{897EDA8D-B0D9-89B9-F352-772059F36C50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9" creationId="{6C56F138-7EA0-1D9B-6921-2685BE006DC0}"/>
          </ac:spMkLst>
        </pc:spChg>
        <pc:spChg chg="mod">
          <ac:chgData name="代數白痴 顧" userId="316db6a4f7ef8138" providerId="LiveId" clId="{FD258A70-6753-4152-92C9-5CDB8AF47DC4}" dt="2023-10-16T03:02:08.722" v="2295" actId="165"/>
          <ac:spMkLst>
            <pc:docMk/>
            <pc:sldMk cId="2267038628" sldId="392"/>
            <ac:spMk id="10" creationId="{FFC48652-186D-D732-C6E1-4EB1A0F77995}"/>
          </ac:spMkLst>
        </pc:spChg>
        <pc:spChg chg="add del">
          <ac:chgData name="代數白痴 顧" userId="316db6a4f7ef8138" providerId="LiveId" clId="{FD258A70-6753-4152-92C9-5CDB8AF47DC4}" dt="2023-10-16T02:46:59.759" v="2148" actId="478"/>
          <ac:spMkLst>
            <pc:docMk/>
            <pc:sldMk cId="2267038628" sldId="392"/>
            <ac:spMk id="13" creationId="{66AE7D3B-2E62-0AFB-1C6B-EA832BD9D01C}"/>
          </ac:spMkLst>
        </pc:spChg>
        <pc:spChg chg="mod">
          <ac:chgData name="代數白痴 顧" userId="316db6a4f7ef8138" providerId="LiveId" clId="{FD258A70-6753-4152-92C9-5CDB8AF47DC4}" dt="2023-10-16T03:06:16.914" v="2360" actId="20577"/>
          <ac:spMkLst>
            <pc:docMk/>
            <pc:sldMk cId="2267038628" sldId="392"/>
            <ac:spMk id="23" creationId="{00000000-0000-0000-0000-000000000000}"/>
          </ac:spMkLst>
        </pc:spChg>
        <pc:spChg chg="add del mod">
          <ac:chgData name="代數白痴 顧" userId="316db6a4f7ef8138" providerId="LiveId" clId="{FD258A70-6753-4152-92C9-5CDB8AF47DC4}" dt="2023-10-16T02:53:09.402" v="2212" actId="478"/>
          <ac:spMkLst>
            <pc:docMk/>
            <pc:sldMk cId="2267038628" sldId="392"/>
            <ac:spMk id="45" creationId="{45D64BAE-CB47-FF17-5F0D-9D4FE1CAFD4B}"/>
          </ac:spMkLst>
        </pc:spChg>
        <pc:spChg chg="add del mod">
          <ac:chgData name="代數白痴 顧" userId="316db6a4f7ef8138" providerId="LiveId" clId="{FD258A70-6753-4152-92C9-5CDB8AF47DC4}" dt="2023-10-16T02:53:08.180" v="2211" actId="478"/>
          <ac:spMkLst>
            <pc:docMk/>
            <pc:sldMk cId="2267038628" sldId="392"/>
            <ac:spMk id="46" creationId="{EAAEF59F-1055-483B-F88A-EC139639EE25}"/>
          </ac:spMkLst>
        </pc:spChg>
        <pc:spChg chg="mod">
          <ac:chgData name="代數白痴 顧" userId="316db6a4f7ef8138" providerId="LiveId" clId="{FD258A70-6753-4152-92C9-5CDB8AF47DC4}" dt="2023-10-16T02:42:58.010" v="1714" actId="113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FD258A70-6753-4152-92C9-5CDB8AF47DC4}" dt="2023-10-16T02:43:12.020" v="1716" actId="478"/>
          <ac:grpSpMkLst>
            <pc:docMk/>
            <pc:sldMk cId="2267038628" sldId="392"/>
            <ac:grpSpMk id="2" creationId="{146A2B98-91AA-3FDE-C1E6-125A5A7BDFE4}"/>
          </ac:grpSpMkLst>
        </pc:grpChg>
        <pc:grpChg chg="mod topLvl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4" creationId="{8C424D6D-3D83-DBCC-1017-BB19272F779E}"/>
          </ac:grpSpMkLst>
        </pc:grpChg>
        <pc:grpChg chg="add mod topLvl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43" creationId="{D87C9D58-6893-6032-9FA3-E89B1FC651B0}"/>
          </ac:grpSpMkLst>
        </pc:grpChg>
        <pc:grpChg chg="add del mod">
          <ac:chgData name="代數白痴 顧" userId="316db6a4f7ef8138" providerId="LiveId" clId="{FD258A70-6753-4152-92C9-5CDB8AF47DC4}" dt="2023-10-16T03:02:08.722" v="2295" actId="165"/>
          <ac:grpSpMkLst>
            <pc:docMk/>
            <pc:sldMk cId="2267038628" sldId="392"/>
            <ac:grpSpMk id="44" creationId="{A487E95F-20D5-6E6B-6C22-DAEDE033DDC4}"/>
          </ac:grpSpMkLst>
        </pc:grpChg>
        <pc:grpChg chg="add mod">
          <ac:chgData name="代數白痴 顧" userId="316db6a4f7ef8138" providerId="LiveId" clId="{FD258A70-6753-4152-92C9-5CDB8AF47DC4}" dt="2023-10-16T03:02:30.355" v="2301" actId="1076"/>
          <ac:grpSpMkLst>
            <pc:docMk/>
            <pc:sldMk cId="2267038628" sldId="392"/>
            <ac:grpSpMk id="107" creationId="{34258FF9-2720-F991-A90D-CA01488B9FFA}"/>
          </ac:grpSpMkLst>
        </pc:grpChg>
        <pc:grpChg chg="add mod">
          <ac:chgData name="代數白痴 顧" userId="316db6a4f7ef8138" providerId="LiveId" clId="{FD258A70-6753-4152-92C9-5CDB8AF47DC4}" dt="2023-10-16T03:02:24.656" v="2299" actId="164"/>
          <ac:grpSpMkLst>
            <pc:docMk/>
            <pc:sldMk cId="2267038628" sldId="392"/>
            <ac:grpSpMk id="125" creationId="{3DF899FB-6665-DD0A-88FC-FD4DDBC8D7F1}"/>
          </ac:grpSpMkLst>
        </pc:grpChg>
        <pc:graphicFrameChg chg="del">
          <ac:chgData name="代數白痴 顧" userId="316db6a4f7ef8138" providerId="LiveId" clId="{FD258A70-6753-4152-92C9-5CDB8AF47DC4}" dt="2023-10-16T02:38:34.492" v="1195" actId="478"/>
          <ac:graphicFrameMkLst>
            <pc:docMk/>
            <pc:sldMk cId="2267038628" sldId="392"/>
            <ac:graphicFrameMk id="7" creationId="{E64A4911-6AB4-6ED7-F784-1CF2B8449807}"/>
          </ac:graphicFrameMkLst>
        </pc:graphicFrameChg>
        <pc:picChg chg="del mod topLvl">
          <ac:chgData name="代數白痴 顧" userId="316db6a4f7ef8138" providerId="LiveId" clId="{FD258A70-6753-4152-92C9-5CDB8AF47DC4}" dt="2023-10-16T02:43:12.020" v="1716" actId="478"/>
          <ac:picMkLst>
            <pc:docMk/>
            <pc:sldMk cId="2267038628" sldId="392"/>
            <ac:picMk id="3" creationId="{C258131F-E86F-B280-43D4-0A6AD2D7EB88}"/>
          </ac:picMkLst>
        </pc:picChg>
        <pc:picChg chg="add del mod">
          <ac:chgData name="代數白痴 顧" userId="316db6a4f7ef8138" providerId="LiveId" clId="{FD258A70-6753-4152-92C9-5CDB8AF47DC4}" dt="2023-10-16T02:49:00.390" v="2172" actId="478"/>
          <ac:picMkLst>
            <pc:docMk/>
            <pc:sldMk cId="2267038628" sldId="392"/>
            <ac:picMk id="12" creationId="{0D9E986E-F4D8-F42D-F3A3-547E11A66140}"/>
          </ac:picMkLst>
        </pc:picChg>
        <pc:picChg chg="add del mod">
          <ac:chgData name="代數白痴 顧" userId="316db6a4f7ef8138" providerId="LiveId" clId="{FD258A70-6753-4152-92C9-5CDB8AF47DC4}" dt="2023-10-16T02:58:00.846" v="2254" actId="478"/>
          <ac:picMkLst>
            <pc:docMk/>
            <pc:sldMk cId="2267038628" sldId="392"/>
            <ac:picMk id="61" creationId="{DE950E36-7028-32F1-3A5D-17B65F041D71}"/>
          </ac:picMkLst>
        </pc:picChg>
        <pc:cxnChg chg="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6" creationId="{7082E307-57EF-715D-048F-BDD987E85C12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5" creationId="{3613E70B-F853-D4B7-6A1B-8F186F8BE556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7" creationId="{048A5B47-4714-3438-860C-78A34E2A0345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19" creationId="{607ADA21-94BF-9033-3772-660D5D6A9A0B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1" creationId="{04D2C508-D245-AF9F-762A-52E6396E4DF4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4" creationId="{DA067FD2-053F-2CF2-E11B-1CED9D7C7A21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5" creationId="{AE1EA025-D13D-5B7C-B52C-0A90DF008AD8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6" creationId="{2604F498-4567-EDD8-FA46-11557BD2DEA5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27" creationId="{B2BE5CC5-046B-35B9-8C95-ECD415B5F2B8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0" creationId="{A5FA410B-B587-E408-C01D-81C8B335106F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1" creationId="{A88D4FF9-6520-67EB-748A-15E73E331423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4" creationId="{AF45D429-093A-045D-655C-8CECCDAF7F5C}"/>
          </ac:cxnSpMkLst>
        </pc:cxnChg>
        <pc:cxnChg chg="add mod">
          <ac:chgData name="代數白痴 顧" userId="316db6a4f7ef8138" providerId="LiveId" clId="{FD258A70-6753-4152-92C9-5CDB8AF47DC4}" dt="2023-10-16T03:02:08.722" v="2295" actId="165"/>
          <ac:cxnSpMkLst>
            <pc:docMk/>
            <pc:sldMk cId="2267038628" sldId="392"/>
            <ac:cxnSpMk id="37" creationId="{05B2921A-FFBB-9F31-9BC4-503668EB8F9C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48" creationId="{A137080F-42E0-2CCE-BC4D-DBC2C18AADA5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0" creationId="{52FEF14E-124A-C9B6-B209-065C512C688D}"/>
          </ac:cxnSpMkLst>
        </pc:cxnChg>
        <pc:cxnChg chg="add del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2" creationId="{E52151C0-5FE7-5700-5A6E-D21728CA590C}"/>
          </ac:cxnSpMkLst>
        </pc:cxnChg>
        <pc:cxnChg chg="add del mod">
          <ac:chgData name="代數白痴 顧" userId="316db6a4f7ef8138" providerId="LiveId" clId="{FD258A70-6753-4152-92C9-5CDB8AF47DC4}" dt="2023-10-16T02:53:08.180" v="2211" actId="478"/>
          <ac:cxnSpMkLst>
            <pc:docMk/>
            <pc:sldMk cId="2267038628" sldId="392"/>
            <ac:cxnSpMk id="54" creationId="{7283FE2D-39CA-CE9E-95EB-E35A0F14DD70}"/>
          </ac:cxnSpMkLst>
        </pc:cxnChg>
        <pc:cxnChg chg="add mod">
          <ac:chgData name="代數白痴 顧" userId="316db6a4f7ef8138" providerId="LiveId" clId="{FD258A70-6753-4152-92C9-5CDB8AF47DC4}" dt="2023-10-16T02:58:06.886" v="2255" actId="164"/>
          <ac:cxnSpMkLst>
            <pc:docMk/>
            <pc:sldMk cId="2267038628" sldId="392"/>
            <ac:cxnSpMk id="63" creationId="{9F61F25E-F9E3-8F5D-175C-36D415C8AA86}"/>
          </ac:cxnSpMkLst>
        </pc:cxnChg>
        <pc:cxnChg chg="add mod">
          <ac:chgData name="代數白痴 顧" userId="316db6a4f7ef8138" providerId="LiveId" clId="{FD258A70-6753-4152-92C9-5CDB8AF47DC4}" dt="2023-10-16T03:02:55.811" v="2303" actId="14100"/>
          <ac:cxnSpMkLst>
            <pc:docMk/>
            <pc:sldMk cId="2267038628" sldId="392"/>
            <ac:cxnSpMk id="68" creationId="{323501CA-298B-E03A-11BA-6717F4F5F494}"/>
          </ac:cxnSpMkLst>
        </pc:cxnChg>
        <pc:cxnChg chg="add mod">
          <ac:chgData name="代數白痴 顧" userId="316db6a4f7ef8138" providerId="LiveId" clId="{FD258A70-6753-4152-92C9-5CDB8AF47DC4}" dt="2023-10-16T02:59:25.092" v="2265" actId="14100"/>
          <ac:cxnSpMkLst>
            <pc:docMk/>
            <pc:sldMk cId="2267038628" sldId="392"/>
            <ac:cxnSpMk id="71" creationId="{53FDA255-167E-75A7-AB69-969B537FC1B8}"/>
          </ac:cxnSpMkLst>
        </pc:cxnChg>
        <pc:cxnChg chg="add mod">
          <ac:chgData name="代數白痴 顧" userId="316db6a4f7ef8138" providerId="LiveId" clId="{FD258A70-6753-4152-92C9-5CDB8AF47DC4}" dt="2023-10-16T03:03:19.571" v="2307" actId="14100"/>
          <ac:cxnSpMkLst>
            <pc:docMk/>
            <pc:sldMk cId="2267038628" sldId="392"/>
            <ac:cxnSpMk id="73" creationId="{35D14D1A-C68E-3A84-54FB-4A170DDAD5D0}"/>
          </ac:cxnSpMkLst>
        </pc:cxnChg>
        <pc:cxnChg chg="add mod">
          <ac:chgData name="代數白痴 顧" userId="316db6a4f7ef8138" providerId="LiveId" clId="{FD258A70-6753-4152-92C9-5CDB8AF47DC4}" dt="2023-10-16T02:58:31.692" v="2257" actId="14100"/>
          <ac:cxnSpMkLst>
            <pc:docMk/>
            <pc:sldMk cId="2267038628" sldId="392"/>
            <ac:cxnSpMk id="75" creationId="{0265D14D-F1D5-1725-7B71-4C7CA90A62BB}"/>
          </ac:cxnSpMkLst>
        </pc:cxnChg>
        <pc:cxnChg chg="add mod">
          <ac:chgData name="代數白痴 顧" userId="316db6a4f7ef8138" providerId="LiveId" clId="{FD258A70-6753-4152-92C9-5CDB8AF47DC4}" dt="2023-10-16T02:58:06.886" v="2255" actId="164"/>
          <ac:cxnSpMkLst>
            <pc:docMk/>
            <pc:sldMk cId="2267038628" sldId="392"/>
            <ac:cxnSpMk id="77" creationId="{7D21B6D3-20C2-7A8F-A1C8-8138C2E67574}"/>
          </ac:cxnSpMkLst>
        </pc:cxnChg>
        <pc:cxnChg chg="add mod">
          <ac:chgData name="代數白痴 顧" userId="316db6a4f7ef8138" providerId="LiveId" clId="{FD258A70-6753-4152-92C9-5CDB8AF47DC4}" dt="2023-10-16T02:59:09.204" v="2263" actId="14100"/>
          <ac:cxnSpMkLst>
            <pc:docMk/>
            <pc:sldMk cId="2267038628" sldId="392"/>
            <ac:cxnSpMk id="80" creationId="{6884E2F9-B083-A109-ACEF-F62660FEFFE2}"/>
          </ac:cxnSpMkLst>
        </pc:cxnChg>
        <pc:cxnChg chg="add mod">
          <ac:chgData name="代數白痴 顧" userId="316db6a4f7ef8138" providerId="LiveId" clId="{FD258A70-6753-4152-92C9-5CDB8AF47DC4}" dt="2023-10-16T03:04:13.811" v="2315" actId="14100"/>
          <ac:cxnSpMkLst>
            <pc:docMk/>
            <pc:sldMk cId="2267038628" sldId="392"/>
            <ac:cxnSpMk id="82" creationId="{54239D88-78ED-CF77-E078-E48530EED527}"/>
          </ac:cxnSpMkLst>
        </pc:cxnChg>
        <pc:cxnChg chg="add mod">
          <ac:chgData name="代數白痴 顧" userId="316db6a4f7ef8138" providerId="LiveId" clId="{FD258A70-6753-4152-92C9-5CDB8AF47DC4}" dt="2023-10-16T03:04:23.508" v="2316" actId="14100"/>
          <ac:cxnSpMkLst>
            <pc:docMk/>
            <pc:sldMk cId="2267038628" sldId="392"/>
            <ac:cxnSpMk id="84" creationId="{939AD10C-F60B-D4F2-E1AE-7D9B1EA7BE52}"/>
          </ac:cxnSpMkLst>
        </pc:cxnChg>
        <pc:cxnChg chg="add mod">
          <ac:chgData name="代數白痴 顧" userId="316db6a4f7ef8138" providerId="LiveId" clId="{FD258A70-6753-4152-92C9-5CDB8AF47DC4}" dt="2023-10-16T03:04:42.355" v="2320" actId="14100"/>
          <ac:cxnSpMkLst>
            <pc:docMk/>
            <pc:sldMk cId="2267038628" sldId="392"/>
            <ac:cxnSpMk id="87" creationId="{A81C76D3-B6E0-53F9-2D3F-3349BBA4BF1F}"/>
          </ac:cxnSpMkLst>
        </pc:cxnChg>
        <pc:cxnChg chg="add mod">
          <ac:chgData name="代數白痴 顧" userId="316db6a4f7ef8138" providerId="LiveId" clId="{FD258A70-6753-4152-92C9-5CDB8AF47DC4}" dt="2023-10-16T03:04:01.851" v="2313" actId="14100"/>
          <ac:cxnSpMkLst>
            <pc:docMk/>
            <pc:sldMk cId="2267038628" sldId="392"/>
            <ac:cxnSpMk id="89" creationId="{56377FAB-9B4E-35FC-33D3-EF27C7A52C47}"/>
          </ac:cxnSpMkLst>
        </pc:cxnChg>
        <pc:cxnChg chg="add mod ord">
          <ac:chgData name="代數白痴 顧" userId="316db6a4f7ef8138" providerId="LiveId" clId="{FD258A70-6753-4152-92C9-5CDB8AF47DC4}" dt="2023-10-16T03:03:33.651" v="2308" actId="14100"/>
          <ac:cxnSpMkLst>
            <pc:docMk/>
            <pc:sldMk cId="2267038628" sldId="392"/>
            <ac:cxnSpMk id="91" creationId="{102807D5-70FC-4A35-C529-4722DD55A7E4}"/>
          </ac:cxnSpMkLst>
        </pc:cxnChg>
        <pc:cxnChg chg="add mod ord">
          <ac:chgData name="代數白痴 顧" userId="316db6a4f7ef8138" providerId="LiveId" clId="{FD258A70-6753-4152-92C9-5CDB8AF47DC4}" dt="2023-10-16T03:03:10.749" v="2305" actId="167"/>
          <ac:cxnSpMkLst>
            <pc:docMk/>
            <pc:sldMk cId="2267038628" sldId="392"/>
            <ac:cxnSpMk id="92" creationId="{CA0451A1-082A-2DDA-6CA3-5D2FF680C884}"/>
          </ac:cxnSpMkLst>
        </pc:cxnChg>
        <pc:cxnChg chg="add mod ord">
          <ac:chgData name="代數白痴 顧" userId="316db6a4f7ef8138" providerId="LiveId" clId="{FD258A70-6753-4152-92C9-5CDB8AF47DC4}" dt="2023-10-16T03:03:42.699" v="2309" actId="14100"/>
          <ac:cxnSpMkLst>
            <pc:docMk/>
            <pc:sldMk cId="2267038628" sldId="392"/>
            <ac:cxnSpMk id="96" creationId="{276A1DE3-1FD7-B08E-6196-26A17A4BAD72}"/>
          </ac:cxnSpMkLst>
        </pc:cxnChg>
        <pc:cxnChg chg="add mod ord">
          <ac:chgData name="代數白痴 顧" userId="316db6a4f7ef8138" providerId="LiveId" clId="{FD258A70-6753-4152-92C9-5CDB8AF47DC4}" dt="2023-10-16T03:04:32.077" v="2318" actId="167"/>
          <ac:cxnSpMkLst>
            <pc:docMk/>
            <pc:sldMk cId="2267038628" sldId="392"/>
            <ac:cxnSpMk id="100" creationId="{8255C524-41D8-F84C-21EC-D73F0FE61CD7}"/>
          </ac:cxnSpMkLst>
        </pc:cxnChg>
        <pc:cxnChg chg="add mod">
          <ac:chgData name="代數白痴 顧" userId="316db6a4f7ef8138" providerId="LiveId" clId="{FD258A70-6753-4152-92C9-5CDB8AF47DC4}" dt="2023-10-16T03:02:44.870" v="2302" actId="692"/>
          <ac:cxnSpMkLst>
            <pc:docMk/>
            <pc:sldMk cId="2267038628" sldId="392"/>
            <ac:cxnSpMk id="102" creationId="{FACFB5BC-2B34-5011-1B92-B0C33E360AC1}"/>
          </ac:cxnSpMkLst>
        </pc:cxnChg>
        <pc:cxnChg chg="add mod">
          <ac:chgData name="代數白痴 顧" userId="316db6a4f7ef8138" providerId="LiveId" clId="{FD258A70-6753-4152-92C9-5CDB8AF47DC4}" dt="2023-10-16T03:02:44.870" v="2302" actId="692"/>
          <ac:cxnSpMkLst>
            <pc:docMk/>
            <pc:sldMk cId="2267038628" sldId="392"/>
            <ac:cxnSpMk id="104" creationId="{C03BE2FB-FDFC-CED9-E949-7733301E3DD1}"/>
          </ac:cxnSpMkLst>
        </pc:cxnChg>
        <pc:cxnChg chg="add mod ord">
          <ac:chgData name="代數白痴 顧" userId="316db6a4f7ef8138" providerId="LiveId" clId="{FD258A70-6753-4152-92C9-5CDB8AF47DC4}" dt="2023-10-16T03:03:57.347" v="2312" actId="167"/>
          <ac:cxnSpMkLst>
            <pc:docMk/>
            <pc:sldMk cId="2267038628" sldId="392"/>
            <ac:cxnSpMk id="106" creationId="{9FBF2BE2-6FCC-A8A4-69E2-968F6CB25368}"/>
          </ac:cxnSpMkLst>
        </pc:cxnChg>
      </pc:sldChg>
      <pc:sldChg chg="addSp delSp modSp mod addAnim delAnim modAnim">
        <pc:chgData name="代數白痴 顧" userId="316db6a4f7ef8138" providerId="LiveId" clId="{FD258A70-6753-4152-92C9-5CDB8AF47DC4}" dt="2023-10-16T02:38:26.593" v="1194"/>
        <pc:sldMkLst>
          <pc:docMk/>
          <pc:sldMk cId="4180650715" sldId="393"/>
        </pc:sldMkLst>
        <pc:spChg chg="mod">
          <ac:chgData name="代數白痴 顧" userId="316db6a4f7ef8138" providerId="LiveId" clId="{FD258A70-6753-4152-92C9-5CDB8AF47DC4}" dt="2023-10-15T23:50:21.058" v="1193" actId="20577"/>
          <ac:spMkLst>
            <pc:docMk/>
            <pc:sldMk cId="4180650715" sldId="393"/>
            <ac:spMk id="23" creationId="{00000000-0000-0000-0000-000000000000}"/>
          </ac:spMkLst>
        </pc:spChg>
        <pc:spChg chg="mod">
          <ac:chgData name="代數白痴 顧" userId="316db6a4f7ef8138" providerId="LiveId" clId="{FD258A70-6753-4152-92C9-5CDB8AF47DC4}" dt="2023-10-15T23:45:00.342" v="602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FD258A70-6753-4152-92C9-5CDB8AF47DC4}" dt="2023-10-15T23:48:36.949" v="1107" actId="113"/>
          <ac:spMkLst>
            <pc:docMk/>
            <pc:sldMk cId="4180650715" sldId="393"/>
            <ac:spMk id="63" creationId="{B277897E-7B61-69FA-F1DA-1B85F3818DB4}"/>
          </ac:spMkLst>
        </pc:spChg>
        <pc:spChg chg="mod">
          <ac:chgData name="代數白痴 顧" userId="316db6a4f7ef8138" providerId="LiveId" clId="{FD258A70-6753-4152-92C9-5CDB8AF47DC4}" dt="2023-10-15T23:48:55.433" v="1146" actId="1036"/>
          <ac:spMkLst>
            <pc:docMk/>
            <pc:sldMk cId="4180650715" sldId="393"/>
            <ac:spMk id="67" creationId="{171FE9A6-96AE-19BC-3B6D-8C704178E972}"/>
          </ac:spMkLst>
        </pc:spChg>
        <pc:grpChg chg="mod topLvl">
          <ac:chgData name="代數白痴 顧" userId="316db6a4f7ef8138" providerId="LiveId" clId="{FD258A70-6753-4152-92C9-5CDB8AF47DC4}" dt="2023-10-15T23:49:39.566" v="1156" actId="164"/>
          <ac:grpSpMkLst>
            <pc:docMk/>
            <pc:sldMk cId="4180650715" sldId="393"/>
            <ac:grpSpMk id="2" creationId="{2AF2E14C-C0ED-F17F-0C94-4E209A3271E0}"/>
          </ac:grpSpMkLst>
        </pc:grpChg>
        <pc:grpChg chg="add del">
          <ac:chgData name="代數白痴 顧" userId="316db6a4f7ef8138" providerId="LiveId" clId="{FD258A70-6753-4152-92C9-5CDB8AF47DC4}" dt="2023-10-15T23:48:01.093" v="1059" actId="478"/>
          <ac:grpSpMkLst>
            <pc:docMk/>
            <pc:sldMk cId="4180650715" sldId="393"/>
            <ac:grpSpMk id="16" creationId="{1701A868-0238-842F-DC63-BA6789E7C22B}"/>
          </ac:grpSpMkLst>
        </pc:grpChg>
        <pc:grpChg chg="add mod">
          <ac:chgData name="代數白痴 顧" userId="316db6a4f7ef8138" providerId="LiveId" clId="{FD258A70-6753-4152-92C9-5CDB8AF47DC4}" dt="2023-10-15T23:49:39.566" v="1156" actId="164"/>
          <ac:grpSpMkLst>
            <pc:docMk/>
            <pc:sldMk cId="4180650715" sldId="393"/>
            <ac:grpSpMk id="18" creationId="{94C260DB-E8AA-7FCF-5001-3422B273DFD1}"/>
          </ac:grpSpMkLst>
        </pc:grp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3" creationId="{856D29AE-4CCB-D13E-12E8-A1EE6C95FBEC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4" creationId="{A513A055-4559-A6D0-425E-84AAF6C42837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5" creationId="{72488A32-13A1-E35B-5438-F94AADE33B94}"/>
          </ac:graphicFrameMkLst>
        </pc:graphicFrameChg>
        <pc:graphicFrameChg chg="del">
          <ac:chgData name="代數白痴 顧" userId="316db6a4f7ef8138" providerId="LiveId" clId="{FD258A70-6753-4152-92C9-5CDB8AF47DC4}" dt="2023-10-15T23:41:55.672" v="55" actId="478"/>
          <ac:graphicFrameMkLst>
            <pc:docMk/>
            <pc:sldMk cId="4180650715" sldId="393"/>
            <ac:graphicFrameMk id="6" creationId="{FAAF5590-C405-ADCF-8D4F-A59F5CBC45A8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9" creationId="{B4654DF3-F729-43E3-5137-A0D2AA243805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0" creationId="{615C22CB-38A9-BD68-E96B-1A3D55D0B396}"/>
          </ac:graphicFrameMkLst>
        </pc:graphicFrameChg>
        <pc:graphicFrameChg chg="de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1" creationId="{D747C935-A59F-2235-7CF0-EE9034644EFD}"/>
          </ac:graphicFrameMkLst>
        </pc:graphicFrameChg>
        <pc:graphicFrameChg chg="del topLvl">
          <ac:chgData name="代數白痴 顧" userId="316db6a4f7ef8138" providerId="LiveId" clId="{FD258A70-6753-4152-92C9-5CDB8AF47DC4}" dt="2023-10-15T23:48:01.093" v="1059" actId="478"/>
          <ac:graphicFrameMkLst>
            <pc:docMk/>
            <pc:sldMk cId="4180650715" sldId="393"/>
            <ac:graphicFrameMk id="12" creationId="{2FF8C378-A1AA-B6F7-4D94-BE1A4D934DFA}"/>
          </ac:graphicFrameMkLst>
        </pc:graphicFrameChg>
        <pc:picChg chg="del">
          <ac:chgData name="代數白痴 顧" userId="316db6a4f7ef8138" providerId="LiveId" clId="{FD258A70-6753-4152-92C9-5CDB8AF47DC4}" dt="2023-10-15T23:41:22.194" v="36" actId="478"/>
          <ac:picMkLst>
            <pc:docMk/>
            <pc:sldMk cId="4180650715" sldId="393"/>
            <ac:picMk id="8" creationId="{A144F78E-7811-AF26-E8A5-461ACADE5970}"/>
          </ac:picMkLst>
        </pc:picChg>
        <pc:picChg chg="add mod">
          <ac:chgData name="代數白痴 顧" userId="316db6a4f7ef8138" providerId="LiveId" clId="{FD258A70-6753-4152-92C9-5CDB8AF47DC4}" dt="2023-10-15T23:49:45.237" v="1157" actId="14100"/>
          <ac:picMkLst>
            <pc:docMk/>
            <pc:sldMk cId="4180650715" sldId="393"/>
            <ac:picMk id="13" creationId="{5F051F73-B13E-1345-E384-9EF3415B1D3E}"/>
          </ac:picMkLst>
        </pc:picChg>
        <pc:picChg chg="del">
          <ac:chgData name="代數白痴 顧" userId="316db6a4f7ef8138" providerId="LiveId" clId="{FD258A70-6753-4152-92C9-5CDB8AF47DC4}" dt="2023-10-15T23:41:25.819" v="39" actId="478"/>
          <ac:picMkLst>
            <pc:docMk/>
            <pc:sldMk cId="4180650715" sldId="393"/>
            <ac:picMk id="15" creationId="{DE5F1F86-0CDE-BF78-C72E-AA3D4EC6ACAE}"/>
          </ac:picMkLst>
        </pc:picChg>
        <pc:picChg chg="add mod ord">
          <ac:chgData name="代數白痴 顧" userId="316db6a4f7ef8138" providerId="LiveId" clId="{FD258A70-6753-4152-92C9-5CDB8AF47DC4}" dt="2023-10-15T23:49:39.566" v="1156" actId="164"/>
          <ac:picMkLst>
            <pc:docMk/>
            <pc:sldMk cId="4180650715" sldId="393"/>
            <ac:picMk id="17" creationId="{08B168B0-9ABB-0B3F-4004-82CD886E302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332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757793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有一直圓柱狀的木棍，今將此木棍分成甲、乙兩段直圓柱狀木棍，且甲的高為乙的高的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9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倍。若甲、乙的表面積分別為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，甲、乙的體積分別為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n-US" altLang="zh-TW" sz="2000" b="1" spc="-20" baseline="-3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，則下列關係何者正確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9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(B)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9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(C)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9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(D)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9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木棍分段</a:t>
            </a: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FFBAB207-DF4D-60CF-C8D4-ED44610F0088}"/>
              </a:ext>
            </a:extLst>
          </p:cNvPr>
          <p:cNvGrpSpPr/>
          <p:nvPr/>
        </p:nvGrpSpPr>
        <p:grpSpPr>
          <a:xfrm>
            <a:off x="208354" y="5282951"/>
            <a:ext cx="11983646" cy="1477979"/>
            <a:chOff x="208354" y="5814580"/>
            <a:chExt cx="11983646" cy="1477979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200C782-BA87-C14A-F33C-E54927DB2ABF}"/>
                </a:ext>
              </a:extLst>
            </p:cNvPr>
            <p:cNvSpPr txBox="1"/>
            <p:nvPr/>
          </p:nvSpPr>
          <p:spPr>
            <a:xfrm>
              <a:off x="10323690" y="6954005"/>
              <a:ext cx="186831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C2618963-8762-7F89-5B0A-55D7BB6421ED}"/>
                </a:ext>
              </a:extLst>
            </p:cNvPr>
            <p:cNvGrpSpPr/>
            <p:nvPr/>
          </p:nvGrpSpPr>
          <p:grpSpPr>
            <a:xfrm>
              <a:off x="208354" y="5814580"/>
              <a:ext cx="9208696" cy="1450560"/>
              <a:chOff x="208354" y="5299669"/>
              <a:chExt cx="9208696" cy="1450560"/>
            </a:xfrm>
          </p:grpSpPr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59534299-6C8A-D2FF-B90C-4E44C57EF850}"/>
                  </a:ext>
                </a:extLst>
              </p:cNvPr>
              <p:cNvSpPr txBox="1"/>
              <p:nvPr/>
            </p:nvSpPr>
            <p:spPr>
              <a:xfrm>
                <a:off x="208354" y="5690515"/>
                <a:ext cx="9208696" cy="1059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有一段樹幹為一直圓柱體，其底面積為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9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</a:t>
                </a:r>
                <a:r>
                  <a:rPr lang="en-US" altLang="zh-TW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平方公尺，高為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15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公尺。若將此樹幹分為兩段圓柱形樹幹，且體積比為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2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：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1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，則體積較大的樹幹，其側面的表面積為多少平方公尺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  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en-US" altLang="zh-TW" b="1" dirty="0">
                    <a:ea typeface="微軟正黑體" panose="020B0604030504040204" pitchFamily="34" charset="-120"/>
                  </a:rPr>
                  <a:t>(A) 60</a:t>
                </a:r>
                <a:r>
                  <a:rPr lang="en-US" altLang="zh-TW" b="1" i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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(B) 72</a:t>
                </a:r>
                <a:r>
                  <a:rPr lang="en-US" altLang="zh-TW" b="1" i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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 (C) 84</a:t>
                </a:r>
                <a:r>
                  <a:rPr lang="en-US" altLang="zh-TW" b="1" i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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 (D) 96</a:t>
                </a:r>
                <a:r>
                  <a:rPr lang="en-US" altLang="zh-TW" b="1" i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                 </a:t>
                </a:r>
                <a:r>
                  <a:rPr lang="en-US" altLang="zh-TW" sz="1600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zh-TW" altLang="en-US" sz="1600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                                                     </a:t>
                </a:r>
                <a:r>
                  <a:rPr lang="en-US" altLang="zh-TW" sz="1600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【101</a:t>
                </a:r>
                <a:r>
                  <a:rPr lang="en-US" altLang="zh-TW" sz="1600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zh-TW" altLang="en-US" sz="1600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基測 第</a:t>
                </a:r>
                <a:r>
                  <a:rPr lang="zh-TW" altLang="en-US" sz="1600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22 </a:t>
                </a:r>
                <a:r>
                  <a:rPr lang="zh-TW" altLang="en-US" sz="1600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】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63855BF0-B54B-7A91-EFB5-B33AB0DB92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2839" y="5690515"/>
                <a:ext cx="9114211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5A98D90D-5C3A-AFD7-18C3-339F95428760}"/>
                  </a:ext>
                </a:extLst>
              </p:cNvPr>
              <p:cNvSpPr txBox="1"/>
              <p:nvPr/>
            </p:nvSpPr>
            <p:spPr>
              <a:xfrm>
                <a:off x="634023" y="5299669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D1A61D40-70B8-52E6-658E-EF9F653CF0D1}"/>
                  </a:ext>
                </a:extLst>
              </p:cNvPr>
              <p:cNvSpPr/>
              <p:nvPr/>
            </p:nvSpPr>
            <p:spPr>
              <a:xfrm>
                <a:off x="321890" y="5336960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85247C99-961F-4136-5FD7-E3BB5D4DCE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5836" y="4889000"/>
            <a:ext cx="730141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B9C59157-F0F7-502E-0315-3825BB297167}"/>
              </a:ext>
            </a:extLst>
          </p:cNvPr>
          <p:cNvSpPr txBox="1"/>
          <p:nvPr/>
        </p:nvSpPr>
        <p:spPr>
          <a:xfrm>
            <a:off x="11023600" y="461200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71225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23898</TotalTime>
  <Words>192</Words>
  <Application>Microsoft Office PowerPoint</Application>
  <PresentationFormat>寬螢幕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木棍分段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1100</cp:revision>
  <dcterms:created xsi:type="dcterms:W3CDTF">2015-07-26T15:18:38Z</dcterms:created>
  <dcterms:modified xsi:type="dcterms:W3CDTF">2023-12-26T01:03:09Z</dcterms:modified>
</cp:coreProperties>
</file>