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5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F00FF"/>
    <a:srgbClr val="3399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B3D7DE-A7E1-4542-93B0-3FF32504C6AA}" v="136" dt="2023-10-18T07:33:44.7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0" autoAdjust="0"/>
    <p:restoredTop sz="94796" autoAdjust="0"/>
  </p:normalViewPr>
  <p:slideViewPr>
    <p:cSldViewPr snapToGrid="0">
      <p:cViewPr varScale="1">
        <p:scale>
          <a:sx n="62" d="100"/>
          <a:sy n="62" d="100"/>
        </p:scale>
        <p:origin x="72" y="432"/>
      </p:cViewPr>
      <p:guideLst>
        <p:guide pos="3840"/>
        <p:guide orient="horz"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8B3D7DE-A7E1-4542-93B0-3FF32504C6AA}"/>
    <pc:docChg chg="undo custSel addSld modSld sldOrd">
      <pc:chgData name="代數白痴 顧" userId="316db6a4f7ef8138" providerId="LiveId" clId="{B8B3D7DE-A7E1-4542-93B0-3FF32504C6AA}" dt="2023-10-18T07:33:44.715" v="13909"/>
      <pc:docMkLst>
        <pc:docMk/>
      </pc:docMkLst>
      <pc:sldChg chg="addSp delSp modSp mod modTransition modAnim modNotesTx">
        <pc:chgData name="代數白痴 顧" userId="316db6a4f7ef8138" providerId="LiveId" clId="{B8B3D7DE-A7E1-4542-93B0-3FF32504C6AA}" dt="2023-10-03T05:12:15.303" v="13898"/>
        <pc:sldMkLst>
          <pc:docMk/>
          <pc:sldMk cId="754667137" sldId="386"/>
        </pc:sldMkLst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4" creationId="{309B84C5-B2AF-3B77-7C07-5D0219F21852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5" creationId="{BE31334C-EFF2-4A62-7327-907DC791D8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6" creationId="{6F66AD25-DEBB-5D89-3F52-AA14D0E3FD7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B8B3D7DE-A7E1-4542-93B0-3FF32504C6AA}" dt="2023-10-03T04:22:37.712" v="733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B3D7DE-A7E1-4542-93B0-3FF32504C6AA}" dt="2023-10-03T05:12:05.053" v="13897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B3D7DE-A7E1-4542-93B0-3FF32504C6AA}" dt="2023-10-03T04:19:30.815" v="7170" actId="20577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29" creationId="{CB4EC720-FB24-8A1B-CC94-61E79998C54D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0" creationId="{1EB545D9-4E5C-3FF4-8722-1E381EEA2B2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3" creationId="{8D7B597D-C2B4-9CD0-FCFF-2459EDD0B920}"/>
          </ac:spMkLst>
        </pc:spChg>
        <pc:spChg chg="mod">
          <ac:chgData name="代數白痴 顧" userId="316db6a4f7ef8138" providerId="LiveId" clId="{B8B3D7DE-A7E1-4542-93B0-3FF32504C6AA}" dt="2023-10-03T03:34:56.315" v="6766" actId="20577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1" creationId="{26831C4F-EFC2-17AE-8C6A-B04C09E0DDD6}"/>
          </ac:grpSpMkLst>
        </pc:grpChg>
        <pc:grpChg chg="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B8B3D7DE-A7E1-4542-93B0-3FF32504C6AA}" dt="2023-10-03T03:32:57.068" v="6609" actId="478"/>
          <ac:picMkLst>
            <pc:docMk/>
            <pc:sldMk cId="754667137" sldId="386"/>
            <ac:picMk id="7" creationId="{4D22A63D-15B4-23E9-7629-7016325EBE65}"/>
          </ac:picMkLst>
        </pc:picChg>
        <pc:picChg chg="add mod">
          <ac:chgData name="代數白痴 顧" userId="316db6a4f7ef8138" providerId="LiveId" clId="{B8B3D7DE-A7E1-4542-93B0-3FF32504C6AA}" dt="2023-10-03T05:11:44.615" v="13872" actId="1076"/>
          <ac:picMkLst>
            <pc:docMk/>
            <pc:sldMk cId="754667137" sldId="386"/>
            <ac:picMk id="35" creationId="{2814615C-9018-C4AB-B413-063BAF9F64B5}"/>
          </ac:picMkLst>
        </pc:pic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6" creationId="{3360153D-65C1-0044-C5A5-8653257A645F}"/>
          </ac:cxnSpMkLst>
        </pc:cxn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2" creationId="{11C1A7BD-A429-DCA2-02D9-A543FE632F46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B3D7DE-A7E1-4542-93B0-3FF32504C6AA}" dt="2023-10-03T04:23:15.144" v="7341" actId="164"/>
          <ac:cxnSpMkLst>
            <pc:docMk/>
            <pc:sldMk cId="754667137" sldId="386"/>
            <ac:cxnSpMk id="20" creationId="{E47BD5F9-D2C1-966A-74B7-89A2579BD0B1}"/>
          </ac:cxnSpMkLst>
        </pc:cxnChg>
        <pc:cxnChg chg="mod">
          <ac:chgData name="代數白痴 顧" userId="316db6a4f7ef8138" providerId="LiveId" clId="{B8B3D7DE-A7E1-4542-93B0-3FF32504C6AA}" dt="2023-10-03T04:18:13.426" v="7151" actId="14100"/>
          <ac:cxnSpMkLst>
            <pc:docMk/>
            <pc:sldMk cId="754667137" sldId="386"/>
            <ac:cxnSpMk id="24" creationId="{63855BF0-B54B-7A91-EFB5-B33AB0DB92AC}"/>
          </ac:cxnSpMkLst>
        </pc:cxnChg>
      </pc:sldChg>
      <pc:sldChg chg="modSp mod modTransition modNotesTx">
        <pc:chgData name="代數白痴 顧" userId="316db6a4f7ef8138" providerId="LiveId" clId="{B8B3D7DE-A7E1-4542-93B0-3FF32504C6AA}" dt="2023-10-03T05:12:34.522" v="13908" actId="20577"/>
        <pc:sldMkLst>
          <pc:docMk/>
          <pc:sldMk cId="151402070" sldId="390"/>
        </pc:sldMkLst>
        <pc:spChg chg="mod">
          <ac:chgData name="代數白痴 顧" userId="316db6a4f7ef8138" providerId="LiveId" clId="{B8B3D7DE-A7E1-4542-93B0-3FF32504C6AA}" dt="2023-10-03T05:12:34.522" v="1390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 modAnim modNotesTx">
        <pc:chgData name="代數白痴 顧" userId="316db6a4f7ef8138" providerId="LiveId" clId="{B8B3D7DE-A7E1-4542-93B0-3FF32504C6AA}" dt="2023-10-03T04:43:37.109" v="9633"/>
        <pc:sldMkLst>
          <pc:docMk/>
          <pc:sldMk cId="2267038628" sldId="392"/>
        </pc:sldMkLst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B8B3D7DE-A7E1-4542-93B0-3FF32504C6AA}" dt="2023-10-03T03:19:47.323" v="5871" actId="6549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8B3D7DE-A7E1-4542-93B0-3FF32504C6AA}" dt="2023-10-03T03:21:25.463" v="6039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4" creationId="{46FFA0A2-A71E-4039-80A3-8C80358BB454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5" creationId="{F5A713EB-8548-B627-95C8-51FD09C9D79B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6" creationId="{8EA0AC4A-2039-7895-0068-9888AE10ED02}"/>
          </ac:spMkLst>
        </pc:spChg>
        <pc:spChg chg="mod ord">
          <ac:chgData name="代數白痴 顧" userId="316db6a4f7ef8138" providerId="LiveId" clId="{B8B3D7DE-A7E1-4542-93B0-3FF32504C6AA}" dt="2023-10-03T03:07:55.004" v="5231" actId="1076"/>
          <ac:spMkLst>
            <pc:docMk/>
            <pc:sldMk cId="2267038628" sldId="392"/>
            <ac:spMk id="28" creationId="{E32480AC-1E31-F4F8-A06C-2B6809F6DE89}"/>
          </ac:spMkLst>
        </pc:spChg>
        <pc:spChg chg="mod ord">
          <ac:chgData name="代數白痴 顧" userId="316db6a4f7ef8138" providerId="LiveId" clId="{B8B3D7DE-A7E1-4542-93B0-3FF32504C6AA}" dt="2023-10-03T03:07:47.756" v="5229" actId="1076"/>
          <ac:spMkLst>
            <pc:docMk/>
            <pc:sldMk cId="2267038628" sldId="392"/>
            <ac:spMk id="29" creationId="{3209987C-B309-B862-E8F5-6982259A7626}"/>
          </ac:spMkLst>
        </pc:spChg>
        <pc:spChg chg="mod ord">
          <ac:chgData name="代數白痴 顧" userId="316db6a4f7ef8138" providerId="LiveId" clId="{B8B3D7DE-A7E1-4542-93B0-3FF32504C6AA}" dt="2023-10-03T03:08:00.492" v="5232" actId="1076"/>
          <ac:spMkLst>
            <pc:docMk/>
            <pc:sldMk cId="2267038628" sldId="392"/>
            <ac:spMk id="30" creationId="{5BB1263F-E72F-6913-B935-DAE38E7B22D3}"/>
          </ac:spMkLst>
        </pc:spChg>
        <pc:spChg chg="mod ord">
          <ac:chgData name="代數白痴 顧" userId="316db6a4f7ef8138" providerId="LiveId" clId="{B8B3D7DE-A7E1-4542-93B0-3FF32504C6AA}" dt="2023-10-03T03:07:23.488" v="5223" actId="166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B8B3D7DE-A7E1-4542-93B0-3FF32504C6AA}" dt="2023-10-03T03:09:43.791" v="5242" actId="478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7" creationId="{EE7CF6C8-F3AE-EA19-CFB5-1E28A390441A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9" creationId="{F51B173C-90FB-5273-271C-D283E9BBB6F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5" creationId="{01DE88EF-3698-A436-F15E-37D27377691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6" creationId="{9A6128D2-D05D-335F-BF28-6D8713E11123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7" creationId="{BEF9ACFD-CFD8-3351-C512-97B49DA728F0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8" creationId="{49CBF493-C4A1-A179-9FDE-95EAE3C2CC4D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B8B3D7DE-A7E1-4542-93B0-3FF32504C6AA}" dt="2023-10-03T02:47:50.951" v="5080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1" creationId="{2F019AF1-5BA7-2552-9C30-3E0CA5C674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2" creationId="{AACA9FF6-3DAE-57D7-A183-259F6D0148D7}"/>
          </ac:spMkLst>
        </pc:spChg>
        <pc:spChg chg="add mod">
          <ac:chgData name="代數白痴 顧" userId="316db6a4f7ef8138" providerId="LiveId" clId="{B8B3D7DE-A7E1-4542-93B0-3FF32504C6AA}" dt="2023-10-03T04:23:48.710" v="7346" actId="164"/>
          <ac:spMkLst>
            <pc:docMk/>
            <pc:sldMk cId="2267038628" sldId="392"/>
            <ac:spMk id="80" creationId="{72154CDA-52EB-B24C-60D4-D87B655D45F4}"/>
          </ac:spMkLst>
        </pc:spChg>
        <pc:spChg chg="add mod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81" creationId="{244EC263-91AF-8003-3A9E-F3480C7CDE1A}"/>
          </ac:spMkLst>
        </pc:spChg>
        <pc:grpChg chg="mod topLvl">
          <ac:chgData name="代數白痴 顧" userId="316db6a4f7ef8138" providerId="LiveId" clId="{B8B3D7DE-A7E1-4542-93B0-3FF32504C6AA}" dt="2023-10-03T03:19:41.042" v="5869" actId="164"/>
          <ac:grpSpMkLst>
            <pc:docMk/>
            <pc:sldMk cId="2267038628" sldId="392"/>
            <ac:grpSpMk id="3" creationId="{B7912554-F7C1-5852-8AB5-6489B5423E94}"/>
          </ac:grpSpMkLst>
        </pc:grpChg>
        <pc:grpChg chg="del ord">
          <ac:chgData name="代數白痴 顧" userId="316db6a4f7ef8138" providerId="LiveId" clId="{B8B3D7DE-A7E1-4542-93B0-3FF32504C6AA}" dt="2023-10-03T03:09:35.854" v="5241" actId="165"/>
          <ac:grpSpMkLst>
            <pc:docMk/>
            <pc:sldMk cId="2267038628" sldId="392"/>
            <ac:grpSpMk id="63" creationId="{7FBB6650-C0D3-9707-730E-49A1868FEE04}"/>
          </ac:grpSpMkLst>
        </pc:grpChg>
        <pc:grpChg chg="add mod">
          <ac:chgData name="代數白痴 顧" userId="316db6a4f7ef8138" providerId="LiveId" clId="{B8B3D7DE-A7E1-4542-93B0-3FF32504C6AA}" dt="2023-10-03T03:07:05.717" v="5214" actId="1076"/>
          <ac:grpSpMkLst>
            <pc:docMk/>
            <pc:sldMk cId="2267038628" sldId="392"/>
            <ac:grpSpMk id="64" creationId="{224CBAB7-D20B-0411-712C-89E735D4C7E3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2" creationId="{7AD9D0BE-61E2-81EA-5715-CFF6770CD3DB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3" creationId="{848D42E3-007F-9026-7D35-EFB30C9B63C3}"/>
          </ac:grpSpMkLst>
        </pc:grpChg>
        <pc:picChg chg="add del mod">
          <ac:chgData name="代數白痴 顧" userId="316db6a4f7ef8138" providerId="LiveId" clId="{B8B3D7DE-A7E1-4542-93B0-3FF32504C6AA}" dt="2023-10-03T02:57:17.925" v="5126" actId="478"/>
          <ac:picMkLst>
            <pc:docMk/>
            <pc:sldMk cId="2267038628" sldId="392"/>
            <ac:picMk id="18" creationId="{5FABE9B5-F922-F241-C7D3-23927C616204}"/>
          </ac:picMkLst>
        </pc:picChg>
        <pc:picChg chg="add del mod ord">
          <ac:chgData name="代數白痴 顧" userId="316db6a4f7ef8138" providerId="LiveId" clId="{B8B3D7DE-A7E1-4542-93B0-3FF32504C6AA}" dt="2023-10-03T03:02:46.680" v="5195" actId="478"/>
          <ac:picMkLst>
            <pc:docMk/>
            <pc:sldMk cId="2267038628" sldId="392"/>
            <ac:picMk id="32" creationId="{168FF911-BA7D-E11E-C850-6C38AA8BBE68}"/>
          </ac:picMkLst>
        </pc:picChg>
        <pc:picChg chg="add mod ord">
          <ac:chgData name="代數白痴 顧" userId="316db6a4f7ef8138" providerId="LiveId" clId="{B8B3D7DE-A7E1-4542-93B0-3FF32504C6AA}" dt="2023-10-03T03:07:00.866" v="5213" actId="164"/>
          <ac:picMkLst>
            <pc:docMk/>
            <pc:sldMk cId="2267038628" sldId="392"/>
            <ac:picMk id="54" creationId="{6042A8A4-1301-6361-19FD-227FD6C83B7B}"/>
          </ac:picMkLst>
        </pc:picChg>
        <pc:picChg chg="add mod">
          <ac:chgData name="代數白痴 顧" userId="316db6a4f7ef8138" providerId="LiveId" clId="{B8B3D7DE-A7E1-4542-93B0-3FF32504C6AA}" dt="2023-10-03T03:19:41.042" v="5869" actId="164"/>
          <ac:picMkLst>
            <pc:docMk/>
            <pc:sldMk cId="2267038628" sldId="392"/>
            <ac:picMk id="71" creationId="{77F97884-2D6F-90E7-763B-5878FBFF6A3E}"/>
          </ac:picMkLst>
        </pc:picChg>
        <pc:inkChg chg="add del">
          <ac:chgData name="代數白痴 顧" userId="316db6a4f7ef8138" providerId="LiveId" clId="{B8B3D7DE-A7E1-4542-93B0-3FF32504C6AA}" dt="2023-10-03T04:39:32.161" v="9616" actId="478"/>
          <ac:inkMkLst>
            <pc:docMk/>
            <pc:sldMk cId="2267038628" sldId="392"/>
            <ac:inkMk id="84" creationId="{4A587036-C8DC-EFFB-0FA9-0F9A4A41A800}"/>
          </ac:inkMkLst>
        </pc:ink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" creationId="{1AC304D0-190E-627E-B5C9-009B91AA2866}"/>
          </ac:cxnSpMkLst>
        </pc:cxnChg>
        <pc:cxnChg chg="mod">
          <ac:chgData name="代數白痴 顧" userId="316db6a4f7ef8138" providerId="LiveId" clId="{B8B3D7DE-A7E1-4542-93B0-3FF32504C6AA}" dt="2023-10-03T03:09:35.854" v="5241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B8B3D7DE-A7E1-4542-93B0-3FF32504C6AA}" dt="2023-10-03T02:47:39.473" v="5079" actId="1037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B8B3D7DE-A7E1-4542-93B0-3FF32504C6AA}" dt="2023-10-03T02:47:27.365" v="5008" actId="1037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B8B3D7DE-A7E1-4542-93B0-3FF32504C6AA}" dt="2023-10-03T02:47:13.747" v="4939" actId="1035"/>
          <ac:cxnSpMkLst>
            <pc:docMk/>
            <pc:sldMk cId="2267038628" sldId="392"/>
            <ac:cxnSpMk id="13" creationId="{5898A4ED-D0AC-18F5-1196-C4CBC71551B0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4" creationId="{E13A4A4B-0AC4-1671-6DE8-71B274CA926A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5" creationId="{3962E282-E807-465A-2A78-FB5B878203FC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7" creationId="{80E31A16-8C73-E7A1-2370-D3265BA3BAB1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9" creationId="{6300D494-D458-C900-0703-AA8E767C5B47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B8B3D7DE-A7E1-4542-93B0-3FF32504C6AA}" dt="2023-10-03T03:07:00.866" v="5213" actId="164"/>
          <ac:cxnSpMkLst>
            <pc:docMk/>
            <pc:sldMk cId="2267038628" sldId="392"/>
            <ac:cxnSpMk id="22" creationId="{0050FA80-DB72-8E1D-032E-096EDF5AAA31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3" creationId="{4E66CE29-4415-3175-437C-56FD8734B2C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4" creationId="{7F5B9F9F-F36A-E5B3-264B-6ACC061816B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5" creationId="{791E84A8-A439-A748-3E37-7FC6F9225868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6" creationId="{F3D44316-1799-D955-6BFF-AD0FF6D7860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7" creationId="{F69BEF74-681D-7351-48E6-DC6B570A959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8" creationId="{33A0D91C-D259-3769-AE9E-AD6CD2DE910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9" creationId="{99BB1932-F88A-2C12-6E50-63136E34F0E2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0" creationId="{8DBCD8AD-1F5D-7BD6-C0EF-AF58B72B071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1" creationId="{6E889313-86B2-1362-9038-B3A807A2B7E9}"/>
          </ac:cxnSpMkLst>
        </pc:cxnChg>
        <pc:cxnChg chg="mod topLvl">
          <ac:chgData name="代數白痴 顧" userId="316db6a4f7ef8138" providerId="LiveId" clId="{B8B3D7DE-A7E1-4542-93B0-3FF32504C6AA}" dt="2023-10-03T03:19:55.886" v="5882" actId="1035"/>
          <ac:cxnSpMkLst>
            <pc:docMk/>
            <pc:sldMk cId="2267038628" sldId="392"/>
            <ac:cxnSpMk id="42" creationId="{6A1B244B-AFD5-1E68-E0D8-1D8D9B52C47E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B8B3D7DE-A7E1-4542-93B0-3FF32504C6AA}" dt="2023-10-03T03:18:00.332" v="5844" actId="14100"/>
          <ac:cxnSpMkLst>
            <pc:docMk/>
            <pc:sldMk cId="2267038628" sldId="392"/>
            <ac:cxnSpMk id="45" creationId="{44EA08A9-0DA6-D9C0-4480-CDB83137B116}"/>
          </ac:cxnSpMkLst>
        </pc:cxnChg>
        <pc:cxnChg chg="del mod topLvl">
          <ac:chgData name="代數白痴 顧" userId="316db6a4f7ef8138" providerId="LiveId" clId="{B8B3D7DE-A7E1-4542-93B0-3FF32504C6AA}" dt="2023-10-03T03:09:51.605" v="5247" actId="478"/>
          <ac:cxnSpMkLst>
            <pc:docMk/>
            <pc:sldMk cId="2267038628" sldId="392"/>
            <ac:cxnSpMk id="48" creationId="{3D62738C-41FA-F2AE-28E0-6EC4283D8D56}"/>
          </ac:cxnSpMkLst>
        </pc:cxnChg>
        <pc:cxnChg chg="del mod topLvl">
          <ac:chgData name="代數白痴 顧" userId="316db6a4f7ef8138" providerId="LiveId" clId="{B8B3D7DE-A7E1-4542-93B0-3FF32504C6AA}" dt="2023-10-03T03:09:52.351" v="5248" actId="478"/>
          <ac:cxnSpMkLst>
            <pc:docMk/>
            <pc:sldMk cId="2267038628" sldId="392"/>
            <ac:cxnSpMk id="50" creationId="{796AA163-B8AE-658F-0370-B817583DA9F6}"/>
          </ac:cxnSpMkLst>
        </pc:cxnChg>
        <pc:cxnChg chg="add del mod">
          <ac:chgData name="代數白痴 顧" userId="316db6a4f7ef8138" providerId="LiveId" clId="{B8B3D7DE-A7E1-4542-93B0-3FF32504C6AA}" dt="2023-10-03T03:02:44.907" v="5193" actId="478"/>
          <ac:cxnSpMkLst>
            <pc:docMk/>
            <pc:sldMk cId="2267038628" sldId="392"/>
            <ac:cxnSpMk id="51" creationId="{3F864701-3062-981B-C4FB-DFD877E54CDD}"/>
          </ac:cxnSpMkLst>
        </pc:cxnChg>
        <pc:cxnChg chg="del mod topLvl">
          <ac:chgData name="代數白痴 顧" userId="316db6a4f7ef8138" providerId="LiveId" clId="{B8B3D7DE-A7E1-4542-93B0-3FF32504C6AA}" dt="2023-10-03T03:09:50.821" v="5246" actId="478"/>
          <ac:cxnSpMkLst>
            <pc:docMk/>
            <pc:sldMk cId="2267038628" sldId="392"/>
            <ac:cxnSpMk id="52" creationId="{D72522C5-1AA7-2E62-6FF1-FA6211F189EA}"/>
          </ac:cxnSpMkLst>
        </pc:cxnChg>
        <pc:cxnChg chg="add mod">
          <ac:chgData name="代數白痴 顧" userId="316db6a4f7ef8138" providerId="LiveId" clId="{B8B3D7DE-A7E1-4542-93B0-3FF32504C6AA}" dt="2023-10-03T04:43:05.475" v="9628" actId="692"/>
          <ac:cxnSpMkLst>
            <pc:docMk/>
            <pc:sldMk cId="2267038628" sldId="392"/>
            <ac:cxnSpMk id="66" creationId="{842E5698-F567-4D3A-B52F-1DACD6E2E3E8}"/>
          </ac:cxnSpMkLst>
        </pc:cxnChg>
        <pc:cxnChg chg="add mod">
          <ac:chgData name="代數白痴 顧" userId="316db6a4f7ef8138" providerId="LiveId" clId="{B8B3D7DE-A7E1-4542-93B0-3FF32504C6AA}" dt="2023-10-03T03:20:02.852" v="5910" actId="1038"/>
          <ac:cxnSpMkLst>
            <pc:docMk/>
            <pc:sldMk cId="2267038628" sldId="392"/>
            <ac:cxnSpMk id="68" creationId="{A4ECBF5E-79B3-4772-0B76-1B09BF553E72}"/>
          </ac:cxnSpMkLst>
        </pc:cxnChg>
        <pc:cxnChg chg="add mod">
          <ac:chgData name="代數白痴 顧" userId="316db6a4f7ef8138" providerId="LiveId" clId="{B8B3D7DE-A7E1-4542-93B0-3FF32504C6AA}" dt="2023-10-03T03:20:10.827" v="5969" actId="1038"/>
          <ac:cxnSpMkLst>
            <pc:docMk/>
            <pc:sldMk cId="2267038628" sldId="392"/>
            <ac:cxnSpMk id="69" creationId="{6C709DD5-78D8-2E35-D6AF-2D74A7EAD550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2" creationId="{09CEEB1A-468C-482E-08FC-7B33C265E29D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7" creationId="{865EF838-2FA2-A394-6679-DD473B53D83D}"/>
          </ac:cxnSpMkLst>
        </pc:cxnChg>
      </pc:sldChg>
      <pc:sldChg chg="addSp delSp modSp mod modTransition modAnim modNotesTx">
        <pc:chgData name="代數白痴 顧" userId="316db6a4f7ef8138" providerId="LiveId" clId="{B8B3D7DE-A7E1-4542-93B0-3FF32504C6AA}" dt="2023-10-03T04:43:37.110" v="9634"/>
        <pc:sldMkLst>
          <pc:docMk/>
          <pc:sldMk cId="4180650715" sldId="393"/>
        </pc:sldMkLst>
        <pc:spChg chg="mod">
          <ac:chgData name="代數白痴 顧" userId="316db6a4f7ef8138" providerId="LiveId" clId="{B8B3D7DE-A7E1-4542-93B0-3FF32504C6AA}" dt="2023-10-02T05:44:55.468" v="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B8B3D7DE-A7E1-4542-93B0-3FF32504C6AA}" dt="2023-10-02T06:04:14.929" v="613" actId="1038"/>
          <ac:spMkLst>
            <pc:docMk/>
            <pc:sldMk cId="4180650715" sldId="393"/>
            <ac:spMk id="47" creationId="{AE5148C9-3DE3-EC40-E02D-A4B9AA191EA1}"/>
          </ac:spMkLst>
        </pc:spChg>
        <pc:spChg chg="add mod">
          <ac:chgData name="代數白痴 顧" userId="316db6a4f7ef8138" providerId="LiveId" clId="{B8B3D7DE-A7E1-4542-93B0-3FF32504C6AA}" dt="2023-10-02T06:04:39.131" v="627" actId="1076"/>
          <ac:spMkLst>
            <pc:docMk/>
            <pc:sldMk cId="4180650715" sldId="393"/>
            <ac:spMk id="48" creationId="{37C9FA38-9DAB-B031-1137-DE6509513A57}"/>
          </ac:spMkLst>
        </pc:spChg>
        <pc:spChg chg="add del mod topLvl">
          <ac:chgData name="代數白痴 顧" userId="316db6a4f7ef8138" providerId="LiveId" clId="{B8B3D7DE-A7E1-4542-93B0-3FF32504C6AA}" dt="2023-10-02T06:16:43.721" v="1047" actId="478"/>
          <ac:spMkLst>
            <pc:docMk/>
            <pc:sldMk cId="4180650715" sldId="393"/>
            <ac:spMk id="58" creationId="{9988F3F1-21F2-41D7-3DEA-399CD2650159}"/>
          </ac:spMkLst>
        </pc:spChg>
        <pc:spChg chg="mod">
          <ac:chgData name="代數白痴 顧" userId="316db6a4f7ef8138" providerId="LiveId" clId="{B8B3D7DE-A7E1-4542-93B0-3FF32504C6AA}" dt="2023-10-02T05:49:38.746" v="532" actId="6549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B8B3D7DE-A7E1-4542-93B0-3FF32504C6AA}" dt="2023-10-02T05:45:02.820" v="90" actId="478"/>
          <ac:spMkLst>
            <pc:docMk/>
            <pc:sldMk cId="4180650715" sldId="393"/>
            <ac:spMk id="68" creationId="{898020FD-34FF-F0BD-2FB4-8A54A62DD715}"/>
          </ac:spMkLst>
        </pc:spChg>
        <pc:spChg chg="del">
          <ac:chgData name="代數白痴 顧" userId="316db6a4f7ef8138" providerId="LiveId" clId="{B8B3D7DE-A7E1-4542-93B0-3FF32504C6AA}" dt="2023-10-02T05:45:06.244" v="94" actId="478"/>
          <ac:spMkLst>
            <pc:docMk/>
            <pc:sldMk cId="4180650715" sldId="393"/>
            <ac:spMk id="74" creationId="{797F4E86-E0A1-6AFC-B4D0-7AABA35DB050}"/>
          </ac:spMkLst>
        </pc:spChg>
        <pc:spChg chg="mod ord">
          <ac:chgData name="代數白痴 顧" userId="316db6a4f7ef8138" providerId="LiveId" clId="{B8B3D7DE-A7E1-4542-93B0-3FF32504C6AA}" dt="2023-10-02T06:17:09.611" v="1052" actId="1076"/>
          <ac:spMkLst>
            <pc:docMk/>
            <pc:sldMk cId="4180650715" sldId="393"/>
            <ac:spMk id="75" creationId="{15B04072-E77B-F9FC-18AE-A8504A38A731}"/>
          </ac:spMkLst>
        </pc:spChg>
        <pc:spChg chg="mod ord">
          <ac:chgData name="代數白痴 顧" userId="316db6a4f7ef8138" providerId="LiveId" clId="{B8B3D7DE-A7E1-4542-93B0-3FF32504C6AA}" dt="2023-10-02T06:03:39.882" v="592" actId="1076"/>
          <ac:spMkLst>
            <pc:docMk/>
            <pc:sldMk cId="4180650715" sldId="393"/>
            <ac:spMk id="76" creationId="{44CD5F70-99A8-DAD3-EA77-F108AE3DD2AB}"/>
          </ac:spMkLst>
        </pc:spChg>
        <pc:spChg chg="mod ord">
          <ac:chgData name="代數白痴 顧" userId="316db6a4f7ef8138" providerId="LiveId" clId="{B8B3D7DE-A7E1-4542-93B0-3FF32504C6AA}" dt="2023-10-02T06:03:43.163" v="593" actId="1076"/>
          <ac:spMkLst>
            <pc:docMk/>
            <pc:sldMk cId="4180650715" sldId="393"/>
            <ac:spMk id="77" creationId="{42780DE2-FD32-53EB-94E7-6AD458EC458D}"/>
          </ac:spMkLst>
        </pc:spChg>
        <pc:spChg chg="mod ord">
          <ac:chgData name="代數白痴 顧" userId="316db6a4f7ef8138" providerId="LiveId" clId="{B8B3D7DE-A7E1-4542-93B0-3FF32504C6AA}" dt="2023-10-02T06:03:54.474" v="602" actId="1037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B8B3D7DE-A7E1-4542-93B0-3FF32504C6AA}" dt="2023-10-02T05:45:05.224" v="93" actId="478"/>
          <ac:spMkLst>
            <pc:docMk/>
            <pc:sldMk cId="4180650715" sldId="393"/>
            <ac:spMk id="79" creationId="{8E81719C-6DFB-6505-B7B1-A28FBB8594C6}"/>
          </ac:spMkLst>
        </pc:spChg>
        <pc:spChg chg="mod ord">
          <ac:chgData name="代數白痴 顧" userId="316db6a4f7ef8138" providerId="LiveId" clId="{B8B3D7DE-A7E1-4542-93B0-3FF32504C6AA}" dt="2023-10-02T06:04:00.890" v="604" actId="1076"/>
          <ac:spMkLst>
            <pc:docMk/>
            <pc:sldMk cId="4180650715" sldId="393"/>
            <ac:spMk id="80" creationId="{E9FBA1B0-9CB3-5916-604E-E77FAABCBC4D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86" creationId="{9831FEB8-11B6-6224-C372-CDD45860B200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1" creationId="{BA8F218B-9AB9-8DA8-33FE-FAE9571DA4CC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2" creationId="{39AB9007-11C3-E284-EE5A-50D041B3D4F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3" creationId="{EE6AF236-F6F7-920D-2CA4-D08518041FE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4" creationId="{EEC84A30-E186-2DA2-BCE4-7807980F073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5" creationId="{8A9EADC7-2ACD-B40D-0638-E2D311FEDEA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6" creationId="{21DF9B76-36A1-5503-9DD6-DE174DBCDDE4}"/>
          </ac:spMkLst>
        </pc:spChg>
        <pc:grpChg chg="add mod">
          <ac:chgData name="代數白痴 顧" userId="316db6a4f7ef8138" providerId="LiveId" clId="{B8B3D7DE-A7E1-4542-93B0-3FF32504C6AA}" dt="2023-10-02T06:10:51.856" v="1019" actId="164"/>
          <ac:grpSpMkLst>
            <pc:docMk/>
            <pc:sldMk cId="4180650715" sldId="393"/>
            <ac:grpSpMk id="52" creationId="{1DAFF963-69D8-6A4A-05FF-9F86DAD22E6E}"/>
          </ac:grpSpMkLst>
        </pc:grpChg>
        <pc:grpChg chg="add del mod ord">
          <ac:chgData name="代數白痴 顧" userId="316db6a4f7ef8138" providerId="LiveId" clId="{B8B3D7DE-A7E1-4542-93B0-3FF32504C6AA}" dt="2023-10-02T06:16:43.721" v="1047" actId="478"/>
          <ac:grpSpMkLst>
            <pc:docMk/>
            <pc:sldMk cId="4180650715" sldId="393"/>
            <ac:grpSpMk id="61" creationId="{7138352B-D71C-7829-8375-2770F0D6549E}"/>
          </ac:grpSpMkLst>
        </pc:grpChg>
        <pc:grpChg chg="del">
          <ac:chgData name="代數白痴 顧" userId="316db6a4f7ef8138" providerId="LiveId" clId="{B8B3D7DE-A7E1-4542-93B0-3FF32504C6AA}" dt="2023-10-02T06:05:13.839" v="630" actId="165"/>
          <ac:grpSpMkLst>
            <pc:docMk/>
            <pc:sldMk cId="4180650715" sldId="393"/>
            <ac:grpSpMk id="97" creationId="{BA1E5C75-5532-94E3-D1E4-6A009A591DFD}"/>
          </ac:grpSpMkLst>
        </pc:grpChg>
        <pc:graphicFrameChg chg="mod">
          <ac:chgData name="代數白痴 顧" userId="316db6a4f7ef8138" providerId="LiveId" clId="{B8B3D7DE-A7E1-4542-93B0-3FF32504C6AA}" dt="2023-10-02T05:48:41.320" v="486" actId="1037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mod">
          <ac:chgData name="代數白痴 顧" userId="316db6a4f7ef8138" providerId="LiveId" clId="{B8B3D7DE-A7E1-4542-93B0-3FF32504C6AA}" dt="2023-10-02T05:49:08.704" v="496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B8B3D7DE-A7E1-4542-93B0-3FF32504C6AA}" dt="2023-10-02T06:04:59.945" v="629" actId="478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mod topLvl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B8B3D7DE-A7E1-4542-93B0-3FF32504C6AA}" dt="2023-10-02T05:58:04.817" v="557" actId="478"/>
          <ac:picMkLst>
            <pc:docMk/>
            <pc:sldMk cId="4180650715" sldId="393"/>
            <ac:picMk id="11" creationId="{6BAE481C-5B1D-1DDA-7BC0-6FA552584E48}"/>
          </ac:picMkLst>
        </pc:picChg>
        <pc:picChg chg="add del mod">
          <ac:chgData name="代數白痴 顧" userId="316db6a4f7ef8138" providerId="LiveId" clId="{B8B3D7DE-A7E1-4542-93B0-3FF32504C6AA}" dt="2023-10-02T05:58:58.772" v="566" actId="478"/>
          <ac:picMkLst>
            <pc:docMk/>
            <pc:sldMk cId="4180650715" sldId="393"/>
            <ac:picMk id="32" creationId="{1E7735FF-6284-2AFF-4210-A6E0D2B38923}"/>
          </ac:picMkLst>
        </pc:picChg>
        <pc:picChg chg="add mod ord">
          <ac:chgData name="代數白痴 顧" userId="316db6a4f7ef8138" providerId="LiveId" clId="{B8B3D7DE-A7E1-4542-93B0-3FF32504C6AA}" dt="2023-10-02T06:16:38.836" v="1046" actId="167"/>
          <ac:picMkLst>
            <pc:docMk/>
            <pc:sldMk cId="4180650715" sldId="393"/>
            <ac:picMk id="37" creationId="{2FD32A21-6A3A-A248-1FCD-16F4D304FC0F}"/>
          </ac:picMkLst>
        </pc:picChg>
        <pc:inkChg chg="add del">
          <ac:chgData name="代數白痴 顧" userId="316db6a4f7ef8138" providerId="LiveId" clId="{B8B3D7DE-A7E1-4542-93B0-3FF32504C6AA}" dt="2023-10-02T06:48:44.045" v="4441" actId="478"/>
          <ac:inkMkLst>
            <pc:docMk/>
            <pc:sldMk cId="4180650715" sldId="393"/>
            <ac:inkMk id="72" creationId="{339DBFAC-86FC-7E48-CBF7-E165447E2D38}"/>
          </ac:inkMkLst>
        </pc:ink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" creationId="{D7235C38-A593-71A4-EC77-B4043D4199B2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4" creationId="{36285FB8-35CA-D52C-5F21-FA36045C70FE}"/>
          </ac:cxnSpMkLst>
        </pc:cxnChg>
        <pc:cxnChg chg="del mod topLvl">
          <ac:chgData name="代數白痴 顧" userId="316db6a4f7ef8138" providerId="LiveId" clId="{B8B3D7DE-A7E1-4542-93B0-3FF32504C6AA}" dt="2023-10-02T06:07:14.237" v="837" actId="478"/>
          <ac:cxnSpMkLst>
            <pc:docMk/>
            <pc:sldMk cId="4180650715" sldId="393"/>
            <ac:cxnSpMk id="6" creationId="{46FD205A-695D-4154-A435-917870E422D5}"/>
          </ac:cxnSpMkLst>
        </pc:cxnChg>
        <pc:cxnChg chg="del mod topLvl">
          <ac:chgData name="代數白痴 顧" userId="316db6a4f7ef8138" providerId="LiveId" clId="{B8B3D7DE-A7E1-4542-93B0-3FF32504C6AA}" dt="2023-10-02T06:07:11.102" v="836" actId="478"/>
          <ac:cxnSpMkLst>
            <pc:docMk/>
            <pc:sldMk cId="4180650715" sldId="393"/>
            <ac:cxnSpMk id="7" creationId="{19B3AD36-08DF-DCD0-0E30-E777D96EFDBB}"/>
          </ac:cxnSpMkLst>
        </pc:cxnChg>
        <pc:cxnChg chg="add del mod">
          <ac:chgData name="代數白痴 顧" userId="316db6a4f7ef8138" providerId="LiveId" clId="{B8B3D7DE-A7E1-4542-93B0-3FF32504C6AA}" dt="2023-10-02T06:10:44.587" v="1018" actId="478"/>
          <ac:cxnSpMkLst>
            <pc:docMk/>
            <pc:sldMk cId="4180650715" sldId="393"/>
            <ac:cxnSpMk id="8" creationId="{6D9DD563-F477-9559-4EDA-98B85B8DC11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9" creationId="{79CACA62-235D-2DCD-8F30-827A0FE72B7E}"/>
          </ac:cxnSpMkLst>
        </pc:cxnChg>
        <pc:cxnChg chg="add del mod">
          <ac:chgData name="代數白痴 顧" userId="316db6a4f7ef8138" providerId="LiveId" clId="{B8B3D7DE-A7E1-4542-93B0-3FF32504C6AA}" dt="2023-10-02T05:55:53.268" v="554" actId="478"/>
          <ac:cxnSpMkLst>
            <pc:docMk/>
            <pc:sldMk cId="4180650715" sldId="393"/>
            <ac:cxnSpMk id="13" creationId="{BB05F4D4-FE26-FFD2-1584-83E3AE418A33}"/>
          </ac:cxnSpMkLst>
        </pc:cxnChg>
        <pc:cxnChg chg="add del mod">
          <ac:chgData name="代數白痴 顧" userId="316db6a4f7ef8138" providerId="LiveId" clId="{B8B3D7DE-A7E1-4542-93B0-3FF32504C6AA}" dt="2023-10-02T05:55:53.918" v="555" actId="478"/>
          <ac:cxnSpMkLst>
            <pc:docMk/>
            <pc:sldMk cId="4180650715" sldId="393"/>
            <ac:cxnSpMk id="15" creationId="{B29DAE33-D9F2-0054-A910-04EDA5C8E353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6" creationId="{FAD6A2F2-3888-83F6-7391-99ED8F6D8DC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7" creationId="{9F8F5842-0876-0A31-3463-B6118A4164DF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9" creationId="{41682745-DF90-7884-63D1-9E758678D947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1" creationId="{39F9995A-2477-0D37-076E-807FE6D1D788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4" creationId="{F27A2B2C-3774-3A60-8830-B520D6F35484}"/>
          </ac:cxnSpMkLst>
        </pc:cxnChg>
        <pc:cxnChg chg="add del mod">
          <ac:chgData name="代數白痴 顧" userId="316db6a4f7ef8138" providerId="LiveId" clId="{B8B3D7DE-A7E1-4542-93B0-3FF32504C6AA}" dt="2023-10-02T05:58:58.260" v="565" actId="478"/>
          <ac:cxnSpMkLst>
            <pc:docMk/>
            <pc:sldMk cId="4180650715" sldId="393"/>
            <ac:cxnSpMk id="34" creationId="{865DCD5B-FEBB-39FC-B239-FC11D585D960}"/>
          </ac:cxnSpMkLst>
        </pc:cxnChg>
        <pc:cxnChg chg="add mod">
          <ac:chgData name="代數白痴 顧" userId="316db6a4f7ef8138" providerId="LiveId" clId="{B8B3D7DE-A7E1-4542-93B0-3FF32504C6AA}" dt="2023-10-02T06:02:37.363" v="581" actId="14100"/>
          <ac:cxnSpMkLst>
            <pc:docMk/>
            <pc:sldMk cId="4180650715" sldId="393"/>
            <ac:cxnSpMk id="39" creationId="{D1AE1622-99F6-B341-F572-B165082E7336}"/>
          </ac:cxnSpMkLst>
        </pc:cxnChg>
        <pc:cxnChg chg="add mod">
          <ac:chgData name="代數白痴 顧" userId="316db6a4f7ef8138" providerId="LiveId" clId="{B8B3D7DE-A7E1-4542-93B0-3FF32504C6AA}" dt="2023-10-02T06:04:41.995" v="628" actId="14100"/>
          <ac:cxnSpMkLst>
            <pc:docMk/>
            <pc:sldMk cId="4180650715" sldId="393"/>
            <ac:cxnSpMk id="44" creationId="{BE666D72-7D73-D975-966A-ECF4187B1368}"/>
          </ac:cxnSpMkLst>
        </pc:cxnChg>
        <pc:cxnChg chg="add mod topLvl">
          <ac:chgData name="代數白痴 顧" userId="316db6a4f7ef8138" providerId="LiveId" clId="{B8B3D7DE-A7E1-4542-93B0-3FF32504C6AA}" dt="2023-10-03T04:43:19.590" v="9631" actId="692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B8B3D7DE-A7E1-4542-93B0-3FF32504C6AA}" dt="2023-10-02T06:10:51.856" v="1019" actId="164"/>
          <ac:cxnSpMkLst>
            <pc:docMk/>
            <pc:sldMk cId="4180650715" sldId="393"/>
            <ac:cxnSpMk id="64" creationId="{54592D26-DFC7-3260-277F-54D1C2762A76}"/>
          </ac:cxnSpMkLst>
        </pc:cxnChg>
        <pc:cxnChg chg="del mod">
          <ac:chgData name="代數白痴 顧" userId="316db6a4f7ef8138" providerId="LiveId" clId="{B8B3D7DE-A7E1-4542-93B0-3FF32504C6AA}" dt="2023-10-02T05:45:03.852" v="91" actId="478"/>
          <ac:cxnSpMkLst>
            <pc:docMk/>
            <pc:sldMk cId="4180650715" sldId="393"/>
            <ac:cxnSpMk id="70" creationId="{1D2F0D4D-53C9-E54E-F8BC-091F7D560675}"/>
          </ac:cxnSpMkLst>
        </pc:cxnChg>
        <pc:cxnChg chg="del">
          <ac:chgData name="代數白痴 顧" userId="316db6a4f7ef8138" providerId="LiveId" clId="{B8B3D7DE-A7E1-4542-93B0-3FF32504C6AA}" dt="2023-10-02T05:45:04.544" v="92" actId="478"/>
          <ac:cxnSpMkLst>
            <pc:docMk/>
            <pc:sldMk cId="4180650715" sldId="393"/>
            <ac:cxnSpMk id="73" creationId="{12EA2BCB-564F-531D-792C-A97EEE8EE3A3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88" creationId="{97E2F2FF-25DB-20B0-84F4-2EEC95442F2F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90" creationId="{55739D01-33E0-E859-89A0-3BB50F1F68D4}"/>
          </ac:cxnSpMkLst>
        </pc:cxnChg>
      </pc:sldChg>
      <pc:sldChg chg="add">
        <pc:chgData name="代數白痴 顧" userId="316db6a4f7ef8138" providerId="LiveId" clId="{B8B3D7DE-A7E1-4542-93B0-3FF32504C6AA}" dt="2023-10-18T07:33:44.715" v="13909"/>
        <pc:sldMkLst>
          <pc:docMk/>
          <pc:sldMk cId="3506736904" sldId="394"/>
        </pc:sldMkLst>
      </pc:sldChg>
      <pc:sldChg chg="add">
        <pc:chgData name="代數白痴 顧" userId="316db6a4f7ef8138" providerId="LiveId" clId="{B8B3D7DE-A7E1-4542-93B0-3FF32504C6AA}" dt="2023-10-18T07:33:44.715" v="13909"/>
        <pc:sldMkLst>
          <pc:docMk/>
          <pc:sldMk cId="3033747027" sldId="395"/>
        </pc:sldMkLst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9691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902558"/>
            <a:ext cx="11649965" cy="1796902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坐標平面上，若二次函數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y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=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– (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x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–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en-US" altLang="zh-TW" sz="2000" b="1" spc="-20" baseline="4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+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k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的圖形通過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+ 1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– 2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– 3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，且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|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| &gt; |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| &gt; |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|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，則關於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c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三數的正負情形，下列何者正確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                                              </a:t>
            </a:r>
            <a:endParaRPr lang="en-US" altLang="zh-TW" dirty="0"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(A)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&gt; 0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&gt; 0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&lt; 0   (B)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&gt; 0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&lt; 0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&lt; 0   (C)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&lt; 0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&lt; 0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&gt; 0   (D)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&lt; 0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&gt; 0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&gt; 0</a:t>
            </a:r>
          </a:p>
          <a:p>
            <a:pPr>
              <a:lnSpc>
                <a:spcPct val="150000"/>
              </a:lnSpc>
            </a:pP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                                                                                                                  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109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師大附中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13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dirty="0"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圖形上點的正負情形</a:t>
            </a:r>
          </a:p>
        </p:txBody>
      </p:sp>
      <p:grpSp>
        <p:nvGrpSpPr>
          <p:cNvPr id="22" name="群組 21">
            <a:extLst>
              <a:ext uri="{FF2B5EF4-FFF2-40B4-BE49-F238E27FC236}">
                <a16:creationId xmlns:a16="http://schemas.microsoft.com/office/drawing/2014/main" id="{A3CC8F27-045F-A59D-8DF9-98CD3DC0C414}"/>
              </a:ext>
            </a:extLst>
          </p:cNvPr>
          <p:cNvGrpSpPr/>
          <p:nvPr/>
        </p:nvGrpSpPr>
        <p:grpSpPr>
          <a:xfrm>
            <a:off x="208352" y="5302556"/>
            <a:ext cx="11983648" cy="1477446"/>
            <a:chOff x="237249" y="8370051"/>
            <a:chExt cx="11983648" cy="1477446"/>
          </a:xfrm>
        </p:grpSpPr>
        <p:sp>
          <p:nvSpPr>
            <p:cNvPr id="27" name="文字方塊 26">
              <a:extLst>
                <a:ext uri="{FF2B5EF4-FFF2-40B4-BE49-F238E27FC236}">
                  <a16:creationId xmlns:a16="http://schemas.microsoft.com/office/drawing/2014/main" id="{59534299-6C8A-D2FF-B90C-4E44C57EF850}"/>
                </a:ext>
              </a:extLst>
            </p:cNvPr>
            <p:cNvSpPr txBox="1"/>
            <p:nvPr/>
          </p:nvSpPr>
          <p:spPr>
            <a:xfrm>
              <a:off x="237249" y="8786950"/>
              <a:ext cx="8171719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在坐標平面上有</a:t>
              </a:r>
              <a:r>
                <a:rPr lang="zh-TW" altLang="en-US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</a:rPr>
                <a:t>(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</a:rPr>
                <a:t> ,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 c</a:t>
              </a:r>
              <a:r>
                <a:rPr lang="en-US" altLang="zh-TW" b="1" dirty="0">
                  <a:ea typeface="微軟正黑體" panose="020B0604030504040204" pitchFamily="34" charset="-120"/>
                </a:rPr>
                <a:t>)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</a:rPr>
                <a:t>(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</a:rPr>
                <a:t> ,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</a:t>
              </a:r>
              <a:r>
                <a:rPr lang="en-US" altLang="zh-TW" b="1" dirty="0">
                  <a:ea typeface="微軟正黑體" panose="020B0604030504040204" pitchFamily="34" charset="-120"/>
                </a:rPr>
                <a:t>) </a:t>
              </a:r>
              <a:r>
                <a:rPr lang="zh-TW" altLang="en-US" dirty="0">
                  <a:ea typeface="微軟正黑體" panose="020B0604030504040204" pitchFamily="34" charset="-120"/>
                </a:rPr>
                <a:t>兩點，若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兩點都在函數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y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 3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圖形上，且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</a:rPr>
                <a:t> –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 7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</a:t>
              </a:r>
              <a:r>
                <a:rPr lang="en-US" altLang="zh-TW" b="1" dirty="0">
                  <a:ea typeface="微軟正黑體" panose="020B0604030504040204" pitchFamily="34" charset="-120"/>
                </a:rPr>
                <a:t> –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 315</a:t>
              </a:r>
              <a:r>
                <a:rPr lang="zh-TW" altLang="en-US" dirty="0">
                  <a:ea typeface="微軟正黑體" panose="020B0604030504040204" pitchFamily="34" charset="-120"/>
                </a:rPr>
                <a:t>，求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</a:rPr>
                <a:t> +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 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14    (B) 15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(C) 16    (D) 17</a:t>
              </a:r>
            </a:p>
          </p:txBody>
        </p:sp>
        <p:cxnSp>
          <p:nvCxnSpPr>
            <p:cNvPr id="24" name="直線接點 23">
              <a:extLst>
                <a:ext uri="{FF2B5EF4-FFF2-40B4-BE49-F238E27FC236}">
                  <a16:creationId xmlns:a16="http://schemas.microsoft.com/office/drawing/2014/main" id="{63855BF0-B54B-7A91-EFB5-B33AB0DB92AC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8760897"/>
              <a:ext cx="8077232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文字方塊 24">
              <a:extLst>
                <a:ext uri="{FF2B5EF4-FFF2-40B4-BE49-F238E27FC236}">
                  <a16:creationId xmlns:a16="http://schemas.microsoft.com/office/drawing/2014/main" id="{5A98D90D-5C3A-AFD7-18C3-339F95428760}"/>
                </a:ext>
              </a:extLst>
            </p:cNvPr>
            <p:cNvSpPr txBox="1"/>
            <p:nvPr/>
          </p:nvSpPr>
          <p:spPr>
            <a:xfrm>
              <a:off x="662920" y="8370051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D1A61D40-70B8-52E6-658E-EF9F653CF0D1}"/>
                </a:ext>
              </a:extLst>
            </p:cNvPr>
            <p:cNvSpPr/>
            <p:nvPr/>
          </p:nvSpPr>
          <p:spPr>
            <a:xfrm>
              <a:off x="350787" y="8407342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0200C782-BA87-C14A-F33C-E54927DB2ABF}"/>
                </a:ext>
              </a:extLst>
            </p:cNvPr>
            <p:cNvSpPr txBox="1"/>
            <p:nvPr/>
          </p:nvSpPr>
          <p:spPr>
            <a:xfrm>
              <a:off x="9684174" y="9500501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6" name="圖片 5">
            <a:extLst>
              <a:ext uri="{FF2B5EF4-FFF2-40B4-BE49-F238E27FC236}">
                <a16:creationId xmlns:a16="http://schemas.microsoft.com/office/drawing/2014/main" id="{19F95442-5D48-3A57-F641-CEA0CF8DFA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2720" y="4908605"/>
            <a:ext cx="735429" cy="720000"/>
          </a:xfrm>
          <a:prstGeom prst="rect">
            <a:avLst/>
          </a:prstGeom>
        </p:spPr>
      </p:pic>
      <p:sp>
        <p:nvSpPr>
          <p:cNvPr id="7" name="文字方塊 3">
            <a:extLst>
              <a:ext uri="{FF2B5EF4-FFF2-40B4-BE49-F238E27FC236}">
                <a16:creationId xmlns:a16="http://schemas.microsoft.com/office/drawing/2014/main" id="{7849015A-10EE-E133-254E-9F5D588ECB12}"/>
              </a:ext>
            </a:extLst>
          </p:cNvPr>
          <p:cNvSpPr txBox="1"/>
          <p:nvPr/>
        </p:nvSpPr>
        <p:spPr>
          <a:xfrm>
            <a:off x="10916234" y="4652154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303374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23384</TotalTime>
  <Words>230</Words>
  <Application>Microsoft Office PowerPoint</Application>
  <PresentationFormat>寬螢幕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圖形上點的正負情形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1097</cp:revision>
  <dcterms:created xsi:type="dcterms:W3CDTF">2015-07-26T15:18:38Z</dcterms:created>
  <dcterms:modified xsi:type="dcterms:W3CDTF">2024-01-02T05:44:47Z</dcterms:modified>
</cp:coreProperties>
</file>