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5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FFCC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3D7DE-A7E1-4542-93B0-3FF32504C6AA}" v="136" dt="2023-10-18T07:33:44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70" d="100"/>
          <a:sy n="70" d="100"/>
        </p:scale>
        <p:origin x="56" y="268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addSld modSld sldOrd">
      <pc:chgData name="代數白痴 顧" userId="316db6a4f7ef8138" providerId="LiveId" clId="{B8B3D7DE-A7E1-4542-93B0-3FF32504C6AA}" dt="2023-10-18T07:33:44.715" v="13909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506736904" sldId="394"/>
        </pc:sldMkLst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033747027" sldId="395"/>
        </pc:sldMkLst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12-29T02:09:59.4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15632 10600 29 0,'0'0'36'16,"0"0"0"-16,0 0 9 0,0 0-24 16,0 0 6-16,0 0 19 0,0 0-4 15,0 0-12-15,4-1 12 0,-4 1-16 16,2 0 0-16,-2 0 13 0,0 0-15 15,0 0-8-15,0 0 1 16,0 0-10-16,0-1 4 0,0 0 12 16,0 0-10-16,0 1-7 0,0 0 4 15,0 0-10-15,0 0 0 0,0 0 0 16,0 0 2-16,0 0-3 0,0 0 2 16,0 0-2-16,-2 0-3 15,2 0 5-15,0 0-2 0,-2 1-4 16,2 0 9-16,0-1-3 0,-2 0-2 15,2 0 2-15,0 0 6 0,-3 1-4 16,3-1 8-16,0 0-9 0,0 0 0 16,0 0 5-16,0 0-9 0,0 0 0 15,0 0 4-15,0 0-1 16,0 0-5-16,0 0 8 0,0 0-7 16,0 0 0-16,0 0 6 0,0 0-2 15,0 0-5-15,3 0 8 0,-3 0-1 16,0 0-3-16,0 0 0 0,0 1 6 15,0-1-7-15,0 0 2 16,0 0 3-16,0 1-8 0,0 1 8 16,0-1-4-16,0 2-1 0,0-2-2 15,-3 1-28-15,3-1-38 0,-4 3-45 16,4-3-128-16</inkml:trace>
  <inkml:trace contextRef="#ctx0" brushRef="#br0" timeOffset="12097.81">19820 9955 15 0,'0'0'1'16,"0"0"0"-16,0 0 4 0,0-2-3 0,0 2 0 0,0 0 9 15,0 0 2-15,0 2-6 0,0-2 0 16,-3 0-6-16,3 0-2 0,0 0 2 16,0 0 3-16,0 0-4 0,0 0 0 15,0 0 2-15,0 1-3 0,0 0 2 16,0 0 0-16,0 1-1 15,0-2-13-15,0 0-14 0,0 0-5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5953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>
            <a:extLst>
              <a:ext uri="{FF2B5EF4-FFF2-40B4-BE49-F238E27FC236}">
                <a16:creationId xmlns:a16="http://schemas.microsoft.com/office/drawing/2014/main" id="{2FD32A21-6A3A-A248-1FCD-16F4D304F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134" y="2424464"/>
            <a:ext cx="3720776" cy="2803966"/>
          </a:xfrm>
          <a:prstGeom prst="rect">
            <a:avLst/>
          </a:prstGeom>
        </p:spPr>
      </p:pic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已知頂點求二次函數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64118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如圖，坐標平面上有一頂點為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的拋物線，此拋物線與方程式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 2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的圖形交於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兩點，且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為正三角形。若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點坐標為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(–3, 0)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，則此拋物線與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軸的交點坐標為何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            (B)               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(0, 9)   (D)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(0, 18)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26" name="物件 25">
            <a:extLst>
              <a:ext uri="{FF2B5EF4-FFF2-40B4-BE49-F238E27FC236}">
                <a16:creationId xmlns:a16="http://schemas.microsoft.com/office/drawing/2014/main" id="{78F71CDC-E679-466D-BD5A-AA9302CC55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705" y="1783950"/>
          <a:ext cx="596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" imgH="622080" progId="Equation.DSMT4">
                  <p:embed/>
                </p:oleObj>
              </mc:Choice>
              <mc:Fallback>
                <p:oleObj name="Equation" r:id="rId4" imgW="596880" imgH="622080" progId="Equation.DSMT4">
                  <p:embed/>
                  <p:pic>
                    <p:nvPicPr>
                      <p:cNvPr id="26" name="物件 25">
                        <a:extLst>
                          <a:ext uri="{FF2B5EF4-FFF2-40B4-BE49-F238E27FC236}">
                            <a16:creationId xmlns:a16="http://schemas.microsoft.com/office/drawing/2014/main" id="{78F71CDC-E679-466D-BD5A-AA9302CC55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7705" y="1783950"/>
                        <a:ext cx="5969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物件 28">
            <a:extLst>
              <a:ext uri="{FF2B5EF4-FFF2-40B4-BE49-F238E27FC236}">
                <a16:creationId xmlns:a16="http://schemas.microsoft.com/office/drawing/2014/main" id="{4B7B92CE-9AB4-CBDE-A04D-42E3387108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69820" y="1786614"/>
          <a:ext cx="723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23600" imgH="622080" progId="Equation.DSMT4">
                  <p:embed/>
                </p:oleObj>
              </mc:Choice>
              <mc:Fallback>
                <p:oleObj name="Equation" r:id="rId6" imgW="723600" imgH="622080" progId="Equation.DSMT4">
                  <p:embed/>
                  <p:pic>
                    <p:nvPicPr>
                      <p:cNvPr id="29" name="物件 28">
                        <a:extLst>
                          <a:ext uri="{FF2B5EF4-FFF2-40B4-BE49-F238E27FC236}">
                            <a16:creationId xmlns:a16="http://schemas.microsoft.com/office/drawing/2014/main" id="{4B7B92CE-9AB4-CBDE-A04D-42E3387108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69820" y="1786614"/>
                        <a:ext cx="7239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D1AE1622-99F6-B341-F572-B165082E7336}"/>
              </a:ext>
            </a:extLst>
          </p:cNvPr>
          <p:cNvCxnSpPr>
            <a:cxnSpLocks/>
          </p:cNvCxnSpPr>
          <p:nvPr/>
        </p:nvCxnSpPr>
        <p:spPr>
          <a:xfrm>
            <a:off x="5501640" y="4484775"/>
            <a:ext cx="372173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BE666D72-7D73-D975-966A-ECF4187B1368}"/>
              </a:ext>
            </a:extLst>
          </p:cNvPr>
          <p:cNvCxnSpPr>
            <a:cxnSpLocks/>
          </p:cNvCxnSpPr>
          <p:nvPr/>
        </p:nvCxnSpPr>
        <p:spPr>
          <a:xfrm flipV="1">
            <a:off x="8016240" y="2298046"/>
            <a:ext cx="0" cy="2844225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5B04072-E77B-F9FC-18AE-A8504A38A731}"/>
              </a:ext>
            </a:extLst>
          </p:cNvPr>
          <p:cNvSpPr txBox="1"/>
          <p:nvPr/>
        </p:nvSpPr>
        <p:spPr>
          <a:xfrm>
            <a:off x="6160803" y="446121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44CD5F70-99A8-DAD3-EA77-F108AE3DD2AB}"/>
              </a:ext>
            </a:extLst>
          </p:cNvPr>
          <p:cNvSpPr txBox="1"/>
          <p:nvPr/>
        </p:nvSpPr>
        <p:spPr>
          <a:xfrm>
            <a:off x="5572367" y="3430969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42780DE2-FD32-53EB-94E7-6AD458EC458D}"/>
              </a:ext>
            </a:extLst>
          </p:cNvPr>
          <p:cNvSpPr txBox="1"/>
          <p:nvPr/>
        </p:nvSpPr>
        <p:spPr>
          <a:xfrm>
            <a:off x="6963605" y="3470509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E7DD555B-E52F-D726-DF3F-68B6085BC189}"/>
              </a:ext>
            </a:extLst>
          </p:cNvPr>
          <p:cNvSpPr txBox="1"/>
          <p:nvPr/>
        </p:nvSpPr>
        <p:spPr>
          <a:xfrm>
            <a:off x="9097981" y="427964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x</a:t>
            </a:r>
            <a:endParaRPr lang="zh-TW" altLang="en-US" b="1" i="1" dirty="0"/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E9FBA1B0-9CB3-5916-604E-E77FAABCBC4D}"/>
              </a:ext>
            </a:extLst>
          </p:cNvPr>
          <p:cNvSpPr txBox="1"/>
          <p:nvPr/>
        </p:nvSpPr>
        <p:spPr>
          <a:xfrm>
            <a:off x="7778357" y="195022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y</a:t>
            </a:r>
            <a:endParaRPr lang="zh-TW" altLang="en-US" b="1" i="1" dirty="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E5148C9-3DE3-EC40-E02D-A4B9AA191EA1}"/>
              </a:ext>
            </a:extLst>
          </p:cNvPr>
          <p:cNvSpPr txBox="1"/>
          <p:nvPr/>
        </p:nvSpPr>
        <p:spPr>
          <a:xfrm>
            <a:off x="7614704" y="446152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7C9FA38-9DAB-B031-1137-DE6509513A57}"/>
              </a:ext>
            </a:extLst>
          </p:cNvPr>
          <p:cNvSpPr txBox="1"/>
          <p:nvPr/>
        </p:nvSpPr>
        <p:spPr>
          <a:xfrm>
            <a:off x="8609658" y="3292020"/>
            <a:ext cx="93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y = </a:t>
            </a:r>
            <a:r>
              <a:rPr lang="en-US" altLang="zh-TW" b="1" dirty="0"/>
              <a:t>2</a:t>
            </a:r>
            <a:endParaRPr lang="zh-TW" altLang="en-US" b="1" dirty="0"/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1DAFF963-69D8-6A4A-05FF-9F86DAD22E6E}"/>
              </a:ext>
            </a:extLst>
          </p:cNvPr>
          <p:cNvGrpSpPr/>
          <p:nvPr/>
        </p:nvGrpSpPr>
        <p:grpSpPr>
          <a:xfrm>
            <a:off x="208352" y="5620047"/>
            <a:ext cx="11983648" cy="1168762"/>
            <a:chOff x="208352" y="5620047"/>
            <a:chExt cx="11983648" cy="1168762"/>
          </a:xfrm>
        </p:grpSpPr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B277897E-7B61-69FA-F1DA-1B85F3818DB4}"/>
                </a:ext>
              </a:extLst>
            </p:cNvPr>
            <p:cNvSpPr txBox="1"/>
            <p:nvPr/>
          </p:nvSpPr>
          <p:spPr>
            <a:xfrm>
              <a:off x="208352" y="6036946"/>
              <a:ext cx="9035249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二次函數圖形的頂點為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(–2, 2)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且通過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(–4, –2)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m</a:t>
              </a:r>
              <a:r>
                <a:rPr lang="en-US" altLang="zh-TW" b="1" dirty="0">
                  <a:ea typeface="微軟正黑體" panose="020B0604030504040204" pitchFamily="34" charset="-120"/>
                </a:rPr>
                <a:t>,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–7)</a:t>
              </a:r>
              <a:r>
                <a:rPr lang="zh-TW" altLang="en-US" dirty="0">
                  <a:ea typeface="微軟正黑體" panose="020B0604030504040204" pitchFamily="34" charset="-120"/>
                </a:rPr>
                <a:t> 兩點，則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m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–5   (B) 2 </a:t>
              </a:r>
              <a:r>
                <a:rPr lang="zh-TW" altLang="en-US" dirty="0">
                  <a:ea typeface="微軟正黑體" panose="020B0604030504040204" pitchFamily="34" charset="-120"/>
                </a:rPr>
                <a:t>或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–5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2   (D) 1 </a:t>
              </a:r>
              <a:r>
                <a:rPr lang="zh-TW" altLang="en-US" dirty="0">
                  <a:ea typeface="微軟正黑體" panose="020B0604030504040204" pitchFamily="34" charset="-120"/>
                </a:rPr>
                <a:t>或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–5 </a:t>
              </a:r>
            </a:p>
          </p:txBody>
        </p: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54592D26-DFC7-3260-277F-54D1C2762A76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6010893"/>
              <a:ext cx="861557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C12C8CA5-4581-614A-C354-FF5AFAF02261}"/>
                </a:ext>
              </a:extLst>
            </p:cNvPr>
            <p:cNvSpPr txBox="1"/>
            <p:nvPr/>
          </p:nvSpPr>
          <p:spPr>
            <a:xfrm>
              <a:off x="634023" y="562004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B1B75877-406A-46F8-8B50-37458598AF3C}"/>
                </a:ext>
              </a:extLst>
            </p:cNvPr>
            <p:cNvSpPr/>
            <p:nvPr/>
          </p:nvSpPr>
          <p:spPr>
            <a:xfrm>
              <a:off x="321890" y="565733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171FE9A6-96AE-19BC-3B6D-8C704178E972}"/>
                </a:ext>
              </a:extLst>
            </p:cNvPr>
            <p:cNvSpPr txBox="1"/>
            <p:nvPr/>
          </p:nvSpPr>
          <p:spPr>
            <a:xfrm>
              <a:off x="9655277" y="645025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88AA10C3-2B52-6D6C-2616-AA825BB9C0F1}"/>
                  </a:ext>
                </a:extLst>
              </p14:cNvPr>
              <p14:cNvContentPartPr/>
              <p14:nvPr/>
            </p14:nvContentPartPr>
            <p14:xfrm>
              <a:off x="5625000" y="3583080"/>
              <a:ext cx="1510560" cy="239040"/>
            </p14:xfrm>
          </p:contentPart>
        </mc:Choice>
        <mc:Fallback xmlns=""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88AA10C3-2B52-6D6C-2616-AA825BB9C0F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15640" y="3573720"/>
                <a:ext cx="1529280" cy="2577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D6326ECE-10C6-073A-7DE0-4479112093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02977" y="5176690"/>
            <a:ext cx="710000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453688F2-4AF8-7546-AFBB-74952E560DCD}"/>
              </a:ext>
            </a:extLst>
          </p:cNvPr>
          <p:cNvSpPr txBox="1"/>
          <p:nvPr/>
        </p:nvSpPr>
        <p:spPr>
          <a:xfrm>
            <a:off x="10951070" y="491907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02199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23304</TotalTime>
  <Words>172</Words>
  <Application>Microsoft Office PowerPoint</Application>
  <PresentationFormat>寬螢幕</PresentationFormat>
  <Paragraphs>16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已知頂點求二次函數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1103</cp:revision>
  <dcterms:created xsi:type="dcterms:W3CDTF">2015-07-26T15:18:38Z</dcterms:created>
  <dcterms:modified xsi:type="dcterms:W3CDTF">2024-01-02T05:48:08Z</dcterms:modified>
</cp:coreProperties>
</file>