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3399FF"/>
    <a:srgbClr val="FFFFCC"/>
    <a:srgbClr val="FF00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B3D7DE-A7E1-4542-93B0-3FF32504C6AA}" v="136" dt="2023-10-18T07:33:44.7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94796" autoAdjust="0"/>
  </p:normalViewPr>
  <p:slideViewPr>
    <p:cSldViewPr snapToGrid="0">
      <p:cViewPr varScale="1">
        <p:scale>
          <a:sx n="75" d="100"/>
          <a:sy n="75" d="100"/>
        </p:scale>
        <p:origin x="420" y="56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-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addSld modSld sldOrd">
      <pc:chgData name="代數白痴 顧" userId="316db6a4f7ef8138" providerId="LiveId" clId="{B8B3D7DE-A7E1-4542-93B0-3FF32504C6AA}" dt="2023-10-18T07:33:44.715" v="13909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  <pc:sldChg chg="add">
        <pc:chgData name="代數白痴 顧" userId="316db6a4f7ef8138" providerId="LiveId" clId="{B8B3D7DE-A7E1-4542-93B0-3FF32504C6AA}" dt="2023-10-18T07:33:44.715" v="13909"/>
        <pc:sldMkLst>
          <pc:docMk/>
          <pc:sldMk cId="3506736904" sldId="394"/>
        </pc:sldMkLst>
      </pc:sldChg>
      <pc:sldChg chg="add">
        <pc:chgData name="代數白痴 顧" userId="316db6a4f7ef8138" providerId="LiveId" clId="{B8B3D7DE-A7E1-4542-93B0-3FF32504C6AA}" dt="2023-10-18T07:33:44.715" v="13909"/>
        <pc:sldMkLst>
          <pc:docMk/>
          <pc:sldMk cId="3033747027" sldId="395"/>
        </pc:sldMkLst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8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拋物線與平行四邊形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96238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坐標平面上，二次函數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 = –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 –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3)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的圖形頂點為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，且此函數圖形與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軸交於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點。若在此函數圖形上取一點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軸上取一點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，使得四邊形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為平行四邊形，則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點坐標為何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(6, 0)   (B)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(9, 0)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(C) (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–6, 0)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 (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–9, 0)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【104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F0DB0E14-49EA-CD1A-292F-1043943D1007}"/>
              </a:ext>
            </a:extLst>
          </p:cNvPr>
          <p:cNvGrpSpPr/>
          <p:nvPr/>
        </p:nvGrpSpPr>
        <p:grpSpPr>
          <a:xfrm>
            <a:off x="218186" y="5272971"/>
            <a:ext cx="11983646" cy="1477446"/>
            <a:chOff x="218186" y="5272971"/>
            <a:chExt cx="11983646" cy="1477446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83F64235-E818-7663-F7B2-DBAE45A493C5}"/>
                </a:ext>
              </a:extLst>
            </p:cNvPr>
            <p:cNvCxnSpPr>
              <a:cxnSpLocks/>
            </p:cNvCxnSpPr>
            <p:nvPr/>
          </p:nvCxnSpPr>
          <p:spPr>
            <a:xfrm>
              <a:off x="312671" y="5663817"/>
              <a:ext cx="1143736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A3EF502E-F5C4-413C-AFDD-06B7D6CFAEAE}"/>
                </a:ext>
              </a:extLst>
            </p:cNvPr>
            <p:cNvSpPr txBox="1"/>
            <p:nvPr/>
          </p:nvSpPr>
          <p:spPr>
            <a:xfrm>
              <a:off x="643855" y="5272971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B7080E07-AD10-810E-BE74-3E3D9DFEAA34}"/>
                </a:ext>
              </a:extLst>
            </p:cNvPr>
            <p:cNvSpPr/>
            <p:nvPr/>
          </p:nvSpPr>
          <p:spPr>
            <a:xfrm>
              <a:off x="331722" y="5310262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3C4D356-E86E-2D30-1771-DC2F8E46956E}"/>
                </a:ext>
              </a:extLst>
            </p:cNvPr>
            <p:cNvSpPr txBox="1"/>
            <p:nvPr/>
          </p:nvSpPr>
          <p:spPr>
            <a:xfrm>
              <a:off x="218186" y="5689870"/>
              <a:ext cx="11531854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坐標平面上，二次函數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y =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 +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3)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的圖形頂點為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dirty="0">
                  <a:ea typeface="微軟正黑體" panose="020B0604030504040204" pitchFamily="34" charset="-120"/>
                </a:rPr>
                <a:t>，且此函數圖形與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y </a:t>
              </a:r>
              <a:r>
                <a:rPr lang="zh-TW" altLang="en-US" dirty="0">
                  <a:ea typeface="微軟正黑體" panose="020B0604030504040204" pitchFamily="34" charset="-120"/>
                </a:rPr>
                <a:t>軸交於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點。若在此函數圖形上取一點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zh-TW" altLang="en-US" dirty="0">
                  <a:ea typeface="微軟正黑體" panose="020B0604030504040204" pitchFamily="34" charset="-120"/>
                </a:rPr>
                <a:t>，在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 </a:t>
              </a:r>
              <a:r>
                <a:rPr lang="zh-TW" altLang="en-US" dirty="0">
                  <a:ea typeface="微軟正黑體" panose="020B0604030504040204" pitchFamily="34" charset="-120"/>
                </a:rPr>
                <a:t>軸上取一點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zh-TW" altLang="en-US" dirty="0">
                  <a:ea typeface="微軟正黑體" panose="020B0604030504040204" pitchFamily="34" charset="-120"/>
                </a:rPr>
                <a:t>，使得四邊形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zh-TW" altLang="en-US" dirty="0">
                  <a:ea typeface="微軟正黑體" panose="020B0604030504040204" pitchFamily="34" charset="-120"/>
                </a:rPr>
                <a:t> 為平行四邊形，則該平行四邊形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的面積為多少平方單位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27   (B)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54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58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(D)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60</a:t>
              </a:r>
              <a:endParaRPr lang="en-US" altLang="zh-TW" dirty="0"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DE5A842-2134-9639-2AC0-310AE1A246E8}"/>
                </a:ext>
              </a:extLst>
            </p:cNvPr>
            <p:cNvSpPr txBox="1"/>
            <p:nvPr/>
          </p:nvSpPr>
          <p:spPr>
            <a:xfrm>
              <a:off x="9665109" y="6391737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7" name="圖片 6">
            <a:extLst>
              <a:ext uri="{FF2B5EF4-FFF2-40B4-BE49-F238E27FC236}">
                <a16:creationId xmlns:a16="http://schemas.microsoft.com/office/drawing/2014/main" id="{71EEF8F1-CB51-FC76-804E-1E7EF3C6DF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2939" y="4879020"/>
            <a:ext cx="690411" cy="720000"/>
          </a:xfrm>
          <a:prstGeom prst="rect">
            <a:avLst/>
          </a:prstGeom>
        </p:spPr>
      </p:pic>
      <p:sp>
        <p:nvSpPr>
          <p:cNvPr id="15" name="文字方塊 3">
            <a:extLst>
              <a:ext uri="{FF2B5EF4-FFF2-40B4-BE49-F238E27FC236}">
                <a16:creationId xmlns:a16="http://schemas.microsoft.com/office/drawing/2014/main" id="{A3FB20FD-374D-9E87-59C1-54149D5EC7FB}"/>
              </a:ext>
            </a:extLst>
          </p:cNvPr>
          <p:cNvSpPr txBox="1"/>
          <p:nvPr/>
        </p:nvSpPr>
        <p:spPr>
          <a:xfrm>
            <a:off x="10968191" y="4649670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26703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23161</TotalTime>
  <Words>193</Words>
  <Application>Microsoft Office PowerPoint</Application>
  <PresentationFormat>寬螢幕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拋物線與平行四邊形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1098</cp:revision>
  <dcterms:created xsi:type="dcterms:W3CDTF">2015-07-26T15:18:38Z</dcterms:created>
  <dcterms:modified xsi:type="dcterms:W3CDTF">2024-01-05T02:25:11Z</dcterms:modified>
</cp:coreProperties>
</file>