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FFCC"/>
    <a:srgbClr val="FF00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B3D7DE-A7E1-4542-93B0-3FF32504C6AA}" v="136" dt="2023-10-18T07:33:44.7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86086" autoAdjust="0"/>
  </p:normalViewPr>
  <p:slideViewPr>
    <p:cSldViewPr snapToGrid="0">
      <p:cViewPr varScale="1">
        <p:scale>
          <a:sx n="68" d="100"/>
          <a:sy n="68" d="100"/>
        </p:scale>
        <p:origin x="716" y="68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addSld modSld sldOrd">
      <pc:chgData name="代數白痴 顧" userId="316db6a4f7ef8138" providerId="LiveId" clId="{B8B3D7DE-A7E1-4542-93B0-3FF32504C6AA}" dt="2023-10-18T07:33:44.715" v="13909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  <pc:sldChg chg="add">
        <pc:chgData name="代數白痴 顧" userId="316db6a4f7ef8138" providerId="LiveId" clId="{B8B3D7DE-A7E1-4542-93B0-3FF32504C6AA}" dt="2023-10-18T07:33:44.715" v="13909"/>
        <pc:sldMkLst>
          <pc:docMk/>
          <pc:sldMk cId="3506736904" sldId="394"/>
        </pc:sldMkLst>
      </pc:sldChg>
      <pc:sldChg chg="add">
        <pc:chgData name="代數白痴 顧" userId="316db6a4f7ef8138" providerId="LiveId" clId="{B8B3D7DE-A7E1-4542-93B0-3FF32504C6AA}" dt="2023-10-18T07:33:44.715" v="13909"/>
        <pc:sldMkLst>
          <pc:docMk/>
          <pc:sldMk cId="3033747027" sldId="395"/>
        </pc:sldMkLst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88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拋物線與水平線交點距離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962386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坐標平面上有一水平線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L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與二次函數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=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+ 7)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– 10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的圖形，其中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為一正數，且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L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與二次函數圖形相交於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兩點，與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軸相交於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點，其位置如圖所示。若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的長度為何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17   (B)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19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(C)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21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(D)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24            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E75824F4-B4E4-2531-967A-485C40578C3B}"/>
              </a:ext>
            </a:extLst>
          </p:cNvPr>
          <p:cNvCxnSpPr/>
          <p:nvPr/>
        </p:nvCxnSpPr>
        <p:spPr>
          <a:xfrm>
            <a:off x="9249081" y="1453672"/>
            <a:ext cx="38501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0402F8B2-8521-2A78-654E-1B7BB85DD03A}"/>
              </a:ext>
            </a:extLst>
          </p:cNvPr>
          <p:cNvCxnSpPr/>
          <p:nvPr/>
        </p:nvCxnSpPr>
        <p:spPr>
          <a:xfrm>
            <a:off x="7576119" y="1458019"/>
            <a:ext cx="38501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5898A4ED-D0AC-18F5-1196-C4CBC71551B0}"/>
              </a:ext>
            </a:extLst>
          </p:cNvPr>
          <p:cNvCxnSpPr/>
          <p:nvPr/>
        </p:nvCxnSpPr>
        <p:spPr>
          <a:xfrm>
            <a:off x="6955191" y="1451581"/>
            <a:ext cx="38501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群組 63">
            <a:extLst>
              <a:ext uri="{FF2B5EF4-FFF2-40B4-BE49-F238E27FC236}">
                <a16:creationId xmlns:a16="http://schemas.microsoft.com/office/drawing/2014/main" id="{224CBAB7-D20B-0411-712C-89E735D4C7E3}"/>
              </a:ext>
            </a:extLst>
          </p:cNvPr>
          <p:cNvGrpSpPr/>
          <p:nvPr/>
        </p:nvGrpSpPr>
        <p:grpSpPr>
          <a:xfrm>
            <a:off x="4430454" y="1947938"/>
            <a:ext cx="3848131" cy="3142230"/>
            <a:chOff x="4882355" y="1900646"/>
            <a:chExt cx="3848131" cy="3142230"/>
          </a:xfrm>
        </p:grpSpPr>
        <p:pic>
          <p:nvPicPr>
            <p:cNvPr id="54" name="圖片 53">
              <a:extLst>
                <a:ext uri="{FF2B5EF4-FFF2-40B4-BE49-F238E27FC236}">
                  <a16:creationId xmlns:a16="http://schemas.microsoft.com/office/drawing/2014/main" id="{6042A8A4-1301-6361-19FD-227FD6C83B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82355" y="2189633"/>
              <a:ext cx="3436620" cy="2853243"/>
            </a:xfrm>
            <a:prstGeom prst="rect">
              <a:avLst/>
            </a:prstGeom>
          </p:spPr>
        </p:pic>
        <p:cxnSp>
          <p:nvCxnSpPr>
            <p:cNvPr id="22" name="直線單箭頭接點 21">
              <a:extLst>
                <a:ext uri="{FF2B5EF4-FFF2-40B4-BE49-F238E27FC236}">
                  <a16:creationId xmlns:a16="http://schemas.microsoft.com/office/drawing/2014/main" id="{0050FA80-DB72-8E1D-032E-096EDF5AAA31}"/>
                </a:ext>
              </a:extLst>
            </p:cNvPr>
            <p:cNvCxnSpPr/>
            <p:nvPr/>
          </p:nvCxnSpPr>
          <p:spPr>
            <a:xfrm>
              <a:off x="4927913" y="3906176"/>
              <a:ext cx="3454400" cy="0"/>
            </a:xfrm>
            <a:prstGeom prst="straightConnector1">
              <a:avLst/>
            </a:prstGeom>
            <a:ln w="1651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單箭頭接點 44">
              <a:extLst>
                <a:ext uri="{FF2B5EF4-FFF2-40B4-BE49-F238E27FC236}">
                  <a16:creationId xmlns:a16="http://schemas.microsoft.com/office/drawing/2014/main" id="{44EA08A9-0DA6-D9C0-4480-CDB83137B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14801" y="2235466"/>
              <a:ext cx="0" cy="2807410"/>
            </a:xfrm>
            <a:prstGeom prst="straightConnector1">
              <a:avLst/>
            </a:prstGeom>
            <a:ln w="1651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字方塊 46">
              <a:extLst>
                <a:ext uri="{FF2B5EF4-FFF2-40B4-BE49-F238E27FC236}">
                  <a16:creationId xmlns:a16="http://schemas.microsoft.com/office/drawing/2014/main" id="{EE7CF6C8-F3AE-EA19-CFB5-1E28A390441A}"/>
                </a:ext>
              </a:extLst>
            </p:cNvPr>
            <p:cNvSpPr txBox="1"/>
            <p:nvPr/>
          </p:nvSpPr>
          <p:spPr>
            <a:xfrm>
              <a:off x="8254721" y="3714611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x</a:t>
              </a:r>
              <a:endParaRPr lang="zh-TW" altLang="en-US" b="1" i="1" dirty="0"/>
            </a:p>
          </p:txBody>
        </p:sp>
        <p:sp>
          <p:nvSpPr>
            <p:cNvPr id="49" name="文字方塊 48">
              <a:extLst>
                <a:ext uri="{FF2B5EF4-FFF2-40B4-BE49-F238E27FC236}">
                  <a16:creationId xmlns:a16="http://schemas.microsoft.com/office/drawing/2014/main" id="{F51B173C-90FB-5273-271C-D283E9BBB6F4}"/>
                </a:ext>
              </a:extLst>
            </p:cNvPr>
            <p:cNvSpPr txBox="1"/>
            <p:nvPr/>
          </p:nvSpPr>
          <p:spPr>
            <a:xfrm>
              <a:off x="7090269" y="1900646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y</a:t>
              </a:r>
              <a:endParaRPr lang="zh-TW" altLang="en-US" b="1" i="1" dirty="0"/>
            </a:p>
          </p:txBody>
        </p:sp>
      </p:grp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E32480AC-1E31-F4F8-A06C-2B6809F6DE89}"/>
              </a:ext>
            </a:extLst>
          </p:cNvPr>
          <p:cNvSpPr txBox="1"/>
          <p:nvPr/>
        </p:nvSpPr>
        <p:spPr>
          <a:xfrm>
            <a:off x="4881939" y="3510072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3209987C-B309-B862-E8F5-6982259A7626}"/>
              </a:ext>
            </a:extLst>
          </p:cNvPr>
          <p:cNvSpPr txBox="1"/>
          <p:nvPr/>
        </p:nvSpPr>
        <p:spPr>
          <a:xfrm>
            <a:off x="6732515" y="3492087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5BB1263F-E72F-6913-B935-DAE38E7B22D3}"/>
              </a:ext>
            </a:extLst>
          </p:cNvPr>
          <p:cNvSpPr txBox="1"/>
          <p:nvPr/>
        </p:nvSpPr>
        <p:spPr>
          <a:xfrm>
            <a:off x="7029784" y="3492087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BE99029D-33D5-1C74-594A-FE5FBFE0B623}"/>
              </a:ext>
            </a:extLst>
          </p:cNvPr>
          <p:cNvSpPr txBox="1"/>
          <p:nvPr/>
        </p:nvSpPr>
        <p:spPr>
          <a:xfrm>
            <a:off x="4101383" y="3384688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L</a:t>
            </a:r>
            <a:endParaRPr lang="zh-TW" altLang="en-US" b="1" i="1" dirty="0"/>
          </a:p>
        </p:txBody>
      </p:sp>
      <p:grpSp>
        <p:nvGrpSpPr>
          <p:cNvPr id="83" name="群組 82">
            <a:extLst>
              <a:ext uri="{FF2B5EF4-FFF2-40B4-BE49-F238E27FC236}">
                <a16:creationId xmlns:a16="http://schemas.microsoft.com/office/drawing/2014/main" id="{848D42E3-007F-9026-7D35-EFB30C9B63C3}"/>
              </a:ext>
            </a:extLst>
          </p:cNvPr>
          <p:cNvGrpSpPr/>
          <p:nvPr/>
        </p:nvGrpSpPr>
        <p:grpSpPr>
          <a:xfrm>
            <a:off x="218186" y="4525798"/>
            <a:ext cx="11983646" cy="2227833"/>
            <a:chOff x="218186" y="4525798"/>
            <a:chExt cx="11983646" cy="2227833"/>
          </a:xfrm>
        </p:grpSpPr>
        <p:sp>
          <p:nvSpPr>
            <p:cNvPr id="80" name="文字方塊 79">
              <a:extLst>
                <a:ext uri="{FF2B5EF4-FFF2-40B4-BE49-F238E27FC236}">
                  <a16:creationId xmlns:a16="http://schemas.microsoft.com/office/drawing/2014/main" id="{72154CDA-52EB-B24C-60D4-D87B655D45F4}"/>
                </a:ext>
              </a:extLst>
            </p:cNvPr>
            <p:cNvSpPr txBox="1"/>
            <p:nvPr/>
          </p:nvSpPr>
          <p:spPr>
            <a:xfrm>
              <a:off x="10119577" y="4525798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y</a:t>
              </a:r>
              <a:endParaRPr lang="zh-TW" altLang="en-US" sz="1600" b="1" i="1" dirty="0"/>
            </a:p>
          </p:txBody>
        </p:sp>
        <p:grpSp>
          <p:nvGrpSpPr>
            <p:cNvPr id="82" name="群組 81">
              <a:extLst>
                <a:ext uri="{FF2B5EF4-FFF2-40B4-BE49-F238E27FC236}">
                  <a16:creationId xmlns:a16="http://schemas.microsoft.com/office/drawing/2014/main" id="{7AD9D0BE-61E2-81EA-5715-CFF6770CD3DB}"/>
                </a:ext>
              </a:extLst>
            </p:cNvPr>
            <p:cNvGrpSpPr/>
            <p:nvPr/>
          </p:nvGrpSpPr>
          <p:grpSpPr>
            <a:xfrm>
              <a:off x="218186" y="4834978"/>
              <a:ext cx="11983646" cy="1918653"/>
              <a:chOff x="218186" y="4834978"/>
              <a:chExt cx="11983646" cy="1918653"/>
            </a:xfrm>
          </p:grpSpPr>
          <p:grpSp>
            <p:nvGrpSpPr>
              <p:cNvPr id="3" name="群組 2">
                <a:extLst>
                  <a:ext uri="{FF2B5EF4-FFF2-40B4-BE49-F238E27FC236}">
                    <a16:creationId xmlns:a16="http://schemas.microsoft.com/office/drawing/2014/main" id="{B7912554-F7C1-5852-8AB5-6489B5423E94}"/>
                  </a:ext>
                </a:extLst>
              </p:cNvPr>
              <p:cNvGrpSpPr/>
              <p:nvPr/>
            </p:nvGrpSpPr>
            <p:grpSpPr>
              <a:xfrm>
                <a:off x="218186" y="4943787"/>
                <a:ext cx="11983646" cy="1809844"/>
                <a:chOff x="237251" y="8052551"/>
                <a:chExt cx="11983646" cy="1809844"/>
              </a:xfrm>
            </p:grpSpPr>
            <p:cxnSp>
              <p:nvCxnSpPr>
                <p:cNvPr id="4" name="直線接點 3">
                  <a:extLst>
                    <a:ext uri="{FF2B5EF4-FFF2-40B4-BE49-F238E27FC236}">
                      <a16:creationId xmlns:a16="http://schemas.microsoft.com/office/drawing/2014/main" id="{83F64235-E818-7663-F7B2-DBAE45A493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1736" y="8443397"/>
                  <a:ext cx="8900155" cy="0"/>
                </a:xfrm>
                <a:prstGeom prst="line">
                  <a:avLst/>
                </a:prstGeom>
                <a:ln w="1905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" name="文字方塊 5">
                  <a:extLst>
                    <a:ext uri="{FF2B5EF4-FFF2-40B4-BE49-F238E27FC236}">
                      <a16:creationId xmlns:a16="http://schemas.microsoft.com/office/drawing/2014/main" id="{A3EF502E-F5C4-413C-AFDD-06B7D6CFAEAE}"/>
                    </a:ext>
                  </a:extLst>
                </p:cNvPr>
                <p:cNvSpPr txBox="1"/>
                <p:nvPr/>
              </p:nvSpPr>
              <p:spPr>
                <a:xfrm>
                  <a:off x="662920" y="8052551"/>
                  <a:ext cx="16677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TW" altLang="en-US" dirty="0">
                      <a:ea typeface="微軟正黑體" panose="020B0604030504040204" pitchFamily="34" charset="-120"/>
                    </a:rPr>
                    <a:t>學生練習</a:t>
                  </a:r>
                  <a:endParaRPr lang="en-US" altLang="zh-TW" b="1" dirty="0"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8" name="矩形 7">
                  <a:extLst>
                    <a:ext uri="{FF2B5EF4-FFF2-40B4-BE49-F238E27FC236}">
                      <a16:creationId xmlns:a16="http://schemas.microsoft.com/office/drawing/2014/main" id="{B7080E07-AD10-810E-BE74-3E3D9DFEAA34}"/>
                    </a:ext>
                  </a:extLst>
                </p:cNvPr>
                <p:cNvSpPr/>
                <p:nvPr/>
              </p:nvSpPr>
              <p:spPr>
                <a:xfrm>
                  <a:off x="350787" y="8089842"/>
                  <a:ext cx="280472" cy="28875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headEnd type="none" w="med" len="med"/>
                  <a:tailEnd type="arrow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9" name="文字方塊 8">
                  <a:extLst>
                    <a:ext uri="{FF2B5EF4-FFF2-40B4-BE49-F238E27FC236}">
                      <a16:creationId xmlns:a16="http://schemas.microsoft.com/office/drawing/2014/main" id="{C3C4D356-E86E-2D30-1771-DC2F8E46956E}"/>
                    </a:ext>
                  </a:extLst>
                </p:cNvPr>
                <p:cNvSpPr txBox="1"/>
                <p:nvPr/>
              </p:nvSpPr>
              <p:spPr>
                <a:xfrm>
                  <a:off x="237251" y="8469450"/>
                  <a:ext cx="8232363" cy="13929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TW" altLang="en-US" dirty="0">
                      <a:ea typeface="微軟正黑體" panose="020B0604030504040204" pitchFamily="34" charset="-120"/>
                    </a:rPr>
                    <a:t>坐標平面上有一水平線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L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與二次函數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y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 =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(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x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+ 4)</a:t>
                  </a:r>
                  <a:r>
                    <a:rPr lang="en-US" altLang="zh-TW" b="1" baseline="40000" dirty="0">
                      <a:ea typeface="微軟正黑體" panose="020B0604030504040204" pitchFamily="34" charset="-120"/>
                    </a:rPr>
                    <a:t>2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 + 8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的圖形，其中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為一負數，且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L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與二次函數圖形相交於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、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C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兩點，與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y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軸相交於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B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點，其位置如圖所示。若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AB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：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BC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=</a:t>
                  </a:r>
                  <a:r>
                    <a:rPr lang="zh-TW" altLang="en-US" b="1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3</a:t>
                  </a:r>
                  <a:r>
                    <a:rPr lang="zh-TW" altLang="en-US" b="1" dirty="0">
                      <a:ea typeface="微軟正黑體" panose="020B0604030504040204" pitchFamily="34" charset="-120"/>
                    </a:rPr>
                    <a:t>：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1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，則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AC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的長度為何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?</a:t>
                  </a:r>
                </a:p>
                <a:p>
                  <a:pPr>
                    <a:lnSpc>
                      <a:spcPct val="120000"/>
                    </a:lnSpc>
                  </a:pPr>
                  <a:r>
                    <a:rPr lang="en-US" altLang="zh-TW" b="1" dirty="0">
                      <a:ea typeface="微軟正黑體" panose="020B0604030504040204" pitchFamily="34" charset="-120"/>
                    </a:rPr>
                    <a:t>(A) 28   (B) </a:t>
                  </a:r>
                  <a:r>
                    <a:rPr lang="en-US" altLang="zh-TW" b="1" dirty="0">
                      <a:ea typeface="微軟正黑體" panose="020B0604030504040204" pitchFamily="34" charset="-120"/>
                      <a:sym typeface="Symbol" panose="05050102010706020507" pitchFamily="18" charset="2"/>
                    </a:rPr>
                    <a:t>24  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(C) </a:t>
                  </a:r>
                  <a:r>
                    <a:rPr lang="en-US" altLang="zh-TW" b="1" dirty="0">
                      <a:ea typeface="微軟正黑體" panose="020B0604030504040204" pitchFamily="34" charset="-120"/>
                      <a:sym typeface="Symbol" panose="05050102010706020507" pitchFamily="18" charset="2"/>
                    </a:rPr>
                    <a:t>20  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(D) </a:t>
                  </a:r>
                  <a:r>
                    <a:rPr lang="en-US" altLang="zh-TW" b="1" dirty="0">
                      <a:ea typeface="微軟正黑體" panose="020B0604030504040204" pitchFamily="34" charset="-120"/>
                      <a:sym typeface="Symbol" panose="05050102010706020507" pitchFamily="18" charset="2"/>
                    </a:rPr>
                    <a:t>16</a:t>
                  </a:r>
                  <a:endParaRPr lang="en-US" altLang="zh-TW" dirty="0"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0" name="文字方塊 9">
                  <a:extLst>
                    <a:ext uri="{FF2B5EF4-FFF2-40B4-BE49-F238E27FC236}">
                      <a16:creationId xmlns:a16="http://schemas.microsoft.com/office/drawing/2014/main" id="{3DE5A842-2134-9639-2AC0-310AE1A246E8}"/>
                    </a:ext>
                  </a:extLst>
                </p:cNvPr>
                <p:cNvSpPr txBox="1"/>
                <p:nvPr/>
              </p:nvSpPr>
              <p:spPr>
                <a:xfrm>
                  <a:off x="9684174" y="9500501"/>
                  <a:ext cx="2536723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</a:rPr>
                    <a:t>解答</a:t>
                  </a:r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： </a:t>
                  </a:r>
                  <a:r>
                    <a:rPr lang="en-US" altLang="zh-TW" sz="1600" b="1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(D)</a:t>
                  </a:r>
                  <a:endParaRPr lang="zh-TW" altLang="en-US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endParaRPr>
                </a:p>
              </p:txBody>
            </p:sp>
          </p:grpSp>
          <p:cxnSp>
            <p:nvCxnSpPr>
              <p:cNvPr id="42" name="直線接點 41">
                <a:extLst>
                  <a:ext uri="{FF2B5EF4-FFF2-40B4-BE49-F238E27FC236}">
                    <a16:creationId xmlns:a16="http://schemas.microsoft.com/office/drawing/2014/main" id="{6A1B244B-AFD5-1E68-E0D8-1D8D9B52C47E}"/>
                  </a:ext>
                </a:extLst>
              </p:cNvPr>
              <p:cNvCxnSpPr/>
              <p:nvPr/>
            </p:nvCxnSpPr>
            <p:spPr>
              <a:xfrm>
                <a:off x="601523" y="6105737"/>
                <a:ext cx="330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接點 67">
                <a:extLst>
                  <a:ext uri="{FF2B5EF4-FFF2-40B4-BE49-F238E27FC236}">
                    <a16:creationId xmlns:a16="http://schemas.microsoft.com/office/drawing/2014/main" id="{A4ECBF5E-79B3-4772-0B76-1B09BF553E72}"/>
                  </a:ext>
                </a:extLst>
              </p:cNvPr>
              <p:cNvCxnSpPr/>
              <p:nvPr/>
            </p:nvCxnSpPr>
            <p:spPr>
              <a:xfrm>
                <a:off x="1133810" y="6105737"/>
                <a:ext cx="330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接點 68">
                <a:extLst>
                  <a:ext uri="{FF2B5EF4-FFF2-40B4-BE49-F238E27FC236}">
                    <a16:creationId xmlns:a16="http://schemas.microsoft.com/office/drawing/2014/main" id="{6C709DD5-78D8-2E35-D6AF-2D74A7EAD550}"/>
                  </a:ext>
                </a:extLst>
              </p:cNvPr>
              <p:cNvCxnSpPr/>
              <p:nvPr/>
            </p:nvCxnSpPr>
            <p:spPr>
              <a:xfrm>
                <a:off x="2657803" y="6105737"/>
                <a:ext cx="330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71" name="圖片 70">
                <a:extLst>
                  <a:ext uri="{FF2B5EF4-FFF2-40B4-BE49-F238E27FC236}">
                    <a16:creationId xmlns:a16="http://schemas.microsoft.com/office/drawing/2014/main" id="{77F97884-2D6F-90E7-763B-5878FBFF6A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15404" y="4834978"/>
                <a:ext cx="1831873" cy="1735119"/>
              </a:xfrm>
              <a:prstGeom prst="rect">
                <a:avLst/>
              </a:prstGeom>
            </p:spPr>
          </p:pic>
          <p:cxnSp>
            <p:nvCxnSpPr>
              <p:cNvPr id="72" name="直線單箭頭接點 71">
                <a:extLst>
                  <a:ext uri="{FF2B5EF4-FFF2-40B4-BE49-F238E27FC236}">
                    <a16:creationId xmlns:a16="http://schemas.microsoft.com/office/drawing/2014/main" id="{09CEEB1A-468C-482E-08FC-7B33C265E2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74943" y="5868670"/>
                <a:ext cx="2196409" cy="0"/>
              </a:xfrm>
              <a:prstGeom prst="straightConnector1">
                <a:avLst/>
              </a:prstGeom>
              <a:ln w="1651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單箭頭接點 76">
                <a:extLst>
                  <a:ext uri="{FF2B5EF4-FFF2-40B4-BE49-F238E27FC236}">
                    <a16:creationId xmlns:a16="http://schemas.microsoft.com/office/drawing/2014/main" id="{865EF838-2FA2-A394-6679-DD473B53D8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326190" y="4834978"/>
                <a:ext cx="0" cy="1809662"/>
              </a:xfrm>
              <a:prstGeom prst="straightConnector1">
                <a:avLst/>
              </a:prstGeom>
              <a:ln w="1651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文字方塊 54">
                <a:extLst>
                  <a:ext uri="{FF2B5EF4-FFF2-40B4-BE49-F238E27FC236}">
                    <a16:creationId xmlns:a16="http://schemas.microsoft.com/office/drawing/2014/main" id="{01DE88EF-3698-A436-F15E-37D273776914}"/>
                  </a:ext>
                </a:extLst>
              </p:cNvPr>
              <p:cNvSpPr txBox="1"/>
              <p:nvPr/>
            </p:nvSpPr>
            <p:spPr>
              <a:xfrm>
                <a:off x="9269604" y="6076790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A</a:t>
                </a:r>
                <a:endParaRPr lang="zh-TW" altLang="en-US" sz="1600" b="1" i="1" dirty="0"/>
              </a:p>
            </p:txBody>
          </p:sp>
          <p:sp>
            <p:nvSpPr>
              <p:cNvPr id="56" name="文字方塊 55">
                <a:extLst>
                  <a:ext uri="{FF2B5EF4-FFF2-40B4-BE49-F238E27FC236}">
                    <a16:creationId xmlns:a16="http://schemas.microsoft.com/office/drawing/2014/main" id="{9A6128D2-D05D-335F-BF28-6D8713E11123}"/>
                  </a:ext>
                </a:extLst>
              </p:cNvPr>
              <p:cNvSpPr txBox="1"/>
              <p:nvPr/>
            </p:nvSpPr>
            <p:spPr>
              <a:xfrm>
                <a:off x="10005616" y="6070577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B</a:t>
                </a:r>
                <a:endParaRPr lang="zh-TW" altLang="en-US" sz="1600" b="1" i="1" dirty="0"/>
              </a:p>
            </p:txBody>
          </p:sp>
          <p:sp>
            <p:nvSpPr>
              <p:cNvPr id="57" name="文字方塊 56">
                <a:extLst>
                  <a:ext uri="{FF2B5EF4-FFF2-40B4-BE49-F238E27FC236}">
                    <a16:creationId xmlns:a16="http://schemas.microsoft.com/office/drawing/2014/main" id="{BEF9ACFD-CFD8-3351-C512-97B49DA728F0}"/>
                  </a:ext>
                </a:extLst>
              </p:cNvPr>
              <p:cNvSpPr txBox="1"/>
              <p:nvPr/>
            </p:nvSpPr>
            <p:spPr>
              <a:xfrm>
                <a:off x="10445307" y="6061102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C</a:t>
                </a:r>
                <a:endParaRPr lang="zh-TW" altLang="en-US" sz="1600" b="1" i="1" dirty="0"/>
              </a:p>
            </p:txBody>
          </p:sp>
          <p:sp>
            <p:nvSpPr>
              <p:cNvPr id="58" name="文字方塊 57">
                <a:extLst>
                  <a:ext uri="{FF2B5EF4-FFF2-40B4-BE49-F238E27FC236}">
                    <a16:creationId xmlns:a16="http://schemas.microsoft.com/office/drawing/2014/main" id="{49CBF493-C4A1-A179-9FDE-95EAE3C2CC4D}"/>
                  </a:ext>
                </a:extLst>
              </p:cNvPr>
              <p:cNvSpPr txBox="1"/>
              <p:nvPr/>
            </p:nvSpPr>
            <p:spPr>
              <a:xfrm>
                <a:off x="11019937" y="5673075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x</a:t>
                </a:r>
                <a:endParaRPr lang="zh-TW" altLang="en-US" sz="1600" b="1" i="1" dirty="0"/>
              </a:p>
            </p:txBody>
          </p:sp>
          <p:sp>
            <p:nvSpPr>
              <p:cNvPr id="81" name="文字方塊 80">
                <a:extLst>
                  <a:ext uri="{FF2B5EF4-FFF2-40B4-BE49-F238E27FC236}">
                    <a16:creationId xmlns:a16="http://schemas.microsoft.com/office/drawing/2014/main" id="{244EC263-91AF-8003-3A9E-F3480C7CDE1A}"/>
                  </a:ext>
                </a:extLst>
              </p:cNvPr>
              <p:cNvSpPr txBox="1"/>
              <p:nvPr/>
            </p:nvSpPr>
            <p:spPr>
              <a:xfrm>
                <a:off x="9988838" y="5589648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O</a:t>
                </a:r>
                <a:endParaRPr lang="zh-TW" altLang="en-US" sz="1600" b="1" i="1" dirty="0"/>
              </a:p>
            </p:txBody>
          </p:sp>
        </p:grpSp>
      </p:grpSp>
      <p:pic>
        <p:nvPicPr>
          <p:cNvPr id="15" name="圖片 14">
            <a:extLst>
              <a:ext uri="{FF2B5EF4-FFF2-40B4-BE49-F238E27FC236}">
                <a16:creationId xmlns:a16="http://schemas.microsoft.com/office/drawing/2014/main" id="{06D536BD-8059-F5C0-228E-CF84B61B5F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42948" y="4589638"/>
            <a:ext cx="724966" cy="720000"/>
          </a:xfrm>
          <a:prstGeom prst="rect">
            <a:avLst/>
          </a:prstGeom>
        </p:spPr>
      </p:pic>
      <p:sp>
        <p:nvSpPr>
          <p:cNvPr id="16" name="文字方塊 3">
            <a:extLst>
              <a:ext uri="{FF2B5EF4-FFF2-40B4-BE49-F238E27FC236}">
                <a16:creationId xmlns:a16="http://schemas.microsoft.com/office/drawing/2014/main" id="{06757832-E0D6-DB34-00D3-5EBE4352CDF1}"/>
              </a:ext>
            </a:extLst>
          </p:cNvPr>
          <p:cNvSpPr txBox="1"/>
          <p:nvPr/>
        </p:nvSpPr>
        <p:spPr>
          <a:xfrm>
            <a:off x="11115674" y="4374366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26703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23215</TotalTime>
  <Words>205</Words>
  <Application>Microsoft Office PowerPoint</Application>
  <PresentationFormat>寬螢幕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拋物線與水平線交點距離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1086</cp:revision>
  <dcterms:created xsi:type="dcterms:W3CDTF">2015-07-26T15:18:38Z</dcterms:created>
  <dcterms:modified xsi:type="dcterms:W3CDTF">2024-01-05T02:39:57Z</dcterms:modified>
</cp:coreProperties>
</file>