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3D7DE-A7E1-4542-93B0-3FF32504C6AA}" v="136" dt="2023-10-18T07:33:4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0271" autoAdjust="0"/>
  </p:normalViewPr>
  <p:slideViewPr>
    <p:cSldViewPr snapToGrid="0">
      <p:cViewPr varScale="1">
        <p:scale>
          <a:sx n="62" d="100"/>
          <a:sy n="62" d="100"/>
        </p:scale>
        <p:origin x="72" y="260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addSld modSld sldOrd">
      <pc:chgData name="代數白痴 顧" userId="316db6a4f7ef8138" providerId="LiveId" clId="{B8B3D7DE-A7E1-4542-93B0-3FF32504C6AA}" dt="2023-10-18T07:33:44.715" v="13909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506736904" sldId="394"/>
        </pc:sldMkLst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033747027" sldId="395"/>
        </pc:sldMkLst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61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414574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坐標平面上，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L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為二次函數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y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2(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+ 2)(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圖形的對稱軸，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為二次函數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y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3(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6)(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圖形的對稱軸。若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L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在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的左側，且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L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的距離為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 – b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之值為何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12    (B) 28    (C) –28    (D) –12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        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麗山高中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兩條對稱軸距離</a:t>
            </a: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A3CC8F27-045F-A59D-8DF9-98CD3DC0C414}"/>
              </a:ext>
            </a:extLst>
          </p:cNvPr>
          <p:cNvGrpSpPr/>
          <p:nvPr/>
        </p:nvGrpSpPr>
        <p:grpSpPr>
          <a:xfrm>
            <a:off x="208352" y="5302556"/>
            <a:ext cx="12023403" cy="1477189"/>
            <a:chOff x="237249" y="8370051"/>
            <a:chExt cx="12023403" cy="1477189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59534299-6C8A-D2FF-B90C-4E44C57EF850}"/>
                </a:ext>
              </a:extLst>
            </p:cNvPr>
            <p:cNvSpPr txBox="1"/>
            <p:nvPr/>
          </p:nvSpPr>
          <p:spPr>
            <a:xfrm>
              <a:off x="237249" y="8786950"/>
              <a:ext cx="11726556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已知坐標平面上有兩個二次函數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+ 1)(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 7)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+ 1)(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15) </a:t>
              </a:r>
              <a:r>
                <a:rPr lang="zh-TW" altLang="en-US" dirty="0">
                  <a:ea typeface="微軟正黑體" panose="020B0604030504040204" pitchFamily="34" charset="-120"/>
                </a:rPr>
                <a:t>的圖形，其中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為整數。判斷將二次函數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+ 1)(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15) </a:t>
              </a:r>
              <a:r>
                <a:rPr lang="zh-TW" altLang="en-US" dirty="0">
                  <a:ea typeface="微軟正黑體" panose="020B0604030504040204" pitchFamily="34" charset="-120"/>
                </a:rPr>
                <a:t>的圖形依下列哪一個方式平移後，會使得兩圖形的對稱軸重疊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</a:t>
              </a:r>
              <a:r>
                <a:rPr lang="zh-TW" altLang="en-US" dirty="0">
                  <a:ea typeface="微軟正黑體" panose="020B0604030504040204" pitchFamily="34" charset="-120"/>
                </a:rPr>
                <a:t>向左平移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單位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</a:t>
              </a:r>
              <a:r>
                <a:rPr lang="zh-TW" altLang="en-US" dirty="0">
                  <a:ea typeface="微軟正黑體" panose="020B0604030504040204" pitchFamily="34" charset="-120"/>
                </a:rPr>
                <a:t>向右平移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單位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</a:t>
              </a:r>
              <a:r>
                <a:rPr lang="zh-TW" altLang="en-US" dirty="0">
                  <a:ea typeface="微軟正黑體" panose="020B0604030504040204" pitchFamily="34" charset="-120"/>
                </a:rPr>
                <a:t>向左平移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 </a:t>
              </a:r>
              <a:r>
                <a:rPr lang="zh-TW" altLang="en-US" dirty="0">
                  <a:ea typeface="微軟正黑體" panose="020B0604030504040204" pitchFamily="34" charset="-120"/>
                </a:rPr>
                <a:t>單位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(D) </a:t>
              </a:r>
              <a:r>
                <a:rPr lang="zh-TW" altLang="en-US" dirty="0">
                  <a:ea typeface="微軟正黑體" panose="020B0604030504040204" pitchFamily="34" charset="-120"/>
                </a:rPr>
                <a:t>向右平移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 </a:t>
              </a:r>
              <a:r>
                <a:rPr lang="zh-TW" altLang="en-US" dirty="0">
                  <a:ea typeface="微軟正黑體" panose="020B0604030504040204" pitchFamily="34" charset="-120"/>
                </a:rPr>
                <a:t>單位 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      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Wingdings" panose="05000000000000000000" pitchFamily="2" charset="2"/>
                </a:rPr>
                <a:t>【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106 </a:t>
              </a:r>
              <a:r>
                <a:rPr lang="zh-TW" altLang="en-US" sz="16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會考 第</a:t>
              </a:r>
              <a:r>
                <a:rPr lang="zh-TW" altLang="en-US" sz="1600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22 </a:t>
              </a:r>
              <a:r>
                <a:rPr lang="zh-TW" altLang="en-US" sz="16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題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】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63855BF0-B54B-7A91-EFB5-B33AB0DB92AC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760897"/>
              <a:ext cx="1163206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5A98D90D-5C3A-AFD7-18C3-339F95428760}"/>
                </a:ext>
              </a:extLst>
            </p:cNvPr>
            <p:cNvSpPr txBox="1"/>
            <p:nvPr/>
          </p:nvSpPr>
          <p:spPr>
            <a:xfrm>
              <a:off x="662920" y="83700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D1A61D40-70B8-52E6-658E-EF9F653CF0D1}"/>
                </a:ext>
              </a:extLst>
            </p:cNvPr>
            <p:cNvSpPr/>
            <p:nvPr/>
          </p:nvSpPr>
          <p:spPr>
            <a:xfrm>
              <a:off x="350787" y="84073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9723929" y="9484833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7B76AF28-0A4A-6216-D05F-3EE763808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7695" y="4908605"/>
            <a:ext cx="760563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7F6FD24E-4474-CB30-CCFC-E84DDC1E30E2}"/>
              </a:ext>
            </a:extLst>
          </p:cNvPr>
          <p:cNvSpPr txBox="1"/>
          <p:nvPr/>
        </p:nvSpPr>
        <p:spPr>
          <a:xfrm>
            <a:off x="10982111" y="469286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50673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23319</TotalTime>
  <Words>232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兩條對稱軸距離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1091</cp:revision>
  <dcterms:created xsi:type="dcterms:W3CDTF">2015-07-26T15:18:38Z</dcterms:created>
  <dcterms:modified xsi:type="dcterms:W3CDTF">2024-01-05T02:58:28Z</dcterms:modified>
</cp:coreProperties>
</file>