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FFCC"/>
    <a:srgbClr val="FF6000"/>
    <a:srgbClr val="FFCA21"/>
    <a:srgbClr val="F5F5F5"/>
    <a:srgbClr val="FFCCFF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1F70F3-4F5A-4043-B25E-5DE6DB97ECFE}" v="1" dt="2023-11-27T02:28:06.591"/>
    <p1510:client id="{EB6AF4B9-C193-42B5-AE7A-C29EE720BF0F}" v="4" dt="2023-11-27T02:08:44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1968" autoAdjust="0"/>
  </p:normalViewPr>
  <p:slideViewPr>
    <p:cSldViewPr snapToGrid="0">
      <p:cViewPr varScale="1">
        <p:scale>
          <a:sx n="67" d="100"/>
          <a:sy n="67" d="100"/>
        </p:scale>
        <p:origin x="32" y="328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5D1F70F3-4F5A-4043-B25E-5DE6DB97ECFE}"/>
    <pc:docChg chg="custSel addSld delSld modSld">
      <pc:chgData name="代數白痴 顧" userId="316db6a4f7ef8138" providerId="LiveId" clId="{5D1F70F3-4F5A-4043-B25E-5DE6DB97ECFE}" dt="2023-11-27T02:28:09.045" v="926" actId="2696"/>
      <pc:docMkLst>
        <pc:docMk/>
      </pc:docMkLst>
      <pc:sldChg chg="modSp mod">
        <pc:chgData name="代數白痴 顧" userId="316db6a4f7ef8138" providerId="LiveId" clId="{5D1F70F3-4F5A-4043-B25E-5DE6DB97ECFE}" dt="2023-11-27T02:28:00.216" v="924" actId="20577"/>
        <pc:sldMkLst>
          <pc:docMk/>
          <pc:sldMk cId="1922349085" sldId="396"/>
        </pc:sldMkLst>
        <pc:spChg chg="mod">
          <ac:chgData name="代數白痴 顧" userId="316db6a4f7ef8138" providerId="LiveId" clId="{5D1F70F3-4F5A-4043-B25E-5DE6DB97ECFE}" dt="2023-11-27T02:27:35.786" v="906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5D1F70F3-4F5A-4043-B25E-5DE6DB97ECFE}" dt="2023-11-27T02:27:19.212" v="905" actId="113"/>
          <ac:spMkLst>
            <pc:docMk/>
            <pc:sldMk cId="1922349085" sldId="396"/>
            <ac:spMk id="11" creationId="{9F5C7AD1-4DC9-1D1F-B682-69DB5D438709}"/>
          </ac:spMkLst>
        </pc:spChg>
        <pc:spChg chg="mod">
          <ac:chgData name="代數白痴 顧" userId="316db6a4f7ef8138" providerId="LiveId" clId="{5D1F70F3-4F5A-4043-B25E-5DE6DB97ECFE}" dt="2023-11-27T02:28:00.216" v="924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5D1F70F3-4F5A-4043-B25E-5DE6DB97ECFE}" dt="2023-11-27T02:24:12.505" v="493" actId="115"/>
          <ac:spMkLst>
            <pc:docMk/>
            <pc:sldMk cId="1922349085" sldId="396"/>
            <ac:spMk id="60" creationId="{90ECAF3B-FFFF-A531-AFBE-31708C7D891C}"/>
          </ac:spMkLst>
        </pc:spChg>
      </pc:sldChg>
      <pc:sldChg chg="del">
        <pc:chgData name="代數白痴 顧" userId="316db6a4f7ef8138" providerId="LiveId" clId="{5D1F70F3-4F5A-4043-B25E-5DE6DB97ECFE}" dt="2023-11-27T02:28:09.045" v="9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5D1F70F3-4F5A-4043-B25E-5DE6DB97ECFE}" dt="2023-11-27T02:28:06.589" v="925"/>
        <pc:sldMkLst>
          <pc:docMk/>
          <pc:sldMk cId="2858054217" sldId="398"/>
        </pc:sldMkLst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360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月餅成分的比例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2" y="846371"/>
            <a:ext cx="11962387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中秋節時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阿柚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製作的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廣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式月餅、蛋黃酥、鳳梨酥的數量比為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，其中只有製作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廣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式月餅和蛋黃酥時使用鹹蛋黃。若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阿柚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製作每個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廣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式月餅時使用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顆鹹蛋黃，製作每個蛋黃酥時使用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顆鹹蛋黃，且總共使用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120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顆鹹蛋黃，則他製作了幾個鳳梨酥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45   (B) 60   (C) 72   (D) 120  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109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37" name="群組 36">
            <a:extLst>
              <a:ext uri="{FF2B5EF4-FFF2-40B4-BE49-F238E27FC236}">
                <a16:creationId xmlns:a16="http://schemas.microsoft.com/office/drawing/2014/main" id="{5D670F3F-D138-E9C6-143E-DE649E88719F}"/>
              </a:ext>
            </a:extLst>
          </p:cNvPr>
          <p:cNvGrpSpPr/>
          <p:nvPr/>
        </p:nvGrpSpPr>
        <p:grpSpPr>
          <a:xfrm>
            <a:off x="218185" y="5321540"/>
            <a:ext cx="11983647" cy="1477189"/>
            <a:chOff x="218185" y="5321540"/>
            <a:chExt cx="11983647" cy="1477189"/>
          </a:xfrm>
        </p:grpSpPr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id="{3DC2AF04-8F01-0F49-E62B-904B76201CAD}"/>
                </a:ext>
              </a:extLst>
            </p:cNvPr>
            <p:cNvSpPr txBox="1"/>
            <p:nvPr/>
          </p:nvSpPr>
          <p:spPr>
            <a:xfrm>
              <a:off x="218185" y="5738439"/>
              <a:ext cx="9352438" cy="10602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博物館的門票票種分成全票、團體票、優待票三種，每張票價分別為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100 </a:t>
              </a:r>
              <a:r>
                <a:rPr lang="zh-TW" altLang="en-US" dirty="0">
                  <a:ea typeface="微軟正黑體" panose="020B0604030504040204" pitchFamily="34" charset="-120"/>
                </a:rPr>
                <a:t>元、</a:t>
              </a:r>
              <a:r>
                <a:rPr lang="en-US" altLang="zh-TW" b="1" dirty="0">
                  <a:ea typeface="微軟正黑體" panose="020B0604030504040204" pitchFamily="34" charset="-120"/>
                </a:rPr>
                <a:t>70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元及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50 </a:t>
              </a:r>
              <a:r>
                <a:rPr lang="zh-TW" altLang="en-US" dirty="0">
                  <a:ea typeface="微軟正黑體" panose="020B0604030504040204" pitchFamily="34" charset="-120"/>
                </a:rPr>
                <a:t>元。若某天門票收入共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8000 </a:t>
              </a:r>
              <a:r>
                <a:rPr lang="zh-TW" altLang="en-US" dirty="0">
                  <a:ea typeface="微軟正黑體" panose="020B0604030504040204" pitchFamily="34" charset="-120"/>
                </a:rPr>
                <a:t>元，且全票、團體票、優待票的賣出張數比為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8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15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zh-TW" altLang="en-US" dirty="0">
                  <a:ea typeface="微軟正黑體" panose="020B0604030504040204" pitchFamily="34" charset="-120"/>
                </a:rPr>
                <a:t>，則全票共賣出幾張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(A)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400    (B) 380   (C) 350   (D) 320 </a:t>
              </a:r>
            </a:p>
          </p:txBody>
        </p: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id="{FE5BF7E5-55AA-4027-3A22-130B727A1C85}"/>
                </a:ext>
              </a:extLst>
            </p:cNvPr>
            <p:cNvCxnSpPr>
              <a:cxnSpLocks/>
            </p:cNvCxnSpPr>
            <p:nvPr/>
          </p:nvCxnSpPr>
          <p:spPr>
            <a:xfrm>
              <a:off x="312671" y="5712386"/>
              <a:ext cx="9145771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15707137-5524-DBBA-7765-BCE28FB7CB59}"/>
                </a:ext>
              </a:extLst>
            </p:cNvPr>
            <p:cNvSpPr txBox="1"/>
            <p:nvPr/>
          </p:nvSpPr>
          <p:spPr>
            <a:xfrm>
              <a:off x="643855" y="5321540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0B8C1D6A-9070-38FF-61D5-ACB7A90F1158}"/>
                </a:ext>
              </a:extLst>
            </p:cNvPr>
            <p:cNvSpPr/>
            <p:nvPr/>
          </p:nvSpPr>
          <p:spPr>
            <a:xfrm>
              <a:off x="331722" y="5358831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9F5C7AD1-4DC9-1D1F-B682-69DB5D438709}"/>
                </a:ext>
              </a:extLst>
            </p:cNvPr>
            <p:cNvSpPr txBox="1"/>
            <p:nvPr/>
          </p:nvSpPr>
          <p:spPr>
            <a:xfrm>
              <a:off x="9665109" y="6391737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6" name="圖片 5">
            <a:extLst>
              <a:ext uri="{FF2B5EF4-FFF2-40B4-BE49-F238E27FC236}">
                <a16:creationId xmlns:a16="http://schemas.microsoft.com/office/drawing/2014/main" id="{28CB080D-C8B6-2261-368E-8FB2DC0668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4709" y="4927589"/>
            <a:ext cx="729231" cy="720000"/>
          </a:xfrm>
          <a:prstGeom prst="rect">
            <a:avLst/>
          </a:prstGeom>
        </p:spPr>
      </p:pic>
      <p:sp>
        <p:nvSpPr>
          <p:cNvPr id="9" name="文字方塊 3">
            <a:extLst>
              <a:ext uri="{FF2B5EF4-FFF2-40B4-BE49-F238E27FC236}">
                <a16:creationId xmlns:a16="http://schemas.microsoft.com/office/drawing/2014/main" id="{FFCCD6F7-3D8C-ABBF-3490-809532BF3B02}"/>
              </a:ext>
            </a:extLst>
          </p:cNvPr>
          <p:cNvSpPr txBox="1"/>
          <p:nvPr/>
        </p:nvSpPr>
        <p:spPr>
          <a:xfrm>
            <a:off x="11035124" y="4650590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92234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22733</TotalTime>
  <Words>196</Words>
  <Application>Microsoft Office PowerPoint</Application>
  <PresentationFormat>寬螢幕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月餅成分的比例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1103</cp:revision>
  <dcterms:created xsi:type="dcterms:W3CDTF">2015-07-26T15:18:38Z</dcterms:created>
  <dcterms:modified xsi:type="dcterms:W3CDTF">2024-01-16T01:16:30Z</dcterms:modified>
</cp:coreProperties>
</file>