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FF"/>
    <a:srgbClr val="3399FF"/>
    <a:srgbClr val="FFFFCC"/>
    <a:srgbClr val="FF6000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060931-553D-4675-B533-F3CD072886C5}" v="29" dt="2023-11-27T02:59:33.403"/>
    <p1510:client id="{EB6AF4B9-C193-42B5-AE7A-C29EE720BF0F}" v="4" dt="2023-11-27T02:08:44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5" d="100"/>
          <a:sy n="65" d="100"/>
        </p:scale>
        <p:origin x="72" y="37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-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36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繩子重疊的連比長度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2" y="846371"/>
            <a:ext cx="11962387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如圖，將一白繩的     與一紅繩的     重疊並以膠帶黏合，形成一條長為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238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公分的繩子。求並未黏合前，兩繩長度相差多少公分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14   (B) 17   (C) 28   (D) 34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基測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I.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9FB5D0B8-3ACA-E84A-91D4-C7F8397C6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844212"/>
              </p:ext>
            </p:extLst>
          </p:nvPr>
        </p:nvGraphicFramePr>
        <p:xfrm>
          <a:off x="2405215" y="810045"/>
          <a:ext cx="20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22080" progId="Equation.DSMT4">
                  <p:embed/>
                </p:oleObj>
              </mc:Choice>
              <mc:Fallback>
                <p:oleObj name="Equation" r:id="rId3" imgW="203040" imgH="6220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9FB5D0B8-3ACA-E84A-91D4-C7F8397C69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5215" y="810045"/>
                        <a:ext cx="20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>
            <a:extLst>
              <a:ext uri="{FF2B5EF4-FFF2-40B4-BE49-F238E27FC236}">
                <a16:creationId xmlns:a16="http://schemas.microsoft.com/office/drawing/2014/main" id="{776EBCD9-439E-67EE-F321-1D0222C5A8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052376"/>
              </p:ext>
            </p:extLst>
          </p:nvPr>
        </p:nvGraphicFramePr>
        <p:xfrm>
          <a:off x="3987428" y="806841"/>
          <a:ext cx="20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3040" imgH="622080" progId="Equation.DSMT4">
                  <p:embed/>
                </p:oleObj>
              </mc:Choice>
              <mc:Fallback>
                <p:oleObj name="Equation" r:id="rId5" imgW="203040" imgH="622080" progId="Equation.DSMT4">
                  <p:embed/>
                  <p:pic>
                    <p:nvPicPr>
                      <p:cNvPr id="4" name="物件 3">
                        <a:extLst>
                          <a:ext uri="{FF2B5EF4-FFF2-40B4-BE49-F238E27FC236}">
                            <a16:creationId xmlns:a16="http://schemas.microsoft.com/office/drawing/2014/main" id="{776EBCD9-439E-67EE-F321-1D0222C5A8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7428" y="806841"/>
                        <a:ext cx="20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79AECDED-F70B-26E1-461D-1DD1215FD327}"/>
              </a:ext>
            </a:extLst>
          </p:cNvPr>
          <p:cNvSpPr/>
          <p:nvPr/>
        </p:nvSpPr>
        <p:spPr>
          <a:xfrm>
            <a:off x="4190628" y="2693060"/>
            <a:ext cx="2671234" cy="11900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1B915A6-0FD9-C3FE-B211-7177C5FDEEC3}"/>
              </a:ext>
            </a:extLst>
          </p:cNvPr>
          <p:cNvSpPr/>
          <p:nvPr/>
        </p:nvSpPr>
        <p:spPr>
          <a:xfrm>
            <a:off x="5862793" y="2997630"/>
            <a:ext cx="2959102" cy="119009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962ED3C-E75D-7C99-C3BE-EAD32964836D}"/>
              </a:ext>
            </a:extLst>
          </p:cNvPr>
          <p:cNvCxnSpPr/>
          <p:nvPr/>
        </p:nvCxnSpPr>
        <p:spPr>
          <a:xfrm>
            <a:off x="5862793" y="2181311"/>
            <a:ext cx="0" cy="1329267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73A0E9AD-C0D1-0FA6-83AC-7293789E897A}"/>
              </a:ext>
            </a:extLst>
          </p:cNvPr>
          <p:cNvCxnSpPr/>
          <p:nvPr/>
        </p:nvCxnSpPr>
        <p:spPr>
          <a:xfrm>
            <a:off x="6861862" y="2181311"/>
            <a:ext cx="0" cy="1329267"/>
          </a:xfrm>
          <a:prstGeom prst="line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D3DBDE36-F579-9D97-58AC-57C5E4B79F97}"/>
              </a:ext>
            </a:extLst>
          </p:cNvPr>
          <p:cNvSpPr txBox="1"/>
          <p:nvPr/>
        </p:nvSpPr>
        <p:spPr>
          <a:xfrm>
            <a:off x="5650900" y="1521588"/>
            <a:ext cx="140883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重疊黏合處</a:t>
            </a:r>
          </a:p>
        </p:txBody>
      </p:sp>
      <p:sp>
        <p:nvSpPr>
          <p:cNvPr id="18" name="箭號: 向下 17">
            <a:extLst>
              <a:ext uri="{FF2B5EF4-FFF2-40B4-BE49-F238E27FC236}">
                <a16:creationId xmlns:a16="http://schemas.microsoft.com/office/drawing/2014/main" id="{111BD2C2-E902-E0B1-F7EE-CD0C0C30A279}"/>
              </a:ext>
            </a:extLst>
          </p:cNvPr>
          <p:cNvSpPr/>
          <p:nvPr/>
        </p:nvSpPr>
        <p:spPr>
          <a:xfrm>
            <a:off x="6249725" y="1893226"/>
            <a:ext cx="239412" cy="279075"/>
          </a:xfrm>
          <a:prstGeom prst="downArrow">
            <a:avLst/>
          </a:prstGeom>
          <a:noFill/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>
            <a:extLst>
              <a:ext uri="{FF2B5EF4-FFF2-40B4-BE49-F238E27FC236}">
                <a16:creationId xmlns:a16="http://schemas.microsoft.com/office/drawing/2014/main" id="{FB3F2C80-8473-07C7-19C8-FE26DE0B58E3}"/>
              </a:ext>
            </a:extLst>
          </p:cNvPr>
          <p:cNvGrpSpPr/>
          <p:nvPr/>
        </p:nvGrpSpPr>
        <p:grpSpPr>
          <a:xfrm>
            <a:off x="218185" y="5571795"/>
            <a:ext cx="11944939" cy="1147167"/>
            <a:chOff x="218185" y="5571795"/>
            <a:chExt cx="11944939" cy="1147167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3DC2AF04-8F01-0F49-E62B-904B76201CAD}"/>
                </a:ext>
              </a:extLst>
            </p:cNvPr>
            <p:cNvSpPr txBox="1"/>
            <p:nvPr/>
          </p:nvSpPr>
          <p:spPr>
            <a:xfrm>
              <a:off x="218185" y="5988694"/>
              <a:ext cx="8612964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在數線上有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(–2)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(9)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兩點，在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上取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dirty="0">
                  <a:ea typeface="微軟正黑體" panose="020B0604030504040204" pitchFamily="34" charset="-120"/>
                </a:rPr>
                <a:t>，使得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AC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CB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2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5</a:t>
              </a:r>
              <a:r>
                <a:rPr lang="zh-TW" altLang="en-US" dirty="0">
                  <a:ea typeface="微軟正黑體" panose="020B0604030504040204" pitchFamily="34" charset="-120"/>
                </a:rPr>
                <a:t>，在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zh-TW" altLang="en-US" dirty="0">
                  <a:ea typeface="微軟正黑體" panose="020B0604030504040204" pitchFamily="34" charset="-120"/>
                </a:rPr>
                <a:t> 上取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使得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CD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DB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3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 點坐標為何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</p:txBody>
        </p: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FE5BF7E5-55AA-4027-3A22-130B727A1C85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962641"/>
              <a:ext cx="8518478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5707137-5524-DBBA-7765-BCE28FB7CB59}"/>
                </a:ext>
              </a:extLst>
            </p:cNvPr>
            <p:cNvSpPr txBox="1"/>
            <p:nvPr/>
          </p:nvSpPr>
          <p:spPr>
            <a:xfrm>
              <a:off x="643855" y="5571795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B8C1D6A-9070-38FF-61D5-ACB7A90F1158}"/>
                </a:ext>
              </a:extLst>
            </p:cNvPr>
            <p:cNvSpPr/>
            <p:nvPr/>
          </p:nvSpPr>
          <p:spPr>
            <a:xfrm>
              <a:off x="331722" y="5609086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F5C7AD1-4DC9-1D1F-B682-69DB5D438709}"/>
                </a:ext>
              </a:extLst>
            </p:cNvPr>
            <p:cNvSpPr txBox="1"/>
            <p:nvPr/>
          </p:nvSpPr>
          <p:spPr>
            <a:xfrm>
              <a:off x="9505751" y="632743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68CEA46D-E69D-BBAE-8FFC-6998FBF88FD8}"/>
                </a:ext>
              </a:extLst>
            </p:cNvPr>
            <p:cNvCxnSpPr/>
            <p:nvPr/>
          </p:nvCxnSpPr>
          <p:spPr>
            <a:xfrm>
              <a:off x="3705726" y="6065317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031E1B91-CCDA-5A34-F723-758475D72CD4}"/>
                </a:ext>
              </a:extLst>
            </p:cNvPr>
            <p:cNvCxnSpPr/>
            <p:nvPr/>
          </p:nvCxnSpPr>
          <p:spPr>
            <a:xfrm>
              <a:off x="5475171" y="6063712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id="{349B9EB0-E06A-3BCD-FF1E-6671894E7794}"/>
                </a:ext>
              </a:extLst>
            </p:cNvPr>
            <p:cNvCxnSpPr/>
            <p:nvPr/>
          </p:nvCxnSpPr>
          <p:spPr>
            <a:xfrm>
              <a:off x="6002957" y="6062107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CC94CC96-6145-4CD6-5F16-13A9483F415B}"/>
                </a:ext>
              </a:extLst>
            </p:cNvPr>
            <p:cNvCxnSpPr/>
            <p:nvPr/>
          </p:nvCxnSpPr>
          <p:spPr>
            <a:xfrm>
              <a:off x="7512518" y="6060503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C790C6B0-A9C6-A783-1012-EA2709F2D3B0}"/>
                </a:ext>
              </a:extLst>
            </p:cNvPr>
            <p:cNvCxnSpPr/>
            <p:nvPr/>
          </p:nvCxnSpPr>
          <p:spPr>
            <a:xfrm>
              <a:off x="795689" y="6379742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C184DE3F-485D-37BC-AB7F-C2F50560765F}"/>
                </a:ext>
              </a:extLst>
            </p:cNvPr>
            <p:cNvCxnSpPr/>
            <p:nvPr/>
          </p:nvCxnSpPr>
          <p:spPr>
            <a:xfrm>
              <a:off x="1371600" y="6378137"/>
              <a:ext cx="36576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物件 44">
              <a:extLst>
                <a:ext uri="{FF2B5EF4-FFF2-40B4-BE49-F238E27FC236}">
                  <a16:creationId xmlns:a16="http://schemas.microsoft.com/office/drawing/2014/main" id="{2482D670-2061-7E66-54E1-9B80B71E3A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607231"/>
                </p:ext>
              </p:extLst>
            </p:nvPr>
          </p:nvGraphicFramePr>
          <p:xfrm>
            <a:off x="11921824" y="6274462"/>
            <a:ext cx="2413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41200" imgH="444240" progId="Equation.DSMT4">
                    <p:embed/>
                  </p:oleObj>
                </mc:Choice>
                <mc:Fallback>
                  <p:oleObj name="Equation" r:id="rId7" imgW="241200" imgH="444240" progId="Equation.DSMT4">
                    <p:embed/>
                    <p:pic>
                      <p:nvPicPr>
                        <p:cNvPr id="45" name="物件 44">
                          <a:extLst>
                            <a:ext uri="{FF2B5EF4-FFF2-40B4-BE49-F238E27FC236}">
                              <a16:creationId xmlns:a16="http://schemas.microsoft.com/office/drawing/2014/main" id="{2482D670-2061-7E66-54E1-9B80B71E3A2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921824" y="6274462"/>
                          <a:ext cx="241300" cy="44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7" name="圖片 46">
              <a:extLst>
                <a:ext uri="{FF2B5EF4-FFF2-40B4-BE49-F238E27FC236}">
                  <a16:creationId xmlns:a16="http://schemas.microsoft.com/office/drawing/2014/main" id="{B5731C46-31A8-50E8-0E6C-C4EDF46C4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21895" y="6149049"/>
              <a:ext cx="2228850" cy="523875"/>
            </a:xfrm>
            <a:prstGeom prst="rect">
              <a:avLst/>
            </a:prstGeom>
          </p:spPr>
        </p:pic>
      </p:grpSp>
      <p:pic>
        <p:nvPicPr>
          <p:cNvPr id="19" name="圖片 18">
            <a:extLst>
              <a:ext uri="{FF2B5EF4-FFF2-40B4-BE49-F238E27FC236}">
                <a16:creationId xmlns:a16="http://schemas.microsoft.com/office/drawing/2014/main" id="{29C129BC-CFF4-FD7E-F674-9960FD10F2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18724" y="5158242"/>
            <a:ext cx="723750" cy="720000"/>
          </a:xfrm>
          <a:prstGeom prst="rect">
            <a:avLst/>
          </a:prstGeom>
        </p:spPr>
      </p:pic>
      <p:sp>
        <p:nvSpPr>
          <p:cNvPr id="20" name="文字方塊 3">
            <a:extLst>
              <a:ext uri="{FF2B5EF4-FFF2-40B4-BE49-F238E27FC236}">
                <a16:creationId xmlns:a16="http://schemas.microsoft.com/office/drawing/2014/main" id="{CF0B1CEC-1F29-584D-428C-E9D58AEFC209}"/>
              </a:ext>
            </a:extLst>
          </p:cNvPr>
          <p:cNvSpPr txBox="1"/>
          <p:nvPr/>
        </p:nvSpPr>
        <p:spPr>
          <a:xfrm>
            <a:off x="11096399" y="4897912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92234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23188</TotalTime>
  <Words>138</Words>
  <Application>Microsoft Office PowerPoint</Application>
  <PresentationFormat>寬螢幕</PresentationFormat>
  <Paragraphs>9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繩子重疊的連比長度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1122</cp:revision>
  <dcterms:created xsi:type="dcterms:W3CDTF">2015-07-26T15:18:38Z</dcterms:created>
  <dcterms:modified xsi:type="dcterms:W3CDTF">2024-01-16T23:38:31Z</dcterms:modified>
</cp:coreProperties>
</file>