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00FF"/>
    <a:srgbClr val="FFCCFF"/>
    <a:srgbClr val="FFFFCC"/>
    <a:srgbClr val="FF6000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412A0B-62E5-46CE-B9A7-601B138337EA}" v="49" dt="2023-11-29T02:53:56.1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796" autoAdjust="0"/>
  </p:normalViewPr>
  <p:slideViewPr>
    <p:cSldViewPr snapToGrid="0">
      <p:cViewPr varScale="1">
        <p:scale>
          <a:sx n="62" d="100"/>
          <a:sy n="62" d="100"/>
        </p:scale>
        <p:origin x="48" y="4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2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02412A0B-62E5-46CE-B9A7-601B138337EA}"/>
    <pc:docChg chg="custSel addSld delSld modSld">
      <pc:chgData name="代數白痴 顧" userId="316db6a4f7ef8138" providerId="LiveId" clId="{02412A0B-62E5-46CE-B9A7-601B138337EA}" dt="2023-11-29T02:56:51.583" v="1941" actId="20577"/>
      <pc:docMkLst>
        <pc:docMk/>
      </pc:docMkLst>
      <pc:sldChg chg="addSp delSp modSp mod modTransition modAnim">
        <pc:chgData name="代數白痴 顧" userId="316db6a4f7ef8138" providerId="LiveId" clId="{02412A0B-62E5-46CE-B9A7-601B138337EA}" dt="2023-11-29T02:53:53.697" v="1866"/>
        <pc:sldMkLst>
          <pc:docMk/>
          <pc:sldMk cId="1591308755" sldId="394"/>
        </pc:sldMkLst>
        <pc:spChg chg="mod topLvl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7" creationId="{E57474BB-377F-2F29-FC07-D35BDD28F0C3}"/>
          </ac:spMkLst>
        </pc:spChg>
        <pc:spChg chg="mod topLvl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10" creationId="{11F012EE-90D9-864A-F5C2-01629612B66F}"/>
          </ac:spMkLst>
        </pc:spChg>
        <pc:spChg chg="mod topLvl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12" creationId="{5C44DC78-CE0A-F2A2-9ABE-D59CB24EDC82}"/>
          </ac:spMkLst>
        </pc:spChg>
        <pc:spChg chg="mod topLvl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15" creationId="{E2F4982A-8CBA-9A4F-842C-66DBCDDB2CA0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31" creationId="{DE8E0848-EAA4-CF42-792C-DC712357D30C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32" creationId="{22DE9E42-119E-2EE6-D16C-61661BAD8411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33" creationId="{E7AEB552-334E-8649-7973-C1CACF6B3F58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34" creationId="{BF2EC6FC-A758-C741-7174-5405EEFDB384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35" creationId="{C87882D1-8108-5739-CD15-7BBC11BEFEFC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36" creationId="{A7A564D8-ED7C-6C4A-4147-7201AB4DD9DE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37" creationId="{FD73D477-DB7C-BA2E-B500-147B8D63A55C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38" creationId="{375F9E13-6614-8802-E6EF-F18A47F64095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39" creationId="{7714EFEB-8A67-1C6D-13B3-A07C97FD5614}"/>
          </ac:spMkLst>
        </pc:spChg>
        <pc:spChg chg="add mod">
          <ac:chgData name="代數白痴 顧" userId="316db6a4f7ef8138" providerId="LiveId" clId="{02412A0B-62E5-46CE-B9A7-601B138337EA}" dt="2023-11-29T02:53:14.808" v="1863" actId="164"/>
          <ac:spMkLst>
            <pc:docMk/>
            <pc:sldMk cId="1591308755" sldId="394"/>
            <ac:spMk id="40" creationId="{ADA74DD3-D194-219E-0248-33CC0DE85432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45" creationId="{2C15A57C-CC99-C022-8E6C-0B0F52A9432A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47" creationId="{1047462E-D314-D34C-3DFB-14DF018691DD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48" creationId="{E43E011C-BACA-70A5-C345-99996436BC47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49" creationId="{65D1D980-F4E9-9981-6644-0689284CA7BB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0" creationId="{750F12DC-C3F0-56F8-2DE1-F9CDD05F0BC4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1" creationId="{3DA8AE91-020C-A553-F9CC-A7710624B727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2" creationId="{4FB1D5F3-4E13-6FC9-12DD-8A764E555DBF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3" creationId="{9BA7B9AA-CBAA-08C9-E087-7EC99098D9D3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4" creationId="{93397AFE-34A9-87E5-DABD-3A26ED1E508D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5" creationId="{76AA849B-EBF0-3EA9-9A20-EC724E3F66AF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6" creationId="{0C6876EE-2E95-814E-7CD5-3E8BE277EEC2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7" creationId="{3F8A9E81-DFEE-8C89-ABE6-5CDA8F2C77B2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8" creationId="{4C47E0FA-5171-D3F9-F590-57C4B90F59E3}"/>
          </ac:spMkLst>
        </pc:spChg>
        <pc:spChg chg="mod">
          <ac:chgData name="代數白痴 顧" userId="316db6a4f7ef8138" providerId="LiveId" clId="{02412A0B-62E5-46CE-B9A7-601B138337EA}" dt="2023-11-29T02:53:50.603" v="1865"/>
          <ac:spMkLst>
            <pc:docMk/>
            <pc:sldMk cId="1591308755" sldId="394"/>
            <ac:spMk id="69" creationId="{95F8EC33-FB8F-3632-D634-C9DD3050E155}"/>
          </ac:spMkLst>
        </pc:spChg>
        <pc:grpChg chg="add del mod">
          <ac:chgData name="代數白痴 顧" userId="316db6a4f7ef8138" providerId="LiveId" clId="{02412A0B-62E5-46CE-B9A7-601B138337EA}" dt="2023-11-29T02:45:21.865" v="1164" actId="165"/>
          <ac:grpSpMkLst>
            <pc:docMk/>
            <pc:sldMk cId="1591308755" sldId="394"/>
            <ac:grpSpMk id="6" creationId="{AF6235D9-74EC-E04B-F6B4-7AE83F909B67}"/>
          </ac:grpSpMkLst>
        </pc:grpChg>
        <pc:grpChg chg="del">
          <ac:chgData name="代數白痴 顧" userId="316db6a4f7ef8138" providerId="LiveId" clId="{02412A0B-62E5-46CE-B9A7-601B138337EA}" dt="2023-11-29T02:42:04.077" v="1154" actId="478"/>
          <ac:grpSpMkLst>
            <pc:docMk/>
            <pc:sldMk cId="1591308755" sldId="394"/>
            <ac:grpSpMk id="9" creationId="{921F1390-F603-463A-963C-DDD8C1113099}"/>
          </ac:grpSpMkLst>
        </pc:grpChg>
        <pc:grpChg chg="add mod">
          <ac:chgData name="代數白痴 顧" userId="316db6a4f7ef8138" providerId="LiveId" clId="{02412A0B-62E5-46CE-B9A7-601B138337EA}" dt="2023-11-29T02:53:14.808" v="1863" actId="164"/>
          <ac:grpSpMkLst>
            <pc:docMk/>
            <pc:sldMk cId="1591308755" sldId="394"/>
            <ac:grpSpMk id="42" creationId="{8814D4FA-2964-D6E4-30FF-60152C827A79}"/>
          </ac:grpSpMkLst>
        </pc:grpChg>
        <pc:grpChg chg="add del mod">
          <ac:chgData name="代數白痴 顧" userId="316db6a4f7ef8138" providerId="LiveId" clId="{02412A0B-62E5-46CE-B9A7-601B138337EA}" dt="2023-11-29T02:53:53.697" v="1866"/>
          <ac:grpSpMkLst>
            <pc:docMk/>
            <pc:sldMk cId="1591308755" sldId="394"/>
            <ac:grpSpMk id="43" creationId="{156BFDE5-7581-2293-76F4-B1154D6DBDE6}"/>
          </ac:grpSpMkLst>
        </pc:grpChg>
        <pc:graphicFrameChg chg="del mod topLvl">
          <ac:chgData name="代數白痴 顧" userId="316db6a4f7ef8138" providerId="LiveId" clId="{02412A0B-62E5-46CE-B9A7-601B138337EA}" dt="2023-11-29T02:49:41.772" v="1777" actId="478"/>
          <ac:graphicFrameMkLst>
            <pc:docMk/>
            <pc:sldMk cId="1591308755" sldId="394"/>
            <ac:graphicFrameMk id="22" creationId="{67D9E845-3D5A-274B-5711-576B5F707908}"/>
          </ac:graphicFrameMkLst>
        </pc:graphicFrameChg>
        <pc:picChg chg="add mod">
          <ac:chgData name="代數白痴 顧" userId="316db6a4f7ef8138" providerId="LiveId" clId="{02412A0B-62E5-46CE-B9A7-601B138337EA}" dt="2023-11-29T02:42:01.368" v="1153" actId="14100"/>
          <ac:picMkLst>
            <pc:docMk/>
            <pc:sldMk cId="1591308755" sldId="394"/>
            <ac:picMk id="2" creationId="{9C72FCB1-E023-1545-56C6-9AA3264FD233}"/>
          </ac:picMkLst>
        </pc:picChg>
        <pc:picChg chg="del mod topLvl">
          <ac:chgData name="代數白痴 顧" userId="316db6a4f7ef8138" providerId="LiveId" clId="{02412A0B-62E5-46CE-B9A7-601B138337EA}" dt="2023-11-29T02:45:25.891" v="1165" actId="478"/>
          <ac:picMkLst>
            <pc:docMk/>
            <pc:sldMk cId="1591308755" sldId="394"/>
            <ac:picMk id="24" creationId="{34E3EA33-73E1-A897-4657-D3ECE8D1D1AE}"/>
          </ac:picMkLst>
        </pc:picChg>
        <pc:inkChg chg="add mod">
          <ac:chgData name="代數白痴 顧" userId="316db6a4f7ef8138" providerId="LiveId" clId="{02412A0B-62E5-46CE-B9A7-601B138337EA}" dt="2023-11-29T02:45:05.296" v="1161" actId="1076"/>
          <ac:inkMkLst>
            <pc:docMk/>
            <pc:sldMk cId="1591308755" sldId="394"/>
            <ac:inkMk id="5" creationId="{322E6F9A-0568-4388-C71B-6FF43EA6F845}"/>
          </ac:inkMkLst>
        </pc:inkChg>
        <pc:inkChg chg="add">
          <ac:chgData name="代數白痴 顧" userId="316db6a4f7ef8138" providerId="LiveId" clId="{02412A0B-62E5-46CE-B9A7-601B138337EA}" dt="2023-11-29T02:47:04.851" v="1308"/>
          <ac:inkMkLst>
            <pc:docMk/>
            <pc:sldMk cId="1591308755" sldId="394"/>
            <ac:inkMk id="25" creationId="{DE1BD3A9-2164-0153-CBBF-865462A9F959}"/>
          </ac:inkMkLst>
        </pc:inkChg>
        <pc:cxnChg chg="add mod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4" creationId="{B0A1F56B-1BF9-3442-BCF5-ABFFCE876138}"/>
          </ac:cxnSpMkLst>
        </pc:cxnChg>
        <pc:cxnChg chg="mod topLvl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8" creationId="{1491247C-56EA-939B-E07E-357F1BF77CDE}"/>
          </ac:cxnSpMkLst>
        </pc:cxnChg>
        <pc:cxnChg chg="mod">
          <ac:chgData name="代數白痴 顧" userId="316db6a4f7ef8138" providerId="LiveId" clId="{02412A0B-62E5-46CE-B9A7-601B138337EA}" dt="2023-11-29T02:42:04.077" v="1154" actId="478"/>
          <ac:cxnSpMkLst>
            <pc:docMk/>
            <pc:sldMk cId="1591308755" sldId="394"/>
            <ac:cxnSpMk id="13" creationId="{49326C4F-8339-EFE6-C5D9-8F3D11D2ECA4}"/>
          </ac:cxnSpMkLst>
        </pc:cxnChg>
        <pc:cxnChg chg="mod">
          <ac:chgData name="代數白痴 顧" userId="316db6a4f7ef8138" providerId="LiveId" clId="{02412A0B-62E5-46CE-B9A7-601B138337EA}" dt="2023-11-29T02:42:04.077" v="1154" actId="478"/>
          <ac:cxnSpMkLst>
            <pc:docMk/>
            <pc:sldMk cId="1591308755" sldId="394"/>
            <ac:cxnSpMk id="14" creationId="{6B0FDF3E-C7DA-0AE2-404C-C08D80DE6CAF}"/>
          </ac:cxnSpMkLst>
        </pc:cxnChg>
        <pc:cxnChg chg="mod topLvl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16" creationId="{90B445BD-E5B5-FD01-AD85-57D7E8E57CDE}"/>
          </ac:cxnSpMkLst>
        </pc:cxnChg>
        <pc:cxnChg chg="mod topLvl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17" creationId="{21866331-839E-8A5D-037E-DE2D0070776B}"/>
          </ac:cxnSpMkLst>
        </pc:cxnChg>
        <pc:cxnChg chg="mod topLvl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18" creationId="{EF030766-DBC7-4845-922B-3FEA09144039}"/>
          </ac:cxnSpMkLst>
        </pc:cxnChg>
        <pc:cxnChg chg="mod topLvl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19" creationId="{47FC33D4-F6B7-0798-B12A-A16D53C143C2}"/>
          </ac:cxnSpMkLst>
        </pc:cxnChg>
        <pc:cxnChg chg="mod topLvl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20" creationId="{39F689CD-8490-B0A9-EC2A-DFABF82CAA5B}"/>
          </ac:cxnSpMkLst>
        </pc:cxnChg>
        <pc:cxnChg chg="mod topLvl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21" creationId="{E899EB33-904E-E419-C0B4-5AC24DAD84E0}"/>
          </ac:cxnSpMkLst>
        </pc:cxnChg>
        <pc:cxnChg chg="add mod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26" creationId="{46A836E0-380C-92A4-0B60-58368D69296E}"/>
          </ac:cxnSpMkLst>
        </pc:cxnChg>
        <pc:cxnChg chg="add mod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27" creationId="{F7E360A3-16FD-7279-2D40-E61A74D5B2AB}"/>
          </ac:cxnSpMkLst>
        </pc:cxnChg>
        <pc:cxnChg chg="add mod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28" creationId="{2DAD7ED4-271B-DBE3-6018-EC0A2CCC8240}"/>
          </ac:cxnSpMkLst>
        </pc:cxnChg>
        <pc:cxnChg chg="add mod">
          <ac:chgData name="代數白痴 顧" userId="316db6a4f7ef8138" providerId="LiveId" clId="{02412A0B-62E5-46CE-B9A7-601B138337EA}" dt="2023-11-29T02:53:14.808" v="1863" actId="164"/>
          <ac:cxnSpMkLst>
            <pc:docMk/>
            <pc:sldMk cId="1591308755" sldId="394"/>
            <ac:cxnSpMk id="29" creationId="{249B69FF-32F2-13B8-ED44-007B69A89D44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44" creationId="{F1B0D20F-1DD1-035B-6FDE-9FF83210FEAB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46" creationId="{639BC573-DA14-CC2B-CA69-59CDE99ED45F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0" creationId="{540599B9-1E98-D5DC-F1DD-5BCBDABABA19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1" creationId="{D371BA8A-2507-FDCE-5752-BF88C8B9C43E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2" creationId="{8D8C8ACF-8F18-9B2E-B8E0-A871B2FD5ACE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3" creationId="{291731BB-C585-152C-4DC2-CE46F30EFA50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4" creationId="{581F52EF-CE53-BE5D-2D1B-83E72364285A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5" creationId="{435ACA72-EE06-9168-E60B-4D5A9A09F070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6" creationId="{348B966E-2549-F7D8-6EFB-71B7AA320A9C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7" creationId="{3255DA4A-BB36-0233-A8B3-D6F7C45C7AA6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8" creationId="{A6FBA703-4E16-9BD1-07E2-7BB5FB180340}"/>
          </ac:cxnSpMkLst>
        </pc:cxnChg>
        <pc:cxnChg chg="mod">
          <ac:chgData name="代數白痴 顧" userId="316db6a4f7ef8138" providerId="LiveId" clId="{02412A0B-62E5-46CE-B9A7-601B138337EA}" dt="2023-11-29T02:53:50.603" v="1865"/>
          <ac:cxnSpMkLst>
            <pc:docMk/>
            <pc:sldMk cId="1591308755" sldId="394"/>
            <ac:cxnSpMk id="59" creationId="{28890D12-2408-91FD-EB9F-D6DA9C6FA479}"/>
          </ac:cxnSpMkLst>
        </pc:cxnChg>
      </pc:sldChg>
      <pc:sldChg chg="modTransition">
        <pc:chgData name="代數白痴 顧" userId="316db6a4f7ef8138" providerId="LiveId" clId="{02412A0B-62E5-46CE-B9A7-601B138337EA}" dt="2023-11-29T02:46:47.677" v="1307"/>
        <pc:sldMkLst>
          <pc:docMk/>
          <pc:sldMk cId="699418842" sldId="395"/>
        </pc:sldMkLst>
      </pc:sldChg>
      <pc:sldChg chg="addSp delSp modSp mod modTransition delAnim">
        <pc:chgData name="代數白痴 顧" userId="316db6a4f7ef8138" providerId="LiveId" clId="{02412A0B-62E5-46CE-B9A7-601B138337EA}" dt="2023-11-29T02:56:51.583" v="1941" actId="20577"/>
        <pc:sldMkLst>
          <pc:docMk/>
          <pc:sldMk cId="1922349085" sldId="396"/>
        </pc:sldMkLst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4" creationId="{AD21B4A1-4B93-131F-5149-1B1B0CE6F3F4}"/>
          </ac:spMkLst>
        </pc:spChg>
        <pc:spChg chg="del">
          <ac:chgData name="代數白痴 顧" userId="316db6a4f7ef8138" providerId="LiveId" clId="{02412A0B-62E5-46CE-B9A7-601B138337EA}" dt="2023-11-27T03:21:36.617" v="0" actId="478"/>
          <ac:spMkLst>
            <pc:docMk/>
            <pc:sldMk cId="1922349085" sldId="396"/>
            <ac:spMk id="12" creationId="{79AECDED-F70B-26E1-461D-1DD1215FD327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12" creationId="{B8299246-2B03-83D4-B697-DB8114BAF1A5}"/>
          </ac:spMkLst>
        </pc:spChg>
        <pc:spChg chg="del">
          <ac:chgData name="代數白痴 顧" userId="316db6a4f7ef8138" providerId="LiveId" clId="{02412A0B-62E5-46CE-B9A7-601B138337EA}" dt="2023-11-27T03:21:36.617" v="0" actId="478"/>
          <ac:spMkLst>
            <pc:docMk/>
            <pc:sldMk cId="1922349085" sldId="396"/>
            <ac:spMk id="13" creationId="{71B915A6-0FD9-C3FE-B211-7177C5FDEEC3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13" creationId="{C3AB0395-4551-092E-EEF5-378076456D9C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15" creationId="{DFFEF783-6A20-B485-FB1C-C65CDD403FBB}"/>
          </ac:spMkLst>
        </pc:spChg>
        <pc:spChg chg="del">
          <ac:chgData name="代數白痴 顧" userId="316db6a4f7ef8138" providerId="LiveId" clId="{02412A0B-62E5-46CE-B9A7-601B138337EA}" dt="2023-11-27T03:21:36.61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02412A0B-62E5-46CE-B9A7-601B138337EA}" dt="2023-11-27T03:21:36.61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02412A0B-62E5-46CE-B9A7-601B138337EA}" dt="2023-11-29T02:56:51.583" v="1941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02412A0B-62E5-46CE-B9A7-601B138337EA}" dt="2023-11-27T03:21:36.61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36" creationId="{AEE81923-27C8-1DE4-3322-7315FB850395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37" creationId="{F25084C5-93BA-E164-5E94-F96789E7039C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38" creationId="{F28A960C-3AFD-E460-3749-98F6EED92A5D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46" creationId="{99F0B4DF-56FA-7609-A509-8A92B914CFB4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49" creationId="{6D6179B2-A263-F472-4F00-B7B8AED68A8B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50" creationId="{6F2DEE34-DD78-63D8-972D-8B3B621E8B1A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51" creationId="{CF63C7D5-AD20-D0E6-2ACB-7C23EE5E723F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52" creationId="{BA0A19D0-5ABF-5D92-F6F3-4C18A8A4EC4A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53" creationId="{51672B6C-3807-0E96-1246-257162A156C8}"/>
          </ac:spMkLst>
        </pc:spChg>
        <pc:spChg chg="mod">
          <ac:chgData name="代數白痴 顧" userId="316db6a4f7ef8138" providerId="LiveId" clId="{02412A0B-62E5-46CE-B9A7-601B138337EA}" dt="2023-11-29T02:53:56.100" v="1867"/>
          <ac:spMkLst>
            <pc:docMk/>
            <pc:sldMk cId="1922349085" sldId="396"/>
            <ac:spMk id="54" creationId="{FC982DBC-E3DF-618E-5B56-9163C6F65AB4}"/>
          </ac:spMkLst>
        </pc:spChg>
        <pc:spChg chg="mod">
          <ac:chgData name="代數白痴 顧" userId="316db6a4f7ef8138" providerId="LiveId" clId="{02412A0B-62E5-46CE-B9A7-601B138337EA}" dt="2023-11-29T02:55:17.088" v="1918" actId="20577"/>
          <ac:spMkLst>
            <pc:docMk/>
            <pc:sldMk cId="1922349085" sldId="396"/>
            <ac:spMk id="60" creationId="{90ECAF3B-FFFF-A531-AFBE-31708C7D891C}"/>
          </ac:spMkLst>
        </pc:spChg>
        <pc:grpChg chg="add mod">
          <ac:chgData name="代數白痴 顧" userId="316db6a4f7ef8138" providerId="LiveId" clId="{02412A0B-62E5-46CE-B9A7-601B138337EA}" dt="2023-11-29T02:53:56.100" v="1867"/>
          <ac:grpSpMkLst>
            <pc:docMk/>
            <pc:sldMk cId="1922349085" sldId="396"/>
            <ac:grpSpMk id="2" creationId="{B848EF0D-1CEA-0F50-F556-7B2D7778F139}"/>
          </ac:grpSpMkLst>
        </pc:grpChg>
        <pc:grpChg chg="del">
          <ac:chgData name="代數白痴 顧" userId="316db6a4f7ef8138" providerId="LiveId" clId="{02412A0B-62E5-46CE-B9A7-601B138337EA}" dt="2023-11-29T02:53:20.248" v="1864" actId="478"/>
          <ac:grpSpMkLst>
            <pc:docMk/>
            <pc:sldMk cId="1922349085" sldId="396"/>
            <ac:grpSpMk id="48" creationId="{FB3F2C80-8473-07C7-19C8-FE26DE0B58E3}"/>
          </ac:grpSpMkLst>
        </pc:grpChg>
        <pc:graphicFrameChg chg="del">
          <ac:chgData name="代數白痴 顧" userId="316db6a4f7ef8138" providerId="LiveId" clId="{02412A0B-62E5-46CE-B9A7-601B138337EA}" dt="2023-11-27T03:21:38.921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02412A0B-62E5-46CE-B9A7-601B138337EA}" dt="2023-11-27T03:21:38.921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picChg chg="add mod">
          <ac:chgData name="代數白痴 顧" userId="316db6a4f7ef8138" providerId="LiveId" clId="{02412A0B-62E5-46CE-B9A7-601B138337EA}" dt="2023-11-29T02:54:01.760" v="1869" actId="1076"/>
          <ac:picMkLst>
            <pc:docMk/>
            <pc:sldMk cId="1922349085" sldId="396"/>
            <ac:picMk id="31" creationId="{FAA02030-8772-91B5-F38D-4CB53A968E74}"/>
          </ac:picMkLst>
        </pc:pic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3" creationId="{421521C0-925F-FED6-D3EA-DEB4FAC20146}"/>
          </ac:cxnSpMkLst>
        </pc:cxnChg>
        <pc:cxnChg chg="add mod">
          <ac:chgData name="代數白痴 顧" userId="316db6a4f7ef8138" providerId="LiveId" clId="{02412A0B-62E5-46CE-B9A7-601B138337EA}" dt="2023-11-27T03:26:39.891" v="571" actId="1035"/>
          <ac:cxnSpMkLst>
            <pc:docMk/>
            <pc:sldMk cId="1922349085" sldId="396"/>
            <ac:cxnSpMk id="6" creationId="{56038364-B28A-7379-393E-CBB95697E4E0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9" creationId="{2E775C0B-E288-3343-3143-C8C9EEA27A6B}"/>
          </ac:cxnSpMkLst>
        </pc:cxnChg>
        <pc:cxnChg chg="add mod">
          <ac:chgData name="代數白痴 顧" userId="316db6a4f7ef8138" providerId="LiveId" clId="{02412A0B-62E5-46CE-B9A7-601B138337EA}" dt="2023-11-27T03:26:47.364" v="662" actId="1038"/>
          <ac:cxnSpMkLst>
            <pc:docMk/>
            <pc:sldMk cId="1922349085" sldId="396"/>
            <ac:cxnSpMk id="14" creationId="{BC7ACAFD-BC99-5476-630C-92F40870FD47}"/>
          </ac:cxnSpMkLst>
        </pc:cxnChg>
        <pc:cxnChg chg="del">
          <ac:chgData name="代數白痴 顧" userId="316db6a4f7ef8138" providerId="LiveId" clId="{02412A0B-62E5-46CE-B9A7-601B138337EA}" dt="2023-11-27T03:21:36.61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16" creationId="{069FEA79-B04D-029E-AC7D-A2F50AF6D4F5}"/>
          </ac:cxnSpMkLst>
        </pc:cxnChg>
        <pc:cxnChg chg="del">
          <ac:chgData name="代數白痴 顧" userId="316db6a4f7ef8138" providerId="LiveId" clId="{02412A0B-62E5-46CE-B9A7-601B138337EA}" dt="2023-11-27T03:21:36.61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17" creationId="{4A48C746-AB4E-5B5B-D498-000C01F3FE8F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18" creationId="{FDC81E9C-3793-D589-9E12-3251F993C7E5}"/>
          </ac:cxnSpMkLst>
        </pc:cxnChg>
        <pc:cxnChg chg="add mod">
          <ac:chgData name="代數白痴 顧" userId="316db6a4f7ef8138" providerId="LiveId" clId="{02412A0B-62E5-46CE-B9A7-601B138337EA}" dt="2023-11-27T03:26:54.022" v="710" actId="1037"/>
          <ac:cxnSpMkLst>
            <pc:docMk/>
            <pc:sldMk cId="1922349085" sldId="396"/>
            <ac:cxnSpMk id="19" creationId="{4CC74249-F559-B7A7-5502-2774BC5C9AC5}"/>
          </ac:cxnSpMkLst>
        </pc:cxnChg>
        <pc:cxnChg chg="add mod">
          <ac:chgData name="代數白痴 顧" userId="316db6a4f7ef8138" providerId="LiveId" clId="{02412A0B-62E5-46CE-B9A7-601B138337EA}" dt="2023-11-27T03:27:00.117" v="752" actId="1038"/>
          <ac:cxnSpMkLst>
            <pc:docMk/>
            <pc:sldMk cId="1922349085" sldId="396"/>
            <ac:cxnSpMk id="20" creationId="{99EE4758-C6D0-FBC4-5C84-75C04DBB095D}"/>
          </ac:cxnSpMkLst>
        </pc:cxnChg>
        <pc:cxnChg chg="add mod">
          <ac:chgData name="代數白痴 顧" userId="316db6a4f7ef8138" providerId="LiveId" clId="{02412A0B-62E5-46CE-B9A7-601B138337EA}" dt="2023-11-27T03:27:05.269" v="801" actId="1037"/>
          <ac:cxnSpMkLst>
            <pc:docMk/>
            <pc:sldMk cId="1922349085" sldId="396"/>
            <ac:cxnSpMk id="21" creationId="{693901B3-DFE1-5329-2ABE-462BD8770DAA}"/>
          </ac:cxnSpMkLst>
        </pc:cxnChg>
        <pc:cxnChg chg="add mod">
          <ac:chgData name="代數白痴 顧" userId="316db6a4f7ef8138" providerId="LiveId" clId="{02412A0B-62E5-46CE-B9A7-601B138337EA}" dt="2023-11-27T03:27:11.133" v="837" actId="1038"/>
          <ac:cxnSpMkLst>
            <pc:docMk/>
            <pc:sldMk cId="1922349085" sldId="396"/>
            <ac:cxnSpMk id="22" creationId="{07F5E7A4-01F6-E485-BFE8-F13CF365DAC4}"/>
          </ac:cxnSpMkLst>
        </pc:cxnChg>
        <pc:cxnChg chg="add mod">
          <ac:chgData name="代數白痴 顧" userId="316db6a4f7ef8138" providerId="LiveId" clId="{02412A0B-62E5-46CE-B9A7-601B138337EA}" dt="2023-11-27T03:27:20.918" v="980" actId="1037"/>
          <ac:cxnSpMkLst>
            <pc:docMk/>
            <pc:sldMk cId="1922349085" sldId="396"/>
            <ac:cxnSpMk id="24" creationId="{072E1831-15E3-CDDC-D05C-D92DB9C8DA70}"/>
          </ac:cxnSpMkLst>
        </pc:cxnChg>
        <pc:cxnChg chg="add mod">
          <ac:chgData name="代數白痴 顧" userId="316db6a4f7ef8138" providerId="LiveId" clId="{02412A0B-62E5-46CE-B9A7-601B138337EA}" dt="2023-11-27T03:27:45.158" v="1128" actId="1038"/>
          <ac:cxnSpMkLst>
            <pc:docMk/>
            <pc:sldMk cId="1922349085" sldId="396"/>
            <ac:cxnSpMk id="25" creationId="{3C9208E8-7824-F5BB-7487-726DC4FC39FD}"/>
          </ac:cxnSpMkLst>
        </pc:cxnChg>
        <pc:cxnChg chg="add mod">
          <ac:chgData name="代數白痴 顧" userId="316db6a4f7ef8138" providerId="LiveId" clId="{02412A0B-62E5-46CE-B9A7-601B138337EA}" dt="2023-11-27T03:27:32.399" v="1071" actId="1038"/>
          <ac:cxnSpMkLst>
            <pc:docMk/>
            <pc:sldMk cId="1922349085" sldId="396"/>
            <ac:cxnSpMk id="26" creationId="{4C7C80C1-C54D-3179-B448-C3B098431181}"/>
          </ac:cxnSpMkLst>
        </pc:cxnChg>
        <pc:cxnChg chg="add mod">
          <ac:chgData name="代數白痴 顧" userId="316db6a4f7ef8138" providerId="LiveId" clId="{02412A0B-62E5-46CE-B9A7-601B138337EA}" dt="2023-11-27T03:27:40.004" v="1125" actId="1038"/>
          <ac:cxnSpMkLst>
            <pc:docMk/>
            <pc:sldMk cId="1922349085" sldId="396"/>
            <ac:cxnSpMk id="27" creationId="{3B99596E-30E2-366D-24C8-F1851E54ABF9}"/>
          </ac:cxnSpMkLst>
        </pc:cxnChg>
        <pc:cxnChg chg="del">
          <ac:chgData name="代數白痴 顧" userId="316db6a4f7ef8138" providerId="LiveId" clId="{02412A0B-62E5-46CE-B9A7-601B138337EA}" dt="2023-11-27T03:21:36.61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28" creationId="{9092D0F4-6057-29A0-CAF4-4E334057DD47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29" creationId="{4F59D4EC-312F-F623-745C-AA52E2976F78}"/>
          </ac:cxnSpMkLst>
        </pc:cxnChg>
        <pc:cxnChg chg="del mod">
          <ac:chgData name="代數白痴 顧" userId="316db6a4f7ef8138" providerId="LiveId" clId="{02412A0B-62E5-46CE-B9A7-601B138337EA}" dt="2023-11-27T03:21:36.61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30" creationId="{6F3820F6-B976-98E1-0B5F-D3054FB6977B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32" creationId="{3C6892DE-3DF7-16DC-A2C7-0810E2280F3D}"/>
          </ac:cxnSpMkLst>
        </pc:cxnChg>
        <pc:cxnChg chg="del">
          <ac:chgData name="代數白痴 顧" userId="316db6a4f7ef8138" providerId="LiveId" clId="{02412A0B-62E5-46CE-B9A7-601B138337EA}" dt="2023-11-27T03:21:36.61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33" creationId="{3F6B3CB6-2F61-0B68-3C80-6983579C1468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34" creationId="{709C320E-C239-821A-A7A6-E68C9A627FB2}"/>
          </ac:cxnSpMkLst>
        </pc:cxnChg>
        <pc:cxnChg chg="mod">
          <ac:chgData name="代數白痴 顧" userId="316db6a4f7ef8138" providerId="LiveId" clId="{02412A0B-62E5-46CE-B9A7-601B138337EA}" dt="2023-11-29T02:53:56.100" v="1867"/>
          <ac:cxnSpMkLst>
            <pc:docMk/>
            <pc:sldMk cId="1922349085" sldId="396"/>
            <ac:cxnSpMk id="35" creationId="{D4292AB1-AC4C-DC85-E9B5-475308B4EEE7}"/>
          </ac:cxnSpMkLst>
        </pc:cxnChg>
      </pc:sldChg>
      <pc:sldChg chg="addSp delSp modSp add mod modTransition delAnim">
        <pc:chgData name="代數白痴 顧" userId="316db6a4f7ef8138" providerId="LiveId" clId="{02412A0B-62E5-46CE-B9A7-601B138337EA}" dt="2023-11-29T02:46:47.672" v="1305"/>
        <pc:sldMkLst>
          <pc:docMk/>
          <pc:sldMk cId="1992160126" sldId="397"/>
        </pc:sldMkLst>
        <pc:spChg chg="mod">
          <ac:chgData name="代數白痴 顧" userId="316db6a4f7ef8138" providerId="LiveId" clId="{02412A0B-62E5-46CE-B9A7-601B138337EA}" dt="2023-11-27T03:29:11.487" v="1139" actId="20577"/>
          <ac:spMkLst>
            <pc:docMk/>
            <pc:sldMk cId="1992160126" sldId="397"/>
            <ac:spMk id="60" creationId="{90ECAF3B-FFFF-A531-AFBE-31708C7D891C}"/>
          </ac:spMkLst>
        </pc:spChg>
        <pc:grpChg chg="del">
          <ac:chgData name="代數白痴 顧" userId="316db6a4f7ef8138" providerId="LiveId" clId="{02412A0B-62E5-46CE-B9A7-601B138337EA}" dt="2023-11-27T03:28:44.976" v="1133" actId="478"/>
          <ac:grpSpMkLst>
            <pc:docMk/>
            <pc:sldMk cId="1992160126" sldId="397"/>
            <ac:grpSpMk id="48" creationId="{FB3F2C80-8473-07C7-19C8-FE26DE0B58E3}"/>
          </ac:grpSpMkLst>
        </pc:grpChg>
        <pc:inkChg chg="add">
          <ac:chgData name="代數白痴 顧" userId="316db6a4f7ef8138" providerId="LiveId" clId="{02412A0B-62E5-46CE-B9A7-601B138337EA}" dt="2023-11-29T02:41:32.176" v="1148"/>
          <ac:inkMkLst>
            <pc:docMk/>
            <pc:sldMk cId="1992160126" sldId="397"/>
            <ac:inkMk id="2" creationId="{8CC93A19-B141-02AC-9D88-6177A6AE0D99}"/>
          </ac:inkMkLst>
        </pc:inkChg>
      </pc:sldChg>
      <pc:sldChg chg="del">
        <pc:chgData name="代數白痴 顧" userId="316db6a4f7ef8138" providerId="LiveId" clId="{02412A0B-62E5-46CE-B9A7-601B138337EA}" dt="2023-11-27T03:28:39.398" v="1131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455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F73F6AA-046E-0F3B-509F-2C678484E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71" y="3128968"/>
            <a:ext cx="5343075" cy="514057"/>
          </a:xfrm>
          <a:prstGeom prst="rect">
            <a:avLst/>
          </a:prstGeom>
        </p:spPr>
      </p:pic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摺疊後剪開的連比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2" y="846371"/>
            <a:ext cx="11962387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OP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為一條拉直的細線，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兩點在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OP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上，且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OA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OB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BP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，若先固定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點，將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摺向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，使得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重疊在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上，如圖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，再從圖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點及與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點重疊處一起剪開，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使得細線分成三段，則此三段細線由小到大的長度比為何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   (B) 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   (C) 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   (D) 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105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24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6038364-B28A-7379-393E-CBB95697E4E0}"/>
              </a:ext>
            </a:extLst>
          </p:cNvPr>
          <p:cNvCxnSpPr>
            <a:cxnSpLocks/>
          </p:cNvCxnSpPr>
          <p:nvPr/>
        </p:nvCxnSpPr>
        <p:spPr>
          <a:xfrm>
            <a:off x="1498600" y="977090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BC7ACAFD-BC99-5476-630C-92F40870FD47}"/>
              </a:ext>
            </a:extLst>
          </p:cNvPr>
          <p:cNvCxnSpPr>
            <a:cxnSpLocks/>
          </p:cNvCxnSpPr>
          <p:nvPr/>
        </p:nvCxnSpPr>
        <p:spPr>
          <a:xfrm>
            <a:off x="5655746" y="977091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4CC74249-F559-B7A7-5502-2774BC5C9AC5}"/>
              </a:ext>
            </a:extLst>
          </p:cNvPr>
          <p:cNvCxnSpPr>
            <a:cxnSpLocks/>
          </p:cNvCxnSpPr>
          <p:nvPr/>
        </p:nvCxnSpPr>
        <p:spPr>
          <a:xfrm>
            <a:off x="6874947" y="977089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99EE4758-C6D0-FBC4-5C84-75C04DBB095D}"/>
              </a:ext>
            </a:extLst>
          </p:cNvPr>
          <p:cNvCxnSpPr>
            <a:cxnSpLocks/>
          </p:cNvCxnSpPr>
          <p:nvPr/>
        </p:nvCxnSpPr>
        <p:spPr>
          <a:xfrm>
            <a:off x="7467614" y="977089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693901B3-DFE1-5329-2ABE-462BD8770DAA}"/>
              </a:ext>
            </a:extLst>
          </p:cNvPr>
          <p:cNvCxnSpPr>
            <a:cxnSpLocks/>
          </p:cNvCxnSpPr>
          <p:nvPr/>
        </p:nvCxnSpPr>
        <p:spPr>
          <a:xfrm>
            <a:off x="8839214" y="977088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07F5E7A4-01F6-E485-BFE8-F13CF365DAC4}"/>
              </a:ext>
            </a:extLst>
          </p:cNvPr>
          <p:cNvCxnSpPr>
            <a:cxnSpLocks/>
          </p:cNvCxnSpPr>
          <p:nvPr/>
        </p:nvCxnSpPr>
        <p:spPr>
          <a:xfrm>
            <a:off x="9431883" y="977088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072E1831-15E3-CDDC-D05C-D92DB9C8DA70}"/>
              </a:ext>
            </a:extLst>
          </p:cNvPr>
          <p:cNvCxnSpPr>
            <a:cxnSpLocks/>
          </p:cNvCxnSpPr>
          <p:nvPr/>
        </p:nvCxnSpPr>
        <p:spPr>
          <a:xfrm>
            <a:off x="1134520" y="1434289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3C9208E8-7824-F5BB-7487-726DC4FC39FD}"/>
              </a:ext>
            </a:extLst>
          </p:cNvPr>
          <p:cNvCxnSpPr>
            <a:cxnSpLocks/>
          </p:cNvCxnSpPr>
          <p:nvPr/>
        </p:nvCxnSpPr>
        <p:spPr>
          <a:xfrm>
            <a:off x="2116654" y="1434289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4C7C80C1-C54D-3179-B448-C3B098431181}"/>
              </a:ext>
            </a:extLst>
          </p:cNvPr>
          <p:cNvCxnSpPr>
            <a:cxnSpLocks/>
          </p:cNvCxnSpPr>
          <p:nvPr/>
        </p:nvCxnSpPr>
        <p:spPr>
          <a:xfrm>
            <a:off x="3285053" y="1434288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3B99596E-30E2-366D-24C8-F1851E54ABF9}"/>
              </a:ext>
            </a:extLst>
          </p:cNvPr>
          <p:cNvCxnSpPr>
            <a:cxnSpLocks/>
          </p:cNvCxnSpPr>
          <p:nvPr/>
        </p:nvCxnSpPr>
        <p:spPr>
          <a:xfrm>
            <a:off x="4512721" y="1434285"/>
            <a:ext cx="3979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>
            <a:extLst>
              <a:ext uri="{FF2B5EF4-FFF2-40B4-BE49-F238E27FC236}">
                <a16:creationId xmlns:a16="http://schemas.microsoft.com/office/drawing/2014/main" id="{B848EF0D-1CEA-0F50-F556-7B2D7778F139}"/>
              </a:ext>
            </a:extLst>
          </p:cNvPr>
          <p:cNvGrpSpPr/>
          <p:nvPr/>
        </p:nvGrpSpPr>
        <p:grpSpPr>
          <a:xfrm>
            <a:off x="218185" y="5571795"/>
            <a:ext cx="11976342" cy="1153357"/>
            <a:chOff x="218185" y="5571795"/>
            <a:chExt cx="11976342" cy="1153357"/>
          </a:xfrm>
        </p:grpSpPr>
        <p:cxnSp>
          <p:nvCxnSpPr>
            <p:cNvPr id="3" name="直線接點 2">
              <a:extLst>
                <a:ext uri="{FF2B5EF4-FFF2-40B4-BE49-F238E27FC236}">
                  <a16:creationId xmlns:a16="http://schemas.microsoft.com/office/drawing/2014/main" id="{421521C0-925F-FED6-D3EA-DEB4FAC20146}"/>
                </a:ext>
              </a:extLst>
            </p:cNvPr>
            <p:cNvCxnSpPr>
              <a:cxnSpLocks/>
            </p:cNvCxnSpPr>
            <p:nvPr/>
          </p:nvCxnSpPr>
          <p:spPr>
            <a:xfrm>
              <a:off x="8617274" y="6175079"/>
              <a:ext cx="3073311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AD21B4A1-4B93-131F-5149-1B1B0CE6F3F4}"/>
                </a:ext>
              </a:extLst>
            </p:cNvPr>
            <p:cNvSpPr txBox="1"/>
            <p:nvPr/>
          </p:nvSpPr>
          <p:spPr>
            <a:xfrm>
              <a:off x="218185" y="5988694"/>
              <a:ext cx="8612964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Q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R</a:t>
              </a:r>
              <a:r>
                <a:rPr lang="zh-TW" altLang="en-US" dirty="0">
                  <a:ea typeface="微軟正黑體" panose="020B0604030504040204" pitchFamily="34" charset="-120"/>
                </a:rPr>
                <a:t> 為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dirty="0">
                  <a:ea typeface="微軟正黑體" panose="020B0604030504040204" pitchFamily="34" charset="-120"/>
                </a:rPr>
                <a:t> 上相異三點，若已知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AP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PB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4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AQ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QB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7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i="1" dirty="0">
                  <a:ea typeface="微軟正黑體" panose="020B0604030504040204" pitchFamily="34" charset="-120"/>
                </a:rPr>
                <a:t>QP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PR</a:t>
              </a:r>
              <a:r>
                <a:rPr lang="zh-TW" altLang="en-US" dirty="0">
                  <a:ea typeface="微軟正黑體" panose="020B0604030504040204" pitchFamily="34" charset="-120"/>
                </a:rPr>
                <a:t>，求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AQ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QR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RB</a:t>
              </a:r>
              <a:r>
                <a:rPr lang="zh-TW" altLang="en-US" dirty="0">
                  <a:ea typeface="微軟正黑體" panose="020B0604030504040204" pitchFamily="34" charset="-120"/>
                </a:rPr>
                <a:t> 的長度比為何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2E775C0B-E288-3343-3143-C8C9EEA27A6B}"/>
                </a:ext>
              </a:extLst>
            </p:cNvPr>
            <p:cNvCxnSpPr>
              <a:cxnSpLocks/>
            </p:cNvCxnSpPr>
            <p:nvPr/>
          </p:nvCxnSpPr>
          <p:spPr>
            <a:xfrm>
              <a:off x="312671" y="5962641"/>
              <a:ext cx="782446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B8299246-2B03-83D4-B697-DB8114BAF1A5}"/>
                </a:ext>
              </a:extLst>
            </p:cNvPr>
            <p:cNvSpPr txBox="1"/>
            <p:nvPr/>
          </p:nvSpPr>
          <p:spPr>
            <a:xfrm>
              <a:off x="643855" y="5571795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C3AB0395-4551-092E-EEF5-378076456D9C}"/>
                </a:ext>
              </a:extLst>
            </p:cNvPr>
            <p:cNvSpPr/>
            <p:nvPr/>
          </p:nvSpPr>
          <p:spPr>
            <a:xfrm>
              <a:off x="331722" y="5609086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DFFEF783-6A20-B485-FB1C-C65CDD403FBB}"/>
                </a:ext>
              </a:extLst>
            </p:cNvPr>
            <p:cNvSpPr txBox="1"/>
            <p:nvPr/>
          </p:nvSpPr>
          <p:spPr>
            <a:xfrm>
              <a:off x="9657804" y="6386598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7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13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18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069FEA79-B04D-029E-AC7D-A2F50AF6D4F5}"/>
                </a:ext>
              </a:extLst>
            </p:cNvPr>
            <p:cNvCxnSpPr/>
            <p:nvPr/>
          </p:nvCxnSpPr>
          <p:spPr>
            <a:xfrm>
              <a:off x="2236527" y="6065317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4A48C746-AB4E-5B5B-D498-000C01F3FE8F}"/>
                </a:ext>
              </a:extLst>
            </p:cNvPr>
            <p:cNvCxnSpPr/>
            <p:nvPr/>
          </p:nvCxnSpPr>
          <p:spPr>
            <a:xfrm>
              <a:off x="4704703" y="6063712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FDC81E9C-3793-D589-9E12-3251F993C7E5}"/>
                </a:ext>
              </a:extLst>
            </p:cNvPr>
            <p:cNvCxnSpPr/>
            <p:nvPr/>
          </p:nvCxnSpPr>
          <p:spPr>
            <a:xfrm>
              <a:off x="5215556" y="6062107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9092D0F4-6057-29A0-CAF4-4E334057DD47}"/>
                </a:ext>
              </a:extLst>
            </p:cNvPr>
            <p:cNvCxnSpPr/>
            <p:nvPr/>
          </p:nvCxnSpPr>
          <p:spPr>
            <a:xfrm>
              <a:off x="6454184" y="6060503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4F59D4EC-312F-F623-745C-AA52E2976F78}"/>
                </a:ext>
              </a:extLst>
            </p:cNvPr>
            <p:cNvCxnSpPr/>
            <p:nvPr/>
          </p:nvCxnSpPr>
          <p:spPr>
            <a:xfrm>
              <a:off x="296155" y="6379742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6F3820F6-B976-98E1-0B5F-D3054FB6977B}"/>
                </a:ext>
              </a:extLst>
            </p:cNvPr>
            <p:cNvCxnSpPr/>
            <p:nvPr/>
          </p:nvCxnSpPr>
          <p:spPr>
            <a:xfrm>
              <a:off x="838200" y="6386604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3C6892DE-3DF7-16DC-A2C7-0810E2280F3D}"/>
                </a:ext>
              </a:extLst>
            </p:cNvPr>
            <p:cNvCxnSpPr/>
            <p:nvPr/>
          </p:nvCxnSpPr>
          <p:spPr>
            <a:xfrm>
              <a:off x="6996050" y="6060503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3F6B3CB6-2F61-0B68-3C80-6983579C1468}"/>
                </a:ext>
              </a:extLst>
            </p:cNvPr>
            <p:cNvCxnSpPr/>
            <p:nvPr/>
          </p:nvCxnSpPr>
          <p:spPr>
            <a:xfrm>
              <a:off x="1651000" y="6386602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709C320E-C239-821A-A7A6-E68C9A627FB2}"/>
                </a:ext>
              </a:extLst>
            </p:cNvPr>
            <p:cNvCxnSpPr/>
            <p:nvPr/>
          </p:nvCxnSpPr>
          <p:spPr>
            <a:xfrm>
              <a:off x="2175934" y="6386598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D4292AB1-AC4C-DC85-E9B5-475308B4EEE7}"/>
                </a:ext>
              </a:extLst>
            </p:cNvPr>
            <p:cNvCxnSpPr/>
            <p:nvPr/>
          </p:nvCxnSpPr>
          <p:spPr>
            <a:xfrm>
              <a:off x="2717802" y="6386598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橢圓 35">
              <a:extLst>
                <a:ext uri="{FF2B5EF4-FFF2-40B4-BE49-F238E27FC236}">
                  <a16:creationId xmlns:a16="http://schemas.microsoft.com/office/drawing/2014/main" id="{AEE81923-27C8-1DE4-3322-7315FB850395}"/>
                </a:ext>
              </a:extLst>
            </p:cNvPr>
            <p:cNvSpPr/>
            <p:nvPr/>
          </p:nvSpPr>
          <p:spPr>
            <a:xfrm>
              <a:off x="8566474" y="6121640"/>
              <a:ext cx="101600" cy="101600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橢圓 36">
              <a:extLst>
                <a:ext uri="{FF2B5EF4-FFF2-40B4-BE49-F238E27FC236}">
                  <a16:creationId xmlns:a16="http://schemas.microsoft.com/office/drawing/2014/main" id="{F25084C5-93BA-E164-5E94-F96789E7039C}"/>
                </a:ext>
              </a:extLst>
            </p:cNvPr>
            <p:cNvSpPr/>
            <p:nvPr/>
          </p:nvSpPr>
          <p:spPr>
            <a:xfrm>
              <a:off x="11632935" y="6123569"/>
              <a:ext cx="101600" cy="101600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F28A960C-3AFD-E460-3749-98F6EED92A5D}"/>
                </a:ext>
              </a:extLst>
            </p:cNvPr>
            <p:cNvSpPr/>
            <p:nvPr/>
          </p:nvSpPr>
          <p:spPr>
            <a:xfrm>
              <a:off x="9797911" y="6116624"/>
              <a:ext cx="101600" cy="101600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>
              <a:extLst>
                <a:ext uri="{FF2B5EF4-FFF2-40B4-BE49-F238E27FC236}">
                  <a16:creationId xmlns:a16="http://schemas.microsoft.com/office/drawing/2014/main" id="{99F0B4DF-56FA-7609-A509-8A92B914CFB4}"/>
                </a:ext>
              </a:extLst>
            </p:cNvPr>
            <p:cNvSpPr/>
            <p:nvPr/>
          </p:nvSpPr>
          <p:spPr>
            <a:xfrm>
              <a:off x="9152177" y="6116624"/>
              <a:ext cx="101600" cy="101600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6D6179B2-A263-F472-4F00-B7B8AED68A8B}"/>
                </a:ext>
              </a:extLst>
            </p:cNvPr>
            <p:cNvSpPr/>
            <p:nvPr/>
          </p:nvSpPr>
          <p:spPr>
            <a:xfrm>
              <a:off x="10458027" y="6116624"/>
              <a:ext cx="101600" cy="101600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6F2DEE34-DD78-63D8-972D-8B3B621E8B1A}"/>
                </a:ext>
              </a:extLst>
            </p:cNvPr>
            <p:cNvSpPr txBox="1"/>
            <p:nvPr/>
          </p:nvSpPr>
          <p:spPr>
            <a:xfrm>
              <a:off x="8313431" y="5998147"/>
              <a:ext cx="317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F63C7D5-AD20-D0E6-2ACB-7C23EE5E723F}"/>
                </a:ext>
              </a:extLst>
            </p:cNvPr>
            <p:cNvSpPr txBox="1"/>
            <p:nvPr/>
          </p:nvSpPr>
          <p:spPr>
            <a:xfrm>
              <a:off x="11673514" y="5998147"/>
              <a:ext cx="317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BA0A19D0-5ABF-5D92-F6F3-4C18A8A4EC4A}"/>
                </a:ext>
              </a:extLst>
            </p:cNvPr>
            <p:cNvSpPr txBox="1"/>
            <p:nvPr/>
          </p:nvSpPr>
          <p:spPr>
            <a:xfrm>
              <a:off x="9721282" y="5835815"/>
              <a:ext cx="317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P</a:t>
              </a:r>
              <a:endParaRPr lang="zh-TW" altLang="en-US" sz="1600" b="1" i="1" dirty="0"/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51672B6C-3807-0E96-1246-257162A156C8}"/>
                </a:ext>
              </a:extLst>
            </p:cNvPr>
            <p:cNvSpPr txBox="1"/>
            <p:nvPr/>
          </p:nvSpPr>
          <p:spPr>
            <a:xfrm>
              <a:off x="9019276" y="6151549"/>
              <a:ext cx="317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Q</a:t>
              </a:r>
              <a:endParaRPr lang="zh-TW" altLang="en-US" sz="1600" b="1" i="1" dirty="0"/>
            </a:p>
          </p:txBody>
        </p: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FC982DBC-E3DF-618E-5B56-9163C6F65AB4}"/>
                </a:ext>
              </a:extLst>
            </p:cNvPr>
            <p:cNvSpPr txBox="1"/>
            <p:nvPr/>
          </p:nvSpPr>
          <p:spPr>
            <a:xfrm>
              <a:off x="10339319" y="6151549"/>
              <a:ext cx="317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R</a:t>
              </a:r>
              <a:endParaRPr lang="zh-TW" altLang="en-US" sz="1600" b="1" i="1" dirty="0"/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C06D265B-E07E-59E4-9979-76A5AC6585BD}"/>
              </a:ext>
            </a:extLst>
          </p:cNvPr>
          <p:cNvSpPr txBox="1"/>
          <p:nvPr/>
        </p:nvSpPr>
        <p:spPr>
          <a:xfrm>
            <a:off x="5615991" y="4845467"/>
            <a:ext cx="1043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ADB5D81C-E37C-54D0-484D-282977559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214" y="4030277"/>
            <a:ext cx="3552679" cy="163781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91E2A10-8288-2F6D-97F6-8002410220AE}"/>
              </a:ext>
            </a:extLst>
          </p:cNvPr>
          <p:cNvSpPr txBox="1"/>
          <p:nvPr/>
        </p:nvSpPr>
        <p:spPr>
          <a:xfrm>
            <a:off x="5621378" y="3350214"/>
            <a:ext cx="1043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F51F1386-8CBA-9800-40C3-B9615785A4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6284" y="5043214"/>
            <a:ext cx="723721" cy="720000"/>
          </a:xfrm>
          <a:prstGeom prst="rect">
            <a:avLst/>
          </a:prstGeom>
        </p:spPr>
      </p:pic>
      <p:sp>
        <p:nvSpPr>
          <p:cNvPr id="39" name="文字方塊 3">
            <a:extLst>
              <a:ext uri="{FF2B5EF4-FFF2-40B4-BE49-F238E27FC236}">
                <a16:creationId xmlns:a16="http://schemas.microsoft.com/office/drawing/2014/main" id="{4753903B-BCD4-58FB-A596-A2884DAC8EF5}"/>
              </a:ext>
            </a:extLst>
          </p:cNvPr>
          <p:cNvSpPr txBox="1"/>
          <p:nvPr/>
        </p:nvSpPr>
        <p:spPr>
          <a:xfrm>
            <a:off x="10963944" y="4787248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9172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23254</TotalTime>
  <Words>222</Words>
  <Application>Microsoft Office PowerPoint</Application>
  <PresentationFormat>寬螢幕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摺疊後剪開的連比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1133</cp:revision>
  <dcterms:created xsi:type="dcterms:W3CDTF">2015-07-26T15:18:38Z</dcterms:created>
  <dcterms:modified xsi:type="dcterms:W3CDTF">2024-01-16T23:43:07Z</dcterms:modified>
</cp:coreProperties>
</file>