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9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00FF"/>
    <a:srgbClr val="FFCCFF"/>
    <a:srgbClr val="FFFFCC"/>
    <a:srgbClr val="FF6000"/>
    <a:srgbClr val="FFCA21"/>
    <a:srgbClr val="F5F5F5"/>
    <a:srgbClr val="FFFF99"/>
    <a:srgbClr val="FF66FF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412A0B-62E5-46CE-B9A7-601B138337EA}" v="49" dt="2023-11-29T02:53:56.1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50" autoAdjust="0"/>
    <p:restoredTop sz="94796" autoAdjust="0"/>
  </p:normalViewPr>
  <p:slideViewPr>
    <p:cSldViewPr snapToGrid="0">
      <p:cViewPr varScale="1">
        <p:scale>
          <a:sx n="62" d="100"/>
          <a:sy n="62" d="100"/>
        </p:scale>
        <p:origin x="48" y="432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-2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497173BF-A44F-43FB-BAA8-DB7D9A75E0C2}"/>
    <pc:docChg chg="custSel modSld">
      <pc:chgData name="代數白痴 顧" userId="316db6a4f7ef8138" providerId="LiveId" clId="{497173BF-A44F-43FB-BAA8-DB7D9A75E0C2}" dt="2023-11-23T09:34:11.177" v="2" actId="478"/>
      <pc:docMkLst>
        <pc:docMk/>
      </pc:docMkLst>
      <pc:sldChg chg="addSp delSp modSp mod delAnim">
        <pc:chgData name="代數白痴 顧" userId="316db6a4f7ef8138" providerId="LiveId" clId="{497173BF-A44F-43FB-BAA8-DB7D9A75E0C2}" dt="2023-11-23T09:34:11.177" v="2" actId="478"/>
        <pc:sldMkLst>
          <pc:docMk/>
          <pc:sldMk cId="2267038628" sldId="392"/>
        </pc:sldMkLst>
        <pc:picChg chg="add del mod">
          <ac:chgData name="代數白痴 顧" userId="316db6a4f7ef8138" providerId="LiveId" clId="{497173BF-A44F-43FB-BAA8-DB7D9A75E0C2}" dt="2023-11-23T09:34:07.183" v="1" actId="478"/>
          <ac:picMkLst>
            <pc:docMk/>
            <pc:sldMk cId="2267038628" sldId="392"/>
            <ac:picMk id="8" creationId="{0455EF38-BEE3-5239-B166-662EB090E236}"/>
          </ac:picMkLst>
        </pc:picChg>
        <pc:inkChg chg="add del">
          <ac:chgData name="代數白痴 顧" userId="316db6a4f7ef8138" providerId="LiveId" clId="{497173BF-A44F-43FB-BAA8-DB7D9A75E0C2}" dt="2023-11-23T09:34:11.177" v="2" actId="478"/>
          <ac:inkMkLst>
            <pc:docMk/>
            <pc:sldMk cId="2267038628" sldId="392"/>
            <ac:inkMk id="7" creationId="{CAC51BA1-C6C1-A814-D428-B1E21B0629EC}"/>
          </ac:inkMkLst>
        </pc:inkChg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02412A0B-62E5-46CE-B9A7-601B138337EA}"/>
    <pc:docChg chg="custSel addSld delSld modSld">
      <pc:chgData name="代數白痴 顧" userId="316db6a4f7ef8138" providerId="LiveId" clId="{02412A0B-62E5-46CE-B9A7-601B138337EA}" dt="2023-11-29T02:56:51.583" v="1941" actId="20577"/>
      <pc:docMkLst>
        <pc:docMk/>
      </pc:docMkLst>
      <pc:sldChg chg="addSp delSp modSp mod modTransition modAnim">
        <pc:chgData name="代數白痴 顧" userId="316db6a4f7ef8138" providerId="LiveId" clId="{02412A0B-62E5-46CE-B9A7-601B138337EA}" dt="2023-11-29T02:53:53.697" v="1866"/>
        <pc:sldMkLst>
          <pc:docMk/>
          <pc:sldMk cId="1591308755" sldId="394"/>
        </pc:sldMkLst>
        <pc:spChg chg="mod topLvl">
          <ac:chgData name="代數白痴 顧" userId="316db6a4f7ef8138" providerId="LiveId" clId="{02412A0B-62E5-46CE-B9A7-601B138337EA}" dt="2023-11-29T02:53:14.808" v="1863" actId="164"/>
          <ac:spMkLst>
            <pc:docMk/>
            <pc:sldMk cId="1591308755" sldId="394"/>
            <ac:spMk id="7" creationId="{E57474BB-377F-2F29-FC07-D35BDD28F0C3}"/>
          </ac:spMkLst>
        </pc:spChg>
        <pc:spChg chg="mod topLvl">
          <ac:chgData name="代數白痴 顧" userId="316db6a4f7ef8138" providerId="LiveId" clId="{02412A0B-62E5-46CE-B9A7-601B138337EA}" dt="2023-11-29T02:53:14.808" v="1863" actId="164"/>
          <ac:spMkLst>
            <pc:docMk/>
            <pc:sldMk cId="1591308755" sldId="394"/>
            <ac:spMk id="10" creationId="{11F012EE-90D9-864A-F5C2-01629612B66F}"/>
          </ac:spMkLst>
        </pc:spChg>
        <pc:spChg chg="mod topLvl">
          <ac:chgData name="代數白痴 顧" userId="316db6a4f7ef8138" providerId="LiveId" clId="{02412A0B-62E5-46CE-B9A7-601B138337EA}" dt="2023-11-29T02:53:14.808" v="1863" actId="164"/>
          <ac:spMkLst>
            <pc:docMk/>
            <pc:sldMk cId="1591308755" sldId="394"/>
            <ac:spMk id="12" creationId="{5C44DC78-CE0A-F2A2-9ABE-D59CB24EDC82}"/>
          </ac:spMkLst>
        </pc:spChg>
        <pc:spChg chg="mod topLvl">
          <ac:chgData name="代數白痴 顧" userId="316db6a4f7ef8138" providerId="LiveId" clId="{02412A0B-62E5-46CE-B9A7-601B138337EA}" dt="2023-11-29T02:53:14.808" v="1863" actId="164"/>
          <ac:spMkLst>
            <pc:docMk/>
            <pc:sldMk cId="1591308755" sldId="394"/>
            <ac:spMk id="15" creationId="{E2F4982A-8CBA-9A4F-842C-66DBCDDB2CA0}"/>
          </ac:spMkLst>
        </pc:spChg>
        <pc:spChg chg="add mod">
          <ac:chgData name="代數白痴 顧" userId="316db6a4f7ef8138" providerId="LiveId" clId="{02412A0B-62E5-46CE-B9A7-601B138337EA}" dt="2023-11-29T02:53:14.808" v="1863" actId="164"/>
          <ac:spMkLst>
            <pc:docMk/>
            <pc:sldMk cId="1591308755" sldId="394"/>
            <ac:spMk id="31" creationId="{DE8E0848-EAA4-CF42-792C-DC712357D30C}"/>
          </ac:spMkLst>
        </pc:spChg>
        <pc:spChg chg="add mod">
          <ac:chgData name="代數白痴 顧" userId="316db6a4f7ef8138" providerId="LiveId" clId="{02412A0B-62E5-46CE-B9A7-601B138337EA}" dt="2023-11-29T02:53:14.808" v="1863" actId="164"/>
          <ac:spMkLst>
            <pc:docMk/>
            <pc:sldMk cId="1591308755" sldId="394"/>
            <ac:spMk id="32" creationId="{22DE9E42-119E-2EE6-D16C-61661BAD8411}"/>
          </ac:spMkLst>
        </pc:spChg>
        <pc:spChg chg="add mod">
          <ac:chgData name="代數白痴 顧" userId="316db6a4f7ef8138" providerId="LiveId" clId="{02412A0B-62E5-46CE-B9A7-601B138337EA}" dt="2023-11-29T02:53:14.808" v="1863" actId="164"/>
          <ac:spMkLst>
            <pc:docMk/>
            <pc:sldMk cId="1591308755" sldId="394"/>
            <ac:spMk id="33" creationId="{E7AEB552-334E-8649-7973-C1CACF6B3F58}"/>
          </ac:spMkLst>
        </pc:spChg>
        <pc:spChg chg="add mod">
          <ac:chgData name="代數白痴 顧" userId="316db6a4f7ef8138" providerId="LiveId" clId="{02412A0B-62E5-46CE-B9A7-601B138337EA}" dt="2023-11-29T02:53:14.808" v="1863" actId="164"/>
          <ac:spMkLst>
            <pc:docMk/>
            <pc:sldMk cId="1591308755" sldId="394"/>
            <ac:spMk id="34" creationId="{BF2EC6FC-A758-C741-7174-5405EEFDB384}"/>
          </ac:spMkLst>
        </pc:spChg>
        <pc:spChg chg="add mod">
          <ac:chgData name="代數白痴 顧" userId="316db6a4f7ef8138" providerId="LiveId" clId="{02412A0B-62E5-46CE-B9A7-601B138337EA}" dt="2023-11-29T02:53:14.808" v="1863" actId="164"/>
          <ac:spMkLst>
            <pc:docMk/>
            <pc:sldMk cId="1591308755" sldId="394"/>
            <ac:spMk id="35" creationId="{C87882D1-8108-5739-CD15-7BBC11BEFEFC}"/>
          </ac:spMkLst>
        </pc:spChg>
        <pc:spChg chg="add mod">
          <ac:chgData name="代數白痴 顧" userId="316db6a4f7ef8138" providerId="LiveId" clId="{02412A0B-62E5-46CE-B9A7-601B138337EA}" dt="2023-11-29T02:53:14.808" v="1863" actId="164"/>
          <ac:spMkLst>
            <pc:docMk/>
            <pc:sldMk cId="1591308755" sldId="394"/>
            <ac:spMk id="36" creationId="{A7A564D8-ED7C-6C4A-4147-7201AB4DD9DE}"/>
          </ac:spMkLst>
        </pc:spChg>
        <pc:spChg chg="add mod">
          <ac:chgData name="代數白痴 顧" userId="316db6a4f7ef8138" providerId="LiveId" clId="{02412A0B-62E5-46CE-B9A7-601B138337EA}" dt="2023-11-29T02:53:14.808" v="1863" actId="164"/>
          <ac:spMkLst>
            <pc:docMk/>
            <pc:sldMk cId="1591308755" sldId="394"/>
            <ac:spMk id="37" creationId="{FD73D477-DB7C-BA2E-B500-147B8D63A55C}"/>
          </ac:spMkLst>
        </pc:spChg>
        <pc:spChg chg="add mod">
          <ac:chgData name="代數白痴 顧" userId="316db6a4f7ef8138" providerId="LiveId" clId="{02412A0B-62E5-46CE-B9A7-601B138337EA}" dt="2023-11-29T02:53:14.808" v="1863" actId="164"/>
          <ac:spMkLst>
            <pc:docMk/>
            <pc:sldMk cId="1591308755" sldId="394"/>
            <ac:spMk id="38" creationId="{375F9E13-6614-8802-E6EF-F18A47F64095}"/>
          </ac:spMkLst>
        </pc:spChg>
        <pc:spChg chg="add mod">
          <ac:chgData name="代數白痴 顧" userId="316db6a4f7ef8138" providerId="LiveId" clId="{02412A0B-62E5-46CE-B9A7-601B138337EA}" dt="2023-11-29T02:53:14.808" v="1863" actId="164"/>
          <ac:spMkLst>
            <pc:docMk/>
            <pc:sldMk cId="1591308755" sldId="394"/>
            <ac:spMk id="39" creationId="{7714EFEB-8A67-1C6D-13B3-A07C97FD5614}"/>
          </ac:spMkLst>
        </pc:spChg>
        <pc:spChg chg="add mod">
          <ac:chgData name="代數白痴 顧" userId="316db6a4f7ef8138" providerId="LiveId" clId="{02412A0B-62E5-46CE-B9A7-601B138337EA}" dt="2023-11-29T02:53:14.808" v="1863" actId="164"/>
          <ac:spMkLst>
            <pc:docMk/>
            <pc:sldMk cId="1591308755" sldId="394"/>
            <ac:spMk id="40" creationId="{ADA74DD3-D194-219E-0248-33CC0DE85432}"/>
          </ac:spMkLst>
        </pc:spChg>
        <pc:spChg chg="mod">
          <ac:chgData name="代數白痴 顧" userId="316db6a4f7ef8138" providerId="LiveId" clId="{02412A0B-62E5-46CE-B9A7-601B138337EA}" dt="2023-11-29T02:53:50.603" v="1865"/>
          <ac:spMkLst>
            <pc:docMk/>
            <pc:sldMk cId="1591308755" sldId="394"/>
            <ac:spMk id="45" creationId="{2C15A57C-CC99-C022-8E6C-0B0F52A9432A}"/>
          </ac:spMkLst>
        </pc:spChg>
        <pc:spChg chg="mod">
          <ac:chgData name="代數白痴 顧" userId="316db6a4f7ef8138" providerId="LiveId" clId="{02412A0B-62E5-46CE-B9A7-601B138337EA}" dt="2023-11-29T02:53:50.603" v="1865"/>
          <ac:spMkLst>
            <pc:docMk/>
            <pc:sldMk cId="1591308755" sldId="394"/>
            <ac:spMk id="47" creationId="{1047462E-D314-D34C-3DFB-14DF018691DD}"/>
          </ac:spMkLst>
        </pc:spChg>
        <pc:spChg chg="mod">
          <ac:chgData name="代數白痴 顧" userId="316db6a4f7ef8138" providerId="LiveId" clId="{02412A0B-62E5-46CE-B9A7-601B138337EA}" dt="2023-11-29T02:53:50.603" v="1865"/>
          <ac:spMkLst>
            <pc:docMk/>
            <pc:sldMk cId="1591308755" sldId="394"/>
            <ac:spMk id="48" creationId="{E43E011C-BACA-70A5-C345-99996436BC47}"/>
          </ac:spMkLst>
        </pc:spChg>
        <pc:spChg chg="mod">
          <ac:chgData name="代數白痴 顧" userId="316db6a4f7ef8138" providerId="LiveId" clId="{02412A0B-62E5-46CE-B9A7-601B138337EA}" dt="2023-11-29T02:53:50.603" v="1865"/>
          <ac:spMkLst>
            <pc:docMk/>
            <pc:sldMk cId="1591308755" sldId="394"/>
            <ac:spMk id="49" creationId="{65D1D980-F4E9-9981-6644-0689284CA7BB}"/>
          </ac:spMkLst>
        </pc:spChg>
        <pc:spChg chg="mod">
          <ac:chgData name="代數白痴 顧" userId="316db6a4f7ef8138" providerId="LiveId" clId="{02412A0B-62E5-46CE-B9A7-601B138337EA}" dt="2023-11-29T02:53:50.603" v="1865"/>
          <ac:spMkLst>
            <pc:docMk/>
            <pc:sldMk cId="1591308755" sldId="394"/>
            <ac:spMk id="60" creationId="{750F12DC-C3F0-56F8-2DE1-F9CDD05F0BC4}"/>
          </ac:spMkLst>
        </pc:spChg>
        <pc:spChg chg="mod">
          <ac:chgData name="代數白痴 顧" userId="316db6a4f7ef8138" providerId="LiveId" clId="{02412A0B-62E5-46CE-B9A7-601B138337EA}" dt="2023-11-29T02:53:50.603" v="1865"/>
          <ac:spMkLst>
            <pc:docMk/>
            <pc:sldMk cId="1591308755" sldId="394"/>
            <ac:spMk id="61" creationId="{3DA8AE91-020C-A553-F9CC-A7710624B727}"/>
          </ac:spMkLst>
        </pc:spChg>
        <pc:spChg chg="mod">
          <ac:chgData name="代數白痴 顧" userId="316db6a4f7ef8138" providerId="LiveId" clId="{02412A0B-62E5-46CE-B9A7-601B138337EA}" dt="2023-11-29T02:53:50.603" v="1865"/>
          <ac:spMkLst>
            <pc:docMk/>
            <pc:sldMk cId="1591308755" sldId="394"/>
            <ac:spMk id="62" creationId="{4FB1D5F3-4E13-6FC9-12DD-8A764E555DBF}"/>
          </ac:spMkLst>
        </pc:spChg>
        <pc:spChg chg="mod">
          <ac:chgData name="代數白痴 顧" userId="316db6a4f7ef8138" providerId="LiveId" clId="{02412A0B-62E5-46CE-B9A7-601B138337EA}" dt="2023-11-29T02:53:50.603" v="1865"/>
          <ac:spMkLst>
            <pc:docMk/>
            <pc:sldMk cId="1591308755" sldId="394"/>
            <ac:spMk id="63" creationId="{9BA7B9AA-CBAA-08C9-E087-7EC99098D9D3}"/>
          </ac:spMkLst>
        </pc:spChg>
        <pc:spChg chg="mod">
          <ac:chgData name="代數白痴 顧" userId="316db6a4f7ef8138" providerId="LiveId" clId="{02412A0B-62E5-46CE-B9A7-601B138337EA}" dt="2023-11-29T02:53:50.603" v="1865"/>
          <ac:spMkLst>
            <pc:docMk/>
            <pc:sldMk cId="1591308755" sldId="394"/>
            <ac:spMk id="64" creationId="{93397AFE-34A9-87E5-DABD-3A26ED1E508D}"/>
          </ac:spMkLst>
        </pc:spChg>
        <pc:spChg chg="mod">
          <ac:chgData name="代數白痴 顧" userId="316db6a4f7ef8138" providerId="LiveId" clId="{02412A0B-62E5-46CE-B9A7-601B138337EA}" dt="2023-11-29T02:53:50.603" v="1865"/>
          <ac:spMkLst>
            <pc:docMk/>
            <pc:sldMk cId="1591308755" sldId="394"/>
            <ac:spMk id="65" creationId="{76AA849B-EBF0-3EA9-9A20-EC724E3F66AF}"/>
          </ac:spMkLst>
        </pc:spChg>
        <pc:spChg chg="mod">
          <ac:chgData name="代數白痴 顧" userId="316db6a4f7ef8138" providerId="LiveId" clId="{02412A0B-62E5-46CE-B9A7-601B138337EA}" dt="2023-11-29T02:53:50.603" v="1865"/>
          <ac:spMkLst>
            <pc:docMk/>
            <pc:sldMk cId="1591308755" sldId="394"/>
            <ac:spMk id="66" creationId="{0C6876EE-2E95-814E-7CD5-3E8BE277EEC2}"/>
          </ac:spMkLst>
        </pc:spChg>
        <pc:spChg chg="mod">
          <ac:chgData name="代數白痴 顧" userId="316db6a4f7ef8138" providerId="LiveId" clId="{02412A0B-62E5-46CE-B9A7-601B138337EA}" dt="2023-11-29T02:53:50.603" v="1865"/>
          <ac:spMkLst>
            <pc:docMk/>
            <pc:sldMk cId="1591308755" sldId="394"/>
            <ac:spMk id="67" creationId="{3F8A9E81-DFEE-8C89-ABE6-5CDA8F2C77B2}"/>
          </ac:spMkLst>
        </pc:spChg>
        <pc:spChg chg="mod">
          <ac:chgData name="代數白痴 顧" userId="316db6a4f7ef8138" providerId="LiveId" clId="{02412A0B-62E5-46CE-B9A7-601B138337EA}" dt="2023-11-29T02:53:50.603" v="1865"/>
          <ac:spMkLst>
            <pc:docMk/>
            <pc:sldMk cId="1591308755" sldId="394"/>
            <ac:spMk id="68" creationId="{4C47E0FA-5171-D3F9-F590-57C4B90F59E3}"/>
          </ac:spMkLst>
        </pc:spChg>
        <pc:spChg chg="mod">
          <ac:chgData name="代數白痴 顧" userId="316db6a4f7ef8138" providerId="LiveId" clId="{02412A0B-62E5-46CE-B9A7-601B138337EA}" dt="2023-11-29T02:53:50.603" v="1865"/>
          <ac:spMkLst>
            <pc:docMk/>
            <pc:sldMk cId="1591308755" sldId="394"/>
            <ac:spMk id="69" creationId="{95F8EC33-FB8F-3632-D634-C9DD3050E155}"/>
          </ac:spMkLst>
        </pc:spChg>
        <pc:grpChg chg="add del mod">
          <ac:chgData name="代數白痴 顧" userId="316db6a4f7ef8138" providerId="LiveId" clId="{02412A0B-62E5-46CE-B9A7-601B138337EA}" dt="2023-11-29T02:45:21.865" v="1164" actId="165"/>
          <ac:grpSpMkLst>
            <pc:docMk/>
            <pc:sldMk cId="1591308755" sldId="394"/>
            <ac:grpSpMk id="6" creationId="{AF6235D9-74EC-E04B-F6B4-7AE83F909B67}"/>
          </ac:grpSpMkLst>
        </pc:grpChg>
        <pc:grpChg chg="del">
          <ac:chgData name="代數白痴 顧" userId="316db6a4f7ef8138" providerId="LiveId" clId="{02412A0B-62E5-46CE-B9A7-601B138337EA}" dt="2023-11-29T02:42:04.077" v="1154" actId="478"/>
          <ac:grpSpMkLst>
            <pc:docMk/>
            <pc:sldMk cId="1591308755" sldId="394"/>
            <ac:grpSpMk id="9" creationId="{921F1390-F603-463A-963C-DDD8C1113099}"/>
          </ac:grpSpMkLst>
        </pc:grpChg>
        <pc:grpChg chg="add mod">
          <ac:chgData name="代數白痴 顧" userId="316db6a4f7ef8138" providerId="LiveId" clId="{02412A0B-62E5-46CE-B9A7-601B138337EA}" dt="2023-11-29T02:53:14.808" v="1863" actId="164"/>
          <ac:grpSpMkLst>
            <pc:docMk/>
            <pc:sldMk cId="1591308755" sldId="394"/>
            <ac:grpSpMk id="42" creationId="{8814D4FA-2964-D6E4-30FF-60152C827A79}"/>
          </ac:grpSpMkLst>
        </pc:grpChg>
        <pc:grpChg chg="add del mod">
          <ac:chgData name="代數白痴 顧" userId="316db6a4f7ef8138" providerId="LiveId" clId="{02412A0B-62E5-46CE-B9A7-601B138337EA}" dt="2023-11-29T02:53:53.697" v="1866"/>
          <ac:grpSpMkLst>
            <pc:docMk/>
            <pc:sldMk cId="1591308755" sldId="394"/>
            <ac:grpSpMk id="43" creationId="{156BFDE5-7581-2293-76F4-B1154D6DBDE6}"/>
          </ac:grpSpMkLst>
        </pc:grpChg>
        <pc:graphicFrameChg chg="del mod topLvl">
          <ac:chgData name="代數白痴 顧" userId="316db6a4f7ef8138" providerId="LiveId" clId="{02412A0B-62E5-46CE-B9A7-601B138337EA}" dt="2023-11-29T02:49:41.772" v="1777" actId="478"/>
          <ac:graphicFrameMkLst>
            <pc:docMk/>
            <pc:sldMk cId="1591308755" sldId="394"/>
            <ac:graphicFrameMk id="22" creationId="{67D9E845-3D5A-274B-5711-576B5F707908}"/>
          </ac:graphicFrameMkLst>
        </pc:graphicFrameChg>
        <pc:picChg chg="add mod">
          <ac:chgData name="代數白痴 顧" userId="316db6a4f7ef8138" providerId="LiveId" clId="{02412A0B-62E5-46CE-B9A7-601B138337EA}" dt="2023-11-29T02:42:01.368" v="1153" actId="14100"/>
          <ac:picMkLst>
            <pc:docMk/>
            <pc:sldMk cId="1591308755" sldId="394"/>
            <ac:picMk id="2" creationId="{9C72FCB1-E023-1545-56C6-9AA3264FD233}"/>
          </ac:picMkLst>
        </pc:picChg>
        <pc:picChg chg="del mod topLvl">
          <ac:chgData name="代數白痴 顧" userId="316db6a4f7ef8138" providerId="LiveId" clId="{02412A0B-62E5-46CE-B9A7-601B138337EA}" dt="2023-11-29T02:45:25.891" v="1165" actId="478"/>
          <ac:picMkLst>
            <pc:docMk/>
            <pc:sldMk cId="1591308755" sldId="394"/>
            <ac:picMk id="24" creationId="{34E3EA33-73E1-A897-4657-D3ECE8D1D1AE}"/>
          </ac:picMkLst>
        </pc:picChg>
        <pc:inkChg chg="add mod">
          <ac:chgData name="代數白痴 顧" userId="316db6a4f7ef8138" providerId="LiveId" clId="{02412A0B-62E5-46CE-B9A7-601B138337EA}" dt="2023-11-29T02:45:05.296" v="1161" actId="1076"/>
          <ac:inkMkLst>
            <pc:docMk/>
            <pc:sldMk cId="1591308755" sldId="394"/>
            <ac:inkMk id="5" creationId="{322E6F9A-0568-4388-C71B-6FF43EA6F845}"/>
          </ac:inkMkLst>
        </pc:inkChg>
        <pc:inkChg chg="add">
          <ac:chgData name="代數白痴 顧" userId="316db6a4f7ef8138" providerId="LiveId" clId="{02412A0B-62E5-46CE-B9A7-601B138337EA}" dt="2023-11-29T02:47:04.851" v="1308"/>
          <ac:inkMkLst>
            <pc:docMk/>
            <pc:sldMk cId="1591308755" sldId="394"/>
            <ac:inkMk id="25" creationId="{DE1BD3A9-2164-0153-CBBF-865462A9F959}"/>
          </ac:inkMkLst>
        </pc:inkChg>
        <pc:cxnChg chg="add mod">
          <ac:chgData name="代數白痴 顧" userId="316db6a4f7ef8138" providerId="LiveId" clId="{02412A0B-62E5-46CE-B9A7-601B138337EA}" dt="2023-11-29T02:53:14.808" v="1863" actId="164"/>
          <ac:cxnSpMkLst>
            <pc:docMk/>
            <pc:sldMk cId="1591308755" sldId="394"/>
            <ac:cxnSpMk id="4" creationId="{B0A1F56B-1BF9-3442-BCF5-ABFFCE876138}"/>
          </ac:cxnSpMkLst>
        </pc:cxnChg>
        <pc:cxnChg chg="mod topLvl">
          <ac:chgData name="代數白痴 顧" userId="316db6a4f7ef8138" providerId="LiveId" clId="{02412A0B-62E5-46CE-B9A7-601B138337EA}" dt="2023-11-29T02:53:14.808" v="1863" actId="164"/>
          <ac:cxnSpMkLst>
            <pc:docMk/>
            <pc:sldMk cId="1591308755" sldId="394"/>
            <ac:cxnSpMk id="8" creationId="{1491247C-56EA-939B-E07E-357F1BF77CDE}"/>
          </ac:cxnSpMkLst>
        </pc:cxnChg>
        <pc:cxnChg chg="mod">
          <ac:chgData name="代數白痴 顧" userId="316db6a4f7ef8138" providerId="LiveId" clId="{02412A0B-62E5-46CE-B9A7-601B138337EA}" dt="2023-11-29T02:42:04.077" v="1154" actId="478"/>
          <ac:cxnSpMkLst>
            <pc:docMk/>
            <pc:sldMk cId="1591308755" sldId="394"/>
            <ac:cxnSpMk id="13" creationId="{49326C4F-8339-EFE6-C5D9-8F3D11D2ECA4}"/>
          </ac:cxnSpMkLst>
        </pc:cxnChg>
        <pc:cxnChg chg="mod">
          <ac:chgData name="代數白痴 顧" userId="316db6a4f7ef8138" providerId="LiveId" clId="{02412A0B-62E5-46CE-B9A7-601B138337EA}" dt="2023-11-29T02:42:04.077" v="1154" actId="478"/>
          <ac:cxnSpMkLst>
            <pc:docMk/>
            <pc:sldMk cId="1591308755" sldId="394"/>
            <ac:cxnSpMk id="14" creationId="{6B0FDF3E-C7DA-0AE2-404C-C08D80DE6CAF}"/>
          </ac:cxnSpMkLst>
        </pc:cxnChg>
        <pc:cxnChg chg="mod topLvl">
          <ac:chgData name="代數白痴 顧" userId="316db6a4f7ef8138" providerId="LiveId" clId="{02412A0B-62E5-46CE-B9A7-601B138337EA}" dt="2023-11-29T02:53:14.808" v="1863" actId="164"/>
          <ac:cxnSpMkLst>
            <pc:docMk/>
            <pc:sldMk cId="1591308755" sldId="394"/>
            <ac:cxnSpMk id="16" creationId="{90B445BD-E5B5-FD01-AD85-57D7E8E57CDE}"/>
          </ac:cxnSpMkLst>
        </pc:cxnChg>
        <pc:cxnChg chg="mod topLvl">
          <ac:chgData name="代數白痴 顧" userId="316db6a4f7ef8138" providerId="LiveId" clId="{02412A0B-62E5-46CE-B9A7-601B138337EA}" dt="2023-11-29T02:53:14.808" v="1863" actId="164"/>
          <ac:cxnSpMkLst>
            <pc:docMk/>
            <pc:sldMk cId="1591308755" sldId="394"/>
            <ac:cxnSpMk id="17" creationId="{21866331-839E-8A5D-037E-DE2D0070776B}"/>
          </ac:cxnSpMkLst>
        </pc:cxnChg>
        <pc:cxnChg chg="mod topLvl">
          <ac:chgData name="代數白痴 顧" userId="316db6a4f7ef8138" providerId="LiveId" clId="{02412A0B-62E5-46CE-B9A7-601B138337EA}" dt="2023-11-29T02:53:14.808" v="1863" actId="164"/>
          <ac:cxnSpMkLst>
            <pc:docMk/>
            <pc:sldMk cId="1591308755" sldId="394"/>
            <ac:cxnSpMk id="18" creationId="{EF030766-DBC7-4845-922B-3FEA09144039}"/>
          </ac:cxnSpMkLst>
        </pc:cxnChg>
        <pc:cxnChg chg="mod topLvl">
          <ac:chgData name="代數白痴 顧" userId="316db6a4f7ef8138" providerId="LiveId" clId="{02412A0B-62E5-46CE-B9A7-601B138337EA}" dt="2023-11-29T02:53:14.808" v="1863" actId="164"/>
          <ac:cxnSpMkLst>
            <pc:docMk/>
            <pc:sldMk cId="1591308755" sldId="394"/>
            <ac:cxnSpMk id="19" creationId="{47FC33D4-F6B7-0798-B12A-A16D53C143C2}"/>
          </ac:cxnSpMkLst>
        </pc:cxnChg>
        <pc:cxnChg chg="mod topLvl">
          <ac:chgData name="代數白痴 顧" userId="316db6a4f7ef8138" providerId="LiveId" clId="{02412A0B-62E5-46CE-B9A7-601B138337EA}" dt="2023-11-29T02:53:14.808" v="1863" actId="164"/>
          <ac:cxnSpMkLst>
            <pc:docMk/>
            <pc:sldMk cId="1591308755" sldId="394"/>
            <ac:cxnSpMk id="20" creationId="{39F689CD-8490-B0A9-EC2A-DFABF82CAA5B}"/>
          </ac:cxnSpMkLst>
        </pc:cxnChg>
        <pc:cxnChg chg="mod topLvl">
          <ac:chgData name="代數白痴 顧" userId="316db6a4f7ef8138" providerId="LiveId" clId="{02412A0B-62E5-46CE-B9A7-601B138337EA}" dt="2023-11-29T02:53:14.808" v="1863" actId="164"/>
          <ac:cxnSpMkLst>
            <pc:docMk/>
            <pc:sldMk cId="1591308755" sldId="394"/>
            <ac:cxnSpMk id="21" creationId="{E899EB33-904E-E419-C0B4-5AC24DAD84E0}"/>
          </ac:cxnSpMkLst>
        </pc:cxnChg>
        <pc:cxnChg chg="add mod">
          <ac:chgData name="代數白痴 顧" userId="316db6a4f7ef8138" providerId="LiveId" clId="{02412A0B-62E5-46CE-B9A7-601B138337EA}" dt="2023-11-29T02:53:14.808" v="1863" actId="164"/>
          <ac:cxnSpMkLst>
            <pc:docMk/>
            <pc:sldMk cId="1591308755" sldId="394"/>
            <ac:cxnSpMk id="26" creationId="{46A836E0-380C-92A4-0B60-58368D69296E}"/>
          </ac:cxnSpMkLst>
        </pc:cxnChg>
        <pc:cxnChg chg="add mod">
          <ac:chgData name="代數白痴 顧" userId="316db6a4f7ef8138" providerId="LiveId" clId="{02412A0B-62E5-46CE-B9A7-601B138337EA}" dt="2023-11-29T02:53:14.808" v="1863" actId="164"/>
          <ac:cxnSpMkLst>
            <pc:docMk/>
            <pc:sldMk cId="1591308755" sldId="394"/>
            <ac:cxnSpMk id="27" creationId="{F7E360A3-16FD-7279-2D40-E61A74D5B2AB}"/>
          </ac:cxnSpMkLst>
        </pc:cxnChg>
        <pc:cxnChg chg="add mod">
          <ac:chgData name="代數白痴 顧" userId="316db6a4f7ef8138" providerId="LiveId" clId="{02412A0B-62E5-46CE-B9A7-601B138337EA}" dt="2023-11-29T02:53:14.808" v="1863" actId="164"/>
          <ac:cxnSpMkLst>
            <pc:docMk/>
            <pc:sldMk cId="1591308755" sldId="394"/>
            <ac:cxnSpMk id="28" creationId="{2DAD7ED4-271B-DBE3-6018-EC0A2CCC8240}"/>
          </ac:cxnSpMkLst>
        </pc:cxnChg>
        <pc:cxnChg chg="add mod">
          <ac:chgData name="代數白痴 顧" userId="316db6a4f7ef8138" providerId="LiveId" clId="{02412A0B-62E5-46CE-B9A7-601B138337EA}" dt="2023-11-29T02:53:14.808" v="1863" actId="164"/>
          <ac:cxnSpMkLst>
            <pc:docMk/>
            <pc:sldMk cId="1591308755" sldId="394"/>
            <ac:cxnSpMk id="29" creationId="{249B69FF-32F2-13B8-ED44-007B69A89D44}"/>
          </ac:cxnSpMkLst>
        </pc:cxnChg>
        <pc:cxnChg chg="mod">
          <ac:chgData name="代數白痴 顧" userId="316db6a4f7ef8138" providerId="LiveId" clId="{02412A0B-62E5-46CE-B9A7-601B138337EA}" dt="2023-11-29T02:53:50.603" v="1865"/>
          <ac:cxnSpMkLst>
            <pc:docMk/>
            <pc:sldMk cId="1591308755" sldId="394"/>
            <ac:cxnSpMk id="44" creationId="{F1B0D20F-1DD1-035B-6FDE-9FF83210FEAB}"/>
          </ac:cxnSpMkLst>
        </pc:cxnChg>
        <pc:cxnChg chg="mod">
          <ac:chgData name="代數白痴 顧" userId="316db6a4f7ef8138" providerId="LiveId" clId="{02412A0B-62E5-46CE-B9A7-601B138337EA}" dt="2023-11-29T02:53:50.603" v="1865"/>
          <ac:cxnSpMkLst>
            <pc:docMk/>
            <pc:sldMk cId="1591308755" sldId="394"/>
            <ac:cxnSpMk id="46" creationId="{639BC573-DA14-CC2B-CA69-59CDE99ED45F}"/>
          </ac:cxnSpMkLst>
        </pc:cxnChg>
        <pc:cxnChg chg="mod">
          <ac:chgData name="代數白痴 顧" userId="316db6a4f7ef8138" providerId="LiveId" clId="{02412A0B-62E5-46CE-B9A7-601B138337EA}" dt="2023-11-29T02:53:50.603" v="1865"/>
          <ac:cxnSpMkLst>
            <pc:docMk/>
            <pc:sldMk cId="1591308755" sldId="394"/>
            <ac:cxnSpMk id="50" creationId="{540599B9-1E98-D5DC-F1DD-5BCBDABABA19}"/>
          </ac:cxnSpMkLst>
        </pc:cxnChg>
        <pc:cxnChg chg="mod">
          <ac:chgData name="代數白痴 顧" userId="316db6a4f7ef8138" providerId="LiveId" clId="{02412A0B-62E5-46CE-B9A7-601B138337EA}" dt="2023-11-29T02:53:50.603" v="1865"/>
          <ac:cxnSpMkLst>
            <pc:docMk/>
            <pc:sldMk cId="1591308755" sldId="394"/>
            <ac:cxnSpMk id="51" creationId="{D371BA8A-2507-FDCE-5752-BF88C8B9C43E}"/>
          </ac:cxnSpMkLst>
        </pc:cxnChg>
        <pc:cxnChg chg="mod">
          <ac:chgData name="代數白痴 顧" userId="316db6a4f7ef8138" providerId="LiveId" clId="{02412A0B-62E5-46CE-B9A7-601B138337EA}" dt="2023-11-29T02:53:50.603" v="1865"/>
          <ac:cxnSpMkLst>
            <pc:docMk/>
            <pc:sldMk cId="1591308755" sldId="394"/>
            <ac:cxnSpMk id="52" creationId="{8D8C8ACF-8F18-9B2E-B8E0-A871B2FD5ACE}"/>
          </ac:cxnSpMkLst>
        </pc:cxnChg>
        <pc:cxnChg chg="mod">
          <ac:chgData name="代數白痴 顧" userId="316db6a4f7ef8138" providerId="LiveId" clId="{02412A0B-62E5-46CE-B9A7-601B138337EA}" dt="2023-11-29T02:53:50.603" v="1865"/>
          <ac:cxnSpMkLst>
            <pc:docMk/>
            <pc:sldMk cId="1591308755" sldId="394"/>
            <ac:cxnSpMk id="53" creationId="{291731BB-C585-152C-4DC2-CE46F30EFA50}"/>
          </ac:cxnSpMkLst>
        </pc:cxnChg>
        <pc:cxnChg chg="mod">
          <ac:chgData name="代數白痴 顧" userId="316db6a4f7ef8138" providerId="LiveId" clId="{02412A0B-62E5-46CE-B9A7-601B138337EA}" dt="2023-11-29T02:53:50.603" v="1865"/>
          <ac:cxnSpMkLst>
            <pc:docMk/>
            <pc:sldMk cId="1591308755" sldId="394"/>
            <ac:cxnSpMk id="54" creationId="{581F52EF-CE53-BE5D-2D1B-83E72364285A}"/>
          </ac:cxnSpMkLst>
        </pc:cxnChg>
        <pc:cxnChg chg="mod">
          <ac:chgData name="代數白痴 顧" userId="316db6a4f7ef8138" providerId="LiveId" clId="{02412A0B-62E5-46CE-B9A7-601B138337EA}" dt="2023-11-29T02:53:50.603" v="1865"/>
          <ac:cxnSpMkLst>
            <pc:docMk/>
            <pc:sldMk cId="1591308755" sldId="394"/>
            <ac:cxnSpMk id="55" creationId="{435ACA72-EE06-9168-E60B-4D5A9A09F070}"/>
          </ac:cxnSpMkLst>
        </pc:cxnChg>
        <pc:cxnChg chg="mod">
          <ac:chgData name="代數白痴 顧" userId="316db6a4f7ef8138" providerId="LiveId" clId="{02412A0B-62E5-46CE-B9A7-601B138337EA}" dt="2023-11-29T02:53:50.603" v="1865"/>
          <ac:cxnSpMkLst>
            <pc:docMk/>
            <pc:sldMk cId="1591308755" sldId="394"/>
            <ac:cxnSpMk id="56" creationId="{348B966E-2549-F7D8-6EFB-71B7AA320A9C}"/>
          </ac:cxnSpMkLst>
        </pc:cxnChg>
        <pc:cxnChg chg="mod">
          <ac:chgData name="代數白痴 顧" userId="316db6a4f7ef8138" providerId="LiveId" clId="{02412A0B-62E5-46CE-B9A7-601B138337EA}" dt="2023-11-29T02:53:50.603" v="1865"/>
          <ac:cxnSpMkLst>
            <pc:docMk/>
            <pc:sldMk cId="1591308755" sldId="394"/>
            <ac:cxnSpMk id="57" creationId="{3255DA4A-BB36-0233-A8B3-D6F7C45C7AA6}"/>
          </ac:cxnSpMkLst>
        </pc:cxnChg>
        <pc:cxnChg chg="mod">
          <ac:chgData name="代數白痴 顧" userId="316db6a4f7ef8138" providerId="LiveId" clId="{02412A0B-62E5-46CE-B9A7-601B138337EA}" dt="2023-11-29T02:53:50.603" v="1865"/>
          <ac:cxnSpMkLst>
            <pc:docMk/>
            <pc:sldMk cId="1591308755" sldId="394"/>
            <ac:cxnSpMk id="58" creationId="{A6FBA703-4E16-9BD1-07E2-7BB5FB180340}"/>
          </ac:cxnSpMkLst>
        </pc:cxnChg>
        <pc:cxnChg chg="mod">
          <ac:chgData name="代數白痴 顧" userId="316db6a4f7ef8138" providerId="LiveId" clId="{02412A0B-62E5-46CE-B9A7-601B138337EA}" dt="2023-11-29T02:53:50.603" v="1865"/>
          <ac:cxnSpMkLst>
            <pc:docMk/>
            <pc:sldMk cId="1591308755" sldId="394"/>
            <ac:cxnSpMk id="59" creationId="{28890D12-2408-91FD-EB9F-D6DA9C6FA479}"/>
          </ac:cxnSpMkLst>
        </pc:cxnChg>
      </pc:sldChg>
      <pc:sldChg chg="modTransition">
        <pc:chgData name="代數白痴 顧" userId="316db6a4f7ef8138" providerId="LiveId" clId="{02412A0B-62E5-46CE-B9A7-601B138337EA}" dt="2023-11-29T02:46:47.677" v="1307"/>
        <pc:sldMkLst>
          <pc:docMk/>
          <pc:sldMk cId="699418842" sldId="395"/>
        </pc:sldMkLst>
      </pc:sldChg>
      <pc:sldChg chg="addSp delSp modSp mod modTransition delAnim">
        <pc:chgData name="代數白痴 顧" userId="316db6a4f7ef8138" providerId="LiveId" clId="{02412A0B-62E5-46CE-B9A7-601B138337EA}" dt="2023-11-29T02:56:51.583" v="1941" actId="20577"/>
        <pc:sldMkLst>
          <pc:docMk/>
          <pc:sldMk cId="1922349085" sldId="396"/>
        </pc:sldMkLst>
        <pc:spChg chg="mod">
          <ac:chgData name="代數白痴 顧" userId="316db6a4f7ef8138" providerId="LiveId" clId="{02412A0B-62E5-46CE-B9A7-601B138337EA}" dt="2023-11-29T02:53:56.100" v="1867"/>
          <ac:spMkLst>
            <pc:docMk/>
            <pc:sldMk cId="1922349085" sldId="396"/>
            <ac:spMk id="4" creationId="{AD21B4A1-4B93-131F-5149-1B1B0CE6F3F4}"/>
          </ac:spMkLst>
        </pc:spChg>
        <pc:spChg chg="del">
          <ac:chgData name="代數白痴 顧" userId="316db6a4f7ef8138" providerId="LiveId" clId="{02412A0B-62E5-46CE-B9A7-601B138337EA}" dt="2023-11-27T03:21:36.617" v="0" actId="478"/>
          <ac:spMkLst>
            <pc:docMk/>
            <pc:sldMk cId="1922349085" sldId="396"/>
            <ac:spMk id="12" creationId="{79AECDED-F70B-26E1-461D-1DD1215FD327}"/>
          </ac:spMkLst>
        </pc:spChg>
        <pc:spChg chg="mod">
          <ac:chgData name="代數白痴 顧" userId="316db6a4f7ef8138" providerId="LiveId" clId="{02412A0B-62E5-46CE-B9A7-601B138337EA}" dt="2023-11-29T02:53:56.100" v="1867"/>
          <ac:spMkLst>
            <pc:docMk/>
            <pc:sldMk cId="1922349085" sldId="396"/>
            <ac:spMk id="12" creationId="{B8299246-2B03-83D4-B697-DB8114BAF1A5}"/>
          </ac:spMkLst>
        </pc:spChg>
        <pc:spChg chg="del">
          <ac:chgData name="代數白痴 顧" userId="316db6a4f7ef8138" providerId="LiveId" clId="{02412A0B-62E5-46CE-B9A7-601B138337EA}" dt="2023-11-27T03:21:36.617" v="0" actId="478"/>
          <ac:spMkLst>
            <pc:docMk/>
            <pc:sldMk cId="1922349085" sldId="396"/>
            <ac:spMk id="13" creationId="{71B915A6-0FD9-C3FE-B211-7177C5FDEEC3}"/>
          </ac:spMkLst>
        </pc:spChg>
        <pc:spChg chg="mod">
          <ac:chgData name="代數白痴 顧" userId="316db6a4f7ef8138" providerId="LiveId" clId="{02412A0B-62E5-46CE-B9A7-601B138337EA}" dt="2023-11-29T02:53:56.100" v="1867"/>
          <ac:spMkLst>
            <pc:docMk/>
            <pc:sldMk cId="1922349085" sldId="396"/>
            <ac:spMk id="13" creationId="{C3AB0395-4551-092E-EEF5-378076456D9C}"/>
          </ac:spMkLst>
        </pc:spChg>
        <pc:spChg chg="mod">
          <ac:chgData name="代數白痴 顧" userId="316db6a4f7ef8138" providerId="LiveId" clId="{02412A0B-62E5-46CE-B9A7-601B138337EA}" dt="2023-11-29T02:53:56.100" v="1867"/>
          <ac:spMkLst>
            <pc:docMk/>
            <pc:sldMk cId="1922349085" sldId="396"/>
            <ac:spMk id="15" creationId="{DFFEF783-6A20-B485-FB1C-C65CDD403FBB}"/>
          </ac:spMkLst>
        </pc:spChg>
        <pc:spChg chg="del">
          <ac:chgData name="代數白痴 顧" userId="316db6a4f7ef8138" providerId="LiveId" clId="{02412A0B-62E5-46CE-B9A7-601B138337EA}" dt="2023-11-27T03:21:36.617" v="0" actId="478"/>
          <ac:spMkLst>
            <pc:docMk/>
            <pc:sldMk cId="1922349085" sldId="396"/>
            <ac:spMk id="17" creationId="{D3DBDE36-F579-9D97-58AC-57C5E4B79F97}"/>
          </ac:spMkLst>
        </pc:spChg>
        <pc:spChg chg="del">
          <ac:chgData name="代數白痴 顧" userId="316db6a4f7ef8138" providerId="LiveId" clId="{02412A0B-62E5-46CE-B9A7-601B138337EA}" dt="2023-11-27T03:21:36.617" v="0" actId="478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02412A0B-62E5-46CE-B9A7-601B138337EA}" dt="2023-11-29T02:56:51.583" v="1941" actId="20577"/>
          <ac:spMkLst>
            <pc:docMk/>
            <pc:sldMk cId="1922349085" sldId="396"/>
            <ac:spMk id="23" creationId="{00000000-0000-0000-0000-000000000000}"/>
          </ac:spMkLst>
        </pc:spChg>
        <pc:spChg chg="del">
          <ac:chgData name="代數白痴 顧" userId="316db6a4f7ef8138" providerId="LiveId" clId="{02412A0B-62E5-46CE-B9A7-601B138337EA}" dt="2023-11-27T03:21:36.617" v="0" actId="478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02412A0B-62E5-46CE-B9A7-601B138337EA}" dt="2023-11-29T02:53:56.100" v="1867"/>
          <ac:spMkLst>
            <pc:docMk/>
            <pc:sldMk cId="1922349085" sldId="396"/>
            <ac:spMk id="36" creationId="{AEE81923-27C8-1DE4-3322-7315FB850395}"/>
          </ac:spMkLst>
        </pc:spChg>
        <pc:spChg chg="mod">
          <ac:chgData name="代數白痴 顧" userId="316db6a4f7ef8138" providerId="LiveId" clId="{02412A0B-62E5-46CE-B9A7-601B138337EA}" dt="2023-11-29T02:53:56.100" v="1867"/>
          <ac:spMkLst>
            <pc:docMk/>
            <pc:sldMk cId="1922349085" sldId="396"/>
            <ac:spMk id="37" creationId="{F25084C5-93BA-E164-5E94-F96789E7039C}"/>
          </ac:spMkLst>
        </pc:spChg>
        <pc:spChg chg="mod">
          <ac:chgData name="代數白痴 顧" userId="316db6a4f7ef8138" providerId="LiveId" clId="{02412A0B-62E5-46CE-B9A7-601B138337EA}" dt="2023-11-29T02:53:56.100" v="1867"/>
          <ac:spMkLst>
            <pc:docMk/>
            <pc:sldMk cId="1922349085" sldId="396"/>
            <ac:spMk id="38" creationId="{F28A960C-3AFD-E460-3749-98F6EED92A5D}"/>
          </ac:spMkLst>
        </pc:spChg>
        <pc:spChg chg="mod">
          <ac:chgData name="代數白痴 顧" userId="316db6a4f7ef8138" providerId="LiveId" clId="{02412A0B-62E5-46CE-B9A7-601B138337EA}" dt="2023-11-29T02:53:56.100" v="1867"/>
          <ac:spMkLst>
            <pc:docMk/>
            <pc:sldMk cId="1922349085" sldId="396"/>
            <ac:spMk id="46" creationId="{99F0B4DF-56FA-7609-A509-8A92B914CFB4}"/>
          </ac:spMkLst>
        </pc:spChg>
        <pc:spChg chg="mod">
          <ac:chgData name="代數白痴 顧" userId="316db6a4f7ef8138" providerId="LiveId" clId="{02412A0B-62E5-46CE-B9A7-601B138337EA}" dt="2023-11-29T02:53:56.100" v="1867"/>
          <ac:spMkLst>
            <pc:docMk/>
            <pc:sldMk cId="1922349085" sldId="396"/>
            <ac:spMk id="49" creationId="{6D6179B2-A263-F472-4F00-B7B8AED68A8B}"/>
          </ac:spMkLst>
        </pc:spChg>
        <pc:spChg chg="mod">
          <ac:chgData name="代數白痴 顧" userId="316db6a4f7ef8138" providerId="LiveId" clId="{02412A0B-62E5-46CE-B9A7-601B138337EA}" dt="2023-11-29T02:53:56.100" v="1867"/>
          <ac:spMkLst>
            <pc:docMk/>
            <pc:sldMk cId="1922349085" sldId="396"/>
            <ac:spMk id="50" creationId="{6F2DEE34-DD78-63D8-972D-8B3B621E8B1A}"/>
          </ac:spMkLst>
        </pc:spChg>
        <pc:spChg chg="mod">
          <ac:chgData name="代數白痴 顧" userId="316db6a4f7ef8138" providerId="LiveId" clId="{02412A0B-62E5-46CE-B9A7-601B138337EA}" dt="2023-11-29T02:53:56.100" v="1867"/>
          <ac:spMkLst>
            <pc:docMk/>
            <pc:sldMk cId="1922349085" sldId="396"/>
            <ac:spMk id="51" creationId="{CF63C7D5-AD20-D0E6-2ACB-7C23EE5E723F}"/>
          </ac:spMkLst>
        </pc:spChg>
        <pc:spChg chg="mod">
          <ac:chgData name="代數白痴 顧" userId="316db6a4f7ef8138" providerId="LiveId" clId="{02412A0B-62E5-46CE-B9A7-601B138337EA}" dt="2023-11-29T02:53:56.100" v="1867"/>
          <ac:spMkLst>
            <pc:docMk/>
            <pc:sldMk cId="1922349085" sldId="396"/>
            <ac:spMk id="52" creationId="{BA0A19D0-5ABF-5D92-F6F3-4C18A8A4EC4A}"/>
          </ac:spMkLst>
        </pc:spChg>
        <pc:spChg chg="mod">
          <ac:chgData name="代數白痴 顧" userId="316db6a4f7ef8138" providerId="LiveId" clId="{02412A0B-62E5-46CE-B9A7-601B138337EA}" dt="2023-11-29T02:53:56.100" v="1867"/>
          <ac:spMkLst>
            <pc:docMk/>
            <pc:sldMk cId="1922349085" sldId="396"/>
            <ac:spMk id="53" creationId="{51672B6C-3807-0E96-1246-257162A156C8}"/>
          </ac:spMkLst>
        </pc:spChg>
        <pc:spChg chg="mod">
          <ac:chgData name="代數白痴 顧" userId="316db6a4f7ef8138" providerId="LiveId" clId="{02412A0B-62E5-46CE-B9A7-601B138337EA}" dt="2023-11-29T02:53:56.100" v="1867"/>
          <ac:spMkLst>
            <pc:docMk/>
            <pc:sldMk cId="1922349085" sldId="396"/>
            <ac:spMk id="54" creationId="{FC982DBC-E3DF-618E-5B56-9163C6F65AB4}"/>
          </ac:spMkLst>
        </pc:spChg>
        <pc:spChg chg="mod">
          <ac:chgData name="代數白痴 顧" userId="316db6a4f7ef8138" providerId="LiveId" clId="{02412A0B-62E5-46CE-B9A7-601B138337EA}" dt="2023-11-29T02:55:17.088" v="1918" actId="20577"/>
          <ac:spMkLst>
            <pc:docMk/>
            <pc:sldMk cId="1922349085" sldId="396"/>
            <ac:spMk id="60" creationId="{90ECAF3B-FFFF-A531-AFBE-31708C7D891C}"/>
          </ac:spMkLst>
        </pc:spChg>
        <pc:grpChg chg="add mod">
          <ac:chgData name="代數白痴 顧" userId="316db6a4f7ef8138" providerId="LiveId" clId="{02412A0B-62E5-46CE-B9A7-601B138337EA}" dt="2023-11-29T02:53:56.100" v="1867"/>
          <ac:grpSpMkLst>
            <pc:docMk/>
            <pc:sldMk cId="1922349085" sldId="396"/>
            <ac:grpSpMk id="2" creationId="{B848EF0D-1CEA-0F50-F556-7B2D7778F139}"/>
          </ac:grpSpMkLst>
        </pc:grpChg>
        <pc:grpChg chg="del">
          <ac:chgData name="代數白痴 顧" userId="316db6a4f7ef8138" providerId="LiveId" clId="{02412A0B-62E5-46CE-B9A7-601B138337EA}" dt="2023-11-29T02:53:20.248" v="1864" actId="478"/>
          <ac:grpSpMkLst>
            <pc:docMk/>
            <pc:sldMk cId="1922349085" sldId="396"/>
            <ac:grpSpMk id="48" creationId="{FB3F2C80-8473-07C7-19C8-FE26DE0B58E3}"/>
          </ac:grpSpMkLst>
        </pc:grpChg>
        <pc:graphicFrameChg chg="del">
          <ac:chgData name="代數白痴 顧" userId="316db6a4f7ef8138" providerId="LiveId" clId="{02412A0B-62E5-46CE-B9A7-601B138337EA}" dt="2023-11-27T03:21:38.921" v="1" actId="47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del">
          <ac:chgData name="代數白痴 顧" userId="316db6a4f7ef8138" providerId="LiveId" clId="{02412A0B-62E5-46CE-B9A7-601B138337EA}" dt="2023-11-27T03:21:38.921" v="1" actId="478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picChg chg="add mod">
          <ac:chgData name="代數白痴 顧" userId="316db6a4f7ef8138" providerId="LiveId" clId="{02412A0B-62E5-46CE-B9A7-601B138337EA}" dt="2023-11-29T02:54:01.760" v="1869" actId="1076"/>
          <ac:picMkLst>
            <pc:docMk/>
            <pc:sldMk cId="1922349085" sldId="396"/>
            <ac:picMk id="31" creationId="{FAA02030-8772-91B5-F38D-4CB53A968E74}"/>
          </ac:picMkLst>
        </pc:picChg>
        <pc:cxnChg chg="mod">
          <ac:chgData name="代數白痴 顧" userId="316db6a4f7ef8138" providerId="LiveId" clId="{02412A0B-62E5-46CE-B9A7-601B138337EA}" dt="2023-11-29T02:53:56.100" v="1867"/>
          <ac:cxnSpMkLst>
            <pc:docMk/>
            <pc:sldMk cId="1922349085" sldId="396"/>
            <ac:cxnSpMk id="3" creationId="{421521C0-925F-FED6-D3EA-DEB4FAC20146}"/>
          </ac:cxnSpMkLst>
        </pc:cxnChg>
        <pc:cxnChg chg="add mod">
          <ac:chgData name="代數白痴 顧" userId="316db6a4f7ef8138" providerId="LiveId" clId="{02412A0B-62E5-46CE-B9A7-601B138337EA}" dt="2023-11-27T03:26:39.891" v="571" actId="1035"/>
          <ac:cxnSpMkLst>
            <pc:docMk/>
            <pc:sldMk cId="1922349085" sldId="396"/>
            <ac:cxnSpMk id="6" creationId="{56038364-B28A-7379-393E-CBB95697E4E0}"/>
          </ac:cxnSpMkLst>
        </pc:cxnChg>
        <pc:cxnChg chg="mod">
          <ac:chgData name="代數白痴 顧" userId="316db6a4f7ef8138" providerId="LiveId" clId="{02412A0B-62E5-46CE-B9A7-601B138337EA}" dt="2023-11-29T02:53:56.100" v="1867"/>
          <ac:cxnSpMkLst>
            <pc:docMk/>
            <pc:sldMk cId="1922349085" sldId="396"/>
            <ac:cxnSpMk id="9" creationId="{2E775C0B-E288-3343-3143-C8C9EEA27A6B}"/>
          </ac:cxnSpMkLst>
        </pc:cxnChg>
        <pc:cxnChg chg="add mod">
          <ac:chgData name="代數白痴 顧" userId="316db6a4f7ef8138" providerId="LiveId" clId="{02412A0B-62E5-46CE-B9A7-601B138337EA}" dt="2023-11-27T03:26:47.364" v="662" actId="1038"/>
          <ac:cxnSpMkLst>
            <pc:docMk/>
            <pc:sldMk cId="1922349085" sldId="396"/>
            <ac:cxnSpMk id="14" creationId="{BC7ACAFD-BC99-5476-630C-92F40870FD47}"/>
          </ac:cxnSpMkLst>
        </pc:cxnChg>
        <pc:cxnChg chg="del">
          <ac:chgData name="代數白痴 顧" userId="316db6a4f7ef8138" providerId="LiveId" clId="{02412A0B-62E5-46CE-B9A7-601B138337EA}" dt="2023-11-27T03:21:36.617" v="0" actId="478"/>
          <ac:cxnSpMkLst>
            <pc:docMk/>
            <pc:sldMk cId="1922349085" sldId="396"/>
            <ac:cxnSpMk id="15" creationId="{E962ED3C-E75D-7C99-C3BE-EAD32964836D}"/>
          </ac:cxnSpMkLst>
        </pc:cxnChg>
        <pc:cxnChg chg="mod">
          <ac:chgData name="代數白痴 顧" userId="316db6a4f7ef8138" providerId="LiveId" clId="{02412A0B-62E5-46CE-B9A7-601B138337EA}" dt="2023-11-29T02:53:56.100" v="1867"/>
          <ac:cxnSpMkLst>
            <pc:docMk/>
            <pc:sldMk cId="1922349085" sldId="396"/>
            <ac:cxnSpMk id="16" creationId="{069FEA79-B04D-029E-AC7D-A2F50AF6D4F5}"/>
          </ac:cxnSpMkLst>
        </pc:cxnChg>
        <pc:cxnChg chg="del">
          <ac:chgData name="代數白痴 顧" userId="316db6a4f7ef8138" providerId="LiveId" clId="{02412A0B-62E5-46CE-B9A7-601B138337EA}" dt="2023-11-27T03:21:36.617" v="0" actId="478"/>
          <ac:cxnSpMkLst>
            <pc:docMk/>
            <pc:sldMk cId="1922349085" sldId="396"/>
            <ac:cxnSpMk id="16" creationId="{73A0E9AD-C0D1-0FA6-83AC-7293789E897A}"/>
          </ac:cxnSpMkLst>
        </pc:cxnChg>
        <pc:cxnChg chg="mod">
          <ac:chgData name="代數白痴 顧" userId="316db6a4f7ef8138" providerId="LiveId" clId="{02412A0B-62E5-46CE-B9A7-601B138337EA}" dt="2023-11-29T02:53:56.100" v="1867"/>
          <ac:cxnSpMkLst>
            <pc:docMk/>
            <pc:sldMk cId="1922349085" sldId="396"/>
            <ac:cxnSpMk id="17" creationId="{4A48C746-AB4E-5B5B-D498-000C01F3FE8F}"/>
          </ac:cxnSpMkLst>
        </pc:cxnChg>
        <pc:cxnChg chg="mod">
          <ac:chgData name="代數白痴 顧" userId="316db6a4f7ef8138" providerId="LiveId" clId="{02412A0B-62E5-46CE-B9A7-601B138337EA}" dt="2023-11-29T02:53:56.100" v="1867"/>
          <ac:cxnSpMkLst>
            <pc:docMk/>
            <pc:sldMk cId="1922349085" sldId="396"/>
            <ac:cxnSpMk id="18" creationId="{FDC81E9C-3793-D589-9E12-3251F993C7E5}"/>
          </ac:cxnSpMkLst>
        </pc:cxnChg>
        <pc:cxnChg chg="add mod">
          <ac:chgData name="代數白痴 顧" userId="316db6a4f7ef8138" providerId="LiveId" clId="{02412A0B-62E5-46CE-B9A7-601B138337EA}" dt="2023-11-27T03:26:54.022" v="710" actId="1037"/>
          <ac:cxnSpMkLst>
            <pc:docMk/>
            <pc:sldMk cId="1922349085" sldId="396"/>
            <ac:cxnSpMk id="19" creationId="{4CC74249-F559-B7A7-5502-2774BC5C9AC5}"/>
          </ac:cxnSpMkLst>
        </pc:cxnChg>
        <pc:cxnChg chg="add mod">
          <ac:chgData name="代數白痴 顧" userId="316db6a4f7ef8138" providerId="LiveId" clId="{02412A0B-62E5-46CE-B9A7-601B138337EA}" dt="2023-11-27T03:27:00.117" v="752" actId="1038"/>
          <ac:cxnSpMkLst>
            <pc:docMk/>
            <pc:sldMk cId="1922349085" sldId="396"/>
            <ac:cxnSpMk id="20" creationId="{99EE4758-C6D0-FBC4-5C84-75C04DBB095D}"/>
          </ac:cxnSpMkLst>
        </pc:cxnChg>
        <pc:cxnChg chg="add mod">
          <ac:chgData name="代數白痴 顧" userId="316db6a4f7ef8138" providerId="LiveId" clId="{02412A0B-62E5-46CE-B9A7-601B138337EA}" dt="2023-11-27T03:27:05.269" v="801" actId="1037"/>
          <ac:cxnSpMkLst>
            <pc:docMk/>
            <pc:sldMk cId="1922349085" sldId="396"/>
            <ac:cxnSpMk id="21" creationId="{693901B3-DFE1-5329-2ABE-462BD8770DAA}"/>
          </ac:cxnSpMkLst>
        </pc:cxnChg>
        <pc:cxnChg chg="add mod">
          <ac:chgData name="代數白痴 顧" userId="316db6a4f7ef8138" providerId="LiveId" clId="{02412A0B-62E5-46CE-B9A7-601B138337EA}" dt="2023-11-27T03:27:11.133" v="837" actId="1038"/>
          <ac:cxnSpMkLst>
            <pc:docMk/>
            <pc:sldMk cId="1922349085" sldId="396"/>
            <ac:cxnSpMk id="22" creationId="{07F5E7A4-01F6-E485-BFE8-F13CF365DAC4}"/>
          </ac:cxnSpMkLst>
        </pc:cxnChg>
        <pc:cxnChg chg="add mod">
          <ac:chgData name="代數白痴 顧" userId="316db6a4f7ef8138" providerId="LiveId" clId="{02412A0B-62E5-46CE-B9A7-601B138337EA}" dt="2023-11-27T03:27:20.918" v="980" actId="1037"/>
          <ac:cxnSpMkLst>
            <pc:docMk/>
            <pc:sldMk cId="1922349085" sldId="396"/>
            <ac:cxnSpMk id="24" creationId="{072E1831-15E3-CDDC-D05C-D92DB9C8DA70}"/>
          </ac:cxnSpMkLst>
        </pc:cxnChg>
        <pc:cxnChg chg="add mod">
          <ac:chgData name="代數白痴 顧" userId="316db6a4f7ef8138" providerId="LiveId" clId="{02412A0B-62E5-46CE-B9A7-601B138337EA}" dt="2023-11-27T03:27:45.158" v="1128" actId="1038"/>
          <ac:cxnSpMkLst>
            <pc:docMk/>
            <pc:sldMk cId="1922349085" sldId="396"/>
            <ac:cxnSpMk id="25" creationId="{3C9208E8-7824-F5BB-7487-726DC4FC39FD}"/>
          </ac:cxnSpMkLst>
        </pc:cxnChg>
        <pc:cxnChg chg="add mod">
          <ac:chgData name="代數白痴 顧" userId="316db6a4f7ef8138" providerId="LiveId" clId="{02412A0B-62E5-46CE-B9A7-601B138337EA}" dt="2023-11-27T03:27:32.399" v="1071" actId="1038"/>
          <ac:cxnSpMkLst>
            <pc:docMk/>
            <pc:sldMk cId="1922349085" sldId="396"/>
            <ac:cxnSpMk id="26" creationId="{4C7C80C1-C54D-3179-B448-C3B098431181}"/>
          </ac:cxnSpMkLst>
        </pc:cxnChg>
        <pc:cxnChg chg="add mod">
          <ac:chgData name="代數白痴 顧" userId="316db6a4f7ef8138" providerId="LiveId" clId="{02412A0B-62E5-46CE-B9A7-601B138337EA}" dt="2023-11-27T03:27:40.004" v="1125" actId="1038"/>
          <ac:cxnSpMkLst>
            <pc:docMk/>
            <pc:sldMk cId="1922349085" sldId="396"/>
            <ac:cxnSpMk id="27" creationId="{3B99596E-30E2-366D-24C8-F1851E54ABF9}"/>
          </ac:cxnSpMkLst>
        </pc:cxnChg>
        <pc:cxnChg chg="del">
          <ac:chgData name="代數白痴 顧" userId="316db6a4f7ef8138" providerId="LiveId" clId="{02412A0B-62E5-46CE-B9A7-601B138337EA}" dt="2023-11-27T03:21:36.617" v="0" actId="478"/>
          <ac:cxnSpMkLst>
            <pc:docMk/>
            <pc:sldMk cId="1922349085" sldId="396"/>
            <ac:cxnSpMk id="28" creationId="{138D6833-BFB0-A8E7-F813-9B5F10F0B42A}"/>
          </ac:cxnSpMkLst>
        </pc:cxnChg>
        <pc:cxnChg chg="mod">
          <ac:chgData name="代數白痴 顧" userId="316db6a4f7ef8138" providerId="LiveId" clId="{02412A0B-62E5-46CE-B9A7-601B138337EA}" dt="2023-11-29T02:53:56.100" v="1867"/>
          <ac:cxnSpMkLst>
            <pc:docMk/>
            <pc:sldMk cId="1922349085" sldId="396"/>
            <ac:cxnSpMk id="28" creationId="{9092D0F4-6057-29A0-CAF4-4E334057DD47}"/>
          </ac:cxnSpMkLst>
        </pc:cxnChg>
        <pc:cxnChg chg="mod">
          <ac:chgData name="代數白痴 顧" userId="316db6a4f7ef8138" providerId="LiveId" clId="{02412A0B-62E5-46CE-B9A7-601B138337EA}" dt="2023-11-29T02:53:56.100" v="1867"/>
          <ac:cxnSpMkLst>
            <pc:docMk/>
            <pc:sldMk cId="1922349085" sldId="396"/>
            <ac:cxnSpMk id="29" creationId="{4F59D4EC-312F-F623-745C-AA52E2976F78}"/>
          </ac:cxnSpMkLst>
        </pc:cxnChg>
        <pc:cxnChg chg="del mod">
          <ac:chgData name="代數白痴 顧" userId="316db6a4f7ef8138" providerId="LiveId" clId="{02412A0B-62E5-46CE-B9A7-601B138337EA}" dt="2023-11-27T03:21:36.617" v="0" actId="478"/>
          <ac:cxnSpMkLst>
            <pc:docMk/>
            <pc:sldMk cId="1922349085" sldId="396"/>
            <ac:cxnSpMk id="29" creationId="{89B31132-8E73-3367-46A2-5CE8A9134DAD}"/>
          </ac:cxnSpMkLst>
        </pc:cxnChg>
        <pc:cxnChg chg="mod">
          <ac:chgData name="代數白痴 顧" userId="316db6a4f7ef8138" providerId="LiveId" clId="{02412A0B-62E5-46CE-B9A7-601B138337EA}" dt="2023-11-29T02:53:56.100" v="1867"/>
          <ac:cxnSpMkLst>
            <pc:docMk/>
            <pc:sldMk cId="1922349085" sldId="396"/>
            <ac:cxnSpMk id="30" creationId="{6F3820F6-B976-98E1-0B5F-D3054FB6977B}"/>
          </ac:cxnSpMkLst>
        </pc:cxnChg>
        <pc:cxnChg chg="mod">
          <ac:chgData name="代數白痴 顧" userId="316db6a4f7ef8138" providerId="LiveId" clId="{02412A0B-62E5-46CE-B9A7-601B138337EA}" dt="2023-11-29T02:53:56.100" v="1867"/>
          <ac:cxnSpMkLst>
            <pc:docMk/>
            <pc:sldMk cId="1922349085" sldId="396"/>
            <ac:cxnSpMk id="32" creationId="{3C6892DE-3DF7-16DC-A2C7-0810E2280F3D}"/>
          </ac:cxnSpMkLst>
        </pc:cxnChg>
        <pc:cxnChg chg="del">
          <ac:chgData name="代數白痴 顧" userId="316db6a4f7ef8138" providerId="LiveId" clId="{02412A0B-62E5-46CE-B9A7-601B138337EA}" dt="2023-11-27T03:21:36.617" v="0" actId="478"/>
          <ac:cxnSpMkLst>
            <pc:docMk/>
            <pc:sldMk cId="1922349085" sldId="396"/>
            <ac:cxnSpMk id="32" creationId="{EF6F9A1D-B687-2C6B-EF48-4585F6231333}"/>
          </ac:cxnSpMkLst>
        </pc:cxnChg>
        <pc:cxnChg chg="mod">
          <ac:chgData name="代數白痴 顧" userId="316db6a4f7ef8138" providerId="LiveId" clId="{02412A0B-62E5-46CE-B9A7-601B138337EA}" dt="2023-11-29T02:53:56.100" v="1867"/>
          <ac:cxnSpMkLst>
            <pc:docMk/>
            <pc:sldMk cId="1922349085" sldId="396"/>
            <ac:cxnSpMk id="33" creationId="{3F6B3CB6-2F61-0B68-3C80-6983579C1468}"/>
          </ac:cxnSpMkLst>
        </pc:cxnChg>
        <pc:cxnChg chg="mod">
          <ac:chgData name="代數白痴 顧" userId="316db6a4f7ef8138" providerId="LiveId" clId="{02412A0B-62E5-46CE-B9A7-601B138337EA}" dt="2023-11-29T02:53:56.100" v="1867"/>
          <ac:cxnSpMkLst>
            <pc:docMk/>
            <pc:sldMk cId="1922349085" sldId="396"/>
            <ac:cxnSpMk id="34" creationId="{709C320E-C239-821A-A7A6-E68C9A627FB2}"/>
          </ac:cxnSpMkLst>
        </pc:cxnChg>
        <pc:cxnChg chg="mod">
          <ac:chgData name="代數白痴 顧" userId="316db6a4f7ef8138" providerId="LiveId" clId="{02412A0B-62E5-46CE-B9A7-601B138337EA}" dt="2023-11-29T02:53:56.100" v="1867"/>
          <ac:cxnSpMkLst>
            <pc:docMk/>
            <pc:sldMk cId="1922349085" sldId="396"/>
            <ac:cxnSpMk id="35" creationId="{D4292AB1-AC4C-DC85-E9B5-475308B4EEE7}"/>
          </ac:cxnSpMkLst>
        </pc:cxnChg>
      </pc:sldChg>
      <pc:sldChg chg="addSp delSp modSp add mod modTransition delAnim">
        <pc:chgData name="代數白痴 顧" userId="316db6a4f7ef8138" providerId="LiveId" clId="{02412A0B-62E5-46CE-B9A7-601B138337EA}" dt="2023-11-29T02:46:47.672" v="1305"/>
        <pc:sldMkLst>
          <pc:docMk/>
          <pc:sldMk cId="1992160126" sldId="397"/>
        </pc:sldMkLst>
        <pc:spChg chg="mod">
          <ac:chgData name="代數白痴 顧" userId="316db6a4f7ef8138" providerId="LiveId" clId="{02412A0B-62E5-46CE-B9A7-601B138337EA}" dt="2023-11-27T03:29:11.487" v="1139" actId="20577"/>
          <ac:spMkLst>
            <pc:docMk/>
            <pc:sldMk cId="1992160126" sldId="397"/>
            <ac:spMk id="60" creationId="{90ECAF3B-FFFF-A531-AFBE-31708C7D891C}"/>
          </ac:spMkLst>
        </pc:spChg>
        <pc:grpChg chg="del">
          <ac:chgData name="代數白痴 顧" userId="316db6a4f7ef8138" providerId="LiveId" clId="{02412A0B-62E5-46CE-B9A7-601B138337EA}" dt="2023-11-27T03:28:44.976" v="1133" actId="478"/>
          <ac:grpSpMkLst>
            <pc:docMk/>
            <pc:sldMk cId="1992160126" sldId="397"/>
            <ac:grpSpMk id="48" creationId="{FB3F2C80-8473-07C7-19C8-FE26DE0B58E3}"/>
          </ac:grpSpMkLst>
        </pc:grpChg>
        <pc:inkChg chg="add">
          <ac:chgData name="代數白痴 顧" userId="316db6a4f7ef8138" providerId="LiveId" clId="{02412A0B-62E5-46CE-B9A7-601B138337EA}" dt="2023-11-29T02:41:32.176" v="1148"/>
          <ac:inkMkLst>
            <pc:docMk/>
            <pc:sldMk cId="1992160126" sldId="397"/>
            <ac:inkMk id="2" creationId="{8CC93A19-B141-02AC-9D88-6177A6AE0D99}"/>
          </ac:inkMkLst>
        </pc:inkChg>
      </pc:sldChg>
      <pc:sldChg chg="del">
        <pc:chgData name="代數白痴 顧" userId="316db6a4f7ef8138" providerId="LiveId" clId="{02412A0B-62E5-46CE-B9A7-601B138337EA}" dt="2023-11-27T03:28:39.398" v="1131" actId="2696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65C915E8-021A-44EF-B9EF-86A68958A3A8}"/>
    <pc:docChg chg="custSel addSld modSld">
      <pc:chgData name="代數白痴 顧" userId="316db6a4f7ef8138" providerId="LiveId" clId="{65C915E8-021A-44EF-B9EF-86A68958A3A8}" dt="2023-11-23T03:15:37.978" v="2091" actId="20577"/>
      <pc:docMkLst>
        <pc:docMk/>
      </pc:docMkLst>
      <pc:sldChg chg="addSp delSp modSp mod modTransition modAnim modNotesTx">
        <pc:chgData name="代數白痴 顧" userId="316db6a4f7ef8138" providerId="LiveId" clId="{65C915E8-021A-44EF-B9EF-86A68958A3A8}" dt="2023-11-23T03:15:37.978" v="2091" actId="20577"/>
        <pc:sldMkLst>
          <pc:docMk/>
          <pc:sldMk cId="2267038628" sldId="392"/>
        </pc:sldMkLst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7" creationId="{FCAA95CC-624E-DC4E-E76E-F492A137A366}"/>
          </ac:spMkLst>
        </pc:spChg>
        <pc:spChg chg="add mod or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5" creationId="{3A7407C0-064C-84D4-BC31-B4CE90E3A1F9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6" creationId="{5E961FB1-C737-469B-C0A6-08B0ABEF91E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7" creationId="{5DE7FFA1-3E01-B3D5-6E3F-26F1BB824384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8" creationId="{68360124-A015-9FEE-E11D-01DD74DA7AF3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9" creationId="{7866FC93-3C44-97EC-905B-D3C942060129}"/>
          </ac:spMkLst>
        </pc:spChg>
        <pc:spChg chg="add mod">
          <ac:chgData name="代數白痴 顧" userId="316db6a4f7ef8138" providerId="LiveId" clId="{65C915E8-021A-44EF-B9EF-86A68958A3A8}" dt="2023-11-23T03:04:21.953" v="738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65C915E8-021A-44EF-B9EF-86A68958A3A8}" dt="2023-11-23T02:56:42.052" v="5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65C915E8-021A-44EF-B9EF-86A68958A3A8}" dt="2023-11-23T02:59:33.254" v="682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65C915E8-021A-44EF-B9EF-86A68958A3A8}" dt="2023-11-23T03:01:21.193" v="724" actId="1076"/>
          <ac:spMkLst>
            <pc:docMk/>
            <pc:sldMk cId="2267038628" sldId="392"/>
            <ac:spMk id="34" creationId="{4A2403CA-354F-F5D9-43C3-268EB33594F3}"/>
          </ac:spMkLst>
        </pc:spChg>
        <pc:spChg chg="add mod ord">
          <ac:chgData name="代數白痴 顧" userId="316db6a4f7ef8138" providerId="LiveId" clId="{65C915E8-021A-44EF-B9EF-86A68958A3A8}" dt="2023-11-23T03:02:22.684" v="731" actId="167"/>
          <ac:spMkLst>
            <pc:docMk/>
            <pc:sldMk cId="2267038628" sldId="392"/>
            <ac:spMk id="35" creationId="{0D8A92DE-777C-870E-1DE4-7095DED03910}"/>
          </ac:spMkLst>
        </pc:spChg>
        <pc:spChg chg="add mod ord">
          <ac:chgData name="代數白痴 顧" userId="316db6a4f7ef8138" providerId="LiveId" clId="{65C915E8-021A-44EF-B9EF-86A68958A3A8}" dt="2023-11-23T03:05:44.291" v="749" actId="166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65C915E8-021A-44EF-B9EF-86A68958A3A8}" dt="2023-11-23T02:57:46.050" v="668" actId="20577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3" creationId="{5FE6FE95-37A0-2BCE-84C2-00D29CEA251D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4" creationId="{D955F680-AC17-E8BF-E16B-F1633683B71E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5" creationId="{74C6EA0B-FBDB-67EB-1DFA-AD1C902C9A2B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6" creationId="{8072A79B-3CDC-F5A3-6076-884E0E65BF6F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7" creationId="{BC485A20-6E21-8571-2AB2-C234BEB3E000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9" creationId="{376497C3-3C5E-898E-12A6-DC5FF1B1979A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0" creationId="{F16BF6EF-80FB-E120-23F7-20FAFDB761D2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1" creationId="{954A54D2-8234-A325-7EB9-FA809EC38B67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6" creationId="{6BB2E3FA-C824-249B-F595-72928A529E0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7" creationId="{527C7271-D6F7-BCD4-2661-2558511245D8}"/>
          </ac:spMkLst>
        </pc:s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39" creationId="{235556D7-168B-3F00-B796-E53CF8D62BC9}"/>
          </ac:grpSpMkLst>
        </pc:gr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40" creationId="{BACE3E4C-FD0E-D874-F60E-649C71A7E7FB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58" creationId="{A4EFDD71-28E7-4F84-F16D-101B7067A024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66" creationId="{CE4BA9F4-465C-26E9-C555-C0D61616A54A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71" creationId="{68FD0BC4-30D1-7E07-6D8A-CAB292CEEC0F}"/>
          </ac:grpSpMkLst>
        </pc:grpChg>
        <pc:grpChg chg="del">
          <ac:chgData name="代數白痴 顧" userId="316db6a4f7ef8138" providerId="LiveId" clId="{65C915E8-021A-44EF-B9EF-86A68958A3A8}" dt="2023-11-23T02:45:45.509" v="0" actId="478"/>
          <ac:grpSpMkLst>
            <pc:docMk/>
            <pc:sldMk cId="2267038628" sldId="392"/>
            <ac:grpSpMk id="75" creationId="{1CDD9D52-4592-017A-2839-21B041BB65B2}"/>
          </ac:grpSpMkLst>
        </pc:grpChg>
        <pc:graphicFrameChg chg="add mod">
          <ac:chgData name="代數白痴 顧" userId="316db6a4f7ef8138" providerId="LiveId" clId="{65C915E8-021A-44EF-B9EF-86A68958A3A8}" dt="2023-11-23T02:47:23.306" v="172" actId="1076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 del">
          <ac:chgData name="代數白痴 顧" userId="316db6a4f7ef8138" providerId="LiveId" clId="{65C915E8-021A-44EF-B9EF-86A68958A3A8}" dt="2023-11-23T02:56:57.018" v="588" actId="478"/>
          <ac:inkMkLst>
            <pc:docMk/>
            <pc:sldMk cId="2267038628" sldId="392"/>
            <ac:inkMk id="27" creationId="{A1075F96-BCD4-F35E-758E-2ACF4C6D2442}"/>
          </ac:inkMkLst>
        </pc:inkChg>
        <pc:cxnChg chg="add mod">
          <ac:chgData name="代數白痴 顧" userId="316db6a4f7ef8138" providerId="LiveId" clId="{65C915E8-021A-44EF-B9EF-86A68958A3A8}" dt="2023-11-23T02:49:44.410" v="304" actId="1038"/>
          <ac:cxnSpMkLst>
            <pc:docMk/>
            <pc:sldMk cId="2267038628" sldId="392"/>
            <ac:cxnSpMk id="3" creationId="{102E9660-DC1E-4D24-6B1A-6BF9FE74181F}"/>
          </ac:cxnSpMkLst>
        </pc:cxnChg>
        <pc:cxnChg chg="add mod">
          <ac:chgData name="代數白痴 顧" userId="316db6a4f7ef8138" providerId="LiveId" clId="{65C915E8-021A-44EF-B9EF-86A68958A3A8}" dt="2023-11-23T02:49:50.935" v="364" actId="1037"/>
          <ac:cxnSpMkLst>
            <pc:docMk/>
            <pc:sldMk cId="2267038628" sldId="392"/>
            <ac:cxnSpMk id="4" creationId="{0C0CF80B-5919-052D-32D6-9C8EF0D964D9}"/>
          </ac:cxnSpMkLst>
        </pc:cxnChg>
        <pc:cxnChg chg="add mod">
          <ac:chgData name="代數白痴 顧" userId="316db6a4f7ef8138" providerId="LiveId" clId="{65C915E8-021A-44EF-B9EF-86A68958A3A8}" dt="2023-11-23T02:49:55.302" v="404" actId="1037"/>
          <ac:cxnSpMkLst>
            <pc:docMk/>
            <pc:sldMk cId="2267038628" sldId="392"/>
            <ac:cxnSpMk id="5" creationId="{232BAB26-8A28-36E5-3044-17E717EBEEEA}"/>
          </ac:cxnSpMkLst>
        </pc:cxnChg>
        <pc:cxnChg chg="add 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6" creationId="{4C7DC91B-0F24-9770-F142-E21E50CB1D09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0" creationId="{3F44D874-20F3-5EFF-E2FA-A401DADE61D1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65C915E8-021A-44EF-B9EF-86A68958A3A8}" dt="2023-11-23T02:56:02.009" v="532" actId="478"/>
          <ac:cxnSpMkLst>
            <pc:docMk/>
            <pc:sldMk cId="2267038628" sldId="392"/>
            <ac:cxnSpMk id="24" creationId="{EF593009-72B8-476A-9FCC-73B661CEF675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25" creationId="{D5C50A3F-8909-AD59-5267-122C6C341B23}"/>
          </ac:cxnSpMkLst>
        </pc:cxnChg>
        <pc:cxnChg chg="add del mod">
          <ac:chgData name="代數白痴 顧" userId="316db6a4f7ef8138" providerId="LiveId" clId="{65C915E8-021A-44EF-B9EF-86A68958A3A8}" dt="2023-11-23T02:59:35.988" v="683" actId="478"/>
          <ac:cxnSpMkLst>
            <pc:docMk/>
            <pc:sldMk cId="2267038628" sldId="392"/>
            <ac:cxnSpMk id="30" creationId="{81222D75-E94F-50F2-A471-07F56B201A2B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8" creationId="{0A9AC69E-6173-AC42-B54A-0B50C4BB5079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65C915E8-021A-44EF-B9EF-86A68958A3A8}" dt="2023-11-23T02:45:45.509" v="0" actId="478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65C915E8-021A-44EF-B9EF-86A68958A3A8}" dt="2023-11-23T02:49:36.503" v="263" actId="1037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">
        <pc:chgData name="代數白痴 顧" userId="316db6a4f7ef8138" providerId="LiveId" clId="{65C915E8-021A-44EF-B9EF-86A68958A3A8}" dt="2023-11-23T02:56:45.743" v="587"/>
        <pc:sldMkLst>
          <pc:docMk/>
          <pc:sldMk cId="1303866225" sldId="393"/>
        </pc:sldMkLst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0A15C0E6-714F-4F6F-850F-6A8041AEC1A5}"/>
    <pc:docChg chg="custSel addSld delSld modSld">
      <pc:chgData name="代數白痴 顧" userId="316db6a4f7ef8138" providerId="LiveId" clId="{0A15C0E6-714F-4F6F-850F-6A8041AEC1A5}" dt="2023-11-23T07:50:05.296" v="581"/>
      <pc:docMkLst>
        <pc:docMk/>
      </pc:docMkLst>
      <pc:sldChg chg="addSp delSp modSp mod modTransition">
        <pc:chgData name="代數白痴 顧" userId="316db6a4f7ef8138" providerId="LiveId" clId="{0A15C0E6-714F-4F6F-850F-6A8041AEC1A5}" dt="2023-11-23T07:50:05.291" v="578"/>
        <pc:sldMkLst>
          <pc:docMk/>
          <pc:sldMk cId="2267038628" sldId="392"/>
        </pc:sldMkLst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2" creationId="{E6E7508C-2CAB-18FB-7CAB-B673ED9D5EFB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3" creationId="{5FE54797-5093-1297-BAD5-20C131F766FA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4" creationId="{02679091-EF9F-858C-E825-076969A6BAD0}"/>
          </ac:spMkLst>
        </pc:spChg>
        <pc:spChg chg="mod">
          <ac:chgData name="代數白痴 顧" userId="316db6a4f7ef8138" providerId="LiveId" clId="{0A15C0E6-714F-4F6F-850F-6A8041AEC1A5}" dt="2023-11-23T07:40:20.482" v="48" actId="107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A15C0E6-714F-4F6F-850F-6A8041AEC1A5}" dt="2023-11-23T07:40:26.610" v="50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A15C0E6-714F-4F6F-850F-6A8041AEC1A5}" dt="2023-11-23T07:40:24.106" v="49" actId="1076"/>
          <ac:spMkLst>
            <pc:docMk/>
            <pc:sldMk cId="2267038628" sldId="392"/>
            <ac:spMk id="17" creationId="{5DE7FFA1-3E01-B3D5-6E3F-26F1BB824384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A15C0E6-714F-4F6F-850F-6A8041AEC1A5}" dt="2023-11-23T07:49:49.914" v="577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A15C0E6-714F-4F6F-850F-6A8041AEC1A5}" dt="2023-11-23T07:40:34.962" v="52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A15C0E6-714F-4F6F-850F-6A8041AEC1A5}" dt="2023-11-23T07:49:00.325" v="574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A15C0E6-714F-4F6F-850F-6A8041AEC1A5}" dt="2023-11-23T07:47:32.031" v="385" actId="1036"/>
          <ac:spMkLst>
            <pc:docMk/>
            <pc:sldMk cId="2267038628" sldId="392"/>
            <ac:spMk id="34" creationId="{A419D16A-9665-88F4-1B4D-514ED8FA6C9D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5" creationId="{1C47B063-42D7-C61F-1C51-81BA9E93CFAF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6" creationId="{FAD809FC-61B1-D186-D1C4-BF1A0842171A}"/>
          </ac:spMkLst>
        </pc:spChg>
        <pc:spChg chg="mod">
          <ac:chgData name="代數白痴 顧" userId="316db6a4f7ef8138" providerId="LiveId" clId="{0A15C0E6-714F-4F6F-850F-6A8041AEC1A5}" dt="2023-11-23T07:40:31.482" v="51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A15C0E6-714F-4F6F-850F-6A8041AEC1A5}" dt="2023-11-23T07:47:06.462" v="377" actId="113"/>
          <ac:spMkLst>
            <pc:docMk/>
            <pc:sldMk cId="2267038628" sldId="392"/>
            <ac:spMk id="60" creationId="{90ECAF3B-FFFF-A531-AFBE-31708C7D891C}"/>
          </ac:spMkLst>
        </pc:spChg>
        <pc:cxnChg chg="add mod">
          <ac:chgData name="代數白痴 顧" userId="316db6a4f7ef8138" providerId="LiveId" clId="{0A15C0E6-714F-4F6F-850F-6A8041AEC1A5}" dt="2023-11-23T07:40:13.450" v="47" actId="14100"/>
          <ac:cxnSpMkLst>
            <pc:docMk/>
            <pc:sldMk cId="2267038628" sldId="392"/>
            <ac:cxnSpMk id="6" creationId="{91711B66-8D50-F2BF-235A-380050F57257}"/>
          </ac:cxnSpMkLst>
        </pc:cxnChg>
        <pc:cxnChg chg="add mod">
          <ac:chgData name="代數白痴 顧" userId="316db6a4f7ef8138" providerId="LiveId" clId="{0A15C0E6-714F-4F6F-850F-6A8041AEC1A5}" dt="2023-11-23T07:39:18.922" v="40" actId="14100"/>
          <ac:cxnSpMkLst>
            <pc:docMk/>
            <pc:sldMk cId="2267038628" sldId="392"/>
            <ac:cxnSpMk id="9" creationId="{4925BF3C-384B-FB67-3B21-C2CB1C20342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2" creationId="{FDBC4227-EBE9-07B0-33FE-D11BBA5AEBD5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4" creationId="{0133590E-2AB3-0990-CFBE-08318DE5F435}"/>
          </ac:cxnSpMkLst>
        </pc:cxnChg>
        <pc:cxnChg chg="add">
          <ac:chgData name="代數白痴 顧" userId="316db6a4f7ef8138" providerId="LiveId" clId="{0A15C0E6-714F-4F6F-850F-6A8041AEC1A5}" dt="2023-11-23T07:39:29.772" v="41" actId="11529"/>
          <ac:cxnSpMkLst>
            <pc:docMk/>
            <pc:sldMk cId="2267038628" sldId="392"/>
            <ac:cxnSpMk id="21" creationId="{70B9DB3F-FF93-1A16-AC53-C4D4EEE768E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2" creationId="{63AEF0BB-CAA8-C62D-5F08-3E2B227F2A87}"/>
          </ac:cxnSpMkLst>
        </pc:cxnChg>
        <pc:cxnChg chg="add mod">
          <ac:chgData name="代數白痴 顧" userId="316db6a4f7ef8138" providerId="LiveId" clId="{0A15C0E6-714F-4F6F-850F-6A8041AEC1A5}" dt="2023-11-23T07:40:10.282" v="46" actId="14100"/>
          <ac:cxnSpMkLst>
            <pc:docMk/>
            <pc:sldMk cId="2267038628" sldId="392"/>
            <ac:cxnSpMk id="25" creationId="{A20A6A7B-4410-AA2A-967C-AE99AB1A16B2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32" creationId="{413B11FE-B06F-24DB-E98F-ABCC11FC3A38}"/>
          </ac:cxnSpMkLst>
        </pc:cxnChg>
        <pc:cxnChg chg="add mod">
          <ac:chgData name="代數白痴 顧" userId="316db6a4f7ef8138" providerId="LiveId" clId="{0A15C0E6-714F-4F6F-850F-6A8041AEC1A5}" dt="2023-11-23T07:48:15.652" v="452" actId="1038"/>
          <ac:cxnSpMkLst>
            <pc:docMk/>
            <pc:sldMk cId="2267038628" sldId="392"/>
            <ac:cxnSpMk id="39" creationId="{75FA73E6-5EAD-4BF4-F56E-4E69DB44EBD2}"/>
          </ac:cxnSpMkLst>
        </pc:cxnChg>
        <pc:cxnChg chg="add mod">
          <ac:chgData name="代數白痴 顧" userId="316db6a4f7ef8138" providerId="LiveId" clId="{0A15C0E6-714F-4F6F-850F-6A8041AEC1A5}" dt="2023-11-23T07:48:24.121" v="514" actId="1037"/>
          <ac:cxnSpMkLst>
            <pc:docMk/>
            <pc:sldMk cId="2267038628" sldId="392"/>
            <ac:cxnSpMk id="41" creationId="{68E411A4-3239-8798-0528-FBE611582C6E}"/>
          </ac:cxnSpMkLst>
        </pc:cxnChg>
      </pc:sldChg>
      <pc:sldChg chg="modTransition">
        <pc:chgData name="代數白痴 顧" userId="316db6a4f7ef8138" providerId="LiveId" clId="{0A15C0E6-714F-4F6F-850F-6A8041AEC1A5}" dt="2023-11-23T07:50:05.294" v="580"/>
        <pc:sldMkLst>
          <pc:docMk/>
          <pc:sldMk cId="1591308755" sldId="394"/>
        </pc:sldMkLst>
      </pc:sldChg>
      <pc:sldChg chg="modTransition">
        <pc:chgData name="代數白痴 顧" userId="316db6a4f7ef8138" providerId="LiveId" clId="{0A15C0E6-714F-4F6F-850F-6A8041AEC1A5}" dt="2023-11-23T07:50:05.296" v="581"/>
        <pc:sldMkLst>
          <pc:docMk/>
          <pc:sldMk cId="699418842" sldId="395"/>
        </pc:sldMkLst>
      </pc:sldChg>
      <pc:sldChg chg="del modTransition">
        <pc:chgData name="代數白痴 顧" userId="316db6a4f7ef8138" providerId="LiveId" clId="{0A15C0E6-714F-4F6F-850F-6A8041AEC1A5}" dt="2023-11-23T07:49:03.830" v="575" actId="2696"/>
        <pc:sldMkLst>
          <pc:docMk/>
          <pc:sldMk cId="294983858" sldId="396"/>
        </pc:sldMkLst>
      </pc:sldChg>
      <pc:sldChg chg="add modTransition">
        <pc:chgData name="代數白痴 顧" userId="316db6a4f7ef8138" providerId="LiveId" clId="{0A15C0E6-714F-4F6F-850F-6A8041AEC1A5}" dt="2023-11-23T07:50:05.293" v="579"/>
        <pc:sldMkLst>
          <pc:docMk/>
          <pc:sldMk cId="1922349085" sldId="396"/>
        </pc:sldMkLst>
      </pc:sldChg>
    </pc:docChg>
  </pc:docChgLst>
  <pc:docChgLst>
    <pc:chgData name="代數白痴 顧" userId="316db6a4f7ef8138" providerId="LiveId" clId="{30B9D1CB-61B3-47F5-B96A-8DB132CED5F7}"/>
    <pc:docChg chg="custSel delSld modSld">
      <pc:chgData name="代數白痴 顧" userId="316db6a4f7ef8138" providerId="LiveId" clId="{30B9D1CB-61B3-47F5-B96A-8DB132CED5F7}" dt="2023-10-20T07:23:40.531" v="1" actId="478"/>
      <pc:docMkLst>
        <pc:docMk/>
      </pc:docMkLst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54667137" sldId="386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31354489" sldId="387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151402070" sldId="390"/>
        </pc:sldMkLst>
      </pc:sldChg>
      <pc:sldChg chg="delSp modSp mod">
        <pc:chgData name="代數白痴 顧" userId="316db6a4f7ef8138" providerId="LiveId" clId="{30B9D1CB-61B3-47F5-B96A-8DB132CED5F7}" dt="2023-10-20T07:23:40.531" v="1" actId="478"/>
        <pc:sldMkLst>
          <pc:docMk/>
          <pc:sldMk cId="2267038628" sldId="392"/>
        </pc:sldMkLst>
        <pc:grpChg chg="del">
          <ac:chgData name="代數白痴 顧" userId="316db6a4f7ef8138" providerId="LiveId" clId="{30B9D1CB-61B3-47F5-B96A-8DB132CED5F7}" dt="2023-10-20T07:23:40.531" v="1" actId="478"/>
          <ac:grpSpMkLst>
            <pc:docMk/>
            <pc:sldMk cId="2267038628" sldId="392"/>
            <ac:grpSpMk id="143" creationId="{90698F98-25E7-62F5-41E2-7ABA43506365}"/>
          </ac:grpSpMkLst>
        </pc:grp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02" creationId="{694C52F5-BD36-00A4-45AD-3A7CA0C96A88}"/>
          </ac:cxnSpMkLst>
        </pc:cxn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20" creationId="{E92A310B-DDC8-FF3B-B598-1DF51736548A}"/>
          </ac:cxnSpMkLst>
        </pc:cxnChg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4180650715" sldId="393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EB6AF4B9-C193-42B5-AE7A-C29EE720BF0F}"/>
    <pc:docChg chg="custSel addSld delSld modSld sldOrd">
      <pc:chgData name="代數白痴 顧" userId="316db6a4f7ef8138" providerId="LiveId" clId="{EB6AF4B9-C193-42B5-AE7A-C29EE720BF0F}" dt="2023-11-27T02:08:44.726" v="943" actId="164"/>
      <pc:docMkLst>
        <pc:docMk/>
      </pc:docMkLst>
      <pc:sldChg chg="del ord">
        <pc:chgData name="代數白痴 顧" userId="316db6a4f7ef8138" providerId="LiveId" clId="{EB6AF4B9-C193-42B5-AE7A-C29EE720BF0F}" dt="2023-11-27T02:03:34.867" v="476" actId="2696"/>
        <pc:sldMkLst>
          <pc:docMk/>
          <pc:sldMk cId="2267038628" sldId="392"/>
        </pc:sldMkLst>
      </pc:sldChg>
      <pc:sldChg chg="addSp delSp modSp mod modAnim">
        <pc:chgData name="代數白痴 顧" userId="316db6a4f7ef8138" providerId="LiveId" clId="{EB6AF4B9-C193-42B5-AE7A-C29EE720BF0F}" dt="2023-11-27T02:08:44.726" v="943" actId="164"/>
        <pc:sldMkLst>
          <pc:docMk/>
          <pc:sldMk cId="1922349085" sldId="396"/>
        </pc:sldMkLst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" creationId="{5FE54797-5093-1297-BAD5-20C131F766FA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4" creationId="{02679091-EF9F-858C-E825-076969A6BAD0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5" creationId="{3A7407C0-064C-84D4-BC31-B4CE90E3A1F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6" creationId="{5E961FB1-C737-469B-C0A6-08B0ABEF91EE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7" creationId="{5DE7FFA1-3E01-B3D5-6E3F-26F1BB824384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9" creationId="{7866FC93-3C44-97EC-905B-D3C94206012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20" creationId="{33A49161-7C96-45C2-C49A-2A16206F95C0}"/>
          </ac:spMkLst>
        </pc:spChg>
        <pc:spChg chg="mod">
          <ac:chgData name="代數白痴 顧" userId="316db6a4f7ef8138" providerId="LiveId" clId="{EB6AF4B9-C193-42B5-AE7A-C29EE720BF0F}" dt="2023-11-27T02:03:28.600" v="473" actId="20577"/>
          <ac:spMkLst>
            <pc:docMk/>
            <pc:sldMk cId="1922349085" sldId="396"/>
            <ac:spMk id="23" creationId="{00000000-0000-0000-0000-000000000000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8" creationId="{496FC5ED-0930-DDB2-2025-C70D71479C6F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9" creationId="{69F21FC7-C4C9-077D-00FB-6C309674EB09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0" creationId="{DC008640-6845-A915-8388-C22D1D6B63DA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1" creationId="{263660DA-2E5C-7AEC-0CE0-89AE5A144E46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2" creationId="{611A0705-722D-C088-F08E-102CBE734B0B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3" creationId="{660F5E4A-F70E-CFE0-88A8-AB5CDECC7BAC}"/>
          </ac:spMkLst>
        </pc:spChg>
        <pc:spChg chg="del">
          <ac:chgData name="代數白痴 顧" userId="316db6a4f7ef8138" providerId="LiveId" clId="{EB6AF4B9-C193-42B5-AE7A-C29EE720BF0F}" dt="2023-11-27T02:00:22.834" v="2" actId="478"/>
          <ac:spMkLst>
            <pc:docMk/>
            <pc:sldMk cId="1922349085" sldId="396"/>
            <ac:spMk id="34" creationId="{A419D16A-9665-88F4-1B4D-514ED8FA6C9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5" creationId="{2CAD6739-0E7F-B4BC-E44B-BD09C52B4D1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6" creationId="{9D6E912A-37FD-8A09-52D9-404EFF7AF5D5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8" creationId="{33995BBE-1CBB-3ED0-F0F0-1622DF7B7160}"/>
          </ac:spMkLst>
        </pc:spChg>
        <pc:spChg chg="mod">
          <ac:chgData name="代數白痴 顧" userId="316db6a4f7ef8138" providerId="LiveId" clId="{EB6AF4B9-C193-42B5-AE7A-C29EE720BF0F}" dt="2023-11-27T02:02:59.337" v="435" actId="20577"/>
          <ac:spMkLst>
            <pc:docMk/>
            <pc:sldMk cId="1922349085" sldId="396"/>
            <ac:spMk id="60" creationId="{90ECAF3B-FFFF-A531-AFBE-31708C7D891C}"/>
          </ac:spMkLst>
        </pc:spChg>
        <pc:grpChg chg="add del mod">
          <ac:chgData name="代數白痴 顧" userId="316db6a4f7ef8138" providerId="LiveId" clId="{EB6AF4B9-C193-42B5-AE7A-C29EE720BF0F}" dt="2023-11-27T02:04:34.033" v="479" actId="165"/>
          <ac:grpSpMkLst>
            <pc:docMk/>
            <pc:sldMk cId="1922349085" sldId="396"/>
            <ac:grpSpMk id="2" creationId="{0FB2E33F-0C63-3970-644B-C6739E8D55E5}"/>
          </ac:grpSpMkLst>
        </pc:grpChg>
        <pc:grpChg chg="del mod topLvl">
          <ac:chgData name="代數白痴 顧" userId="316db6a4f7ef8138" providerId="LiveId" clId="{EB6AF4B9-C193-42B5-AE7A-C29EE720BF0F}" dt="2023-11-27T02:04:38.944" v="480" actId="478"/>
          <ac:grpSpMkLst>
            <pc:docMk/>
            <pc:sldMk cId="1922349085" sldId="396"/>
            <ac:grpSpMk id="22" creationId="{DB856305-817A-5EBE-837F-DACF8D1588BF}"/>
          </ac:grpSpMkLst>
        </pc:grpChg>
        <pc:grpChg chg="add mod">
          <ac:chgData name="代數白痴 顧" userId="316db6a4f7ef8138" providerId="LiveId" clId="{EB6AF4B9-C193-42B5-AE7A-C29EE720BF0F}" dt="2023-11-27T02:08:44.726" v="943" actId="164"/>
          <ac:grpSpMkLst>
            <pc:docMk/>
            <pc:sldMk cId="1922349085" sldId="396"/>
            <ac:grpSpMk id="37" creationId="{5D670F3F-D138-E9C6-143E-DE649E88719F}"/>
          </ac:grpSpMkLst>
        </pc:grpChg>
        <pc:picChg chg="mod">
          <ac:chgData name="代數白痴 顧" userId="316db6a4f7ef8138" providerId="LiveId" clId="{EB6AF4B9-C193-42B5-AE7A-C29EE720BF0F}" dt="2023-11-27T02:04:34.033" v="479" actId="165"/>
          <ac:picMkLst>
            <pc:docMk/>
            <pc:sldMk cId="1922349085" sldId="396"/>
            <ac:picMk id="27" creationId="{AFA14FF9-9658-1508-E687-B21CA8C0BB1F}"/>
          </ac:picMkLst>
        </pc:pic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6" creationId="{91711B66-8D50-F2BF-235A-380050F57257}"/>
          </ac:cxnSpMkLst>
        </pc:cxnChg>
        <pc:cxnChg chg="mod topLvl">
          <ac:chgData name="代數白痴 顧" userId="316db6a4f7ef8138" providerId="LiveId" clId="{EB6AF4B9-C193-42B5-AE7A-C29EE720BF0F}" dt="2023-11-27T02:08:44.726" v="943" actId="164"/>
          <ac:cxnSpMkLst>
            <pc:docMk/>
            <pc:sldMk cId="1922349085" sldId="396"/>
            <ac:cxnSpMk id="7" creationId="{FE5BF7E5-55AA-4027-3A22-130B727A1C85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9" creationId="{4925BF3C-384B-FB67-3B21-C2CB1C20342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2" creationId="{928E1523-3CF6-44F8-0F01-1BC77FBC3AB9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3" creationId="{4007BB7C-1F9E-705D-0CBD-21F925558CCD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4" creationId="{EE686827-9B78-DF6B-FC98-7765EC31363E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8" creationId="{A2CE4A30-F762-0374-2009-ABA5B55ACD9D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1" creationId="{70B9DB3F-FF93-1A16-AC53-C4D4EEE768E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4" creationId="{EDE9B39A-04DA-5B02-378D-7741D8313712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5" creationId="{A20A6A7B-4410-AA2A-967C-AE99AB1A16B2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6" creationId="{FDB0F3E5-1408-DC61-D113-060D3955E80C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39" creationId="{75FA73E6-5EAD-4BF4-F56E-4E69DB44EBD2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41" creationId="{68E411A4-3239-8798-0528-FBE611582C6E}"/>
          </ac:cxnSpMkLst>
        </pc:cxnChg>
      </pc:sldChg>
      <pc:sldChg chg="add">
        <pc:chgData name="代數白痴 顧" userId="316db6a4f7ef8138" providerId="LiveId" clId="{EB6AF4B9-C193-42B5-AE7A-C29EE720BF0F}" dt="2023-11-27T02:03:36.025" v="477"/>
        <pc:sldMkLst>
          <pc:docMk/>
          <pc:sldMk cId="1730997846" sldId="397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034E7595-CB2C-47AD-AEEF-80DF2DF14E00}"/>
    <pc:docChg chg="custSel addSld delSld modSld">
      <pc:chgData name="代數白痴 顧" userId="316db6a4f7ef8138" providerId="LiveId" clId="{034E7595-CB2C-47AD-AEEF-80DF2DF14E00}" dt="2023-11-23T07:32:10.770" v="422" actId="20577"/>
      <pc:docMkLst>
        <pc:docMk/>
      </pc:docMkLst>
      <pc:sldChg chg="addSp delSp modSp mod modTransition">
        <pc:chgData name="代數白痴 顧" userId="316db6a4f7ef8138" providerId="LiveId" clId="{034E7595-CB2C-47AD-AEEF-80DF2DF14E00}" dt="2023-11-23T07:32:10.770" v="422" actId="20577"/>
        <pc:sldMkLst>
          <pc:docMk/>
          <pc:sldMk cId="2267038628" sldId="392"/>
        </pc:sldMkLst>
        <pc:spChg chg="add mod">
          <ac:chgData name="代數白痴 顧" userId="316db6a4f7ef8138" providerId="LiveId" clId="{034E7595-CB2C-47AD-AEEF-80DF2DF14E00}" dt="2023-11-23T07:22:23.041" v="227" actId="1076"/>
          <ac:spMkLst>
            <pc:docMk/>
            <pc:sldMk cId="2267038628" sldId="392"/>
            <ac:spMk id="2" creationId="{E6E7508C-2CAB-18FB-7CAB-B673ED9D5EFB}"/>
          </ac:spMkLst>
        </pc:spChg>
        <pc:spChg chg="del">
          <ac:chgData name="代數白痴 顧" userId="316db6a4f7ef8138" providerId="LiveId" clId="{034E7595-CB2C-47AD-AEEF-80DF2DF14E00}" dt="2023-11-23T07:19:56.288" v="5" actId="478"/>
          <ac:spMkLst>
            <pc:docMk/>
            <pc:sldMk cId="2267038628" sldId="392"/>
            <ac:spMk id="9" creationId="{D555E6B9-F06D-D613-02DA-80B0115C1EB3}"/>
          </ac:spMkLst>
        </pc:spChg>
        <pc:spChg chg="mod">
          <ac:chgData name="代數白痴 顧" userId="316db6a4f7ef8138" providerId="LiveId" clId="{034E7595-CB2C-47AD-AEEF-80DF2DF14E00}" dt="2023-11-23T07:24:36.557" v="250" actId="103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34E7595-CB2C-47AD-AEEF-80DF2DF14E00}" dt="2023-11-23T07:24:44.225" v="252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34E7595-CB2C-47AD-AEEF-80DF2DF14E00}" dt="2023-11-23T07:24:41.321" v="251" actId="1076"/>
          <ac:spMkLst>
            <pc:docMk/>
            <pc:sldMk cId="2267038628" sldId="392"/>
            <ac:spMk id="17" creationId="{5DE7FFA1-3E01-B3D5-6E3F-26F1BB824384}"/>
          </ac:spMkLst>
        </pc:spChg>
        <pc:spChg chg="mod">
          <ac:chgData name="代數白痴 顧" userId="316db6a4f7ef8138" providerId="LiveId" clId="{034E7595-CB2C-47AD-AEEF-80DF2DF14E00}" dt="2023-11-23T07:24:48.489" v="253" actId="1076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34E7595-CB2C-47AD-AEEF-80DF2DF14E00}" dt="2023-11-23T07:24:52.953" v="254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34E7595-CB2C-47AD-AEEF-80DF2DF14E00}" dt="2023-11-23T07:25:02.785" v="256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34E7595-CB2C-47AD-AEEF-80DF2DF14E00}" dt="2023-11-23T07:31:52.931" v="306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34E7595-CB2C-47AD-AEEF-80DF2DF14E00}" dt="2023-11-23T07:19:54.346" v="2" actId="478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034E7595-CB2C-47AD-AEEF-80DF2DF14E00}" dt="2023-11-23T07:24:27.461" v="246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34E7595-CB2C-47AD-AEEF-80DF2DF14E00}" dt="2023-11-23T07:25:15.034" v="259" actId="1076"/>
          <ac:spMkLst>
            <pc:docMk/>
            <pc:sldMk cId="2267038628" sldId="392"/>
            <ac:spMk id="35" creationId="{1C47B063-42D7-C61F-1C51-81BA9E93CFAF}"/>
          </ac:spMkLst>
        </pc:spChg>
        <pc:spChg chg="add mod">
          <ac:chgData name="代數白痴 顧" userId="316db6a4f7ef8138" providerId="LiveId" clId="{034E7595-CB2C-47AD-AEEF-80DF2DF14E00}" dt="2023-11-23T07:25:22.057" v="262" actId="1076"/>
          <ac:spMkLst>
            <pc:docMk/>
            <pc:sldMk cId="2267038628" sldId="392"/>
            <ac:spMk id="36" creationId="{FAD809FC-61B1-D186-D1C4-BF1A0842171A}"/>
          </ac:spMkLst>
        </pc:spChg>
        <pc:spChg chg="add mod">
          <ac:chgData name="代數白痴 顧" userId="316db6a4f7ef8138" providerId="LiveId" clId="{034E7595-CB2C-47AD-AEEF-80DF2DF14E00}" dt="2023-11-23T07:25:38.769" v="265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34E7595-CB2C-47AD-AEEF-80DF2DF14E00}" dt="2023-11-23T07:32:10.770" v="422" actId="20577"/>
          <ac:spMkLst>
            <pc:docMk/>
            <pc:sldMk cId="2267038628" sldId="392"/>
            <ac:spMk id="60" creationId="{90ECAF3B-FFFF-A531-AFBE-31708C7D891C}"/>
          </ac:spMkLst>
        </pc:spChg>
        <pc:inkChg chg="del">
          <ac:chgData name="代數白痴 顧" userId="316db6a4f7ef8138" providerId="LiveId" clId="{034E7595-CB2C-47AD-AEEF-80DF2DF14E00}" dt="2023-11-23T07:19:51.029" v="0" actId="478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" creationId="{0C0CF80B-5919-052D-32D6-9C8EF0D964D9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5" creationId="{232BAB26-8A28-36E5-3044-17E717EBEEEA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6" creationId="{4C7DC91B-0F24-9770-F142-E21E50CB1D09}"/>
          </ac:cxnSpMkLst>
        </pc:cxnChg>
        <pc:cxnChg chg="add del mod">
          <ac:chgData name="代數白痴 顧" userId="316db6a4f7ef8138" providerId="LiveId" clId="{034E7595-CB2C-47AD-AEEF-80DF2DF14E00}" dt="2023-11-23T07:23:07.785" v="232" actId="478"/>
          <ac:cxnSpMkLst>
            <pc:docMk/>
            <pc:sldMk cId="2267038628" sldId="392"/>
            <ac:cxnSpMk id="7" creationId="{2DA7CBBB-4220-9E33-342B-86872AB9CBDA}"/>
          </ac:cxnSpMkLst>
        </pc:cxnChg>
        <pc:cxnChg chg="add del mod">
          <ac:chgData name="代數白痴 顧" userId="316db6a4f7ef8138" providerId="LiveId" clId="{034E7595-CB2C-47AD-AEEF-80DF2DF14E00}" dt="2023-11-23T07:23:03.139" v="231" actId="478"/>
          <ac:cxnSpMkLst>
            <pc:docMk/>
            <pc:sldMk cId="2267038628" sldId="392"/>
            <ac:cxnSpMk id="10" creationId="{3B4A5F12-18CA-01DE-A405-0D0E2F031527}"/>
          </ac:cxnSpMkLst>
        </pc:cxnChg>
        <pc:cxnChg chg="add">
          <ac:chgData name="代數白痴 顧" userId="316db6a4f7ef8138" providerId="LiveId" clId="{034E7595-CB2C-47AD-AEEF-80DF2DF14E00}" dt="2023-11-23T07:23:15.186" v="233" actId="11529"/>
          <ac:cxnSpMkLst>
            <pc:docMk/>
            <pc:sldMk cId="2267038628" sldId="392"/>
            <ac:cxnSpMk id="12" creationId="{FDBC4227-EBE9-07B0-33FE-D11BBA5AEBD5}"/>
          </ac:cxnSpMkLst>
        </pc:cxnChg>
        <pc:cxnChg chg="add mod">
          <ac:chgData name="代數白痴 顧" userId="316db6a4f7ef8138" providerId="LiveId" clId="{034E7595-CB2C-47AD-AEEF-80DF2DF14E00}" dt="2023-11-23T07:23:42.114" v="237" actId="14100"/>
          <ac:cxnSpMkLst>
            <pc:docMk/>
            <pc:sldMk cId="2267038628" sldId="392"/>
            <ac:cxnSpMk id="14" creationId="{0133590E-2AB3-0990-CFBE-08318DE5F435}"/>
          </ac:cxnSpMkLst>
        </pc:cxnChg>
        <pc:cxnChg chg="add mod">
          <ac:chgData name="代數白痴 顧" userId="316db6a4f7ef8138" providerId="LiveId" clId="{034E7595-CB2C-47AD-AEEF-80DF2DF14E00}" dt="2023-11-23T07:23:48.945" v="239" actId="14100"/>
          <ac:cxnSpMkLst>
            <pc:docMk/>
            <pc:sldMk cId="2267038628" sldId="392"/>
            <ac:cxnSpMk id="22" creationId="{63AEF0BB-CAA8-C62D-5F08-3E2B227F2A87}"/>
          </ac:cxnSpMkLst>
        </pc:cxnChg>
        <pc:cxnChg chg="add">
          <ac:chgData name="代數白痴 顧" userId="316db6a4f7ef8138" providerId="LiveId" clId="{034E7595-CB2C-47AD-AEEF-80DF2DF14E00}" dt="2023-11-23T07:24:04.083" v="240" actId="11529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34E7595-CB2C-47AD-AEEF-80DF2DF14E00}" dt="2023-11-23T07:19:55.741" v="4" actId="478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034E7595-CB2C-47AD-AEEF-80DF2DF14E00}" dt="2023-11-23T07:24:17.625" v="242" actId="14100"/>
          <ac:cxnSpMkLst>
            <pc:docMk/>
            <pc:sldMk cId="2267038628" sldId="392"/>
            <ac:cxnSpMk id="32" creationId="{413B11FE-B06F-24DB-E98F-ABCC11FC3A38}"/>
          </ac:cxnSpMkLst>
        </pc:cxnChg>
        <pc:cxnChg chg="del">
          <ac:chgData name="代數白痴 顧" userId="316db6a4f7ef8138" providerId="LiveId" clId="{034E7595-CB2C-47AD-AEEF-80DF2DF14E00}" dt="2023-11-23T07:19:55.208" v="3" actId="478"/>
          <ac:cxnSpMkLst>
            <pc:docMk/>
            <pc:sldMk cId="2267038628" sldId="392"/>
            <ac:cxnSpMk id="37" creationId="{867ECB08-08D7-35F6-117F-A118D22D851F}"/>
          </ac:cxnSpMkLst>
        </pc:cxnChg>
        <pc:cxnChg chg="del mod">
          <ac:chgData name="代數白痴 顧" userId="316db6a4f7ef8138" providerId="LiveId" clId="{034E7595-CB2C-47AD-AEEF-80DF2DF14E00}" dt="2023-11-23T07:19:53.291" v="1" actId="478"/>
          <ac:cxnSpMkLst>
            <pc:docMk/>
            <pc:sldMk cId="2267038628" sldId="392"/>
            <ac:cxnSpMk id="44" creationId="{1C9D2F8F-A220-FE85-1B65-A15E321F810B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6" creationId="{5AB90AFA-6CA6-F431-2C0B-7DD1AEE48417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7" creationId="{FF2F89F1-B624-53C4-D561-C2643C71C3D2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034E7595-CB2C-47AD-AEEF-80DF2DF14E00}" dt="2023-11-23T07:21:30.860" v="218" actId="478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del">
        <pc:chgData name="代數白痴 顧" userId="316db6a4f7ef8138" providerId="LiveId" clId="{034E7595-CB2C-47AD-AEEF-80DF2DF14E00}" dt="2023-11-23T07:25:47.014" v="266" actId="47"/>
        <pc:sldMkLst>
          <pc:docMk/>
          <pc:sldMk cId="1303866225" sldId="393"/>
        </pc:sldMkLst>
      </pc:sldChg>
      <pc:sldChg chg="modTransition">
        <pc:chgData name="代數白痴 顧" userId="316db6a4f7ef8138" providerId="LiveId" clId="{034E7595-CB2C-47AD-AEEF-80DF2DF14E00}" dt="2023-11-23T07:25:53.439" v="270"/>
        <pc:sldMkLst>
          <pc:docMk/>
          <pc:sldMk cId="1591308755" sldId="394"/>
        </pc:sldMkLst>
      </pc:sldChg>
      <pc:sldChg chg="modTransition">
        <pc:chgData name="代數白痴 顧" userId="316db6a4f7ef8138" providerId="LiveId" clId="{034E7595-CB2C-47AD-AEEF-80DF2DF14E00}" dt="2023-11-23T07:25:53.439" v="271"/>
        <pc:sldMkLst>
          <pc:docMk/>
          <pc:sldMk cId="699418842" sldId="395"/>
        </pc:sldMkLst>
      </pc:sldChg>
      <pc:sldChg chg="addSp modSp add mod modTransition">
        <pc:chgData name="代數白痴 顧" userId="316db6a4f7ef8138" providerId="LiveId" clId="{034E7595-CB2C-47AD-AEEF-80DF2DF14E00}" dt="2023-11-23T07:32:01.919" v="338" actId="20577"/>
        <pc:sldMkLst>
          <pc:docMk/>
          <pc:sldMk cId="294983858" sldId="396"/>
        </pc:sldMkLst>
        <pc:spChg chg="mod">
          <ac:chgData name="代數白痴 顧" userId="316db6a4f7ef8138" providerId="LiveId" clId="{034E7595-CB2C-47AD-AEEF-80DF2DF14E00}" dt="2023-11-23T07:32:01.919" v="338" actId="20577"/>
          <ac:spMkLst>
            <pc:docMk/>
            <pc:sldMk cId="294983858" sldId="396"/>
            <ac:spMk id="23" creationId="{00000000-0000-0000-0000-000000000000}"/>
          </ac:spMkLst>
        </pc:spChg>
        <pc:inkChg chg="add">
          <ac:chgData name="代數白痴 顧" userId="316db6a4f7ef8138" providerId="LiveId" clId="{034E7595-CB2C-47AD-AEEF-80DF2DF14E00}" dt="2023-11-23T07:31:40.873" v="272"/>
          <ac:inkMkLst>
            <pc:docMk/>
            <pc:sldMk cId="294983858" sldId="396"/>
            <ac:inkMk id="3" creationId="{6316D05F-F8B6-DE41-9157-A2841F869842}"/>
          </ac:inkMkLst>
        </pc:inkChg>
      </pc:sldChg>
    </pc:docChg>
  </pc:docChgLst>
  <pc:docChgLst>
    <pc:chgData name="代數白痴 顧" userId="316db6a4f7ef8138" providerId="LiveId" clId="{A1A2562D-A9AC-47F3-A94C-6C979242E82C}"/>
    <pc:docChg chg="undo custSel modSld">
      <pc:chgData name="代數白痴 顧" userId="316db6a4f7ef8138" providerId="LiveId" clId="{A1A2562D-A9AC-47F3-A94C-6C979242E82C}" dt="2023-10-20T02:16:26.952" v="7558" actId="14100"/>
      <pc:docMkLst>
        <pc:docMk/>
      </pc:docMkLst>
      <pc:sldChg chg="addSp delSp modSp mod delAnim modNotesTx">
        <pc:chgData name="代數白痴 顧" userId="316db6a4f7ef8138" providerId="LiveId" clId="{A1A2562D-A9AC-47F3-A94C-6C979242E82C}" dt="2023-10-20T00:49:38.451" v="3641" actId="1076"/>
        <pc:sldMkLst>
          <pc:docMk/>
          <pc:sldMk cId="754667137" sldId="386"/>
        </pc:sldMkLst>
        <pc:spChg chg="del">
          <ac:chgData name="代數白痴 顧" userId="316db6a4f7ef8138" providerId="LiveId" clId="{A1A2562D-A9AC-47F3-A94C-6C979242E82C}" dt="2023-10-19T23:38:14.174" v="53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2" creationId="{9E05D439-3C47-9D0A-E905-41511E6D7262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0" creationId="{93CFAAB1-C738-2933-D50B-3AB85D1F6D3B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1" creationId="{4C097434-760E-B5F2-8C40-AA47D80AA7F9}"/>
          </ac:spMkLst>
        </pc:spChg>
        <pc:spChg chg="mod">
          <ac:chgData name="代數白痴 顧" userId="316db6a4f7ef8138" providerId="LiveId" clId="{A1A2562D-A9AC-47F3-A94C-6C979242E82C}" dt="2023-10-20T00:15:38.395" v="2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A1A2562D-A9AC-47F3-A94C-6C979242E82C}" dt="2023-10-20T00:19:27.439" v="2343" actId="14100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9" creationId="{22985837-8349-6A74-360D-2EACC790B8E9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30" creationId="{FA76D01D-B5A1-CBAE-7D3E-6E2C94C1DA3F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33" creationId="{3CA0E570-FAA1-A499-C16D-28D8973DA8B0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42" creationId="{7712598F-853D-6609-E07A-1C170EEB2F38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4" creationId="{C9546B42-9C52-52D2-2F84-150C4B36E775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5" creationId="{742982A8-D409-EC34-5339-B18A83E2DEC4}"/>
          </ac:spMkLst>
        </pc:spChg>
        <pc:spChg chg="add mod">
          <ac:chgData name="代數白痴 顧" userId="316db6a4f7ef8138" providerId="LiveId" clId="{A1A2562D-A9AC-47F3-A94C-6C979242E82C}" dt="2023-10-19T23:51:37.418" v="1260" actId="164"/>
          <ac:spMkLst>
            <pc:docMk/>
            <pc:sldMk cId="754667137" sldId="386"/>
            <ac:spMk id="48" creationId="{FBD000AD-15FB-2721-08F4-4104BBD68E7F}"/>
          </ac:spMkLst>
        </pc:spChg>
        <pc:spChg chg="add mod">
          <ac:chgData name="代數白痴 顧" userId="316db6a4f7ef8138" providerId="LiveId" clId="{A1A2562D-A9AC-47F3-A94C-6C979242E82C}" dt="2023-10-19T23:58:00.550" v="1437" actId="14100"/>
          <ac:spMkLst>
            <pc:docMk/>
            <pc:sldMk cId="754667137" sldId="386"/>
            <ac:spMk id="54" creationId="{C2BAC35D-3BE0-C3E6-87D6-6BCE343AA2E4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5" creationId="{77E27161-F8AC-543A-912B-1E4B592F61DE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6" creationId="{F33F57FF-A0F0-2F5F-BC2F-1A04D15494EE}"/>
          </ac:spMkLst>
        </pc:spChg>
        <pc:spChg chg="add mod">
          <ac:chgData name="代數白痴 顧" userId="316db6a4f7ef8138" providerId="LiveId" clId="{A1A2562D-A9AC-47F3-A94C-6C979242E82C}" dt="2023-10-19T23:57:55.038" v="1436" actId="14100"/>
          <ac:spMkLst>
            <pc:docMk/>
            <pc:sldMk cId="754667137" sldId="386"/>
            <ac:spMk id="57" creationId="{FCB4F519-8FA9-D58E-C6E1-80CA9CA43621}"/>
          </ac:spMkLst>
        </pc:spChg>
        <pc:spChg chg="mod">
          <ac:chgData name="代數白痴 顧" userId="316db6a4f7ef8138" providerId="LiveId" clId="{A1A2562D-A9AC-47F3-A94C-6C979242E82C}" dt="2023-10-19T23:48:06.107" v="850" actId="14100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0:15:17.036" v="2258" actId="1076"/>
          <ac:spMkLst>
            <pc:docMk/>
            <pc:sldMk cId="754667137" sldId="386"/>
            <ac:spMk id="63" creationId="{6A3D65F6-6601-4F5F-808B-BE18446A1D58}"/>
          </ac:spMkLst>
        </pc:spChg>
        <pc:spChg chg="add mod">
          <ac:chgData name="代數白痴 顧" userId="316db6a4f7ef8138" providerId="LiveId" clId="{A1A2562D-A9AC-47F3-A94C-6C979242E82C}" dt="2023-10-20T00:14:49.717" v="2253" actId="1076"/>
          <ac:spMkLst>
            <pc:docMk/>
            <pc:sldMk cId="754667137" sldId="386"/>
            <ac:spMk id="64" creationId="{08A80C9D-0C6C-A856-073B-1D6C9659D99C}"/>
          </ac:spMkLst>
        </pc:spChg>
        <pc:spChg chg="add mod">
          <ac:chgData name="代數白痴 顧" userId="316db6a4f7ef8138" providerId="LiveId" clId="{A1A2562D-A9AC-47F3-A94C-6C979242E82C}" dt="2023-10-20T00:14:39.853" v="2251" actId="1076"/>
          <ac:spMkLst>
            <pc:docMk/>
            <pc:sldMk cId="754667137" sldId="386"/>
            <ac:spMk id="70" creationId="{AEC50B17-4B29-7D0E-A571-4CC34D74DB8B}"/>
          </ac:spMkLst>
        </pc:spChg>
        <pc:spChg chg="add mod">
          <ac:chgData name="代數白痴 顧" userId="316db6a4f7ef8138" providerId="LiveId" clId="{A1A2562D-A9AC-47F3-A94C-6C979242E82C}" dt="2023-10-20T00:14:10.653" v="2238" actId="1036"/>
          <ac:spMkLst>
            <pc:docMk/>
            <pc:sldMk cId="754667137" sldId="386"/>
            <ac:spMk id="71" creationId="{82270694-3C31-EF0A-C7A6-A8D9E06D9711}"/>
          </ac:spMkLst>
        </pc:spChg>
        <pc:spChg chg="add mod">
          <ac:chgData name="代數白痴 顧" userId="316db6a4f7ef8138" providerId="LiveId" clId="{A1A2562D-A9AC-47F3-A94C-6C979242E82C}" dt="2023-10-20T00:14:33.077" v="2250" actId="1076"/>
          <ac:spMkLst>
            <pc:docMk/>
            <pc:sldMk cId="754667137" sldId="386"/>
            <ac:spMk id="72" creationId="{B4561312-CC57-B0C2-09EB-71A4468619C4}"/>
          </ac:spMkLst>
        </pc:spChg>
        <pc:spChg chg="add mod">
          <ac:chgData name="代數白痴 顧" userId="316db6a4f7ef8138" providerId="LiveId" clId="{A1A2562D-A9AC-47F3-A94C-6C979242E82C}" dt="2023-10-20T00:14:56.628" v="2254" actId="1076"/>
          <ac:spMkLst>
            <pc:docMk/>
            <pc:sldMk cId="754667137" sldId="386"/>
            <ac:spMk id="73" creationId="{E23EA116-56B7-668D-4869-AFC87316BDA5}"/>
          </ac:spMkLst>
        </pc:spChg>
        <pc:spChg chg="add mod">
          <ac:chgData name="代數白痴 顧" userId="316db6a4f7ef8138" providerId="LiveId" clId="{A1A2562D-A9AC-47F3-A94C-6C979242E82C}" dt="2023-10-20T00:15:03.326" v="2255" actId="1076"/>
          <ac:spMkLst>
            <pc:docMk/>
            <pc:sldMk cId="754667137" sldId="386"/>
            <ac:spMk id="74" creationId="{DFB71BFE-5D8B-3B09-460A-7C6D6567062F}"/>
          </ac:spMkLst>
        </pc:spChg>
        <pc:spChg chg="add mod">
          <ac:chgData name="代數白痴 顧" userId="316db6a4f7ef8138" providerId="LiveId" clId="{A1A2562D-A9AC-47F3-A94C-6C979242E82C}" dt="2023-10-20T00:15:08.469" v="2256" actId="1076"/>
          <ac:spMkLst>
            <pc:docMk/>
            <pc:sldMk cId="754667137" sldId="386"/>
            <ac:spMk id="75" creationId="{84C428BB-D7D1-1E40-14E8-A24DD0CCF196}"/>
          </ac:spMkLst>
        </pc:spChg>
        <pc:spChg chg="add mod">
          <ac:chgData name="代數白痴 顧" userId="316db6a4f7ef8138" providerId="LiveId" clId="{A1A2562D-A9AC-47F3-A94C-6C979242E82C}" dt="2023-10-20T00:15:11.540" v="2257" actId="1076"/>
          <ac:spMkLst>
            <pc:docMk/>
            <pc:sldMk cId="754667137" sldId="386"/>
            <ac:spMk id="76" creationId="{A625BF61-EFF8-8830-1FF2-2076ED49CD09}"/>
          </ac:spMkLst>
        </pc:spChg>
        <pc:spChg chg="add mod">
          <ac:chgData name="代數白痴 顧" userId="316db6a4f7ef8138" providerId="LiveId" clId="{A1A2562D-A9AC-47F3-A94C-6C979242E82C}" dt="2023-10-20T00:15:20.853" v="2259" actId="1076"/>
          <ac:spMkLst>
            <pc:docMk/>
            <pc:sldMk cId="754667137" sldId="386"/>
            <ac:spMk id="77" creationId="{9F8A0E93-1BEA-DA97-116D-52E4613A3118}"/>
          </ac:spMkLst>
        </pc:spChg>
        <pc:spChg chg="add del mod">
          <ac:chgData name="代數白痴 顧" userId="316db6a4f7ef8138" providerId="LiveId" clId="{A1A2562D-A9AC-47F3-A94C-6C979242E82C}" dt="2023-10-20T00:00:36.802" v="1504" actId="478"/>
          <ac:spMkLst>
            <pc:docMk/>
            <pc:sldMk cId="754667137" sldId="386"/>
            <ac:spMk id="78" creationId="{39BDF841-4356-16AC-AB25-C38B679FAF1D}"/>
          </ac:spMkLst>
        </pc:spChg>
        <pc:spChg chg="add mod">
          <ac:chgData name="代數白痴 顧" userId="316db6a4f7ef8138" providerId="LiveId" clId="{A1A2562D-A9AC-47F3-A94C-6C979242E82C}" dt="2023-10-20T00:01:34.549" v="1511" actId="164"/>
          <ac:spMkLst>
            <pc:docMk/>
            <pc:sldMk cId="754667137" sldId="386"/>
            <ac:spMk id="79" creationId="{02437AE3-7F08-BA47-783E-AB36E727F9DD}"/>
          </ac:spMkLst>
        </pc:spChg>
        <pc:spChg chg="add mod ord">
          <ac:chgData name="代數白痴 顧" userId="316db6a4f7ef8138" providerId="LiveId" clId="{A1A2562D-A9AC-47F3-A94C-6C979242E82C}" dt="2023-10-20T00:13:27.692" v="2223" actId="164"/>
          <ac:spMkLst>
            <pc:docMk/>
            <pc:sldMk cId="754667137" sldId="386"/>
            <ac:spMk id="85" creationId="{B9ED9451-B569-95B2-0D38-65C737B95C99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86" creationId="{AAF988B3-6DCF-3BE4-D762-F0964ED9E6B6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93" creationId="{6FD7294E-CC17-B700-16C3-6197018B248E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96" creationId="{339F05E7-2BE4-9189-6134-43665EE51C4B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02" creationId="{8134E396-8E60-48B4-ED68-001350366108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12" creationId="{357A2549-DB46-935F-6BF3-08CFCF69106F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3" creationId="{A9E3B91F-BD13-2E6E-438C-75B1FC866137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4" creationId="{A4C17B52-53D7-E8B6-2CEE-CE9AE7535506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5" creationId="{3C84CD5D-EFA3-8C0B-EC92-B9E1F1953A94}"/>
          </ac:spMkLst>
        </pc:spChg>
        <pc:spChg chg="add mod topLvl">
          <ac:chgData name="代數白痴 顧" userId="316db6a4f7ef8138" providerId="LiveId" clId="{A1A2562D-A9AC-47F3-A94C-6C979242E82C}" dt="2023-10-20T00:49:34.651" v="3640" actId="1076"/>
          <ac:spMkLst>
            <pc:docMk/>
            <pc:sldMk cId="754667137" sldId="386"/>
            <ac:spMk id="116" creationId="{5F3DF952-C126-57A6-12D7-6D674669E8D9}"/>
          </ac:spMkLst>
        </pc:spChg>
        <pc:spChg chg="add mod topLvl">
          <ac:chgData name="代數白痴 顧" userId="316db6a4f7ef8138" providerId="LiveId" clId="{A1A2562D-A9AC-47F3-A94C-6C979242E82C}" dt="2023-10-20T00:49:38.451" v="3641" actId="1076"/>
          <ac:spMkLst>
            <pc:docMk/>
            <pc:sldMk cId="754667137" sldId="386"/>
            <ac:spMk id="117" creationId="{28427D6F-E203-B69A-D84B-B99F57BD0CE2}"/>
          </ac:spMkLst>
        </pc:spChg>
        <pc:grpChg chg="del topLvl">
          <ac:chgData name="代數白痴 顧" userId="316db6a4f7ef8138" providerId="LiveId" clId="{A1A2562D-A9AC-47F3-A94C-6C979242E82C}" dt="2023-10-20T00:11:04.791" v="2018" actId="165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A1A2562D-A9AC-47F3-A94C-6C979242E82C}" dt="2023-10-20T00:05:44.524" v="170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del mod">
          <ac:chgData name="代數白痴 顧" userId="316db6a4f7ef8138" providerId="LiveId" clId="{A1A2562D-A9AC-47F3-A94C-6C979242E82C}" dt="2023-10-19T23:56:48.475" v="1417" actId="478"/>
          <ac:grpSpMkLst>
            <pc:docMk/>
            <pc:sldMk cId="754667137" sldId="386"/>
            <ac:grpSpMk id="53" creationId="{572695B0-FF84-DE86-5142-78A3A8A7548F}"/>
          </ac:grpSpMkLst>
        </pc:grpChg>
        <pc:grpChg chg="add mod">
          <ac:chgData name="代數白痴 顧" userId="316db6a4f7ef8138" providerId="LiveId" clId="{A1A2562D-A9AC-47F3-A94C-6C979242E82C}" dt="2023-10-20T00:13:27.692" v="2223" actId="164"/>
          <ac:grpSpMkLst>
            <pc:docMk/>
            <pc:sldMk cId="754667137" sldId="386"/>
            <ac:grpSpMk id="65" creationId="{24AB4F25-FA65-03F3-2DB3-B0FE6F9DA2FD}"/>
          </ac:grpSpMkLst>
        </pc:grpChg>
        <pc:grpChg chg="add del mod">
          <ac:chgData name="代數白痴 顧" userId="316db6a4f7ef8138" providerId="LiveId" clId="{A1A2562D-A9AC-47F3-A94C-6C979242E82C}" dt="2023-10-20T00:02:16.588" v="1521" actId="478"/>
          <ac:grpSpMkLst>
            <pc:docMk/>
            <pc:sldMk cId="754667137" sldId="386"/>
            <ac:grpSpMk id="84" creationId="{9A39DC6E-A06F-B30A-CD0B-7AD17A48C02D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94" creationId="{5B07DBBF-7CA7-A275-C3B1-86B99501315C}"/>
          </ac:grpSpMkLst>
        </pc:grpChg>
        <pc:grpChg chg="add mod">
          <ac:chgData name="代數白痴 顧" userId="316db6a4f7ef8138" providerId="LiveId" clId="{A1A2562D-A9AC-47F3-A94C-6C979242E82C}" dt="2023-10-20T00:13:45.046" v="2227" actId="1076"/>
          <ac:grpSpMkLst>
            <pc:docMk/>
            <pc:sldMk cId="754667137" sldId="386"/>
            <ac:grpSpMk id="95" creationId="{69851EC2-D8ED-7D95-00BD-678100CFFFC7}"/>
          </ac:grpSpMkLst>
        </pc:grpChg>
        <pc:grpChg chg="add del mod">
          <ac:chgData name="代數白痴 顧" userId="316db6a4f7ef8138" providerId="LiveId" clId="{A1A2562D-A9AC-47F3-A94C-6C979242E82C}" dt="2023-10-20T00:19:36.105" v="2345" actId="165"/>
          <ac:grpSpMkLst>
            <pc:docMk/>
            <pc:sldMk cId="754667137" sldId="386"/>
            <ac:grpSpMk id="118" creationId="{65638B17-142F-ED1F-5CC4-B813FEFA3645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19" creationId="{BBB805CA-F26B-1690-898D-9F9E11D457BC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20" creationId="{13F54BB8-F995-ADF0-164B-FBC54313B3B9}"/>
          </ac:grpSpMkLst>
        </pc:grpChg>
        <pc:graphicFrameChg chg="del">
          <ac:chgData name="代數白痴 顧" userId="316db6a4f7ef8138" providerId="LiveId" clId="{A1A2562D-A9AC-47F3-A94C-6C979242E82C}" dt="2023-10-19T23:42:18.345" v="345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 mod">
          <ac:chgData name="代數白痴 顧" userId="316db6a4f7ef8138" providerId="LiveId" clId="{A1A2562D-A9AC-47F3-A94C-6C979242E82C}" dt="2023-10-20T00:03:25.010" v="1538" actId="1076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add mod">
          <ac:chgData name="代數白痴 顧" userId="316db6a4f7ef8138" providerId="LiveId" clId="{A1A2562D-A9AC-47F3-A94C-6C979242E82C}" dt="2023-10-19T23:44:02.511" v="376" actId="1076"/>
          <ac:graphicFrameMkLst>
            <pc:docMk/>
            <pc:sldMk cId="754667137" sldId="386"/>
            <ac:graphicFrameMk id="10" creationId="{CD640398-1EC9-5B78-84AA-45ED33ADF8FA}"/>
          </ac:graphicFrameMkLst>
        </pc:graphicFrameChg>
        <pc:graphicFrameChg chg="add mod">
          <ac:chgData name="代數白痴 顧" userId="316db6a4f7ef8138" providerId="LiveId" clId="{A1A2562D-A9AC-47F3-A94C-6C979242E82C}" dt="2023-10-19T23:44:31.730" v="443" actId="1038"/>
          <ac:graphicFrameMkLst>
            <pc:docMk/>
            <pc:sldMk cId="754667137" sldId="386"/>
            <ac:graphicFrameMk id="17" creationId="{84D23C40-671F-7D8D-5A13-888226CD0376}"/>
          </ac:graphicFrameMkLst>
        </pc:graphicFrameChg>
        <pc:graphicFrameChg chg="add mod">
          <ac:chgData name="代數白痴 顧" userId="316db6a4f7ef8138" providerId="LiveId" clId="{A1A2562D-A9AC-47F3-A94C-6C979242E82C}" dt="2023-10-19T23:44:59.378" v="501" actId="1037"/>
          <ac:graphicFrameMkLst>
            <pc:docMk/>
            <pc:sldMk cId="754667137" sldId="386"/>
            <ac:graphicFrameMk id="19" creationId="{343001B1-E02D-6AC3-9A48-CD514C74D4F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7" creationId="{F98D2A15-97A1-11B7-37A6-B58CF96A3005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9" creationId="{CB5679E6-8E5F-4985-B9C6-D4B88A5C229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0" creationId="{BF953445-D27C-A586-F002-70F7528F91FE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1" creationId="{4227DC1B-36FE-406E-F808-FBFFE68EC95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2" creationId="{D5A9E8B0-B60E-9F2B-A564-BCF70005C6D7}"/>
          </ac:graphicFrameMkLst>
        </pc:graphicFrameChg>
        <pc:picChg chg="del">
          <ac:chgData name="代數白痴 顧" userId="316db6a4f7ef8138" providerId="LiveId" clId="{A1A2562D-A9AC-47F3-A94C-6C979242E82C}" dt="2023-10-19T23:38:17.592" v="54" actId="478"/>
          <ac:picMkLst>
            <pc:docMk/>
            <pc:sldMk cId="754667137" sldId="386"/>
            <ac:picMk id="4" creationId="{6738B2A8-B331-98AB-143F-1C50038BCA7C}"/>
          </ac:picMkLst>
        </pc:picChg>
        <pc:picChg chg="del topLvl">
          <ac:chgData name="代數白痴 顧" userId="316db6a4f7ef8138" providerId="LiveId" clId="{A1A2562D-A9AC-47F3-A94C-6C979242E82C}" dt="2023-10-20T00:05:44.524" v="1707" actId="478"/>
          <ac:picMkLst>
            <pc:docMk/>
            <pc:sldMk cId="754667137" sldId="386"/>
            <ac:picMk id="31" creationId="{CF5DCE6B-5B41-0FB5-38CC-15E9DF33A5F0}"/>
          </ac:picMkLst>
        </pc:picChg>
        <pc:picChg chg="add del mod">
          <ac:chgData name="代數白痴 顧" userId="316db6a4f7ef8138" providerId="LiveId" clId="{A1A2562D-A9AC-47F3-A94C-6C979242E82C}" dt="2023-10-20T00:02:57.622" v="1534" actId="478"/>
          <ac:picMkLst>
            <pc:docMk/>
            <pc:sldMk cId="754667137" sldId="386"/>
            <ac:picMk id="47" creationId="{FF7F91D3-A0E6-83B8-0888-DE833254042F}"/>
          </ac:picMkLst>
        </pc:pic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7" creationId="{A4E6CC06-4E52-1256-0DA4-A06924440829}"/>
          </ac:cxnSpMkLst>
        </pc:cxnChg>
        <pc:cxnChg chg="add del mod">
          <ac:chgData name="代數白痴 顧" userId="316db6a4f7ef8138" providerId="LiveId" clId="{A1A2562D-A9AC-47F3-A94C-6C979242E82C}" dt="2023-10-20T00:15:27.211" v="2260" actId="478"/>
          <ac:cxnSpMkLst>
            <pc:docMk/>
            <pc:sldMk cId="754667137" sldId="386"/>
            <ac:cxnSpMk id="8" creationId="{9CB67F6A-5F16-2D92-1995-E0DD5210A9F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9" creationId="{DE436545-6355-BB86-AF01-D4F88E54217D}"/>
          </ac:cxnSpMkLst>
        </pc:cxnChg>
        <pc:cxnChg chg="mod">
          <ac:chgData name="代數白痴 顧" userId="316db6a4f7ef8138" providerId="LiveId" clId="{A1A2562D-A9AC-47F3-A94C-6C979242E82C}" dt="2023-10-19T23:48:26.523" v="914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6" creationId="{EDE0404A-1018-C35B-D013-467B968776E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8" creationId="{761E7BE3-6558-15EC-CD84-DF6FC9611475}"/>
          </ac:cxnSpMkLst>
        </pc:cxnChg>
        <pc:cxnChg chg="mod topLvl">
          <ac:chgData name="代數白痴 顧" userId="316db6a4f7ef8138" providerId="LiveId" clId="{A1A2562D-A9AC-47F3-A94C-6C979242E82C}" dt="2023-10-20T00:16:02.540" v="228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A1A2562D-A9AC-47F3-A94C-6C979242E82C}" dt="2023-10-19T23:47:56.188" v="843" actId="1035"/>
          <ac:cxnSpMkLst>
            <pc:docMk/>
            <pc:sldMk cId="754667137" sldId="386"/>
            <ac:cxnSpMk id="35" creationId="{E920DF38-9A78-CEE1-87CA-4CCC94DC2E32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A1A2562D-A9AC-47F3-A94C-6C979242E82C}" dt="2023-10-19T23:48:35.757" v="986" actId="1038"/>
          <ac:cxnSpMkLst>
            <pc:docMk/>
            <pc:sldMk cId="754667137" sldId="386"/>
            <ac:cxnSpMk id="37" creationId="{ED159C63-B0BD-E578-A0AA-7E08E06C2E84}"/>
          </ac:cxnSpMkLst>
        </pc:cxnChg>
        <pc:cxnChg chg="add mod">
          <ac:chgData name="代數白痴 顧" userId="316db6a4f7ef8138" providerId="LiveId" clId="{A1A2562D-A9AC-47F3-A94C-6C979242E82C}" dt="2023-10-19T23:49:00.250" v="1046" actId="1037"/>
          <ac:cxnSpMkLst>
            <pc:docMk/>
            <pc:sldMk cId="754667137" sldId="386"/>
            <ac:cxnSpMk id="38" creationId="{35866353-81B1-E6CE-844B-7FA1AF6E9BA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9" creationId="{06D0FDA6-61FB-3563-5591-D7FC53413E8B}"/>
          </ac:cxnSpMkLst>
        </pc:cxnChg>
        <pc:cxnChg chg="add mod">
          <ac:chgData name="代數白痴 顧" userId="316db6a4f7ef8138" providerId="LiveId" clId="{A1A2562D-A9AC-47F3-A94C-6C979242E82C}" dt="2023-10-19T23:49:05.012" v="1092" actId="1038"/>
          <ac:cxnSpMkLst>
            <pc:docMk/>
            <pc:sldMk cId="754667137" sldId="386"/>
            <ac:cxnSpMk id="40" creationId="{D181F89F-359D-4D80-A580-0ADE941A899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mod">
          <ac:chgData name="代數白痴 顧" userId="316db6a4f7ef8138" providerId="LiveId" clId="{A1A2562D-A9AC-47F3-A94C-6C979242E82C}" dt="2023-10-19T23:49:12.840" v="1155" actId="1037"/>
          <ac:cxnSpMkLst>
            <pc:docMk/>
            <pc:sldMk cId="754667137" sldId="386"/>
            <ac:cxnSpMk id="43" creationId="{6775B9AF-B692-5BCA-01A5-AA53BF50210C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0" creationId="{4A73BE6F-2656-BB38-9368-F61A524CCB9E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2" creationId="{7FBF17E0-E1A1-B067-30CE-BAAA1335719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59" creationId="{6248CC12-8242-4FCE-103F-4CED91FFCD4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62" creationId="{04E49C6D-74F6-066A-55BA-A6C7DA8F66DB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1" creationId="{A108A5A2-E617-35B0-382D-F831EEB95513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3" creationId="{904779BA-6A1B-1CA4-2455-6A2F0F038ED9}"/>
          </ac:cxnSpMkLst>
        </pc:cxnChg>
        <pc:cxnChg chg="add del mod">
          <ac:chgData name="代數白痴 顧" userId="316db6a4f7ef8138" providerId="LiveId" clId="{A1A2562D-A9AC-47F3-A94C-6C979242E82C}" dt="2023-10-20T00:12:01.535" v="2086" actId="478"/>
          <ac:cxnSpMkLst>
            <pc:docMk/>
            <pc:sldMk cId="754667137" sldId="386"/>
            <ac:cxnSpMk id="88" creationId="{FAD7166F-511F-0C74-B0F1-656FD3AF36BF}"/>
          </ac:cxnSpMkLst>
        </pc:cxnChg>
        <pc:cxnChg chg="add del mod">
          <ac:chgData name="代數白痴 顧" userId="316db6a4f7ef8138" providerId="LiveId" clId="{A1A2562D-A9AC-47F3-A94C-6C979242E82C}" dt="2023-10-20T00:17:38.596" v="2303" actId="478"/>
          <ac:cxnSpMkLst>
            <pc:docMk/>
            <pc:sldMk cId="754667137" sldId="386"/>
            <ac:cxnSpMk id="99" creationId="{B22F059F-BFC1-4164-5E6A-BDECC3A4818A}"/>
          </ac:cxnSpMkLst>
        </pc:cxnChg>
        <pc:cxnChg chg="add del mod">
          <ac:chgData name="代數白痴 顧" userId="316db6a4f7ef8138" providerId="LiveId" clId="{A1A2562D-A9AC-47F3-A94C-6C979242E82C}" dt="2023-10-20T00:17:39.849" v="2304" actId="478"/>
          <ac:cxnSpMkLst>
            <pc:docMk/>
            <pc:sldMk cId="754667137" sldId="386"/>
            <ac:cxnSpMk id="101" creationId="{AB1E95FB-B8DC-0F42-BDC7-E987AA3B96A8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04" creationId="{31C225EA-A58F-B7E2-3FFF-57733B2AD3F9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11" creationId="{8FA1A6B1-A2A3-85E2-FA6B-39544BECB1CF}"/>
          </ac:cxnSpMkLst>
        </pc:cxnChg>
      </pc:sldChg>
      <pc:sldChg chg="addSp delSp modSp mod">
        <pc:chgData name="代數白痴 顧" userId="316db6a4f7ef8138" providerId="LiveId" clId="{A1A2562D-A9AC-47F3-A94C-6C979242E82C}" dt="2023-10-20T02:14:44.522" v="7382" actId="1037"/>
        <pc:sldMkLst>
          <pc:docMk/>
          <pc:sldMk cId="731354489" sldId="387"/>
        </pc:sldMkLst>
        <pc:spChg chg="add mo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15" creationId="{57D890AD-DB6F-04B0-3107-2D27B1D5F18E}"/>
          </ac:spMkLst>
        </pc:spChg>
        <pc:spChg chg="add mod">
          <ac:chgData name="代數白痴 顧" userId="316db6a4f7ef8138" providerId="LiveId" clId="{A1A2562D-A9AC-47F3-A94C-6C979242E82C}" dt="2023-10-20T00:33:44.103" v="3219" actId="164"/>
          <ac:spMkLst>
            <pc:docMk/>
            <pc:sldMk cId="731354489" sldId="387"/>
            <ac:spMk id="19" creationId="{4396B4BE-D4F7-8545-BD0A-C11CCF9AB7BC}"/>
          </ac:spMkLst>
        </pc:spChg>
        <pc:spChg chg="mod">
          <ac:chgData name="代數白痴 顧" userId="316db6a4f7ef8138" providerId="LiveId" clId="{A1A2562D-A9AC-47F3-A94C-6C979242E82C}" dt="2023-10-20T00:38:50.809" v="3317" actId="20577"/>
          <ac:spMkLst>
            <pc:docMk/>
            <pc:sldMk cId="731354489" sldId="387"/>
            <ac:spMk id="23" creationId="{00000000-0000-0000-0000-000000000000}"/>
          </ac:spMkLst>
        </pc:spChg>
        <pc:spChg chg="add mod or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26" creationId="{B6E36B08-29DB-BD43-2347-72BF0140B410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1" creationId="{E7DED20A-93FA-A844-86FC-98F84488DDF3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2" creationId="{46EF82CE-7E66-9622-62EA-16B04431D282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4" creationId="{6E89E7FD-ACE8-263D-AEA5-37E2EB321C8D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6" creationId="{8550D6D2-8B89-F2C8-DAE4-30D9F187B066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8" creationId="{7B0972B6-31B0-0E4C-3365-4F34D036662A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43" creationId="{D7CD5F0F-5C76-4E30-E39A-A8D17A0A40A1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50" creationId="{7B66BA54-F3D7-7A20-97F1-363CC354A5C2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1" creationId="{6C6EEE66-D1D2-7994-4CB1-4463553407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2" creationId="{3216DCF9-C279-4273-49EB-ADC5F0794583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3" creationId="{FB13257D-A57D-8828-69EB-3EF06ACA66A4}"/>
          </ac:spMkLst>
        </pc:spChg>
        <pc:spChg chg="del mod topLvl">
          <ac:chgData name="代數白痴 顧" userId="316db6a4f7ef8138" providerId="LiveId" clId="{A1A2562D-A9AC-47F3-A94C-6C979242E82C}" dt="2023-10-20T00:48:29.075" v="3636" actId="478"/>
          <ac:spMkLst>
            <pc:docMk/>
            <pc:sldMk cId="731354489" sldId="387"/>
            <ac:spMk id="54" creationId="{F0E651DB-3B11-6A0B-207B-E19FDD4BC896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5" creationId="{B7C33423-FD35-5E35-0C0F-4704856588BC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6" creationId="{8CC46067-1679-6F55-8C08-9846288A827B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9" creationId="{A2298597-59A8-FF36-7702-63530C217F78}"/>
          </ac:spMkLst>
        </pc:spChg>
        <pc:spChg chg="mod">
          <ac:chgData name="代數白痴 顧" userId="316db6a4f7ef8138" providerId="LiveId" clId="{A1A2562D-A9AC-47F3-A94C-6C979242E82C}" dt="2023-10-20T00:31:23.515" v="3195" actId="20577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1" creationId="{BF26B424-C7BE-30B9-6309-C5331BC0B5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3" creationId="{D7A3C57F-7DD3-0695-D59D-78866A81D22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4" creationId="{C214F986-FBC5-D343-53A9-44F84994CE5D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5" creationId="{272CCC55-30B2-F1E0-2B07-D387747383AF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66" creationId="{2E95F48D-DA6B-4CE7-70F2-66FB8B34E004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72" creationId="{FB3D17A6-4644-A48E-61AC-508176CC5E8F}"/>
          </ac:spMkLst>
        </pc:spChg>
        <pc:grpChg chg="add del mod">
          <ac:chgData name="代數白痴 顧" userId="316db6a4f7ef8138" providerId="LiveId" clId="{A1A2562D-A9AC-47F3-A94C-6C979242E82C}" dt="2023-10-20T00:35:41.811" v="3259" actId="478"/>
          <ac:grpSpMkLst>
            <pc:docMk/>
            <pc:sldMk cId="731354489" sldId="387"/>
            <ac:grpSpMk id="25" creationId="{677F1939-DE64-F17A-93D4-F3784F9413CB}"/>
          </ac:grpSpMkLst>
        </pc:grpChg>
        <pc:grpChg chg="add mod">
          <ac:chgData name="代數白痴 顧" userId="316db6a4f7ef8138" providerId="LiveId" clId="{A1A2562D-A9AC-47F3-A94C-6C979242E82C}" dt="2023-10-20T00:38:37.124" v="3296" actId="1076"/>
          <ac:grpSpMkLst>
            <pc:docMk/>
            <pc:sldMk cId="731354489" sldId="387"/>
            <ac:grpSpMk id="30" creationId="{A505F652-4049-AB3D-D411-D4C327BCF774}"/>
          </ac:grpSpMkLst>
        </pc:grpChg>
        <pc:grpChg chg="add del mod">
          <ac:chgData name="代數白痴 顧" userId="316db6a4f7ef8138" providerId="LiveId" clId="{A1A2562D-A9AC-47F3-A94C-6C979242E82C}" dt="2023-10-20T00:39:33.492" v="3319" actId="165"/>
          <ac:grpSpMkLst>
            <pc:docMk/>
            <pc:sldMk cId="731354489" sldId="387"/>
            <ac:grpSpMk id="40" creationId="{00AEACF1-38DF-5688-A873-F4085C587C92}"/>
          </ac:grpSpMkLst>
        </pc:grpChg>
        <pc:grpChg chg="del mod topLvl">
          <ac:chgData name="代數白痴 顧" userId="316db6a4f7ef8138" providerId="LiveId" clId="{A1A2562D-A9AC-47F3-A94C-6C979242E82C}" dt="2023-10-20T00:39:46.620" v="3323" actId="165"/>
          <ac:grpSpMkLst>
            <pc:docMk/>
            <pc:sldMk cId="731354489" sldId="387"/>
            <ac:grpSpMk id="41" creationId="{FC623CB9-2241-B9C5-48B2-E79418221896}"/>
          </ac:grpSpMkLst>
        </pc:grpChg>
        <pc:grpChg chg="del mod topLvl">
          <ac:chgData name="代數白痴 顧" userId="316db6a4f7ef8138" providerId="LiveId" clId="{A1A2562D-A9AC-47F3-A94C-6C979242E82C}" dt="2023-10-20T00:42:08.837" v="3510" actId="478"/>
          <ac:grpSpMkLst>
            <pc:docMk/>
            <pc:sldMk cId="731354489" sldId="387"/>
            <ac:grpSpMk id="42" creationId="{13DA1F56-7C71-9ACB-C0A1-C6B935C69D1F}"/>
          </ac:grpSpMkLst>
        </pc:grpChg>
        <pc:grpChg chg="add mod">
          <ac:chgData name="代數白痴 顧" userId="316db6a4f7ef8138" providerId="LiveId" clId="{A1A2562D-A9AC-47F3-A94C-6C979242E82C}" dt="2023-10-20T00:48:45.247" v="3638" actId="164"/>
          <ac:grpSpMkLst>
            <pc:docMk/>
            <pc:sldMk cId="731354489" sldId="387"/>
            <ac:grpSpMk id="76" creationId="{E19CC4F3-869C-410D-8BFE-7D7CD7005A35}"/>
          </ac:grpSpMkLst>
        </pc:grpChg>
        <pc:graphicFrameChg chg="mod">
          <ac:chgData name="代數白痴 顧" userId="316db6a4f7ef8138" providerId="LiveId" clId="{A1A2562D-A9AC-47F3-A94C-6C979242E82C}" dt="2023-10-20T00:30:47.484" v="3175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 mod">
          <ac:chgData name="代數白痴 顧" userId="316db6a4f7ef8138" providerId="LiveId" clId="{A1A2562D-A9AC-47F3-A94C-6C979242E82C}" dt="2023-10-20T00:31:53.269" v="3203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graphicFrameChg chg="add mod">
          <ac:chgData name="代數白痴 顧" userId="316db6a4f7ef8138" providerId="LiveId" clId="{A1A2562D-A9AC-47F3-A94C-6C979242E82C}" dt="2023-10-20T00:30:55.148" v="3177"/>
          <ac:graphicFrameMkLst>
            <pc:docMk/>
            <pc:sldMk cId="731354489" sldId="387"/>
            <ac:graphicFrameMk id="10" creationId="{4A84B353-506C-63DF-F435-B4DB0956D09E}"/>
          </ac:graphicFrameMkLst>
        </pc:graphicFrameChg>
        <pc:graphicFrameChg chg="add mod">
          <ac:chgData name="代數白痴 顧" userId="316db6a4f7ef8138" providerId="LiveId" clId="{A1A2562D-A9AC-47F3-A94C-6C979242E82C}" dt="2023-10-20T00:31:26.062" v="3196"/>
          <ac:graphicFrameMkLst>
            <pc:docMk/>
            <pc:sldMk cId="731354489" sldId="387"/>
            <ac:graphicFrameMk id="11" creationId="{F0C9DDBE-9F95-525A-219B-4564F1BD7039}"/>
          </ac:graphicFrameMkLst>
        </pc:graphicFrameChg>
        <pc:graphicFrameChg chg="add mod">
          <ac:chgData name="代數白痴 顧" userId="316db6a4f7ef8138" providerId="LiveId" clId="{A1A2562D-A9AC-47F3-A94C-6C979242E82C}" dt="2023-10-20T00:31:48.685" v="3202" actId="1036"/>
          <ac:graphicFrameMkLst>
            <pc:docMk/>
            <pc:sldMk cId="731354489" sldId="387"/>
            <ac:graphicFrameMk id="12" creationId="{A94002AB-A3BB-4888-E47F-CDE709CD4C9C}"/>
          </ac:graphicFrameMkLst>
        </pc:graphicFrameChg>
        <pc:graphicFrameChg chg="del mod topLvl">
          <ac:chgData name="代數白痴 顧" userId="316db6a4f7ef8138" providerId="LiveId" clId="{A1A2562D-A9AC-47F3-A94C-6C979242E82C}" dt="2023-10-20T00:39:50.618" v="3325" actId="478"/>
          <ac:graphicFrameMkLst>
            <pc:docMk/>
            <pc:sldMk cId="731354489" sldId="387"/>
            <ac:graphicFrameMk id="67" creationId="{C95ED8DA-E02D-B69C-F597-88C0442097F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8" creationId="{48DA78EC-1460-BE79-8AEF-6F15DCB4171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9" creationId="{5F9E9E86-7608-D71B-CF30-9BCD4F7263F5}"/>
          </ac:graphicFrameMkLst>
        </pc:graphicFrameChg>
        <pc:graphicFrameChg chg="del mod">
          <ac:chgData name="代數白痴 顧" userId="316db6a4f7ef8138" providerId="LiveId" clId="{A1A2562D-A9AC-47F3-A94C-6C979242E82C}" dt="2023-10-20T00:39:37.734" v="3321" actId="478"/>
          <ac:graphicFrameMkLst>
            <pc:docMk/>
            <pc:sldMk cId="731354489" sldId="387"/>
            <ac:graphicFrameMk id="70" creationId="{41557026-9FB5-1E89-11DA-B380AD026B82}"/>
          </ac:graphicFrameMkLst>
        </pc:graphicFrameChg>
        <pc:graphicFrameChg chg="del mod">
          <ac:chgData name="代數白痴 顧" userId="316db6a4f7ef8138" providerId="LiveId" clId="{A1A2562D-A9AC-47F3-A94C-6C979242E82C}" dt="2023-10-20T00:39:36.269" v="3320" actId="478"/>
          <ac:graphicFrameMkLst>
            <pc:docMk/>
            <pc:sldMk cId="731354489" sldId="387"/>
            <ac:graphicFrameMk id="71" creationId="{64D8F250-CDE0-0679-99BF-276160167C13}"/>
          </ac:graphicFrameMkLst>
        </pc:graphicFrameChg>
        <pc:picChg chg="add del mod">
          <ac:chgData name="代數白痴 顧" userId="316db6a4f7ef8138" providerId="LiveId" clId="{A1A2562D-A9AC-47F3-A94C-6C979242E82C}" dt="2023-10-20T00:35:14.585" v="3255" actId="478"/>
          <ac:picMkLst>
            <pc:docMk/>
            <pc:sldMk cId="731354489" sldId="387"/>
            <ac:picMk id="14" creationId="{BC99108C-E3CE-2510-A7CD-397B1D328C77}"/>
          </ac:picMkLst>
        </pc:picChg>
        <pc:picChg chg="add mod ord">
          <ac:chgData name="代數白痴 顧" userId="316db6a4f7ef8138" providerId="LiveId" clId="{A1A2562D-A9AC-47F3-A94C-6C979242E82C}" dt="2023-10-20T00:48:45.247" v="3638" actId="164"/>
          <ac:picMkLst>
            <pc:docMk/>
            <pc:sldMk cId="731354489" sldId="387"/>
            <ac:picMk id="75" creationId="{BDD6E2A4-19CA-E2FF-51BB-CD541E9F260A}"/>
          </ac:picMkLst>
        </pc:picChg>
        <pc:cxnChg chg="mod">
          <ac:chgData name="代數白痴 顧" userId="316db6a4f7ef8138" providerId="LiveId" clId="{A1A2562D-A9AC-47F3-A94C-6C979242E82C}" dt="2023-10-20T00:26:07.270" v="2633" actId="1036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A1A2562D-A9AC-47F3-A94C-6C979242E82C}" dt="2023-10-20T00:26:19.233" v="2738" actId="1038"/>
          <ac:cxnSpMkLst>
            <pc:docMk/>
            <pc:sldMk cId="731354489" sldId="387"/>
            <ac:cxnSpMk id="4" creationId="{26E87C42-A0E5-BBE3-372F-C7DF0C43E854}"/>
          </ac:cxnSpMkLst>
        </pc:cxnChg>
        <pc:cxnChg chg="add mod">
          <ac:chgData name="代數白痴 顧" userId="316db6a4f7ef8138" providerId="LiveId" clId="{A1A2562D-A9AC-47F3-A94C-6C979242E82C}" dt="2023-10-20T02:14:44.522" v="7382" actId="1037"/>
          <ac:cxnSpMkLst>
            <pc:docMk/>
            <pc:sldMk cId="731354489" sldId="387"/>
            <ac:cxnSpMk id="5" creationId="{5A4F2C3B-00CD-EA4A-1D90-3068B24C3F83}"/>
          </ac:cxnSpMkLst>
        </pc:cxnChg>
        <pc:cxnChg chg="add mod">
          <ac:chgData name="代數白痴 顧" userId="316db6a4f7ef8138" providerId="LiveId" clId="{A1A2562D-A9AC-47F3-A94C-6C979242E82C}" dt="2023-10-20T00:27:01.518" v="3060" actId="1038"/>
          <ac:cxnSpMkLst>
            <pc:docMk/>
            <pc:sldMk cId="731354489" sldId="387"/>
            <ac:cxnSpMk id="6" creationId="{C71078A6-CBF4-0501-3AA6-91FB90EBABF2}"/>
          </ac:cxnSpMkLst>
        </pc:cxnChg>
        <pc:cxnChg chg="add del mod">
          <ac:chgData name="代數白痴 顧" userId="316db6a4f7ef8138" providerId="LiveId" clId="{A1A2562D-A9AC-47F3-A94C-6C979242E82C}" dt="2023-10-20T00:49:53.382" v="3642" actId="478"/>
          <ac:cxnSpMkLst>
            <pc:docMk/>
            <pc:sldMk cId="731354489" sldId="387"/>
            <ac:cxnSpMk id="9" creationId="{2C754FB7-754E-A7D0-BEB5-CF303D817A5F}"/>
          </ac:cxnSpMkLst>
        </pc:cxnChg>
        <pc:cxnChg chg="add mod">
          <ac:chgData name="代數白痴 顧" userId="316db6a4f7ef8138" providerId="LiveId" clId="{A1A2562D-A9AC-47F3-A94C-6C979242E82C}" dt="2023-10-20T00:36:58.779" v="3269" actId="164"/>
          <ac:cxnSpMkLst>
            <pc:docMk/>
            <pc:sldMk cId="731354489" sldId="387"/>
            <ac:cxnSpMk id="17" creationId="{319FAFDC-30A6-FD7D-8144-54B1C5B13CE0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1" creationId="{4FD033CA-662F-3DDE-D87B-E64048D1B42E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4" creationId="{A2E47C7B-3433-220A-2378-535CA8CFD158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28" creationId="{34F8AEC4-1DFA-18B4-E6E0-CD01E91DEF7C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9" creationId="{10F849A2-62C9-EE50-5F9A-D5F8D5DEA456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7" creationId="{6DBD7D88-8138-9EAF-A840-935C89084D45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8" creationId="{3129B6BA-B05C-8EC6-B647-9189E44AE6FC}"/>
          </ac:cxnSpMkLst>
        </pc:cxnChg>
        <pc:cxnChg chg="mod topLvl">
          <ac:chgData name="代數白痴 顧" userId="316db6a4f7ef8138" providerId="LiveId" clId="{A1A2562D-A9AC-47F3-A94C-6C979242E82C}" dt="2023-10-20T00:48:45.247" v="3638" actId="164"/>
          <ac:cxnSpMkLst>
            <pc:docMk/>
            <pc:sldMk cId="731354489" sldId="387"/>
            <ac:cxnSpMk id="62" creationId="{F0956111-A616-5DE9-7F7E-C412735686EC}"/>
          </ac:cxnSpMkLst>
        </pc:cxnChg>
      </pc:sldChg>
      <pc:sldChg chg="modSp mod modNotesTx">
        <pc:chgData name="代數白痴 顧" userId="316db6a4f7ef8138" providerId="LiveId" clId="{A1A2562D-A9AC-47F3-A94C-6C979242E82C}" dt="2023-10-19T23:38:08.955" v="52" actId="20577"/>
        <pc:sldMkLst>
          <pc:docMk/>
          <pc:sldMk cId="151402070" sldId="390"/>
        </pc:sldMkLst>
        <pc:spChg chg="mod">
          <ac:chgData name="代數白痴 顧" userId="316db6a4f7ef8138" providerId="LiveId" clId="{A1A2562D-A9AC-47F3-A94C-6C979242E82C}" dt="2023-10-19T23:38:00.982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A1A2562D-A9AC-47F3-A94C-6C979242E82C}" dt="2023-10-20T02:16:26.952" v="7558" actId="14100"/>
        <pc:sldMkLst>
          <pc:docMk/>
          <pc:sldMk cId="2267038628" sldId="392"/>
        </pc:sldMkLst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6" creationId="{A3EF502E-F5C4-413C-AFDD-06B7D6CFAEA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8" creationId="{B7080E07-AD10-810E-BE74-3E3D9DFEAA34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9" creationId="{C3C4D356-E86E-2D30-1771-DC2F8E46956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0" creationId="{3DE5A842-2134-9639-2AC0-310AE1A246E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A1A2562D-A9AC-47F3-A94C-6C979242E82C}" dt="2023-10-20T01:34:48.197" v="6539" actId="164"/>
          <ac:spMkLst>
            <pc:docMk/>
            <pc:sldMk cId="2267038628" sldId="392"/>
            <ac:spMk id="12" creationId="{80F81F57-0399-4FD1-8E61-965C869EF82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0" creationId="{5D59379B-D2F9-678D-FA0F-8BF20CEBD8DE}"/>
          </ac:spMkLst>
        </pc:spChg>
        <pc:spChg chg="add mod">
          <ac:chgData name="代數白痴 顧" userId="316db6a4f7ef8138" providerId="LiveId" clId="{A1A2562D-A9AC-47F3-A94C-6C979242E82C}" dt="2023-10-20T01:37:45.606" v="6576" actId="164"/>
          <ac:spMkLst>
            <pc:docMk/>
            <pc:sldMk cId="2267038628" sldId="392"/>
            <ac:spMk id="21" creationId="{308440AD-B108-44BD-8CC4-77AF49FF1E2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A1A2562D-A9AC-47F3-A94C-6C979242E82C}" dt="2023-10-20T01:26:14.963" v="597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A1A2562D-A9AC-47F3-A94C-6C979242E82C}" dt="2023-10-20T02:16:26.952" v="7558" actId="14100"/>
          <ac:spMkLst>
            <pc:docMk/>
            <pc:sldMk cId="2267038628" sldId="392"/>
            <ac:spMk id="60" creationId="{90ECAF3B-FFFF-A531-AFBE-31708C7D891C}"/>
          </ac:spMkLst>
        </pc:spChg>
        <pc:spChg chg="mod">
          <ac:chgData name="代數白痴 顧" userId="316db6a4f7ef8138" providerId="LiveId" clId="{A1A2562D-A9AC-47F3-A94C-6C979242E82C}" dt="2023-10-20T01:39:31.585" v="6625" actId="692"/>
          <ac:spMkLst>
            <pc:docMk/>
            <pc:sldMk cId="2267038628" sldId="392"/>
            <ac:spMk id="67" creationId="{22B4BEE8-9244-5E79-09A0-2C344382D38A}"/>
          </ac:spMkLst>
        </pc:spChg>
        <pc:spChg chg="mod">
          <ac:chgData name="代數白痴 顧" userId="316db6a4f7ef8138" providerId="LiveId" clId="{A1A2562D-A9AC-47F3-A94C-6C979242E82C}" dt="2023-10-20T01:39:43.259" v="6628"/>
          <ac:spMkLst>
            <pc:docMk/>
            <pc:sldMk cId="2267038628" sldId="392"/>
            <ac:spMk id="72" creationId="{54837878-8C55-F7D4-5960-3E5E39E7A44D}"/>
          </ac:spMkLst>
        </pc:spChg>
        <pc:spChg chg="mod">
          <ac:chgData name="代數白痴 顧" userId="316db6a4f7ef8138" providerId="LiveId" clId="{A1A2562D-A9AC-47F3-A94C-6C979242E82C}" dt="2023-10-20T01:40:09.956" v="6636"/>
          <ac:spMkLst>
            <pc:docMk/>
            <pc:sldMk cId="2267038628" sldId="392"/>
            <ac:spMk id="76" creationId="{7504AAD9-1915-D775-6493-8FCA9355DB60}"/>
          </ac:spMkLst>
        </pc:spChg>
        <pc:spChg chg="add mod">
          <ac:chgData name="代數白痴 顧" userId="316db6a4f7ef8138" providerId="LiveId" clId="{A1A2562D-A9AC-47F3-A94C-6C979242E82C}" dt="2023-10-20T01:42:34.631" v="6657" actId="1076"/>
          <ac:spMkLst>
            <pc:docMk/>
            <pc:sldMk cId="2267038628" sldId="392"/>
            <ac:spMk id="83" creationId="{5FE6FE95-37A0-2BCE-84C2-00D29CEA251D}"/>
          </ac:spMkLst>
        </pc:spChg>
        <pc:spChg chg="add mod">
          <ac:chgData name="代數白痴 顧" userId="316db6a4f7ef8138" providerId="LiveId" clId="{A1A2562D-A9AC-47F3-A94C-6C979242E82C}" dt="2023-10-20T01:42:44.791" v="6660" actId="1076"/>
          <ac:spMkLst>
            <pc:docMk/>
            <pc:sldMk cId="2267038628" sldId="392"/>
            <ac:spMk id="84" creationId="{D955F680-AC17-E8BF-E16B-F1633683B71E}"/>
          </ac:spMkLst>
        </pc:spChg>
        <pc:spChg chg="add mod">
          <ac:chgData name="代數白痴 顧" userId="316db6a4f7ef8138" providerId="LiveId" clId="{A1A2562D-A9AC-47F3-A94C-6C979242E82C}" dt="2023-10-20T01:42:51.687" v="6662" actId="1076"/>
          <ac:spMkLst>
            <pc:docMk/>
            <pc:sldMk cId="2267038628" sldId="392"/>
            <ac:spMk id="85" creationId="{74C6EA0B-FBDB-67EB-1DFA-AD1C902C9A2B}"/>
          </ac:spMkLst>
        </pc:spChg>
        <pc:spChg chg="add mod">
          <ac:chgData name="代數白痴 顧" userId="316db6a4f7ef8138" providerId="LiveId" clId="{A1A2562D-A9AC-47F3-A94C-6C979242E82C}" dt="2023-10-20T01:43:12.103" v="6666" actId="1076"/>
          <ac:spMkLst>
            <pc:docMk/>
            <pc:sldMk cId="2267038628" sldId="392"/>
            <ac:spMk id="86" creationId="{8072A79B-3CDC-F5A3-6076-884E0E65BF6F}"/>
          </ac:spMkLst>
        </pc:spChg>
        <pc:spChg chg="add mod">
          <ac:chgData name="代數白痴 顧" userId="316db6a4f7ef8138" providerId="LiveId" clId="{A1A2562D-A9AC-47F3-A94C-6C979242E82C}" dt="2023-10-20T01:43:19.134" v="6667" actId="1076"/>
          <ac:spMkLst>
            <pc:docMk/>
            <pc:sldMk cId="2267038628" sldId="392"/>
            <ac:spMk id="87" creationId="{BC485A20-6E21-8571-2AB2-C234BEB3E000}"/>
          </ac:spMkLst>
        </pc:spChg>
        <pc:spChg chg="add mod">
          <ac:chgData name="代數白痴 顧" userId="316db6a4f7ef8138" providerId="LiveId" clId="{A1A2562D-A9AC-47F3-A94C-6C979242E82C}" dt="2023-10-20T01:43:32.002" v="6676" actId="1038"/>
          <ac:spMkLst>
            <pc:docMk/>
            <pc:sldMk cId="2267038628" sldId="392"/>
            <ac:spMk id="88" creationId="{0F6F9011-35FF-E6AB-0CC7-DC12320CEB16}"/>
          </ac:spMkLst>
        </pc:spChg>
        <pc:spChg chg="add mod">
          <ac:chgData name="代數白痴 顧" userId="316db6a4f7ef8138" providerId="LiveId" clId="{A1A2562D-A9AC-47F3-A94C-6C979242E82C}" dt="2023-10-20T01:43:54.999" v="6687" actId="1076"/>
          <ac:spMkLst>
            <pc:docMk/>
            <pc:sldMk cId="2267038628" sldId="392"/>
            <ac:spMk id="89" creationId="{376497C3-3C5E-898E-12A6-DC5FF1B1979A}"/>
          </ac:spMkLst>
        </pc:spChg>
        <pc:spChg chg="add mod">
          <ac:chgData name="代數白痴 顧" userId="316db6a4f7ef8138" providerId="LiveId" clId="{A1A2562D-A9AC-47F3-A94C-6C979242E82C}" dt="2023-10-20T01:43:51.642" v="6686" actId="1035"/>
          <ac:spMkLst>
            <pc:docMk/>
            <pc:sldMk cId="2267038628" sldId="392"/>
            <ac:spMk id="90" creationId="{F16BF6EF-80FB-E120-23F7-20FAFDB761D2}"/>
          </ac:spMkLst>
        </pc:spChg>
        <pc:spChg chg="add mod">
          <ac:chgData name="代數白痴 顧" userId="316db6a4f7ef8138" providerId="LiveId" clId="{A1A2562D-A9AC-47F3-A94C-6C979242E82C}" dt="2023-10-20T01:43:44.943" v="6679" actId="1076"/>
          <ac:spMkLst>
            <pc:docMk/>
            <pc:sldMk cId="2267038628" sldId="392"/>
            <ac:spMk id="91" creationId="{954A54D2-8234-A325-7EB9-FA809EC38B67}"/>
          </ac:spMkLst>
        </pc:spChg>
        <pc:spChg chg="add mod">
          <ac:chgData name="代數白痴 顧" userId="316db6a4f7ef8138" providerId="LiveId" clId="{A1A2562D-A9AC-47F3-A94C-6C979242E82C}" dt="2023-10-20T01:45:11.199" v="6721" actId="1076"/>
          <ac:spMkLst>
            <pc:docMk/>
            <pc:sldMk cId="2267038628" sldId="392"/>
            <ac:spMk id="96" creationId="{6BB2E3FA-C824-249B-F595-72928A529E06}"/>
          </ac:spMkLst>
        </pc:spChg>
        <pc:spChg chg="add mod">
          <ac:chgData name="代數白痴 顧" userId="316db6a4f7ef8138" providerId="LiveId" clId="{A1A2562D-A9AC-47F3-A94C-6C979242E82C}" dt="2023-10-20T01:45:21.576" v="6727" actId="1076"/>
          <ac:spMkLst>
            <pc:docMk/>
            <pc:sldMk cId="2267038628" sldId="392"/>
            <ac:spMk id="97" creationId="{527C7271-D6F7-BCD4-2661-2558511245D8}"/>
          </ac:spMkLst>
        </pc:spChg>
        <pc:spChg chg="add 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00" creationId="{7B15FFD1-17AF-6C98-2691-5AB111451D65}"/>
          </ac:spMkLst>
        </pc:spChg>
        <pc:spChg chg="add del mod">
          <ac:chgData name="代數白痴 顧" userId="316db6a4f7ef8138" providerId="LiveId" clId="{A1A2562D-A9AC-47F3-A94C-6C979242E82C}" dt="2023-10-20T02:09:51.928" v="7275" actId="478"/>
          <ac:spMkLst>
            <pc:docMk/>
            <pc:sldMk cId="2267038628" sldId="392"/>
            <ac:spMk id="105" creationId="{9C03F683-0FE4-DCC8-8EEE-83C084C7C440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16" creationId="{9DD66F34-B38B-5500-FF9F-5B76E4E947A9}"/>
          </ac:spMkLst>
        </pc:spChg>
        <pc:spChg chg="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19" creationId="{3E22AF36-C953-F5D3-1D09-B86A46276442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3" creationId="{A125878B-DAD4-D8E1-77D0-D850945AE1D4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4" creationId="{BF98E683-A8AD-8D69-E963-7810785BB20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5" creationId="{43FD211C-B7D7-301F-222F-B756075F543B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6" creationId="{686213DB-EBD7-1F93-775A-99819374365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7" creationId="{6B8D5919-073D-3B4A-062D-3D81757697B1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8" creationId="{BAF0E404-16E2-E54E-6592-460F169B6E4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9" creationId="{A5D69298-A40A-9383-ADBC-BFCFE28EECF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30" creationId="{ED67FE52-4F48-B26A-E823-6899DD517AF4}"/>
          </ac:spMkLst>
        </pc:spChg>
        <pc:spChg chg="add del mod">
          <ac:chgData name="代數白痴 顧" userId="316db6a4f7ef8138" providerId="LiveId" clId="{A1A2562D-A9AC-47F3-A94C-6C979242E82C}" dt="2023-10-20T02:14:36.051" v="7368" actId="478"/>
          <ac:spMkLst>
            <pc:docMk/>
            <pc:sldMk cId="2267038628" sldId="392"/>
            <ac:spMk id="135" creationId="{47318678-F8CA-BC7F-D2F5-0F68C1CF91EB}"/>
          </ac:spMkLst>
        </pc:spChg>
        <pc:spChg chg="add del mod">
          <ac:chgData name="代數白痴 顧" userId="316db6a4f7ef8138" providerId="LiveId" clId="{A1A2562D-A9AC-47F3-A94C-6C979242E82C}" dt="2023-10-20T02:14:55.245" v="7385" actId="478"/>
          <ac:spMkLst>
            <pc:docMk/>
            <pc:sldMk cId="2267038628" sldId="392"/>
            <ac:spMk id="136" creationId="{6649E2B3-98DA-919F-3AEA-F483C544AE6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7" creationId="{2868E055-F631-B6A2-6D9F-1B38125A472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8" creationId="{708231F6-3D1B-994E-0D90-4C30AEFDDAB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9" creationId="{6220D684-A5A0-01B8-7D05-5C0570FE4A68}"/>
          </ac:spMkLst>
        </pc:spChg>
        <pc:grpChg chg="del">
          <ac:chgData name="代數白痴 顧" userId="316db6a4f7ef8138" providerId="LiveId" clId="{A1A2562D-A9AC-47F3-A94C-6C979242E82C}" dt="2023-10-20T02:06:45.907" v="7177" actId="165"/>
          <ac:grpSpMkLst>
            <pc:docMk/>
            <pc:sldMk cId="2267038628" sldId="392"/>
            <ac:grpSpMk id="3" creationId="{B7912554-F7C1-5852-8AB5-6489B5423E94}"/>
          </ac:grpSpMkLst>
        </pc:grpChg>
        <pc:grpChg chg="add del mod">
          <ac:chgData name="代數白痴 顧" userId="316db6a4f7ef8138" providerId="LiveId" clId="{A1A2562D-A9AC-47F3-A94C-6C979242E82C}" dt="2023-10-20T01:37:38.784" v="6575" actId="478"/>
          <ac:grpSpMkLst>
            <pc:docMk/>
            <pc:sldMk cId="2267038628" sldId="392"/>
            <ac:grpSpMk id="18" creationId="{F49C97D9-77EA-45BC-7870-B912021DC8AC}"/>
          </ac:grpSpMkLst>
        </pc:grpChg>
        <pc:grpChg chg="add mod">
          <ac:chgData name="代數白痴 顧" userId="316db6a4f7ef8138" providerId="LiveId" clId="{A1A2562D-A9AC-47F3-A94C-6C979242E82C}" dt="2023-10-20T01:38:42.871" v="6589" actId="1076"/>
          <ac:grpSpMkLst>
            <pc:docMk/>
            <pc:sldMk cId="2267038628" sldId="392"/>
            <ac:grpSpMk id="58" creationId="{A4EFDD71-28E7-4F84-F16D-101B7067A024}"/>
          </ac:grpSpMkLst>
        </pc:grpChg>
        <pc:grpChg chg="add mod">
          <ac:chgData name="代數白痴 顧" userId="316db6a4f7ef8138" providerId="LiveId" clId="{A1A2562D-A9AC-47F3-A94C-6C979242E82C}" dt="2023-10-20T01:39:02.804" v="6614" actId="1038"/>
          <ac:grpSpMkLst>
            <pc:docMk/>
            <pc:sldMk cId="2267038628" sldId="392"/>
            <ac:grpSpMk id="66" creationId="{CE4BA9F4-465C-26E9-C555-C0D61616A54A}"/>
          </ac:grpSpMkLst>
        </pc:grpChg>
        <pc:grpChg chg="add mod">
          <ac:chgData name="代數白痴 顧" userId="316db6a4f7ef8138" providerId="LiveId" clId="{A1A2562D-A9AC-47F3-A94C-6C979242E82C}" dt="2023-10-20T01:40:02.996" v="6635" actId="1036"/>
          <ac:grpSpMkLst>
            <pc:docMk/>
            <pc:sldMk cId="2267038628" sldId="392"/>
            <ac:grpSpMk id="71" creationId="{68FD0BC4-30D1-7E07-6D8A-CAB292CEEC0F}"/>
          </ac:grpSpMkLst>
        </pc:grpChg>
        <pc:grpChg chg="add mod">
          <ac:chgData name="代數白痴 顧" userId="316db6a4f7ef8138" providerId="LiveId" clId="{A1A2562D-A9AC-47F3-A94C-6C979242E82C}" dt="2023-10-20T01:41:36.664" v="6650" actId="1036"/>
          <ac:grpSpMkLst>
            <pc:docMk/>
            <pc:sldMk cId="2267038628" sldId="392"/>
            <ac:grpSpMk id="75" creationId="{1CDD9D52-4592-017A-2839-21B041BB65B2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7" creationId="{E4CFDD65-21D4-F6E9-BBE4-7A0B58862041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8" creationId="{D038CACB-3FDA-24E5-6E28-FF85F61BDFCD}"/>
          </ac:grpSpMkLst>
        </pc:grpChg>
        <pc:grpChg chg="add del mod">
          <ac:chgData name="代數白痴 顧" userId="316db6a4f7ef8138" providerId="LiveId" clId="{A1A2562D-A9AC-47F3-A94C-6C979242E82C}" dt="2023-10-20T02:13:58.265" v="7338" actId="165"/>
          <ac:grpSpMkLst>
            <pc:docMk/>
            <pc:sldMk cId="2267038628" sldId="392"/>
            <ac:grpSpMk id="131" creationId="{8FE7DB15-5B34-A4B0-AA59-EB835CF9F221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33" creationId="{301C54FC-F100-1BE9-18AD-4E07A2B0B22A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43" creationId="{90698F98-25E7-62F5-41E2-7ABA43506365}"/>
          </ac:grpSpMkLst>
        </pc:grp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5" creationId="{E13A54E3-DD2A-5EDB-56C8-A6A8AC5FEE83}"/>
          </ac:picMkLst>
        </pc:picChg>
        <pc:picChg chg="add del mod">
          <ac:chgData name="代數白痴 顧" userId="316db6a4f7ef8138" providerId="LiveId" clId="{A1A2562D-A9AC-47F3-A94C-6C979242E82C}" dt="2023-10-20T01:42:54.836" v="6663" actId="478"/>
          <ac:picMkLst>
            <pc:docMk/>
            <pc:sldMk cId="2267038628" sldId="392"/>
            <ac:picMk id="7" creationId="{86B73E7B-1135-8A1B-FF94-77CD0542303F}"/>
          </ac:picMkLst>
        </pc:pic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14" creationId="{CBD5D6B1-5085-96E2-3E28-E4148878BD7C}"/>
          </ac:picMkLst>
        </pc:picChg>
        <pc:cxnChg chg="mod topLvl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5" creationId="{4A4EF7F9-55F8-722E-E9CD-F3B802C41348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7" creationId="{F2D3DA9A-E8E4-3794-B7A5-7A7F31389DDC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5" creationId="{D5C50A3F-8909-AD59-5267-122C6C341B23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8" creationId="{1BB17201-2550-2755-B2F5-2DA01125D663}"/>
          </ac:cxnSpMkLst>
        </pc:cxnChg>
        <pc:cxnChg chg="del mod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9" creationId="{FB142342-B886-091A-DC84-EBA3F77C7C46}"/>
          </ac:cxnSpMkLst>
        </pc:cxnChg>
        <pc:cxnChg chg="add mod">
          <ac:chgData name="代數白痴 顧" userId="316db6a4f7ef8138" providerId="LiveId" clId="{A1A2562D-A9AC-47F3-A94C-6C979242E82C}" dt="2023-10-20T01:38:42.871" v="6589" actId="1076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A1A2562D-A9AC-47F3-A94C-6C979242E82C}" dt="2023-10-20T01:39:35.475" v="6626" actId="692"/>
          <ac:cxnSpMkLst>
            <pc:docMk/>
            <pc:sldMk cId="2267038628" sldId="392"/>
            <ac:cxnSpMk id="68" creationId="{0A9AC69E-6173-AC42-B54A-0B50C4BB5079}"/>
          </ac:cxnSpMkLst>
        </pc:cxnChg>
        <pc:cxnChg chg="mod">
          <ac:chgData name="代數白痴 顧" userId="316db6a4f7ef8138" providerId="LiveId" clId="{A1A2562D-A9AC-47F3-A94C-6C979242E82C}" dt="2023-10-20T01:39:38.696" v="6627" actId="692"/>
          <ac:cxnSpMkLst>
            <pc:docMk/>
            <pc:sldMk cId="2267038628" sldId="392"/>
            <ac:cxnSpMk id="69" creationId="{949E6DEA-F480-6351-A730-F8D7DFAB3996}"/>
          </ac:cxnSpMkLst>
        </pc:cxnChg>
        <pc:cxnChg chg="add mod">
          <ac:chgData name="代數白痴 顧" userId="316db6a4f7ef8138" providerId="LiveId" clId="{A1A2562D-A9AC-47F3-A94C-6C979242E82C}" dt="2023-10-20T01:41:55.247" v="6653" actId="14100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4" creationId="{44E10EB6-D6EB-06A3-11E7-2DB5A3BF205B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8" creationId="{22744748-D91E-D3AE-4473-552015FDB95C}"/>
          </ac:cxnSpMkLst>
        </pc:cxnChg>
        <pc:cxnChg chg="add del mod">
          <ac:chgData name="代數白痴 顧" userId="316db6a4f7ef8138" providerId="LiveId" clId="{A1A2562D-A9AC-47F3-A94C-6C979242E82C}" dt="2023-10-20T01:41:47.527" v="6652" actId="478"/>
          <ac:cxnSpMkLst>
            <pc:docMk/>
            <pc:sldMk cId="2267038628" sldId="392"/>
            <ac:cxnSpMk id="79" creationId="{7D71846A-DDC5-B3D4-4B32-56C0B175DDE4}"/>
          </ac:cxnSpMkLst>
        </pc:cxnChg>
        <pc:cxnChg chg="add mod">
          <ac:chgData name="代數白痴 顧" userId="316db6a4f7ef8138" providerId="LiveId" clId="{A1A2562D-A9AC-47F3-A94C-6C979242E82C}" dt="2023-10-20T01:44:16.931" v="6698" actId="1036"/>
          <ac:cxnSpMkLst>
            <pc:docMk/>
            <pc:sldMk cId="2267038628" sldId="392"/>
            <ac:cxnSpMk id="93" creationId="{EACB79EB-BFB2-0B40-7739-6547AAA74FD2}"/>
          </ac:cxnSpMkLst>
        </pc:cxnChg>
        <pc:cxnChg chg="add mod">
          <ac:chgData name="代數白痴 顧" userId="316db6a4f7ef8138" providerId="LiveId" clId="{A1A2562D-A9AC-47F3-A94C-6C979242E82C}" dt="2023-10-20T01:44:27.597" v="6702" actId="1036"/>
          <ac:cxnSpMkLst>
            <pc:docMk/>
            <pc:sldMk cId="2267038628" sldId="392"/>
            <ac:cxnSpMk id="95" creationId="{0EAF372D-DC7A-D337-0913-EC1246810368}"/>
          </ac:cxnSpMkLst>
        </pc:cxnChg>
        <pc:cxnChg chg="add mod topLvl">
          <ac:chgData name="代數白痴 顧" userId="316db6a4f7ef8138" providerId="LiveId" clId="{A1A2562D-A9AC-47F3-A94C-6C979242E82C}" dt="2023-10-20T02:14:13.437" v="7360" actId="14100"/>
          <ac:cxnSpMkLst>
            <pc:docMk/>
            <pc:sldMk cId="2267038628" sldId="392"/>
            <ac:cxnSpMk id="98" creationId="{8306A968-7A76-A755-94B9-8E4584BDAAAD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02" creationId="{694C52F5-BD36-00A4-45AD-3A7CA0C96A88}"/>
          </ac:cxnSpMkLst>
        </pc:cxnChg>
        <pc:cxnChg chg="add del mod">
          <ac:chgData name="代數白痴 顧" userId="316db6a4f7ef8138" providerId="LiveId" clId="{A1A2562D-A9AC-47F3-A94C-6C979242E82C}" dt="2023-10-20T02:10:28.474" v="7281" actId="478"/>
          <ac:cxnSpMkLst>
            <pc:docMk/>
            <pc:sldMk cId="2267038628" sldId="392"/>
            <ac:cxnSpMk id="104" creationId="{7A3EF3B0-5B78-60EB-ADEB-EF581E47103E}"/>
          </ac:cxnSpMkLst>
        </pc:cxnChg>
        <pc:cxnChg chg="add del mod">
          <ac:chgData name="代數白痴 顧" userId="316db6a4f7ef8138" providerId="LiveId" clId="{A1A2562D-A9AC-47F3-A94C-6C979242E82C}" dt="2023-10-20T02:09:22.762" v="7251" actId="478"/>
          <ac:cxnSpMkLst>
            <pc:docMk/>
            <pc:sldMk cId="2267038628" sldId="392"/>
            <ac:cxnSpMk id="107" creationId="{70A12D18-AB67-9BB6-A6AB-57261E4EF2C4}"/>
          </ac:cxnSpMkLst>
        </pc:cxnChg>
        <pc:cxnChg chg="add del mod">
          <ac:chgData name="代數白痴 顧" userId="316db6a4f7ef8138" providerId="LiveId" clId="{A1A2562D-A9AC-47F3-A94C-6C979242E82C}" dt="2023-10-20T02:10:17.506" v="7278" actId="478"/>
          <ac:cxnSpMkLst>
            <pc:docMk/>
            <pc:sldMk cId="2267038628" sldId="392"/>
            <ac:cxnSpMk id="109" creationId="{7C311552-7A9B-3A57-9F32-78AFECE9B28C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1" creationId="{B4E269A5-A2E9-547E-B44D-3B43DE3602BF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3" creationId="{5C595CC0-B91D-D876-1920-9F83D1B83D9F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0" creationId="{E92A310B-DDC8-FF3B-B598-1DF51736548A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1" creationId="{17172E6C-90FA-A49F-DD77-B6D016A58572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2" creationId="{6D7DF4E5-0637-114C-04CE-AA7EBBD5C61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1" creationId="{46F0F989-9C39-7AE9-AEF6-4B81680A5A5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2" creationId="{131AAAD2-9683-56F0-B7F9-9618ED26F7D9}"/>
          </ac:cxnSpMkLst>
        </pc:cxnChg>
      </pc:sldChg>
      <pc:sldChg chg="addSp delSp modSp mod">
        <pc:chgData name="代數白痴 顧" userId="316db6a4f7ef8138" providerId="LiveId" clId="{A1A2562D-A9AC-47F3-A94C-6C979242E82C}" dt="2023-10-20T01:25:52.670" v="5941" actId="20577"/>
        <pc:sldMkLst>
          <pc:docMk/>
          <pc:sldMk cId="4180650715" sldId="393"/>
        </pc:sldMkLst>
        <pc:spChg chg="add mod">
          <ac:chgData name="代數白痴 顧" userId="316db6a4f7ef8138" providerId="LiveId" clId="{A1A2562D-A9AC-47F3-A94C-6C979242E82C}" dt="2023-10-20T00:57:22.547" v="4545" actId="1036"/>
          <ac:spMkLst>
            <pc:docMk/>
            <pc:sldMk cId="4180650715" sldId="393"/>
            <ac:spMk id="2" creationId="{D86BBE25-F214-82C0-03B6-106721B0241F}"/>
          </ac:spMkLst>
        </pc:spChg>
        <pc:spChg chg="add mod">
          <ac:chgData name="代數白痴 顧" userId="316db6a4f7ef8138" providerId="LiveId" clId="{A1A2562D-A9AC-47F3-A94C-6C979242E82C}" dt="2023-10-20T00:57:37.905" v="4645" actId="1038"/>
          <ac:spMkLst>
            <pc:docMk/>
            <pc:sldMk cId="4180650715" sldId="393"/>
            <ac:spMk id="4" creationId="{F573E9BA-479C-1538-03F6-2572B103D96B}"/>
          </ac:spMkLst>
        </pc:spChg>
        <pc:spChg chg="add mod">
          <ac:chgData name="代數白痴 顧" userId="316db6a4f7ef8138" providerId="LiveId" clId="{A1A2562D-A9AC-47F3-A94C-6C979242E82C}" dt="2023-10-20T00:57:47.498" v="4730" actId="1038"/>
          <ac:spMkLst>
            <pc:docMk/>
            <pc:sldMk cId="4180650715" sldId="393"/>
            <ac:spMk id="5" creationId="{5304A9D8-39A4-BC13-36B9-1031EBE82AE3}"/>
          </ac:spMkLst>
        </pc:spChg>
        <pc:spChg chg="add mod">
          <ac:chgData name="代數白痴 顧" userId="316db6a4f7ef8138" providerId="LiveId" clId="{A1A2562D-A9AC-47F3-A94C-6C979242E82C}" dt="2023-10-20T00:58:02.833" v="4838" actId="1037"/>
          <ac:spMkLst>
            <pc:docMk/>
            <pc:sldMk cId="4180650715" sldId="393"/>
            <ac:spMk id="6" creationId="{FD74C573-EFF8-E008-7E84-AE8F754E0073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11" creationId="{90237146-04D6-80A7-CDDB-002DFBE1E905}"/>
          </ac:spMkLst>
        </pc:spChg>
        <pc:spChg chg="add del mod">
          <ac:chgData name="代數白痴 顧" userId="316db6a4f7ef8138" providerId="LiveId" clId="{A1A2562D-A9AC-47F3-A94C-6C979242E82C}" dt="2023-10-20T01:07:44.859" v="5122" actId="478"/>
          <ac:spMkLst>
            <pc:docMk/>
            <pc:sldMk cId="4180650715" sldId="393"/>
            <ac:spMk id="12" creationId="{B2A46EF2-EFBA-778C-10E6-B8E48E4A4EE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8" creationId="{672D78DC-31AA-91FE-B29F-3C1D21C3B882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A1A2562D-A9AC-47F3-A94C-6C979242E82C}" dt="2023-10-20T01:25:52.670" v="5941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9" creationId="{4EC2C598-8F94-5B1D-53D7-C06EF6DE341E}"/>
          </ac:spMkLst>
        </pc:spChg>
        <pc:spChg chg="add del mod">
          <ac:chgData name="代數白痴 顧" userId="316db6a4f7ef8138" providerId="LiveId" clId="{A1A2562D-A9AC-47F3-A94C-6C979242E82C}" dt="2023-10-20T01:08:29.126" v="5131" actId="478"/>
          <ac:spMkLst>
            <pc:docMk/>
            <pc:sldMk cId="4180650715" sldId="393"/>
            <ac:spMk id="33" creationId="{F26D7F2F-4814-C66D-F19B-BAF2085D1A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38" creationId="{2D337ED1-3D3E-8299-C459-1D40CD6CDDD5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2" creationId="{79CF48EC-9C29-F98E-9337-0F05455DB0F7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6" creationId="{7AB6773A-24F2-E4BA-B69C-18B5B4CBDD98}"/>
          </ac:spMkLst>
        </pc:spChg>
        <pc:spChg chg="del mod topLvl">
          <ac:chgData name="代數白痴 顧" userId="316db6a4f7ef8138" providerId="LiveId" clId="{A1A2562D-A9AC-47F3-A94C-6C979242E82C}" dt="2023-10-20T01:05:51.909" v="5110" actId="478"/>
          <ac:spMkLst>
            <pc:docMk/>
            <pc:sldMk cId="4180650715" sldId="393"/>
            <ac:spMk id="49" creationId="{F61DAEEB-66EF-8731-1607-D0536E316356}"/>
          </ac:spMkLst>
        </pc:spChg>
        <pc:spChg chg="del mod topLvl">
          <ac:chgData name="代數白痴 顧" userId="316db6a4f7ef8138" providerId="LiveId" clId="{A1A2562D-A9AC-47F3-A94C-6C979242E82C}" dt="2023-10-20T01:05:50.308" v="5108" actId="478"/>
          <ac:spMkLst>
            <pc:docMk/>
            <pc:sldMk cId="4180650715" sldId="393"/>
            <ac:spMk id="50" creationId="{A3EA3026-AC40-DD86-5D46-C1D1706DCD0F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1" creationId="{8270E597-937E-D9E1-E4B4-43F8A02700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9" creationId="{DC281C2E-8A77-2969-CB71-FD7E63CB2B65}"/>
          </ac:spMkLst>
        </pc:spChg>
        <pc:spChg chg="mod">
          <ac:chgData name="代數白痴 顧" userId="316db6a4f7ef8138" providerId="LiveId" clId="{A1A2562D-A9AC-47F3-A94C-6C979242E82C}" dt="2023-10-20T01:11:12.096" v="5166" actId="115"/>
          <ac:spMkLst>
            <pc:docMk/>
            <pc:sldMk cId="4180650715" sldId="393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1" creationId="{7731885E-8F42-2423-7C65-44E8DFECCD39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2" creationId="{EE011110-F166-F7EB-6AB6-CF1DEE70DB55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3" creationId="{106E6C6F-C1A4-3102-DDD8-9BB95DBB04B4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4" creationId="{1B850D0B-ED1E-B08B-B813-7AE05F04E92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8" creationId="{28AEBBC5-8FEA-CB4D-4775-7B3CE1DC034E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9" creationId="{7C375BA0-26D3-42E2-745D-0363AA2C95B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0" creationId="{858FC954-4797-3DB4-136E-14B05108C76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1" creationId="{480BE5B0-41EC-92C2-A441-1F6A1F4A8211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2" creationId="{7EE27837-1CB2-412C-A73D-E204B40FBD16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7" creationId="{7D16977B-F89C-22AF-8A49-CB13E1061615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9" creationId="{7BC21478-6AD8-6FEF-190D-7E44DDC3937E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80" creationId="{57807644-EAA1-5151-4A2C-13B2D2224D54}"/>
          </ac:spMkLst>
        </pc:spChg>
        <pc:spChg chg="mod topLvl">
          <ac:chgData name="代數白痴 顧" userId="316db6a4f7ef8138" providerId="LiveId" clId="{A1A2562D-A9AC-47F3-A94C-6C979242E82C}" dt="2023-10-20T01:19:57.746" v="5778" actId="164"/>
          <ac:spMkLst>
            <pc:docMk/>
            <pc:sldMk cId="4180650715" sldId="393"/>
            <ac:spMk id="81" creationId="{0C0B5217-806E-CF4A-F6B8-C4A8D4DFF62A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2" creationId="{9EAE8CFB-A0EB-09F8-0624-8BDA5C4D898C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3" creationId="{7F42F267-0F44-8B42-928E-A4FFE78417E8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4" creationId="{4F66FD4A-C45E-76DF-D7BB-A83E76E9F34D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5" creationId="{A9D2C6E1-FE43-58D5-728B-7A5495879A35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3" creationId="{BA109640-5E4F-71EE-B504-4EB3AE9C069A}"/>
          </ac:spMkLst>
        </pc:spChg>
        <pc:spChg chg="add del mod">
          <ac:chgData name="代數白痴 顧" userId="316db6a4f7ef8138" providerId="LiveId" clId="{A1A2562D-A9AC-47F3-A94C-6C979242E82C}" dt="2023-10-20T01:22:45.357" v="5852" actId="478"/>
          <ac:spMkLst>
            <pc:docMk/>
            <pc:sldMk cId="4180650715" sldId="393"/>
            <ac:spMk id="98" creationId="{5282BC7D-D59E-2677-8C9D-ECC99BC18C4C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9" creationId="{AA3F6FAF-67B9-1A47-8DC4-994400EA8B74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09" creationId="{02EAD4B3-D042-7629-CC79-F8C2A660B84A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0" creationId="{FA51E7EE-4278-198A-9429-560767EA8DC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1" creationId="{8023669E-672C-8E4F-0377-8E1A799A3A42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2" creationId="{51FC64E0-5DE6-3F33-225B-538CB100DB7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3" creationId="{BB3BA53B-A21B-1BF7-1C89-3A9466C26ECE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4" creationId="{2A43A713-9EAF-0708-57AF-3AC1793CCEBF}"/>
          </ac:spMkLst>
        </pc:spChg>
        <pc:grpChg chg="add del mod">
          <ac:chgData name="代數白痴 顧" userId="316db6a4f7ef8138" providerId="LiveId" clId="{A1A2562D-A9AC-47F3-A94C-6C979242E82C}" dt="2023-10-20T01:07:06.396" v="5114" actId="478"/>
          <ac:grpSpMkLst>
            <pc:docMk/>
            <pc:sldMk cId="4180650715" sldId="393"/>
            <ac:grpSpMk id="47" creationId="{C006D9DE-3E0C-80EE-E627-A90380D0261A}"/>
          </ac:grpSpMkLst>
        </pc:grpChg>
        <pc:grpChg chg="add del mod ord">
          <ac:chgData name="代數白痴 顧" userId="316db6a4f7ef8138" providerId="LiveId" clId="{A1A2562D-A9AC-47F3-A94C-6C979242E82C}" dt="2023-10-20T01:05:50.308" v="5108" actId="478"/>
          <ac:grpSpMkLst>
            <pc:docMk/>
            <pc:sldMk cId="4180650715" sldId="393"/>
            <ac:grpSpMk id="48" creationId="{FC5B3A78-9CC6-12D7-0772-F28447B4D077}"/>
          </ac:grpSpMkLst>
        </pc:grpChg>
        <pc:grpChg chg="add del mod">
          <ac:chgData name="代數白痴 顧" userId="316db6a4f7ef8138" providerId="LiveId" clId="{A1A2562D-A9AC-47F3-A94C-6C979242E82C}" dt="2023-10-20T01:14:55.152" v="5228" actId="165"/>
          <ac:grpSpMkLst>
            <pc:docMk/>
            <pc:sldMk cId="4180650715" sldId="393"/>
            <ac:grpSpMk id="75" creationId="{E82D481C-FE6B-61DA-E7D9-467220B55FAA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92" creationId="{EC00D8CF-CBB7-B08E-97FE-4DC99BE803D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5" creationId="{80E3BEDE-EF43-4360-53BC-4FEFCF1A7BE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6" creationId="{75B997C7-3738-E09E-4BCF-7ACC926B7C4B}"/>
          </ac:grpSpMkLst>
        </pc:grpChg>
        <pc:graphicFrameChg chg="add mod">
          <ac:chgData name="代數白痴 顧" userId="316db6a4f7ef8138" providerId="LiveId" clId="{A1A2562D-A9AC-47F3-A94C-6C979242E82C}" dt="2023-10-20T01:19:57.746" v="5778" actId="164"/>
          <ac:graphicFrameMkLst>
            <pc:docMk/>
            <pc:sldMk cId="4180650715" sldId="393"/>
            <ac:graphicFrameMk id="91" creationId="{46156E53-1EB0-2350-E311-89FABDAD32B7}"/>
          </ac:graphicFrameMkLst>
        </pc:graphicFrameChg>
        <pc:picChg chg="add del mod">
          <ac:chgData name="代數白痴 顧" userId="316db6a4f7ef8138" providerId="LiveId" clId="{A1A2562D-A9AC-47F3-A94C-6C979242E82C}" dt="2023-10-20T01:14:12.715" v="5225" actId="478"/>
          <ac:picMkLst>
            <pc:docMk/>
            <pc:sldMk cId="4180650715" sldId="393"/>
            <ac:picMk id="9" creationId="{38ED42C1-113E-8F12-241E-384701BA8A51}"/>
          </ac:picMkLst>
        </pc:picChg>
        <pc:picChg chg="del mod topLvl">
          <ac:chgData name="代數白痴 顧" userId="316db6a4f7ef8138" providerId="LiveId" clId="{A1A2562D-A9AC-47F3-A94C-6C979242E82C}" dt="2023-10-20T01:14:57.160" v="5229" actId="478"/>
          <ac:picMkLst>
            <pc:docMk/>
            <pc:sldMk cId="4180650715" sldId="393"/>
            <ac:picMk id="76" creationId="{C39A009F-0D13-9674-F001-D9E9D67C8E29}"/>
          </ac:picMkLst>
        </pc:picChg>
        <pc:cxnChg chg="del">
          <ac:chgData name="代數白痴 顧" userId="316db6a4f7ef8138" providerId="LiveId" clId="{A1A2562D-A9AC-47F3-A94C-6C979242E82C}" dt="2023-10-20T00:55:39.652" v="4098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7" creationId="{229CDB81-8CDE-4959-A7C9-2F2FB265B703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0" creationId="{878CB4F8-937F-0107-C643-E1B6EFCAE3E1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3" creationId="{D603B4D5-2282-B479-B70F-C48574B6FB48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5" creationId="{9BC1A07C-A703-B5DF-FF79-1491A308802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16" creationId="{9CEB6FF2-4BCC-B1A4-0D49-30E0480F694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31" creationId="{151B51BF-D041-66E1-365B-462F2636E664}"/>
          </ac:cxnSpMkLst>
        </pc:cxnChg>
        <pc:cxnChg chg="add del mod">
          <ac:chgData name="代數白痴 顧" userId="316db6a4f7ef8138" providerId="LiveId" clId="{A1A2562D-A9AC-47F3-A94C-6C979242E82C}" dt="2023-10-20T01:08:30.168" v="5132" actId="478"/>
          <ac:cxnSpMkLst>
            <pc:docMk/>
            <pc:sldMk cId="4180650715" sldId="393"/>
            <ac:cxnSpMk id="35" creationId="{2EB3B214-1935-DF13-5B2A-59071BCC9B5A}"/>
          </ac:cxnSpMkLst>
        </pc:cxnChg>
        <pc:cxnChg chg="add del mod">
          <ac:chgData name="代數白痴 顧" userId="316db6a4f7ef8138" providerId="LiveId" clId="{A1A2562D-A9AC-47F3-A94C-6C979242E82C}" dt="2023-10-20T01:08:31.432" v="5133" actId="478"/>
          <ac:cxnSpMkLst>
            <pc:docMk/>
            <pc:sldMk cId="4180650715" sldId="393"/>
            <ac:cxnSpMk id="37" creationId="{3185DE81-6535-C5B1-AFC6-4436D120F537}"/>
          </ac:cxnSpMkLst>
        </pc:cxnChg>
        <pc:cxnChg chg="add del mod">
          <ac:chgData name="代數白痴 顧" userId="316db6a4f7ef8138" providerId="LiveId" clId="{A1A2562D-A9AC-47F3-A94C-6C979242E82C}" dt="2023-10-20T01:04:29.405" v="5089" actId="478"/>
          <ac:cxnSpMkLst>
            <pc:docMk/>
            <pc:sldMk cId="4180650715" sldId="393"/>
            <ac:cxnSpMk id="44" creationId="{2F203051-3B18-C97B-9DCD-3C216E3EF0C8}"/>
          </ac:cxnSpMkLst>
        </pc:cxnChg>
        <pc:cxnChg chg="mod topLvl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78" creationId="{634BEE39-651F-CECA-B15E-36DCD6C7DCBC}"/>
          </ac:cxnSpMkLst>
        </pc:cxnChg>
        <pc:cxnChg chg="add mod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88" creationId="{BA7035DE-B9FB-B1A7-C801-4A8350BEF2AF}"/>
          </ac:cxnSpMkLst>
        </pc:cxnChg>
        <pc:cxnChg chg="add del mod">
          <ac:chgData name="代數白痴 顧" userId="316db6a4f7ef8138" providerId="LiveId" clId="{A1A2562D-A9AC-47F3-A94C-6C979242E82C}" dt="2023-10-20T01:24:16.249" v="5873" actId="478"/>
          <ac:cxnSpMkLst>
            <pc:docMk/>
            <pc:sldMk cId="4180650715" sldId="393"/>
            <ac:cxnSpMk id="89" creationId="{994AB977-AEBA-0443-1A10-4E4CFEC6D14A}"/>
          </ac:cxnSpMkLst>
        </pc:cxnChg>
        <pc:cxnChg chg="add del mod">
          <ac:chgData name="代數白痴 顧" userId="316db6a4f7ef8138" providerId="LiveId" clId="{A1A2562D-A9AC-47F3-A94C-6C979242E82C}" dt="2023-10-20T01:24:15.283" v="5872" actId="478"/>
          <ac:cxnSpMkLst>
            <pc:docMk/>
            <pc:sldMk cId="4180650715" sldId="393"/>
            <ac:cxnSpMk id="90" creationId="{7A6C17B2-052D-82B9-5215-2BBE5763C769}"/>
          </ac:cxnSpMkLst>
        </pc:cxnChg>
        <pc:cxnChg chg="add del mod">
          <ac:chgData name="代數白痴 顧" userId="316db6a4f7ef8138" providerId="LiveId" clId="{A1A2562D-A9AC-47F3-A94C-6C979242E82C}" dt="2023-10-20T01:23:23.354" v="5857" actId="478"/>
          <ac:cxnSpMkLst>
            <pc:docMk/>
            <pc:sldMk cId="4180650715" sldId="393"/>
            <ac:cxnSpMk id="95" creationId="{9227F57D-8160-0604-3771-EBB3B224A06C}"/>
          </ac:cxnSpMkLst>
        </pc:cxnChg>
        <pc:cxnChg chg="add del mod">
          <ac:chgData name="代數白痴 顧" userId="316db6a4f7ef8138" providerId="LiveId" clId="{A1A2562D-A9AC-47F3-A94C-6C979242E82C}" dt="2023-10-20T01:23:25.232" v="5858" actId="478"/>
          <ac:cxnSpMkLst>
            <pc:docMk/>
            <pc:sldMk cId="4180650715" sldId="393"/>
            <ac:cxnSpMk id="97" creationId="{CD025EFC-C6C1-C7F8-18CC-7D836CC6D1AE}"/>
          </ac:cxnSpMkLst>
        </pc:cxnChg>
        <pc:cxnChg chg="add del mod">
          <ac:chgData name="代數白痴 顧" userId="316db6a4f7ef8138" providerId="LiveId" clId="{A1A2562D-A9AC-47F3-A94C-6C979242E82C}" dt="2023-10-20T01:23:46.727" v="5867" actId="478"/>
          <ac:cxnSpMkLst>
            <pc:docMk/>
            <pc:sldMk cId="4180650715" sldId="393"/>
            <ac:cxnSpMk id="101" creationId="{E0295E37-2BF6-B7CB-CA2E-83A0A1F64270}"/>
          </ac:cxnSpMkLst>
        </pc:cxnChg>
        <pc:cxnChg chg="add mod">
          <ac:chgData name="代數白痴 顧" userId="316db6a4f7ef8138" providerId="LiveId" clId="{A1A2562D-A9AC-47F3-A94C-6C979242E82C}" dt="2023-10-20T01:25:10.795" v="5895" actId="164"/>
          <ac:cxnSpMkLst>
            <pc:docMk/>
            <pc:sldMk cId="4180650715" sldId="393"/>
            <ac:cxnSpMk id="103" creationId="{9832CA8D-38C6-4B66-F685-0EC641196A48}"/>
          </ac:cxnSpMkLst>
        </pc:cxnChg>
        <pc:cxnChg chg="add del mod">
          <ac:chgData name="代數白痴 顧" userId="316db6a4f7ef8138" providerId="LiveId" clId="{A1A2562D-A9AC-47F3-A94C-6C979242E82C}" dt="2023-10-20T01:24:07.678" v="5869" actId="478"/>
          <ac:cxnSpMkLst>
            <pc:docMk/>
            <pc:sldMk cId="4180650715" sldId="393"/>
            <ac:cxnSpMk id="105" creationId="{F0FA107C-93EA-7695-82F1-CF268E61763F}"/>
          </ac:cxnSpMkLst>
        </pc:cxnChg>
        <pc:cxnChg chg="add del mod">
          <ac:chgData name="代數白痴 顧" userId="316db6a4f7ef8138" providerId="LiveId" clId="{A1A2562D-A9AC-47F3-A94C-6C979242E82C}" dt="2023-10-20T01:24:08.407" v="5870" actId="478"/>
          <ac:cxnSpMkLst>
            <pc:docMk/>
            <pc:sldMk cId="4180650715" sldId="393"/>
            <ac:cxnSpMk id="108" creationId="{6421EFAF-50FB-9028-E03F-42426F40536B}"/>
          </ac:cxnSpMkLst>
        </pc:cxnChg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CB3E6FBE-FABD-488B-BB19-97B0DB0727AA}"/>
    <pc:docChg chg="undo custSel addSld modSld">
      <pc:chgData name="代數白痴 顧" userId="316db6a4f7ef8138" providerId="LiveId" clId="{CB3E6FBE-FABD-488B-BB19-97B0DB0727AA}" dt="2023-11-23T07:12:54.391" v="1038"/>
      <pc:docMkLst>
        <pc:docMk/>
      </pc:docMkLst>
      <pc:sldChg chg="addSp delSp modSp mod modTransition addAnim delAnim modAnim modNotesTx">
        <pc:chgData name="代數白痴 顧" userId="316db6a4f7ef8138" providerId="LiveId" clId="{CB3E6FBE-FABD-488B-BB19-97B0DB0727AA}" dt="2023-11-23T07:12:54.386" v="1035"/>
        <pc:sldMkLst>
          <pc:docMk/>
          <pc:sldMk cId="2267038628" sldId="392"/>
        </pc:sldMkLst>
        <pc:spChg chg="del mod topLvl">
          <ac:chgData name="代數白痴 顧" userId="316db6a4f7ef8138" providerId="LiveId" clId="{CB3E6FBE-FABD-488B-BB19-97B0DB0727AA}" dt="2023-11-23T06:43:20.714" v="8" actId="478"/>
          <ac:spMkLst>
            <pc:docMk/>
            <pc:sldMk cId="2267038628" sldId="392"/>
            <ac:spMk id="7" creationId="{FCAA95CC-624E-DC4E-E76E-F492A137A366}"/>
          </ac:spMkLst>
        </pc:spChg>
        <pc:spChg chg="del mod topLvl">
          <ac:chgData name="代數白痴 顧" userId="316db6a4f7ef8138" providerId="LiveId" clId="{CB3E6FBE-FABD-488B-BB19-97B0DB0727AA}" dt="2023-11-23T06:43:21.773" v="9" actId="478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9" creationId="{D555E6B9-F06D-D613-02DA-80B0115C1EB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5" creationId="{3A7407C0-064C-84D4-BC31-B4CE90E3A1F9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6" creationId="{5E961FB1-C737-469B-C0A6-08B0ABEF91EE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7" creationId="{5DE7FFA1-3E01-B3D5-6E3F-26F1BB824384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8" creationId="{68360124-A015-9FEE-E11D-01DD74DA7AF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0" creationId="{33A49161-7C96-45C2-C49A-2A16206F95C0}"/>
          </ac:spMkLst>
        </pc:spChg>
        <pc:spChg chg="add mod">
          <ac:chgData name="代數白痴 顧" userId="316db6a4f7ef8138" providerId="LiveId" clId="{CB3E6FBE-FABD-488B-BB19-97B0DB0727AA}" dt="2023-11-23T06:44:49.352" v="31" actId="164"/>
          <ac:spMkLst>
            <pc:docMk/>
            <pc:sldMk cId="2267038628" sldId="392"/>
            <ac:spMk id="21" creationId="{5C6A9858-802F-D4C4-6545-B407BD9BEFDD}"/>
          </ac:spMkLst>
        </pc:spChg>
        <pc:spChg chg="mod">
          <ac:chgData name="代數白痴 顧" userId="316db6a4f7ef8138" providerId="LiveId" clId="{CB3E6FBE-FABD-488B-BB19-97B0DB0727AA}" dt="2023-11-23T07:02:00.544" v="1004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33" creationId="{6ADE2116-8EF6-972F-9A92-77F9C03DC8E1}"/>
          </ac:spMkLst>
        </pc:spChg>
        <pc:spChg chg="del mod">
          <ac:chgData name="代數白痴 顧" userId="316db6a4f7ef8138" providerId="LiveId" clId="{CB3E6FBE-FABD-488B-BB19-97B0DB0727AA}" dt="2023-11-23T06:43:31.318" v="14" actId="478"/>
          <ac:spMkLst>
            <pc:docMk/>
            <pc:sldMk cId="2267038628" sldId="392"/>
            <ac:spMk id="34" creationId="{4A2403CA-354F-F5D9-43C3-268EB33594F3}"/>
          </ac:spMkLst>
        </pc:spChg>
        <pc:spChg chg="del">
          <ac:chgData name="代數白痴 顧" userId="316db6a4f7ef8138" providerId="LiveId" clId="{CB3E6FBE-FABD-488B-BB19-97B0DB0727AA}" dt="2023-11-23T06:43:32.132" v="15" actId="478"/>
          <ac:spMkLst>
            <pc:docMk/>
            <pc:sldMk cId="2267038628" sldId="392"/>
            <ac:spMk id="35" creationId="{0D8A92DE-777C-870E-1DE4-7095DED03910}"/>
          </ac:spMkLst>
        </pc:spChg>
        <pc:spChg chg="del">
          <ac:chgData name="代數白痴 顧" userId="316db6a4f7ef8138" providerId="LiveId" clId="{CB3E6FBE-FABD-488B-BB19-97B0DB0727AA}" dt="2023-11-23T06:43:33.137" v="16" actId="478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CB3E6FBE-FABD-488B-BB19-97B0DB0727AA}" dt="2023-11-23T07:01:36.498" v="960" actId="20577"/>
          <ac:spMkLst>
            <pc:docMk/>
            <pc:sldMk cId="2267038628" sldId="392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6:46:44.936" v="70" actId="21"/>
          <ac:grpSpMkLst>
            <pc:docMk/>
            <pc:sldMk cId="2267038628" sldId="392"/>
            <ac:grpSpMk id="27" creationId="{7577380A-819C-95CA-05B4-3238AC805DF0}"/>
          </ac:grpSpMkLst>
        </pc:grpChg>
        <pc:grpChg chg="del mod topLvl">
          <ac:chgData name="代數白痴 顧" userId="316db6a4f7ef8138" providerId="LiveId" clId="{CB3E6FBE-FABD-488B-BB19-97B0DB0727AA}" dt="2023-11-23T06:43:18.649" v="7" actId="165"/>
          <ac:grpSpMkLst>
            <pc:docMk/>
            <pc:sldMk cId="2267038628" sldId="392"/>
            <ac:grpSpMk id="39" creationId="{235556D7-168B-3F00-B796-E53CF8D62BC9}"/>
          </ac:grpSpMkLst>
        </pc:grpChg>
        <pc:grpChg chg="add del mod">
          <ac:chgData name="代數白痴 顧" userId="316db6a4f7ef8138" providerId="LiveId" clId="{CB3E6FBE-FABD-488B-BB19-97B0DB0727AA}" dt="2023-11-23T06:43:13.764" v="4" actId="165"/>
          <ac:grpSpMkLst>
            <pc:docMk/>
            <pc:sldMk cId="2267038628" sldId="392"/>
            <ac:grpSpMk id="40" creationId="{BACE3E4C-FD0E-D874-F60E-649C71A7E7FB}"/>
          </ac:grpSpMkLst>
        </pc:grpChg>
        <pc:graphicFrameChg chg="del">
          <ac:chgData name="代數白痴 顧" userId="316db6a4f7ef8138" providerId="LiveId" clId="{CB3E6FBE-FABD-488B-BB19-97B0DB0727AA}" dt="2023-11-23T06:50:28.487" v="296" actId="478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">
          <ac:chgData name="代數白痴 顧" userId="316db6a4f7ef8138" providerId="LiveId" clId="{CB3E6FBE-FABD-488B-BB19-97B0DB0727AA}" dt="2023-11-23T07:01:29.287" v="957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3" creationId="{102E9660-DC1E-4D24-6B1A-6BF9FE74181F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" creationId="{0C0CF80B-5919-052D-32D6-9C8EF0D964D9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5" creationId="{232BAB26-8A28-36E5-3044-17E717EBEEEA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6" creationId="{4C7DC91B-0F24-9770-F142-E21E50CB1D09}"/>
          </ac:cxnSpMkLst>
        </pc:cxnChg>
        <pc:cxnChg chg="del mod topLvl">
          <ac:chgData name="代數白痴 顧" userId="316db6a4f7ef8138" providerId="LiveId" clId="{CB3E6FBE-FABD-488B-BB19-97B0DB0727AA}" dt="2023-11-23T06:43:15.954" v="6" actId="478"/>
          <ac:cxnSpMkLst>
            <pc:docMk/>
            <pc:sldMk cId="2267038628" sldId="392"/>
            <ac:cxnSpMk id="10" creationId="{3F44D874-20F3-5EFF-E2FA-A401DADE61D1}"/>
          </ac:cxnSpMkLst>
        </pc:cxnChg>
        <pc:cxnChg chg="del mod topLvl">
          <ac:chgData name="代數白痴 顧" userId="316db6a4f7ef8138" providerId="LiveId" clId="{CB3E6FBE-FABD-488B-BB19-97B0DB0727AA}" dt="2023-11-23T06:43:15.191" v="5" actId="478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CB3E6FBE-FABD-488B-BB19-97B0DB0727AA}" dt="2023-11-23T06:47:47.535" v="79" actId="478"/>
          <ac:cxnSpMkLst>
            <pc:docMk/>
            <pc:sldMk cId="2267038628" sldId="392"/>
            <ac:cxnSpMk id="13" creationId="{ED625700-6BC2-CD5B-D723-311D823E1FB1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4" creationId="{81A44394-8154-747A-6FD6-2004D140157D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6" creationId="{19E57E5A-1480-6462-1224-677DF36C005A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7" creationId="{867ECB08-08D7-35F6-117F-A118D22D851F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44" creationId="{1C9D2F8F-A220-FE85-1B65-A15E321F810B}"/>
          </ac:cxnSpMkLst>
        </pc:cxnChg>
        <pc:cxnChg chg="add 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6" creationId="{5AB90AFA-6CA6-F431-2C0B-7DD1AEE48417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7" creationId="{FF2F89F1-B624-53C4-D561-C2643C71C3D2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Sp delSp modSp mod modTransition">
        <pc:chgData name="代數白痴 顧" userId="316db6a4f7ef8138" providerId="LiveId" clId="{CB3E6FBE-FABD-488B-BB19-97B0DB0727AA}" dt="2023-11-23T07:12:54.388" v="1036"/>
        <pc:sldMkLst>
          <pc:docMk/>
          <pc:sldMk cId="1303866225" sldId="393"/>
        </pc:sldMkLst>
        <pc:spChg chg="add">
          <ac:chgData name="代數白痴 顧" userId="316db6a4f7ef8138" providerId="LiveId" clId="{CB3E6FBE-FABD-488B-BB19-97B0DB0727AA}" dt="2023-11-23T07:10:23.155" v="1009" actId="11529"/>
          <ac:spMkLst>
            <pc:docMk/>
            <pc:sldMk cId="1303866225" sldId="393"/>
            <ac:spMk id="2" creationId="{87FF2E63-94C9-CB26-CB97-084DC142F4BF}"/>
          </ac:spMkLst>
        </pc:spChg>
        <pc:spChg chg="add mod">
          <ac:chgData name="代數白痴 顧" userId="316db6a4f7ef8138" providerId="LiveId" clId="{CB3E6FBE-FABD-488B-BB19-97B0DB0727AA}" dt="2023-11-23T07:10:38.058" v="1011" actId="1076"/>
          <ac:spMkLst>
            <pc:docMk/>
            <pc:sldMk cId="1303866225" sldId="393"/>
            <ac:spMk id="3" creationId="{853ABE18-C15F-519F-F37E-5550C1DC8907}"/>
          </ac:spMkLst>
        </pc:spChg>
        <pc:spChg chg="add mod">
          <ac:chgData name="代數白痴 顧" userId="316db6a4f7ef8138" providerId="LiveId" clId="{CB3E6FBE-FABD-488B-BB19-97B0DB0727AA}" dt="2023-11-23T07:10:59.937" v="1014" actId="1076"/>
          <ac:spMkLst>
            <pc:docMk/>
            <pc:sldMk cId="1303866225" sldId="393"/>
            <ac:spMk id="4" creationId="{1C4528A8-4B44-74A1-115F-1FAEC6C61F7C}"/>
          </ac:spMkLst>
        </pc:spChg>
        <pc:spChg chg="add mod">
          <ac:chgData name="代數白痴 顧" userId="316db6a4f7ef8138" providerId="LiveId" clId="{CB3E6FBE-FABD-488B-BB19-97B0DB0727AA}" dt="2023-11-23T07:10:55.098" v="1012" actId="1076"/>
          <ac:spMkLst>
            <pc:docMk/>
            <pc:sldMk cId="1303866225" sldId="393"/>
            <ac:spMk id="5" creationId="{35AAB230-011C-CB50-E8F2-FE3D9932B463}"/>
          </ac:spMkLst>
        </pc:spChg>
        <pc:spChg chg="add mod">
          <ac:chgData name="代數白痴 顧" userId="316db6a4f7ef8138" providerId="LiveId" clId="{CB3E6FBE-FABD-488B-BB19-97B0DB0727AA}" dt="2023-11-23T07:10:57.873" v="1013" actId="1076"/>
          <ac:spMkLst>
            <pc:docMk/>
            <pc:sldMk cId="1303866225" sldId="393"/>
            <ac:spMk id="6" creationId="{AAC15704-B850-1C9D-915D-E4ECB1372AEA}"/>
          </ac:spMkLst>
        </pc:spChg>
        <pc:spChg chg="add mod">
          <ac:chgData name="代數白痴 顧" userId="316db6a4f7ef8138" providerId="LiveId" clId="{CB3E6FBE-FABD-488B-BB19-97B0DB0727AA}" dt="2023-11-23T07:11:04.114" v="1015" actId="1076"/>
          <ac:spMkLst>
            <pc:docMk/>
            <pc:sldMk cId="1303866225" sldId="393"/>
            <ac:spMk id="7" creationId="{6A17F818-8C22-6231-6ED2-3752FCC7C61A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7" creationId="{FCAA95CC-624E-DC4E-E76E-F492A137A366}"/>
          </ac:spMkLst>
        </pc:spChg>
        <pc:spChg chg="add mod">
          <ac:chgData name="代數白痴 顧" userId="316db6a4f7ef8138" providerId="LiveId" clId="{CB3E6FBE-FABD-488B-BB19-97B0DB0727AA}" dt="2023-11-23T07:11:13.722" v="1019" actId="1076"/>
          <ac:spMkLst>
            <pc:docMk/>
            <pc:sldMk cId="1303866225" sldId="393"/>
            <ac:spMk id="8" creationId="{80A39CCF-64B1-FF3F-6710-D685D061EC76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7:11:23.169" v="1023" actId="1076"/>
          <ac:spMkLst>
            <pc:docMk/>
            <pc:sldMk cId="1303866225" sldId="393"/>
            <ac:spMk id="10" creationId="{DDB3D350-B462-7D08-97E8-3E4A7BE94820}"/>
          </ac:spMkLst>
        </pc:spChg>
        <pc:spChg chg="mod">
          <ac:chgData name="代數白痴 顧" userId="316db6a4f7ef8138" providerId="LiveId" clId="{CB3E6FBE-FABD-488B-BB19-97B0DB0727AA}" dt="2023-11-23T06:46:46.130" v="71"/>
          <ac:spMkLst>
            <pc:docMk/>
            <pc:sldMk cId="1303866225" sldId="393"/>
            <ac:spMk id="11" creationId="{C08B99A7-595B-D70D-AECF-4AA9A802D10F}"/>
          </ac:spMkLst>
        </pc:spChg>
        <pc:spChg chg="add mod">
          <ac:chgData name="代數白痴 顧" userId="316db6a4f7ef8138" providerId="LiveId" clId="{CB3E6FBE-FABD-488B-BB19-97B0DB0727AA}" dt="2023-11-23T07:11:30.945" v="1028" actId="1076"/>
          <ac:spMkLst>
            <pc:docMk/>
            <pc:sldMk cId="1303866225" sldId="393"/>
            <ac:spMk id="12" creationId="{58171707-C503-22FF-A8B0-89310A4A76D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5" creationId="{3A7407C0-064C-84D4-BC31-B4CE90E3A1F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6" creationId="{5E961FB1-C737-469B-C0A6-08B0ABEF91EE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7" creationId="{5DE7FFA1-3E01-B3D5-6E3F-26F1BB824384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8" creationId="{68360124-A015-9FEE-E11D-01DD74DA7AF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9" creationId="{7866FC93-3C44-97EC-905B-D3C94206012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20" creationId="{33A49161-7C96-45C2-C49A-2A16206F95C0}"/>
          </ac:spMkLst>
        </pc:spChg>
        <pc:spChg chg="mod">
          <ac:chgData name="代數白痴 顧" userId="316db6a4f7ef8138" providerId="LiveId" clId="{CB3E6FBE-FABD-488B-BB19-97B0DB0727AA}" dt="2023-11-23T07:09:36.949" v="1005" actId="20577"/>
          <ac:spMkLst>
            <pc:docMk/>
            <pc:sldMk cId="1303866225" sldId="393"/>
            <ac:spMk id="23" creationId="{00000000-0000-0000-0000-000000000000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7:09:42.898" v="1008" actId="478"/>
          <ac:grpSpMkLst>
            <pc:docMk/>
            <pc:sldMk cId="1303866225" sldId="393"/>
            <ac:grpSpMk id="9" creationId="{921F1390-F603-463A-963C-DDD8C1113099}"/>
          </ac:grpSpMkLst>
        </pc:grpChg>
        <pc:graphicFrameChg chg="del">
          <ac:chgData name="代數白痴 顧" userId="316db6a4f7ef8138" providerId="LiveId" clId="{CB3E6FBE-FABD-488B-BB19-97B0DB0727AA}" dt="2023-11-23T06:46:42.468" v="69" actId="478"/>
          <ac:graphicFrameMkLst>
            <pc:docMk/>
            <pc:sldMk cId="1303866225" sldId="393"/>
            <ac:graphicFrameMk id="2" creationId="{08B6FD95-1572-6CD8-D67E-B39B5B92EDB9}"/>
          </ac:graphicFrameMkLst>
        </pc:graphicFrameChg>
        <pc:inkChg chg="del">
          <ac:chgData name="代數白痴 顧" userId="316db6a4f7ef8138" providerId="LiveId" clId="{CB3E6FBE-FABD-488B-BB19-97B0DB0727AA}" dt="2023-11-23T06:46:42.468" v="69" actId="478"/>
          <ac:inkMkLst>
            <pc:docMk/>
            <pc:sldMk cId="1303866225" sldId="393"/>
            <ac:inkMk id="27" creationId="{A1075F96-BCD4-F35E-758E-2ACF4C6D2442}"/>
          </ac:inkMkLst>
        </pc:ink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3" creationId="{102E9660-DC1E-4D24-6B1A-6BF9FE74181F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4" creationId="{0C0CF80B-5919-052D-32D6-9C8EF0D964D9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5" creationId="{232BAB26-8A28-36E5-3044-17E717EBEEEA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6" creationId="{4C7DC91B-0F24-9770-F142-E21E50CB1D09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0" creationId="{3F44D874-20F3-5EFF-E2FA-A401DADE61D1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2" creationId="{34E56BEC-0A0B-8782-2DF8-230CC72FF027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3" creationId="{49326C4F-8339-EFE6-C5D9-8F3D11D2ECA4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4" creationId="{6B0FDF3E-C7DA-0AE2-404C-C08D80DE6CAF}"/>
          </ac:cxnSpMkLst>
        </pc:cxnChg>
        <pc:cxnChg chg="add">
          <ac:chgData name="代數白痴 顧" userId="316db6a4f7ef8138" providerId="LiveId" clId="{CB3E6FBE-FABD-488B-BB19-97B0DB0727AA}" dt="2023-11-23T07:11:53.051" v="1029" actId="11529"/>
          <ac:cxnSpMkLst>
            <pc:docMk/>
            <pc:sldMk cId="1303866225" sldId="393"/>
            <ac:cxnSpMk id="16" creationId="{C327E6B1-2A9C-5D17-A881-1E8583EC7C97}"/>
          </ac:cxnSpMkLst>
        </pc:cxnChg>
        <pc:cxnChg chg="add">
          <ac:chgData name="代數白痴 顧" userId="316db6a4f7ef8138" providerId="LiveId" clId="{CB3E6FBE-FABD-488B-BB19-97B0DB0727AA}" dt="2023-11-23T07:12:14.810" v="1030" actId="11529"/>
          <ac:cxnSpMkLst>
            <pc:docMk/>
            <pc:sldMk cId="1303866225" sldId="393"/>
            <ac:cxnSpMk id="18" creationId="{905E770F-D282-B73E-B0A6-145F67FE6822}"/>
          </ac:cxnSpMkLst>
        </pc:cxnChg>
        <pc:cxnChg chg="add">
          <ac:chgData name="代數白痴 顧" userId="316db6a4f7ef8138" providerId="LiveId" clId="{CB3E6FBE-FABD-488B-BB19-97B0DB0727AA}" dt="2023-11-23T07:12:21.914" v="1031" actId="11529"/>
          <ac:cxnSpMkLst>
            <pc:docMk/>
            <pc:sldMk cId="1303866225" sldId="393"/>
            <ac:cxnSpMk id="20" creationId="{BE7E1ECA-C023-C6B7-3F66-3ABFB80F6196}"/>
          </ac:cxnSpMkLst>
        </pc:cxnChg>
        <pc:cxnChg chg="add mod">
          <ac:chgData name="代數白痴 顧" userId="316db6a4f7ef8138" providerId="LiveId" clId="{CB3E6FBE-FABD-488B-BB19-97B0DB0727AA}" dt="2023-11-23T07:12:40.361" v="1033" actId="14100"/>
          <ac:cxnSpMkLst>
            <pc:docMk/>
            <pc:sldMk cId="1303866225" sldId="393"/>
            <ac:cxnSpMk id="22" creationId="{B7651A7D-CD69-DB72-7256-89893A5FEF97}"/>
          </ac:cxnSpMkLst>
        </pc:cxnChg>
        <pc:cxnChg chg="add">
          <ac:chgData name="代數白痴 顧" userId="316db6a4f7ef8138" providerId="LiveId" clId="{CB3E6FBE-FABD-488B-BB19-97B0DB0727AA}" dt="2023-11-23T07:12:50.715" v="1034" actId="11529"/>
          <ac:cxnSpMkLst>
            <pc:docMk/>
            <pc:sldMk cId="1303866225" sldId="393"/>
            <ac:cxnSpMk id="26" creationId="{FDE2C140-1983-60A6-7D4F-8CADFAFE24BB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3" creationId="{EACB79EB-BFB2-0B40-7739-6547AAA74FD2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5" creationId="{0EAF372D-DC7A-D337-0913-EC1246810368}"/>
          </ac:cxnSpMkLst>
        </pc:cxnChg>
      </pc:sldChg>
      <pc:sldChg chg="add modTransition">
        <pc:chgData name="代數白痴 顧" userId="316db6a4f7ef8138" providerId="LiveId" clId="{CB3E6FBE-FABD-488B-BB19-97B0DB0727AA}" dt="2023-11-23T07:12:54.390" v="1037"/>
        <pc:sldMkLst>
          <pc:docMk/>
          <pc:sldMk cId="1591308755" sldId="394"/>
        </pc:sldMkLst>
      </pc:sldChg>
      <pc:sldChg chg="add modTransition">
        <pc:chgData name="代數白痴 顧" userId="316db6a4f7ef8138" providerId="LiveId" clId="{CB3E6FBE-FABD-488B-BB19-97B0DB0727AA}" dt="2023-11-23T07:12:54.391" v="1038"/>
        <pc:sldMkLst>
          <pc:docMk/>
          <pc:sldMk cId="699418842" sldId="395"/>
        </pc:sldMkLst>
      </pc:sldChg>
    </pc:docChg>
  </pc:docChgLst>
  <pc:docChgLst>
    <pc:chgData name="代數白痴 顧" userId="316db6a4f7ef8138" providerId="LiveId" clId="{66060931-553D-4675-B533-F3CD072886C5}"/>
    <pc:docChg chg="custSel addSld delSld modSld">
      <pc:chgData name="代數白痴 顧" userId="316db6a4f7ef8138" providerId="LiveId" clId="{66060931-553D-4675-B533-F3CD072886C5}" dt="2023-11-27T02:59:35.704" v="1126" actId="2696"/>
      <pc:docMkLst>
        <pc:docMk/>
      </pc:docMkLst>
      <pc:sldChg chg="addSp delSp modSp mod modAnim">
        <pc:chgData name="代數白痴 顧" userId="316db6a4f7ef8138" providerId="LiveId" clId="{66060931-553D-4675-B533-F3CD072886C5}" dt="2023-11-27T02:59:27.204" v="1124"/>
        <pc:sldMkLst>
          <pc:docMk/>
          <pc:sldMk cId="1922349085" sldId="396"/>
        </pc:sldMkLst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2" creationId="{79AECDED-F70B-26E1-461D-1DD1215FD327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3" creationId="{71B915A6-0FD9-C3FE-B211-7177C5FDEEC3}"/>
          </ac:spMkLst>
        </pc:spChg>
        <pc:spChg chg="add mod">
          <ac:chgData name="代數白痴 顧" userId="316db6a4f7ef8138" providerId="LiveId" clId="{66060931-553D-4675-B533-F3CD072886C5}" dt="2023-11-27T02:49:47.419" v="571" actId="1076"/>
          <ac:spMkLst>
            <pc:docMk/>
            <pc:sldMk cId="1922349085" sldId="396"/>
            <ac:spMk id="17" creationId="{D3DBDE36-F579-9D97-58AC-57C5E4B79F97}"/>
          </ac:spMkLst>
        </pc:spChg>
        <pc:spChg chg="add mod">
          <ac:chgData name="代數白痴 顧" userId="316db6a4f7ef8138" providerId="LiveId" clId="{66060931-553D-4675-B533-F3CD072886C5}" dt="2023-11-27T02:50:10.329" v="580" actId="692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66060931-553D-4675-B533-F3CD072886C5}" dt="2023-11-27T02:43:12.322" v="23" actId="20577"/>
          <ac:spMkLst>
            <pc:docMk/>
            <pc:sldMk cId="1922349085" sldId="396"/>
            <ac:spMk id="23" creationId="{00000000-0000-0000-0000-000000000000}"/>
          </ac:spMkLst>
        </pc:spChg>
        <pc:spChg chg="add del mod">
          <ac:chgData name="代數白痴 顧" userId="316db6a4f7ef8138" providerId="LiveId" clId="{66060931-553D-4675-B533-F3CD072886C5}" dt="2023-11-27T02:51:56.690" v="611" actId="478"/>
          <ac:spMkLst>
            <pc:docMk/>
            <pc:sldMk cId="1922349085" sldId="396"/>
            <ac:spMk id="27" creationId="{03386BA3-91E3-CD62-14AC-272C086C9473}"/>
          </ac:spMkLst>
        </pc:spChg>
        <pc:spChg chg="add mod">
          <ac:chgData name="代數白痴 顧" userId="316db6a4f7ef8138" providerId="LiveId" clId="{66060931-553D-4675-B533-F3CD072886C5}" dt="2023-11-27T02:53:36.362" v="637" actId="1076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66060931-553D-4675-B533-F3CD072886C5}" dt="2023-11-27T02:46:42.372" v="509" actId="113"/>
          <ac:spMkLst>
            <pc:docMk/>
            <pc:sldMk cId="1922349085" sldId="396"/>
            <ac:spMk id="60" creationId="{90ECAF3B-FFFF-A531-AFBE-31708C7D891C}"/>
          </ac:spMkLst>
        </pc:spChg>
        <pc:grpChg chg="del">
          <ac:chgData name="代數白痴 顧" userId="316db6a4f7ef8138" providerId="LiveId" clId="{66060931-553D-4675-B533-F3CD072886C5}" dt="2023-11-27T02:57:52.417" v="1089" actId="165"/>
          <ac:grpSpMkLst>
            <pc:docMk/>
            <pc:sldMk cId="1922349085" sldId="396"/>
            <ac:grpSpMk id="37" creationId="{5D670F3F-D138-E9C6-143E-DE649E88719F}"/>
          </ac:grpSpMkLst>
        </pc:grpChg>
        <pc:grpChg chg="add mod">
          <ac:chgData name="代數白痴 顧" userId="316db6a4f7ef8138" providerId="LiveId" clId="{66060931-553D-4675-B533-F3CD072886C5}" dt="2023-11-27T02:59:24.794" v="1123" actId="164"/>
          <ac:grpSpMkLst>
            <pc:docMk/>
            <pc:sldMk cId="1922349085" sldId="396"/>
            <ac:grpSpMk id="48" creationId="{FB3F2C80-8473-07C7-19C8-FE26DE0B58E3}"/>
          </ac:grpSpMkLst>
        </pc:grpChg>
        <pc:graphicFrameChg chg="add mod">
          <ac:chgData name="代數白痴 顧" userId="316db6a4f7ef8138" providerId="LiveId" clId="{66060931-553D-4675-B533-F3CD072886C5}" dt="2023-11-27T02:44:37.202" v="179" actId="103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add mod">
          <ac:chgData name="代數白痴 顧" userId="316db6a4f7ef8138" providerId="LiveId" clId="{66060931-553D-4675-B533-F3CD072886C5}" dt="2023-11-27T02:46:37.673" v="508" actId="1037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add mod">
          <ac:chgData name="代數白痴 顧" userId="316db6a4f7ef8138" providerId="LiveId" clId="{66060931-553D-4675-B533-F3CD072886C5}" dt="2023-11-27T02:59:24.794" v="1123" actId="164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66060931-553D-4675-B533-F3CD072886C5}" dt="2023-11-27T02:49:04.302" v="547" actId="478"/>
          <ac:picMkLst>
            <pc:docMk/>
            <pc:sldMk cId="1922349085" sldId="396"/>
            <ac:picMk id="9" creationId="{841D5847-751E-B3F6-9E26-64D5C60C143F}"/>
          </ac:picMkLst>
        </pc:picChg>
        <pc:picChg chg="add mod">
          <ac:chgData name="代數白痴 顧" userId="316db6a4f7ef8138" providerId="LiveId" clId="{66060931-553D-4675-B533-F3CD072886C5}" dt="2023-11-27T02:59:24.794" v="1123" actId="164"/>
          <ac:picMkLst>
            <pc:docMk/>
            <pc:sldMk cId="1922349085" sldId="396"/>
            <ac:picMk id="47" creationId="{B5731C46-31A8-50E8-0E6C-C4EDF46C40F4}"/>
          </ac:picMkLst>
        </pc:picChg>
        <pc:cxnChg chg="mod topLvl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5" creationId="{E962ED3C-E75D-7C99-C3BE-EAD32964836D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6" creationId="{73A0E9AD-C0D1-0FA6-83AC-7293789E897A}"/>
          </ac:cxnSpMkLst>
        </pc:cxnChg>
        <pc:cxnChg chg="add del mod">
          <ac:chgData name="代數白痴 顧" userId="316db6a4f7ef8138" providerId="LiveId" clId="{66060931-553D-4675-B533-F3CD072886C5}" dt="2023-11-27T02:51:27.508" v="589" actId="478"/>
          <ac:cxnSpMkLst>
            <pc:docMk/>
            <pc:sldMk cId="1922349085" sldId="396"/>
            <ac:cxnSpMk id="20" creationId="{C9226597-DFD8-99FF-AF68-2B41B5809BF5}"/>
          </ac:cxnSpMkLst>
        </pc:cxnChg>
        <pc:cxnChg chg="add del mod">
          <ac:chgData name="代數白痴 顧" userId="316db6a4f7ef8138" providerId="LiveId" clId="{66060931-553D-4675-B533-F3CD072886C5}" dt="2023-11-27T02:51:26.645" v="588" actId="478"/>
          <ac:cxnSpMkLst>
            <pc:docMk/>
            <pc:sldMk cId="1922349085" sldId="396"/>
            <ac:cxnSpMk id="22" creationId="{253E36FC-5D17-EC2E-1139-7881D35BD4E4}"/>
          </ac:cxnSpMkLst>
        </pc:cxnChg>
        <pc:cxnChg chg="add mod">
          <ac:chgData name="代數白痴 顧" userId="316db6a4f7ef8138" providerId="LiveId" clId="{66060931-553D-4675-B533-F3CD072886C5}" dt="2023-11-27T02:52:15.639" v="617" actId="1037"/>
          <ac:cxnSpMkLst>
            <pc:docMk/>
            <pc:sldMk cId="1922349085" sldId="396"/>
            <ac:cxnSpMk id="28" creationId="{138D6833-BFB0-A8E7-F813-9B5F10F0B42A}"/>
          </ac:cxnSpMkLst>
        </pc:cxnChg>
        <pc:cxnChg chg="add mod">
          <ac:chgData name="代數白痴 顧" userId="316db6a4f7ef8138" providerId="LiveId" clId="{66060931-553D-4675-B533-F3CD072886C5}" dt="2023-11-27T02:52:33.490" v="621" actId="14100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66060931-553D-4675-B533-F3CD072886C5}" dt="2023-11-27T02:53:07.646" v="628" actId="692"/>
          <ac:cxnSpMkLst>
            <pc:docMk/>
            <pc:sldMk cId="1922349085" sldId="396"/>
            <ac:cxnSpMk id="32" creationId="{EF6F9A1D-B687-2C6B-EF48-4585F6231333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0" creationId="{031E1B91-CCDA-5A34-F723-758475D72CD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1" creationId="{349B9EB0-E06A-3BCD-FF1E-6671894E779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2" creationId="{CC94CC96-6145-4CD6-5F16-13A9483F415B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3" creationId="{C790C6B0-A9C6-A783-1012-EA2709F2D3B0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4" creationId="{C184DE3F-485D-37BC-AB7F-C2F50560765F}"/>
          </ac:cxnSpMkLst>
        </pc:cxnChg>
      </pc:sldChg>
      <pc:sldChg chg="del">
        <pc:chgData name="代數白痴 顧" userId="316db6a4f7ef8138" providerId="LiveId" clId="{66060931-553D-4675-B533-F3CD072886C5}" dt="2023-11-27T02:59:35.704" v="1126" actId="2696"/>
        <pc:sldMkLst>
          <pc:docMk/>
          <pc:sldMk cId="1730997846" sldId="397"/>
        </pc:sldMkLst>
      </pc:sldChg>
      <pc:sldChg chg="add">
        <pc:chgData name="代數白痴 顧" userId="316db6a4f7ef8138" providerId="LiveId" clId="{66060931-553D-4675-B533-F3CD072886C5}" dt="2023-11-27T02:59:33.400" v="1125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2024/1/17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455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圖片 9">
            <a:extLst>
              <a:ext uri="{FF2B5EF4-FFF2-40B4-BE49-F238E27FC236}">
                <a16:creationId xmlns:a16="http://schemas.microsoft.com/office/drawing/2014/main" id="{8F73F6AA-046E-0F3B-509F-2C678484E4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671" y="3128968"/>
            <a:ext cx="5343075" cy="514057"/>
          </a:xfrm>
          <a:prstGeom prst="rect">
            <a:avLst/>
          </a:prstGeom>
        </p:spPr>
      </p:pic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摺疊後剪開的連比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2" y="846371"/>
            <a:ext cx="11962387" cy="1883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如圖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一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OP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為一條拉直的細線，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兩點在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OP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上，且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OA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AP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=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OB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BP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=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5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，若先固定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點，將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OB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摺向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BP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，使得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OB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重疊在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BP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上，如圖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二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，再從圖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二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點及與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點重疊處一起剪開，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使得細線分成三段，則此三段細線由小到大的長度比為何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   (B) 1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   (C) 1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   (D) 1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5                                         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               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105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會考 第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24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cxnSp>
        <p:nvCxnSpPr>
          <p:cNvPr id="6" name="直線接點 5">
            <a:extLst>
              <a:ext uri="{FF2B5EF4-FFF2-40B4-BE49-F238E27FC236}">
                <a16:creationId xmlns:a16="http://schemas.microsoft.com/office/drawing/2014/main" id="{56038364-B28A-7379-393E-CBB95697E4E0}"/>
              </a:ext>
            </a:extLst>
          </p:cNvPr>
          <p:cNvCxnSpPr>
            <a:cxnSpLocks/>
          </p:cNvCxnSpPr>
          <p:nvPr/>
        </p:nvCxnSpPr>
        <p:spPr>
          <a:xfrm>
            <a:off x="1498600" y="977090"/>
            <a:ext cx="397933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>
            <a:extLst>
              <a:ext uri="{FF2B5EF4-FFF2-40B4-BE49-F238E27FC236}">
                <a16:creationId xmlns:a16="http://schemas.microsoft.com/office/drawing/2014/main" id="{BC7ACAFD-BC99-5476-630C-92F40870FD47}"/>
              </a:ext>
            </a:extLst>
          </p:cNvPr>
          <p:cNvCxnSpPr>
            <a:cxnSpLocks/>
          </p:cNvCxnSpPr>
          <p:nvPr/>
        </p:nvCxnSpPr>
        <p:spPr>
          <a:xfrm>
            <a:off x="5655746" y="977091"/>
            <a:ext cx="397933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>
            <a:extLst>
              <a:ext uri="{FF2B5EF4-FFF2-40B4-BE49-F238E27FC236}">
                <a16:creationId xmlns:a16="http://schemas.microsoft.com/office/drawing/2014/main" id="{4CC74249-F559-B7A7-5502-2774BC5C9AC5}"/>
              </a:ext>
            </a:extLst>
          </p:cNvPr>
          <p:cNvCxnSpPr>
            <a:cxnSpLocks/>
          </p:cNvCxnSpPr>
          <p:nvPr/>
        </p:nvCxnSpPr>
        <p:spPr>
          <a:xfrm>
            <a:off x="6874947" y="977089"/>
            <a:ext cx="397933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接點 19">
            <a:extLst>
              <a:ext uri="{FF2B5EF4-FFF2-40B4-BE49-F238E27FC236}">
                <a16:creationId xmlns:a16="http://schemas.microsoft.com/office/drawing/2014/main" id="{99EE4758-C6D0-FBC4-5C84-75C04DBB095D}"/>
              </a:ext>
            </a:extLst>
          </p:cNvPr>
          <p:cNvCxnSpPr>
            <a:cxnSpLocks/>
          </p:cNvCxnSpPr>
          <p:nvPr/>
        </p:nvCxnSpPr>
        <p:spPr>
          <a:xfrm>
            <a:off x="7467614" y="977089"/>
            <a:ext cx="397933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>
            <a:extLst>
              <a:ext uri="{FF2B5EF4-FFF2-40B4-BE49-F238E27FC236}">
                <a16:creationId xmlns:a16="http://schemas.microsoft.com/office/drawing/2014/main" id="{693901B3-DFE1-5329-2ABE-462BD8770DAA}"/>
              </a:ext>
            </a:extLst>
          </p:cNvPr>
          <p:cNvCxnSpPr>
            <a:cxnSpLocks/>
          </p:cNvCxnSpPr>
          <p:nvPr/>
        </p:nvCxnSpPr>
        <p:spPr>
          <a:xfrm>
            <a:off x="8839214" y="977088"/>
            <a:ext cx="397933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接點 21">
            <a:extLst>
              <a:ext uri="{FF2B5EF4-FFF2-40B4-BE49-F238E27FC236}">
                <a16:creationId xmlns:a16="http://schemas.microsoft.com/office/drawing/2014/main" id="{07F5E7A4-01F6-E485-BFE8-F13CF365DAC4}"/>
              </a:ext>
            </a:extLst>
          </p:cNvPr>
          <p:cNvCxnSpPr>
            <a:cxnSpLocks/>
          </p:cNvCxnSpPr>
          <p:nvPr/>
        </p:nvCxnSpPr>
        <p:spPr>
          <a:xfrm>
            <a:off x="9431883" y="977088"/>
            <a:ext cx="397933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接點 23">
            <a:extLst>
              <a:ext uri="{FF2B5EF4-FFF2-40B4-BE49-F238E27FC236}">
                <a16:creationId xmlns:a16="http://schemas.microsoft.com/office/drawing/2014/main" id="{072E1831-15E3-CDDC-D05C-D92DB9C8DA70}"/>
              </a:ext>
            </a:extLst>
          </p:cNvPr>
          <p:cNvCxnSpPr>
            <a:cxnSpLocks/>
          </p:cNvCxnSpPr>
          <p:nvPr/>
        </p:nvCxnSpPr>
        <p:spPr>
          <a:xfrm>
            <a:off x="1134520" y="1434289"/>
            <a:ext cx="397933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接點 24">
            <a:extLst>
              <a:ext uri="{FF2B5EF4-FFF2-40B4-BE49-F238E27FC236}">
                <a16:creationId xmlns:a16="http://schemas.microsoft.com/office/drawing/2014/main" id="{3C9208E8-7824-F5BB-7487-726DC4FC39FD}"/>
              </a:ext>
            </a:extLst>
          </p:cNvPr>
          <p:cNvCxnSpPr>
            <a:cxnSpLocks/>
          </p:cNvCxnSpPr>
          <p:nvPr/>
        </p:nvCxnSpPr>
        <p:spPr>
          <a:xfrm>
            <a:off x="2116654" y="1434289"/>
            <a:ext cx="397933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接點 25">
            <a:extLst>
              <a:ext uri="{FF2B5EF4-FFF2-40B4-BE49-F238E27FC236}">
                <a16:creationId xmlns:a16="http://schemas.microsoft.com/office/drawing/2014/main" id="{4C7C80C1-C54D-3179-B448-C3B098431181}"/>
              </a:ext>
            </a:extLst>
          </p:cNvPr>
          <p:cNvCxnSpPr>
            <a:cxnSpLocks/>
          </p:cNvCxnSpPr>
          <p:nvPr/>
        </p:nvCxnSpPr>
        <p:spPr>
          <a:xfrm>
            <a:off x="3285053" y="1434288"/>
            <a:ext cx="397933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接點 26">
            <a:extLst>
              <a:ext uri="{FF2B5EF4-FFF2-40B4-BE49-F238E27FC236}">
                <a16:creationId xmlns:a16="http://schemas.microsoft.com/office/drawing/2014/main" id="{3B99596E-30E2-366D-24C8-F1851E54ABF9}"/>
              </a:ext>
            </a:extLst>
          </p:cNvPr>
          <p:cNvCxnSpPr>
            <a:cxnSpLocks/>
          </p:cNvCxnSpPr>
          <p:nvPr/>
        </p:nvCxnSpPr>
        <p:spPr>
          <a:xfrm>
            <a:off x="4512721" y="1434285"/>
            <a:ext cx="397933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>
            <a:extLst>
              <a:ext uri="{FF2B5EF4-FFF2-40B4-BE49-F238E27FC236}">
                <a16:creationId xmlns:a16="http://schemas.microsoft.com/office/drawing/2014/main" id="{B848EF0D-1CEA-0F50-F556-7B2D7778F139}"/>
              </a:ext>
            </a:extLst>
          </p:cNvPr>
          <p:cNvGrpSpPr/>
          <p:nvPr/>
        </p:nvGrpSpPr>
        <p:grpSpPr>
          <a:xfrm>
            <a:off x="218185" y="5571795"/>
            <a:ext cx="11976342" cy="1153357"/>
            <a:chOff x="218185" y="5571795"/>
            <a:chExt cx="11976342" cy="1153357"/>
          </a:xfrm>
        </p:grpSpPr>
        <p:cxnSp>
          <p:nvCxnSpPr>
            <p:cNvPr id="3" name="直線接點 2">
              <a:extLst>
                <a:ext uri="{FF2B5EF4-FFF2-40B4-BE49-F238E27FC236}">
                  <a16:creationId xmlns:a16="http://schemas.microsoft.com/office/drawing/2014/main" id="{421521C0-925F-FED6-D3EA-DEB4FAC20146}"/>
                </a:ext>
              </a:extLst>
            </p:cNvPr>
            <p:cNvCxnSpPr>
              <a:cxnSpLocks/>
            </p:cNvCxnSpPr>
            <p:nvPr/>
          </p:nvCxnSpPr>
          <p:spPr>
            <a:xfrm>
              <a:off x="8617274" y="6175079"/>
              <a:ext cx="3073311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文字方塊 3">
              <a:extLst>
                <a:ext uri="{FF2B5EF4-FFF2-40B4-BE49-F238E27FC236}">
                  <a16:creationId xmlns:a16="http://schemas.microsoft.com/office/drawing/2014/main" id="{AD21B4A1-4B93-131F-5149-1B1B0CE6F3F4}"/>
                </a:ext>
              </a:extLst>
            </p:cNvPr>
            <p:cNvSpPr txBox="1"/>
            <p:nvPr/>
          </p:nvSpPr>
          <p:spPr>
            <a:xfrm>
              <a:off x="218185" y="5988694"/>
              <a:ext cx="8612964" cy="7281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如圖，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P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Q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R</a:t>
              </a:r>
              <a:r>
                <a:rPr lang="zh-TW" altLang="en-US" dirty="0">
                  <a:ea typeface="微軟正黑體" panose="020B0604030504040204" pitchFamily="34" charset="-120"/>
                </a:rPr>
                <a:t> 為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</a:t>
              </a:r>
              <a:r>
                <a:rPr lang="zh-TW" altLang="en-US" dirty="0">
                  <a:ea typeface="微軟正黑體" panose="020B0604030504040204" pitchFamily="34" charset="-120"/>
                </a:rPr>
                <a:t> 上相異三點，若已知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AP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PB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3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dirty="0">
                  <a:ea typeface="微軟正黑體" panose="020B0604030504040204" pitchFamily="34" charset="-120"/>
                </a:rPr>
                <a:t>4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AQ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QB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2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dirty="0">
                  <a:ea typeface="微軟正黑體" panose="020B0604030504040204" pitchFamily="34" charset="-120"/>
                </a:rPr>
                <a:t>7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br>
                <a:rPr lang="en-US" altLang="zh-TW" dirty="0">
                  <a:ea typeface="微軟正黑體" panose="020B0604030504040204" pitchFamily="34" charset="-120"/>
                </a:rPr>
              </a:br>
              <a:r>
                <a:rPr lang="en-US" altLang="zh-TW" b="1" i="1" dirty="0">
                  <a:ea typeface="微軟正黑體" panose="020B0604030504040204" pitchFamily="34" charset="-120"/>
                </a:rPr>
                <a:t>QP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PR</a:t>
              </a:r>
              <a:r>
                <a:rPr lang="zh-TW" altLang="en-US" dirty="0">
                  <a:ea typeface="微軟正黑體" panose="020B0604030504040204" pitchFamily="34" charset="-120"/>
                </a:rPr>
                <a:t>，求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AQ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QR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RB</a:t>
              </a:r>
              <a:r>
                <a:rPr lang="zh-TW" altLang="en-US" dirty="0">
                  <a:ea typeface="微軟正黑體" panose="020B0604030504040204" pitchFamily="34" charset="-120"/>
                </a:rPr>
                <a:t> 的長度比為何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</a:p>
          </p:txBody>
        </p:sp>
        <p:cxnSp>
          <p:nvCxnSpPr>
            <p:cNvPr id="9" name="直線接點 8">
              <a:extLst>
                <a:ext uri="{FF2B5EF4-FFF2-40B4-BE49-F238E27FC236}">
                  <a16:creationId xmlns:a16="http://schemas.microsoft.com/office/drawing/2014/main" id="{2E775C0B-E288-3343-3143-C8C9EEA27A6B}"/>
                </a:ext>
              </a:extLst>
            </p:cNvPr>
            <p:cNvCxnSpPr>
              <a:cxnSpLocks/>
            </p:cNvCxnSpPr>
            <p:nvPr/>
          </p:nvCxnSpPr>
          <p:spPr>
            <a:xfrm>
              <a:off x="312671" y="5962641"/>
              <a:ext cx="7824462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文字方塊 11">
              <a:extLst>
                <a:ext uri="{FF2B5EF4-FFF2-40B4-BE49-F238E27FC236}">
                  <a16:creationId xmlns:a16="http://schemas.microsoft.com/office/drawing/2014/main" id="{B8299246-2B03-83D4-B697-DB8114BAF1A5}"/>
                </a:ext>
              </a:extLst>
            </p:cNvPr>
            <p:cNvSpPr txBox="1"/>
            <p:nvPr/>
          </p:nvSpPr>
          <p:spPr>
            <a:xfrm>
              <a:off x="643855" y="5571795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C3AB0395-4551-092E-EEF5-378076456D9C}"/>
                </a:ext>
              </a:extLst>
            </p:cNvPr>
            <p:cNvSpPr/>
            <p:nvPr/>
          </p:nvSpPr>
          <p:spPr>
            <a:xfrm>
              <a:off x="331722" y="5609086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" name="文字方塊 14">
              <a:extLst>
                <a:ext uri="{FF2B5EF4-FFF2-40B4-BE49-F238E27FC236}">
                  <a16:creationId xmlns:a16="http://schemas.microsoft.com/office/drawing/2014/main" id="{DFFEF783-6A20-B485-FB1C-C65CDD403FBB}"/>
                </a:ext>
              </a:extLst>
            </p:cNvPr>
            <p:cNvSpPr txBox="1"/>
            <p:nvPr/>
          </p:nvSpPr>
          <p:spPr>
            <a:xfrm>
              <a:off x="9657804" y="6386598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 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7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13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18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cxnSp>
          <p:nvCxnSpPr>
            <p:cNvPr id="16" name="直線接點 15">
              <a:extLst>
                <a:ext uri="{FF2B5EF4-FFF2-40B4-BE49-F238E27FC236}">
                  <a16:creationId xmlns:a16="http://schemas.microsoft.com/office/drawing/2014/main" id="{069FEA79-B04D-029E-AC7D-A2F50AF6D4F5}"/>
                </a:ext>
              </a:extLst>
            </p:cNvPr>
            <p:cNvCxnSpPr/>
            <p:nvPr/>
          </p:nvCxnSpPr>
          <p:spPr>
            <a:xfrm>
              <a:off x="2236527" y="6065317"/>
              <a:ext cx="36576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接點 16">
              <a:extLst>
                <a:ext uri="{FF2B5EF4-FFF2-40B4-BE49-F238E27FC236}">
                  <a16:creationId xmlns:a16="http://schemas.microsoft.com/office/drawing/2014/main" id="{4A48C746-AB4E-5B5B-D498-000C01F3FE8F}"/>
                </a:ext>
              </a:extLst>
            </p:cNvPr>
            <p:cNvCxnSpPr/>
            <p:nvPr/>
          </p:nvCxnSpPr>
          <p:spPr>
            <a:xfrm>
              <a:off x="4704703" y="6063712"/>
              <a:ext cx="36576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接點 17">
              <a:extLst>
                <a:ext uri="{FF2B5EF4-FFF2-40B4-BE49-F238E27FC236}">
                  <a16:creationId xmlns:a16="http://schemas.microsoft.com/office/drawing/2014/main" id="{FDC81E9C-3793-D589-9E12-3251F993C7E5}"/>
                </a:ext>
              </a:extLst>
            </p:cNvPr>
            <p:cNvCxnSpPr/>
            <p:nvPr/>
          </p:nvCxnSpPr>
          <p:spPr>
            <a:xfrm>
              <a:off x="5215556" y="6062107"/>
              <a:ext cx="36576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接點 27">
              <a:extLst>
                <a:ext uri="{FF2B5EF4-FFF2-40B4-BE49-F238E27FC236}">
                  <a16:creationId xmlns:a16="http://schemas.microsoft.com/office/drawing/2014/main" id="{9092D0F4-6057-29A0-CAF4-4E334057DD47}"/>
                </a:ext>
              </a:extLst>
            </p:cNvPr>
            <p:cNvCxnSpPr/>
            <p:nvPr/>
          </p:nvCxnSpPr>
          <p:spPr>
            <a:xfrm>
              <a:off x="6454184" y="6060503"/>
              <a:ext cx="36576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接點 28">
              <a:extLst>
                <a:ext uri="{FF2B5EF4-FFF2-40B4-BE49-F238E27FC236}">
                  <a16:creationId xmlns:a16="http://schemas.microsoft.com/office/drawing/2014/main" id="{4F59D4EC-312F-F623-745C-AA52E2976F78}"/>
                </a:ext>
              </a:extLst>
            </p:cNvPr>
            <p:cNvCxnSpPr/>
            <p:nvPr/>
          </p:nvCxnSpPr>
          <p:spPr>
            <a:xfrm>
              <a:off x="296155" y="6379742"/>
              <a:ext cx="36576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接點 29">
              <a:extLst>
                <a:ext uri="{FF2B5EF4-FFF2-40B4-BE49-F238E27FC236}">
                  <a16:creationId xmlns:a16="http://schemas.microsoft.com/office/drawing/2014/main" id="{6F3820F6-B976-98E1-0B5F-D3054FB6977B}"/>
                </a:ext>
              </a:extLst>
            </p:cNvPr>
            <p:cNvCxnSpPr/>
            <p:nvPr/>
          </p:nvCxnSpPr>
          <p:spPr>
            <a:xfrm>
              <a:off x="838200" y="6386604"/>
              <a:ext cx="36576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接點 31">
              <a:extLst>
                <a:ext uri="{FF2B5EF4-FFF2-40B4-BE49-F238E27FC236}">
                  <a16:creationId xmlns:a16="http://schemas.microsoft.com/office/drawing/2014/main" id="{3C6892DE-3DF7-16DC-A2C7-0810E2280F3D}"/>
                </a:ext>
              </a:extLst>
            </p:cNvPr>
            <p:cNvCxnSpPr/>
            <p:nvPr/>
          </p:nvCxnSpPr>
          <p:spPr>
            <a:xfrm>
              <a:off x="6996050" y="6060503"/>
              <a:ext cx="36576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接點 32">
              <a:extLst>
                <a:ext uri="{FF2B5EF4-FFF2-40B4-BE49-F238E27FC236}">
                  <a16:creationId xmlns:a16="http://schemas.microsoft.com/office/drawing/2014/main" id="{3F6B3CB6-2F61-0B68-3C80-6983579C1468}"/>
                </a:ext>
              </a:extLst>
            </p:cNvPr>
            <p:cNvCxnSpPr/>
            <p:nvPr/>
          </p:nvCxnSpPr>
          <p:spPr>
            <a:xfrm>
              <a:off x="1651000" y="6386602"/>
              <a:ext cx="36576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接點 33">
              <a:extLst>
                <a:ext uri="{FF2B5EF4-FFF2-40B4-BE49-F238E27FC236}">
                  <a16:creationId xmlns:a16="http://schemas.microsoft.com/office/drawing/2014/main" id="{709C320E-C239-821A-A7A6-E68C9A627FB2}"/>
                </a:ext>
              </a:extLst>
            </p:cNvPr>
            <p:cNvCxnSpPr/>
            <p:nvPr/>
          </p:nvCxnSpPr>
          <p:spPr>
            <a:xfrm>
              <a:off x="2175934" y="6386598"/>
              <a:ext cx="36576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接點 34">
              <a:extLst>
                <a:ext uri="{FF2B5EF4-FFF2-40B4-BE49-F238E27FC236}">
                  <a16:creationId xmlns:a16="http://schemas.microsoft.com/office/drawing/2014/main" id="{D4292AB1-AC4C-DC85-E9B5-475308B4EEE7}"/>
                </a:ext>
              </a:extLst>
            </p:cNvPr>
            <p:cNvCxnSpPr/>
            <p:nvPr/>
          </p:nvCxnSpPr>
          <p:spPr>
            <a:xfrm>
              <a:off x="2717802" y="6386598"/>
              <a:ext cx="36576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橢圓 35">
              <a:extLst>
                <a:ext uri="{FF2B5EF4-FFF2-40B4-BE49-F238E27FC236}">
                  <a16:creationId xmlns:a16="http://schemas.microsoft.com/office/drawing/2014/main" id="{AEE81923-27C8-1DE4-3322-7315FB850395}"/>
                </a:ext>
              </a:extLst>
            </p:cNvPr>
            <p:cNvSpPr/>
            <p:nvPr/>
          </p:nvSpPr>
          <p:spPr>
            <a:xfrm>
              <a:off x="8566474" y="6121640"/>
              <a:ext cx="101600" cy="101600"/>
            </a:xfrm>
            <a:prstGeom prst="ellipse">
              <a:avLst/>
            </a:prstGeom>
            <a:solidFill>
              <a:schemeClr val="tx1"/>
            </a:solidFill>
            <a:ln w="28575">
              <a:noFill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7" name="橢圓 36">
              <a:extLst>
                <a:ext uri="{FF2B5EF4-FFF2-40B4-BE49-F238E27FC236}">
                  <a16:creationId xmlns:a16="http://schemas.microsoft.com/office/drawing/2014/main" id="{F25084C5-93BA-E164-5E94-F96789E7039C}"/>
                </a:ext>
              </a:extLst>
            </p:cNvPr>
            <p:cNvSpPr/>
            <p:nvPr/>
          </p:nvSpPr>
          <p:spPr>
            <a:xfrm>
              <a:off x="11632935" y="6123569"/>
              <a:ext cx="101600" cy="101600"/>
            </a:xfrm>
            <a:prstGeom prst="ellipse">
              <a:avLst/>
            </a:prstGeom>
            <a:solidFill>
              <a:schemeClr val="tx1"/>
            </a:solidFill>
            <a:ln w="28575">
              <a:noFill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8" name="橢圓 37">
              <a:extLst>
                <a:ext uri="{FF2B5EF4-FFF2-40B4-BE49-F238E27FC236}">
                  <a16:creationId xmlns:a16="http://schemas.microsoft.com/office/drawing/2014/main" id="{F28A960C-3AFD-E460-3749-98F6EED92A5D}"/>
                </a:ext>
              </a:extLst>
            </p:cNvPr>
            <p:cNvSpPr/>
            <p:nvPr/>
          </p:nvSpPr>
          <p:spPr>
            <a:xfrm>
              <a:off x="9797911" y="6116624"/>
              <a:ext cx="101600" cy="101600"/>
            </a:xfrm>
            <a:prstGeom prst="ellipse">
              <a:avLst/>
            </a:prstGeom>
            <a:solidFill>
              <a:schemeClr val="tx1"/>
            </a:solidFill>
            <a:ln w="28575">
              <a:noFill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6" name="橢圓 45">
              <a:extLst>
                <a:ext uri="{FF2B5EF4-FFF2-40B4-BE49-F238E27FC236}">
                  <a16:creationId xmlns:a16="http://schemas.microsoft.com/office/drawing/2014/main" id="{99F0B4DF-56FA-7609-A509-8A92B914CFB4}"/>
                </a:ext>
              </a:extLst>
            </p:cNvPr>
            <p:cNvSpPr/>
            <p:nvPr/>
          </p:nvSpPr>
          <p:spPr>
            <a:xfrm>
              <a:off x="9152177" y="6116624"/>
              <a:ext cx="101600" cy="101600"/>
            </a:xfrm>
            <a:prstGeom prst="ellipse">
              <a:avLst/>
            </a:prstGeom>
            <a:solidFill>
              <a:schemeClr val="tx1"/>
            </a:solidFill>
            <a:ln w="28575">
              <a:noFill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9" name="橢圓 48">
              <a:extLst>
                <a:ext uri="{FF2B5EF4-FFF2-40B4-BE49-F238E27FC236}">
                  <a16:creationId xmlns:a16="http://schemas.microsoft.com/office/drawing/2014/main" id="{6D6179B2-A263-F472-4F00-B7B8AED68A8B}"/>
                </a:ext>
              </a:extLst>
            </p:cNvPr>
            <p:cNvSpPr/>
            <p:nvPr/>
          </p:nvSpPr>
          <p:spPr>
            <a:xfrm>
              <a:off x="10458027" y="6116624"/>
              <a:ext cx="101600" cy="101600"/>
            </a:xfrm>
            <a:prstGeom prst="ellipse">
              <a:avLst/>
            </a:prstGeom>
            <a:solidFill>
              <a:schemeClr val="tx1"/>
            </a:solidFill>
            <a:ln w="28575">
              <a:noFill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0" name="文字方塊 49">
              <a:extLst>
                <a:ext uri="{FF2B5EF4-FFF2-40B4-BE49-F238E27FC236}">
                  <a16:creationId xmlns:a16="http://schemas.microsoft.com/office/drawing/2014/main" id="{6F2DEE34-DD78-63D8-972D-8B3B621E8B1A}"/>
                </a:ext>
              </a:extLst>
            </p:cNvPr>
            <p:cNvSpPr txBox="1"/>
            <p:nvPr/>
          </p:nvSpPr>
          <p:spPr>
            <a:xfrm>
              <a:off x="8313431" y="5998147"/>
              <a:ext cx="3175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A</a:t>
              </a:r>
              <a:endParaRPr lang="zh-TW" altLang="en-US" sz="1600" b="1" i="1" dirty="0"/>
            </a:p>
          </p:txBody>
        </p:sp>
        <p:sp>
          <p:nvSpPr>
            <p:cNvPr id="51" name="文字方塊 50">
              <a:extLst>
                <a:ext uri="{FF2B5EF4-FFF2-40B4-BE49-F238E27FC236}">
                  <a16:creationId xmlns:a16="http://schemas.microsoft.com/office/drawing/2014/main" id="{CF63C7D5-AD20-D0E6-2ACB-7C23EE5E723F}"/>
                </a:ext>
              </a:extLst>
            </p:cNvPr>
            <p:cNvSpPr txBox="1"/>
            <p:nvPr/>
          </p:nvSpPr>
          <p:spPr>
            <a:xfrm>
              <a:off x="11673514" y="5998147"/>
              <a:ext cx="3175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B</a:t>
              </a:r>
              <a:endParaRPr lang="zh-TW" altLang="en-US" sz="1600" b="1" i="1" dirty="0"/>
            </a:p>
          </p:txBody>
        </p:sp>
        <p:sp>
          <p:nvSpPr>
            <p:cNvPr id="52" name="文字方塊 51">
              <a:extLst>
                <a:ext uri="{FF2B5EF4-FFF2-40B4-BE49-F238E27FC236}">
                  <a16:creationId xmlns:a16="http://schemas.microsoft.com/office/drawing/2014/main" id="{BA0A19D0-5ABF-5D92-F6F3-4C18A8A4EC4A}"/>
                </a:ext>
              </a:extLst>
            </p:cNvPr>
            <p:cNvSpPr txBox="1"/>
            <p:nvPr/>
          </p:nvSpPr>
          <p:spPr>
            <a:xfrm>
              <a:off x="9721282" y="5835815"/>
              <a:ext cx="3175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P</a:t>
              </a:r>
              <a:endParaRPr lang="zh-TW" altLang="en-US" sz="1600" b="1" i="1" dirty="0"/>
            </a:p>
          </p:txBody>
        </p:sp>
        <p:sp>
          <p:nvSpPr>
            <p:cNvPr id="53" name="文字方塊 52">
              <a:extLst>
                <a:ext uri="{FF2B5EF4-FFF2-40B4-BE49-F238E27FC236}">
                  <a16:creationId xmlns:a16="http://schemas.microsoft.com/office/drawing/2014/main" id="{51672B6C-3807-0E96-1246-257162A156C8}"/>
                </a:ext>
              </a:extLst>
            </p:cNvPr>
            <p:cNvSpPr txBox="1"/>
            <p:nvPr/>
          </p:nvSpPr>
          <p:spPr>
            <a:xfrm>
              <a:off x="9019276" y="6151549"/>
              <a:ext cx="3175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Q</a:t>
              </a:r>
              <a:endParaRPr lang="zh-TW" altLang="en-US" sz="1600" b="1" i="1" dirty="0"/>
            </a:p>
          </p:txBody>
        </p:sp>
        <p:sp>
          <p:nvSpPr>
            <p:cNvPr id="54" name="文字方塊 53">
              <a:extLst>
                <a:ext uri="{FF2B5EF4-FFF2-40B4-BE49-F238E27FC236}">
                  <a16:creationId xmlns:a16="http://schemas.microsoft.com/office/drawing/2014/main" id="{FC982DBC-E3DF-618E-5B56-9163C6F65AB4}"/>
                </a:ext>
              </a:extLst>
            </p:cNvPr>
            <p:cNvSpPr txBox="1"/>
            <p:nvPr/>
          </p:nvSpPr>
          <p:spPr>
            <a:xfrm>
              <a:off x="10339319" y="6151549"/>
              <a:ext cx="3175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R</a:t>
              </a:r>
              <a:endParaRPr lang="zh-TW" altLang="en-US" sz="1600" b="1" i="1" dirty="0"/>
            </a:p>
          </p:txBody>
        </p:sp>
      </p:grpSp>
      <p:sp>
        <p:nvSpPr>
          <p:cNvPr id="7" name="文字方塊 6">
            <a:extLst>
              <a:ext uri="{FF2B5EF4-FFF2-40B4-BE49-F238E27FC236}">
                <a16:creationId xmlns:a16="http://schemas.microsoft.com/office/drawing/2014/main" id="{C06D265B-E07E-59E4-9979-76A5AC6585BD}"/>
              </a:ext>
            </a:extLst>
          </p:cNvPr>
          <p:cNvSpPr txBox="1"/>
          <p:nvPr/>
        </p:nvSpPr>
        <p:spPr>
          <a:xfrm>
            <a:off x="5615991" y="4845467"/>
            <a:ext cx="1043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圖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7" name="圖片 46">
            <a:extLst>
              <a:ext uri="{FF2B5EF4-FFF2-40B4-BE49-F238E27FC236}">
                <a16:creationId xmlns:a16="http://schemas.microsoft.com/office/drawing/2014/main" id="{ADB5D81C-E37C-54D0-484D-2829775594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79214" y="4030277"/>
            <a:ext cx="3552679" cy="1637818"/>
          </a:xfrm>
          <a:prstGeom prst="rect">
            <a:avLst/>
          </a:prstGeom>
        </p:spPr>
      </p:pic>
      <p:sp>
        <p:nvSpPr>
          <p:cNvPr id="5" name="文字方塊 4">
            <a:extLst>
              <a:ext uri="{FF2B5EF4-FFF2-40B4-BE49-F238E27FC236}">
                <a16:creationId xmlns:a16="http://schemas.microsoft.com/office/drawing/2014/main" id="{591E2A10-8288-2F6D-97F6-8002410220AE}"/>
              </a:ext>
            </a:extLst>
          </p:cNvPr>
          <p:cNvSpPr txBox="1"/>
          <p:nvPr/>
        </p:nvSpPr>
        <p:spPr>
          <a:xfrm>
            <a:off x="5621378" y="3350214"/>
            <a:ext cx="1043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圖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1" name="圖片 30">
            <a:extLst>
              <a:ext uri="{FF2B5EF4-FFF2-40B4-BE49-F238E27FC236}">
                <a16:creationId xmlns:a16="http://schemas.microsoft.com/office/drawing/2014/main" id="{F51F1386-8CBA-9800-40C3-B9615785A4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86284" y="5043214"/>
            <a:ext cx="723721" cy="720000"/>
          </a:xfrm>
          <a:prstGeom prst="rect">
            <a:avLst/>
          </a:prstGeom>
        </p:spPr>
      </p:pic>
      <p:sp>
        <p:nvSpPr>
          <p:cNvPr id="39" name="文字方塊 3">
            <a:extLst>
              <a:ext uri="{FF2B5EF4-FFF2-40B4-BE49-F238E27FC236}">
                <a16:creationId xmlns:a16="http://schemas.microsoft.com/office/drawing/2014/main" id="{4753903B-BCD4-58FB-A596-A2884DAC8EF5}"/>
              </a:ext>
            </a:extLst>
          </p:cNvPr>
          <p:cNvSpPr txBox="1"/>
          <p:nvPr/>
        </p:nvSpPr>
        <p:spPr>
          <a:xfrm>
            <a:off x="10963944" y="4787248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2891728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23254</TotalTime>
  <Words>222</Words>
  <Application>Microsoft Office PowerPoint</Application>
  <PresentationFormat>寬螢幕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摺疊後剪開的連比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1133</cp:revision>
  <dcterms:created xsi:type="dcterms:W3CDTF">2015-07-26T15:18:38Z</dcterms:created>
  <dcterms:modified xsi:type="dcterms:W3CDTF">2024-01-16T23:43:07Z</dcterms:modified>
</cp:coreProperties>
</file>