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0B61E-ED31-4ED1-B1CB-53FDB45B9688}" v="76" dt="2023-08-12T06:47:09.1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7" autoAdjust="0"/>
    <p:restoredTop sz="94796" autoAdjust="0"/>
  </p:normalViewPr>
  <p:slideViewPr>
    <p:cSldViewPr snapToGrid="0">
      <p:cViewPr varScale="1">
        <p:scale>
          <a:sx n="80" d="100"/>
          <a:sy n="80" d="100"/>
        </p:scale>
        <p:origin x="272" y="40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addSld delSld modSld">
      <pc:chgData name="代數白痴 顧" userId="316db6a4f7ef8138" providerId="LiveId" clId="{4F20B61E-ED31-4ED1-B1CB-53FDB45B9688}" dt="2023-08-12T06:48:23.436" v="2458" actId="14100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4F20B61E-ED31-4ED1-B1CB-53FDB45B9688}" dt="2023-08-12T06:36:28.796" v="2129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30" creationId="{AE2A491D-3C7C-BC52-C189-6B50A3A31426}"/>
          </ac:spMkLst>
        </pc:spChg>
        <pc:spChg chg="add mod">
          <ac:chgData name="代數白痴 顧" userId="316db6a4f7ef8138" providerId="LiveId" clId="{4F20B61E-ED31-4ED1-B1CB-53FDB45B9688}" dt="2023-08-12T06:29:27.449" v="1886" actId="1035"/>
          <ac:spMkLst>
            <pc:docMk/>
            <pc:sldMk cId="754667137" sldId="386"/>
            <ac:spMk id="31" creationId="{1FF975D9-1136-250C-C25A-1B6553DE5ABF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32" creationId="{F55DAD4B-9A64-CE97-EF5C-7989348CBB37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33" creationId="{E86ADC23-A3EC-D3C4-5091-7EC16917D152}"/>
          </ac:spMkLst>
        </pc:spChg>
        <pc:spChg chg="add del mod">
          <ac:chgData name="代數白痴 顧" userId="316db6a4f7ef8138" providerId="LiveId" clId="{4F20B61E-ED31-4ED1-B1CB-53FDB45B9688}" dt="2023-08-12T06:30:33.103" v="1918" actId="478"/>
          <ac:spMkLst>
            <pc:docMk/>
            <pc:sldMk cId="754667137" sldId="386"/>
            <ac:spMk id="34" creationId="{3FF5947E-11CA-B63D-04C4-6A9E349A6ABB}"/>
          </ac:spMkLst>
        </pc:spChg>
        <pc:spChg chg="add mod">
          <ac:chgData name="代數白痴 顧" userId="316db6a4f7ef8138" providerId="LiveId" clId="{4F20B61E-ED31-4ED1-B1CB-53FDB45B9688}" dt="2023-08-12T06:30:55.574" v="1927" actId="1035"/>
          <ac:spMkLst>
            <pc:docMk/>
            <pc:sldMk cId="754667137" sldId="386"/>
            <ac:spMk id="35" creationId="{4D2B191D-6F36-624E-2BA6-19BDA7C0F20C}"/>
          </ac:spMkLst>
        </pc:spChg>
        <pc:spChg chg="add del mod">
          <ac:chgData name="代數白痴 顧" userId="316db6a4f7ef8138" providerId="LiveId" clId="{4F20B61E-ED31-4ED1-B1CB-53FDB45B9688}" dt="2023-08-12T06:30:32.135" v="1917" actId="478"/>
          <ac:spMkLst>
            <pc:docMk/>
            <pc:sldMk cId="754667137" sldId="386"/>
            <ac:spMk id="36" creationId="{996483E2-F668-24DA-F6C3-B421FEB77C37}"/>
          </ac:spMkLst>
        </pc:spChg>
        <pc:spChg chg="add del mod">
          <ac:chgData name="代數白痴 顧" userId="316db6a4f7ef8138" providerId="LiveId" clId="{4F20B61E-ED31-4ED1-B1CB-53FDB45B9688}" dt="2023-08-12T06:30:30.729" v="1916" actId="478"/>
          <ac:spMkLst>
            <pc:docMk/>
            <pc:sldMk cId="754667137" sldId="386"/>
            <ac:spMk id="37" creationId="{961B7A48-407F-ABBD-F4CF-6BC5B6649113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38" creationId="{99D662C6-D326-5132-8EB6-1321CBF81E46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39" creationId="{0B11D0C0-A8EE-F862-3949-B650DB464489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40" creationId="{A3AE14B8-AA41-8F6A-FBBF-6DB9E378D81B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41" creationId="{0D1107D4-F56B-7133-01A1-03316F352479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42" creationId="{B37F85C0-F3A0-2E15-2CBD-42D1C76E1E6D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43" creationId="{1E392352-47B8-B0D2-B5BE-84B7B6DBA38B}"/>
          </ac:spMkLst>
        </pc:spChg>
        <pc:spChg chg="add mod">
          <ac:chgData name="代數白痴 顧" userId="316db6a4f7ef8138" providerId="LiveId" clId="{4F20B61E-ED31-4ED1-B1CB-53FDB45B9688}" dt="2023-08-12T06:36:16.222" v="2126" actId="1076"/>
          <ac:spMkLst>
            <pc:docMk/>
            <pc:sldMk cId="754667137" sldId="386"/>
            <ac:spMk id="47" creationId="{69E124F0-5467-515E-ACF8-3002893E33F1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6:20:40.604" v="1578" actId="103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2T06:20:40.604" v="1578" actId="103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2T06:20:58.238" v="1579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6:20:22.791" v="155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6:16:42.700" v="1410" actId="103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4F20B61E-ED31-4ED1-B1CB-53FDB45B9688}" dt="2023-08-12T06:35:13.547" v="2112" actId="164"/>
          <ac:grpSpMkLst>
            <pc:docMk/>
            <pc:sldMk cId="754667137" sldId="386"/>
            <ac:grpSpMk id="29" creationId="{8A015624-2F10-85E0-9F0F-6DD7B3C1EBDC}"/>
          </ac:grpSpMkLst>
        </pc:grpChg>
        <pc:grpChg chg="add mod">
          <ac:chgData name="代數白痴 顧" userId="316db6a4f7ef8138" providerId="LiveId" clId="{4F20B61E-ED31-4ED1-B1CB-53FDB45B9688}" dt="2023-08-12T06:33:54.347" v="2104" actId="164"/>
          <ac:grpSpMkLst>
            <pc:docMk/>
            <pc:sldMk cId="754667137" sldId="386"/>
            <ac:grpSpMk id="44" creationId="{C4A68339-43C6-261A-3EFB-5168969A9A5F}"/>
          </ac:grpSpMkLst>
        </pc:grpChg>
        <pc:grpChg chg="add mod">
          <ac:chgData name="代數白痴 顧" userId="316db6a4f7ef8138" providerId="LiveId" clId="{4F20B61E-ED31-4ED1-B1CB-53FDB45B9688}" dt="2023-08-12T06:34:26.154" v="2108" actId="164"/>
          <ac:grpSpMkLst>
            <pc:docMk/>
            <pc:sldMk cId="754667137" sldId="386"/>
            <ac:grpSpMk id="45" creationId="{9430CD71-CDEF-7561-6F26-96E26F33BE17}"/>
          </ac:grpSpMkLst>
        </pc:grpChg>
        <pc:grpChg chg="add mod">
          <ac:chgData name="代數白痴 顧" userId="316db6a4f7ef8138" providerId="LiveId" clId="{4F20B61E-ED31-4ED1-B1CB-53FDB45B9688}" dt="2023-08-12T06:35:13.547" v="2112" actId="164"/>
          <ac:grpSpMkLst>
            <pc:docMk/>
            <pc:sldMk cId="754667137" sldId="386"/>
            <ac:grpSpMk id="46" creationId="{AC53BF1C-087D-8CAF-8362-5B19213858CF}"/>
          </ac:grpSpMkLst>
        </pc:gr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add del mod">
          <ac:chgData name="代數白痴 顧" userId="316db6a4f7ef8138" providerId="LiveId" clId="{4F20B61E-ED31-4ED1-B1CB-53FDB45B9688}" dt="2023-08-12T06:26:48.636" v="1800" actId="478"/>
          <ac:cxnSpMkLst>
            <pc:docMk/>
            <pc:sldMk cId="754667137" sldId="386"/>
            <ac:cxnSpMk id="6" creationId="{E715A9BE-C9AC-7B54-0EA2-80691D8DA3D1}"/>
          </ac:cxnSpMkLst>
        </pc:cxnChg>
        <pc:cxnChg chg="add mod">
          <ac:chgData name="代數白痴 顧" userId="316db6a4f7ef8138" providerId="LiveId" clId="{4F20B61E-ED31-4ED1-B1CB-53FDB45B9688}" dt="2023-08-12T06:34:26.154" v="2108" actId="164"/>
          <ac:cxnSpMkLst>
            <pc:docMk/>
            <pc:sldMk cId="754667137" sldId="386"/>
            <ac:cxnSpMk id="8" creationId="{E6C8ABC6-4AEA-18E1-ABCE-7C8AC3920AB3}"/>
          </ac:cxnSpMkLst>
        </pc:cxnChg>
        <pc:cxnChg chg="add del">
          <ac:chgData name="代數白痴 顧" userId="316db6a4f7ef8138" providerId="LiveId" clId="{4F20B61E-ED31-4ED1-B1CB-53FDB45B9688}" dt="2023-08-12T06:27:07.804" v="1814" actId="478"/>
          <ac:cxnSpMkLst>
            <pc:docMk/>
            <pc:sldMk cId="754667137" sldId="386"/>
            <ac:cxnSpMk id="10" creationId="{890A1C7D-160D-63F4-0522-8A420B06375A}"/>
          </ac:cxnSpMkLst>
        </pc:cxnChg>
        <pc:cxnChg chg="add mod">
          <ac:chgData name="代數白痴 顧" userId="316db6a4f7ef8138" providerId="LiveId" clId="{4F20B61E-ED31-4ED1-B1CB-53FDB45B9688}" dt="2023-08-12T06:33:54.347" v="2104" actId="164"/>
          <ac:cxnSpMkLst>
            <pc:docMk/>
            <pc:sldMk cId="754667137" sldId="386"/>
            <ac:cxnSpMk id="12" creationId="{BDA84907-CD3B-E476-0375-ECC963E0DE97}"/>
          </ac:cxnSpMkLst>
        </pc:cxnChg>
        <pc:cxnChg chg="add mod">
          <ac:chgData name="代數白痴 顧" userId="316db6a4f7ef8138" providerId="LiveId" clId="{4F20B61E-ED31-4ED1-B1CB-53FDB45B9688}" dt="2023-08-12T06:28:35.274" v="1865" actId="1076"/>
          <ac:cxnSpMkLst>
            <pc:docMk/>
            <pc:sldMk cId="754667137" sldId="386"/>
            <ac:cxnSpMk id="13" creationId="{AE0F4D51-554F-7344-EFB2-4AFE6981AA53}"/>
          </ac:cxnSpMkLst>
        </pc:cxnChg>
        <pc:cxnChg chg="add del mod">
          <ac:chgData name="代數白痴 顧" userId="316db6a4f7ef8138" providerId="LiveId" clId="{4F20B61E-ED31-4ED1-B1CB-53FDB45B9688}" dt="2023-08-12T06:26:53.557" v="1801" actId="478"/>
          <ac:cxnSpMkLst>
            <pc:docMk/>
            <pc:sldMk cId="754667137" sldId="386"/>
            <ac:cxnSpMk id="14" creationId="{BF7CE1D2-3C93-33B7-4557-52E971E751E3}"/>
          </ac:cxnSpMkLst>
        </pc:cxnChg>
        <pc:cxnChg chg="add del mod">
          <ac:chgData name="代數白痴 顧" userId="316db6a4f7ef8138" providerId="LiveId" clId="{4F20B61E-ED31-4ED1-B1CB-53FDB45B9688}" dt="2023-08-12T06:26:57.763" v="1802" actId="478"/>
          <ac:cxnSpMkLst>
            <pc:docMk/>
            <pc:sldMk cId="754667137" sldId="386"/>
            <ac:cxnSpMk id="15" creationId="{C38CCD34-4375-E3D1-7B94-50E2B4137CDB}"/>
          </ac:cxnSpMkLst>
        </pc:cxnChg>
        <pc:cxnChg chg="add del mod">
          <ac:chgData name="代數白痴 顧" userId="316db6a4f7ef8138" providerId="LiveId" clId="{4F20B61E-ED31-4ED1-B1CB-53FDB45B9688}" dt="2023-08-12T06:26:37.818" v="1797" actId="478"/>
          <ac:cxnSpMkLst>
            <pc:docMk/>
            <pc:sldMk cId="754667137" sldId="386"/>
            <ac:cxnSpMk id="17" creationId="{36871FFC-3E5E-D805-4087-A5A19D511930}"/>
          </ac:cxnSpMkLst>
        </pc:cxnChg>
        <pc:cxnChg chg="add mod">
          <ac:chgData name="代數白痴 顧" userId="316db6a4f7ef8138" providerId="LiveId" clId="{4F20B61E-ED31-4ED1-B1CB-53FDB45B9688}" dt="2023-08-12T06:28:35.274" v="1865" actId="1076"/>
          <ac:cxnSpMkLst>
            <pc:docMk/>
            <pc:sldMk cId="754667137" sldId="386"/>
            <ac:cxnSpMk id="18" creationId="{B33A6478-6833-AB72-0DA5-28AED5656256}"/>
          </ac:cxnSpMkLst>
        </pc:cxnChg>
        <pc:cxnChg chg="add del mod">
          <ac:chgData name="代數白痴 顧" userId="316db6a4f7ef8138" providerId="LiveId" clId="{4F20B61E-ED31-4ED1-B1CB-53FDB45B9688}" dt="2023-08-12T06:28:08.262" v="1857" actId="478"/>
          <ac:cxnSpMkLst>
            <pc:docMk/>
            <pc:sldMk cId="754667137" sldId="386"/>
            <ac:cxnSpMk id="21" creationId="{D6C3BB9E-C565-B9C9-238B-9FDC388F18BE}"/>
          </ac:cxnSpMkLst>
        </pc:cxnChg>
        <pc:cxnChg chg="add del mod">
          <ac:chgData name="代數白痴 顧" userId="316db6a4f7ef8138" providerId="LiveId" clId="{4F20B61E-ED31-4ED1-B1CB-53FDB45B9688}" dt="2023-08-12T06:28:09.417" v="1858" actId="478"/>
          <ac:cxnSpMkLst>
            <pc:docMk/>
            <pc:sldMk cId="754667137" sldId="386"/>
            <ac:cxnSpMk id="22" creationId="{57FFFEB1-2524-F0EA-FBC6-EFBC34B471B2}"/>
          </ac:cxnSpMkLst>
        </pc:cxnChg>
        <pc:cxnChg chg="add mod">
          <ac:chgData name="代數白痴 顧" userId="316db6a4f7ef8138" providerId="LiveId" clId="{4F20B61E-ED31-4ED1-B1CB-53FDB45B9688}" dt="2023-08-12T06:28:30.447" v="1864" actId="164"/>
          <ac:cxnSpMkLst>
            <pc:docMk/>
            <pc:sldMk cId="754667137" sldId="386"/>
            <ac:cxnSpMk id="27" creationId="{56575258-3987-67D3-A5DC-A2E337CDA37B}"/>
          </ac:cxnSpMkLst>
        </pc:cxnChg>
        <pc:cxnChg chg="add mod">
          <ac:chgData name="代數白痴 顧" userId="316db6a4f7ef8138" providerId="LiveId" clId="{4F20B61E-ED31-4ED1-B1CB-53FDB45B9688}" dt="2023-08-12T06:28:30.447" v="1864" actId="164"/>
          <ac:cxnSpMkLst>
            <pc:docMk/>
            <pc:sldMk cId="754667137" sldId="386"/>
            <ac:cxnSpMk id="28" creationId="{BCDCA6C2-AFDE-EB27-B2BD-E8181DB0A8AC}"/>
          </ac:cxnSpMkLst>
        </pc:cxnChg>
        <pc:cxnChg chg="mod">
          <ac:chgData name="代數白痴 顧" userId="316db6a4f7ef8138" providerId="LiveId" clId="{4F20B61E-ED31-4ED1-B1CB-53FDB45B9688}" dt="2023-08-12T06:20:40.604" v="1578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4F20B61E-ED31-4ED1-B1CB-53FDB45B9688}" dt="2023-08-12T06:38:42.605" v="2141" actId="21"/>
        <pc:sldMkLst>
          <pc:docMk/>
          <pc:sldMk cId="731354489" sldId="387"/>
        </pc:sldMkLst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8" creationId="{F5639DF6-52C5-3D3F-94AE-6FEC1CA63EA4}"/>
          </ac:spMkLst>
        </pc:spChg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9" creationId="{EBD320F8-9F65-4839-582B-ABF7FACEE8A7}"/>
          </ac:spMkLst>
        </pc:spChg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10" creationId="{ECCD4D65-96A4-A59A-171D-4F51B7757336}"/>
          </ac:spMkLst>
        </pc:spChg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del mod">
          <ac:chgData name="代數白痴 顧" userId="316db6a4f7ef8138" providerId="LiveId" clId="{4F20B61E-ED31-4ED1-B1CB-53FDB45B9688}" dt="2023-08-12T06:38:42.605" v="2141" actId="21"/>
          <ac:graphicFrameMkLst>
            <pc:docMk/>
            <pc:sldMk cId="731354489" sldId="387"/>
            <ac:graphicFrameMk id="2" creationId="{52700004-8873-036E-C662-0E9EFAB7D9D5}"/>
          </ac:graphicFrameMkLst>
        </pc:graphicFrameChg>
        <pc:cxnChg chg="add del mod">
          <ac:chgData name="代數白痴 顧" userId="316db6a4f7ef8138" providerId="LiveId" clId="{4F20B61E-ED31-4ED1-B1CB-53FDB45B9688}" dt="2023-08-12T06:38:42.605" v="2141" actId="21"/>
          <ac:cxnSpMkLst>
            <pc:docMk/>
            <pc:sldMk cId="731354489" sldId="387"/>
            <ac:cxnSpMk id="6" creationId="{88CEF044-0C88-016C-58FD-993523D100AA}"/>
          </ac:cxnSpMkLst>
        </pc:cxnChg>
        <pc:cxnChg chg="add del mod">
          <ac:chgData name="代數白痴 顧" userId="316db6a4f7ef8138" providerId="LiveId" clId="{4F20B61E-ED31-4ED1-B1CB-53FDB45B9688}" dt="2023-08-12T06:38:42.605" v="2141" actId="21"/>
          <ac:cxnSpMkLst>
            <pc:docMk/>
            <pc:sldMk cId="731354489" sldId="387"/>
            <ac:cxnSpMk id="7" creationId="{A7EEB806-F5A3-6686-2EB5-2CA1797B5702}"/>
          </ac:cxnSpMkLst>
        </pc:cxn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">
        <pc:chgData name="代數白痴 顧" userId="316db6a4f7ef8138" providerId="LiveId" clId="{4F20B61E-ED31-4ED1-B1CB-53FDB45B9688}" dt="2023-08-12T06:48:23.436" v="2458" actId="14100"/>
        <pc:sldMkLst>
          <pc:docMk/>
          <pc:sldMk cId="3686676960" sldId="388"/>
        </pc:sldMkLst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8" creationId="{B86CA96D-B43F-9B4B-8ABA-F8D0DCAAD450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9" creationId="{7881B6F2-8450-A922-30A2-BBF740C75ADB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0" creationId="{4D64A7B4-062B-B95D-9F2B-630E573FE736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1" creationId="{7543A710-5EFF-3EE6-91DC-744CEA709020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3" creationId="{881BB481-FEDE-6EF5-CA91-813B231EB964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4" creationId="{E5C0099C-48B9-652A-67B3-AF41A9CEAC2F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5" creationId="{2CADB5EE-848E-29BF-7871-437ECE18F089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6" creationId="{8AD145F0-83F1-7FD9-8D5D-D2DA1B3CD416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7" creationId="{AB3B6E71-7521-87E3-7299-E9C38767E99B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8" creationId="{B7E7CC92-3DD2-0AB3-ADA6-9089EE4599BF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9" creationId="{9B274157-26B0-B13F-39CC-95D7816DDAF3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20" creationId="{8A962FBD-F833-FA75-33AB-502DF5C575DA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21" creationId="{F591A6DE-F911-8AAB-2909-70899DC05057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22" creationId="{2E904B65-5BF2-E08D-80F0-134E78DE291E}"/>
          </ac:spMkLst>
        </pc:spChg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add del mod">
          <ac:chgData name="代數白痴 顧" userId="316db6a4f7ef8138" providerId="LiveId" clId="{4F20B61E-ED31-4ED1-B1CB-53FDB45B9688}" dt="2023-08-12T06:41:30.802" v="2179" actId="478"/>
          <ac:graphicFrameMkLst>
            <pc:docMk/>
            <pc:sldMk cId="3686676960" sldId="388"/>
            <ac:graphicFrameMk id="2" creationId="{69729188-28E1-E406-33FA-B0026178B1E3}"/>
          </ac:graphicFrameMkLst>
        </pc:graphicFrameChg>
        <pc:graphicFrameChg chg="add mod ord modGraphic">
          <ac:chgData name="代數白痴 顧" userId="316db6a4f7ef8138" providerId="LiveId" clId="{4F20B61E-ED31-4ED1-B1CB-53FDB45B9688}" dt="2023-08-12T06:48:00.080" v="2435" actId="167"/>
          <ac:graphicFrameMkLst>
            <pc:docMk/>
            <pc:sldMk cId="3686676960" sldId="388"/>
            <ac:graphicFrameMk id="12" creationId="{5A29FBC0-D233-6A2E-9BDB-B15C1D128DE8}"/>
          </ac:graphicFrameMkLst>
        </pc:graphicFrame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  <pc:cxnChg chg="add mod">
          <ac:chgData name="代數白痴 顧" userId="316db6a4f7ef8138" providerId="LiveId" clId="{4F20B61E-ED31-4ED1-B1CB-53FDB45B9688}" dt="2023-08-12T06:48:23.436" v="2458" actId="14100"/>
          <ac:cxnSpMkLst>
            <pc:docMk/>
            <pc:sldMk cId="3686676960" sldId="388"/>
            <ac:cxnSpMk id="6" creationId="{AD90CDF2-B158-16F0-10DB-043CC481E031}"/>
          </ac:cxnSpMkLst>
        </pc:cxnChg>
        <pc:cxnChg chg="add mod">
          <ac:chgData name="代數白痴 顧" userId="316db6a4f7ef8138" providerId="LiveId" clId="{4F20B61E-ED31-4ED1-B1CB-53FDB45B9688}" dt="2023-08-12T06:48:11.187" v="2457" actId="1038"/>
          <ac:cxnSpMkLst>
            <pc:docMk/>
            <pc:sldMk cId="3686676960" sldId="388"/>
            <ac:cxnSpMk id="7" creationId="{DAC3D23B-355B-B05B-BEE4-D1ED54F8D5DF}"/>
          </ac:cxnSpMkLst>
        </pc:cxnChg>
      </pc:sldChg>
      <pc:sldChg chg="add del">
        <pc:chgData name="代數白痴 顧" userId="316db6a4f7ef8138" providerId="LiveId" clId="{4F20B61E-ED31-4ED1-B1CB-53FDB45B9688}" dt="2023-08-12T06:36:46.637" v="2130" actId="2696"/>
        <pc:sldMkLst>
          <pc:docMk/>
          <pc:sldMk cId="2948675888" sldId="389"/>
        </pc:sldMkLst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標示公園坐標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857801"/>
            <a:ext cx="11643349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已知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小薇</a:t>
            </a:r>
            <a:r>
              <a:rPr lang="zh-TW" altLang="en-US" sz="2000" dirty="0">
                <a:ea typeface="微軟正黑體" panose="020B0604030504040204" pitchFamily="34" charset="-120"/>
              </a:rPr>
              <a:t>住家的西方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 </a:t>
            </a:r>
            <a:r>
              <a:rPr lang="zh-TW" altLang="en-US" sz="2000" dirty="0">
                <a:ea typeface="微軟正黑體" panose="020B0604030504040204" pitchFamily="34" charset="-120"/>
              </a:rPr>
              <a:t>公尺處為車站，住家的北方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200 </a:t>
            </a:r>
            <a:r>
              <a:rPr lang="zh-TW" altLang="en-US" sz="2000" dirty="0">
                <a:ea typeface="微軟正黑體" panose="020B0604030504040204" pitchFamily="34" charset="-120"/>
              </a:rPr>
              <a:t>公尺處為學校，且從學校往東方走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公尺，再往南方走 </a:t>
            </a:r>
            <a:r>
              <a:rPr lang="en-US" altLang="zh-TW" sz="2000" b="1" dirty="0">
                <a:ea typeface="微軟正黑體" panose="020B0604030504040204" pitchFamily="34" charset="-120"/>
              </a:rPr>
              <a:t>400 </a:t>
            </a:r>
            <a:r>
              <a:rPr lang="zh-TW" altLang="en-US" sz="2000" dirty="0">
                <a:ea typeface="微軟正黑體" panose="020B0604030504040204" pitchFamily="34" charset="-120"/>
              </a:rPr>
              <a:t>公尺可到達公園。若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小薇</a:t>
            </a:r>
            <a:r>
              <a:rPr lang="zh-TW" altLang="en-US" sz="2000" dirty="0">
                <a:ea typeface="微軟正黑體" panose="020B0604030504040204" pitchFamily="34" charset="-120"/>
              </a:rPr>
              <a:t>將住家、車站、學校分別標示在坐標平面上的 </a:t>
            </a:r>
            <a:r>
              <a:rPr lang="en-US" altLang="zh-TW" sz="2000" b="1" dirty="0">
                <a:ea typeface="微軟正黑體" panose="020B0604030504040204" pitchFamily="34" charset="-120"/>
              </a:rPr>
              <a:t>(2, 0)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(0, 0)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(2, 4) </a:t>
            </a:r>
            <a:r>
              <a:rPr lang="zh-TW" altLang="en-US" sz="2000" dirty="0">
                <a:ea typeface="微軟正黑體" panose="020B0604030504040204" pitchFamily="34" charset="-120"/>
              </a:rPr>
              <a:t>三點，則公園應標示在此坐標平面上的哪一點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(4, –4)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(B) (4, 12)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(0, –4)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(0, 12)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9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4811659"/>
            <a:ext cx="11954751" cy="1902361"/>
            <a:chOff x="237249" y="5944499"/>
            <a:chExt cx="11954751" cy="1902361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33534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944499"/>
              <a:ext cx="1667752" cy="395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98179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6422722"/>
              <a:ext cx="11524217" cy="1392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>
                <a:lnSpc>
                  <a:spcPct val="120000"/>
                </a:lnSpc>
                <a:tabLst>
                  <a:tab pos="684530" algn="r"/>
                  <a:tab pos="1431290" algn="l"/>
                  <a:tab pos="2302510" algn="l"/>
                  <a:tab pos="3182620" algn="l"/>
                  <a:tab pos="684530" algn="r"/>
                  <a:tab pos="1170305" algn="l"/>
                  <a:tab pos="1431290" algn="l"/>
                  <a:tab pos="3182620" algn="l"/>
                </a:tabLst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已知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</a:rPr>
                <a:t>小真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住家的西方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100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公尺處為車站，住家的北方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200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公尺處為學校，且從學校往東方走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150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公尺，再往南方走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600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公尺可到達公園。若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</a:rPr>
                <a:t>小真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將住家、車站、學校分別標示在坐標平面上的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(2, 0</a:t>
              </a:r>
              <a:r>
                <a:rPr lang="en-US" altLang="zh-TW" b="1" dirty="0">
                  <a:ea typeface="微軟正黑體" panose="020B0604030504040204" pitchFamily="34" charset="-120"/>
                </a:rPr>
                <a:t>)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</a:rPr>
                <a:t>、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en-US" altLang="zh-TW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0, 0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)</a:t>
              </a:r>
              <a:r>
                <a:rPr lang="zh-TW" altLang="zh-TW" sz="1800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(2, 4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) </a:t>
              </a:r>
              <a:r>
                <a:rPr lang="zh-TW" altLang="zh-TW" sz="1800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三點，則公園應標示在此坐標平面上的哪一點？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(3, –6)    (B) (4, 12)    (C) (5, –8)    (D) (0, 10)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7485030"/>
              <a:ext cx="2302062" cy="3618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20631</TotalTime>
  <Words>263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標示公園坐標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1080</cp:revision>
  <dcterms:created xsi:type="dcterms:W3CDTF">2015-07-26T15:18:38Z</dcterms:created>
  <dcterms:modified xsi:type="dcterms:W3CDTF">2024-01-23T05:57:21Z</dcterms:modified>
</cp:coreProperties>
</file>