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5F5F5"/>
    <a:srgbClr val="FF00FF"/>
    <a:srgbClr val="3399FF"/>
    <a:srgbClr val="FF6000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49ED34-4B87-4BF6-AEFF-9B4A5EEDB29E}" v="7" dt="2023-08-07T13:09:49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96" autoAdjust="0"/>
  </p:normalViewPr>
  <p:slideViewPr>
    <p:cSldViewPr snapToGrid="0">
      <p:cViewPr varScale="1">
        <p:scale>
          <a:sx n="67" d="100"/>
          <a:sy n="67" d="100"/>
        </p:scale>
        <p:origin x="76" y="236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650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三人關係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846371"/>
            <a:ext cx="11809986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</a:rPr>
              <a:t>已知甲、乙、丙三人各有一些錢，其中甲的錢是乙的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</a:rPr>
              <a:t>倍，乙比丙多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</a:rPr>
              <a:t>元，丙比甲少 </a:t>
            </a:r>
            <a:r>
              <a:rPr lang="en-US" altLang="zh-TW" sz="2000" b="1" dirty="0">
                <a:ea typeface="微軟正黑體" panose="020B0604030504040204" pitchFamily="34" charset="-120"/>
              </a:rPr>
              <a:t>11</a:t>
            </a:r>
            <a:r>
              <a:rPr lang="en-US" altLang="zh-TW" sz="2000" dirty="0">
                <a:ea typeface="微軟正黑體" panose="020B0604030504040204" pitchFamily="34" charset="-12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</a:rPr>
              <a:t>元，求三人的錢共有多少元</a:t>
            </a:r>
            <a:r>
              <a:rPr lang="en-US" altLang="zh-TW" sz="2000" dirty="0">
                <a:ea typeface="微軟正黑體" panose="020B0604030504040204" pitchFamily="34" charset="-12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</a:rPr>
              <a:t>  </a:t>
            </a:r>
            <a:endParaRPr lang="en-US" altLang="zh-TW" sz="2000" dirty="0"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30    (B) 33    (C) 36    (D) 39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96 </a:t>
            </a:r>
            <a:r>
              <a:rPr lang="zh-TW" altLang="en-US" dirty="0">
                <a:ea typeface="微軟正黑體" panose="020B0604030504040204" pitchFamily="34" charset="-120"/>
              </a:rPr>
              <a:t>基測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I. </a:t>
            </a:r>
            <a:r>
              <a:rPr lang="zh-TW" altLang="en-US" dirty="0">
                <a:ea typeface="微軟正黑體" panose="020B0604030504040204" pitchFamily="34" charset="-12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23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</a:rPr>
              <a:t>】</a:t>
            </a:r>
            <a:r>
              <a:rPr lang="zh-TW" altLang="en-US" b="1" dirty="0">
                <a:ea typeface="微軟正黑體" panose="020B0604030504040204" pitchFamily="34" charset="-120"/>
              </a:rPr>
              <a:t>  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4BAA3B68-1C7B-0A3C-CDE3-3D592655F73E}"/>
              </a:ext>
            </a:extLst>
          </p:cNvPr>
          <p:cNvGrpSpPr/>
          <p:nvPr/>
        </p:nvGrpSpPr>
        <p:grpSpPr>
          <a:xfrm>
            <a:off x="237250" y="5226600"/>
            <a:ext cx="11954743" cy="1538770"/>
            <a:chOff x="237250" y="5359602"/>
            <a:chExt cx="11954743" cy="1538770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75044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35960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39689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5837825"/>
              <a:ext cx="11151184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u="sng" dirty="0">
                  <a:ea typeface="微軟正黑體" panose="020B0604030504040204" pitchFamily="34" charset="-120"/>
                </a:rPr>
                <a:t>阿宇</a:t>
              </a:r>
              <a:r>
                <a:rPr lang="zh-TW" altLang="en-US" dirty="0">
                  <a:ea typeface="微軟正黑體" panose="020B0604030504040204" pitchFamily="34" charset="-120"/>
                </a:rPr>
                <a:t>養了三隻烏龜，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烏龜比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烏龜老了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歲，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dirty="0">
                  <a:ea typeface="微軟正黑體" panose="020B0604030504040204" pitchFamily="34" charset="-120"/>
                </a:rPr>
                <a:t> 烏龜比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 烏龜老了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27 </a:t>
              </a:r>
              <a:r>
                <a:rPr lang="zh-TW" altLang="en-US" dirty="0">
                  <a:ea typeface="微軟正黑體" panose="020B0604030504040204" pitchFamily="34" charset="-120"/>
                </a:rPr>
                <a:t>歲，而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dirty="0">
                  <a:ea typeface="微軟正黑體" panose="020B0604030504040204" pitchFamily="34" charset="-120"/>
                </a:rPr>
                <a:t> 三隻烏龜年齡總和為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186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歲，請問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烏龜的年齡為何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endParaRPr lang="en-US" altLang="zh-TW" dirty="0">
                <a:ea typeface="微軟正黑體" panose="020B0604030504040204" pitchFamily="34" charset="-120"/>
              </a:endParaRPr>
            </a:p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(A) 48    (B) 63    (C) 75    (D) 82</a:t>
              </a: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1" y="655065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67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19997</TotalTime>
  <Words>151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三人關係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1045</cp:revision>
  <dcterms:created xsi:type="dcterms:W3CDTF">2015-07-26T15:18:38Z</dcterms:created>
  <dcterms:modified xsi:type="dcterms:W3CDTF">2024-01-23T06:12:42Z</dcterms:modified>
</cp:coreProperties>
</file>