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88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5F5F5"/>
    <a:srgbClr val="FF00FF"/>
    <a:srgbClr val="3399FF"/>
    <a:srgbClr val="FF6000"/>
    <a:srgbClr val="FFCCFF"/>
    <a:srgbClr val="FFFF99"/>
    <a:srgbClr val="FF66FF"/>
    <a:srgbClr val="ADDB7B"/>
    <a:srgbClr val="66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249ED34-4B87-4BF6-AEFF-9B4A5EEDB29E}" v="7" dt="2023-08-07T13:09:49.63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796" autoAdjust="0"/>
  </p:normalViewPr>
  <p:slideViewPr>
    <p:cSldViewPr snapToGrid="0">
      <p:cViewPr varScale="1">
        <p:scale>
          <a:sx n="67" d="100"/>
          <a:sy n="67" d="100"/>
        </p:scale>
        <p:origin x="76" y="236"/>
      </p:cViewPr>
      <p:guideLst>
        <p:guide pos="3840"/>
        <p:guide orient="horz"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46C2F393-F996-4C37-9180-442E4418F599}"/>
    <pc:docChg chg="undo custSel addSld modSld">
      <pc:chgData name="代數白痴 顧" userId="316db6a4f7ef8138" providerId="LiveId" clId="{46C2F393-F996-4C37-9180-442E4418F599}" dt="2023-08-07T14:47:30.101" v="1984"/>
      <pc:docMkLst>
        <pc:docMk/>
      </pc:docMkLst>
      <pc:sldChg chg="modSp mod modAnim">
        <pc:chgData name="代數白痴 顧" userId="316db6a4f7ef8138" providerId="LiveId" clId="{46C2F393-F996-4C37-9180-442E4418F599}" dt="2023-08-07T14:47:30.101" v="1984"/>
        <pc:sldMkLst>
          <pc:docMk/>
          <pc:sldMk cId="2873434386" sldId="379"/>
        </pc:sldMkLst>
        <pc:picChg chg="mod">
          <ac:chgData name="代數白痴 顧" userId="316db6a4f7ef8138" providerId="LiveId" clId="{46C2F393-F996-4C37-9180-442E4418F599}" dt="2023-08-07T14:42:59.883" v="1632" actId="14100"/>
          <ac:picMkLst>
            <pc:docMk/>
            <pc:sldMk cId="2873434386" sldId="379"/>
            <ac:picMk id="5" creationId="{BC1F925B-0C3B-2CBA-E942-A09FF91D4971}"/>
          </ac:picMkLst>
        </pc:picChg>
      </pc:sldChg>
      <pc:sldChg chg="modSp mod">
        <pc:chgData name="代數白痴 顧" userId="316db6a4f7ef8138" providerId="LiveId" clId="{46C2F393-F996-4C37-9180-442E4418F599}" dt="2023-08-07T14:17:21.047" v="1" actId="20577"/>
        <pc:sldMkLst>
          <pc:docMk/>
          <pc:sldMk cId="371298532" sldId="385"/>
        </pc:sldMkLst>
        <pc:spChg chg="mod">
          <ac:chgData name="代數白痴 顧" userId="316db6a4f7ef8138" providerId="LiveId" clId="{46C2F393-F996-4C37-9180-442E4418F599}" dt="2023-08-07T14:17:21.047" v="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modSp mod modAnim">
        <pc:chgData name="代數白痴 顧" userId="316db6a4f7ef8138" providerId="LiveId" clId="{46C2F393-F996-4C37-9180-442E4418F599}" dt="2023-08-07T14:47:23.302" v="1983"/>
        <pc:sldMkLst>
          <pc:docMk/>
          <pc:sldMk cId="754667137" sldId="386"/>
        </pc:sldMkLst>
        <pc:spChg chg="mod">
          <ac:chgData name="代數白痴 顧" userId="316db6a4f7ef8138" providerId="LiveId" clId="{46C2F393-F996-4C37-9180-442E4418F599}" dt="2023-08-07T14:17:33.758" v="2" actId="113"/>
          <ac:spMkLst>
            <pc:docMk/>
            <pc:sldMk cId="754667137" sldId="386"/>
            <ac:spMk id="89" creationId="{9E8FE398-ED8E-E5DE-BD50-E0471252FAF6}"/>
          </ac:spMkLst>
        </pc:spChg>
      </pc:sldChg>
      <pc:sldChg chg="addSp delSp modSp mod modAnim">
        <pc:chgData name="代數白痴 顧" userId="316db6a4f7ef8138" providerId="LiveId" clId="{46C2F393-F996-4C37-9180-442E4418F599}" dt="2023-08-07T14:47:15.821" v="1982"/>
        <pc:sldMkLst>
          <pc:docMk/>
          <pc:sldMk cId="731354489" sldId="387"/>
        </pc:sldMkLst>
        <pc:spChg chg="mod">
          <ac:chgData name="代數白痴 顧" userId="316db6a4f7ef8138" providerId="LiveId" clId="{46C2F393-F996-4C37-9180-442E4418F599}" dt="2023-08-07T14:38:26.668" v="141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6C2F393-F996-4C37-9180-442E4418F599}" dt="2023-08-07T14:42:47.006" v="1631" actId="948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39:07.768" v="1426" actId="113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38:11.582" v="1387" actId="113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31:45.348" v="757" actId="1035"/>
          <ac:grpSpMkLst>
            <pc:docMk/>
            <pc:sldMk cId="731354489" sldId="387"/>
            <ac:grpSpMk id="5" creationId="{4BAA3B68-1C7B-0A3C-CDE3-3D592655F73E}"/>
          </ac:grpSpMkLst>
        </pc:grpChg>
        <pc:graphicFrameChg chg="add del mod modGraphic">
          <ac:chgData name="代數白痴 顧" userId="316db6a4f7ef8138" providerId="LiveId" clId="{46C2F393-F996-4C37-9180-442E4418F599}" dt="2023-08-07T14:28:02.701" v="567" actId="478"/>
          <ac:graphicFrameMkLst>
            <pc:docMk/>
            <pc:sldMk cId="731354489" sldId="387"/>
            <ac:graphicFrameMk id="6" creationId="{1D800CBD-BE37-0033-417E-4008BA15E551}"/>
          </ac:graphicFrameMkLst>
        </pc:graphicFrameChg>
        <pc:graphicFrameChg chg="add mod modGraphic">
          <ac:chgData name="代數白痴 顧" userId="316db6a4f7ef8138" providerId="LiveId" clId="{46C2F393-F996-4C37-9180-442E4418F599}" dt="2023-08-07T14:31:19.513" v="743" actId="572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picChg chg="add del mod">
          <ac:chgData name="代數白痴 顧" userId="316db6a4f7ef8138" providerId="LiveId" clId="{46C2F393-F996-4C37-9180-442E4418F599}" dt="2023-08-07T14:30:49.699" v="737" actId="478"/>
          <ac:picMkLst>
            <pc:docMk/>
            <pc:sldMk cId="731354489" sldId="387"/>
            <ac:picMk id="2" creationId="{49079357-0A30-F2F3-7FD9-9DF00DF3499E}"/>
          </ac:picMkLst>
        </pc:picChg>
      </pc:sldChg>
      <pc:sldChg chg="delSp modSp add mod modAnim">
        <pc:chgData name="代數白痴 顧" userId="316db6a4f7ef8138" providerId="LiveId" clId="{46C2F393-F996-4C37-9180-442E4418F599}" dt="2023-08-07T14:47:08.996" v="1981"/>
        <pc:sldMkLst>
          <pc:docMk/>
          <pc:sldMk cId="3686676960" sldId="388"/>
        </pc:sldMkLst>
        <pc:spChg chg="mod">
          <ac:chgData name="代數白痴 顧" userId="316db6a4f7ef8138" providerId="LiveId" clId="{46C2F393-F996-4C37-9180-442E4418F599}" dt="2023-08-07T14:43:53.415" v="1676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46:34.096" v="1953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46:46.939" v="1980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46:40.699" v="1966" actId="1035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46C2F393-F996-4C37-9180-442E4418F599}" dt="2023-08-07T14:41:32.460" v="1428" actId="478"/>
          <ac:graphicFrameMkLst>
            <pc:docMk/>
            <pc:sldMk cId="3686676960" sldId="388"/>
            <ac:graphicFrameMk id="7" creationId="{4D7B3E42-8458-5A2B-8262-E9DA7395F263}"/>
          </ac:graphicFrameMkLst>
        </pc:graphicFrameChg>
      </pc:sldChg>
    </pc:docChg>
  </pc:docChgLst>
  <pc:docChgLst>
    <pc:chgData name="代數白痴 顧" userId="316db6a4f7ef8138" providerId="LiveId" clId="{FB6A0F17-6D60-4C64-BFBD-FE2CCE7385F4}"/>
    <pc:docChg chg="undo custSel modSld modMainMaster">
      <pc:chgData name="代數白痴 顧" userId="316db6a4f7ef8138" providerId="LiveId" clId="{FB6A0F17-6D60-4C64-BFBD-FE2CCE7385F4}" dt="2023-08-07T12:48:25.091" v="3978" actId="114"/>
      <pc:docMkLst>
        <pc:docMk/>
      </pc:docMkLst>
      <pc:sldChg chg="addSp delSp modSp mod delAnim modAnim modNotesTx">
        <pc:chgData name="代數白痴 顧" userId="316db6a4f7ef8138" providerId="LiveId" clId="{FB6A0F17-6D60-4C64-BFBD-FE2CCE7385F4}" dt="2023-08-07T12:38:17.232" v="3272" actId="1037"/>
        <pc:sldMkLst>
          <pc:docMk/>
          <pc:sldMk cId="2873434386" sldId="379"/>
        </pc:sldMkLst>
        <pc:spChg chg="mod">
          <ac:chgData name="代數白痴 顧" userId="316db6a4f7ef8138" providerId="LiveId" clId="{FB6A0F17-6D60-4C64-BFBD-FE2CCE7385F4}" dt="2023-08-07T12:02:54.216" v="714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FB6A0F17-6D60-4C64-BFBD-FE2CCE7385F4}" dt="2023-08-07T12:28:14.987" v="2797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13" creationId="{164BC26C-AAB5-418F-2378-137A36FC5E61}"/>
          </ac:grpSpMkLst>
        </pc:grpChg>
        <pc:grpChg chg="del">
          <ac:chgData name="代數白痴 顧" userId="316db6a4f7ef8138" providerId="LiveId" clId="{FB6A0F17-6D60-4C64-BFBD-FE2CCE7385F4}" dt="2023-08-07T11:57:44.119" v="2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FB6A0F17-6D60-4C64-BFBD-FE2CCE7385F4}" dt="2023-08-07T12:03:14.852" v="718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FB6A0F17-6D60-4C64-BFBD-FE2CCE7385F4}" dt="2023-08-07T12:03:06.479" v="716" actId="165"/>
          <ac:grpSpMkLst>
            <pc:docMk/>
            <pc:sldMk cId="2873434386" sldId="379"/>
            <ac:grpSpMk id="78" creationId="{5C20ED32-AE53-076E-7CD8-9460420B3941}"/>
          </ac:grpSpMkLst>
        </pc:grp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add mod">
          <ac:chgData name="代數白痴 顧" userId="316db6a4f7ef8138" providerId="LiveId" clId="{FB6A0F17-6D60-4C64-BFBD-FE2CCE7385F4}" dt="2023-08-07T12:38:17.232" v="3272" actId="1037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FB6A0F17-6D60-4C64-BFBD-FE2CCE7385F4}" dt="2023-08-07T12:28:37.309" v="2813" actId="1035"/>
          <ac:picMkLst>
            <pc:docMk/>
            <pc:sldMk cId="2873434386" sldId="379"/>
            <ac:picMk id="8" creationId="{E482A0AF-79F4-07BD-CBC7-1B43C52BC991}"/>
          </ac:picMkLst>
        </pc:picChg>
        <pc:picChg chg="add del mod">
          <ac:chgData name="代數白痴 顧" userId="316db6a4f7ef8138" providerId="LiveId" clId="{FB6A0F17-6D60-4C64-BFBD-FE2CCE7385F4}" dt="2023-08-07T12:30:43.743" v="2820" actId="478"/>
          <ac:picMkLst>
            <pc:docMk/>
            <pc:sldMk cId="2873434386" sldId="379"/>
            <ac:picMk id="16" creationId="{1F226BF9-DE6A-AEA7-CBB9-40F3FD35FFCF}"/>
          </ac:picMkLst>
        </pc:picChg>
        <pc:cxnChg chg="mod">
          <ac:chgData name="代數白痴 顧" userId="316db6a4f7ef8138" providerId="LiveId" clId="{FB6A0F17-6D60-4C64-BFBD-FE2CCE7385F4}" dt="2023-08-07T12:22:46.856" v="2222" actId="1076"/>
          <ac:cxnSpMkLst>
            <pc:docMk/>
            <pc:sldMk cId="2873434386" sldId="379"/>
            <ac:cxnSpMk id="4" creationId="{D6BDB2B3-8893-C455-6A9B-8FE7E1AEE6B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7" creationId="{61BDB1AA-9ECB-875E-5F98-D32684266975}"/>
          </ac:cxnSpMkLst>
        </pc:cxnChg>
        <pc:cxnChg chg="del">
          <ac:chgData name="代數白痴 顧" userId="316db6a4f7ef8138" providerId="LiveId" clId="{FB6A0F17-6D60-4C64-BFBD-FE2CCE7385F4}" dt="2023-08-07T11:57:44.119" v="24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FB6A0F17-6D60-4C64-BFBD-FE2CCE7385F4}" dt="2023-08-07T12:03:09.009" v="717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FB6A0F17-6D60-4C64-BFBD-FE2CCE7385F4}" dt="2023-08-07T12:38:12.718" v="32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FB6A0F17-6D60-4C64-BFBD-FE2CCE7385F4}" dt="2023-08-07T11:54:52.276" v="22" actId="20577"/>
        <pc:sldMkLst>
          <pc:docMk/>
          <pc:sldMk cId="371298532" sldId="385"/>
        </pc:sldMkLst>
        <pc:spChg chg="mod">
          <ac:chgData name="代數白痴 顧" userId="316db6a4f7ef8138" providerId="LiveId" clId="{FB6A0F17-6D60-4C64-BFBD-FE2CCE7385F4}" dt="2023-08-07T11:54:52.276" v="2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B6A0F17-6D60-4C64-BFBD-FE2CCE7385F4}" dt="2023-08-07T12:39:53.072" v="3334" actId="20577"/>
        <pc:sldMkLst>
          <pc:docMk/>
          <pc:sldMk cId="754667137" sldId="386"/>
        </pc:sldMkLst>
        <pc:spChg chg="del mod">
          <ac:chgData name="代數白痴 顧" userId="316db6a4f7ef8138" providerId="LiveId" clId="{FB6A0F17-6D60-4C64-BFBD-FE2CCE7385F4}" dt="2023-08-07T12:09:57.572" v="1257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FB6A0F17-6D60-4C64-BFBD-FE2CCE7385F4}" dt="2023-08-07T12:09:49.105" v="1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35:08.932" v="3105" actId="103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39:08.058" v="3277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9:53.072" v="3334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35:08.932" v="3105" actId="1035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add mod">
          <ac:chgData name="代數白痴 顧" userId="316db6a4f7ef8138" providerId="LiveId" clId="{FB6A0F17-6D60-4C64-BFBD-FE2CCE7385F4}" dt="2023-08-07T12:35:37.238" v="3156" actId="103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add mod">
          <ac:chgData name="代數白痴 顧" userId="316db6a4f7ef8138" providerId="LiveId" clId="{FB6A0F17-6D60-4C64-BFBD-FE2CCE7385F4}" dt="2023-08-07T12:36:32.038" v="3231" actId="1037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add mod">
          <ac:chgData name="代數白痴 顧" userId="316db6a4f7ef8138" providerId="LiveId" clId="{FB6A0F17-6D60-4C64-BFBD-FE2CCE7385F4}" dt="2023-08-07T12:39:34.804" v="3333" actId="1037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addSp modSp mod">
        <pc:chgData name="代數白痴 顧" userId="316db6a4f7ef8138" providerId="LiveId" clId="{FB6A0F17-6D60-4C64-BFBD-FE2CCE7385F4}" dt="2023-08-07T12:48:25.091" v="3978" actId="114"/>
        <pc:sldMkLst>
          <pc:docMk/>
          <pc:sldMk cId="731354489" sldId="387"/>
        </pc:sldMkLst>
        <pc:spChg chg="mod">
          <ac:chgData name="代數白痴 顧" userId="316db6a4f7ef8138" providerId="LiveId" clId="{FB6A0F17-6D60-4C64-BFBD-FE2CCE7385F4}" dt="2023-08-07T12:40:44.122" v="3373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45:17.703" v="3771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48:25.091" v="3978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47:54.864" v="3973" actId="20577"/>
          <ac:spMkLst>
            <pc:docMk/>
            <pc:sldMk cId="731354489" sldId="387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42:09.761" v="3428" actId="1037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add mod">
          <ac:chgData name="代數白痴 顧" userId="316db6a4f7ef8138" providerId="LiveId" clId="{FB6A0F17-6D60-4C64-BFBD-FE2CCE7385F4}" dt="2023-08-07T12:42:58.024" v="3511" actId="1037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add mod">
          <ac:chgData name="代數白痴 顧" userId="316db6a4f7ef8138" providerId="LiveId" clId="{FB6A0F17-6D60-4C64-BFBD-FE2CCE7385F4}" dt="2023-08-07T12:44:29.747" v="3685" actId="103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add mod">
          <ac:chgData name="代數白痴 顧" userId="316db6a4f7ef8138" providerId="LiveId" clId="{FB6A0F17-6D60-4C64-BFBD-FE2CCE7385F4}" dt="2023-08-07T12:45:07.938" v="3768" actId="103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  <pc:sldMasterChg chg="modSldLayout">
        <pc:chgData name="代數白痴 顧" userId="316db6a4f7ef8138" providerId="LiveId" clId="{FB6A0F17-6D60-4C64-BFBD-FE2CCE7385F4}" dt="2023-08-07T12:32:02.585" v="2827" actId="1035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FB6A0F17-6D60-4C64-BFBD-FE2CCE7385F4}" dt="2023-08-07T12:32:02.585" v="2827" actId="1035"/>
          <pc:sldLayoutMkLst>
            <pc:docMk/>
            <pc:sldMasterMk cId="3597785154" sldId="2147483648"/>
            <pc:sldLayoutMk cId="1059632797" sldId="2147483650"/>
          </pc:sldLayoutMkLst>
          <pc:cxnChg chg="mod">
            <ac:chgData name="代數白痴 顧" userId="316db6a4f7ef8138" providerId="LiveId" clId="{FB6A0F17-6D60-4C64-BFBD-FE2CCE7385F4}" dt="2023-08-07T12:32:02.585" v="2827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B249ED34-4B87-4BF6-AEFF-9B4A5EEDB29E}"/>
    <pc:docChg chg="custSel modSld">
      <pc:chgData name="代數白痴 顧" userId="316db6a4f7ef8138" providerId="LiveId" clId="{B249ED34-4B87-4BF6-AEFF-9B4A5EEDB29E}" dt="2023-08-09T09:05:41.455" v="2143" actId="20577"/>
      <pc:docMkLst>
        <pc:docMk/>
      </pc:docMkLst>
      <pc:sldChg chg="addSp delSp modSp mod modTransition modNotesTx">
        <pc:chgData name="代數白痴 顧" userId="316db6a4f7ef8138" providerId="LiveId" clId="{B249ED34-4B87-4BF6-AEFF-9B4A5EEDB29E}" dt="2023-08-09T09:05:41.455" v="2143" actId="20577"/>
        <pc:sldMkLst>
          <pc:docMk/>
          <pc:sldMk cId="2873434386" sldId="379"/>
        </pc:sldMkLst>
        <pc:spChg chg="mod">
          <ac:chgData name="代數白痴 顧" userId="316db6a4f7ef8138" providerId="LiveId" clId="{B249ED34-4B87-4BF6-AEFF-9B4A5EEDB29E}" dt="2023-08-07T13:09:49.639" v="1336" actId="20578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02:03.513" v="878" actId="14100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01:58.420" v="877" actId="1036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B249ED34-4B87-4BF6-AEFF-9B4A5EEDB29E}" dt="2023-08-07T13:01:52.517" v="863" actId="1036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B249ED34-4B87-4BF6-AEFF-9B4A5EEDB29E}" dt="2023-08-07T12:58:16.081" v="429" actId="478"/>
          <ac:grpSpMkLst>
            <pc:docMk/>
            <pc:sldMk cId="2873434386" sldId="379"/>
            <ac:grpSpMk id="13" creationId="{164BC26C-AAB5-418F-2378-137A36FC5E61}"/>
          </ac:grpSpMkLst>
        </pc:grpChg>
        <pc:graphicFrameChg chg="del">
          <ac:chgData name="代數白痴 顧" userId="316db6a4f7ef8138" providerId="LiveId" clId="{B249ED34-4B87-4BF6-AEFF-9B4A5EEDB29E}" dt="2023-08-07T12:58:11.283" v="426" actId="478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del">
          <ac:chgData name="代數白痴 顧" userId="316db6a4f7ef8138" providerId="LiveId" clId="{B249ED34-4B87-4BF6-AEFF-9B4A5EEDB29E}" dt="2023-08-07T12:58:13.048" v="427" actId="478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del">
          <ac:chgData name="代數白痴 顧" userId="316db6a4f7ef8138" providerId="LiveId" clId="{B249ED34-4B87-4BF6-AEFF-9B4A5EEDB29E}" dt="2023-08-07T12:58:14.565" v="428" actId="478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del topLvl">
          <ac:chgData name="代數白痴 顧" userId="316db6a4f7ef8138" providerId="LiveId" clId="{B249ED34-4B87-4BF6-AEFF-9B4A5EEDB29E}" dt="2023-08-07T12:58:16.081" v="429" actId="478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B249ED34-4B87-4BF6-AEFF-9B4A5EEDB29E}" dt="2023-08-07T12:58:39.175" v="434" actId="14100"/>
          <ac:picMkLst>
            <pc:docMk/>
            <pc:sldMk cId="2873434386" sldId="379"/>
            <ac:picMk id="5" creationId="{BC1F925B-0C3B-2CBA-E942-A09FF91D4971}"/>
          </ac:picMkLst>
        </pc:picChg>
        <pc:picChg chg="del">
          <ac:chgData name="代數白痴 顧" userId="316db6a4f7ef8138" providerId="LiveId" clId="{B249ED34-4B87-4BF6-AEFF-9B4A5EEDB29E}" dt="2023-08-07T12:54:17.871" v="16" actId="478"/>
          <ac:picMkLst>
            <pc:docMk/>
            <pc:sldMk cId="2873434386" sldId="379"/>
            <ac:picMk id="8" creationId="{E482A0AF-79F4-07BD-CBC7-1B43C52BC991}"/>
          </ac:picMkLst>
        </pc:picChg>
      </pc:sldChg>
      <pc:sldChg chg="modSp mod modTransition">
        <pc:chgData name="代數白痴 顧" userId="316db6a4f7ef8138" providerId="LiveId" clId="{B249ED34-4B87-4BF6-AEFF-9B4A5EEDB29E}" dt="2023-08-07T12:58:43.330" v="435"/>
        <pc:sldMkLst>
          <pc:docMk/>
          <pc:sldMk cId="371298532" sldId="385"/>
        </pc:sldMkLst>
        <pc:spChg chg="mod">
          <ac:chgData name="代數白痴 顧" userId="316db6a4f7ef8138" providerId="LiveId" clId="{B249ED34-4B87-4BF6-AEFF-9B4A5EEDB29E}" dt="2023-08-07T12:54:11.397" v="15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 modTransition">
        <pc:chgData name="代數白痴 顧" userId="316db6a4f7ef8138" providerId="LiveId" clId="{B249ED34-4B87-4BF6-AEFF-9B4A5EEDB29E}" dt="2023-08-07T13:24:12.615" v="2130" actId="20577"/>
        <pc:sldMkLst>
          <pc:docMk/>
          <pc:sldMk cId="754667137" sldId="386"/>
        </pc:sldMkLst>
        <pc:spChg chg="mod">
          <ac:chgData name="代數白痴 顧" userId="316db6a4f7ef8138" providerId="LiveId" clId="{B249ED34-4B87-4BF6-AEFF-9B4A5EEDB29E}" dt="2023-08-07T13:07:19.981" v="91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249ED34-4B87-4BF6-AEFF-9B4A5EEDB29E}" dt="2023-08-07T13:10:39.182" v="1451" actId="1036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24:12.615" v="2130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14:21.596" v="2070" actId="1036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B249ED34-4B87-4BF6-AEFF-9B4A5EEDB29E}" dt="2023-08-07T13:13:50.752" v="2051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B249ED34-4B87-4BF6-AEFF-9B4A5EEDB29E}" dt="2023-08-07T13:06:36.110" v="879" actId="478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del">
          <ac:chgData name="代數白痴 顧" userId="316db6a4f7ef8138" providerId="LiveId" clId="{B249ED34-4B87-4BF6-AEFF-9B4A5EEDB29E}" dt="2023-08-07T13:06:37.610" v="881" actId="47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del">
          <ac:chgData name="代數白痴 顧" userId="316db6a4f7ef8138" providerId="LiveId" clId="{B249ED34-4B87-4BF6-AEFF-9B4A5EEDB29E}" dt="2023-08-07T13:06:36.750" v="880" actId="478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del">
          <ac:chgData name="代數白痴 顧" userId="316db6a4f7ef8138" providerId="LiveId" clId="{B249ED34-4B87-4BF6-AEFF-9B4A5EEDB29E}" dt="2023-08-07T13:10:42.494" v="1452" actId="478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delSp mod modTransition">
        <pc:chgData name="代數白痴 顧" userId="316db6a4f7ef8138" providerId="LiveId" clId="{B249ED34-4B87-4BF6-AEFF-9B4A5EEDB29E}" dt="2023-08-07T13:24:37.816" v="2131" actId="478"/>
        <pc:sldMkLst>
          <pc:docMk/>
          <pc:sldMk cId="731354489" sldId="387"/>
        </pc:sldMkLst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036508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534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三人關係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29614" y="846371"/>
            <a:ext cx="11809986" cy="1421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dirty="0">
                <a:ea typeface="微軟正黑體" panose="020B0604030504040204" pitchFamily="34" charset="-120"/>
              </a:rPr>
              <a:t>已知甲、乙、丙三人各有一些錢，其中甲的錢是乙的</a:t>
            </a:r>
            <a:r>
              <a:rPr lang="zh-TW" altLang="en-US" sz="2000" b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</a:rPr>
              <a:t>2 </a:t>
            </a:r>
            <a:r>
              <a:rPr lang="zh-TW" altLang="en-US" sz="2000" dirty="0">
                <a:ea typeface="微軟正黑體" panose="020B0604030504040204" pitchFamily="34" charset="-120"/>
              </a:rPr>
              <a:t>倍，乙比丙多</a:t>
            </a:r>
            <a:r>
              <a:rPr lang="zh-TW" altLang="en-US" sz="2000" b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</a:rPr>
              <a:t>1 </a:t>
            </a:r>
            <a:r>
              <a:rPr lang="zh-TW" altLang="en-US" sz="2000" dirty="0">
                <a:ea typeface="微軟正黑體" panose="020B0604030504040204" pitchFamily="34" charset="-120"/>
              </a:rPr>
              <a:t>元，丙比甲少 </a:t>
            </a:r>
            <a:r>
              <a:rPr lang="en-US" altLang="zh-TW" sz="2000" b="1" dirty="0">
                <a:ea typeface="微軟正黑體" panose="020B0604030504040204" pitchFamily="34" charset="-120"/>
              </a:rPr>
              <a:t>11</a:t>
            </a:r>
            <a:r>
              <a:rPr lang="en-US" altLang="zh-TW" sz="2000" dirty="0">
                <a:ea typeface="微軟正黑體" panose="020B0604030504040204" pitchFamily="34" charset="-12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</a:rPr>
              <a:t>元，求三人的錢共有多少元</a:t>
            </a:r>
            <a:r>
              <a:rPr lang="en-US" altLang="zh-TW" sz="2000" dirty="0">
                <a:ea typeface="微軟正黑體" panose="020B0604030504040204" pitchFamily="34" charset="-120"/>
              </a:rPr>
              <a:t>?</a:t>
            </a:r>
            <a:r>
              <a:rPr lang="zh-TW" altLang="en-US" sz="2000" dirty="0">
                <a:ea typeface="微軟正黑體" panose="020B0604030504040204" pitchFamily="34" charset="-120"/>
              </a:rPr>
              <a:t>  </a:t>
            </a:r>
            <a:endParaRPr lang="en-US" altLang="zh-TW" sz="2000" dirty="0"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2000" b="1" dirty="0">
                <a:ea typeface="微軟正黑體" panose="020B0604030504040204" pitchFamily="34" charset="-120"/>
              </a:rPr>
              <a:t>(A)</a:t>
            </a:r>
            <a:r>
              <a:rPr lang="zh-TW" altLang="en-US" sz="2000" b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</a:rPr>
              <a:t>30    (B) 33    (C) 36    (D) 39                                                                                                 </a:t>
            </a:r>
            <a:r>
              <a:rPr lang="en-US" altLang="zh-TW" dirty="0">
                <a:ea typeface="微軟正黑體" panose="020B0604030504040204" pitchFamily="34" charset="-120"/>
              </a:rPr>
              <a:t>【</a:t>
            </a:r>
            <a:r>
              <a:rPr lang="en-US" altLang="zh-TW" b="1" dirty="0">
                <a:ea typeface="微軟正黑體" panose="020B0604030504040204" pitchFamily="34" charset="-120"/>
              </a:rPr>
              <a:t>96 </a:t>
            </a:r>
            <a:r>
              <a:rPr lang="zh-TW" altLang="en-US" dirty="0">
                <a:ea typeface="微軟正黑體" panose="020B0604030504040204" pitchFamily="34" charset="-120"/>
              </a:rPr>
              <a:t>基測</a:t>
            </a:r>
            <a:r>
              <a:rPr lang="zh-TW" altLang="en-US" b="1" dirty="0">
                <a:ea typeface="微軟正黑體" panose="020B0604030504040204" pitchFamily="34" charset="-120"/>
              </a:rPr>
              <a:t> </a:t>
            </a:r>
            <a:r>
              <a:rPr lang="en-US" altLang="zh-TW" b="1" dirty="0">
                <a:ea typeface="微軟正黑體" panose="020B0604030504040204" pitchFamily="34" charset="-120"/>
              </a:rPr>
              <a:t>I. </a:t>
            </a:r>
            <a:r>
              <a:rPr lang="zh-TW" altLang="en-US" dirty="0">
                <a:ea typeface="微軟正黑體" panose="020B0604030504040204" pitchFamily="34" charset="-120"/>
              </a:rPr>
              <a:t>第</a:t>
            </a:r>
            <a:r>
              <a:rPr lang="zh-TW" altLang="en-US" b="1" dirty="0">
                <a:ea typeface="微軟正黑體" panose="020B0604030504040204" pitchFamily="34" charset="-120"/>
              </a:rPr>
              <a:t> </a:t>
            </a:r>
            <a:r>
              <a:rPr lang="en-US" altLang="zh-TW" b="1" dirty="0">
                <a:ea typeface="微軟正黑體" panose="020B0604030504040204" pitchFamily="34" charset="-120"/>
              </a:rPr>
              <a:t>23 </a:t>
            </a:r>
            <a:r>
              <a:rPr lang="zh-TW" altLang="en-US" dirty="0">
                <a:ea typeface="微軟正黑體" panose="020B0604030504040204" pitchFamily="34" charset="-120"/>
              </a:rPr>
              <a:t>題</a:t>
            </a:r>
            <a:r>
              <a:rPr lang="en-US" altLang="zh-TW" dirty="0">
                <a:ea typeface="微軟正黑體" panose="020B0604030504040204" pitchFamily="34" charset="-120"/>
              </a:rPr>
              <a:t>】</a:t>
            </a:r>
            <a:r>
              <a:rPr lang="zh-TW" altLang="en-US" b="1" dirty="0">
                <a:ea typeface="微軟正黑體" panose="020B0604030504040204" pitchFamily="34" charset="-120"/>
              </a:rPr>
              <a:t>    </a:t>
            </a:r>
            <a:endParaRPr lang="en-US" altLang="zh-TW" dirty="0">
              <a:ea typeface="微軟正黑體" panose="020B0604030504040204" pitchFamily="34" charset="-120"/>
            </a:endParaRPr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4BAA3B68-1C7B-0A3C-CDE3-3D592655F73E}"/>
              </a:ext>
            </a:extLst>
          </p:cNvPr>
          <p:cNvGrpSpPr/>
          <p:nvPr/>
        </p:nvGrpSpPr>
        <p:grpSpPr>
          <a:xfrm>
            <a:off x="237250" y="5226600"/>
            <a:ext cx="11954743" cy="1538770"/>
            <a:chOff x="237250" y="5359602"/>
            <a:chExt cx="11954743" cy="1538770"/>
          </a:xfrm>
        </p:grpSpPr>
        <p:cxnSp>
          <p:nvCxnSpPr>
            <p:cNvPr id="84" name="直線接點 83">
              <a:extLst>
                <a:ext uri="{FF2B5EF4-FFF2-40B4-BE49-F238E27FC236}">
                  <a16:creationId xmlns:a16="http://schemas.microsoft.com/office/drawing/2014/main" id="{85798A49-4654-BF16-EA6F-C7F808DE531E}"/>
                </a:ext>
              </a:extLst>
            </p:cNvPr>
            <p:cNvCxnSpPr>
              <a:cxnSpLocks/>
            </p:cNvCxnSpPr>
            <p:nvPr/>
          </p:nvCxnSpPr>
          <p:spPr>
            <a:xfrm>
              <a:off x="331736" y="5750448"/>
              <a:ext cx="11268385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文字方塊 84">
              <a:extLst>
                <a:ext uri="{FF2B5EF4-FFF2-40B4-BE49-F238E27FC236}">
                  <a16:creationId xmlns:a16="http://schemas.microsoft.com/office/drawing/2014/main" id="{FD9877AB-90D9-85AC-8B35-7C59154D6CA1}"/>
                </a:ext>
              </a:extLst>
            </p:cNvPr>
            <p:cNvSpPr txBox="1"/>
            <p:nvPr/>
          </p:nvSpPr>
          <p:spPr>
            <a:xfrm>
              <a:off x="662920" y="5359602"/>
              <a:ext cx="1667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學生練習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86" name="矩形 85">
              <a:extLst>
                <a:ext uri="{FF2B5EF4-FFF2-40B4-BE49-F238E27FC236}">
                  <a16:creationId xmlns:a16="http://schemas.microsoft.com/office/drawing/2014/main" id="{7A8B1BF8-834A-95B0-07DE-5087C19188C0}"/>
                </a:ext>
              </a:extLst>
            </p:cNvPr>
            <p:cNvSpPr/>
            <p:nvPr/>
          </p:nvSpPr>
          <p:spPr>
            <a:xfrm>
              <a:off x="350787" y="5396893"/>
              <a:ext cx="280472" cy="2887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9" name="文字方塊 88">
              <a:extLst>
                <a:ext uri="{FF2B5EF4-FFF2-40B4-BE49-F238E27FC236}">
                  <a16:creationId xmlns:a16="http://schemas.microsoft.com/office/drawing/2014/main" id="{9E8FE398-ED8E-E5DE-BD50-E0471252FAF6}"/>
                </a:ext>
              </a:extLst>
            </p:cNvPr>
            <p:cNvSpPr txBox="1"/>
            <p:nvPr/>
          </p:nvSpPr>
          <p:spPr>
            <a:xfrm>
              <a:off x="237250" y="5837825"/>
              <a:ext cx="11151184" cy="10605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TW" altLang="en-US" u="sng" dirty="0">
                  <a:ea typeface="微軟正黑體" panose="020B0604030504040204" pitchFamily="34" charset="-120"/>
                </a:rPr>
                <a:t>阿宇</a:t>
              </a:r>
              <a:r>
                <a:rPr lang="zh-TW" altLang="en-US" dirty="0">
                  <a:ea typeface="微軟正黑體" panose="020B0604030504040204" pitchFamily="34" charset="-120"/>
                </a:rPr>
                <a:t>養了三隻烏龜，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</a:t>
              </a:r>
              <a:r>
                <a:rPr lang="en-US" altLang="zh-TW" dirty="0">
                  <a:ea typeface="微軟正黑體" panose="020B0604030504040204" pitchFamily="34" charset="-12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</a:rPr>
                <a:t>烏龜比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B</a:t>
              </a:r>
              <a:r>
                <a:rPr lang="zh-TW" altLang="en-US" dirty="0">
                  <a:ea typeface="微軟正黑體" panose="020B0604030504040204" pitchFamily="34" charset="-120"/>
                </a:rPr>
                <a:t> 烏龜老了 </a:t>
              </a:r>
              <a:r>
                <a:rPr lang="en-US" altLang="zh-TW" b="1" dirty="0">
                  <a:ea typeface="微軟正黑體" panose="020B0604030504040204" pitchFamily="34" charset="-120"/>
                </a:rPr>
                <a:t>15</a:t>
              </a:r>
              <a:r>
                <a:rPr lang="en-US" altLang="zh-TW" dirty="0">
                  <a:ea typeface="微軟正黑體" panose="020B0604030504040204" pitchFamily="34" charset="-12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</a:rPr>
                <a:t>歲，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C</a:t>
              </a:r>
              <a:r>
                <a:rPr lang="zh-TW" altLang="en-US" dirty="0">
                  <a:ea typeface="微軟正黑體" panose="020B0604030504040204" pitchFamily="34" charset="-120"/>
                </a:rPr>
                <a:t> 烏龜比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B</a:t>
              </a:r>
              <a:r>
                <a:rPr lang="zh-TW" altLang="en-US" dirty="0">
                  <a:ea typeface="微軟正黑體" panose="020B0604030504040204" pitchFamily="34" charset="-120"/>
                </a:rPr>
                <a:t> 烏龜老了 </a:t>
              </a:r>
              <a:r>
                <a:rPr lang="en-US" altLang="zh-TW" b="1" dirty="0">
                  <a:ea typeface="微軟正黑體" panose="020B0604030504040204" pitchFamily="34" charset="-120"/>
                </a:rPr>
                <a:t>27 </a:t>
              </a:r>
              <a:r>
                <a:rPr lang="zh-TW" altLang="en-US" dirty="0">
                  <a:ea typeface="微軟正黑體" panose="020B0604030504040204" pitchFamily="34" charset="-120"/>
                </a:rPr>
                <a:t>歲，而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</a:t>
              </a:r>
              <a:r>
                <a:rPr lang="zh-TW" altLang="en-US" dirty="0">
                  <a:ea typeface="微軟正黑體" panose="020B0604030504040204" pitchFamily="34" charset="-120"/>
                </a:rPr>
                <a:t>、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B</a:t>
              </a:r>
              <a:r>
                <a:rPr lang="zh-TW" altLang="en-US" dirty="0">
                  <a:ea typeface="微軟正黑體" panose="020B0604030504040204" pitchFamily="34" charset="-120"/>
                </a:rPr>
                <a:t>、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C</a:t>
              </a:r>
              <a:r>
                <a:rPr lang="zh-TW" altLang="en-US" dirty="0">
                  <a:ea typeface="微軟正黑體" panose="020B0604030504040204" pitchFamily="34" charset="-120"/>
                </a:rPr>
                <a:t> 三隻烏龜年齡總和為 </a:t>
              </a:r>
              <a:r>
                <a:rPr lang="en-US" altLang="zh-TW" b="1" dirty="0">
                  <a:ea typeface="微軟正黑體" panose="020B0604030504040204" pitchFamily="34" charset="-120"/>
                </a:rPr>
                <a:t>186</a:t>
              </a:r>
              <a:r>
                <a:rPr lang="en-US" altLang="zh-TW" dirty="0">
                  <a:ea typeface="微軟正黑體" panose="020B0604030504040204" pitchFamily="34" charset="-12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</a:rPr>
                <a:t>歲，請問</a:t>
              </a:r>
              <a:r>
                <a:rPr lang="zh-TW" altLang="en-US" b="1" i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</a:t>
              </a:r>
              <a:r>
                <a:rPr lang="zh-TW" altLang="en-US" b="1" i="1" dirty="0">
                  <a:ea typeface="微軟正黑體" panose="020B0604030504040204" pitchFamily="34" charset="-12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</a:rPr>
                <a:t>烏龜的年齡為何</a:t>
              </a:r>
              <a:r>
                <a:rPr lang="en-US" altLang="zh-TW" dirty="0">
                  <a:ea typeface="微軟正黑體" panose="020B0604030504040204" pitchFamily="34" charset="-120"/>
                </a:rPr>
                <a:t>?</a:t>
              </a:r>
              <a:r>
                <a:rPr lang="zh-TW" altLang="en-US" dirty="0">
                  <a:ea typeface="微軟正黑體" panose="020B0604030504040204" pitchFamily="34" charset="-120"/>
                </a:rPr>
                <a:t> </a:t>
              </a:r>
              <a:endParaRPr lang="en-US" altLang="zh-TW" dirty="0">
                <a:ea typeface="微軟正黑體" panose="020B0604030504040204" pitchFamily="34" charset="-120"/>
              </a:endParaRPr>
            </a:p>
            <a:p>
              <a:pPr>
                <a:lnSpc>
                  <a:spcPct val="120000"/>
                </a:lnSpc>
              </a:pPr>
              <a:r>
                <a:rPr lang="zh-TW" altLang="en-US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(A) 48    (B) 63    (C) 75    (D) 82</a:t>
              </a:r>
            </a:p>
          </p:txBody>
        </p:sp>
        <p:sp>
          <p:nvSpPr>
            <p:cNvPr id="101" name="文字方塊 100">
              <a:extLst>
                <a:ext uri="{FF2B5EF4-FFF2-40B4-BE49-F238E27FC236}">
                  <a16:creationId xmlns:a16="http://schemas.microsoft.com/office/drawing/2014/main" id="{665D392D-19FC-71B5-434C-0ABBBC91FB85}"/>
                </a:ext>
              </a:extLst>
            </p:cNvPr>
            <p:cNvSpPr txBox="1"/>
            <p:nvPr/>
          </p:nvSpPr>
          <p:spPr>
            <a:xfrm>
              <a:off x="9889931" y="6550658"/>
              <a:ext cx="2302062" cy="3385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rPr>
                <a:t>解答</a:t>
              </a:r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：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(B)</a:t>
              </a:r>
              <a:endParaRPr lang="zh-TW" altLang="en-US" sz="1600" b="1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86676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19997</TotalTime>
  <Words>151</Words>
  <Application>Microsoft Office PowerPoint</Application>
  <PresentationFormat>寬螢幕</PresentationFormat>
  <Paragraphs>8</Paragraphs>
  <Slides>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7" baseType="lpstr">
      <vt:lpstr>微軟正黑體</vt:lpstr>
      <vt:lpstr>Arial</vt:lpstr>
      <vt:lpstr>Calibri</vt:lpstr>
      <vt:lpstr>Calibri Light</vt:lpstr>
      <vt:lpstr>Times New Roman</vt:lpstr>
      <vt:lpstr>Office 佈景主題</vt:lpstr>
      <vt:lpstr>三人關係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1045</cp:revision>
  <dcterms:created xsi:type="dcterms:W3CDTF">2015-07-26T15:18:38Z</dcterms:created>
  <dcterms:modified xsi:type="dcterms:W3CDTF">2024-01-23T06:12:42Z</dcterms:modified>
</cp:coreProperties>
</file>