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5F5F5"/>
    <a:srgbClr val="FF00FF"/>
    <a:srgbClr val="3399FF"/>
    <a:srgbClr val="FF6000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9ED34-4B87-4BF6-AEFF-9B4A5EEDB29E}" v="7" dt="2023-08-07T13:09:49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96" autoAdjust="0"/>
  </p:normalViewPr>
  <p:slideViewPr>
    <p:cSldViewPr snapToGrid="0">
      <p:cViewPr varScale="1">
        <p:scale>
          <a:sx n="67" d="100"/>
          <a:sy n="67" d="100"/>
        </p:scale>
        <p:origin x="76" y="236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三人關係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809986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已知甲、乙、丙三人各有一些錢，其中甲的錢是乙的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</a:rPr>
              <a:t>倍，乙比丙多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1 </a:t>
            </a:r>
            <a:r>
              <a:rPr lang="zh-TW" altLang="en-US" sz="2000" dirty="0">
                <a:ea typeface="微軟正黑體" panose="020B0604030504040204" pitchFamily="34" charset="-120"/>
              </a:rPr>
              <a:t>元，丙比甲少 </a:t>
            </a:r>
            <a:r>
              <a:rPr lang="en-US" altLang="zh-TW" sz="2000" b="1" dirty="0">
                <a:ea typeface="微軟正黑體" panose="020B0604030504040204" pitchFamily="34" charset="-120"/>
              </a:rPr>
              <a:t>11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元，求三人的錢共有多少元</a:t>
            </a:r>
            <a:r>
              <a:rPr lang="en-US" altLang="zh-TW" sz="2000" dirty="0">
                <a:ea typeface="微軟正黑體" panose="020B0604030504040204" pitchFamily="34" charset="-120"/>
              </a:rPr>
              <a:t>?</a:t>
            </a:r>
            <a:r>
              <a:rPr lang="zh-TW" altLang="en-US" sz="2000" dirty="0">
                <a:ea typeface="微軟正黑體" panose="020B0604030504040204" pitchFamily="34" charset="-120"/>
              </a:rPr>
              <a:t>  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(A)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30    (B) 33    (C) 36    (D) 39   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96 </a:t>
            </a:r>
            <a:r>
              <a:rPr lang="zh-TW" altLang="en-US" dirty="0">
                <a:ea typeface="微軟正黑體" panose="020B0604030504040204" pitchFamily="34" charset="-120"/>
              </a:rPr>
              <a:t>基測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I. </a:t>
            </a:r>
            <a:r>
              <a:rPr lang="zh-TW" altLang="en-US" dirty="0">
                <a:ea typeface="微軟正黑體" panose="020B0604030504040204" pitchFamily="34" charset="-120"/>
              </a:rPr>
              <a:t>第</a:t>
            </a:r>
            <a:r>
              <a:rPr lang="zh-TW" altLang="en-US" b="1" dirty="0"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</a:rPr>
              <a:t>23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r>
              <a:rPr lang="zh-TW" altLang="en-US" b="1" dirty="0">
                <a:ea typeface="微軟正黑體" panose="020B0604030504040204" pitchFamily="34" charset="-120"/>
              </a:rPr>
              <a:t>   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4BAA3B68-1C7B-0A3C-CDE3-3D592655F73E}"/>
              </a:ext>
            </a:extLst>
          </p:cNvPr>
          <p:cNvGrpSpPr/>
          <p:nvPr/>
        </p:nvGrpSpPr>
        <p:grpSpPr>
          <a:xfrm>
            <a:off x="237250" y="5226600"/>
            <a:ext cx="11954743" cy="1538770"/>
            <a:chOff x="237250" y="5359602"/>
            <a:chExt cx="11954743" cy="1538770"/>
          </a:xfrm>
        </p:grpSpPr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id="{85798A49-4654-BF16-EA6F-C7F808DE531E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5750448"/>
              <a:ext cx="11268385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文字方塊 84">
              <a:extLst>
                <a:ext uri="{FF2B5EF4-FFF2-40B4-BE49-F238E27FC236}">
                  <a16:creationId xmlns:a16="http://schemas.microsoft.com/office/drawing/2014/main" id="{FD9877AB-90D9-85AC-8B35-7C59154D6CA1}"/>
                </a:ext>
              </a:extLst>
            </p:cNvPr>
            <p:cNvSpPr txBox="1"/>
            <p:nvPr/>
          </p:nvSpPr>
          <p:spPr>
            <a:xfrm>
              <a:off x="662920" y="535960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6" name="矩形 85">
              <a:extLst>
                <a:ext uri="{FF2B5EF4-FFF2-40B4-BE49-F238E27FC236}">
                  <a16:creationId xmlns:a16="http://schemas.microsoft.com/office/drawing/2014/main" id="{7A8B1BF8-834A-95B0-07DE-5087C19188C0}"/>
                </a:ext>
              </a:extLst>
            </p:cNvPr>
            <p:cNvSpPr/>
            <p:nvPr/>
          </p:nvSpPr>
          <p:spPr>
            <a:xfrm>
              <a:off x="350787" y="539689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文字方塊 88">
              <a:extLst>
                <a:ext uri="{FF2B5EF4-FFF2-40B4-BE49-F238E27FC236}">
                  <a16:creationId xmlns:a16="http://schemas.microsoft.com/office/drawing/2014/main" id="{9E8FE398-ED8E-E5DE-BD50-E0471252FAF6}"/>
                </a:ext>
              </a:extLst>
            </p:cNvPr>
            <p:cNvSpPr txBox="1"/>
            <p:nvPr/>
          </p:nvSpPr>
          <p:spPr>
            <a:xfrm>
              <a:off x="237250" y="5837825"/>
              <a:ext cx="11151184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u="sng" dirty="0">
                  <a:ea typeface="微軟正黑體" panose="020B0604030504040204" pitchFamily="34" charset="-120"/>
                </a:rPr>
                <a:t>阿宇</a:t>
              </a:r>
              <a:r>
                <a:rPr lang="zh-TW" altLang="en-US" dirty="0">
                  <a:ea typeface="微軟正黑體" panose="020B0604030504040204" pitchFamily="34" charset="-120"/>
                </a:rPr>
                <a:t>養了三隻烏龜，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烏龜比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烏龜老了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15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歲，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dirty="0">
                  <a:ea typeface="微軟正黑體" panose="020B0604030504040204" pitchFamily="34" charset="-120"/>
                </a:rPr>
                <a:t> 烏龜比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 烏龜老了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27 </a:t>
              </a:r>
              <a:r>
                <a:rPr lang="zh-TW" altLang="en-US" dirty="0">
                  <a:ea typeface="微軟正黑體" panose="020B0604030504040204" pitchFamily="34" charset="-120"/>
                </a:rPr>
                <a:t>歲，而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dirty="0">
                  <a:ea typeface="微軟正黑體" panose="020B0604030504040204" pitchFamily="34" charset="-120"/>
                </a:rPr>
                <a:t>、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C</a:t>
              </a:r>
              <a:r>
                <a:rPr lang="zh-TW" altLang="en-US" dirty="0">
                  <a:ea typeface="微軟正黑體" panose="020B0604030504040204" pitchFamily="34" charset="-120"/>
                </a:rPr>
                <a:t> 三隻烏龜年齡總和為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186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歲，請問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A</a:t>
              </a:r>
              <a:r>
                <a:rPr lang="zh-TW" altLang="en-US" b="1" i="1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烏龜的年齡為何</a:t>
              </a:r>
              <a:r>
                <a:rPr lang="en-US" altLang="zh-TW" dirty="0">
                  <a:ea typeface="微軟正黑體" panose="020B0604030504040204" pitchFamily="34" charset="-120"/>
                </a:rPr>
                <a:t>?</a:t>
              </a: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endParaRPr lang="en-US" altLang="zh-TW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(A) 48    (B) 63    (C) 75    (D) 82</a:t>
              </a: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id="{665D392D-19FC-71B5-434C-0ABBBC91FB85}"/>
                </a:ext>
              </a:extLst>
            </p:cNvPr>
            <p:cNvSpPr txBox="1"/>
            <p:nvPr/>
          </p:nvSpPr>
          <p:spPr>
            <a:xfrm>
              <a:off x="9889931" y="6550658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6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19997</TotalTime>
  <Words>151</Words>
  <Application>Microsoft Office PowerPoint</Application>
  <PresentationFormat>寬螢幕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三人關係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1045</cp:revision>
  <dcterms:created xsi:type="dcterms:W3CDTF">2015-07-26T15:18:38Z</dcterms:created>
  <dcterms:modified xsi:type="dcterms:W3CDTF">2024-01-23T06:12:42Z</dcterms:modified>
</cp:coreProperties>
</file>