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5F5F5"/>
    <a:srgbClr val="FF00FF"/>
    <a:srgbClr val="3399FF"/>
    <a:srgbClr val="FF6000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49ED34-4B87-4BF6-AEFF-9B4A5EEDB29E}" v="7" dt="2023-08-07T13:09:49.6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796" autoAdjust="0"/>
  </p:normalViewPr>
  <p:slideViewPr>
    <p:cSldViewPr snapToGrid="0">
      <p:cViewPr varScale="1">
        <p:scale>
          <a:sx n="67" d="100"/>
          <a:sy n="67" d="100"/>
        </p:scale>
        <p:origin x="80" y="328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830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搭乘纜車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809986" cy="1883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某旅行團到森林遊樂區參觀，附表為兩種參觀方式與所需的纜車費用。已知旅行團的每個人皆從這兩種方式中選擇一種，且去程有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15 </a:t>
            </a:r>
            <a:r>
              <a:rPr lang="zh-TW" altLang="en-US" sz="2000" dirty="0">
                <a:ea typeface="微軟正黑體" panose="020B0604030504040204" pitchFamily="34" charset="-120"/>
              </a:rPr>
              <a:t>人搭乘纜車，回程有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10 </a:t>
            </a:r>
            <a:r>
              <a:rPr lang="zh-TW" altLang="en-US" sz="2000" dirty="0">
                <a:ea typeface="微軟正黑體" panose="020B0604030504040204" pitchFamily="34" charset="-120"/>
              </a:rPr>
              <a:t>人搭乘纜車。若他們纜車費用的總花費為 </a:t>
            </a:r>
            <a:r>
              <a:rPr lang="en-US" altLang="zh-TW" sz="2000" b="1" dirty="0">
                <a:ea typeface="微軟正黑體" panose="020B0604030504040204" pitchFamily="34" charset="-120"/>
              </a:rPr>
              <a:t>4100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元，則此旅行團共有多少人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  <a:r>
              <a:rPr lang="zh-TW" altLang="en-US" sz="2000" dirty="0">
                <a:ea typeface="微軟正黑體" panose="020B0604030504040204" pitchFamily="34" charset="-120"/>
              </a:rPr>
              <a:t>  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16    (B) 19    (C) 22    (D) 25       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108 </a:t>
            </a:r>
            <a:r>
              <a:rPr lang="zh-TW" altLang="en-US" dirty="0">
                <a:ea typeface="微軟正黑體" panose="020B0604030504040204" pitchFamily="34" charset="-120"/>
              </a:rPr>
              <a:t>會考第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20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r>
              <a:rPr lang="zh-TW" altLang="en-US" b="1" dirty="0">
                <a:ea typeface="微軟正黑體" panose="020B0604030504040204" pitchFamily="34" charset="-120"/>
              </a:rPr>
              <a:t>    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4BAA3B68-1C7B-0A3C-CDE3-3D592655F73E}"/>
              </a:ext>
            </a:extLst>
          </p:cNvPr>
          <p:cNvGrpSpPr/>
          <p:nvPr/>
        </p:nvGrpSpPr>
        <p:grpSpPr>
          <a:xfrm>
            <a:off x="237250" y="4877467"/>
            <a:ext cx="11954743" cy="1878731"/>
            <a:chOff x="237250" y="5359602"/>
            <a:chExt cx="11954743" cy="1878731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750448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359602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396893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50" y="5837825"/>
              <a:ext cx="11151184" cy="13929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某校舉行校外教學活動，前往某園區，園區中有博物館及美術館，任選一館參觀門票為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80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元，兩館均參觀只需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150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元，已知某班學生皆至少選擇一處參觀，去博物館的人數為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25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人，去美術館的人數為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22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人，如果他們總花費為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3630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元，則此班學生有幾人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endParaRPr lang="en-US" altLang="zh-TW" dirty="0"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(A) 32    (B) 33    (C) 34    (D) 35</a:t>
              </a: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89931" y="6899789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(C)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graphicFrame>
        <p:nvGraphicFramePr>
          <p:cNvPr id="7" name="表格 7">
            <a:extLst>
              <a:ext uri="{FF2B5EF4-FFF2-40B4-BE49-F238E27FC236}">
                <a16:creationId xmlns:a16="http://schemas.microsoft.com/office/drawing/2014/main" id="{4D7B3E42-8458-5A2B-8262-E9DA7395F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387343"/>
              </p:ext>
            </p:extLst>
          </p:nvPr>
        </p:nvGraphicFramePr>
        <p:xfrm>
          <a:off x="329199" y="2993395"/>
          <a:ext cx="4126423" cy="1446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6263">
                  <a:extLst>
                    <a:ext uri="{9D8B030D-6E8A-4147-A177-3AD203B41FA5}">
                      <a16:colId xmlns:a16="http://schemas.microsoft.com/office/drawing/2014/main" val="3259872179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855467682"/>
                    </a:ext>
                  </a:extLst>
                </a:gridCol>
              </a:tblGrid>
              <a:tr h="482044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參觀方式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纜車費用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1558256"/>
                  </a:ext>
                </a:extLst>
              </a:tr>
              <a:tr h="482044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去程及回程均搭乘纜車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300</a:t>
                      </a:r>
                      <a:r>
                        <a:rPr lang="en-US" altLang="zh-TW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4898553"/>
                  </a:ext>
                </a:extLst>
              </a:tr>
              <a:tr h="482044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單程搭乘纜車，單程步行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200</a:t>
                      </a:r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 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4127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135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19997</TotalTime>
  <Words>218</Words>
  <Application>Microsoft Office PowerPoint</Application>
  <PresentationFormat>寬螢幕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搭乘纜車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1045</cp:revision>
  <dcterms:created xsi:type="dcterms:W3CDTF">2015-07-26T15:18:38Z</dcterms:created>
  <dcterms:modified xsi:type="dcterms:W3CDTF">2024-01-23T06:12:07Z</dcterms:modified>
</cp:coreProperties>
</file>