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5F5F5"/>
    <a:srgbClr val="FF00FF"/>
    <a:srgbClr val="3399FF"/>
    <a:srgbClr val="FF6000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49ED34-4B87-4BF6-AEFF-9B4A5EEDB29E}" v="7" dt="2023-08-07T13:09:49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706" autoAdjust="0"/>
  </p:normalViewPr>
  <p:slideViewPr>
    <p:cSldViewPr snapToGrid="0">
      <p:cViewPr varScale="1">
        <p:scale>
          <a:sx n="71" d="100"/>
          <a:sy n="71" d="100"/>
        </p:scale>
        <p:origin x="484" y="5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限量促銷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857801"/>
            <a:ext cx="11381937" cy="188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甜甜圈專賣店在情人節舉辦限量促銷活動，促銷活動為「甜甜圈一個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35 </a:t>
            </a:r>
            <a:r>
              <a:rPr lang="zh-TW" altLang="en-US" sz="2000" dirty="0">
                <a:ea typeface="微軟正黑體" panose="020B0604030504040204" pitchFamily="34" charset="-120"/>
              </a:rPr>
              <a:t>元，一次購買兩個只要 </a:t>
            </a:r>
            <a:r>
              <a:rPr lang="en-US" altLang="zh-TW" sz="2000" b="1" dirty="0">
                <a:ea typeface="微軟正黑體" panose="020B0604030504040204" pitchFamily="34" charset="-120"/>
              </a:rPr>
              <a:t>50 </a:t>
            </a:r>
            <a:r>
              <a:rPr lang="zh-TW" altLang="en-US" sz="2000" dirty="0">
                <a:ea typeface="微軟正黑體" panose="020B0604030504040204" pitchFamily="34" charset="-120"/>
              </a:rPr>
              <a:t>元，每人最多買兩個」的活動。若該店在此活動共賣出 </a:t>
            </a:r>
            <a:r>
              <a:rPr lang="en-US" altLang="zh-TW" sz="2000" b="1" dirty="0">
                <a:ea typeface="微軟正黑體" panose="020B0604030504040204" pitchFamily="34" charset="-120"/>
              </a:rPr>
              <a:t>760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個甜甜圈，收入 </a:t>
            </a:r>
            <a:r>
              <a:rPr lang="en-US" altLang="zh-TW" sz="2000" b="1" dirty="0">
                <a:ea typeface="微軟正黑體" panose="020B0604030504040204" pitchFamily="34" charset="-120"/>
              </a:rPr>
              <a:t>21000</a:t>
            </a:r>
            <a:r>
              <a:rPr lang="zh-TW" altLang="en-US" sz="2000" dirty="0">
                <a:ea typeface="微軟正黑體" panose="020B0604030504040204" pitchFamily="34" charset="-120"/>
              </a:rPr>
              <a:t>元，則有多少人一次購買兩個甜甜圈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200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240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260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280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105 </a:t>
            </a:r>
            <a:r>
              <a:rPr lang="zh-TW" altLang="en-US" dirty="0">
                <a:ea typeface="微軟正黑體" panose="020B0604030504040204" pitchFamily="34" charset="-120"/>
              </a:rPr>
              <a:t>特招第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9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4544956"/>
            <a:ext cx="11954751" cy="2202734"/>
            <a:chOff x="237249" y="5174876"/>
            <a:chExt cx="11954751" cy="220273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1524217" cy="17245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早餐店只賣蛋餅和紅茶，但紅茶不可單獨購買，購買蛋餅者可加購一杯紅茶，每人最多購買一份蛋餅。某天共有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人光臨該店，其中有些人沒有消費，有些人購買蛋餅，而購買蛋餅的人當中，又有一些人還加購紅茶，已知蛋餅一個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元，紅茶一杯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30 </a:t>
              </a:r>
              <a:r>
                <a:rPr lang="zh-TW" altLang="en-US" dirty="0">
                  <a:ea typeface="微軟正黑體" panose="020B0604030504040204" pitchFamily="34" charset="-120"/>
                </a:rPr>
                <a:t>元，且加購紅茶的人數是只買蛋餅人數的一半少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</a:t>
              </a:r>
              <a:r>
                <a:rPr lang="zh-TW" altLang="en-US" dirty="0">
                  <a:ea typeface="微軟正黑體" panose="020B0604030504040204" pitchFamily="34" charset="-120"/>
                </a:rPr>
                <a:t>人，當天所有人總共消費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460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元，則光臨該店的人之中，有多少人沒有消費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(B) 4   (C) 5   (D) 6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699354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19997</TotalTime>
  <Words>236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限量促銷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1045</cp:revision>
  <dcterms:created xsi:type="dcterms:W3CDTF">2015-07-26T15:18:38Z</dcterms:created>
  <dcterms:modified xsi:type="dcterms:W3CDTF">2024-01-23T06:11:09Z</dcterms:modified>
</cp:coreProperties>
</file>