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9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5F5F5"/>
    <a:srgbClr val="FF00FF"/>
    <a:srgbClr val="3399FF"/>
    <a:srgbClr val="FF6000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49ED34-4B87-4BF6-AEFF-9B4A5EEDB29E}" v="7" dt="2023-08-07T13:09:49.6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96" autoAdjust="0"/>
  </p:normalViewPr>
  <p:slideViewPr>
    <p:cSldViewPr snapToGrid="0">
      <p:cViewPr varScale="1">
        <p:scale>
          <a:sx n="67" d="100"/>
          <a:sy n="67" d="100"/>
        </p:scale>
        <p:origin x="32" y="276"/>
      </p:cViewPr>
      <p:guideLst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6316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折扣問題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19933" y="859997"/>
            <a:ext cx="10749460" cy="1421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</a:rPr>
              <a:t>附圖是</a:t>
            </a:r>
            <a:r>
              <a:rPr lang="zh-TW" altLang="en-US" sz="2000" u="sng" dirty="0">
                <a:ea typeface="微軟正黑體" panose="020B0604030504040204" pitchFamily="34" charset="-120"/>
              </a:rPr>
              <a:t>阿梅</a:t>
            </a:r>
            <a:r>
              <a:rPr lang="zh-TW" altLang="en-US" sz="2000" dirty="0">
                <a:ea typeface="微軟正黑體" panose="020B0604030504040204" pitchFamily="34" charset="-120"/>
              </a:rPr>
              <a:t>與肉粽店老闆的對話情形。若每顆肉粽折扣前的價錢均相同，則根據圖中的內容，判斷每顆肉粽折扣前的價錢為多少元</a:t>
            </a:r>
            <a:r>
              <a:rPr lang="en-US" altLang="zh-TW" sz="2000" dirty="0">
                <a:ea typeface="微軟正黑體" panose="020B0604030504040204" pitchFamily="34" charset="-120"/>
              </a:rPr>
              <a:t>? </a:t>
            </a:r>
            <a:br>
              <a:rPr lang="en-US" altLang="zh-TW" sz="2000" dirty="0">
                <a:ea typeface="微軟正黑體" panose="020B0604030504040204" pitchFamily="34" charset="-120"/>
              </a:rPr>
            </a:br>
            <a:r>
              <a:rPr lang="en-US" altLang="zh-TW" sz="2000" b="1" dirty="0">
                <a:ea typeface="微軟正黑體" panose="020B0604030504040204" pitchFamily="34" charset="-120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32    (B) 33    (C) 34    (D) 35              </a:t>
            </a:r>
            <a:r>
              <a:rPr lang="en-US" altLang="zh-TW" b="1" dirty="0">
                <a:ea typeface="微軟正黑體" panose="020B0604030504040204" pitchFamily="34" charset="-120"/>
              </a:rPr>
              <a:t>                                                                  </a:t>
            </a:r>
            <a:r>
              <a:rPr lang="en-US" altLang="zh-TW" dirty="0">
                <a:ea typeface="微軟正黑體" panose="020B0604030504040204" pitchFamily="34" charset="-12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</a:rPr>
              <a:t>110 </a:t>
            </a:r>
            <a:r>
              <a:rPr lang="zh-TW" altLang="en-US" dirty="0">
                <a:ea typeface="微軟正黑體" panose="020B0604030504040204" pitchFamily="34" charset="-120"/>
              </a:rPr>
              <a:t>會考補考第</a:t>
            </a:r>
            <a:r>
              <a:rPr lang="zh-TW" altLang="en-US" b="1" dirty="0"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</a:rPr>
              <a:t>12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dirty="0">
                <a:ea typeface="微軟正黑體" panose="020B0604030504040204" pitchFamily="34" charset="-120"/>
              </a:rPr>
              <a:t>】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9204BB33-F861-B3E8-E94D-762DF3B9352D}"/>
              </a:ext>
            </a:extLst>
          </p:cNvPr>
          <p:cNvGrpSpPr/>
          <p:nvPr/>
        </p:nvGrpSpPr>
        <p:grpSpPr>
          <a:xfrm>
            <a:off x="237249" y="5197055"/>
            <a:ext cx="11954743" cy="1538770"/>
            <a:chOff x="237249" y="5174876"/>
            <a:chExt cx="11954743" cy="1538770"/>
          </a:xfrm>
        </p:grpSpPr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id="{85798A49-4654-BF16-EA6F-C7F808DE531E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5565722"/>
              <a:ext cx="11268385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文字方塊 84">
              <a:extLst>
                <a:ext uri="{FF2B5EF4-FFF2-40B4-BE49-F238E27FC236}">
                  <a16:creationId xmlns:a16="http://schemas.microsoft.com/office/drawing/2014/main" id="{FD9877AB-90D9-85AC-8B35-7C59154D6CA1}"/>
                </a:ext>
              </a:extLst>
            </p:cNvPr>
            <p:cNvSpPr txBox="1"/>
            <p:nvPr/>
          </p:nvSpPr>
          <p:spPr>
            <a:xfrm>
              <a:off x="662920" y="5174876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7A8B1BF8-834A-95B0-07DE-5087C19188C0}"/>
                </a:ext>
              </a:extLst>
            </p:cNvPr>
            <p:cNvSpPr/>
            <p:nvPr/>
          </p:nvSpPr>
          <p:spPr>
            <a:xfrm>
              <a:off x="350787" y="5212167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9E8FE398-ED8E-E5DE-BD50-E0471252FAF6}"/>
                </a:ext>
              </a:extLst>
            </p:cNvPr>
            <p:cNvSpPr txBox="1"/>
            <p:nvPr/>
          </p:nvSpPr>
          <p:spPr>
            <a:xfrm>
              <a:off x="237249" y="5653099"/>
              <a:ext cx="11362872" cy="1060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1800"/>
                </a:spcBef>
              </a:pPr>
              <a:r>
                <a:rPr lang="zh-TW" altLang="en-US" dirty="0">
                  <a:ea typeface="微軟正黑體" panose="020B0604030504040204" pitchFamily="34" charset="-120"/>
                </a:rPr>
                <a:t>已知豆漿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杯 </a:t>
              </a:r>
              <a:r>
                <a:rPr lang="en-US" altLang="zh-TW" b="1" dirty="0">
                  <a:ea typeface="微軟正黑體" panose="020B0604030504040204" pitchFamily="34" charset="-120"/>
                </a:rPr>
                <a:t>20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元，</a:t>
              </a:r>
              <a:r>
                <a:rPr lang="zh-TW" altLang="en-US" u="sng" dirty="0">
                  <a:ea typeface="微軟正黑體" panose="020B0604030504040204" pitchFamily="34" charset="-120"/>
                </a:rPr>
                <a:t>阿翰</a:t>
              </a:r>
              <a:r>
                <a:rPr lang="zh-TW" altLang="en-US" dirty="0">
                  <a:ea typeface="微軟正黑體" panose="020B0604030504040204" pitchFamily="34" charset="-120"/>
                </a:rPr>
                <a:t>去早餐店買一些豆漿，結帳時店員告訴</a:t>
              </a:r>
              <a:r>
                <a:rPr lang="zh-TW" altLang="en-US" u="sng" dirty="0">
                  <a:ea typeface="微軟正黑體" panose="020B0604030504040204" pitchFamily="34" charset="-120"/>
                </a:rPr>
                <a:t>阿翰</a:t>
              </a:r>
              <a:r>
                <a:rPr lang="zh-TW" altLang="en-US" dirty="0">
                  <a:ea typeface="微軟正黑體" panose="020B0604030504040204" pitchFamily="34" charset="-120"/>
                </a:rPr>
                <a:t>：「如果你再多買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杯豆漿就可以全部打七折，價錢會比現在便宜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4 </a:t>
              </a:r>
              <a:r>
                <a:rPr lang="zh-TW" altLang="en-US" dirty="0">
                  <a:ea typeface="微軟正黑體" panose="020B0604030504040204" pitchFamily="34" charset="-120"/>
                </a:rPr>
                <a:t>元。」</a:t>
              </a:r>
              <a:r>
                <a:rPr lang="zh-TW" altLang="en-US" u="sng" dirty="0">
                  <a:ea typeface="微軟正黑體" panose="020B0604030504040204" pitchFamily="34" charset="-120"/>
                </a:rPr>
                <a:t>阿翰</a:t>
              </a:r>
              <a:r>
                <a:rPr lang="zh-TW" altLang="en-US" dirty="0">
                  <a:ea typeface="微軟正黑體" panose="020B0604030504040204" pitchFamily="34" charset="-120"/>
                </a:rPr>
                <a:t>說：「好</a:t>
              </a:r>
              <a:r>
                <a:rPr lang="en-US" altLang="zh-TW" dirty="0">
                  <a:ea typeface="微軟正黑體" panose="020B0604030504040204" pitchFamily="34" charset="-120"/>
                </a:rPr>
                <a:t>!</a:t>
              </a:r>
              <a:r>
                <a:rPr lang="zh-TW" altLang="en-US" dirty="0">
                  <a:ea typeface="微軟正黑體" panose="020B0604030504040204" pitchFamily="34" charset="-120"/>
                </a:rPr>
                <a:t> 我多買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 </a:t>
              </a:r>
              <a:r>
                <a:rPr lang="zh-TW" altLang="en-US" dirty="0">
                  <a:ea typeface="微軟正黑體" panose="020B0604030504040204" pitchFamily="34" charset="-120"/>
                </a:rPr>
                <a:t>杯，謝謝。」最後</a:t>
              </a:r>
              <a:r>
                <a:rPr lang="zh-TW" altLang="en-US" u="sng" dirty="0">
                  <a:ea typeface="微軟正黑體" panose="020B0604030504040204" pitchFamily="34" charset="-120"/>
                </a:rPr>
                <a:t>阿翰</a:t>
              </a:r>
              <a:r>
                <a:rPr lang="zh-TW" altLang="en-US" dirty="0">
                  <a:ea typeface="微軟正黑體" panose="020B0604030504040204" pitchFamily="34" charset="-120"/>
                </a:rPr>
                <a:t>買了幾杯豆漿</a:t>
              </a:r>
              <a:r>
                <a:rPr lang="en-US" altLang="zh-TW" dirty="0">
                  <a:ea typeface="微軟正黑體" panose="020B0604030504040204" pitchFamily="34" charset="-120"/>
                </a:rPr>
                <a:t>?                                                     </a:t>
              </a:r>
            </a:p>
            <a:p>
              <a:pPr>
                <a:lnSpc>
                  <a:spcPct val="120000"/>
                </a:lnSpc>
              </a:pPr>
              <a:r>
                <a:rPr lang="en-US" altLang="zh-TW" b="1" dirty="0">
                  <a:ea typeface="微軟正黑體" panose="020B0604030504040204" pitchFamily="34" charset="-120"/>
                </a:rPr>
                <a:t>(A)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3    (B) 4    (C) 5    (D) 6</a:t>
              </a:r>
              <a:endParaRPr lang="en-US" altLang="zh-TW" b="1" i="1" dirty="0">
                <a:ea typeface="微軟正黑體" panose="020B0604030504040204" pitchFamily="34" charset="-120"/>
              </a:endParaRPr>
            </a:p>
          </p:txBody>
        </p:sp>
        <p:sp>
          <p:nvSpPr>
            <p:cNvPr id="101" name="文字方塊 100">
              <a:extLst>
                <a:ext uri="{FF2B5EF4-FFF2-40B4-BE49-F238E27FC236}">
                  <a16:creationId xmlns:a16="http://schemas.microsoft.com/office/drawing/2014/main" id="{665D392D-19FC-71B5-434C-0ABBBC91FB85}"/>
                </a:ext>
              </a:extLst>
            </p:cNvPr>
            <p:cNvSpPr txBox="1"/>
            <p:nvPr/>
          </p:nvSpPr>
          <p:spPr>
            <a:xfrm>
              <a:off x="9889930" y="6353701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(B)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pic>
        <p:nvPicPr>
          <p:cNvPr id="5" name="圖片 4">
            <a:extLst>
              <a:ext uri="{FF2B5EF4-FFF2-40B4-BE49-F238E27FC236}">
                <a16:creationId xmlns:a16="http://schemas.microsoft.com/office/drawing/2014/main" id="{BC1F925B-0C3B-2CBA-E942-A09FF91D49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466" y="2395676"/>
            <a:ext cx="7432309" cy="218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43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19997</TotalTime>
  <Words>166</Words>
  <Application>Microsoft Office PowerPoint</Application>
  <PresentationFormat>寬螢幕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折扣問題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1045</cp:revision>
  <dcterms:created xsi:type="dcterms:W3CDTF">2015-07-26T15:18:38Z</dcterms:created>
  <dcterms:modified xsi:type="dcterms:W3CDTF">2024-01-23T06:10:27Z</dcterms:modified>
</cp:coreProperties>
</file>