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7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5F5F5"/>
    <a:srgbClr val="FF00FF"/>
    <a:srgbClr val="3399FF"/>
    <a:srgbClr val="FF6000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9ED34-4B87-4BF6-AEFF-9B4A5EEDB29E}" v="7" dt="2023-08-07T13:09:49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96" autoAdjust="0"/>
  </p:normalViewPr>
  <p:slideViewPr>
    <p:cSldViewPr snapToGrid="0">
      <p:cViewPr varScale="1">
        <p:scale>
          <a:sx n="67" d="100"/>
          <a:sy n="67" d="100"/>
        </p:scale>
        <p:origin x="32" y="27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折扣問題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9933" y="859997"/>
            <a:ext cx="1074946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附圖是</a:t>
            </a:r>
            <a:r>
              <a:rPr lang="zh-TW" altLang="en-US" sz="2000" u="sng" dirty="0">
                <a:ea typeface="微軟正黑體" panose="020B0604030504040204" pitchFamily="34" charset="-120"/>
              </a:rPr>
              <a:t>阿梅</a:t>
            </a:r>
            <a:r>
              <a:rPr lang="zh-TW" altLang="en-US" sz="2000" dirty="0">
                <a:ea typeface="微軟正黑體" panose="020B0604030504040204" pitchFamily="34" charset="-120"/>
              </a:rPr>
              <a:t>與肉粽店老闆的對話情形。若每顆肉粽折扣前的價錢均相同，則根據圖中的內容，判斷每顆肉粽折扣前的價錢為多少元</a:t>
            </a:r>
            <a:r>
              <a:rPr lang="en-US" altLang="zh-TW" sz="2000" dirty="0">
                <a:ea typeface="微軟正黑體" panose="020B0604030504040204" pitchFamily="34" charset="-120"/>
              </a:rPr>
              <a:t>? </a:t>
            </a:r>
            <a:br>
              <a:rPr lang="en-US" altLang="zh-TW" sz="2000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32    (B) 33    (C) 34    (D) 35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</a:rPr>
              <a:t>會考補考第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97055"/>
            <a:ext cx="11954743" cy="1538770"/>
            <a:chOff x="237249" y="5174876"/>
            <a:chExt cx="11954743" cy="1538770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1362872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800"/>
                </a:spcBef>
              </a:pPr>
              <a:r>
                <a:rPr lang="zh-TW" altLang="en-US" dirty="0">
                  <a:ea typeface="微軟正黑體" panose="020B0604030504040204" pitchFamily="34" charset="-120"/>
                </a:rPr>
                <a:t>已知豆漿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元，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阿翰</a:t>
              </a:r>
              <a:r>
                <a:rPr lang="zh-TW" altLang="en-US" dirty="0">
                  <a:ea typeface="微軟正黑體" panose="020B0604030504040204" pitchFamily="34" charset="-120"/>
                </a:rPr>
                <a:t>去早餐店買一些豆漿，結帳時店員告訴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阿翰</a:t>
              </a:r>
              <a:r>
                <a:rPr lang="zh-TW" altLang="en-US" dirty="0">
                  <a:ea typeface="微軟正黑體" panose="020B0604030504040204" pitchFamily="34" charset="-120"/>
                </a:rPr>
                <a:t>：「如果你再多買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杯豆漿就可以全部打七折，價錢會比現在便宜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 </a:t>
              </a:r>
              <a:r>
                <a:rPr lang="zh-TW" altLang="en-US" dirty="0">
                  <a:ea typeface="微軟正黑體" panose="020B0604030504040204" pitchFamily="34" charset="-120"/>
                </a:rPr>
                <a:t>元。」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阿翰</a:t>
              </a:r>
              <a:r>
                <a:rPr lang="zh-TW" altLang="en-US" dirty="0">
                  <a:ea typeface="微軟正黑體" panose="020B0604030504040204" pitchFamily="34" charset="-120"/>
                </a:rPr>
                <a:t>說：「好</a:t>
              </a:r>
              <a:r>
                <a:rPr lang="en-US" altLang="zh-TW" dirty="0">
                  <a:ea typeface="微軟正黑體" panose="020B0604030504040204" pitchFamily="34" charset="-120"/>
                </a:rPr>
                <a:t>!</a:t>
              </a:r>
              <a:r>
                <a:rPr lang="zh-TW" altLang="en-US" dirty="0">
                  <a:ea typeface="微軟正黑體" panose="020B0604030504040204" pitchFamily="34" charset="-120"/>
                </a:rPr>
                <a:t> 我多買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</a:t>
              </a:r>
              <a:r>
                <a:rPr lang="zh-TW" altLang="en-US" dirty="0">
                  <a:ea typeface="微軟正黑體" panose="020B0604030504040204" pitchFamily="34" charset="-120"/>
                </a:rPr>
                <a:t>杯，謝謝。」最後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阿翰</a:t>
              </a:r>
              <a:r>
                <a:rPr lang="zh-TW" altLang="en-US" dirty="0">
                  <a:ea typeface="微軟正黑體" panose="020B0604030504040204" pitchFamily="34" charset="-120"/>
                </a:rPr>
                <a:t>買了幾杯豆漿</a:t>
              </a:r>
              <a:r>
                <a:rPr lang="en-US" altLang="zh-TW" dirty="0">
                  <a:ea typeface="微軟正黑體" panose="020B0604030504040204" pitchFamily="34" charset="-120"/>
                </a:rPr>
                <a:t>?                                                     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 (B) 4    (C) 5    (D) 6</a:t>
              </a:r>
              <a:endParaRPr lang="en-US" altLang="zh-TW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0" y="6353701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BC1F925B-0C3B-2CBA-E942-A09FF91D4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66" y="2395676"/>
            <a:ext cx="7432309" cy="218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19997</TotalTime>
  <Words>166</Words>
  <Application>Microsoft Office PowerPoint</Application>
  <PresentationFormat>寬螢幕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折扣問題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1045</cp:revision>
  <dcterms:created xsi:type="dcterms:W3CDTF">2015-07-26T15:18:38Z</dcterms:created>
  <dcterms:modified xsi:type="dcterms:W3CDTF">2024-01-23T06:10:27Z</dcterms:modified>
</cp:coreProperties>
</file>