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FFCC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8178A-6B53-4F4B-8D28-B60B704966EB}" v="26" dt="2023-12-04T03:06:48.625"/>
    <p1510:client id="{8A335109-1F06-42CC-A350-6646DF68560A}" v="17" dt="2023-12-05T01:03:55.767"/>
    <p1510:client id="{C060F2C2-2D25-4CA7-974C-E9570D087945}" v="24" dt="2023-12-04T06:03:02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4796" autoAdjust="0"/>
  </p:normalViewPr>
  <p:slideViewPr>
    <p:cSldViewPr snapToGrid="0">
      <p:cViewPr varScale="1">
        <p:scale>
          <a:sx n="65" d="100"/>
          <a:sy n="65" d="100"/>
        </p:scale>
        <p:origin x="64" y="280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19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平行線內的角平分線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7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如圖，已知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6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CA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 // DE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上一點，滿足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平分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平分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ECB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，則四邊形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ECBD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的周長為何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27    (B) 30    (C) 33    (D) 42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台南區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24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FDD93B0D-D5D8-0C37-54F0-0E4024A03022}"/>
              </a:ext>
            </a:extLst>
          </p:cNvPr>
          <p:cNvCxnSpPr/>
          <p:nvPr/>
        </p:nvCxnSpPr>
        <p:spPr>
          <a:xfrm>
            <a:off x="166207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E981D0EF-7604-B2D3-13A6-3765C2A97879}"/>
              </a:ext>
            </a:extLst>
          </p:cNvPr>
          <p:cNvCxnSpPr/>
          <p:nvPr/>
        </p:nvCxnSpPr>
        <p:spPr>
          <a:xfrm>
            <a:off x="2662195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9DD57486-D7A4-B5AE-1D60-6BB8F2697395}"/>
              </a:ext>
            </a:extLst>
          </p:cNvPr>
          <p:cNvCxnSpPr/>
          <p:nvPr/>
        </p:nvCxnSpPr>
        <p:spPr>
          <a:xfrm>
            <a:off x="363692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18F9FF00-C0B0-F0F9-9DCF-5B0C50AE7622}"/>
              </a:ext>
            </a:extLst>
          </p:cNvPr>
          <p:cNvCxnSpPr/>
          <p:nvPr/>
        </p:nvCxnSpPr>
        <p:spPr>
          <a:xfrm>
            <a:off x="4643395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C67E33C5-4AAB-459E-6525-ECE0DCCFB599}"/>
              </a:ext>
            </a:extLst>
          </p:cNvPr>
          <p:cNvCxnSpPr/>
          <p:nvPr/>
        </p:nvCxnSpPr>
        <p:spPr>
          <a:xfrm>
            <a:off x="524982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069535CC-484B-99B6-16F8-25555DA49187}"/>
              </a:ext>
            </a:extLst>
          </p:cNvPr>
          <p:cNvCxnSpPr/>
          <p:nvPr/>
        </p:nvCxnSpPr>
        <p:spPr>
          <a:xfrm>
            <a:off x="6719845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121E2FAE-0812-9F4F-9691-CCB8D449EFE7}"/>
              </a:ext>
            </a:extLst>
          </p:cNvPr>
          <p:cNvCxnSpPr/>
          <p:nvPr/>
        </p:nvCxnSpPr>
        <p:spPr>
          <a:xfrm>
            <a:off x="871692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FB77345D-46D3-EB37-B2D0-8900CA0FC239}"/>
              </a:ext>
            </a:extLst>
          </p:cNvPr>
          <p:cNvSpPr txBox="1"/>
          <p:nvPr/>
        </p:nvSpPr>
        <p:spPr>
          <a:xfrm>
            <a:off x="1694180" y="227513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206467DB-014A-78F4-3E5D-14652E606D5F}"/>
              </a:ext>
            </a:extLst>
          </p:cNvPr>
          <p:cNvSpPr txBox="1"/>
          <p:nvPr/>
        </p:nvSpPr>
        <p:spPr>
          <a:xfrm>
            <a:off x="1014043" y="336217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97" name="文字方塊 96">
            <a:extLst>
              <a:ext uri="{FF2B5EF4-FFF2-40B4-BE49-F238E27FC236}">
                <a16:creationId xmlns:a16="http://schemas.microsoft.com/office/drawing/2014/main" id="{31D55897-A67D-A9C4-9481-017D571380D9}"/>
              </a:ext>
            </a:extLst>
          </p:cNvPr>
          <p:cNvSpPr txBox="1"/>
          <p:nvPr/>
        </p:nvSpPr>
        <p:spPr>
          <a:xfrm>
            <a:off x="2500630" y="335369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98" name="文字方塊 97">
            <a:extLst>
              <a:ext uri="{FF2B5EF4-FFF2-40B4-BE49-F238E27FC236}">
                <a16:creationId xmlns:a16="http://schemas.microsoft.com/office/drawing/2014/main" id="{BF87447F-C914-87DA-0F8A-39D9F332C532}"/>
              </a:ext>
            </a:extLst>
          </p:cNvPr>
          <p:cNvSpPr txBox="1"/>
          <p:nvPr/>
        </p:nvSpPr>
        <p:spPr>
          <a:xfrm>
            <a:off x="428086" y="469861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B1911823-D53E-43F4-DE26-EB4EB41DCB2E}"/>
              </a:ext>
            </a:extLst>
          </p:cNvPr>
          <p:cNvSpPr txBox="1"/>
          <p:nvPr/>
        </p:nvSpPr>
        <p:spPr>
          <a:xfrm>
            <a:off x="3374030" y="466919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91177348-F30B-93F2-D204-128C2BF4D6B6}"/>
              </a:ext>
            </a:extLst>
          </p:cNvPr>
          <p:cNvSpPr txBox="1"/>
          <p:nvPr/>
        </p:nvSpPr>
        <p:spPr>
          <a:xfrm>
            <a:off x="1745438" y="478806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7A19406F-7CC5-B4E8-AADD-A4DA6981BD64}"/>
              </a:ext>
            </a:extLst>
          </p:cNvPr>
          <p:cNvCxnSpPr/>
          <p:nvPr/>
        </p:nvCxnSpPr>
        <p:spPr>
          <a:xfrm>
            <a:off x="334920" y="144790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2F0E747D-7D63-76B3-4B97-AE0C5EAF8E54}"/>
              </a:ext>
            </a:extLst>
          </p:cNvPr>
          <p:cNvSpPr/>
          <p:nvPr/>
        </p:nvSpPr>
        <p:spPr>
          <a:xfrm>
            <a:off x="736600" y="2597150"/>
            <a:ext cx="2692400" cy="2235200"/>
          </a:xfrm>
          <a:custGeom>
            <a:avLst/>
            <a:gdLst>
              <a:gd name="connsiteX0" fmla="*/ 0 w 2692400"/>
              <a:gd name="connsiteY0" fmla="*/ 2216150 h 2235200"/>
              <a:gd name="connsiteX1" fmla="*/ 1085850 w 2692400"/>
              <a:gd name="connsiteY1" fmla="*/ 0 h 2235200"/>
              <a:gd name="connsiteX2" fmla="*/ 2692400 w 2692400"/>
              <a:gd name="connsiteY2" fmla="*/ 2235200 h 2235200"/>
              <a:gd name="connsiteX3" fmla="*/ 0 w 2692400"/>
              <a:gd name="connsiteY3" fmla="*/ 2216150 h 223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2400" h="2235200">
                <a:moveTo>
                  <a:pt x="0" y="2216150"/>
                </a:moveTo>
                <a:lnTo>
                  <a:pt x="1085850" y="0"/>
                </a:lnTo>
                <a:lnTo>
                  <a:pt x="2692400" y="2235200"/>
                </a:lnTo>
                <a:lnTo>
                  <a:pt x="0" y="221615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EBA902F9-03FB-3B0D-CCF8-AABEE14DB816}"/>
              </a:ext>
            </a:extLst>
          </p:cNvPr>
          <p:cNvCxnSpPr/>
          <p:nvPr/>
        </p:nvCxnSpPr>
        <p:spPr>
          <a:xfrm>
            <a:off x="1339850" y="3594965"/>
            <a:ext cx="12001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3CFB9FB9-4A01-5742-C15C-3099890940C4}"/>
              </a:ext>
            </a:extLst>
          </p:cNvPr>
          <p:cNvCxnSpPr/>
          <p:nvPr/>
        </p:nvCxnSpPr>
        <p:spPr>
          <a:xfrm flipV="1">
            <a:off x="1930400" y="3594965"/>
            <a:ext cx="603250" cy="123738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6EFCC27F-B7A0-436C-3EE0-89B1E82C0DC2}"/>
              </a:ext>
            </a:extLst>
          </p:cNvPr>
          <p:cNvCxnSpPr/>
          <p:nvPr/>
        </p:nvCxnSpPr>
        <p:spPr>
          <a:xfrm flipH="1" flipV="1">
            <a:off x="1333500" y="3594965"/>
            <a:ext cx="609600" cy="1237384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844FA51A-83F6-B7F7-6B98-73AB57A298E3}"/>
              </a:ext>
            </a:extLst>
          </p:cNvPr>
          <p:cNvGrpSpPr/>
          <p:nvPr/>
        </p:nvGrpSpPr>
        <p:grpSpPr>
          <a:xfrm>
            <a:off x="223691" y="5240397"/>
            <a:ext cx="11998528" cy="1534588"/>
            <a:chOff x="223691" y="5240397"/>
            <a:chExt cx="11998528" cy="1534588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93521CA-8655-42E0-89E7-F1E7A1B22C00}"/>
                </a:ext>
              </a:extLst>
            </p:cNvPr>
            <p:cNvSpPr txBox="1"/>
            <p:nvPr/>
          </p:nvSpPr>
          <p:spPr>
            <a:xfrm>
              <a:off x="9685496" y="640664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08236550-0372-D4A8-5FDF-5E2252FC8C96}"/>
                </a:ext>
              </a:extLst>
            </p:cNvPr>
            <p:cNvSpPr txBox="1"/>
            <p:nvPr/>
          </p:nvSpPr>
          <p:spPr>
            <a:xfrm>
              <a:off x="8854158" y="5240397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466D78C6-FBF2-43DB-D75C-542FE70C4E24}"/>
                </a:ext>
              </a:extLst>
            </p:cNvPr>
            <p:cNvSpPr txBox="1"/>
            <p:nvPr/>
          </p:nvSpPr>
          <p:spPr>
            <a:xfrm>
              <a:off x="9988729" y="6410649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D2628302-97F6-CF36-0B97-65D2EBA0C19C}"/>
                </a:ext>
              </a:extLst>
            </p:cNvPr>
            <p:cNvSpPr txBox="1"/>
            <p:nvPr/>
          </p:nvSpPr>
          <p:spPr>
            <a:xfrm>
              <a:off x="8320388" y="5947358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E4EF2892-2AB2-784F-C690-343A15D93462}"/>
                </a:ext>
              </a:extLst>
            </p:cNvPr>
            <p:cNvSpPr txBox="1"/>
            <p:nvPr/>
          </p:nvSpPr>
          <p:spPr>
            <a:xfrm>
              <a:off x="8057498" y="6434372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1" y="5714438"/>
              <a:ext cx="7688033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BO </a:t>
              </a:r>
              <a:r>
                <a:rPr lang="zh-TW" altLang="en-US" dirty="0">
                  <a:ea typeface="微軟正黑體" panose="020B0604030504040204" pitchFamily="34" charset="-120"/>
                </a:rPr>
                <a:t>平分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CO</a:t>
              </a:r>
              <a:r>
                <a:rPr lang="zh-TW" altLang="en-US" dirty="0">
                  <a:ea typeface="微軟正黑體" panose="020B0604030504040204" pitchFamily="34" charset="-120"/>
                </a:rPr>
                <a:t> 平分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ACB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// BC</a:t>
              </a:r>
              <a:r>
                <a:rPr lang="zh-TW" altLang="en-US" dirty="0">
                  <a:ea typeface="微軟正黑體" panose="020B0604030504040204" pitchFamily="34" charset="-120"/>
                </a:rPr>
                <a:t>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 =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 =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(B) 4   (C) 4.5   (D) 5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88385"/>
              <a:ext cx="745259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29753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33483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文字方塊 35">
              <a:extLst>
                <a:ext uri="{FF2B5EF4-FFF2-40B4-BE49-F238E27FC236}">
                  <a16:creationId xmlns:a16="http://schemas.microsoft.com/office/drawing/2014/main" id="{D5355F57-920A-D97D-25C4-BE066D89ED50}"/>
                </a:ext>
              </a:extLst>
            </p:cNvPr>
            <p:cNvSpPr txBox="1"/>
            <p:nvPr/>
          </p:nvSpPr>
          <p:spPr>
            <a:xfrm>
              <a:off x="9598306" y="5917227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A0E3B1CA-809B-486A-4D91-9D13DFFCF7E3}"/>
                </a:ext>
              </a:extLst>
            </p:cNvPr>
            <p:cNvCxnSpPr/>
            <p:nvPr/>
          </p:nvCxnSpPr>
          <p:spPr>
            <a:xfrm>
              <a:off x="212090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DB330BC1-050D-C7A8-88DF-6E53EFEE0C21}"/>
                </a:ext>
              </a:extLst>
            </p:cNvPr>
            <p:cNvCxnSpPr/>
            <p:nvPr/>
          </p:nvCxnSpPr>
          <p:spPr>
            <a:xfrm>
              <a:off x="387985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A6E0E261-F204-36E1-6372-9F7E50F1ACC0}"/>
                </a:ext>
              </a:extLst>
            </p:cNvPr>
            <p:cNvCxnSpPr/>
            <p:nvPr/>
          </p:nvCxnSpPr>
          <p:spPr>
            <a:xfrm>
              <a:off x="562610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71B06191-07F8-150C-A373-9931CAE653D7}"/>
                </a:ext>
              </a:extLst>
            </p:cNvPr>
            <p:cNvCxnSpPr/>
            <p:nvPr/>
          </p:nvCxnSpPr>
          <p:spPr>
            <a:xfrm>
              <a:off x="618490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FF9ED57F-2295-7CD6-87E2-35E3BB423FD4}"/>
                </a:ext>
              </a:extLst>
            </p:cNvPr>
            <p:cNvCxnSpPr/>
            <p:nvPr/>
          </p:nvCxnSpPr>
          <p:spPr>
            <a:xfrm>
              <a:off x="698500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>
              <a:extLst>
                <a:ext uri="{FF2B5EF4-FFF2-40B4-BE49-F238E27FC236}">
                  <a16:creationId xmlns:a16="http://schemas.microsoft.com/office/drawing/2014/main" id="{2CAC1EC6-A716-D4E8-0E48-A6F3EBA2A1BC}"/>
                </a:ext>
              </a:extLst>
            </p:cNvPr>
            <p:cNvCxnSpPr/>
            <p:nvPr/>
          </p:nvCxnSpPr>
          <p:spPr>
            <a:xfrm>
              <a:off x="336550" y="61214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id="{11D4E9B7-AFFE-6AA3-F15A-831438D00D8C}"/>
                </a:ext>
              </a:extLst>
            </p:cNvPr>
            <p:cNvCxnSpPr/>
            <p:nvPr/>
          </p:nvCxnSpPr>
          <p:spPr>
            <a:xfrm>
              <a:off x="1225550" y="61214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CDDA67EA-DD24-FA69-D481-0A7AB8C58C73}"/>
                </a:ext>
              </a:extLst>
            </p:cNvPr>
            <p:cNvCxnSpPr/>
            <p:nvPr/>
          </p:nvCxnSpPr>
          <p:spPr>
            <a:xfrm>
              <a:off x="2406650" y="61214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手繪多邊形: 圖案 38">
              <a:extLst>
                <a:ext uri="{FF2B5EF4-FFF2-40B4-BE49-F238E27FC236}">
                  <a16:creationId xmlns:a16="http://schemas.microsoft.com/office/drawing/2014/main" id="{869D3008-6054-7C2C-AB3E-3730DC08ED8C}"/>
                </a:ext>
              </a:extLst>
            </p:cNvPr>
            <p:cNvSpPr/>
            <p:nvPr/>
          </p:nvSpPr>
          <p:spPr>
            <a:xfrm>
              <a:off x="8335433" y="5532967"/>
              <a:ext cx="1701800" cy="1028700"/>
            </a:xfrm>
            <a:custGeom>
              <a:avLst/>
              <a:gdLst>
                <a:gd name="connsiteX0" fmla="*/ 673100 w 1701800"/>
                <a:gd name="connsiteY0" fmla="*/ 0 h 1028700"/>
                <a:gd name="connsiteX1" fmla="*/ 1701800 w 1701800"/>
                <a:gd name="connsiteY1" fmla="*/ 1024466 h 1028700"/>
                <a:gd name="connsiteX2" fmla="*/ 0 w 1701800"/>
                <a:gd name="connsiteY2" fmla="*/ 1028700 h 1028700"/>
                <a:gd name="connsiteX3" fmla="*/ 673100 w 1701800"/>
                <a:gd name="connsiteY3" fmla="*/ 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1028700">
                  <a:moveTo>
                    <a:pt x="673100" y="0"/>
                  </a:moveTo>
                  <a:lnTo>
                    <a:pt x="1701800" y="1024466"/>
                  </a:lnTo>
                  <a:lnTo>
                    <a:pt x="0" y="1028700"/>
                  </a:lnTo>
                  <a:lnTo>
                    <a:pt x="673100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1" name="直線接點 40">
              <a:extLst>
                <a:ext uri="{FF2B5EF4-FFF2-40B4-BE49-F238E27FC236}">
                  <a16:creationId xmlns:a16="http://schemas.microsoft.com/office/drawing/2014/main" id="{E243EE9D-4D6F-2D24-FC6C-52D4E22DD233}"/>
                </a:ext>
              </a:extLst>
            </p:cNvPr>
            <p:cNvCxnSpPr>
              <a:cxnSpLocks/>
            </p:cNvCxnSpPr>
            <p:nvPr/>
          </p:nvCxnSpPr>
          <p:spPr>
            <a:xfrm>
              <a:off x="8588375" y="6159500"/>
              <a:ext cx="1057346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id="{06B0DC2F-D4A2-4C70-5F76-E266FB0F4171}"/>
                </a:ext>
              </a:extLst>
            </p:cNvPr>
            <p:cNvCxnSpPr>
              <a:stCxn id="39" idx="2"/>
            </p:cNvCxnSpPr>
            <p:nvPr/>
          </p:nvCxnSpPr>
          <p:spPr>
            <a:xfrm flipV="1">
              <a:off x="8335433" y="6159500"/>
              <a:ext cx="747247" cy="40216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接點 44">
              <a:extLst>
                <a:ext uri="{FF2B5EF4-FFF2-40B4-BE49-F238E27FC236}">
                  <a16:creationId xmlns:a16="http://schemas.microsoft.com/office/drawing/2014/main" id="{4338BC2D-4272-10B3-09BA-B407BB996F3B}"/>
                </a:ext>
              </a:extLst>
            </p:cNvPr>
            <p:cNvCxnSpPr>
              <a:endCxn id="39" idx="1"/>
            </p:cNvCxnSpPr>
            <p:nvPr/>
          </p:nvCxnSpPr>
          <p:spPr>
            <a:xfrm>
              <a:off x="9082680" y="6159500"/>
              <a:ext cx="954553" cy="39793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A91C1A8A-C2B7-25E2-E786-91C198023259}"/>
                </a:ext>
              </a:extLst>
            </p:cNvPr>
            <p:cNvSpPr txBox="1"/>
            <p:nvPr/>
          </p:nvSpPr>
          <p:spPr>
            <a:xfrm>
              <a:off x="8932034" y="5871207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O</a:t>
              </a:r>
              <a:endParaRPr lang="zh-TW" altLang="en-US" sz="1600" b="1" i="1" dirty="0"/>
            </a:p>
          </p:txBody>
        </p:sp>
      </p:grpSp>
      <p:pic>
        <p:nvPicPr>
          <p:cNvPr id="9" name="圖片 8">
            <a:extLst>
              <a:ext uri="{FF2B5EF4-FFF2-40B4-BE49-F238E27FC236}">
                <a16:creationId xmlns:a16="http://schemas.microsoft.com/office/drawing/2014/main" id="{C3E3C535-07E5-08BB-3524-F80B4F7A82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5463" y="4788069"/>
            <a:ext cx="735211" cy="720000"/>
          </a:xfrm>
          <a:prstGeom prst="rect">
            <a:avLst/>
          </a:prstGeom>
        </p:spPr>
      </p:pic>
      <p:sp>
        <p:nvSpPr>
          <p:cNvPr id="35" name="文字方塊 3">
            <a:extLst>
              <a:ext uri="{FF2B5EF4-FFF2-40B4-BE49-F238E27FC236}">
                <a16:creationId xmlns:a16="http://schemas.microsoft.com/office/drawing/2014/main" id="{BFA69E9E-CB7D-DDEB-58DA-BBA878AF7B47}"/>
              </a:ext>
            </a:extLst>
          </p:cNvPr>
          <p:cNvSpPr txBox="1"/>
          <p:nvPr/>
        </p:nvSpPr>
        <p:spPr>
          <a:xfrm>
            <a:off x="11023600" y="4555174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65416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23309</TotalTime>
  <Words>159</Words>
  <Application>Microsoft Office PowerPoint</Application>
  <PresentationFormat>寬螢幕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平行線內的角平分線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1106</cp:revision>
  <dcterms:created xsi:type="dcterms:W3CDTF">2015-07-26T15:18:38Z</dcterms:created>
  <dcterms:modified xsi:type="dcterms:W3CDTF">2024-01-30T00:07:53Z</dcterms:modified>
</cp:coreProperties>
</file>