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FF6000"/>
    <a:srgbClr val="FF00FF"/>
    <a:srgbClr val="3399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3B5690-3F24-434D-95BE-4F9E453E7CC6}" v="15" dt="2023-12-15T04:45:19.504"/>
    <p1510:client id="{79D0A23B-EC0C-4CBB-A07A-758E299895E9}" v="26" dt="2023-12-15T02:45:01.4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702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878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1:55:46.7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4395 14464 692 0,'0'0'0'15,"0"0"250"-15,0 0-102 0,0 0-10 16,0 0 4-16,0 0-58 15,0 0-20-15,0 0 1 0,0 0-19 16,8 16-12-16,-8 4-8 0,2 5-18 16,2 2 3-16,-4-3 11 0,0 5 1 15,0-4 6-15,0 0 0 0,-2-4-6 16,0-3 5-16,0-8 3 0,0-3-9 16,0-4-1-16,2-3-2 15,0 0-8-15,0 0 0 0,0 0-5 16,0-7-6-16,4 0 0 0,-2-3 6 15,6 0-7-15,5 2 2 0,-3 1 0 16,7 3-4-16,1 3 3 0,3 1 0 16,0 4-5-16,3 4 5 15,1 2 0-15,-2 5-6 0,-2 3 5 16,-7-1-4-16,-2 2 2 0,-1 0 4 16,-7 0-2-16,-4 0 2 0,0 3 2 15,-8-2-2-15,-3 3 0 0,-3-4 3 16,1 1-3-16,-3-2-1 15,-5-5 0-15,3-4 3 0,-1-2-10 16,5-3-1-16,-3-4-14 0,5 0-10 16,-1-6-25-16,3-3-49 0,0-1-6 15,3-3-10-15,-1-1-51 16,2-3-46-16,2 0-126 0,0-1-235 16</inkml:trace>
  <inkml:trace contextRef="#ctx0" brushRef="#br0" timeOffset="198.94">4436 14407 1199 0,'0'0'0'16,"0"0"284"-16,0 0-193 0,0 0-10 16,0 0-19-16,0 0-3 0,66 13-18 15,-39-3-19-15,2-3-12 0,-2 2-4 16,-4-4-4-16,-1 1-2 0,-1 0 0 15,-2-3 0-15,-9 1-59 16,4 1-15-16,-7-1-93 0,3-3-37 16,-4-1-184-16</inkml:trace>
  <inkml:trace contextRef="#ctx0" brushRef="#br0" timeOffset="750.81">6299 14504 1243 0,'0'0'0'16,"0"0"211"-16,0 0-149 0,0 0 16 16,0 0-34-16,0 0-19 15,0 0-9-15,0 0 4 0,2 57-2 16,4-43-11-16,6-7-5 0,-6-1 0 16,1-6-3-16,-1 0 2 0,2-5 10 15,-6-5 4-15,0-2 6 0,-2-3-4 16,0-1-9-16,-4 2 0 15,-6 2 1-15,1 1-3 0,3 5 1 16,-4 2-2-16,4 4-10 0,4 0-12 16,2 1-31-16,0 8-62 0,2 3-76 15,2 2-31-15,6-1-219 0,-8-4-306 16</inkml:trace>
  <inkml:trace contextRef="#ctx0" brushRef="#br0" timeOffset="935.93">6292 14832 1180 0,'0'0'0'0,"0"0"226"16,0 0-136-16,0 0-14 15,23 59-22-15,-6-58-23 0,5-1-3 16,-3-6-1-16,0-4-9 0,-9-1-8 16,2 1-5-16,-8-3 1 0,-4 4 4 15,0-3-4-15,-12 4 4 16,2 2-1-16,-7 6-7 0,7 0-3 15,-3 0-3-15,7 4-56 0,6-1-77 16,0-1-115-16,8-2-385 0</inkml:trace>
  <inkml:trace contextRef="#ctx0" brushRef="#br0" timeOffset="1635.11">8612 14198 1564 0,'0'0'0'16,"0"0"294"-16,0 0-253 0,-19 63-24 16,19-34-5-16,0-5-6 0,0-1-8 15,4-2-4-15,2-5-23 0,-2-4-45 16,1-1-25-16,-1-7-61 0,-4-2-40 15,2-2-2-15,-2-6-48 0,-2-9-63 16,2-4 138-16,-4-3 105 16,-1 1 94-16,-5-2 82 0,6 5 71 15,4 4 59-15,0 4-38 0,0 3-27 16,0 3 4-16,2 1-50 0,13 2-20 16,-5 1-33-16,11 0-8 0,3 7-5 15,5 1-18-15,-2-1-14 16,2 0 1-16,0 0-5 0,0 1 1 0,-8-1-1 15,-5 0-8-15,-1 2-15 16,-11-4 0-16,-2-2 0 0,-2 4 0 16,-2 1 0-16,-6 7 0 0,-7 6 0 15,5 4 0-15,-11 9 0 16,-2 4 0-16,-8 1 0 0,2 7 0 0,0 0 0 16,-6 0 0-16,10-3 0 15,-3-6 0-15,5-6 0 0,6-9 0 16,9-6 0-16,4-7 0 0,2-4 0 15,2-4 0-15,0-1 0 0,0 0 0 16,0 1 0-16,0-1 0 16,0 0 0-16,0 0 0 0,0 0 0 15,0-1 0-15,2-1 0 0,0-2 0 16,0 1 0-16,0-1 0 0,4-1 0 16,-6-2-106-16,4-1-51 0,5 1-108 15,-7-3-181-15</inkml:trace>
  <inkml:trace contextRef="#ctx0" brushRef="#br0" timeOffset="4950.45">2268 10644 1269 0,'0'0'0'15,"0"0"348"-15,0 0-264 0,0 0-26 16,0 0-10-16,0 0-26 0,64 19-8 16,-39-12-14-16,-1 2 0 0,-3-1 9 15,-7 1-10-15,3 0 2 16,-13 2 6-16,0-1-9 0,-4 3 4 15,-2 0 17-15,-10 3-7 0,-1-1 6 16,-1 0 2-16,-1-3-8 0,-1-3 2 16,1-3 1-16,3-3-9 0,2-2 3 15,4 0 0-15,3-1-11 0,3 0 4 16,0 0 2-16,0-1-7 16,5-2-12-16,1 0 21 0,6 1-10 15,1-1 6-15,3 2 1 0,1 1-6 16,3 2 3-16,1 7 3 0,-7 0-6 15,1 3 2-15,1 1 4 0,-7 2-6 16,-5 2 6-16,-2 0 2 16,-2 1-5-16,-8 1 0 0,-1 0 21 15,-9 0-18-15,-3 0 5 0,-2-3-2 16,-1-2-10-16,-1-6 8 0,-2-8 1 16,0-1-10-16,0-13 4 0,0-3 1 15,5-4-21-15,5 3 11 0,5 4-6 16,3 2-35-16,5 2-31 0,4 0-94 15,4-1-199-15,5-3-373 16</inkml:trace>
  <inkml:trace contextRef="#ctx0" brushRef="#br0" timeOffset="5482.39">3274 9152 1088 0,'0'0'0'15,"0"0"307"-15,0 0-219 0,0 0-3 16,0 0-31-16,0 0-13 0,0 0-9 16,0 0-4-16,19 65-11 0,-9-59-5 15,3-4 5-15,-7-2 1 16,0 0 0-16,2-7 10 0,-6-5 3 16,3 0-14-16,-3-7-3 0,-2 3-5 15,0 0-8-15,-2-1 7 16,-1 4 1-16,-7 0-8 0,2 4 9 15,2 4-2-15,-3 2-14 0,3 3 9 16,-2 0-6-16,2 6-34 0,6 3-8 16,0 3-36-16,0 3-103 0,4-4-20 15,-2 0-57-15,-2 1-217 0</inkml:trace>
  <inkml:trace contextRef="#ctx0" brushRef="#br0" timeOffset="5716.5">3254 9328 979 0,'0'0'0'0,"0"0"372"16,0 0-263-16,-25 60 23 0,25-51-14 16,2 2-71-16,6-6-12 15,0 1-4-15,5-1-2 0,-1-4 1 16,1-1-14-16,-3-1 1 0,0-8-5 16,-6 1-8-16,3-4 7 0,-7-2-1 15,0 0-9-15,-7 3 10 0,1-1 3 16,-4 4-8-16,-2 2 6 0,-1 2-5 15,3 4-14-15,2 0 8 16,5 0-3-16,3 0-101 0,11 0-116 16,5-2-137-16,7-9-816 0</inkml:trace>
  <inkml:trace contextRef="#ctx0" brushRef="#br0" timeOffset="6421.5">4316 8000 403 0,'0'0'0'16,"0"0"90"-16,0 0-88 0,0 0 153 16,0 0-64-16,0 0-41 0,0 0 7 15,0 0 37-15,21-15-14 0,-21 13-10 16,0 1 20-16,0 0-18 15,0 1 9-15,0 0 4 0,0 0-14 16,0 0 3-16,0 0 11 0,0 0-16 16,0 0-8-16,0 0-6 0,0 0-15 15,-2 0-15-15,2 0-9 0,0 0 3 16,0 1-4-16,0 2-10 16,0 0 5-16,-2 6-7 0,-5 3-3 15,3 7 0-15,-2 6 17 0,2 3-13 16,-4 6 4-16,4 4-1 0,-5 1-4 15,5-2 6-15,-2-3-3 0,4-5-7 16,0-4 2-16,2-4 11 0,-4-4-14 16,2-2 4-16,2-6 7 15,-2-2-10-15,0-3 2 0,2-3 3 16,0-1-4-16,0 0 0 0,0-1 0 16,0-6-74-16,4-5 12 0,2-3-78 15,4-3-167-15,-8 4-153 0</inkml:trace>
  <inkml:trace contextRef="#ctx0" brushRef="#br0" timeOffset="17684.89">14058 4846 760 0,'0'0'0'16,"0"0"248"-16,0 0-127 0,0 0-19 16,0 0 20-16,0 0-32 0,0 0-7 15,0 0 2-15,-14-8-22 16,14 8-4-16,0 0-2 0,0 0-15 15,0 0-7-15,0 0-1 0,4 0-6 16,0 0 0-16,2 0 2 0,7 0-5 16,-5 0-7-16,7 0-4 0,-3-2-11 15,3 2-3-15,3 0 0 0,5 0 0 16,-5 0 0-16,9 0 0 0,-4 0 0 16,4 0 0-16,-4 0 0 15,1 0 0-15,1 0 0 0,-2 0 0 16,0-1 0-16,-5 1 0 0,1 0 0 15,-2 0 0-15,3 1 0 0,1 1 0 16,-3-2 0-16,1 0 0 0,2 0 0 16,1 0 0-16,-3-2 0 15,2-2 0-15,-3 2 0 0,-1-3 0 16,-1 4 0-16,7 0 0 0,-10 1 0 16,3 0 0-16,1-1 0 0,1 1 0 15,-3 1 0-15,3 3 0 16,-1-3 0-16,-1 1 0 0,1 0 0 15,-3-1 0-15,5 0 0 0,0 0 0 16,-5-1 0-16,3-1 0 0,1 2 0 16,1-1 0-16,-5 0 0 0,3 1 0 15,1-1 0-15,-5 0 0 0,3 2 0 16,1-2 0-16,2 1 0 16,-5 1 0-16,3-1 0 0,1 2 0 15,-5-2 0-15,1-1 0 0,5 0 0 16,-7 0 0-16,5 0 0 0,-1 0 0 15,-6 2 0-15,5 0 0 0,1 0 0 16,-1 1 0-16,-1-2 0 0,1 1 0 16,-1-1 0-16,1 1 0 15,3 0 0-15,1-2 0 0,-2 0 0 16,1 0 0-16,3 0 0 0,-1 0 0 16,1-4 0-16,2 3 0 15,0-1 0-15,-5-1 0 0,3 2 0 16,-5 1 0-16,3-1 0 0,-2 1 0 15,3 0 0-15,-3 0 0 0,-5 0 0 16,7 0 0-16,-1 0 0 0,3-1 0 16,-4 0 0-16,5 0 0 0,1-1 0 15,0 2 0-15,0 0 0 0,-3 0 0 16,-3 0 0-16,3 0 0 16,1 5 0-16,-4 0 0 0,-1 0 0 15,1 1 0-15,3 0 0 0,1 1 0 16,2-1 0-16,-3 0 0 0,5 1 0 15,-2-3 0-15,2 0 0 0,2 1 0 16,0-3 0-16,-5 0 0 0,-1-2 0 16,-5 0 0-16,3-2 0 15,-9 2 0-15,5 0 0 0,-11 0 0 16,2-1 0-16,0 1 0 0,-6 0 0 16,0-1 0-16,0 1 0 0,0 0 0 15,0 0 0-15,-2-2 0 16,-4-4 0-16,-2 1 0 0,-7-7-860 15</inkml:trace>
  <inkml:trace contextRef="#ctx0" brushRef="#br0" timeOffset="18164.33">17498 4889 432 0,'0'0'0'0,"0"0"-43"0,0 0 28 16,0 0 3-16,0 0 8 0,0 0-44 15,0 0-83-15,0 0 27 16</inkml:trace>
  <inkml:trace contextRef="#ctx0" brushRef="#br0" timeOffset="35267.44">12477 10019 446 0,'0'0'0'0,"0"0"413"0,0 0-281 16,0 0 17-16,0 0-47 0,0 0-9 16,0 0-4-16,0 0-13 0,-2-4-5 15,-2 14 1-15,0 2-20 0,-4 8-2 16,-1 3-11-16,3 0-8 0,-2 7-3 15,0-5-8-15,3 2-6 16,3-4 0-16,-6-6-8 0,8-1 2 16,-2-6 2-16,2-3-4 0,0-6 2 15,0 1-1-15,0-1-10 0,2-1 6 16,6 0 2-16,-6 0-4 0,7-5 4 16,-5 1 1-16,6 1-7 15,-4-3 2-15,3 2 2 0,1-1-5 16,2-3 3-16,1 0 2 0,3-1-5 15,-3-1 2-15,1 0 0 0,5 0 0 16,-7-1 0-16,5-2 0 0,-1 3 0 16,-3-1-8-16,1 1 9 15,-4 1-2-15,1-3-11 0,-1 7 10 16,-2-3-3-16,-3 2 4 0,-3 3 2 16,0 2-2-16,-2 0 2 0,0 0 2 15,0 1-2-15,-2-3 3 16,-3 3 0-16,-5 0-5 0,-2 0 2 15,-1 0 7-15,1 0-6 0,-5-2 1 16,3-4 2-16,-5-2-5 0,3-6 0 16,-1-1 6-16,5 1-9 0,6 1 2 15,-1 3-8-15,7 3-46 16,0 1-36-16,0 3-75 0,0 3-160 16,-4 0-219-16</inkml:trace>
  <inkml:trace contextRef="#ctx0" brushRef="#br0" timeOffset="36390.61">8070 12914 960 0,'0'0'0'0,"0"0"225"16,0 0-122-16,0 0-15 0,0 0-17 16,0 0-29-16,0 0-6 0,0 0 6 15,-21 36 10-15,17-20-5 0,0 4 0 16,-4 0-10-16,2-1-11 0,1-1-7 15,3-3-12-15,0-2-3 16,2-5 7-16,0 0-11 0,0-4 0 16,-2-2 7-16,2-1-7 0,0-1 0 15,4 0 0-15,3 0 6 0,-3-1-3 16,8-3 4-16,-4-2-7 16,5-2 0-16,-1-2 0 0,5-1 3 15,-1 0-4-15,-3 1 2 0,3 1-2 16,-1 0-2-16,-5 2 4 0,2 3-2 15,-3-2-4-15,-5 2 7 0,6 0-3 16,-6 2-1-16,0-2 4 0,-1 1-4 16,-1 1 0-16,0 1 2 15,-2 0 1-15,4 1 0 0,-4 0 5 16,0 0-8-16,0 0 4 0,0-1 13 16,0 1-11-16,-6 0 4 0,4-3 4 15,-1 1-9-15,-1-1 1 16,0-2 2-16,-6-3-10 0,2 0 4 15,-1-3 0-15,-1-1 0 0,2 0-5 16,-5 3 7-16,9 2-4 0,-8 0 1 16,6 2 1-16,-3 2 1 0,-1 0-2 15,4-2 2-15,2 4 1 0,0-1-1 16,-3 0 6-16,7 2-10 16,-2 0 5-16,2 0 4 0,0 0-11 15,0 0 4-15,0 0 2 0,0 0-2 16,0 0-3-16,0 0 7 0,2 0-4 15,5 0 0-15,-3 0 2 0,-2 0-1 16,-2 0-2-16,2 0 4 0,0 0-4 16,0 0-32-16,0 0 9 15,0 0-39-15,2 0-3 0,-4-2-35 16,2-1-53-16,-2 1-33 0,0 2-165 16</inkml:trace>
  <inkml:trace contextRef="#ctx0" brushRef="#br0" timeOffset="37248.82">16481 5150 1185 0,'0'0'0'15,"0"0"249"-15,0 0-157 0,0 0 18 16,0 0-16-16,0 0-50 0,0 0-29 16,0 0 1-16,39 11 5 0,-18 1 1 15,2 5-12-15,-2 0-4 16,-3-3 1-16,-3 1-7 0,1-2 0 15,-12-3 4-15,7-2-4 0,-7-2 0 16,0-2 0-16,-4-2 0 0,0-1-27 16,0-1-8-16,0 0-40 0,0-3-19 15,0-7-29-15,0-5-80 0,0-6-9 16,-4-3-57-16,2 1-138 16</inkml:trace>
  <inkml:trace contextRef="#ctx0" brushRef="#br0" timeOffset="37402.57">16634 5072 833 0,'0'0'0'0,"0"0"382"0,0 0-234 16,0 0-37-16,0 0-18 0,0 0-10 16,0 0-9-16,0 0-14 15,62 57-30-15,-41-38-14 0,-1-1-7 16,-5 0-9-16,4-3 0 0,-3 0-56 16,-8-4-45-16,5-1-49 0,-5-2-35 15,-6-5-169-15,0-3-200 16</inkml:trace>
  <inkml:trace contextRef="#ctx0" brushRef="#br0" timeOffset="37997.33">17149 5359 1120 0,'0'0'0'0,"0"0"285"16,0 0-150-16,-15 74-27 0,15-34-8 16,0 7-35-16,0 5-21 0,7 0-11 15,1 2-7-15,-2-6-11 0,2-4-5 16,3-6-11-16,-5-6 2 15,4-9 1-15,-6-8-3 0,3-5-14 16,-7-7 3-16,2-3-24 0,-2-6-8 16,0-9-2-16,0-4-33 0,0-8-21 15,-2-4-9-15,-3-5-13 0,-5-6 4 16,2-5-28-16,0 0-85 16,-5 1 64-16,7 8 28 0,4 7 78 15,-2 7 94-15,0 5 58 0,1 4 68 16,1 3 15-16,0 5 6 0,2 0 4 15,0 1-60-15,4 1-40 0,9-1-10 16,6 1-17-16,-3 2-15 0,11 2-17 16,-2 1-9-16,2 7-6 15,-1 4-10-15,-3 5 0 0,-6 2 8 16,-9-2-12-16,0 4 7 0,-8 1 3 16,-4 3-5-16,-4 1 6 0,-7-4 14 15,-1-1 7-15,-3-1 2 0,-1-5-7 16,1-3-14-16,0-5-1 15,9-4-3-15,2-1-9 0,2-1-8 16,4 0-16-16,2-1-42 0,0-5-17 16,12 0-65-16,-2-2-24 0,7 0-25 15,1-1-128-15,3 3-141 0</inkml:trace>
  <inkml:trace contextRef="#ctx0" brushRef="#br0" timeOffset="38229.48">17620 5440 991 0,'0'0'0'16,"0"0"294"-16,0 0-189 0,0 0 8 15,0 0 15-15,0 0-50 0,-60-23-22 16,40 36-4-16,1 5 0 0,4 5-8 16,-1 5-16-16,1 3-3 0,11 0-2 15,0 3-10-15,6-2 3 16,7-5-7-16,7-4-14 0,7-7 10 15,0-6-4-15,-1-4-2 0,5-6-20 16,4-2 8-16,-4-12-21 0,0 1-1 16,-6-5-39-16,-5 2-70 0,-4 2-27 15,-3 2 4-15,-5-1-96 16,-2 4-88-16,-2 0-270 0</inkml:trace>
  <inkml:trace contextRef="#ctx0" brushRef="#br0" timeOffset="38528.93">17192 5170 1162 0,'0'0'0'0,"0"0"305"16,0 0-189-16,0 0 1 0,0 0-43 15,0 0-9-15,58-15-4 0,-17 14-21 16,5 0-12-16,6 0-13 0,5 1 8 16,-1-2-3-16,0 2-16 0,-6 2 4 15,-13 2-3-15,-6 1-10 0,-8 0 4 16,-9-3 1-16,-6 0-17 16,-8-1 6-16,0-1-8 0,0 0-23 15,0-1-3-15,0-2-54 0,-4 0-148 16,2 2-23-16,2 0-186 0</inkml:trace>
  <inkml:trace contextRef="#ctx0" brushRef="#br0" timeOffset="38888.85">18104 5341 1031 0,'0'0'0'0,"0"0"373"15,0 0-230-15,0 0 0 0,0 0-22 16,0 0-32-16,0 0-47 0,0 0-18 16,-31 35-6-16,33-27-10 15,2 0 5-15,0-5-5 0,2 0-9 16,3-3 2-16,-5 0 7 0,2-6-11 15,-2-7 1-15,2 1-7 0,-6-2-10 16,0 3 11-16,0 2 0 16,-8 1-6-16,4 4 5 0,0 3-10 15,0 1-38-15,-5 7-12 0,5 6-22 16,2 1-71-16,2 2 4 0,0 1-43 16,-2 0-203-16,2-1-146 0</inkml:trace>
  <inkml:trace contextRef="#ctx0" brushRef="#br0" timeOffset="39078.21">18062 5588 1102 0,'0'0'0'16,"0"0"394"-16,0 0-221 0,0 0-56 15,0 0-29-15,0 0-41 0,0 0-28 16,0 0-11-16,0 0-8 16,67 21 0-16,-65-31 5 0,2 3-5 15,-4-4-20-15,0 3 15 0,-2 1-5 16,-4 0 11-16,1 7 1 0,-5 0-4 15,6 1-3-15,2 6 3 0,-4 0-12 16,6 2-21-16,0-2-39 0,6 1-92 16,4-4-68-16,5-4-201 15</inkml:trace>
  <inkml:trace contextRef="#ctx0" brushRef="#br0" timeOffset="39386.41">18563 5273 1113 0,'0'0'0'0,"0"0"350"16,0 0-249-16,0 0-14 15,0 0-10-15,0 0-21 0,-2 81-14 16,2-36 0-16,0 7-7 0,-2 1-9 15,2 1-1-15,0-2-13 0,0-2-13 16,2-8 2-16,0-6-2 0,6-10-19 16,-6-9 8-16,0-7-10 15,0-8-29-15,2-4-16 0,-4-11-23 16,2-10-62-16,0-5 13 0,-2-6-24 16,3-4-89-16,-6-8 37 0,3-7-49 15,-2-3-66-15</inkml:trace>
  <inkml:trace contextRef="#ctx0" brushRef="#br0" timeOffset="39590.5">18563 5249 731 0,'0'0'0'0,"0"0"595"16,0 0-417-16,0 0-52 0,0 0-40 16,0 0-21-16,66-49-25 0,-37 59-13 15,0 6-12-15,-2 2-16 0,-3 4 2 16,-5-1 5-16,-13 1-8 0,-2 3-4 16,-4-1 4-16,-10-1-5 15,-11 3 9-15,3-4-2 0,-5-1 0 16,0-3-1-16,11-7-1 0,2-4-32 15,1-1-34-15,7-6-64 0,2 0-73 16,4-7-48-16,3-8-213 0</inkml:trace>
  <inkml:trace contextRef="#ctx0" brushRef="#br0" timeOffset="39776.01">18924 5278 1356 0,'0'0'0'16,"0"0"247"-16,0 0-162 0,69 1-35 16,-49-1-24-16,5 0-25 0,2-2-2 15,-10-2-66-15,-3 4-47 0,-8 0 16 16,-6 0-37-16,0 0-72 16,-10 0-43-16,-2 1-66 0,-9 2-34 15</inkml:trace>
  <inkml:trace contextRef="#ctx0" brushRef="#br0" timeOffset="39981.98">18953 5336 792 0,'0'0'0'0,"0"0"449"0,0 0-300 16,0 0-35-16,-10 73-17 15,6-47-22-15,0 5-20 0,0 3-10 16,-7 1-6-16,9-6-2 0,-2-2-8 16,4-4-8-16,0-3-5 0,6-4-9 15,1-2-4-15,9-3 4 0,3-1-6 16,1-4-1-16,3-2 0 0,0-3 0 15,0-1-46-15,1-3-16 16,-5-5-40-16,-2-2-79 0,-7-1 17 16,-6-3-52-16,-2 0-151 0,-2-1-160 15</inkml:trace>
  <inkml:trace contextRef="#ctx0" brushRef="#br0" timeOffset="40155.54">18935 5524 1235 0,'0'0'0'0,"0"0"314"0,0 0-213 16,0 0-11-16,0 0-31 0,78-7-32 16,-45-4-13-16,-4 5-8 0,-2-5-4 15,-2 4-1-15,0-1-2 16,-11 0-85-16,-1 6-21 0,-7-5-62 16,-6 1-85-16,0 2-127 0,-6-5-349 15</inkml:trace>
  <inkml:trace contextRef="#ctx0" brushRef="#br0" timeOffset="40537.35">18563 5025 1234 0,'0'0'0'0,"0"0"258"0,0 0-202 16,0 0-9-16,0 0 26 0,64 24-31 15,-19-13-35-15,5 2-1 0,12-2-4 16,4 3-4-16,4-3 4 15,-1-3 0-15,-1-5-2 0,-14 2 44 16,-9-3 6-16,-12-1 14 0,-10-1-25 16,-9 0-17-16,-10 0 8 0,1 0-1 15,-5 0-15-15,0-4-8 0,0 1 0 16,-5 1-12-16,5 1-45 0,0 1-24 16,0 0-69-16,0 0-135 15,0 2-70-15,0 4-306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04:22.3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20913 5458 1081 0,'0'0'0'0,"0"0"369"0,0 0-222 15,0 0-29-15,0 0-34 0,0 0-31 16,74 41-20-16,-40-41-27 16,3-7 4-16,0-4-6 0,-6-1-8 15,-4 3-43-15,-9-1-6 0,-7 3-34 16,-7 0 6-16,-4 0 16 0,0 1 23 15,-8-3 8-15,-9-2-1 0,1-1 1 16,-3-3 19-16,0-1 6 16,7 0-1-16,0 5 12 0,5 2 0 0,3 5-4 15,2 0 4-15,2 4 27 16,0 0-17-16,0 7 0 0,2 8 27 16,2 5 7-16,0 8-3 0,-1 8-7 15,-1 5-2-15,-2 2-1 0,0 5-11 16,-2-2-9-16,-1 1 1 0,-1-1-9 15,4-5-7-15,-4-4 4 16,2-9 4-16,0-5-8 0,0-5 4 16,0-7 2-16,0-3-7 0,-2-4 6 15,-5-4 6-15,5-5-3 0,-8-10 3 16,2-4-7-16,-1-5-4 0,-1 4 4 16,6 3 0-16,-1 7-4 15,1 4 4-15,4 3 1 0,2 1-5 16,0-3-4-16,11-1 0 0,3-6 4 15,9-5 4-15,4-3-4 0,4-2-98 16,2-4-11-16,-2 1-47 0,-2-1-112 16,-5 2-105-16,-3 4-222 15</inkml:trace>
  <inkml:trace contextRef="#ctx0" brushRef="#br0" timeOffset="284.61">21291 5506 834 0,'0'0'0'15,"0"0"425"-15,0 0-318 0,60-40-30 16,-35 22-34-16,4-1-28 0,0 0-10 15,-2-2-10-15,-4 5-113 16,-7 3 3-16,-8 2-85 0,-8 3-50 16,0 2 14-16,-8-1 44 0,-6 1 19 15,1-1 37-15,-5-2 55 0,3 1 126 16,3 2 97-16,-1 5 27 0,1 1-48 16,2 4 22-16,1 9 27 15,1 5-36-15,2 8-9 0,0 6-16 16,4 9-18-16,2 5-19 0,2 11 0 15,4 5 2-15,0 0 0 0,2-1 1 16,11-4-32-16,2-7-32 0,6-9-11 16,1-8 0-16,1-12-61 0,0-5 7 15,-10-9 31-15,-5-7-33 16,1-9-45-16,-7-14 2 0,-4-8-82 16,-2-10-116-16,-2-7-37 0</inkml:trace>
  <inkml:trace contextRef="#ctx0" brushRef="#br0" timeOffset="519.65">21541 5191 1118 0,'0'0'0'0,"0"0"256"0,0 0-194 16,25 82-16-16,-10-58-24 0,3 1-10 16,-1-1-8-16,-5 4-8 15,-3 1-30-15,-7 2-7 0,-7 6 8 16,-13 8 32-16,-5 2 2 0,-10 9 2 15,-10 6 34-15,-3 3 9 0,-5-1 8 16,3-7 10-16,11-17-30 0,8-12-12 16,16-16-11-16,9-12-10 0,8-6-2 15,9-19-276-15,10-12-69 16,3-6-710-16</inkml:trace>
  <inkml:trace contextRef="#ctx0" brushRef="#br0" timeOffset="685.36">21856 5443 1459 0,'0'0'0'0,"0"0"237"0,0 0-219 15,82-7-5-15,-51-1-11 0,0-4-4 16,-4 1-197-16,-2 2 29 0,-6-1-115 15,-7 0-54-15,-8-4-28 0</inkml:trace>
  <inkml:trace contextRef="#ctx0" brushRef="#br0" timeOffset="891.01">22013 5238 588 0,'0'0'0'0,"0"0"276"16,0 0-139-16,-17 96-27 0,17-49 1 15,0 7-2-15,0 6-26 0,-2 0-5 16,0-3 3-16,2-1-22 15,-2-3-30-15,2-2-22 0,-2-8-2 16,0-9-10-16,2-12-66 0,-2-9 29 16,-4-11-26-16,4-6-29 0,-1-15-28 15,-1-10-79-15,0-10-104 0,0-11-83 16</inkml:trace>
  <inkml:trace contextRef="#ctx0" brushRef="#br0" timeOffset="993.73">21976 5435 1200 0,'0'0'0'0,"-25"61"360"16,6-21-263-16,1 0-37 0,-9 3-25 16,2 0-15-16,2-6-16 15,7-4-8-15,-1-11-122 0,5-8-82 16,5-14-237-16</inkml:trace>
  <inkml:trace contextRef="#ctx0" brushRef="#br0" timeOffset="1158.07">21895 5572 1310 0,'0'0'0'0,"60"12"379"16,-25-3-342-16,-6 2-27 0,0 2-1 15,-6-4-8-15,-1 3-2 0,-11-2-222 16,-3-4 20-16,-4-5-131 0,-4-2-94 16</inkml:trace>
  <inkml:trace contextRef="#ctx0" brushRef="#br0" timeOffset="1524.88">22131 5367 996 0,'0'0'0'0,"8"81"290"0,-6-33-196 16,0 1-6-16,0-3-18 0,-2-7-21 16,0-2-34-16,0-6-3 0,0-6-14 15,2-7-58-15,0-9-15 0,-2-7-39 16,0-3-30-16,0-12-34 15,-2-7-41-15,2-9-11 0,0-5 59 16,0-2-53-16,0 1 48 0,2 1 270 16,4 4 112-16,1 2-65 0,1 1 1 15,2 5 5-15,1 1 37 0,-1 1-28 16,4 3-17-16,3 1-39 16,-1 4-45-16,3 0-17 0,2 2-19 15,-3 0 0-15,-1 5-8 0,-3 1-9 16,1 4 7-16,-3 8-6 0,-8 10-2 15,3 7 20-15,-5 7 7 0,-2 11 20 16,2 2 12-16,-2 5-13 0,0-4-12 16,2-2-16-16,4-3-13 0,-4-7-11 15,6-2-1-15,-6-9-21 16,-2-5-38-16,0-6 2 0,-2-9-27 16,-6-3-64-16,-4-11-37 0,-5-8-96 15,1-6-97-15</inkml:trace>
  <inkml:trace contextRef="#ctx0" brushRef="#br0" timeOffset="1669.66">22207 5550 765 0,'0'0'0'0,"0"0"372"0,0 0-291 15,0 0-35-15,0 0-5 0,70-3-18 16,-47-4-20-16,-2 4-6 16,2-3-123-16,-15 3-52 0,-2 3-123 15,-6 0-30-15</inkml:trace>
  <inkml:trace contextRef="#ctx0" brushRef="#br0" timeOffset="1921.59">22217 5656 817 0,'0'0'0'16,"0"0"414"-16,0 0-325 15,0 0-30-15,0 0-11 0,0 0-21 16,0 0-22-16,0 0 2 0,75 6-14 16,-61-12-131-16,1 2 46 0,-11 4-67 15,-4 0-83-15,0 7 76 0,-8 4 81 16,-3 4 66-16,-7 3 24 15,-1 4 10-15,3-1 55 0,-11-1 34 16,8-4 32-16,0-2 29 0,5-6-48 16,6-3-17-16,6-3-6 0,2-2-37 15,4-1-34-15,6-6-9 0,9-4-4 16,1-1-9-16,7-4-2 16,4 2-8-16,-4-2 8 0,2 1-65 15,-2 2-61-15,4-2-97 0,-8-1-215 16</inkml:trace>
  <inkml:trace contextRef="#ctx0" brushRef="#br0" timeOffset="2091.65">22771 5280 1208 0,'0'0'0'15,"0"0"283"-15,-43 93-174 0,20-54-28 16,1 1-16-16,-5 0-23 0,4-5-34 15,4-4-12-15,3-7-8 16,10-6-47-16,-5-9-113 0,11-8-19 16,0-1-86-16,0-11-232 0</inkml:trace>
  <inkml:trace contextRef="#ctx0" brushRef="#br0" timeOffset="2247.82">22683 5496 905 0,'0'0'0'0,"0"0"374"16,0 0-280-16,24 62-17 0,-22-38-9 15,-2 1-23-15,2-2-30 0,1-1-14 16,1-1 5-16,0-8-12 0,2-2-146 16,-2-9 9-16,-2-2-107 0,4-13-249 15</inkml:trace>
  <inkml:trace contextRef="#ctx0" brushRef="#br0" timeOffset="2508.34">22831 5493 863 0,'0'0'0'0,"0"0"381"0,0 0-289 16,25 74-15-16,-12-55 6 0,-7-2-21 16,4-7-28-16,-4-4-17 0,0-4-5 15,5-3-12-15,-5-9 0 0,6-7 0 16,-1-3-35-16,-3-5 1 16,0-5 8-16,-4-1-1 0,3 0-5 15,-3 7 22-15,0 7 9 0,0 9 0 16,0 7 2-16,2 0 59 0,-1 2-40 15,3 10 10-15,0 6 8 0,2 6 4 16,1 2-3-16,5-3-19 0,-5 2-14 16,5-6 2-16,1-3-8 0,-5-4 0 15,0-7-107-15,-1-4 6 16,1-2-82-16,-6-8-52 0,5-9-101 16,-3-5-263-16</inkml:trace>
  <inkml:trace contextRef="#ctx0" brushRef="#br0" timeOffset="2668.7">23251 5346 692 0,'0'0'0'0,"0"0"432"0,0 0-291 16,-21 82-22-16,3-49 18 0,-5 9-26 15,-6 3-41-15,-2 1-27 0,-6 1-25 16,4-8-16-16,2-4-4 16,6-9-50-16,13-11-93 0,1-9-123 15,7-7-199-15</inkml:trace>
  <inkml:trace contextRef="#ctx0" brushRef="#br0" timeOffset="2824.98">23195 5560 1275 0,'0'0'0'0,"0"0"328"0,29 65-220 16,-16-34-59-16,-1-2-17 0,2 0-29 15,3-4-6-15,-3-3-140 0,-3-2 0 16,1-10-201-16,-8-5-591 0</inkml:trace>
  <inkml:trace contextRef="#ctx0" brushRef="#br0" timeOffset="3231.63">23753 5422 1320 0,'0'0'0'0,"0"0"307"0,0 0-258 15,-64 64 22-15,37-34-16 16,3 0-23-16,-1 2-7 0,2 1-10 16,2-2-4-16,7-6 4 0,4-6-10 15,1-5-7-15,7-6 4 0,2-5 4 16,0-3-7-16,2 0 2 15,7-2 16-15,3-5-6 0,2-2 4 16,3 1-15-16,6 1 0 0,-3 3 0 16,5 2 6-16,6 1-6 0,4 1 0 15,0 1 5-15,3 2-9 0,1 0 8 16,-2-3-3-16,2 0-4 16,3-1 6-16,-7-8 1 0,-2 1 6 15,-12-4 5-15,-19 1-14 0,-2-2 5 16,-4-3 19-16,-17-4-13 0,-10-7-4 15,-8-3-8-15,-11-3 0 0,5-1-69 16,7 4-7-16,5 6-203 0,10-4-412 16</inkml:trace>
  <inkml:trace contextRef="#ctx0" brushRef="#br0" timeOffset="9430.36">15090 7661 785 0,'2'-9'0'0,"0"2"365"16,-2-3-196-16,2 7-27 0,-2 0-13 15,0 2-14-15,0 1-32 0,-2 0-17 16,-4 0-14-16,0 0-13 0,-3 4-11 15,3 6-12-15,-8 6 3 16,3 2-3-16,-5 8-3 0,-7 1-3 16,2 1-10-16,3 0 0 0,-1-3 0 15,5-3 0-15,-1-1 0 0,7-6-28 16,0-2 6-16,2-6-27 0,4-4-16 16,2-3-55-16,0 0-75 15,0-6 0-15,0-2-36 0,2-5-231 16</inkml:trace>
  <inkml:trace contextRef="#ctx0" brushRef="#br0" timeOffset="9559.04">14885 7689 1004 0,'0'0'0'0,"0"0"390"16,0 0-242-16,0 0 6 0,0 0-38 15,66 78-50-15,-39-52-37 0,-2 3-20 16,2-4-18-16,-4-1-94 15,-5-3-149-15,-7-10-378 0</inkml:trace>
  <inkml:trace contextRef="#ctx0" brushRef="#br0" timeOffset="10404.61">7231 13293 644 0,'0'0'0'0,"0"0"308"15,0 0-146-15,0 0-33 0,0 0-15 16,0 0-17-16,0 0-41 15,0 0 12-15,4-11 11 0,-6 20-24 16,-2 3-7-16,0 4-6 0,-7 2-10 16,3 4-8-16,-4 5-15 0,1-2-1 15,-1 1-2-15,2-2-11 0,-3-4-3 16,7-1-28-16,4-4-47 0,-2-6-25 16,4-5-44-16,0-3-61 15,0-2-63-15,0-9-71 0</inkml:trace>
  <inkml:trace contextRef="#ctx0" brushRef="#br0" timeOffset="10595.37">7098 13379 792 0,'0'0'0'0,"0"0"345"16,0 0-189-16,0 0-25 0,0 0-33 16,0 0-34-16,0 0-7 0,0 0 5 15,58 8-12-15,-29 13-6 0,0-2-13 16,8-1-26-16,3-2-4 0,-7-4-2 15,4-1-209-15,-6 2-9 16,-8-4-137-16</inkml:trace>
  <inkml:trace contextRef="#ctx0" brushRef="#br0" timeOffset="18023.5">8913 12071 431 0,'0'0'0'0,"0"0"192"0,0 0-129 16,0 0 3-16,0 0 6 0,0 0-22 16,0 0-13-16,0 0 15 15,0 0 0-15,-12-34 0 0,10 33 22 16,2 1 1-16,0 0-12 0,0 0 11 15,-4 0-4-15,0 0-14 0,4 0-4 16,-2 0 8-16,0 0-10 0,2 0-4 16,0 0-10-16,0 0-10 0,0 0 4 15,0 0 4-15,0 0-10 16,0 0-8-16,0 1 6 0,0 1-9 16,2 0 7-16,0 1 9 0,6 2-15 15,-4-1 4-15,-2-2 3 0,2 1-7 16,0 1-7-16,5 1 11 15,1 0-8-15,-2 0-2 0,1 0-8 16,-3-1 0-16,2-1 0 0,2-1 0 16,-1 1 0-16,3 3 0 0,-4-3 0 15,7 2 0-15,-5-3 0 0,3-1 0 16,-3 1 0-16,2 0 0 0,-1 2 0 16,3-3 0-16,3-1 0 15,-5 0 0-15,5 0 0 0,1-1 0 16,-1-5 0-16,-3 1 0 0,7 2 0 15,-3 0 0-15,3-3 0 0,0 1 0 16,-1 1 0-16,-5 0 0 0,6 0 0 16,-3 2 0-16,3-2 0 0,-5 0 0 15,-1-3 0-15,3 0 0 16,-3 0 0-16,-5-1 0 0,1 4-109 16,-7 0-60-16,-4 2-75 0,0 2-99 15,-9-4-785-15</inkml:trace>
  <inkml:trace contextRef="#ctx0" brushRef="#br0" timeOffset="18713.58">8980 11613 564 0,'0'0'0'0,"0"0"339"0,0 0-179 15,0 0-50-15,0 0-22 0,0 0-9 16,0 0-24-16,0 0-2 0,0 0 5 16,-2-1-2-16,2 0-3 0,0-1 3 15,0 1-6-15,2-3-10 16,0 1 4-16,2-2-2 0,2 1-13 16,-4-4-5-16,4 0 4 0,-4 0-12 15,7-2-2-15,-3 0 7 0,0 2-10 16,6-1 0-16,-1 1 6 0,1 2-10 15,-2-3-2-15,7 2 7 16,2-1-7-16,-5 1-5 0,7 0 0 16,-1 3 0-16,-1-1 0 0,0 5 0 15,-1-1 0-15,-3 1 0 0,3 0 0 16,1 0 0-16,0 3 0 0,-1 4 0 16,3 0 0-16,2 1 0 15,-5 2 0-15,3 0 0 0,2 2 0 16,-3 0 0-16,3-2 0 0,-4-1 0 15,1-1 0-15,-5 0 0 0,-5-1-66 16,0-1-17-16,-6 2-120 0,-4-1-178 16,-4-5-240-16</inkml:trace>
  <inkml:trace contextRef="#ctx0" brushRef="#br0" timeOffset="27798.31">14123 7729 1009 0,'0'0'0'0,"0"0"408"0,0 0-220 16,0 0-51-16,-27 2-21 0,12 13-38 15,1 5-41-15,-1 6-13 0,-3 9-6 16,-1 0-9-16,3 5-8 0,1 2 0 16,-1-4-2-16,7 0-17 0,-1-7-19 15,4-4-10-15,6-4-33 16,0-6-58-16,0-4-8 0,0-5 7 16,6-5-17-16,-2-3-12 0,2-8-37 15,-2-4-34-15,1-7 21 0,3-5-85 16</inkml:trace>
  <inkml:trace contextRef="#ctx0" brushRef="#br0" timeOffset="27962.47">14121 7706 1030 0,'0'0'0'0,"0"0"360"16,0 0-268-16,55 75 26 16,-38-36-34-16,1 3-37 0,-7-3-16 15,1-2-17-15,-6-3-8 0,-1-3-5 16,-3-5-2-16,2-1-47 0,-4-4-31 15,0-4-19-15,-9-4-23 0,1-5-54 16,-4-3-50-16,1-5-90 0,-7 0-293 16</inkml:trace>
  <inkml:trace contextRef="#ctx0" brushRef="#br0" timeOffset="28111.26">14021 7995 1209 0,'0'0'0'0,"0"0"357"16,0 0-232-16,0 0-55 15,79 7-29-15,-46-18-23 0,4 2-19 16,0-3-102-16,-10-1-226 0,-4 3-329 16</inkml:trace>
  <inkml:trace contextRef="#ctx0" brushRef="#br0" timeOffset="28640.31">9897 10694 1354 0,'0'0'0'0,"0"0"292"16,-45 87-202-16,28-44 4 0,5 2-51 16,2 0-30-16,3-4-5 0,3-1-7 15,4-5-2-15,0-11-29 0,0-6-37 16,6-6-54-16,1-7-90 16,-3-5-9-16,4-4-155 0,-6-12-293 15</inkml:trace>
  <inkml:trace contextRef="#ctx0" brushRef="#br0" timeOffset="28791.28">9846 10734 1060 0,'0'0'0'0,"0"0"360"15,0 0-252-15,68 16-27 0,-39 10-12 16,2 6-15-16,-2 3-25 0,0 0-23 16,-7-2-2-16,-5-5-8 0,-5-2-135 15,-5-5-44-15,-7 1-13 0,-5-1-111 16,-15-4-141-16</inkml:trace>
  <inkml:trace contextRef="#ctx0" brushRef="#br0" timeOffset="28902.5">9829 11021 1014 0,'0'0'0'16,"0"0"261"-16,0 0-168 0,77-34-29 16,-42 26-29-16,4 0-29 15,0-4-12-15,3 0-384 0</inkml:trace>
  <inkml:trace contextRef="#ctx0" brushRef="#br0" timeOffset="29352.58">11115 11378 1136 0,'0'0'0'0,"0"0"455"16,0 0-305-16,0 0-46 0,-68 81-21 15,59-54-47-15,3 0-16 16,4 2-3-16,2 1-4 0,8-2-8 16,7-1 1-16,8-3-5 0,1-1-2 15,-1-1 2-15,0-2 4 0,-2-1-8 16,-5-1 6-16,1-1-3 15,-13 1 0-15,-4 1 16 0,-4 1-16 16,-11 3 0-16,-10-1 0 0,1-3 0 16,-5-9 0-16,4-7 0 0,4-9-138 15,5-17-281-15</inkml:trace>
  <inkml:trace contextRef="#ctx0" brushRef="#br0" timeOffset="36478.72">15661 6808 663 0,'0'-4'0'0,"-3"2"328"0,3-1-206 15,0-1-28-15,0 0 3 16,0-1-11-16,3 3-3 0,-3 1-28 16,0 0 5-16,2 1-3 0,0 0-12 15,-2 0 1-15,0 1 8 0,2 2-3 16,0 3-3-16,4 4-6 0,0 3-5 16,5 1-9-16,3 6-9 15,7 3-5-15,-1 2 4 0,7 5-18 16,2 5 0-16,8 5 0 0,3 6 0 15,-3 0 0-15,0-1 0 0,-8 0 0 16,-2-4 0-16,-9-6 0 0,-1-5 0 16,-11-6-110-16,-2-1-62 0,-4-4-243 15,-10-1-412-15</inkml:trace>
  <inkml:trace contextRef="#ctx0" brushRef="#br0" timeOffset="37486.37">1767 7337 594 0,'0'0'0'16,"0"0"240"-16,0 0-128 0,0 0-9 16,0 0-22-16,0 0-7 0,0 0-10 15,0 0 4-15,0 0-1 0,-2-1-1 16,2-2-6-16,0 1 15 16,4-5-8-16,-1-3-8 0,5-3 3 15,0-5-7-15,2-4-5 0,7-4-3 16,4-9-3-16,10-4-7 0,6-1-15 15,12-6-22-15,13-1 0 0,11-4 0 16,9 3 0-16,5 8 0 0,2 7-226 16,-2 2-87-16,-8 3-300 0</inkml:trace>
  <inkml:trace contextRef="#ctx0" brushRef="#br0" timeOffset="38394.58">12425 13729 564 0,'0'0'0'0,"0"0"264"0,0 0-118 16,0 0-24-16,0 0-21 0,0 0-11 16,0 0 11-16,0 0-13 0,19-22 2 15,-19 22 10-15,0 0-27 0,0 1-1 16,2 4-3-16,-4 3-16 0,-6 2-7 15,0 2-9-15,-7 3-6 16,-6 4-31-16,-8 2 0 0,-8 7 0 16,-8 4 0-16,-9 3 0 0,-4 6 0 15,-6-2 0-15,-2-1 0 0,-4-1 0 16,-5-5-391-16,-3-8-346 16</inkml:trace>
  <inkml:trace contextRef="#ctx0" brushRef="#br0" timeOffset="39135.37">6228 13831 790 0,'0'0'0'15,"0"0"304"-15,0 0-174 0,0 0-23 16,0 0-2-16,0 0-43 0,0 0 1 16,0 0 17-16,0 0-21 0,-14-2-15 15,14 2 1-15,0 0-7 0,0 0-5 16,0-1-4-16,2 1 2 0,0 0 1 15,4 0-4-15,7 4-4 16,-3 4 1-16,6 4-7 0,5 4-18 16,6 2 0-16,10 1 0 0,7 1 0 15,5-7 0-15,11 1 0 0,6-7 0 16,2 0 0-16,-3 0-193 16,-6-3-119-16,-13-1-235 0</inkml:trace>
  <inkml:trace contextRef="#ctx0" brushRef="#br0" timeOffset="40231.41">16870 6821 1009 0,'0'0'0'0,"0"0"418"16,0 0-286-16,0 0 18 16,0 0-57-16,0 0-46 0,0 0-32 15,0 0 1-15,37 26-4 0,-2-23-8 16,0-3 0-16,7 0-2 0,-5 0-4 15,-6 0-102-15,-8 0-11 0,-3-1-73 16,-12 1-22-16,-8 0-133 0,0 3-268 16</inkml:trace>
  <inkml:trace contextRef="#ctx0" brushRef="#br0" timeOffset="40388.42">16888 7022 1243 0,'0'0'0'0,"0"0"289"0,0 0-193 16,62 3-17-16,-24-6-13 0,-3-5-37 16,6-1-20-16,-6 1-12 0,-8 4-43 15,-6 1-37-15,-7 2-91 0,3 5-35 16,-13 1-109-16,4 3-231 16</inkml:trace>
  <inkml:trace contextRef="#ctx0" brushRef="#br0" timeOffset="40717.5">17742 6791 930 0,'0'0'0'0,"0"0"285"0,0 0-199 16,0 0 1-16,-66 17 16 0,43 1-12 16,0 5 4-16,1 2-8 0,3 9-16 15,7 0-23-15,1 1-28 0,11-1-10 16,2-6-6-16,15 0-6 0,6-8 1 16,6-5-20-16,6-6-40 15,-2-6-16-15,6-3-10 0,-6-1-28 16,-4-9 26-16,0-4-2 0,-10-1-35 15,-1-2-35-15,-5 0-60 0,1-1-136 16</inkml:trace>
  <inkml:trace contextRef="#ctx0" brushRef="#br0" timeOffset="41031.56">17963 6846 1151 0,'0'0'0'0,"0"0"364"16,-56 60-225-16,44-34-52 15,0 3-19-15,8 0-32 0,4 3-17 16,2-2-1-16,10-1-14 0,9-9-2 16,1-7-2-16,3-3 0 0,4-9-70 15,-4-1 29-15,2-4 4 0,6-10 22 16,-8-4 4-16,-3-2 1 0,-3-2 6 16,-9-5 6-16,-3 1-2 15,1-5 0-15,-6-1 12 0,0-3 0 16,-4-4-4-16,0 0-2 0,-8 0-7 15,3 8 2-15,-7 10 15 0,4 11 5 16,-7 10-4-16,-2 3-6 0,5 12-7 16,-3 3-2-16,1 2 1 0,5-1-6 15,1-1-30-15,4 0-19 16,6-2-72-16,0-3-21 0,0-2-27 16,0-5-133-16,0 0-82 0</inkml:trace>
  <inkml:trace contextRef="#ctx0" brushRef="#br0" timeOffset="41218.1">17963 6846 905 0,'31'56'0'16,"-31"-51"386"-16,0 3-227 0,2 4-35 15,9 3-4-15,-3 1-43 0,11 5-36 16,1 0 0-16,1 3-13 0,6 2-13 16,0-6-6-16,-3 0-7 15,1-1 1-15,0-5-3 0,-4 1 0 16,-5-6-51-16,-7-2-1 0,-3-2-31 15,-6-5-32-15,0-2-33 0,-6-7-94 16,-3-2-136-16,-7-6-290 0</inkml:trace>
  <inkml:trace contextRef="#ctx0" brushRef="#br0" timeOffset="41457.46">17562 6577 1223 0,'0'0'0'0,"0"0"392"15,0 0-284-15,0 0-7 0,0 0-26 16,75-19-28-16,-30 19-9 0,13 8-12 16,6 1-12-16,4 0-12 15,1 1 0-15,-3 1-4 0,-11 1-47 16,-7 0-10-16,-7 1-69 0,-5-5-144 15,-5-2-99-15,-7-6-574 0</inkml:trace>
  <inkml:trace contextRef="#ctx0" brushRef="#br0" timeOffset="41847.19">18577 6750 1380 0,'0'0'0'0,"0"0"235"0,0 0-158 16,0 0-16-16,0 0 13 0,-35 67-34 16,47-55-23-16,3-2-4 0,-1-4-9 15,3-4-2-15,-1-2 2 16,-5-2-7-16,-1-7 0 0,-2-2 2 16,-6-4-5-16,-2 1 4 0,0 2 2 15,-8 1 0-15,-4 5-2 0,-5 4 2 16,5 2 0-16,-3 0-29 0,7 8-42 15,4 3-60-15,-2 4-29 16,6 1-50-16,0 0-180 0,0 0-118 16</inkml:trace>
  <inkml:trace contextRef="#ctx0" brushRef="#br0" timeOffset="42066.6">18552 7052 1214 0,'0'0'0'16,"0"0"411"-16,0 0-295 0,0 0-19 15,0 0-47-15,0 0-25 0,0 0-17 16,58 43-2-16,-39-52-3 0,-3 0-2 16,-3-2-2-16,-5-1-21 15,-4 1 3-15,-4 0 7 0,0 1 5 16,-2 3-6-16,-4 3-3 0,-4 2-4 16,8-1-32-16,-3 2-24 0,5 1-54 15,5-2-81-15,5-3-24 0,2-4-125 16</inkml:trace>
  <inkml:trace contextRef="#ctx0" brushRef="#br0" timeOffset="42240.14">18955 6711 1361 0,'0'0'0'15,"0"0"328"-15,-18 68-255 0,16-29 0 16,2 4-13-16,0 1-21 0,2-5-29 15,2-2-6-15,2-5 1 0,5-5-10 16,-3-7-63-16,4-4-45 0,-6-5-102 16,1-9 17-16,-1-2-65 0,-4-13-260 15</inkml:trace>
  <inkml:trace contextRef="#ctx0" brushRef="#br0" timeOffset="42587.21">18980 6682 1382 0,'0'0'0'16,"0"0"310"-16,0 0-240 0,75-11-21 16,-50 10-10-16,6 1-23 0,-5 3-13 15,-1 3 0-15,-4 7-6 0,-11 1-62 16,-6 5 13-16,-6 0-18 0,-8 3 6 16,-11-2 17-16,-4 1 13 15,1-2 26-15,-3-1 12 0,0-3 1 16,8-2 21-16,5-4 17 0,1-3 11 15,9-3-14-15,4-3-12 0,0 0-18 16,9-1-3-16,5-3 3 0,5-1-8 16,1 0 0-16,1 3-1 0,-4 2-2 15,-1 0 2-15,5 11 1 16,-3 1-3-16,-1 3 2 0,-7 1 1 16,-2 2-4-16,-8 0 4 0,0 1 3 15,-12 3 3-15,-7-1 15 0,-7 0-2 16,-1-2-8-16,-2-2-4 0,-2-4-2 15,8-1-14-15,0-5-24 16,9-7-46-16,1-3-134 0,9-12-61 16,0-7-269-16</inkml:trace>
  <inkml:trace contextRef="#ctx0" brushRef="#br0" timeOffset="42995.44">19394 6630 1468 0,'0'0'0'0,"0"0"267"0,0 0-221 15,0 0-8-15,0 0-17 16,78 29-19-16,-49-27-4 0,-2 0-53 16,-6-2-30-16,-7 0-39 0,-6 0-10 15,-5-2-77-15,-3 1-30 0,-5-1-13 16,-9-3-42-16,2 0 41 0,-5 2 70 15,0-1 241-15,-3 4 183 16,7 2-31-16,-3 5 51 0,1 4-33 16,7 5-33-16,-6 4 0 0,5 9-42 15,3 6-26-15,-4 6-33 0,6 0-22 16,0 3-19-16,2-4-3 16,2-3-18-16,0-5-5 0,6-6-15 15,6-5-3-15,1-4 1 0,9-5-11 16,3-1 6-16,0-8 2 0,8-2-9 15,-4-2 5-15,-2-3-2 0,2-6-46 16,-7 3-15-16,-5-1-47 0,-3 0-121 16,-7-2 0-16,-7 0-118 0,0-5-334 15</inkml:trace>
  <inkml:trace contextRef="#ctx0" brushRef="#br0" timeOffset="43153.3">19423 6875 1378 0,'0'0'0'16,"0"0"397"-16,0 0-295 0,0 0-43 16,82 7-23-16,-51-11-20 0,9-1-10 15,-7 0-1-15,-2-1-10 0,-6 0-102 16,-9 3-54-16,-6-1-206 0,-10-2-159 16</inkml:trace>
  <inkml:trace contextRef="#ctx0" brushRef="#br0" timeOffset="43402.28">18850 6343 1155 0,'0'0'0'0,"0"0"429"16,0 0-223-16,0 0-95 0,0 0-36 15,0 0-7-15,81-22-65 16,-23 29-3-16,10 3 0 0,17-3 0 16,10 0 0-16,0 2 0 0,4-3 0 15,-10 1 0-15,-15 3 0 0,-14-1 0 16,-14-2-453-16,-17-4-453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08:00.3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15913 7434 820 0,'0'0'0'16,"0"0"0"-16,0 0 367 0,-17 5-282 15,17-5 33-15,0 0-39 0,0 0-23 16,0 0 10-16,0-3-7 0,-2-1-11 16,0-4-1-16,-2-1-2 15,0-3 9-15,-5-2-4 0,-5-3-17 16,-7-1-1-16,-3-1-3 0,-10-2-19 16,-5 2 1-16,-10-4-2 0,-13 4-14 15,-15 5-2-15,-12 3-31 0,-8 1-136 16,-17-6-450-16</inkml:trace>
  <inkml:trace contextRef="#ctx0" brushRef="#br0" timeOffset="770.68">5279 7492 564 0,'0'0'0'0,"0"0"606"15,0 0-427-15,0 0-65 0,-16-13-33 16,22 1-25-16,13-10-15 0,10-2 14 16,12-9 0-16,11-2-17 0,14-3-28 15,8 5-9-15,-3 3-2 0,-5 5-201 16,-15 7-176-16,-11 4-284 0</inkml:trace>
  <inkml:trace contextRef="#ctx0" brushRef="#br0" timeOffset="1239.43">5246 7495 826 0,'0'0'0'0,"0"0"362"0,0 0-246 16,0 0-34-16,0 0-21 0,0 0-22 16,-76-20-20-16,51 9-16 0,-10-1-5 15,-4-6-2-15,-7 0-38 16,-6 1-86-16,3-2-132 0,-13 6-369 16</inkml:trace>
  <inkml:trace contextRef="#ctx0" brushRef="#br0" timeOffset="2091.41">1798 7502 549 0,'0'0'0'16,"0"0"552"-16,0 0-378 0,0 0-67 16,0 0 5-16,0 0-4 0,0 0-23 15,0 0-16-15,0 0-7 0,-33 9-27 16,33-9-13-16,11-5-3 0,11-8 5 15,5-6 4-15,15-3-3 16,5-9-22-16,13-2-6 0,15-5 6 16,7 2-6-16,9 4-53 0,-2 3-11 15,2 6-177-15,-2 3-145 0,-13 3-158 16</inkml:trace>
  <inkml:trace contextRef="#ctx0" brushRef="#br0" timeOffset="11538.76">3894 13238 919 0,'0'0'0'16,"0"0"363"-16,0 0-211 0,0 0-26 15,0 0 7-15,0 0-65 16,0 0-40-16,0 0-12 0,-12 17-9 16,12-5 1-16,0 5 4 0,0 3-8 15,2 1 8-15,2-3-2 0,5 0-5 16,1-3 3-16,2 0 2 16,3-2-8-16,1-1 2 0,-3-2 2 15,3-2-9-15,1-2 6 0,-7-1 3 16,2-2-9-16,-7 0 6 0,-3-1 1 15,0-2-7-15,-2 0 6 0,0 1 4 16,-2 2-5-16,-2 3 8 0,-7 3 2 16,-1 1-14-16,-7 1 4 0,3 0 4 15,1-4-10-15,-3 1 6 16,-1-3 1-16,9 0-6 0,-5-2-11 16,7-2-5-16,0-1-15 0,4-1-16 15,-3-3-39-15,7-3-53 16,-2-3-44-16,2-3-104 0,0-4-102 0,2-2-247 15</inkml:trace>
  <inkml:trace contextRef="#ctx0" brushRef="#br0" timeOffset="11738.66">3923 13185 1305 0,'0'0'0'0,"0"0"308"0,0 0-198 15,0 0-43-15,0 0-7 0,0 0-25 16,0 0-29-16,81-2 0 0,-56 2 1 16,0-1-10-16,1-1-4 0,-7 2-29 15,0 0-47-15,-5 0-39 16,-1-1-102-16,-3 1-31 0,0 0-190 16</inkml:trace>
  <inkml:trace contextRef="#ctx0" brushRef="#br0" timeOffset="12235.49">4426 13297 1037 0,'0'0'0'15,"0"0"203"-15,0 0-105 0,0 0-17 16,0 0-55-16,0 0-14 0,0 0-4 15,0 0-6-15,0 0 11 0,-66-36 7 16,53 36-1-16,-1 1 23 0,-3 9 19 16,3 3-18-16,-1 4-5 0,1 4-7 15,3 3-15-15,-1 2 3 16,8 0 4-16,0-3-13 0,4 3 0 16,2-6-2-16,4-2-11 0,8-4 4 15,1-5 3-15,1-3-8 0,3-6 5 16,2 0 6-16,-3-6-10 15,-3-2 6-15,-1-2 3 0,-1-2-10 16,-5-3 4-16,-2-2 0 0,0-2 0 16,1-1-8-16,-5-2 8 0,0-2 0 15,-2 1-12-15,-2 0 13 0,2 4-2 16,0 5-6-16,2 4 8 16,-2 3-2-16,0 3 0 0,0 4 1 15,0 0 6-15,0 0-6 0,0 0 35 16,0 6-29-16,0 6 1 0,2 4 10 15,-2 3-4-15,0 0 2 0,4 3 3 16,0-2-16-16,4 0 7 0,1-6 3 16,3-2-13-16,-4-1 2 0,9-4 6 15,-3-2-11-15,1-3 5 16,-1-1 4-16,-6 1-9 0,-3-2 1 16,1 0-22-16,-2-4-63 0,0-6-122 15,-4 0-351-15</inkml:trace>
  <inkml:trace contextRef="#ctx0" brushRef="#br0" timeOffset="13120.54">9273 13212 1197 0,'0'0'0'0,"0"0"221"16,0 0-135-16,0 0-8 0,-50 67-35 15,34-45-23-15,8-1-7 0,-1-3-16 16,1-7-13-16,8-5-52 16,0-5-42-16,0-1-53 0,6-7-58 15,5-5-38-15,-7-5-36 0,0-4-115 16,6 2 401-16,-6 2-76 0,1 1 170 15,-1 3 30-15,0 2 198 0,4 2-46 16,-4 4-98-16,0 2 11 0,9 0-35 16,-3 3-59-16,7 0 0 0,1 3 19 15,3 5-41-15,-2 2-14 16,-5 3 4-16,3 2-23 0,-11 0 2 16,-2 3 8-16,-4 4-17 0,0 6 3 15,-4 3 9-15,-7 5-18 0,-5 3 0 16,-3 0 8-16,-3 2-20 15,1-5-1-15,0-5 6 0,9-9-14 16,-1-10 1-16,11-4 2 0,0-8 0 16,2 0-53-16,2-8-3 0,9-5-15 15,1-2-36-15,0-3-92 0,1 0-32 16,5 1-102-16,-3-3-287 16,-1 2 395-16</inkml:trace>
  <inkml:trace contextRef="#ctx0" brushRef="#br0" timeOffset="13654.56">9755 13312 884 0,'0'0'0'0,"0"0"270"16,0 0-125-16,0 0-67 0,0 0-19 15,0 0-9-15,0 0-30 0,6-59-4 16,-8 52 13-16,-6 1-15 0,1 4 4 15,-3 2 18-15,-6 3-18 16,-3 10 5-16,0 5 23 0,-3 1-6 16,1 4 7-16,6 0 6 0,3-2-29 15,4 0-14-15,4-4 3 0,4-1-13 16,2 0 0-16,6-3 0 16,6 0 3-16,-1-4-5 0,5-4 4 15,1-3-1-15,0-2-3 0,1-4 4 16,1-4 0-16,-7-3-4 0,3-1 4 15,-7-1-4-15,-1 1-4 0,-3-1 7 16,-2-2-2-16,-2 2-12 0,0-1 16 16,2 0-6-16,-4 1-1 15,0 0 8-15,2 6-8 0,-2 0 0 16,0 3 8-16,0 0-7 0,0 2 1 16,0 1 4-16,0 0-1 0,0 1-4 15,-2 0 6-15,-2 1-3 0,2 0-4 16,0 1 8-16,0 1-4 0,2 1-1 15,0 0 2-15,0 0 12 16,0-3-10-16,-2 1 8 0,2-1-10 16,-2-1 0-16,2 4 8 0,0-1-7 15,2 1-1-15,0 2 9 0,0 1-8 16,0 2 0-16,8 7 10 0,-3 2-6 16,-1 2-3-16,6 3 7 15,-2-2-11-15,5-1-1 0,-1-4 4 16,3-2-4-16,2-2-63 0,-3-1-41 15,-1-1-46-15,-5-3-55 0,-4-5-99 16,2-2-209-16</inkml:trace>
  <inkml:trace contextRef="#ctx0" brushRef="#br0" timeOffset="17971.84">10145 7018 569 0,'0'0'0'0,"0"0"411"0,0 0-251 15,0 0-51-15,0 0 10 0,0 0-36 16,0 0-17-16,0 0 6 16,-6-16-19-16,6 16-16 0,0 1-7 15,0 9-3-15,0 4 22 0,0 6-3 16,0 5-18-16,-4 6-3 0,-2 2-1 15,2 1-11-15,-5-4-5 0,3-3 0 16,6-1-7-16,-2-4-1 0,0-1 0 16,0-6 4-16,2-5-4 0,0-2-5 15,0-5-15-15,6-3-19 16,9-3-35-16,-1-11-37 0,3-4-79 16,-3-1-115-16,1-6-160 0</inkml:trace>
  <inkml:trace contextRef="#ctx0" brushRef="#br0" timeOffset="18499.65">10381 7143 633 0,'0'0'0'16,"0"0"411"-16,0 0-267 0,0 0-15 15,0 0-38-15,0 0-11 16,-29-60-10-16,35 47-41 0,5 2-13 16,1-1-2-16,9 0-4 0,-3 2 2 15,3 5 8-15,-4 2-10 0,-1 3-3 16,3 4-1-16,-3 5-4 0,1 3 3 15,-3 2 4-15,-1 4-4 16,-7 1-2-16,-2 0 3 0,-4 3-2 16,0 0 0-16,-8 1 7 0,-7 2 12 15,-1 0 2-15,-7 1 3 0,-6-2-10 16,6-3-5-16,-4-3 5 16,3-4-10-16,3-6-5 0,2-2 3 15,9-3-5-15,-2-3 0 0,7 0 3 16,1-3-2-16,2 0-3 0,0 2 2 15,2-1 1-15,0 2-2 0,0-1-1 16,6 0 0-16,1 0-1 0,7 1 2 16,1 0 8-16,3 0-4 15,5 2 5-15,4 1-6 0,-2 0 0 16,1 1 0-16,-1-1-2 0,0-1-2 16,-6 0-4-16,-3-1-18 0,-3-1-32 15,-3 0-73-15,-2-3-60 0,0-5-98 16,-3-3-389-16</inkml:trace>
  <inkml:trace contextRef="#ctx0" brushRef="#br0" timeOffset="19264.48">10987 7110 969 0,'0'0'0'15,"0"0"311"-15,0 0-224 0,0 0-6 16,0 0-10-16,0 0-35 0,-17-69-8 15,13 58 1-15,-6 1-6 16,1 2-7-16,-1 2 14 0,-2 6-1 16,-3 0-6-16,1 8 5 0,-3 6-10 15,-1 5-2-15,-1 2 8 0,3 6-5 16,-3 2 3-16,0 3 1 0,9 1-6 16,4-4-1-16,0-2-2 15,6-6-8-15,6-3-3 0,2-3 0 16,2-5 0-16,9-4-2 0,-2-2 1 15,1-4 0-15,3-2-3 0,-1-7 2 16,1-3 3-16,-2-5-4 0,-7 1 4 16,-2-2-4-16,3 0 0 15,-7-3-8-15,2-2 2 0,-1-1-3 16,-3 2 1-16,-2 2 3 0,0 3 2 16,-2 4 5-16,2 8-3 0,0 1 1 15,-2 2 0-15,0 2 2 0,0-1-2 16,0 0 0-16,0 1 1 0,0 0-3 15,0 0 3-15,0 0-2 16,0 2-3-16,0 4 6 0,0-2-3 16,0 0 0-16,0 1 2 0,0 1 1 15,0-3-2-15,-2 2 8 0,0-3-6 16,2 1 0-16,0 0 3 0,0-1-5 16,0 0 0-16,0-1 6 15,0 1-4-15,0-1 0 0,0 1 4 16,0-1 0-16,4 0-3 0,-4 0 8 15,0 3-4-15,0-1 4 0,0 0 7 16,0 4-2-16,0 2-6 0,0 0 2 16,0 3-12-16,6 1 0 15,2-1 0-15,1 3 0 0,5 0 0 16,1 2 0-16,1 0 0 0,3-2 0 16,4-1 0-16,-1-3 0 0,1-2-63 15,0-3 6-15,-3-2-32 0,-1-4-56 16,2 0-108-16,-3-5-36 0,1-4-326 15</inkml:trace>
  <inkml:trace contextRef="#ctx0" brushRef="#br0" timeOffset="22946.77">16810 8166 831 0,'0'0'0'0,"0"0"421"16,0 0-261-16,0 0-16 0,0 0-29 16,0 0-34-16,0 0-9 15,0 0-37-15,0 0-5 0,-17 36 6 16,40-36-9-16,8 0-19 0,2 0-3 15,-4-1 3-15,2 0-12 0,-6 1-7 16,-4-1-4-16,-9-1-23 0,2 2-31 16,-7-1-34-16,-5 1-51 15,-2 0-73-15,0 0 1 0,-9 0-147 16</inkml:trace>
  <inkml:trace contextRef="#ctx0" brushRef="#br0" timeOffset="23205.79">16750 8375 1062 0,'0'0'0'0,"0"0"348"0,0 0-210 15,0 0-69-15,0 0 44 0,0 0-11 16,0 0-56-16,70-9-17 16,-45 6-9-16,0 1-14 0,4 1 3 15,0 1 0-15,-5 0-12 0,-1 2 5 16,-2 3 4-16,-9 0-11 0,-8-2 7 15,3 1 1-15,-7-1-6 0,2-2-33 16,2-1-8-16,2-2-53 0,-2-7-57 16,-2-6-68-16,2-5-150 0</inkml:trace>
  <inkml:trace contextRef="#ctx0" brushRef="#br0" timeOffset="23688.81">17455 8003 676 0,'0'0'0'0,"0"0"330"16,0 0-196-16,0 0-7 0,0 0-29 16,0 0-32-16,0 0-9 0,0 0-7 15,-58 50-2-15,35-13 16 0,2 6-10 16,3 5-17-16,1 1 10 0,7-2-18 16,4 0-20-16,6-7 1 15,0-2-1-15,8-7-13 0,9-6 5 16,3-5-2-16,3-5-47 0,0-5-17 15,2-4-6-15,-3-4-38 0,1-2-57 16,-6-5-7-16,-1-8-88 0,1-4-205 16</inkml:trace>
  <inkml:trace contextRef="#ctx0" brushRef="#br0" timeOffset="23878.24">17699 8072 1244 0,'0'0'0'0,"0"0"299"16,0 0-246-16,0 0 14 0,-4 85-9 15,4-50-31-15,0 3-12 0,2 0-5 16,0-2-13-16,-2-3 4 0,4-6-2 16,2-3-64-16,0-6-37 15,0-6-16-15,-4-3-28 0,3-7-68 16,1-2-68-16,-2-8-95 0</inkml:trace>
  <inkml:trace contextRef="#ctx0" brushRef="#br0" timeOffset="24298.58">17868 8235 880 0,'0'0'0'0,"0"0"286"15,0 0-191-15,0 0-36 16,4-58-17-16,5 47 1 0,5 2-15 16,-6 1-20-16,7 5 6 0,-3 3-3 15,5 0-8-15,-5 3 5 0,1 4 5 16,1-2-7-16,-6 4 5 0,7 0 2 16,-9 1-14-16,-4 3 2 15,-2 0 9-15,0 4-11 0,-6 4 2 16,-9 0 12-16,3 1-13 0,-9 1 0 15,3-3 25-15,-1-1-13 0,7-3 11 16,-1-4 4-16,7-5-15 0,2-3 4 16,4-2-2-16,0-1-13 0,6-1 10 15,0 0 22-15,9-5-9 16,-5 0-1-16,9-1-4 0,-3 1-17 16,3 2 1-16,-5-1 3 0,7-1-12 15,0 0-17-15,-5 3-12 0,-5-3-31 16,7 3-47-16,-7-1-34 15,-3-2-54-15,0-1-175 0,4-1-156 16</inkml:trace>
  <inkml:trace contextRef="#ctx0" brushRef="#br0" timeOffset="24703.17">18439 8138 932 0,'0'0'0'0,"0"0"315"0,0 0-210 16,-62-15-28-16,43 15-5 0,-2 6-1 16,5 8-18-16,-3 4-24 15,5 5-2-15,-5 4-9 0,11 2-14 16,0 1 9-16,1-1 2 0,7-3-6 16,0-3 2-16,11-4 2 0,1-4-15 15,5-4 4-15,1-5 5 0,3-6-10 16,-2-2 5-16,3-7 6 15,-5-6-13-15,2-3 2 0,-5 0-1 16,-6-1-16-16,-4-3 6 0,5 1 13 16,-9-4-14-16,2-2 9 0,-2 0 6 15,0-1 0-15,0 7-23 0,0 4 25 16,0 5-4-16,0 7 0 0,0 5 2 16,0 0 0-16,0 10-1 15,2 5 2-15,2 3 9 0,-2 5 1 16,6 3 5-16,1 1-13 0,-3-1 6 15,4-3 2-15,-2-3-11 0,-4-4 0 16,5-4 9-16,-3-3-14 0,-4-1 3 16,2-5-3-16,-4-2-34 15,0-1-52-15,0-6-31 0,2-2-69 16,0-3-160-16,0-2-134 0</inkml:trace>
  <inkml:trace contextRef="#ctx0" brushRef="#br0" timeOffset="24904.96">18668 8196 1123 0,'0'0'0'0,"0"0"352"0,0 0-272 16,73-3-60-16,-51 3 7 0,3-1-5 16,8-1-20-16,-2 1 0 15,-6 1 4-15,-4 0-12 0,-7-1-114 16,-10 5 19-16,-4-2-41 0,0-1-86 15,-6 0-10-15,-6-1-72 0</inkml:trace>
  <inkml:trace contextRef="#ctx0" brushRef="#br0" timeOffset="25077.39">18800 8044 981 0,'0'0'0'0,"0"0"341"16,0 0-209-16,0 0-21 0,-10 87-21 15,10-53-17-15,0 2-28 16,4 0-17-16,-4-3-6 0,0-4-9 16,6-4-18-16,-1-6-21 0,1-2-40 15,2-6-57-15,-4-7-94 0,0-4-72 16,0-2-316-16</inkml:trace>
  <inkml:trace contextRef="#ctx0" brushRef="#br0" timeOffset="25796.13">19348 8002 845 0,'0'0'0'0,"0"0"420"15,0 0-274-15,0 0-52 16,0 0-26-16,0 0 1 0,-12 88-21 16,8-53 12-16,4 1-18 0,0-5-25 15,0-2-7-15,8-4-2 0,-4-7-12 16,2-5-10-16,-2-5-25 15,5-4-41-15,-5-4-49 0,-2-5-9 16,-2-7-27-16,0-3-118 0,0-4 12 16,0-2-132-16</inkml:trace>
  <inkml:trace contextRef="#ctx0" brushRef="#br0" timeOffset="26046.51">19336 7993 834 0,'0'0'0'0,"0"0"356"16,0 0-234-16,64-3-18 0,-33 8 17 15,0 3-38-15,-2-1-39 0,2 4-16 16,-6 2-8-16,-7 0-16 0,-5 5 1 16,-3 2 4-16,-10 0-12 15,-2 4 6-15,-13 3 11 0,-5-1-5 16,-5 2 7-16,-6-2-2 0,0-2-14 16,6-3 0-16,2-3 11 0,3-9-16 15,9 0 6-15,1-6-2 0,8-3-49 16,2 0-31-16,2 0-28 0,11-9-62 15,-3-2-92-15,8-5-166 16</inkml:trace>
  <inkml:trace contextRef="#ctx0" brushRef="#br0" timeOffset="26408.06">19815 7989 1072 0,'0'0'0'0,"0"0"336"0,0 0-224 16,0 0-8-16,-68 31-24 15,52-11-7-15,-1 4-16 0,1 7-21 16,5 2-4-16,3 3 0 0,4-3-19 16,4 0 1-16,10-5-2 0,5-3-16 15,5-8 3-15,3-6 2 0,4-5-2 16,0-6-12-16,4-2 13 0,-6-10 0 15,8-7-24-15,-11-4 23 16,1-2-10-16,-6-3 9 0,-5 2 4 16,-2-4-1-16,-3 2-3 0,-5-4 4 15,-2 0-2-15,-2 1-1 0,-9 5 2 16,1 4-1-16,-7 8 0 0,-5 9 0 16,-5 5 0-16,2 5-15 15,0 5 14-15,2 2-19 0,7 4-34 16,8-1-28-16,-3-1-62 0,9-2-63 15,-2 0 13-15,2-2-91 0,2-1-142 16</inkml:trace>
  <inkml:trace contextRef="#ctx0" brushRef="#br0" timeOffset="26546.56">19811 8121 860 0,'0'0'0'0,"0"0"491"0,0 0-319 16,0 0 5-16,77 64-59 0,-57-46-61 15,3 0-24-15,-4 0-10 0,1 0-21 16,3-1-2-16,-6-2 0 0,3-1 0 15,-7-2-48-15,-5-5-25 16,-6-1-60-16,-2-4-113 0,-4-2 6 16,-8-4-186-16</inkml:trace>
  <inkml:trace contextRef="#ctx0" brushRef="#br0" timeOffset="26861.36">19317 7768 1001 0,'0'0'0'0,"0"0"325"15,0 0-195-15,0 0-19 0,0 0-14 16,0 0 11-16,0 0-33 0,77-26-37 15,-40 32 0-15,10 6-4 16,9 1-19-16,8-1-3 0,7-2 2 16,-3-3-16-16,0 1 4 0,-8-4 6 15,-10 3-13-15,-15-3-15 0,-12-3-7 16,-11-1-27-16,-4 0-76 0,-6 0-61 16,-2 0-102-16,-2-2-383 15</inkml:trace>
  <inkml:trace contextRef="#ctx0" brushRef="#br0" timeOffset="27195.71">20316 7818 923 0,'0'0'0'0,"0"0"442"16,0 0-300-16,0 0-44 0,0 0-9 15,0 0-22-15,49 59-8 0,-30-28-18 16,-3 6-21-16,-1 3 5 0,-3 7 4 16,-3 1-17-16,-7 0 4 15,-2 0 0-15,-2-2-16 0,-11-1 0 16,-5-4 15-16,-5-3-13 0,-4-9 0 15,-2-7 6-15,6-8-16 0,3-7-33 16,9-7-21-16,3-4-79 0,8-7-128 16,0-3-23-16,2-2-180 15</inkml:trace>
  <inkml:trace contextRef="#ctx0" brushRef="#br0" timeOffset="27471.27">20679 7997 1391 0,'0'0'0'15,"0"0"319"-15,0 0-256 0,0 0 13 16,0 0-24-16,0 0-14 0,0 0-15 16,0 0-20-16,0 0 0 15,54 47 8-15,-43-47-17 0,-3 0 7 16,-4-6 6-16,0-3-10 0,-4 1 1 15,0-3 4-15,-4 1-3 0,-6 0-1 16,1 5 4-16,-1 1-4 0,0 3-4 16,3 1 1-16,3 3-20 0,2 3-15 15,2 5-6-15,0-1-36 16,0 3-51-16,2-2-39 0,2 1-47 16,3 0-167-16,-3-1-127 0</inkml:trace>
  <inkml:trace contextRef="#ctx0" brushRef="#br0" timeOffset="27710.35">20688 8217 1097 0,'0'0'0'0,"0"0"383"0,0 0-266 15,0 0-26-15,0 0 1 0,0 0-27 16,4 62-35-16,6-57-3 16,3-5-1-16,-3 0-19 0,2-2 3 15,1-8 4-15,-1-3-16 0,-4-1 3 16,1-5 7-16,-5 3-12 0,-4 1 3 15,0 2 2-15,0 7 7 0,-4 2-7 16,-5 4 40-16,1 0-41 0,-2 5 0 16,4 4 0-16,-1 1-1 0,1 1-117 15,6-1-123-15,0-8-301 16</inkml:trace>
  <inkml:trace contextRef="#ctx0" brushRef="#br0" timeOffset="29747.32">21202 7857 1096 0,'-16'16'0'0,"10"7"345"0,-5-2-172 16,5 4-68-16,4 0-39 0,2-1-26 16,2-2-21-16,6-6-21 0,3-1 3 15,-3-5-2-15,4-4-63 16,-1-4-54-16,-1-2-44 0,-2-3-38 16,-1-6-136-16,-1-6-53 0</inkml:trace>
  <inkml:trace contextRef="#ctx0" brushRef="#br0" timeOffset="29995.1">21186 7900 630 0,'0'0'0'0,"0"0"472"0,0 0-309 16,0 0-81-16,0 0-8 0,0 0 24 15,66 3-30-15,-31 7-20 0,0-2-7 16,3 3-22-16,-5-3-11 16,-9 4 4-16,-7-2-9 0,-5-1 6 15,-7 5 10-15,-5-2-3 0,-7 5 18 16,-5 7 8-16,-3 2-19 0,-3 9 3 15,-5 6 1-15,0 3-20 0,-1 3 0 16,-1 1 3-16,6-3-15 0,3-6 5 16,1-5 0-16,13-9 0 0,0-8-38 15,2-6 12-15,8-7-34 16,1-4-46-16,1-9-1 0,6-8-57 16,1-5-91-16,-1-5-170 0</inkml:trace>
  <inkml:trace contextRef="#ctx0" brushRef="#br0" timeOffset="30533.04">21899 8099 918 0,'0'0'0'0,"0"0"365"16,0 0-237-16,0 0-58 0,0 0 12 15,0 0-9-15,-64-49-35 0,43 49-4 16,-1 7 2-16,-3 7-3 0,-2 3 12 16,0 5-16-16,4 2-22 0,1 3 1 15,5 4 11-15,5-3-13 16,5 0 10-16,7-6 5 0,7-6-19 16,5 0 0-16,7-7 8 0,1-3-14 15,5-5 3-15,6-1 2 0,0-8-2 16,-2-6-11-16,-2-4 3 0,-4-1-15 15,-7-1-2-15,-5 2 14 16,-3 2-3-16,-2-1 8 0,-4 3 9 16,0-1-4-16,-2 3-3 0,0 1 8 15,0 5-5-15,-2 0 3 0,2 3 5 16,-2-2-10-16,0 1 4 0,0 2 0 16,2-1 4-16,0 2-3 15,0 1 6-15,0 0-12 0,0 0 6 16,0 0 7-16,0 0-6 0,0 0 9 15,0 0 10-15,0 0-6 0,0 0 10 16,0 0 3-16,0 0-13 0,-2 2 1 16,2 2-2-16,0 6-15 0,0 0 2 15,0 8 14-15,0 4-16 16,6 2 2-16,2 4 11 0,3-2-15 16,3-1 4-16,3 0 7 0,-3-6-14 15,1-3-4-15,-3-2-7 0,-2-6-22 16,-4-1-26-16,-1-5-38 0,-1-2-66 15,-4-4-63-15,0-4-24 16,0-3-194-16</inkml:trace>
  <inkml:trace contextRef="#ctx0" brushRef="#br0" timeOffset="32972.21">19065 8561 757 0,'0'0'0'0,"0"0"368"0,0 0-227 16,0 0-47-16,0 0 20 0,0 0 9 16,0 0-31-16,0 0-34 0,0 0-7 15,50 59-13-15,-40-51-17 16,7-2-2-16,-7-2-1 0,8-4-14 16,-1 0 1-16,0-2 8 0,-5-6-12 15,0 0 4-15,-1-2 5 0,1 0-10 16,-6 0 0-16,3-1 13 0,3 1-17 15,-4 3 6-15,5 1 5 16,-5 2-12-16,4 2 4 0,-1 2 2 16,3 0 5-16,-4 4-4 0,5 4 7 15,1 0-12-15,-5 2 5 0,5-3 7 16,-5-1-13-16,3-1 4 0,-6-2 0 16,7-3 4-16,-1 0-3 15,-1-3 6-15,1-6-10 0,-3-1 3 16,5-1 0-16,-4 3 2 0,-1 0-3 15,-5 3 2-15,6 2-2 0,-3 2-1 16,-1 1 4-16,2 0-3 0,-1 0 3 16,7 3 7-16,1 1-10 0,-3-1 2 15,3 1 13-15,-5 1-18 16,-2-2 5-16,3 0 5 0,-5-1-11 16,0-3 6-16,3 1 5 0,1-5-10 15,5-7 5-15,-1-2 7 16,3-2-12-16,-3 8 2 0,1-2 4 15,-1 7-4-15,3 3 2 0,-7 0 0 16,7 2 0-16,0 4 0 0,-3 0 0 16,-1 0 6-16,1-1-4 0,1-2 16 15,-7-1-15-15,7-1 6 0,-5 0-4 16,2-1-5-16,-1 0 0 0,-3 0 0 16,3 0 0-16,-3 0 0 15,-2 0 0-15,-4 0 0 0,2 0 0 16,-1 0 0-16,1 0 0 0,-4 0 0 15,-2-4 0-15,2 1 0 0,0-1 0 16,-2 2 0-16,0 0 0 0,0 2 0 16,0 0 0-16,0 0 0 0,0 0 0 15,0 2 0-15,-4 2 0 16,-2-1-55-16,4 1-3 0,-3-3-82 16,1-1-150-16,2-1-116 0</inkml:trace>
  <inkml:trace contextRef="#ctx0" brushRef="#br0" timeOffset="35139.43">22674 8829 298 0,'87'-1'0'0,"-15"1"13"0,-5 0 17 16,-14-4-27-16,-7-1-3 0,-9-1 0 15,-14 0-216-15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12:20.57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1893 8817 1021 0,'0'0'0'16,"0"0"283"-16,0 0-185 0,0 0-5 15,0 0-3-15,0 0-42 16,0 0-6-16,0 52 2 0,0-37-11 16,0 3 0-16,0 0-5 0,-2 5-12 15,0-1 2-15,2 1-1 0,0-1-9 16,0-3-1-16,2 2-3 16,3-3-3-16,1-1 2 0,4-2 0 15,0-2-3-15,7 0 0 0,2-4 9 16,-5 1-9-16,1-3 0 0,1 1 12 15,-1 0-8-15,-3 1 2 0,0 2-2 16,-3 4 3-16,-3 4 6 0,-4 6-2 16,-2 3-9-16,-6 3 3 0,-5 5-8 15,-3-1-38-15,4 2-56 16,-5-6-197-16,3-13-274 0</inkml:trace>
  <inkml:trace contextRef="#ctx0" brushRef="#br0" timeOffset="1750.25">2433 7492 796 0,'0'0'0'16,"0"0"376"-16,0 0-238 0,0 0-12 16,0 0-5-16,0 0-11 0,0 0-51 15,0 0-16-15,0 0-5 0,23-20-3 16,-21 35 2-16,0 6-12 16,0 6-14-16,-2 5 0 0,-2 6-3 15,-2 4-7-15,-11-1 3 0,1 1-3 16,1-2-1-16,1-4 0 0,2-4-20 15,3-9-13-15,1-6-7 0,4-10-48 16,2-6-53-16,2-1-29 0,7-9-82 16,-3-10-23-16,2-6-91 0</inkml:trace>
  <inkml:trace contextRef="#ctx0" brushRef="#br0" timeOffset="1920.36">2553 7492 800 0,'0'0'0'15,"0"0"372"-15,0 0-270 16,0 0-7-16,0 0 12 0,0 0-29 16,56 62 0-16,-52-30-2 0,-4 5-36 15,-4 1-22-15,0 2-10 0,-7-2-6 16,-1-2-1-16,-3-2-2 0,3-3-150 16,-5-7-46-16,3-5-291 15</inkml:trace>
  <inkml:trace contextRef="#ctx0" brushRef="#br0" timeOffset="2889.66">11468 13151 1070 0,'-4'2'0'0,"4"-2"362"16,0 0-198-16,-2 0-52 0,2 0-37 16,0 0-34-16,-2 1-29 0,2 5 3 15,-2 3 5-15,-4 8-15 0,0 9 6 16,-5 9 3-16,-1 5-14 15,-3 6 0-15,5 1 10 0,2 0-13 16,2-2 5-16,4-3 1 0,2-9-6 16,0-3-8-16,2-8-16 0,4-4-23 15,2-5-30-15,-2-6-59 0,1-2-37 16,-3-5-43-16,-4-5-187 0,0-7-150 16</inkml:trace>
  <inkml:trace contextRef="#ctx0" brushRef="#br0" timeOffset="3123.46">11377 13154 1150 0,'0'0'0'0,"0"0"344"0,0 0-238 16,0 0 10-16,-41 59-42 15,27-26-19-15,-3 6 3 0,-2 9-18 16,9 2-7-16,-2 1-11 0,8-3-19 16,4-6 0-16,2-8-4 0,12-5-49 15,7-10-61-15,-1-3-199 0,-1-6-101 16,-4-3-494-16</inkml:trace>
  <inkml:trace contextRef="#ctx0" brushRef="#br0" timeOffset="4429.67">4219 8713 443 0,'0'0'0'0,"0"0"567"16,0 0-394-16,0 0-27 15,0 0-35-15,0 0-22 0,0 0-7 16,0 0-27-16,0 0-7 0,-25 23-13 15,25-12-18-15,0-2 3 0,0-2 1 16,2-2-9-16,4-2-5 0,1-2-1 16,5-1-3-16,-6-2 3 15,3-7 6-15,-1-2-4 0,-2-3 5 16,0 1 0-16,0-3-11 0,-4 4 3 16,-2 2-1-16,0 2-4 0,0 3 0 15,0 3 9-15,-6 1-3 0,-2 1 1 16,4 0 0-16,-2 3-9 0,-5 3 4 15,5 2 0-15,0 2-4 16,-2 1 4-16,4-1 0 0,-1-1-4 16,3 0 3-16,2-2 0 0,0 1-2 15,0-2 0-15,0-2 0 0,7-3-21 16,1-1-28-16,6 0-77 0,1-2-84 16,-3-4-92-16,-2-2-491 15</inkml:trace>
  <inkml:trace contextRef="#ctx0" brushRef="#br0" timeOffset="5070.03">4529 9812 587 0,'0'0'0'0,"0"0"479"16,0 0-350-16,0 0-18 0,0 0-23 15,0 0-5-15,0 0-25 0,0 0-19 16,0 0 8-16,4 41-6 16,2-40-20-16,-4 2-2 0,3-1 0 15,1-2-6-15,0 0 0 0,-2 0 5 16,-2-1-8-16,0-4 10 0,-2-2 6 15,0-4-11-15,0 1 1 0,0-3 0 16,-2 1-4-16,0-2 2 0,-2 5 1 16,-2 3-9-16,2 5 9 0,0 1 7 15,-1 6-14-15,-5 6-3 16,4 3 0-16,4 5-7 0,2 0 4 16,2-3 3-16,14-2-8 0,1-9-45 15,-1-6-137-15,5-14-188 0,-2-11-480 16</inkml:trace>
  <inkml:trace contextRef="#ctx0" brushRef="#br0" timeOffset="41483.86">15873 10876 744 0,'0'0'0'0,"0"0"420"16,0 0-279-16,0 0-4 0,0 0-42 16,0 0-34-16,0 0-18 0,0 0-4 15,-22 55-9-15,20-18 2 0,0 7 4 16,4 2-21-16,-2-2-2 0,2-3 3 16,4-6-18-16,-2-8 2 15,0-4 0-15,2-6 0 0,3-10-24 16,-3-3 10-16,-6-4-28 0,4-5-20 15,-4-9 4-15,0-4-41 0,2-7-59 16,-4-2-23-16,0-2-61 0,0 0-202 16</inkml:trace>
  <inkml:trace contextRef="#ctx0" brushRef="#br0" timeOffset="41750.28">15840 10903 968 0,'0'0'177'0,"0"0"1"0,0 0-56 15,0 0-1-15,58-38-47 16,-27 37-44-16,2 1-12 0,5 5-4 16,-1 3-15-16,-6 4 1 0,-4 5 0 15,-7 0 2-15,-3 6-13 0,-11 0 10 16,-6 3-5-16,-8 7 6 0,-9 1 0 16,-10 6 13-16,0 2 4 15,-10-4 10-15,-2-3-9 0,6-7 0 16,2-9-2-16,10-5-19 0,9-10 1 15,10-4-3-15,2-2-35 0,4-8-47 16,12-4-10-16,3 0-38 0,-5-5-99 16,7 3-26-16,-2-4-185 0</inkml:trace>
  <inkml:trace contextRef="#ctx0" brushRef="#br0" timeOffset="42066.99">16235 10867 1052 0,'0'0'119'0,"0"0"35"0,0 0-72 16,0 0-9-16,-23 69 13 0,17-33-31 15,0 3-18-15,2 3 11 0,0-2 4 16,4-5-25-16,8-6-11 0,4-8-3 16,9-7-17-16,8-7 1 15,0-7 1-15,4-5-17 0,2-10-8 16,0-6 9-16,0-1-10 0,-8-6 8 15,-2 2 18-15,-8 0-5 0,-11 2 6 16,-4 0 2-16,-2 2 0 0,-6 0-1 16,-5-6 0-16,-9 3 3 15,-3-1-3-15,-2 0 0 0,-2 10 3 16,0 7-6-16,7 7 6 0,3 2-4 16,1 5-8-16,5 5-36 0,3 1-55 15,8 1-46-15,-2-2-26 0,2 2-33 16,0-4-175-16,0-3-1 0</inkml:trace>
  <inkml:trace contextRef="#ctx0" brushRef="#br0" timeOffset="42221.51">16235 10867 942 0,'73'102'179'15,"-71"-76"-9"-15,4 7 5 0,10 6-63 16,-3 4-46-16,7-2-18 0,5-3-17 16,6-9-28-16,0-7-1 15,-2-1 1-15,2-6-6 0,-8-3-85 16,-7-1 24-16,-1-1-49 0,-15-4-57 15,0-6 20-15,0 0-79 0,-8-11-252 16</inkml:trace>
  <inkml:trace contextRef="#ctx0" brushRef="#br0" timeOffset="42505.66">15836 10691 737 0,'0'0'114'0,"0"0"40"15,0 0-37-15,0 0 1 0,0 0-1 16,0 0-38-16,0 0-5 16,0 0-11-16,77-31-15 0,-32 32 5 15,11 3-5-15,0-1-18 0,10-1 0 16,-4 1-4-16,-2-2-13 0,-8 1 5 15,-9 2 2-15,-12-1-19 0,-8 1-2 16,-7 1 2-16,-5-3-2 0,1-2-20 16,-6 0-13-16,0-5-57 0,7-4-76 15,-5-1-94-15,2 2-179 16</inkml:trace>
  <inkml:trace contextRef="#ctx0" brushRef="#br0" timeOffset="42800.97">16828 10804 1363 0,'0'0'144'0,"0"0"-3"16,0 0-57-16,0 0-48 15,0 0 5-15,0 0-15 0,0 0-14 16,0 0-2-16,29 14-12 0,-22-14 1 15,3-3 2-15,-4-1-2 0,-2-3-27 16,-4 0 19-16,0-1-3 0,-2 2 7 16,-2-1 10-16,-4 7-9 0,0 0 2 15,3 0 4-15,1 9-4 16,-2 0-72-16,6 4 12 0,0 2-52 16,0-2-117-16,6 1-61 0,-2-1-264 15</inkml:trace>
  <inkml:trace contextRef="#ctx0" brushRef="#br0" timeOffset="42983.75">16841 11092 1375 0,'0'0'176'0,"0"0"-11"0,0 0-76 16,0 0-44-16,0 0-18 0,0 0-9 16,0 0-19-16,64 22 0 15,-48-34 2-15,-9-3-2 0,-1 2-49 16,-6 0 32-16,0 1-3 0,-2 5 10 15,-4 3 15-15,-7 4-8 0,3 10-6 16,0-1 11-16,1 2-2 0,9-1-80 16,0-3 10-16,4-3-75 15,11-4-172-15,1-2-158 0</inkml:trace>
  <inkml:trace contextRef="#ctx0" brushRef="#br0" timeOffset="43173.3">17267 10818 1272 0,'0'0'149'0,"-17"62"-37"15,15-23-42-15,0 0 5 0,2-1 0 16,0-4-36-16,4-3-29 16,9-7-2-16,-7-6-16 0,6-4-72 15,-2-8-3-15,-5-4-51 0,5-5-141 16,-2-5-89-16,-6-8-214 0</inkml:trace>
  <inkml:trace contextRef="#ctx0" brushRef="#br0" timeOffset="43566.42">17411 10832 946 0,'0'0'156'0,"0"0"-5"15,0 0-38-15,0 0-35 0,54-61-37 16,-41 58-18-16,5 0-6 15,5 3-14-15,4 3-1 0,2 5 17 16,-2 3-20-16,-5 2 1 0,-1 3 0 16,-7 4 4-16,-1-1-4 0,-9 4 0 15,-4 2 11-15,-8-3 15 0,-7 0 24 16,-5 0-8-16,-1 1 5 0,-2-2-1 16,2 2-18-16,5-2-11 15,-5 0-4-15,7-5-11 0,-1-2-1 16,7-3 12-16,8-2-9 0,-4-2 6 15,4-2 4-15,4-2-12 0,2-2 3 16,11-1 12-16,-3 0-11 0,1-1-1 16,7-2 10-16,-1 2-17 0,2 0 3 15,-2 1 6-15,-1 0-10 0,-5 0-2 16,-5 0-2-16,0 4-24 16,-6-2-29-16,3-2-27 0,-5 0-49 15,6-2-134-15,-2-10-80 0,0 2-357 16</inkml:trace>
  <inkml:trace contextRef="#ctx0" brushRef="#br0" timeOffset="43921.05">18106 10828 1103 0,'0'0'153'15,"0"0"21"-15,0 0-75 0,-79 11 11 16,57 0-31-16,1 6-41 0,2 4-17 15,1 3 1-15,7 6-6 0,-1 0 12 16,6 2 1-16,6 1-19 0,0-3-6 16,2-4 9-16,8-5-14 15,5-6-1-15,3-5 4 0,3-9-2 16,0-1-10-16,3-8 10 0,-3-10 0 16,-4-3-45-16,1-3 24 0,-5-2-10 15,-5 0-3-15,-2-2 13 0,-6-1-5 16,6-2 1-16,-6-1 11 0,-2 6-7 15,2 10 12-15,2 7 14 16,0 6-6-16,0 3 2 0,3 10 29 16,-3 8-5-16,4 4 6 0,6 7 11 15,-6 0-15-15,7 0-15 0,-3 1 3 16,3-5-16-16,-5-4-2 0,4-2 6 16,-6-4-6-16,-1-5-76 15,-3-6 5-15,0-4-62 0,4-4-150 16,-4-10-101-16</inkml:trace>
  <inkml:trace contextRef="#ctx0" brushRef="#br0" timeOffset="44104.18">18397 10839 1289 0,'0'0'155'0,"62"1"-17"15,-26-1 19-15,3 0-26 0,-4 2-116 16,-4 0-16-16,-4 1-16 0,-2 1-46 15,-5-1-66-15,-5 1-43 16,-11 2-171-16,-6-1-299 0</inkml:trace>
  <inkml:trace contextRef="#ctx0" brushRef="#br0" timeOffset="44243.66">18451 11025 1051 0,'0'0'199'0,"0"0"32"0,0 0-60 16,0 0-70-16,0 0-37 0,75 6-31 15,-47-11-15-15,-1-1-15 0,0 0-6 16,0-1 0-16,-2 0-48 0,-4 0-103 16,1-2-31-16,-3-1 9 0,4-2-324 15</inkml:trace>
  <inkml:trace contextRef="#ctx0" brushRef="#br0" timeOffset="44440.03">19020 10678 1060 0,'0'0'128'16,"0"0"25"-16,0 0-10 0,-9 74-40 15,9-44-7-15,0 3-2 0,0 2-38 16,4 1-21-16,1-3-6 0,3-2-6 16,-2-2-21-16,-2-4-4 15,4 0-15-15,-1-3-27 0,-3-1-38 16,-2-8-14-16,4-4-47 0,-4-6-136 15,2-3-47-15,2-8-253 0</inkml:trace>
  <inkml:trace contextRef="#ctx0" brushRef="#br0" timeOffset="44755.87">19381 10794 1387 0,'0'0'171'0,"0"0"-37"0,0 0-52 16,0 0-32-16,0 0 1 0,0 0-16 15,0 0-23-15,0 0-12 0,0 0 0 16,38 49 7-16,-34-49-10 0,4 0 6 16,-8-7-6-16,2-3-11 15,-2-1 10-15,0-1-11 0,-2 1-4 16,-6 0 14-16,4 4-5 0,4 2 3 15,-5 3 11-15,3 2-8 0,0 3-40 16,-4 6 4-16,6 4-24 0,0 0-32 16,0 1-36-16,0 1-111 0,2-2-312 15</inkml:trace>
  <inkml:trace contextRef="#ctx0" brushRef="#br0" timeOffset="44973.62">19390 11048 1235 0,'0'0'182'0,"0"0"11"0,0 0-62 16,0 0-44-16,0 0-15 0,0 0-24 15,70 27-33-15,-58-29-13 0,3-4 9 16,-7 0-12-16,-2-6-4 16,-2 3 3-16,-4-1-12 0,0-2-7 15,-8 1 12-15,-2 0-16 0,4 1-10 16,1 1 7-16,1-1-39 0,4 2-67 15,0 0-39-15,9-1-124 0,-1 0-350 16</inkml:trace>
  <inkml:trace contextRef="#ctx0" brushRef="#br0" timeOffset="45441.55">19902 10696 1463 0,'0'0'115'0,"0"0"21"16,0 0-49-16,0 0-19 0,83 16 4 15,-58-6-41-15,2-3-25 0,-5 4 5 16,-5 3-11-16,-11 2 0 0,-6 4 0 16,-4 2 1-16,-8 2-11 15,-7 1 13-15,-4 1-6 0,0-5-1 16,3-4 8-16,3-3 0 0,9-7-4 15,2-4 0-15,6-1 5 0,0-2-5 16,6-2 0-16,8-3 2 0,3-3-7 16,6 1 10-16,-1-1-9 0,-1 5-5 15,0 3 13-15,-5 0-8 16,-1 12-4-16,-1 6 15 0,-3 6-9 16,-5 3-2-16,-4 5 8 0,-4 2-2 15,-13 1-4-15,1 1 4 0,-5-5 22 16,-6-2-11-16,1-8 9 0,1-5-11 15,4-6-11-15,3-6 0 16,5-1 0-16,3-3 0 0,8 0 0 16,0 0-21-16,0 0 6 0,0 0 13 15,0 0-8-15,0 1-1 0,0 0 11 16,0 2 0-16,0 0-37 0,0-1 17 16,2 0-20-16,0-1-26 15,5 0-21-15,-3 3-20 0,-2-2-69 16,2-1-35-16,-2-1-88 0,-2 0-406 15</inkml:trace>
  <inkml:trace contextRef="#ctx0" brushRef="#br0" timeOffset="46576.64">19011 10429 885 0,'0'0'191'0,"0"0"-4"16,0 0-10-16,0 0-43 0,0 0-22 15,-4-72-22-15,4 54-37 16,-2-4-15-16,2 1-10 0,0 1-13 16,0 1-14-16,-2 3-2 0,4 6 2 15,-2 4 5-15,0 4-7 0,0 0 2 16,0 2 6-16,0 0-6 0,0 0 21 16,-2 1-7-16,-4 2-7 15,0 1 11-15,4 1-5 0,-5-2-5 16,-1 0 10-16,0-2-13 0,0 1-8 15,-7 2 4-15,7 0 8 0,-7-2-10 16,-3 1 0-16,3-1 0 0,-3-1 0 16,-3 1 0-16,-2-1 0 0,-2 0 0 15,-1 3-3-15,-7-2 1 16,4 0-4-16,-9 3 12 0,7-2-7 16,-6 1-4-16,0 2 10 0,0 0-4 15,-3-3-5-15,5 4 8 0,-4-4-3 16,2 1-6-16,2-4 10 0,0 0-4 15,1 0-1-15,-1-4 0 16,0 2 0-16,2-4-6 0,-8 4 12 16,6-1-6-16,-3 2-5 0,5 1 10 15,-4 0-2-15,-2 0-3 0,-2 0 0 16,1 4 0-16,-1-2 0 0,2 5 0 16,-3-2 0-16,11-1 0 15,-6 2 0-15,10-2 0 0,-2-1 0 16,9 0 0-16,1 1 0 0,9-4 0 15,1 3 0-15,5-2 0 0,4-1 0 16,0 1 0-16,4 2 0 0,7 1 0 16,-1 5 0-16,2 1 0 0,-1 3 0 15,3 3 0-15,-5 2 0 16,3 1 0-16,-4 3 0 0,-6-1 0 16,0-3 0-16,0-1 0 0,5-2 0 15,-7-4 0-15,0-3 0 0,0-3 0 16,2-5-55-16,2 0-23 15,0-6-84-15,-2-8-213 0,-2-3-372 16</inkml:trace>
  <inkml:trace contextRef="#ctx0" brushRef="#br0" timeOffset="47828.06">16446 11690 752 0,'0'0'0'16,"0"0"284"-16,0 0-123 0,0 0-18 16,0 0-36-16,0 0-22 15,0 0-14-15,0 0-6 0,48 70 11 16,-48-45-8-16,-3-2-21 0,1-1-8 15,-4-1-5-15,4-3-14 0,0-6-9 16,2 0 9-16,0-7-10 0,0-3-10 16,0 1 0-16,4-3 8 15,7 0-14-15,-3 0 12 0,8-5-3 16,1-2-3-16,-1 1 0 0,5 0 1 16,0 3-6-16,-1 0 10 0,7 2-3 15,-4 0-2-15,2-2 0 0,6 3 1 16,-4-3-1-16,2 2 0 0,6-1 2 15,-2 0-3-15,6-3 2 16,0 3 1-16,3-1-2 0,-3-1 0 16,0 3 0-16,1 0 0 0,-3-2 0 15,2 2 1-15,5-2-1 0,-3-1 0 16,2 1 0-16,1 0-5 0,-1-1 10 16,3-2-6-16,-7 0-4 15,4 3 10-15,-3 0-3 0,1-2-2 16,0 2 0-16,1 0 0 0,-5 0-5 15,6 0 10-15,-4-2-6 0,1 1-3 16,1 1 8-16,-2 3-4 0,5-1-6 16,-5 1 12-16,-6 0-9 15,6 0-2-15,-3 0 9 0,-1-1-6 16,0 1-5-16,0 0 10 0,4 0-6 16,3-3-9-16,-1-5 12 0,-2 1 0 15,3 1-8-15,-1 0 13 0,-4 1-6 16,-4 3-2-16,2 1 6 0,-6 0-1 15,0 0-2-15,4 1 0 16,-2-2 0-16,2 0 0 0,0-1-16 16,-2 1 5-16,7-1-7 0,-1 1 14 15,-4 0-3-15,8 0-2 0,-2-2 13 16,3 1-3-16,-5-2-2 0,4 2 2 16,-3 0 2-16,-3-3-4 15,0 3 2-15,-4 0 2 0,4 2-3 16,-4 0 0-16,2 1 1 0,0 0-5 15,-4 0 8-15,4 1-5 0,-2 0-4 16,2-1 8-16,0 0-5 0,-2 0-5 16,2-3 10-16,-2-2-4 15,-4 0-4-15,4-1 10 0,-6 2-3 16,-2-1-3-16,0 2 2 0,-5 2 3 16,1-2-5-16,-3 3 2 0,1 0-2 15,-3 0-3-15,1 0 8 0,-3 0-4 16,-1 0-4-16,7 0 8 15,-1 0-4-15,3 0 0 0,3 0-3 16,0-2 3-16,2 0 0 0,-1-1 0 16,-3 1-1-16,0-1-5 0,-5 2 11 15,1 0-6-15,-7 0-3 0,-2-2 8 16,-3 2-4-16,-5 0 0 0,0 0 0 16,0-1 12-16,0 0-5 15,0-2 10-15,0 1-5 0,0-1-12 16,0 2 0-16,0 0 3 0,0 0-9 15,2-2 12-15,2 1-7 0,2-1-4 16,-4 1 7-16,0-2-4 0,-2-3-2 16,0-1 8-16,-2-4-3 15,0-1-2-15,-4-4 2 0,0 0 0 16,6 0-1-16,-5-3 0 0,1 7 6 16,2 0 1-16,0 2 1 0,2 4-8 15,4 1 0-15,0 2-19 0,1 1-13 16,1 3-33-16,0-1-33 0,-4 2-58 15,2 0-115-15,0 2-78 16,-4 3-333-16</inkml:trace>
  <inkml:trace contextRef="#ctx0" brushRef="#br0" timeOffset="48439.74">17312 12605 1226 0,'0'0'0'0,"0"0"357"16,0 67-265-16,0-31-14 0,0 2-21 16,0 3-20-16,2-1-19 0,2-5-5 15,9-7-11-15,-5-3-4 0,6-8-5 16,-3-5-25-16,1-4-38 0,-4-7-17 16,1-2-14-16,-3-9-54 15,-4-7-45-15,0-4-23 0,-2-2-95 16,-6-5 123-16,-9 0 13 0</inkml:trace>
  <inkml:trace contextRef="#ctx0" brushRef="#br0" timeOffset="48644.01">17314 12667 343 0,'0'0'0'0,"0"0"383"16,0 0-193-16,0 0-48 15,0 0-1-15,15-60-49 0,9 56-11 16,7 2 2-16,7 2-13 0,3 0-15 16,-4 7-19-16,0 5-22 0,-10 1-7 15,-4 2 1-15,-6 2 7 0,-11 3-10 16,-6 0 5-16,0 5 18 15,-11 1 7-15,-3-1 1 0,-9-1-3 16,1-2-10-16,-1-5-13 0,-2-4 2 16,4-5-9-16,11-4-6 0,0-2-3 15,8-2-29-15,2-2-43 0,2-4 0 16,10-4-23-16,-2 3-70 16,11-5-68-16,-6 1-104 0,-1-2-239 15</inkml:trace>
  <inkml:trace contextRef="#ctx0" brushRef="#br0" timeOffset="48983.86">17835 12554 1086 0,'0'0'0'0,"0"0"416"0,0 0-282 16,0 0-42-16,-66 51-27 0,54-25-34 15,-1 3-21-15,7 4-1 0,6 2-4 16,0 0-2-16,6-1 6 0,11-9-7 15,-1-2-4-15,3-9 4 16,8-4 0-16,-5-5-2 0,5-5-3 16,2-5 1-16,0-10-3 0,0-5 6 15,-6-5-2-15,-7-3-11 0,1 0 13 16,-13-2-1-16,-2 3 0 0,-2-1 0 16,-6 0 1-16,-4 2-1 15,-3 3 0-15,-5 5 1 0,-3 11-1 16,4 2 0-16,-3 5 1 0,1 0-1 15,3 5-26-15,7 1-40 0,5 1-54 16,0 0-38-16,2 0-115 0,2-3-248 16</inkml:trace>
  <inkml:trace contextRef="#ctx0" brushRef="#br0" timeOffset="49141.41">17885 12704 1155 0,'0'0'0'16,"0"0"406"-16,22 58-310 0,-5-37-27 15,2-2-26-15,7-1-16 16,-3-1-18-16,0-4-8 0,4-1 6 16,-4-2-6-16,-5-1-2 0,-1-4-37 15,-11-4-10-15,-2-1-32 0,-4-5-14 16,0-5-27-16,-4 1-107 0,-6-4-9 16,-3-3-140-16</inkml:trace>
  <inkml:trace contextRef="#ctx0" brushRef="#br0" timeOffset="49419.64">17358 12368 1039 0,'0'0'0'16,"0"0"260"-16,0 0-110 0,0 0-62 15,0 0-15-15,0 0-4 16,68-18-19-16,-23 12-14 0,13 1 4 16,2 2-5-16,8 2-5 0,-2 1 0 15,-6 4-12-15,-12 3-17 0,-11 2 4 16,-10-2-5-16,-8 2 0 0,-7-4-33 16,-6 0-5-16,-2-3-58 15,-2 0-21-15,-2-2-59 0,0 0-180 16,0-3-224-16</inkml:trace>
  <inkml:trace contextRef="#ctx0" brushRef="#br0" timeOffset="49683.46">18350 12584 1298 0,'0'0'0'0,"0"0"364"15,0 0-259-15,70-2-62 0,-41 2-17 16,6-2-18-16,-4 2-11 0,2 0-16 16,-10 0-50-16,-11 3-87 15,-1 0-51-15,-11 5-101 0,-13 0-284 16</inkml:trace>
  <inkml:trace contextRef="#ctx0" brushRef="#br0" timeOffset="49807.4">18358 12772 1027 0,'0'0'0'0,"0"0"401"16,0 0-266-16,0 0-68 0,62 15-19 16,-31-15-32-16,4 0-8 0,-2-5-16 15,7 3-98-15,-11-5-146 0,-1-1-387 16</inkml:trace>
  <inkml:trace contextRef="#ctx0" brushRef="#br0" timeOffset="50363.62">19146 12407 1227 0,'0'0'0'0,"0"0"280"0,0 0-188 16,0 0 2-16,-73 47-13 0,51-15-39 15,1 4-24-15,2 3-11 16,13 0-9-16,6-3 4 0,6-6 9 16,13-5-15-16,6-5 8 0,2-6-1 15,10-8-6-15,4-7 4 0,-4 1 2 16,5-9-6-16,-5-3 1 15,-8-1 4-15,-6 0-4 0,-9-1-25 16,-4 2 2-16,-8 1-37 0,3 2-7 16,-5 1-15-16,-7 0-68 0,-1 1-21 15,-4-1-51-15,3-1-200 0</inkml:trace>
  <inkml:trace contextRef="#ctx0" brushRef="#br0" timeOffset="50590.93">19235 12417 778 0,'0'0'0'16,"0"0"365"-16,0 0-220 0,0 0-35 16,0 0-17-16,0 0-19 0,-21 86-22 15,19-49-3-15,2 6-4 16,0-3-14-16,0 2-1 0,2-5-11 16,2-6-18-16,6-6 3 0,1-5 2 15,-1-8-12-15,-2-5-9 0,-2-6-19 16,3-1-47-16,-1-6-9 0,0-6-47 15,5-2-135-15,-7-3-80 16,4-3-204-16</inkml:trace>
  <inkml:trace contextRef="#ctx0" brushRef="#br0" timeOffset="51084.09">19828 12365 982 0,'0'0'0'16,"0"0"203"-16,0 0-78 0,0 0-18 16,-79-32-16-16,57 42-38 0,-5 7-19 15,2 3 3-15,4 5-8 16,3 2-15-16,1 3 1 0,3 3-1 16,9 0-7-16,5-1 13 0,0-5 3 15,13 0-12-15,1-9-2 0,5-4-2 16,4-6-11-16,-1-6 6 0,3-2 3 15,4-5-10-15,-4-8 8 16,-6-4-5-16,-3-2-28 0,-1-4-1 16,-7 4-3-16,-6-1-6 0,4-2 10 15,-6 2 1-15,0-2-16 0,0-1 20 16,0 2 7-16,-2 4 3 0,2 2 18 16,-4 6 1-16,2 5-7 15,2-1 6-15,0 5 25 0,0-1-4 16,0 1 4-16,0 0 3 0,0 0-7 15,2 2 4-15,6 4 3 0,-4 4-3 16,5 2 5-16,-1 3-1 0,2 5-17 16,3 2 6-16,-1 1 7 0,7 1-5 15,-3-2 1-15,-1 1-6 16,1-4-18-16,1-1 0 0,-7-3 24 16,7-4-17-16,-7-4 9 0,-2-4 5 15,0-3-8-15,-1 0 5 0,-1-4-4 16,0-4-20-16,-2 1 11 15,-4 2-9-15,0 1-39 0,0 2-30 16,0 2-79-16,-10 0-232 0,-5 0-443 16</inkml:trace>
  <inkml:trace contextRef="#ctx0" brushRef="#br0" timeOffset="52817.85">20535 12186 723 0,'0'0'0'0,"0"0"238"0,0 0-119 16,0 0-56-16,74-24 7 0,-51 18-8 15,4-9-21-15,2 0-2 16,2-3 8-16,0-7-11 0,2-3-2 16,-2-8-6-16,2-1-6 0,-2-8-1 15,2-2-11-15,-2-4 6 0,0-3 3 16,-2-4-10-16,-4-2 3 0,-3 0-3 15,1-6-13-15,-2 0 6 16,-2-1 4-16,-1 1-12 0,-1-2 8 16,-1-2 3-16,-1 1-10 0,-7-5 7 15,6 0 3-15,-5 0-10 0,3 1 6 16,-8-2 5-16,0-3-12 0,-6 0 7 16,2-4 4-16,-4-2-10 15,-2 1 4-15,-2-1 1 0,-7-3 0 16,1-1-4-16,-3-2 7 0,-1 0-6 15,-1 1 1-15,-4 1 7 0,5 7-10 16,-3 3 4-16,-2 7 6 0,3 4-10 16,-7 3 5-16,4 7 4 0,-4 6-8 15,2 6 3-15,-2 4 6 16,5 4-10-16,-1 6 8 0,0 2 7 16,0 2-7-16,5 4 4 0,3 3 4 15,-1 1-12-15,3 6 2 0,3 1 27 16,4 3-24-16,2 2 5 0,0 2 3 15,-1 1-10-15,5 0 10 16,0 0-1-16,0 1-12 0,0 0 2 16,0 1 12-16,0 2-17 0,0 0 8 15,0 0 6-15,0 0-15 0,0 0 6 16,0 0 3-16,0 0-8 16,0 0-1-16,5 0 11 0,-3 0-12 15,0 0 8-15,2 0 3 0,0 0-10 16,-2 2 6-16,2 7 4 0,-4 6-9 15,0 3 8-15,0 4 18 0,4 1-18 16,-8 3 7-16,4 0-1 0,-4-3-16 16,0-1 10-16,2-3 2 0,-4-4-12 15,-1-3 8-15,5-2 4 16,-2-2-12-16,0-2 6 0,-2-2 0 16,0-1 0-16,6-3-63 0,-4 0 4 15,4 0-62-15,0-4-35 0,0-3-70 16,0-2-167-16,4-6-201 0</inkml:trace>
  <inkml:trace contextRef="#ctx0" brushRef="#br0" timeOffset="53312.46">20737 8951 631 0,'0'0'0'16,"0"0"366"-16,0 0-246 0,0 0 20 15,0 0-15-15,0 0-28 16,0 0-20-16,0 0-13 0,0 0-5 16,-6-13-12-16,6 12-15 0,-2 1-2 15,2 0-15-15,0 0 2 0,0 0-1 16,0 0-12-16,0 0 7 0,0 0 6 15,4 0-8-15,-4-1 16 16,4 1 4-16,-2-3-13 0,-2 1 7 16,2 1-1-16,1 1-13 0,-1 0 3 15,2 0 2-15,2 3-13 0,4 4 10 16,3 1-3-16,3 0-11 0,3 0 6 16,2-1-3-16,1 0 0 15,3-1 0-15,-2 0 0 0,-3-4 0 16,-7 0 0-16,1 0 0 0,-10-2 0 15,-1 0 0-15,-3 0 0 0,0 0 0 16,0 1 0-16,0-1 0 0,-5-3 0 16,-1-1 0-16,0-1 0 0,0 0 0 15,2 0 0-15,0 2 0 16,-1-3 0-16,1 1 0 0,-2 0 0 16,6 2 0-16,0-2 0 0,-2 2-35 15,2 1-8-15,0 2-15 0,0-3-19 16,0 3-110-16,0 0-29 15,2 0-79-15,-2 5-225 0</inkml:trace>
  <inkml:trace contextRef="#ctx0" brushRef="#br0" timeOffset="55626.17">22875 8125 981 0,'0'0'0'0,"0"0"394"0,0 0-235 16,-9-3-40-16,16 2-17 0,7 0-23 15,9-3-23-15,8 0-13 0,4-1-5 16,4 1-17-16,3 0-12 0,-7 4-1 15,-4 0-16-15,-8 0-22 16,-9 0-8-16,-4 1-29 0,-1 3-13 16,-7 0-42-16,-2 2-49 0,-9 1 3 15,-3 0-30-15,-7 3-107 0,-1-3 5 16,-5 1-138-16</inkml:trace>
  <inkml:trace contextRef="#ctx0" brushRef="#br0" timeOffset="55811.7">22910 8276 911 0,'0'0'0'0,"0"0"452"16,0 0-305-16,0 0-17 0,0 0-9 16,0 0-49-16,78 27-4 0,-44-27-14 15,-6 1-16-15,3 2-1 16,-2 0-20-16,-10 1-17 0,-2 0 0 16,-5-1 0-16,-6 0-47 0,-4-1-41 15,-2 3-120-15,-6-1-107 0,-13-4-444 16</inkml:trace>
  <inkml:trace contextRef="#ctx0" brushRef="#br0" timeOffset="57807.19">23613 8032 795 0,'0'0'0'15,"0"0"374"-15,0-15-240 0,-2 15 16 16,0 3-47-16,-7 6-24 0,1 13-11 15,2 6-1-15,-4 8-15 0,7 7-15 16,3 0-15-16,0 1-8 0,9-6-12 16,1-2 1-16,0-7 0 0,3-4-6 15,-1-5-12-15,1-4-3 16,-3-5-26-16,0-4-12 0,-4-5-20 16,-1-2-25-16,1-3 0 0,-4-10-42 15,0-4-105-15,0-6-67 0,0-4-180 16</inkml:trace>
  <inkml:trace contextRef="#ctx0" brushRef="#br0" timeOffset="58150.48">23906 7955 1153 0,'0'0'0'15,"0"0"378"-15,0 0-309 0,0 0 9 16,-45 85-10-16,34-45-29 0,7 8-22 15,-2 2-8-15,6 2-3 0,2-3-3 16,9-3-1-16,5-7 1 0,7-4-6 16,2-8-5-16,-1-8-11 0,5-6-12 15,-4-7 15-15,0-6 8 0,-2-3 1 16,-3-12 8-16,-5-4 1 16,-3-5-4-16,-4-3 2 0,1-1 3 15,-7 0-4-15,-4-4 1 0,-7 1 0 16,-1 5 3-16,-4 5-3 0,1 10 0 15,-7 8 6-15,-1 6-5 16,0 11 2-16,-1 3-4 0,1 4 0 16,13 0 2-16,-3-2-2 0,9-2-25 15,2-4-47-15,4-1-72 0,7-6-52 16,1-3-72-16,3-5-293 16</inkml:trace>
  <inkml:trace contextRef="#ctx0" brushRef="#br0" timeOffset="58615.62">24506 8146 905 0,'0'0'0'0,"0"0"293"16,0 0-165-16,-60-18-51 0,41 16 21 15,-2 2-2-15,3 3-33 0,1 7-10 16,3 3-17-16,-3 7-14 15,9 3-5-15,0 2-13 0,4 3 3 16,4-3-1-16,4-1-6 0,8-2 0 16,7-5 4-16,-1-4-7 0,7-5 0 15,-2-2 2-15,0-6-8 0,2-1 3 16,-5-7 4-16,-1-7-8 0,-1-2 3 16,-3 1-1-16,-7-5-7 15,0 3-2-15,-3-2 3 0,-5-3 0 16,0 2 7-16,0 1 6 0,-5 5-3 15,-1 5 5-15,2 4 3 0,0 5 3 16,4 1 14-16,0 6 3 0,0 4-4 16,0 4-1-16,2 1-2 15,6 3-7-15,5 3-4 0,1-1-1 16,-1-1-4-16,1-2-1 0,-2-2 0 16,1-3 6-16,-1-4-5 0,-4 1 5 15,-3-6-3-15,-1-1-3 0,-4-2 0 16,0 0 7-16,-2 0-5 0,-2-2 0 15,1-3-4-15,-1 3-36 16,0-1-34-16,4 1-61 0,0 2-61 16,4-2-125-16,0-2-304 0</inkml:trace>
  <inkml:trace contextRef="#ctx0" brushRef="#br0" timeOffset="58944.31">25012 8087 1147 0,'0'0'0'16,"0"0"399"-16,0 0-287 0,0 0 7 15,0 0-32-15,0 0-57 0,0 0-12 16,0 0-15-16,0 0-1 0,48 31 1 15,-40-36-5-15,2-5-3 16,-3-1 3-16,-3-1-6 0,-2 1 8 16,-2-1 0-16,-2 5 0 0,-2-1 1 15,-3 4 2-15,-1 2-4 0,0 2 1 16,2 0 0-16,-1 2 0 0,5 3-5 16,0 2-12-16,2 2-35 15,0 0-34-15,2 1-36 0,0 1-110 16,5 1-76-16,-5-1-183 0</inkml:trace>
  <inkml:trace contextRef="#ctx0" brushRef="#br0" timeOffset="59174.4">25039 8325 1083 0,'0'0'0'15,"0"0"334"-15,0 0-249 0,0 0 4 16,0 0-8-16,0 0-41 0,0 0-12 15,0 0-9-15,0 0 0 16,66 30 1-16,-60-41-12 0,-4 0-5 16,1-2 1-16,-3 0-3 0,-5 2 0 15,-1 1 2-15,2 5-2 0,-6 2-2 16,4 3 2-16,1 0-2 0,-3 4-31 16,6 3-23-16,2-1-55 15,0 1-64-15,2-2-149 0,8-4-454 16</inkml:trace>
  <inkml:trace contextRef="#ctx0" brushRef="#br0" timeOffset="59409.16">25554 7962 1431 0,'0'0'0'0,"0"0"184"0,0 0-151 16,0 0-20-16,-42 61-4 0,42-44-4 15,7-1-6-15,3-4-67 0,-4-3-47 16,0-4-57-16,5-1-92 0,-5-4-123 16</inkml:trace>
  <inkml:trace contextRef="#ctx0" brushRef="#br0" timeOffset="59708.55">25610 7954 1008 0,'0'0'0'16,"0"0"383"-16,62-12-294 0,-38 9 6 15,9 3-31-15,1 0-19 16,-8 0-10-16,3-1-6 0,-8 3-6 16,-4 3-11-16,-5 0-1 0,-8-1 2 15,0 0 0-15,-4 3 1 0,-6 0 8 16,-4 8 5-16,-1 3 3 0,-7 2 2 15,-5 5-7-15,0 2-4 16,-4 4-5-16,3 3-4 0,-5 3-5 16,2-1 1-16,4 2-6 0,2-5-2 15,7-1 0-15,-1-7 3 0,3-4-6 16,4-6 3-16,4-3 0 0,-1-6-13 16,3-4 4-16,2-2-20 15,2-2-8-15,7-6-8 0,5-3-31 16,1-1-58-16,3 1-35 0,3 0-95 15,4-1-62-15,0 2-250 0</inkml:trace>
  <inkml:trace contextRef="#ctx0" brushRef="#br0" timeOffset="60328.53">26244 8286 756 0,'0'0'0'16,"0"0"280"-16,0 0-193 0,0 0-14 15,0 0 15-15,21-61-34 16,-19 47-21-16,2-1-13 0,-4 2-8 16,-2 2 2-16,-4 5 0 0,-5 5 17 15,-3 1 8-15,-9 9 9 0,0 2 5 16,-3 5 10-16,-1 3 19 16,0 3-17-16,8 3-12 0,-1 2-2 15,3 1-16-15,7-1-7 0,4-2-7 16,6-3-7-16,10-7-3 0,0-4-11 15,9-5 0-15,4-6 6 0,1 0-7 16,3-9-1-16,0-7-1 0,0-3-12 16,-4-3 0-16,-11 2 1 0,7-2-5 15,-9-1 6-15,2 1 3 16,-1-2-4-16,1 4 1 0,-8 3 8 16,3 4-1-16,-3 2 7 0,-2 4 2 15,-2 3-3-15,0 2 0 0,0 2 0 16,0 0 15-16,0-1-8 0,0 1 2 15,-2 0-3-15,2 0 2 16,-4 0 1-16,4 0-4 0,-3 0-3 16,3 0 2-16,0 0-3 0,0 0 0 15,0 1 4-15,0-1-4 0,0 0 3 16,0 0-1-16,0 0-1 16,0 0-2-16,0 0 0 0,0 0 6 15,7 0-2-15,-7 0 2 0,0 0-2 16,0 0 3-16,0 0 1 0,0 0-3 15,0 0 3-15,0 0 0 0,0 0-4 16,0 0-4-16,0 0 0 0,0 1 0 16,0 4 0-16,0 2 0 15,0 3 0-15,0 5 0 0,2 5 0 16,2 2 0-16,2 5 0 0,4-1 0 16,-1 1 0-16,7 0 0 0,-1-2 0 15,5-5 0-15,1-2 0 0,2-6 0 16,-5-1 0-16,-1-7 0 15,-7-3-136-15,-2-1-96 0,-5-8-135 16,-3-4-560-16</inkml:trace>
  <inkml:trace contextRef="#ctx0" brushRef="#br1" timeOffset="61346.15">24303 8570 1030 0,'0'0'0'0,"0"0"408"15,0 0-265-15,0 0-34 16,17-70-2-16,10 33-47 0,10-7-15 16,8-8-7-16,7-7-14 0,10-3-8 15,4-3-7-15,4 0-9 0,1 8 0 16,-9 9 0-16,-11 11-125 15,-11 13-57-15,-18 7-141 0,-11 8-110 16</inkml:trace>
  <inkml:trace contextRef="#ctx0" brushRef="#br1" timeOffset="61779.23">26106 8538 1198 0,'0'0'0'16,"0"0"471"-16,0 0-291 0,0 0-88 15,0 0-33-15,78-77-24 16,-24 37-23-16,8-6-12 0,8-3 0 16,-4-3 0-16,1 0 0 0,-12 1-298 15,-11 2-298-15</inkml:trace>
  <inkml:trace contextRef="#ctx0" brushRef="#br0" timeOffset="63133.02">1743 6342 967 0,'0'0'0'16,"-75"37"301"-16,28-19-210 16,-7 1-10-16,-8-4-6 0,0-3 5 15,-6-3-34-15,-5-4-16 0,-7-4-11 16,-5-12-17-16,-4-12-1 0,-4-15 4 15,0-15-6-15,-2-17 2 0,-2-18 9 16,14-6-6-16,21-6 12 0,29 0 52 16,33 3-40-16,27-3-26 0,27 1 5 15,26-2 0-15,17 6 17 16,15 8 10-16,8 10-11 0,0 19 11 16,2 20 3-16,-2 26-13 0,-5 22-14 15,-5 25-5-15,0 20-6 0,-13 15-1 16,-13 12 4-16,-17 10-1 0,-24 15-2 15,-26 8 2-15,-17 5-1 16,-23 6-8-16,-12-10-4 0,-5-8-13 16,-9-8-30-16,-1-15-64 0,3-14-135 15,-1-22-280-15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01T02:18:53.23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13965 9293 807 0,'0'0'0'16,"0"0"292"-16,0 0-172 0,0 0 10 15,0 0-5-15,0 0-39 16,0 0-4-16,-4 84 13 0,4-40-34 16,-2 1-11-16,2 6-7 0,-2-3-10 15,2 1-3-15,0-5-11 0,2-4-9 16,4-6-2-16,3-6-5 0,1-2-2 16,0-6 3-16,3-2-6 15,-7-3 2-15,6-4 0 0,-3-2 1 16,1-1-2-16,0-3 2 0,1 1-2 15,-1-1 0-15,2-1 2 0,-1-2 0 16,3-2-2-16,1 0 2 0,1-2 0 16,7-13-2-16,0-4 2 15,-1-9 1-15,7-7-3 0,0-4 2 16,0-2 0-16,-2-5-2 0,-6 3 2 16,-1-2-1-16,-7 4-3 0,-3-1 1 15,-6 4 0-15,-2 0-1 0,-2 0 6 16,-2 2-3-16,-8-1 0 0,-4 1 0 15,-9 1 1-15,0 0-1 0,0 5 0 16,1 4 2-16,-5 6-3 16,-4 7 2-16,-4 6 1 0,-7 7-2 15,-3 5 0-15,-9 13 2 0,-4 7-3 16,-2 10 2-16,-2 3 7 0,2 8-4 16,2 7 8-16,5 5-2 15,5 5-6-15,5 3 3 0,14 4-7 16,10-1 0-16,9 0 0 0,10-5 0 15,12-6 0-15,13-10 0 0,12-7 0 16,9-11 0-16,7-12 0 0,11-12 0 16,9-7 0-16,12-11 0 15,-5-8 0-15,-1-7 0 0,-3-2 0 16,-12 2 0-16,-12 0 0 0,-13 7 0 16,-14 6 0-16,-8 7 0 0,-9 0 0 15,-4 1 0-15,2 1 0 0,-6 4 0 16,0-2 0-16,2 3 0 15,-2 0 0-15,0-1 0 0,0 0 0 16,0 0 0-16,0-3 0 0,2-2 0 16,2 2 0-16,1-5 0 0,-3 1 0 15,-2-1 0-15,0 3-112 0,0 2-44 16,-7 4-73-16,-1 0-116 0,-8 4-191 16</inkml:trace>
  <inkml:trace contextRef="#ctx0" brushRef="#br0" timeOffset="319.41">12878 10246 296 0,'0'0'0'15,"0"0"25"-15,0 0-22 0,0 0 0 16,0 0-5-16,0 0-1 0,0 0-28 16,0 0-66-16</inkml:trace>
  <inkml:trace contextRef="#ctx0" brushRef="#br0" timeOffset="12055.9">9151 12095 491 0,'0'0'0'0,"0"0"135"16,0 0-108-16,0 0 13 0,0 0-2 15,0 0-28-15,0 0-5 0,0 0-2 16,2 6-5-16,0-6 3 16,-2 0 3-16,0 0-7 0,0 0 5 15,0 0 0-15,0 0-4 0,0 0-15 16,0-1-10-16,0-2-48 0,4 0-65 15,-4-4-41-15</inkml:trace>
  <inkml:trace contextRef="#ctx0" brushRef="#br0" timeOffset="17628.43">11766 11263 1186 0,'0'0'0'0,"0"0"300"16,0 0-148-16,0 0-14 0,64-18-47 15,-35 27-46-15,0 1-12 0,6 4-7 16,-6 0-21-16,2 2-2 0,-6 4 6 16,-6 3-13-16,-9 2-2 15,-10 3 11-15,0 3-10 0,-19 2 1 16,-6 4 7-16,1 0-2 0,-9-4-2 15,2-4 2-15,6-6 18 0,4-10 5 16,5-5 2-16,7-5-26 0,5-3 0 16,4-3 0-16,17-12 0 0,3-5 0 15,13-6 0-15,5-2 0 16,5-1 0-16,3 3 0 0,-3 4 0 16,-2 2-173-16,1 9-14 0,-5 4-64 15,-4 5-72-15,-2 2-131 0</inkml:trace>
  <inkml:trace contextRef="#ctx0" brushRef="#br0" timeOffset="17905.82">12297 11694 1066 0,'0'0'0'0,"-78"79"387"16,26-41-237-16,-4-2 5 0,-4-2-46 16,0-4-52-16,-12-8-15 15,-2-4-6-15,-3-10-21 0,-1-8 1 16,9-13-2-16,11-18-14 0,13-18 0 15,10-24 0-15,12-20 0 0,5-25 0 16,15-12 0-16,10-1 0 0,26 0 0 16,20 12-36-16,22 8 20 0,16 11-1 15,12 16 21-15,13 18-7 16,6 25 6-16,2 34 33 0,-10 32-20 16,-15 40-3-16,-27 33-13 0,-28 19 0 15,-30 17 0-15,-18 8 0 0,-31-2 0 16,-19-3 0-16,-6-12-115 0,-6-18-88 15,2-18-304-15</inkml:trace>
  <inkml:trace contextRef="#ctx0" brushRef="#br0" timeOffset="28561.38">1052 9433 1066 0,'0'0'0'15,"0"0"220"-15,0 0-122 0,0 0-16 16,0 0 22-16,0 0-16 0,68-16-46 16,-45 14-22-16,-4 2-5 0,-3 3-20 15,-3 5 7-15,-7-2 5 16,0 6-11-16,-6 4 7 0,0 4 7 16,-6 4-11-16,-7 5 2 0,-1 0 14 15,-3 0-20-15,3-3 8 0,2-8 5 16,1-6-14-16,11-5 8 0,0-4-1 15,11-3-2-15,5-7-21 16,7-8 22-16,0-5 1 0,10-1 0 16,-2 2 3-16,2 5-8 0,-2 4 2 15,-11 5 7-15,1 4-10 0,-11 1 3 16,-3 10 11-16,-3 9-3 16,-4 8 22-16,-4 8 10 0,-9 1-16 15,1 3-2-15,-7-3-2 0,5-2-20 16,1-8 4-16,1-4 6 0,8-10-14 15,0-5-67-15,4-7-16 0,0-6-98 16,8-13-25-16,6-4-23 0,5-6-132 16,0 4-276-16</inkml:trace>
  <inkml:trace contextRef="#ctx0" brushRef="#br0" timeOffset="28926.03">1658 9729 593 0,'0'0'0'16,"0"0"393"-16,2 65-254 15,-12-37-5-15,-13 6-44 0,-4 5-41 16,-6 4 5-16,-4 3-3 0,-5 1-7 16,-5 0 2-16,-9-1-15 0,-4-6-3 15,-2-10 4-15,-2-9-9 0,2-15 5 16,-4-11 4-16,6-22-4 0,-2-19-13 16,-4-19-5-16,4-27-16 15,0-17 2-15,4-6 5 0,16-7-2 16,20 2-36-16,24 8 32 0,33 1-7 15,23 10 13-15,16 3 5 0,15 11-4 16,6 15 20-16,4 30 8 0,-4 30-26 16,-4 30 3-16,-8 36 3 15,-4 20-8-15,-15 14 1 0,-8 9 7 16,-7 5-12-16,-18-3 4 0,-10-5 15 16,-9-8-19-16,-10-9 4 0,-2-11 9 15,0-9-17-15,-8-10-15 0,-6-8-56 16,-3-15-149-16,5-6-72 0,1-7-257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年特招試題，平行四邊形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分別在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上，</a:t>
            </a:r>
            <a:br>
              <a:rPr lang="en-US" altLang="zh-TW" baseline="0" dirty="0"/>
            </a:br>
            <a:r>
              <a:rPr lang="zh-TW" altLang="en-US" baseline="0" dirty="0"/>
              <a:t>這是平行四邊形，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</a:t>
            </a:r>
            <a:r>
              <a:rPr lang="zh-TW" altLang="en-US" baseline="0" dirty="0"/>
              <a:t> 在兩邊上，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AE</a:t>
            </a:r>
            <a:r>
              <a:rPr lang="zh-TW" altLang="en-US" baseline="0" dirty="0"/>
              <a:t>：</a:t>
            </a:r>
            <a:r>
              <a:rPr lang="en-US" altLang="zh-TW" baseline="0" dirty="0"/>
              <a:t>EB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，標在圖上；</a:t>
            </a:r>
            <a:r>
              <a:rPr lang="en-US" altLang="zh-TW" baseline="0" dirty="0"/>
              <a:t>AF</a:t>
            </a:r>
            <a:r>
              <a:rPr lang="zh-TW" altLang="en-US" baseline="0" dirty="0"/>
              <a:t>：</a:t>
            </a:r>
            <a:r>
              <a:rPr lang="en-US" altLang="zh-TW" baseline="0" dirty="0"/>
              <a:t>FD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，這兩段的比是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交於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，這兩條交點是 </a:t>
            </a:r>
            <a:r>
              <a:rPr lang="en-US" altLang="zh-TW" baseline="0" dirty="0"/>
              <a:t>P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則三角形 </a:t>
            </a:r>
            <a:r>
              <a:rPr lang="en-US" altLang="zh-TW" baseline="0" dirty="0"/>
              <a:t>DPC</a:t>
            </a:r>
            <a:r>
              <a:rPr lang="zh-TW" altLang="en-US" baseline="0" dirty="0"/>
              <a:t> 與三角形 </a:t>
            </a:r>
            <a:r>
              <a:rPr lang="en-US" altLang="zh-TW" baseline="0" dirty="0"/>
              <a:t>DEP</a:t>
            </a:r>
            <a:r>
              <a:rPr lang="zh-TW" altLang="en-US" baseline="0" dirty="0"/>
              <a:t> 的面積比為何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來看看這兩個三角形在哪裡。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DPC</a:t>
            </a:r>
            <a:r>
              <a:rPr lang="zh-TW" altLang="en-US" baseline="0" dirty="0"/>
              <a:t> 是這一塊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、另外一個在旁邊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明顯的它們是高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相等的三角形，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就會想到面積比，就是底邊 </a:t>
            </a:r>
            <a:r>
              <a:rPr lang="en-US" altLang="zh-TW" baseline="0" dirty="0"/>
              <a:t>PC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PE</a:t>
            </a:r>
            <a:r>
              <a:rPr lang="zh-TW" altLang="en-US" baseline="0" dirty="0"/>
              <a:t> 的比，先將它寫下來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PC</a:t>
            </a:r>
            <a:r>
              <a:rPr lang="zh-TW" altLang="en-US" baseline="0" dirty="0"/>
              <a:t>：</a:t>
            </a:r>
            <a:r>
              <a:rPr lang="en-US" altLang="zh-TW" baseline="0" dirty="0"/>
              <a:t>PE&gt;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想求線段比例，聯想到相似三角形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一般而言，在一個較複雜的圖形中，想要求線段長度的比例，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通常會想要利用相似三角形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手寫找相似三角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，我們來試試看。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strike="sngStrike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整個是平行四邊形，對邊平行，這有一組內錯角相等，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看到這一邊以及這個角，這時我們觀察這個三角形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容易發現這有一組對頂角相等，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所以只要將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延伸出去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，假若相交於 </a:t>
            </a:r>
            <a:r>
              <a:rPr lang="en-US" altLang="zh-TW" baseline="0" dirty="0"/>
              <a:t>Q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那麼這兩個三角形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想要求的 </a:t>
            </a:r>
            <a:r>
              <a:rPr lang="en-US" altLang="zh-TW" baseline="0" dirty="0"/>
              <a:t>PC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PE</a:t>
            </a:r>
            <a:r>
              <a:rPr lang="zh-TW" altLang="en-US" baseline="0" dirty="0"/>
              <a:t> 就是他們的對應邊，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比例就會等於整段的 </a:t>
            </a:r>
            <a:r>
              <a:rPr lang="en-US" altLang="zh-TW" baseline="0" dirty="0"/>
              <a:t>CQ </a:t>
            </a:r>
            <a:r>
              <a:rPr lang="zh-TW" altLang="en-US" baseline="0" dirty="0"/>
              <a:t>比這邊的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 </a:t>
            </a:r>
            <a:r>
              <a:rPr lang="en-US" altLang="zh-TW" baseline="0" dirty="0"/>
              <a:t>CQ]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現在來看 </a:t>
            </a:r>
            <a:r>
              <a:rPr lang="en-US" altLang="zh-TW" baseline="0" dirty="0"/>
              <a:t>CQ</a:t>
            </a:r>
            <a:r>
              <a:rPr lang="zh-TW" altLang="en-US" baseline="0" dirty="0"/>
              <a:t> 是什麼，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很直觀的，分成了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DQ </a:t>
            </a:r>
            <a:r>
              <a:rPr lang="zh-TW" altLang="en-US" baseline="0" dirty="0"/>
              <a:t>兩段，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CD </a:t>
            </a:r>
            <a:r>
              <a:rPr lang="zh-TW" altLang="en-US" baseline="0" dirty="0"/>
              <a:t>是平行四邊形的邊 等於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而條件有給這兩段的比例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，可以令長度分別為 </a:t>
            </a:r>
            <a:r>
              <a:rPr lang="en-US" altLang="zh-TW" baseline="0" dirty="0"/>
              <a:t>5a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7a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這樣將比例轉變成長度，就知道 </a:t>
            </a:r>
            <a:r>
              <a:rPr lang="en-US" altLang="zh-TW" baseline="0" dirty="0"/>
              <a:t>CD </a:t>
            </a:r>
            <a:r>
              <a:rPr lang="zh-TW" altLang="en-US" baseline="0" dirty="0"/>
              <a:t>的長度可以用</a:t>
            </a:r>
            <a:r>
              <a:rPr lang="en-US" altLang="zh-TW" baseline="0" dirty="0"/>
              <a:t> 12a</a:t>
            </a:r>
            <a:r>
              <a:rPr lang="zh-TW" altLang="en-US" baseline="0" dirty="0"/>
              <a:t> 表示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也就是這個可以寫成 </a:t>
            </a:r>
            <a:r>
              <a:rPr lang="en-US" altLang="zh-TW" baseline="0" dirty="0"/>
              <a:t>12a + DQ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7a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接著，只要能知道 </a:t>
            </a:r>
            <a:r>
              <a:rPr lang="en-US" altLang="zh-TW" baseline="0" dirty="0"/>
              <a:t>DQ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的關係就可以用這個式子求到答案了。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第二組相似三角形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觀察 </a:t>
            </a:r>
            <a:r>
              <a:rPr lang="en-US" altLang="zh-TW" baseline="0" dirty="0"/>
              <a:t>DQ</a:t>
            </a:r>
            <a:r>
              <a:rPr lang="zh-TW" altLang="en-US" baseline="0" dirty="0"/>
              <a:t>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很容易的就可以發現這兩個藍色粗框三角形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也是相似。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</a:t>
            </a:r>
            <a:r>
              <a:rPr lang="en-US" altLang="zh-TW" baseline="0" dirty="0"/>
              <a:t> </a:t>
            </a:r>
            <a:r>
              <a:rPr lang="zh-TW" altLang="en-US" baseline="0" dirty="0"/>
              <a:t>角 </a:t>
            </a:r>
            <a:r>
              <a:rPr lang="en-US" altLang="zh-TW" baseline="0" dirty="0"/>
              <a:t>Q</a:t>
            </a:r>
            <a:r>
              <a:rPr lang="zh-TW" altLang="en-US" baseline="0" dirty="0"/>
              <a:t> 和 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是內錯角相等，這裡又有一組對頂角相等，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DQ</a:t>
            </a:r>
            <a:r>
              <a:rPr lang="zh-TW" altLang="en-US" baseline="0" dirty="0"/>
              <a:t> 比 整段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r>
              <a:rPr lang="en-US" altLang="zh-TW" baseline="0" dirty="0"/>
              <a:t>12a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1&lt;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內項乘積 </a:t>
            </a:r>
            <a:r>
              <a:rPr lang="en-US" altLang="zh-TW" baseline="0" dirty="0"/>
              <a:t>=</a:t>
            </a:r>
            <a:r>
              <a:rPr lang="zh-TW" altLang="en-US" baseline="0" dirty="0"/>
              <a:t> 外項乘積，</a:t>
            </a:r>
            <a:r>
              <a:rPr lang="en-US" altLang="zh-TW" baseline="0" dirty="0"/>
              <a:t>DQ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4a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代入到剛剛的式子中，就可以求到想要的比例 </a:t>
            </a:r>
            <a:r>
              <a:rPr lang="en-US" altLang="zh-TW" baseline="0" dirty="0"/>
              <a:t>(12a + 4a)</a:t>
            </a:r>
            <a:r>
              <a:rPr lang="zh-TW" altLang="en-US" baseline="0" dirty="0"/>
              <a:t>：</a:t>
            </a:r>
            <a:r>
              <a:rPr lang="en-US" altLang="zh-TW" baseline="0" dirty="0"/>
              <a:t>7a = 16a</a:t>
            </a:r>
            <a:r>
              <a:rPr lang="zh-TW" altLang="en-US" baseline="0" dirty="0"/>
              <a:t>：</a:t>
            </a:r>
            <a:r>
              <a:rPr lang="en-US" altLang="zh-TW" baseline="0" dirty="0"/>
              <a:t>7a = 16</a:t>
            </a:r>
            <a:r>
              <a:rPr lang="zh-TW" altLang="en-US" baseline="0" dirty="0"/>
              <a:t>：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答案就看到是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這題對同學來說是很難的題目，我們來整理一下關鍵的想法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動：消失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讀題時發現要求的是等高三角形的面積比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，聯想到就是要求底邊的比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接著想要利用相似三角形求長度比，從想要求的線段</a:t>
            </a:r>
            <a:r>
              <a:rPr lang="zh-TW" altLang="en-US" baseline="0"/>
              <a:t>，以及角</a:t>
            </a:r>
            <a:r>
              <a:rPr lang="zh-TW" altLang="en-US" baseline="0" dirty="0"/>
              <a:t>的條件，</a:t>
            </a:r>
            <a:br>
              <a:rPr lang="en-US" altLang="zh-TW" baseline="0" dirty="0"/>
            </a:br>
            <a:r>
              <a:rPr lang="zh-TW" altLang="en-US" baseline="0" dirty="0"/>
              <a:t>觀察這個三角形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，發現這組對頂角相等，就很容易想到延伸這兩段，找到相似三角形</a:t>
            </a:r>
            <a:r>
              <a:rPr lang="en-US" altLang="zh-TW" baseline="0" dirty="0"/>
              <a:t>(2)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zh-TW" altLang="en-US" baseline="0" dirty="0"/>
              <a:t>有了相似，就將目標轉變為上面整段 </a:t>
            </a:r>
            <a:r>
              <a:rPr lang="en-US" altLang="zh-TW" baseline="0" dirty="0"/>
              <a:t>CQ</a:t>
            </a:r>
            <a:r>
              <a:rPr lang="zh-TW" altLang="en-US" baseline="0" dirty="0"/>
              <a:t> 和 下面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的比例，</a:t>
            </a:r>
            <a:br>
              <a:rPr lang="en-US" altLang="zh-TW" baseline="0" dirty="0"/>
            </a:br>
            <a:r>
              <a:rPr lang="zh-TW" altLang="en-US" baseline="0" dirty="0"/>
              <a:t>並且利用平行四邊形以及這一組相似三角形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&gt;(3)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就不難經由簡單的運算求到 它們的比例關係了。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學生練習是一樣的題目，只是改數字，應該會比較容易，請同學自行練習囉</a:t>
            </a:r>
            <a:r>
              <a:rPr lang="en-US" altLang="zh-TW" baseline="0" dirty="0"/>
              <a:t>..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445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: 圖案 13">
            <a:extLst>
              <a:ext uri="{FF2B5EF4-FFF2-40B4-BE49-F238E27FC236}">
                <a16:creationId xmlns:a16="http://schemas.microsoft.com/office/drawing/2014/main" id="{AAC2B7D5-5517-3AC1-6B85-02376FF79B42}"/>
              </a:ext>
            </a:extLst>
          </p:cNvPr>
          <p:cNvSpPr/>
          <p:nvPr/>
        </p:nvSpPr>
        <p:spPr>
          <a:xfrm>
            <a:off x="1866900" y="2679700"/>
            <a:ext cx="3892550" cy="1568450"/>
          </a:xfrm>
          <a:custGeom>
            <a:avLst/>
            <a:gdLst>
              <a:gd name="connsiteX0" fmla="*/ 0 w 3892550"/>
              <a:gd name="connsiteY0" fmla="*/ 12700 h 1568450"/>
              <a:gd name="connsiteX1" fmla="*/ 3892550 w 3892550"/>
              <a:gd name="connsiteY1" fmla="*/ 0 h 1568450"/>
              <a:gd name="connsiteX2" fmla="*/ 1435100 w 3892550"/>
              <a:gd name="connsiteY2" fmla="*/ 1568450 h 1568450"/>
              <a:gd name="connsiteX3" fmla="*/ 0 w 3892550"/>
              <a:gd name="connsiteY3" fmla="*/ 12700 h 156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2550" h="1568450">
                <a:moveTo>
                  <a:pt x="0" y="12700"/>
                </a:moveTo>
                <a:lnTo>
                  <a:pt x="3892550" y="0"/>
                </a:lnTo>
                <a:lnTo>
                  <a:pt x="1435100" y="1568450"/>
                </a:lnTo>
                <a:lnTo>
                  <a:pt x="0" y="12700"/>
                </a:lnTo>
                <a:close/>
              </a:path>
            </a:pathLst>
          </a:custGeom>
          <a:solidFill>
            <a:srgbClr val="FFFFCC">
              <a:alpha val="5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50A5C0A4-0D9A-5A71-CEF3-FD2054AFD5CF}"/>
              </a:ext>
            </a:extLst>
          </p:cNvPr>
          <p:cNvSpPr/>
          <p:nvPr/>
        </p:nvSpPr>
        <p:spPr>
          <a:xfrm>
            <a:off x="1859152" y="2690880"/>
            <a:ext cx="1428750" cy="2254250"/>
          </a:xfrm>
          <a:custGeom>
            <a:avLst/>
            <a:gdLst>
              <a:gd name="connsiteX0" fmla="*/ 0 w 1428750"/>
              <a:gd name="connsiteY0" fmla="*/ 0 h 2254250"/>
              <a:gd name="connsiteX1" fmla="*/ 1428750 w 1428750"/>
              <a:gd name="connsiteY1" fmla="*/ 1568450 h 2254250"/>
              <a:gd name="connsiteX2" fmla="*/ 342900 w 1428750"/>
              <a:gd name="connsiteY2" fmla="*/ 2254250 h 2254250"/>
              <a:gd name="connsiteX3" fmla="*/ 0 w 1428750"/>
              <a:gd name="connsiteY3" fmla="*/ 0 h 225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8750" h="2254250">
                <a:moveTo>
                  <a:pt x="0" y="0"/>
                </a:moveTo>
                <a:lnTo>
                  <a:pt x="1428750" y="1568450"/>
                </a:lnTo>
                <a:lnTo>
                  <a:pt x="342900" y="2254250"/>
                </a:lnTo>
                <a:lnTo>
                  <a:pt x="0" y="0"/>
                </a:lnTo>
                <a:close/>
              </a:path>
            </a:pathLst>
          </a:custGeom>
          <a:solidFill>
            <a:srgbClr val="FFCCFF">
              <a:alpha val="5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E0D9C8FC-67BB-A97D-D61A-84E08EC52BC8}"/>
              </a:ext>
            </a:extLst>
          </p:cNvPr>
          <p:cNvSpPr/>
          <p:nvPr/>
        </p:nvSpPr>
        <p:spPr>
          <a:xfrm>
            <a:off x="579120" y="2677160"/>
            <a:ext cx="5171440" cy="1564640"/>
          </a:xfrm>
          <a:custGeom>
            <a:avLst/>
            <a:gdLst>
              <a:gd name="connsiteX0" fmla="*/ 2707640 w 5171440"/>
              <a:gd name="connsiteY0" fmla="*/ 1564640 h 1564640"/>
              <a:gd name="connsiteX1" fmla="*/ 5171440 w 5171440"/>
              <a:gd name="connsiteY1" fmla="*/ 5080 h 1564640"/>
              <a:gd name="connsiteX2" fmla="*/ 0 w 5171440"/>
              <a:gd name="connsiteY2" fmla="*/ 0 h 1564640"/>
              <a:gd name="connsiteX3" fmla="*/ 2707640 w 5171440"/>
              <a:gd name="connsiteY3" fmla="*/ 1564640 h 1564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1440" h="1564640">
                <a:moveTo>
                  <a:pt x="2707640" y="1564640"/>
                </a:moveTo>
                <a:lnTo>
                  <a:pt x="5171440" y="5080"/>
                </a:lnTo>
                <a:lnTo>
                  <a:pt x="0" y="0"/>
                </a:lnTo>
                <a:lnTo>
                  <a:pt x="2707640" y="156464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7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7E754040-BA13-C79F-9271-3DEF0C9D1F8C}"/>
              </a:ext>
            </a:extLst>
          </p:cNvPr>
          <p:cNvSpPr/>
          <p:nvPr/>
        </p:nvSpPr>
        <p:spPr>
          <a:xfrm>
            <a:off x="2204720" y="4257040"/>
            <a:ext cx="2255520" cy="680720"/>
          </a:xfrm>
          <a:custGeom>
            <a:avLst/>
            <a:gdLst>
              <a:gd name="connsiteX0" fmla="*/ 0 w 2255520"/>
              <a:gd name="connsiteY0" fmla="*/ 680720 h 680720"/>
              <a:gd name="connsiteX1" fmla="*/ 1082040 w 2255520"/>
              <a:gd name="connsiteY1" fmla="*/ 0 h 680720"/>
              <a:gd name="connsiteX2" fmla="*/ 2255520 w 2255520"/>
              <a:gd name="connsiteY2" fmla="*/ 660400 h 680720"/>
              <a:gd name="connsiteX3" fmla="*/ 0 w 2255520"/>
              <a:gd name="connsiteY3" fmla="*/ 680720 h 680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5520" h="680720">
                <a:moveTo>
                  <a:pt x="0" y="680720"/>
                </a:moveTo>
                <a:lnTo>
                  <a:pt x="1082040" y="0"/>
                </a:lnTo>
                <a:lnTo>
                  <a:pt x="2255520" y="660400"/>
                </a:lnTo>
                <a:lnTo>
                  <a:pt x="0" y="68072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7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2" name="群組 81">
            <a:extLst>
              <a:ext uri="{FF2B5EF4-FFF2-40B4-BE49-F238E27FC236}">
                <a16:creationId xmlns:a16="http://schemas.microsoft.com/office/drawing/2014/main" id="{3695D587-85E8-1703-0BC1-108365F22492}"/>
              </a:ext>
            </a:extLst>
          </p:cNvPr>
          <p:cNvGrpSpPr/>
          <p:nvPr/>
        </p:nvGrpSpPr>
        <p:grpSpPr>
          <a:xfrm>
            <a:off x="1862766" y="2686474"/>
            <a:ext cx="1096334" cy="1859492"/>
            <a:chOff x="1875267" y="2683933"/>
            <a:chExt cx="1096334" cy="1859492"/>
          </a:xfrm>
        </p:grpSpPr>
        <p:cxnSp>
          <p:nvCxnSpPr>
            <p:cNvPr id="80" name="直線接點 79">
              <a:extLst>
                <a:ext uri="{FF2B5EF4-FFF2-40B4-BE49-F238E27FC236}">
                  <a16:creationId xmlns:a16="http://schemas.microsoft.com/office/drawing/2014/main" id="{C3BB54BF-CA37-69B5-B0B8-499DACCC4935}"/>
                </a:ext>
              </a:extLst>
            </p:cNvPr>
            <p:cNvCxnSpPr>
              <a:cxnSpLocks/>
            </p:cNvCxnSpPr>
            <p:nvPr/>
          </p:nvCxnSpPr>
          <p:spPr>
            <a:xfrm>
              <a:off x="1875267" y="2683933"/>
              <a:ext cx="1096334" cy="1779151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手繪多邊形: 圖案 80">
              <a:extLst>
                <a:ext uri="{FF2B5EF4-FFF2-40B4-BE49-F238E27FC236}">
                  <a16:creationId xmlns:a16="http://schemas.microsoft.com/office/drawing/2014/main" id="{F3F5701D-63EE-AC12-8E58-FFFF8D89C4E0}"/>
                </a:ext>
              </a:extLst>
            </p:cNvPr>
            <p:cNvSpPr/>
            <p:nvPr/>
          </p:nvSpPr>
          <p:spPr>
            <a:xfrm>
              <a:off x="2746375" y="4316413"/>
              <a:ext cx="134938" cy="227012"/>
            </a:xfrm>
            <a:custGeom>
              <a:avLst/>
              <a:gdLst>
                <a:gd name="connsiteX0" fmla="*/ 82550 w 134938"/>
                <a:gd name="connsiteY0" fmla="*/ 227012 h 227012"/>
                <a:gd name="connsiteX1" fmla="*/ 0 w 134938"/>
                <a:gd name="connsiteY1" fmla="*/ 82550 h 227012"/>
                <a:gd name="connsiteX2" fmla="*/ 134938 w 134938"/>
                <a:gd name="connsiteY2" fmla="*/ 0 h 227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4938" h="227012">
                  <a:moveTo>
                    <a:pt x="82550" y="227012"/>
                  </a:moveTo>
                  <a:lnTo>
                    <a:pt x="0" y="82550"/>
                  </a:lnTo>
                  <a:lnTo>
                    <a:pt x="134938" y="0"/>
                  </a:ln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平行四邊形內部交錯線段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平行四邊形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AF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BF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DPC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的面積比為何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16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    (B) 8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   (C) 7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   (D) 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 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DD93B0D-D5D8-0C37-54F0-0E4024A03022}"/>
              </a:ext>
            </a:extLst>
          </p:cNvPr>
          <p:cNvCxnSpPr/>
          <p:nvPr/>
        </p:nvCxnSpPr>
        <p:spPr>
          <a:xfrm>
            <a:off x="644720" y="1457636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43D75110-50A2-3167-2932-8F66EA5013CB}"/>
              </a:ext>
            </a:extLst>
          </p:cNvPr>
          <p:cNvCxnSpPr/>
          <p:nvPr/>
        </p:nvCxnSpPr>
        <p:spPr>
          <a:xfrm>
            <a:off x="4397720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D94F53A1-3E8B-CF9B-D48F-A535F7111629}"/>
              </a:ext>
            </a:extLst>
          </p:cNvPr>
          <p:cNvCxnSpPr/>
          <p:nvPr/>
        </p:nvCxnSpPr>
        <p:spPr>
          <a:xfrm>
            <a:off x="6250705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8802798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D39339E-7AAE-4F40-B24D-C3DD66E3C0F8}"/>
              </a:ext>
            </a:extLst>
          </p:cNvPr>
          <p:cNvCxnSpPr/>
          <p:nvPr/>
        </p:nvCxnSpPr>
        <p:spPr>
          <a:xfrm>
            <a:off x="1373341" y="145328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25BBB512-8A8C-E6B6-CDB5-FADEE5F6E1C0}"/>
              </a:ext>
            </a:extLst>
          </p:cNvPr>
          <p:cNvCxnSpPr/>
          <p:nvPr/>
        </p:nvCxnSpPr>
        <p:spPr>
          <a:xfrm>
            <a:off x="5002240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5D671851-1467-7285-EE79-1C796E99F733}"/>
              </a:ext>
            </a:extLst>
          </p:cNvPr>
          <p:cNvCxnSpPr/>
          <p:nvPr/>
        </p:nvCxnSpPr>
        <p:spPr>
          <a:xfrm>
            <a:off x="6824745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41C7814-240C-283D-FE79-7B8236F8DFCD}"/>
              </a:ext>
            </a:extLst>
          </p:cNvPr>
          <p:cNvCxnSpPr/>
          <p:nvPr/>
        </p:nvCxnSpPr>
        <p:spPr>
          <a:xfrm>
            <a:off x="8211585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手繪多邊形: 圖案 19">
            <a:extLst>
              <a:ext uri="{FF2B5EF4-FFF2-40B4-BE49-F238E27FC236}">
                <a16:creationId xmlns:a16="http://schemas.microsoft.com/office/drawing/2014/main" id="{89690CAF-2B90-F2B9-3FB9-502271FA1BD3}"/>
              </a:ext>
            </a:extLst>
          </p:cNvPr>
          <p:cNvSpPr/>
          <p:nvPr/>
        </p:nvSpPr>
        <p:spPr>
          <a:xfrm>
            <a:off x="571401" y="2683933"/>
            <a:ext cx="5198533" cy="2260600"/>
          </a:xfrm>
          <a:custGeom>
            <a:avLst/>
            <a:gdLst>
              <a:gd name="connsiteX0" fmla="*/ 1303866 w 5198533"/>
              <a:gd name="connsiteY0" fmla="*/ 0 h 2260600"/>
              <a:gd name="connsiteX1" fmla="*/ 5198533 w 5198533"/>
              <a:gd name="connsiteY1" fmla="*/ 0 h 2260600"/>
              <a:gd name="connsiteX2" fmla="*/ 3903133 w 5198533"/>
              <a:gd name="connsiteY2" fmla="*/ 2235200 h 2260600"/>
              <a:gd name="connsiteX3" fmla="*/ 0 w 5198533"/>
              <a:gd name="connsiteY3" fmla="*/ 2260600 h 2260600"/>
              <a:gd name="connsiteX4" fmla="*/ 1303866 w 5198533"/>
              <a:gd name="connsiteY4" fmla="*/ 0 h 22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33" h="2260600">
                <a:moveTo>
                  <a:pt x="1303866" y="0"/>
                </a:moveTo>
                <a:lnTo>
                  <a:pt x="5198533" y="0"/>
                </a:lnTo>
                <a:lnTo>
                  <a:pt x="3903133" y="2235200"/>
                </a:lnTo>
                <a:lnTo>
                  <a:pt x="0" y="2260600"/>
                </a:lnTo>
                <a:lnTo>
                  <a:pt x="1303866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A1041A71-67A8-082C-4C8D-0B065027B934}"/>
              </a:ext>
            </a:extLst>
          </p:cNvPr>
          <p:cNvCxnSpPr>
            <a:cxnSpLocks/>
            <a:stCxn id="20" idx="2"/>
          </p:cNvCxnSpPr>
          <p:nvPr/>
        </p:nvCxnSpPr>
        <p:spPr>
          <a:xfrm flipH="1" flipV="1">
            <a:off x="1562001" y="3242733"/>
            <a:ext cx="2912533" cy="1676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AA196C7A-A283-F170-8E14-73BF31D01509}"/>
              </a:ext>
            </a:extLst>
          </p:cNvPr>
          <p:cNvCxnSpPr>
            <a:stCxn id="20" idx="1"/>
          </p:cNvCxnSpPr>
          <p:nvPr/>
        </p:nvCxnSpPr>
        <p:spPr>
          <a:xfrm flipH="1">
            <a:off x="2197001" y="2683933"/>
            <a:ext cx="3572933" cy="22606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720DD1F-5403-8386-0F7D-4182D62A4EAC}"/>
              </a:ext>
            </a:extLst>
          </p:cNvPr>
          <p:cNvSpPr txBox="1"/>
          <p:nvPr/>
        </p:nvSpPr>
        <p:spPr>
          <a:xfrm>
            <a:off x="260201" y="475986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46912D4-ED0F-C934-0A5C-C187D9566F42}"/>
              </a:ext>
            </a:extLst>
          </p:cNvPr>
          <p:cNvSpPr txBox="1"/>
          <p:nvPr/>
        </p:nvSpPr>
        <p:spPr>
          <a:xfrm>
            <a:off x="4476460" y="478138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1FB8145-9074-5689-EAE9-40493FAD3E13}"/>
              </a:ext>
            </a:extLst>
          </p:cNvPr>
          <p:cNvSpPr txBox="1"/>
          <p:nvPr/>
        </p:nvSpPr>
        <p:spPr>
          <a:xfrm>
            <a:off x="5767258" y="245122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0E80E4C-DDD5-436A-7B66-2E355D9A5222}"/>
              </a:ext>
            </a:extLst>
          </p:cNvPr>
          <p:cNvSpPr txBox="1"/>
          <p:nvPr/>
        </p:nvSpPr>
        <p:spPr>
          <a:xfrm>
            <a:off x="1708818" y="238050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1F3296-7D78-DA22-E95F-B68B32501F63}"/>
              </a:ext>
            </a:extLst>
          </p:cNvPr>
          <p:cNvSpPr txBox="1"/>
          <p:nvPr/>
        </p:nvSpPr>
        <p:spPr>
          <a:xfrm>
            <a:off x="2040358" y="4896955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6134866F-D79D-DA8F-E900-92B8487485E8}"/>
              </a:ext>
            </a:extLst>
          </p:cNvPr>
          <p:cNvSpPr txBox="1"/>
          <p:nvPr/>
        </p:nvSpPr>
        <p:spPr>
          <a:xfrm>
            <a:off x="1410642" y="3276804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81C86ED-8C05-840D-CDFE-84F697990CF8}"/>
              </a:ext>
            </a:extLst>
          </p:cNvPr>
          <p:cNvSpPr txBox="1"/>
          <p:nvPr/>
        </p:nvSpPr>
        <p:spPr>
          <a:xfrm>
            <a:off x="3191933" y="3870428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B7148DF3-E386-6CA0-9AF2-4FAC15205EDC}"/>
              </a:ext>
            </a:extLst>
          </p:cNvPr>
          <p:cNvGrpSpPr/>
          <p:nvPr/>
        </p:nvGrpSpPr>
        <p:grpSpPr>
          <a:xfrm>
            <a:off x="223691" y="5463974"/>
            <a:ext cx="11968308" cy="1302048"/>
            <a:chOff x="223691" y="5463974"/>
            <a:chExt cx="11968308" cy="1302048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55276" y="640883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 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1" y="6019236"/>
              <a:ext cx="7688033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如圖，平行四邊形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DF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AF</a:t>
              </a:r>
              <a:r>
                <a:rPr lang="zh-TW" altLang="en-US" dirty="0">
                  <a:ea typeface="微軟正黑體" panose="020B0604030504040204" pitchFamily="34" charset="-120"/>
                </a:rPr>
                <a:t>，求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CG</a:t>
              </a:r>
              <a:r>
                <a:rPr lang="zh-TW" altLang="en-US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FG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(B) 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(C) 4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7   (D)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5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93183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60233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63962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DB330BC1-050D-C7A8-88DF-6E53EFEE0C21}"/>
                </a:ext>
              </a:extLst>
            </p:cNvPr>
            <p:cNvCxnSpPr/>
            <p:nvPr/>
          </p:nvCxnSpPr>
          <p:spPr>
            <a:xfrm>
              <a:off x="6762750" y="6104886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id="{73F7550F-29D7-5006-06C9-EEA490EFA31C}"/>
                </a:ext>
              </a:extLst>
            </p:cNvPr>
            <p:cNvCxnSpPr/>
            <p:nvPr/>
          </p:nvCxnSpPr>
          <p:spPr>
            <a:xfrm>
              <a:off x="6219702" y="610361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接點 106">
              <a:extLst>
                <a:ext uri="{FF2B5EF4-FFF2-40B4-BE49-F238E27FC236}">
                  <a16:creationId xmlns:a16="http://schemas.microsoft.com/office/drawing/2014/main" id="{9FFE03D3-4558-06C2-2FBF-13343110D7F4}"/>
                </a:ext>
              </a:extLst>
            </p:cNvPr>
            <p:cNvCxnSpPr/>
            <p:nvPr/>
          </p:nvCxnSpPr>
          <p:spPr>
            <a:xfrm>
              <a:off x="3622552" y="610361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接點 107">
              <a:extLst>
                <a:ext uri="{FF2B5EF4-FFF2-40B4-BE49-F238E27FC236}">
                  <a16:creationId xmlns:a16="http://schemas.microsoft.com/office/drawing/2014/main" id="{30DA57B4-43F1-4F4E-F929-36342BDF1B14}"/>
                </a:ext>
              </a:extLst>
            </p:cNvPr>
            <p:cNvCxnSpPr/>
            <p:nvPr/>
          </p:nvCxnSpPr>
          <p:spPr>
            <a:xfrm>
              <a:off x="4187702" y="610361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接點 108">
              <a:extLst>
                <a:ext uri="{FF2B5EF4-FFF2-40B4-BE49-F238E27FC236}">
                  <a16:creationId xmlns:a16="http://schemas.microsoft.com/office/drawing/2014/main" id="{B198E87E-E7B1-2564-1EC8-61010A38B1D7}"/>
                </a:ext>
              </a:extLst>
            </p:cNvPr>
            <p:cNvCxnSpPr/>
            <p:nvPr/>
          </p:nvCxnSpPr>
          <p:spPr>
            <a:xfrm>
              <a:off x="4733802" y="610361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接點 109">
              <a:extLst>
                <a:ext uri="{FF2B5EF4-FFF2-40B4-BE49-F238E27FC236}">
                  <a16:creationId xmlns:a16="http://schemas.microsoft.com/office/drawing/2014/main" id="{6DAA4069-4AB7-5713-3A86-03E3FB3BB058}"/>
                </a:ext>
              </a:extLst>
            </p:cNvPr>
            <p:cNvCxnSpPr/>
            <p:nvPr/>
          </p:nvCxnSpPr>
          <p:spPr>
            <a:xfrm>
              <a:off x="5400552" y="610361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手繪多邊形: 圖案 46">
              <a:extLst>
                <a:ext uri="{FF2B5EF4-FFF2-40B4-BE49-F238E27FC236}">
                  <a16:creationId xmlns:a16="http://schemas.microsoft.com/office/drawing/2014/main" id="{07990606-1E87-9101-755B-AC71D4EB2473}"/>
                </a:ext>
              </a:extLst>
            </p:cNvPr>
            <p:cNvSpPr/>
            <p:nvPr/>
          </p:nvSpPr>
          <p:spPr>
            <a:xfrm>
              <a:off x="8426450" y="5746750"/>
              <a:ext cx="1411817" cy="804333"/>
            </a:xfrm>
            <a:custGeom>
              <a:avLst/>
              <a:gdLst>
                <a:gd name="connsiteX0" fmla="*/ 313267 w 1411817"/>
                <a:gd name="connsiteY0" fmla="*/ 0 h 804333"/>
                <a:gd name="connsiteX1" fmla="*/ 1411817 w 1411817"/>
                <a:gd name="connsiteY1" fmla="*/ 0 h 804333"/>
                <a:gd name="connsiteX2" fmla="*/ 1107017 w 1411817"/>
                <a:gd name="connsiteY2" fmla="*/ 797983 h 804333"/>
                <a:gd name="connsiteX3" fmla="*/ 0 w 1411817"/>
                <a:gd name="connsiteY3" fmla="*/ 804333 h 804333"/>
                <a:gd name="connsiteX4" fmla="*/ 313267 w 1411817"/>
                <a:gd name="connsiteY4" fmla="*/ 0 h 80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817" h="804333">
                  <a:moveTo>
                    <a:pt x="313267" y="0"/>
                  </a:moveTo>
                  <a:lnTo>
                    <a:pt x="1411817" y="0"/>
                  </a:lnTo>
                  <a:lnTo>
                    <a:pt x="1107017" y="797983"/>
                  </a:lnTo>
                  <a:lnTo>
                    <a:pt x="0" y="804333"/>
                  </a:lnTo>
                  <a:lnTo>
                    <a:pt x="313267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EAB93218-2571-B53C-547F-7BEFA4A7F11F}"/>
                </a:ext>
              </a:extLst>
            </p:cNvPr>
            <p:cNvCxnSpPr>
              <a:endCxn id="47" idx="2"/>
            </p:cNvCxnSpPr>
            <p:nvPr/>
          </p:nvCxnSpPr>
          <p:spPr>
            <a:xfrm>
              <a:off x="9027583" y="5748867"/>
              <a:ext cx="505884" cy="79586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C1BE1030-62E4-A108-96EA-972B6D68C2F8}"/>
                </a:ext>
              </a:extLst>
            </p:cNvPr>
            <p:cNvCxnSpPr>
              <a:stCxn id="47" idx="3"/>
            </p:cNvCxnSpPr>
            <p:nvPr/>
          </p:nvCxnSpPr>
          <p:spPr>
            <a:xfrm flipV="1">
              <a:off x="8426450" y="6148916"/>
              <a:ext cx="1255183" cy="40216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5389C94B-9702-2CB6-9A6E-C718F8181522}"/>
                </a:ext>
              </a:extLst>
            </p:cNvPr>
            <p:cNvSpPr txBox="1"/>
            <p:nvPr/>
          </p:nvSpPr>
          <p:spPr>
            <a:xfrm>
              <a:off x="8475244" y="5490671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57" name="文字方塊 56">
              <a:extLst>
                <a:ext uri="{FF2B5EF4-FFF2-40B4-BE49-F238E27FC236}">
                  <a16:creationId xmlns:a16="http://schemas.microsoft.com/office/drawing/2014/main" id="{0A6ED1E8-97EC-5658-9696-F8A45C69AA93}"/>
                </a:ext>
              </a:extLst>
            </p:cNvPr>
            <p:cNvSpPr txBox="1"/>
            <p:nvPr/>
          </p:nvSpPr>
          <p:spPr>
            <a:xfrm>
              <a:off x="8161866" y="6418409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8" name="文字方塊 57">
              <a:extLst>
                <a:ext uri="{FF2B5EF4-FFF2-40B4-BE49-F238E27FC236}">
                  <a16:creationId xmlns:a16="http://schemas.microsoft.com/office/drawing/2014/main" id="{42A6E6D0-286C-2408-9F64-474AF1850519}"/>
                </a:ext>
              </a:extLst>
            </p:cNvPr>
            <p:cNvSpPr txBox="1"/>
            <p:nvPr/>
          </p:nvSpPr>
          <p:spPr>
            <a:xfrm>
              <a:off x="9499066" y="6427468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59" name="文字方塊 58">
              <a:extLst>
                <a:ext uri="{FF2B5EF4-FFF2-40B4-BE49-F238E27FC236}">
                  <a16:creationId xmlns:a16="http://schemas.microsoft.com/office/drawing/2014/main" id="{CF839B8A-4C8F-F4E4-B1A6-061CB1B3DB0F}"/>
                </a:ext>
              </a:extLst>
            </p:cNvPr>
            <p:cNvSpPr txBox="1"/>
            <p:nvPr/>
          </p:nvSpPr>
          <p:spPr>
            <a:xfrm>
              <a:off x="9802453" y="5494924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60" name="文字方塊 59">
              <a:extLst>
                <a:ext uri="{FF2B5EF4-FFF2-40B4-BE49-F238E27FC236}">
                  <a16:creationId xmlns:a16="http://schemas.microsoft.com/office/drawing/2014/main" id="{C8477929-5F4E-4CEC-58B3-5B459FF1C88D}"/>
                </a:ext>
              </a:extLst>
            </p:cNvPr>
            <p:cNvSpPr txBox="1"/>
            <p:nvPr/>
          </p:nvSpPr>
          <p:spPr>
            <a:xfrm>
              <a:off x="9655276" y="5972863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DE801509-6979-5A44-4167-6B4ECF30C457}"/>
                </a:ext>
              </a:extLst>
            </p:cNvPr>
            <p:cNvSpPr txBox="1"/>
            <p:nvPr/>
          </p:nvSpPr>
          <p:spPr>
            <a:xfrm>
              <a:off x="8895626" y="5463974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8DB0A5E6-CAF1-F707-BB4F-20281248E8A3}"/>
                </a:ext>
              </a:extLst>
            </p:cNvPr>
            <p:cNvSpPr txBox="1"/>
            <p:nvPr/>
          </p:nvSpPr>
          <p:spPr>
            <a:xfrm>
              <a:off x="9219654" y="5949529"/>
              <a:ext cx="8915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G</a:t>
              </a:r>
              <a:endParaRPr lang="zh-TW" altLang="en-US" sz="1600" b="1" i="1" dirty="0"/>
            </a:p>
          </p:txBody>
        </p:sp>
      </p:grp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9DE1774D-AB4B-4CED-7C83-09EC8511CC21}"/>
              </a:ext>
            </a:extLst>
          </p:cNvPr>
          <p:cNvCxnSpPr/>
          <p:nvPr/>
        </p:nvCxnSpPr>
        <p:spPr>
          <a:xfrm>
            <a:off x="1866900" y="2683933"/>
            <a:ext cx="1422400" cy="155582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86A31234-D70F-D9C3-0F87-7972708DDC39}"/>
              </a:ext>
            </a:extLst>
          </p:cNvPr>
          <p:cNvCxnSpPr>
            <a:cxnSpLocks/>
          </p:cNvCxnSpPr>
          <p:nvPr/>
        </p:nvCxnSpPr>
        <p:spPr>
          <a:xfrm>
            <a:off x="1866900" y="2679700"/>
            <a:ext cx="330101" cy="225425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3304003C-8660-B0DA-0455-2C4B1852EF31}"/>
              </a:ext>
            </a:extLst>
          </p:cNvPr>
          <p:cNvCxnSpPr>
            <a:cxnSpLocks/>
          </p:cNvCxnSpPr>
          <p:nvPr/>
        </p:nvCxnSpPr>
        <p:spPr>
          <a:xfrm flipH="1">
            <a:off x="581984" y="2683933"/>
            <a:ext cx="1289149" cy="0"/>
          </a:xfrm>
          <a:prstGeom prst="line">
            <a:avLst/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45E9B82A-537D-81DF-F467-2B83ECFC7B99}"/>
              </a:ext>
            </a:extLst>
          </p:cNvPr>
          <p:cNvCxnSpPr>
            <a:cxnSpLocks/>
          </p:cNvCxnSpPr>
          <p:nvPr/>
        </p:nvCxnSpPr>
        <p:spPr>
          <a:xfrm flipH="1" flipV="1">
            <a:off x="581984" y="2680469"/>
            <a:ext cx="978091" cy="563342"/>
          </a:xfrm>
          <a:prstGeom prst="line">
            <a:avLst/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B24AEF98-2117-27BA-880C-FC372D0F52F8}"/>
              </a:ext>
            </a:extLst>
          </p:cNvPr>
          <p:cNvSpPr txBox="1"/>
          <p:nvPr/>
        </p:nvSpPr>
        <p:spPr>
          <a:xfrm>
            <a:off x="222766" y="248504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6000"/>
                </a:solidFill>
              </a:rPr>
              <a:t>Q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sp>
        <p:nvSpPr>
          <p:cNvPr id="48" name="手繪多邊形: 圖案 47">
            <a:extLst>
              <a:ext uri="{FF2B5EF4-FFF2-40B4-BE49-F238E27FC236}">
                <a16:creationId xmlns:a16="http://schemas.microsoft.com/office/drawing/2014/main" id="{2C6828E4-8C98-BAF4-99E0-B3CE479CF02C}"/>
              </a:ext>
            </a:extLst>
          </p:cNvPr>
          <p:cNvSpPr/>
          <p:nvPr/>
        </p:nvSpPr>
        <p:spPr>
          <a:xfrm>
            <a:off x="553720" y="2677160"/>
            <a:ext cx="3916680" cy="2260600"/>
          </a:xfrm>
          <a:custGeom>
            <a:avLst/>
            <a:gdLst>
              <a:gd name="connsiteX0" fmla="*/ 0 w 3916680"/>
              <a:gd name="connsiteY0" fmla="*/ 2260600 h 2260600"/>
              <a:gd name="connsiteX1" fmla="*/ 3916680 w 3916680"/>
              <a:gd name="connsiteY1" fmla="*/ 2245360 h 2260600"/>
              <a:gd name="connsiteX2" fmla="*/ 40640 w 3916680"/>
              <a:gd name="connsiteY2" fmla="*/ 0 h 2260600"/>
              <a:gd name="connsiteX3" fmla="*/ 1305560 w 3916680"/>
              <a:gd name="connsiteY3" fmla="*/ 10160 h 2260600"/>
              <a:gd name="connsiteX4" fmla="*/ 0 w 3916680"/>
              <a:gd name="connsiteY4" fmla="*/ 2260600 h 226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6680" h="2260600">
                <a:moveTo>
                  <a:pt x="0" y="2260600"/>
                </a:moveTo>
                <a:lnTo>
                  <a:pt x="3916680" y="2245360"/>
                </a:lnTo>
                <a:lnTo>
                  <a:pt x="40640" y="0"/>
                </a:lnTo>
                <a:lnTo>
                  <a:pt x="1305560" y="10160"/>
                </a:lnTo>
                <a:lnTo>
                  <a:pt x="0" y="2260600"/>
                </a:lnTo>
                <a:close/>
              </a:path>
            </a:pathLst>
          </a:custGeom>
          <a:noFill/>
          <a:ln w="508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FFCF32FF-7B61-646E-D027-0AD0AF74851A}"/>
              </a:ext>
            </a:extLst>
          </p:cNvPr>
          <p:cNvCxnSpPr>
            <a:cxnSpLocks/>
            <a:endCxn id="48" idx="3"/>
          </p:cNvCxnSpPr>
          <p:nvPr/>
        </p:nvCxnSpPr>
        <p:spPr>
          <a:xfrm flipV="1">
            <a:off x="1524000" y="2687320"/>
            <a:ext cx="335280" cy="555413"/>
          </a:xfrm>
          <a:prstGeom prst="line">
            <a:avLst/>
          </a:prstGeom>
          <a:ln w="635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FB32DE24-23C8-3622-7E52-8F605B4D37B4}"/>
              </a:ext>
            </a:extLst>
          </p:cNvPr>
          <p:cNvCxnSpPr>
            <a:endCxn id="48" idx="0"/>
          </p:cNvCxnSpPr>
          <p:nvPr/>
        </p:nvCxnSpPr>
        <p:spPr>
          <a:xfrm flipH="1">
            <a:off x="553720" y="3242733"/>
            <a:ext cx="966047" cy="1695027"/>
          </a:xfrm>
          <a:prstGeom prst="line">
            <a:avLst/>
          </a:prstGeom>
          <a:ln w="6350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4" name="筆跡 23">
                <a:extLst>
                  <a:ext uri="{FF2B5EF4-FFF2-40B4-BE49-F238E27FC236}">
                    <a16:creationId xmlns:a16="http://schemas.microsoft.com/office/drawing/2014/main" id="{BE05E64D-8739-99FD-4BC5-2B4F019E2160}"/>
                  </a:ext>
                </a:extLst>
              </p14:cNvPr>
              <p14:cNvContentPartPr/>
              <p14:nvPr/>
            </p14:nvContentPartPr>
            <p14:xfrm>
              <a:off x="789480" y="1735920"/>
              <a:ext cx="6135480" cy="3651120"/>
            </p14:xfrm>
          </p:contentPart>
        </mc:Choice>
        <mc:Fallback>
          <p:pic>
            <p:nvPicPr>
              <p:cNvPr id="24" name="筆跡 23">
                <a:extLst>
                  <a:ext uri="{FF2B5EF4-FFF2-40B4-BE49-F238E27FC236}">
                    <a16:creationId xmlns:a16="http://schemas.microsoft.com/office/drawing/2014/main" id="{BE05E64D-8739-99FD-4BC5-2B4F019E216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0120" y="1726560"/>
                <a:ext cx="6154200" cy="366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9" name="筆跡 28">
                <a:extLst>
                  <a:ext uri="{FF2B5EF4-FFF2-40B4-BE49-F238E27FC236}">
                    <a16:creationId xmlns:a16="http://schemas.microsoft.com/office/drawing/2014/main" id="{88DDCCB4-5288-684A-62D4-9E81428421C2}"/>
                  </a:ext>
                </a:extLst>
              </p14:cNvPr>
              <p14:cNvContentPartPr/>
              <p14:nvPr/>
            </p14:nvContentPartPr>
            <p14:xfrm>
              <a:off x="635400" y="1868760"/>
              <a:ext cx="8020440" cy="3209040"/>
            </p14:xfrm>
          </p:contentPart>
        </mc:Choice>
        <mc:Fallback>
          <p:pic>
            <p:nvPicPr>
              <p:cNvPr id="29" name="筆跡 28">
                <a:extLst>
                  <a:ext uri="{FF2B5EF4-FFF2-40B4-BE49-F238E27FC236}">
                    <a16:creationId xmlns:a16="http://schemas.microsoft.com/office/drawing/2014/main" id="{88DDCCB4-5288-684A-62D4-9E81428421C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6040" y="1859400"/>
                <a:ext cx="8039160" cy="322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7" name="筆跡 36">
                <a:extLst>
                  <a:ext uri="{FF2B5EF4-FFF2-40B4-BE49-F238E27FC236}">
                    <a16:creationId xmlns:a16="http://schemas.microsoft.com/office/drawing/2014/main" id="{AFB6FCEA-EDF1-B99C-C22E-BCFE824981A4}"/>
                  </a:ext>
                </a:extLst>
              </p14:cNvPr>
              <p14:cNvContentPartPr/>
              <p14:nvPr/>
            </p14:nvContentPartPr>
            <p14:xfrm>
              <a:off x="635400" y="2520720"/>
              <a:ext cx="7666200" cy="2387160"/>
            </p14:xfrm>
          </p:contentPart>
        </mc:Choice>
        <mc:Fallback>
          <p:pic>
            <p:nvPicPr>
              <p:cNvPr id="37" name="筆跡 36">
                <a:extLst>
                  <a:ext uri="{FF2B5EF4-FFF2-40B4-BE49-F238E27FC236}">
                    <a16:creationId xmlns:a16="http://schemas.microsoft.com/office/drawing/2014/main" id="{AFB6FCEA-EDF1-B99C-C22E-BCFE824981A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6040" y="2511360"/>
                <a:ext cx="7684920" cy="240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8" name="筆跡 37">
                <a:extLst>
                  <a:ext uri="{FF2B5EF4-FFF2-40B4-BE49-F238E27FC236}">
                    <a16:creationId xmlns:a16="http://schemas.microsoft.com/office/drawing/2014/main" id="{8A486153-1CDA-2D5B-E6CB-7DF5D6264338}"/>
                  </a:ext>
                </a:extLst>
              </p14:cNvPr>
              <p14:cNvContentPartPr/>
              <p14:nvPr/>
            </p14:nvContentPartPr>
            <p14:xfrm>
              <a:off x="177120" y="1842120"/>
              <a:ext cx="9399960" cy="3069360"/>
            </p14:xfrm>
          </p:contentPart>
        </mc:Choice>
        <mc:Fallback>
          <p:pic>
            <p:nvPicPr>
              <p:cNvPr id="38" name="筆跡 37">
                <a:extLst>
                  <a:ext uri="{FF2B5EF4-FFF2-40B4-BE49-F238E27FC236}">
                    <a16:creationId xmlns:a16="http://schemas.microsoft.com/office/drawing/2014/main" id="{8A486153-1CDA-2D5B-E6CB-7DF5D626433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67760" y="1832760"/>
                <a:ext cx="9418680" cy="308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EB156C4D-628B-FD11-F1ED-005DBE29A647}"/>
                  </a:ext>
                </a:extLst>
              </p14:cNvPr>
              <p14:cNvContentPartPr/>
              <p14:nvPr/>
            </p14:nvContentPartPr>
            <p14:xfrm>
              <a:off x="229320" y="3198600"/>
              <a:ext cx="4956480" cy="115812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EB156C4D-628B-FD11-F1ED-005DBE29A64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19960" y="3189240"/>
                <a:ext cx="4975200" cy="1176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7736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4" grpId="2" animBg="1"/>
      <p:bldP spid="17" grpId="0" animBg="1"/>
      <p:bldP spid="17" grpId="1" animBg="1"/>
      <p:bldP spid="17" grpId="2" animBg="1"/>
      <p:bldP spid="27" grpId="0" animBg="1"/>
      <p:bldP spid="27" grpId="1" animBg="1"/>
      <p:bldP spid="27" grpId="2" animBg="1"/>
      <p:bldP spid="18" grpId="0" animBg="1"/>
      <p:bldP spid="18" grpId="1" animBg="1"/>
      <p:bldP spid="18" grpId="2" animBg="1"/>
      <p:bldP spid="43" grpId="0"/>
      <p:bldP spid="43" grpId="1"/>
      <p:bldP spid="43" grpId="2"/>
      <p:bldP spid="48" grpId="0" animBg="1"/>
      <p:bldP spid="48" grpId="1" animBg="1"/>
      <p:bldP spid="48" grpId="2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23889</TotalTime>
  <Words>846</Words>
  <Application>Microsoft Office PowerPoint</Application>
  <PresentationFormat>寬螢幕</PresentationFormat>
  <Paragraphs>73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平行四邊形內部交錯線段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1133</cp:revision>
  <dcterms:created xsi:type="dcterms:W3CDTF">2015-07-26T15:18:38Z</dcterms:created>
  <dcterms:modified xsi:type="dcterms:W3CDTF">2024-02-01T02:26:19Z</dcterms:modified>
</cp:coreProperties>
</file>