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FFCC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AC200C-C535-4A5A-9528-B97DB37E84F3}" v="9" dt="2023-12-26T00:37:31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702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650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01D8272-B5E4-4ABC-BF0F-2099BB51C60C}"/>
    <pc:docChg chg="custSel addSld delSld modSld">
      <pc:chgData name="代數白痴 顧" userId="316db6a4f7ef8138" providerId="LiveId" clId="{D01D8272-B5E4-4ABC-BF0F-2099BB51C60C}" dt="2023-12-17T23:59:07.901" v="1125" actId="2696"/>
      <pc:docMkLst>
        <pc:docMk/>
      </pc:docMkLst>
      <pc:sldChg chg="addSp delSp modSp mod">
        <pc:chgData name="代數白痴 顧" userId="316db6a4f7ef8138" providerId="LiveId" clId="{D01D8272-B5E4-4ABC-BF0F-2099BB51C60C}" dt="2023-12-17T23:59:00.559" v="1124" actId="164"/>
        <pc:sldMkLst>
          <pc:docMk/>
          <pc:sldMk cId="2654160764" sldId="397"/>
        </pc:sldMkLst>
        <pc:spChg chg="mod">
          <ac:chgData name="代數白痴 顧" userId="316db6a4f7ef8138" providerId="LiveId" clId="{D01D8272-B5E4-4ABC-BF0F-2099BB51C60C}" dt="2023-12-17T23:43:18.707" v="573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D01D8272-B5E4-4ABC-BF0F-2099BB51C60C}" dt="2023-12-17T23:47:03.578" v="691" actId="14100"/>
          <ac:spMkLst>
            <pc:docMk/>
            <pc:sldMk cId="2654160764" sldId="397"/>
            <ac:spMk id="16" creationId="{93C9F3A0-E5F5-AFD5-7529-AB63E317D479}"/>
          </ac:spMkLst>
        </pc:spChg>
        <pc:spChg chg="add mod">
          <ac:chgData name="代數白痴 顧" userId="316db6a4f7ef8138" providerId="LiveId" clId="{D01D8272-B5E4-4ABC-BF0F-2099BB51C60C}" dt="2023-12-17T23:49:09.101" v="738" actId="1038"/>
          <ac:spMkLst>
            <pc:docMk/>
            <pc:sldMk cId="2654160764" sldId="397"/>
            <ac:spMk id="17" creationId="{20D6A031-A925-DD86-23F5-A4703A51769A}"/>
          </ac:spMkLst>
        </pc:spChg>
        <pc:spChg chg="add mod ord">
          <ac:chgData name="代數白痴 顧" userId="316db6a4f7ef8138" providerId="LiveId" clId="{D01D8272-B5E4-4ABC-BF0F-2099BB51C60C}" dt="2023-12-17T23:50:15.100" v="744" actId="167"/>
          <ac:spMkLst>
            <pc:docMk/>
            <pc:sldMk cId="2654160764" sldId="397"/>
            <ac:spMk id="18" creationId="{EFBDAD59-1080-A179-E7C3-E3AE2BA57ADC}"/>
          </ac:spMkLst>
        </pc:spChg>
        <pc:spChg chg="add mod">
          <ac:chgData name="代數白痴 顧" userId="316db6a4f7ef8138" providerId="LiveId" clId="{D01D8272-B5E4-4ABC-BF0F-2099BB51C60C}" dt="2023-12-17T23:51:27.429" v="759" actId="20577"/>
          <ac:spMkLst>
            <pc:docMk/>
            <pc:sldMk cId="2654160764" sldId="397"/>
            <ac:spMk id="19" creationId="{1FEF0932-F68A-BF06-D94A-7CF8DD890662}"/>
          </ac:spMkLst>
        </pc:spChg>
        <pc:spChg chg="del">
          <ac:chgData name="代數白痴 顧" userId="316db6a4f7ef8138" providerId="LiveId" clId="{D01D8272-B5E4-4ABC-BF0F-2099BB51C60C}" dt="2023-12-17T23:38:54.670" v="8" actId="478"/>
          <ac:spMkLst>
            <pc:docMk/>
            <pc:sldMk cId="2654160764" sldId="397"/>
            <ac:spMk id="20" creationId="{89690CAF-2B90-F2B9-3FB9-502271FA1BD3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D01D8272-B5E4-4ABC-BF0F-2099BB51C60C}" dt="2023-12-17T23:39:03.473" v="45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D01D8272-B5E4-4ABC-BF0F-2099BB51C60C}" dt="2023-12-17T23:50:33.314" v="745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D01D8272-B5E4-4ABC-BF0F-2099BB51C60C}" dt="2023-12-17T23:50:36.602" v="746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D01D8272-B5E4-4ABC-BF0F-2099BB51C60C}" dt="2023-12-17T23:50:39.513" v="747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D01D8272-B5E4-4ABC-BF0F-2099BB51C60C}" dt="2023-12-17T23:51:17.233" v="756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D01D8272-B5E4-4ABC-BF0F-2099BB51C60C}" dt="2023-12-17T23:51:02.793" v="75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D01D8272-B5E4-4ABC-BF0F-2099BB51C60C}" dt="2023-12-17T23:51:09.098" v="754" actId="1076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D01D8272-B5E4-4ABC-BF0F-2099BB51C60C}" dt="2023-12-17T23:50:52.586" v="749" actId="1076"/>
          <ac:spMkLst>
            <pc:docMk/>
            <pc:sldMk cId="2654160764" sldId="397"/>
            <ac:spMk id="41" creationId="{381C86ED-8C05-840D-CDFE-84F697990CF8}"/>
          </ac:spMkLst>
        </pc:spChg>
        <pc:spChg chg="del mod topLvl">
          <ac:chgData name="代數白痴 顧" userId="316db6a4f7ef8138" providerId="LiveId" clId="{D01D8272-B5E4-4ABC-BF0F-2099BB51C60C}" dt="2023-12-17T23:51:58.479" v="768" actId="478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7" creationId="{8DB0A5E6-CAF1-F707-BB4F-20281248E8A3}"/>
          </ac:spMkLst>
        </pc:s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5" creationId="{FF16BCD4-6AE5-0E0E-1BFE-AFA5C33B4E4D}"/>
          </ac:grpSpMkLst>
        </pc:gr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6" creationId="{768F9031-DD2F-B27A-2E5F-6EFB2DECB6D7}"/>
          </ac:grpSpMkLst>
        </pc:grpChg>
        <pc:grpChg chg="del">
          <ac:chgData name="代數白痴 顧" userId="316db6a4f7ef8138" providerId="LiveId" clId="{D01D8272-B5E4-4ABC-BF0F-2099BB51C60C}" dt="2023-12-17T23:51:43.919" v="760" actId="165"/>
          <ac:grpSpMkLst>
            <pc:docMk/>
            <pc:sldMk cId="2654160764" sldId="397"/>
            <ac:grpSpMk id="70" creationId="{B7148DF3-E386-6CA0-9AF2-4FAC15205EDC}"/>
          </ac:grpSpMkLst>
        </pc:grpChg>
        <pc:graphicFrameChg chg="add mod">
          <ac:chgData name="代數白痴 顧" userId="316db6a4f7ef8138" providerId="LiveId" clId="{D01D8272-B5E4-4ABC-BF0F-2099BB51C60C}" dt="2023-12-17T23:42:48.099" v="536" actId="103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add mod">
          <ac:chgData name="代數白痴 顧" userId="316db6a4f7ef8138" providerId="LiveId" clId="{D01D8272-B5E4-4ABC-BF0F-2099BB51C60C}" dt="2023-12-17T23:42:15.903" v="484" actId="103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add mod">
          <ac:chgData name="代數白痴 顧" userId="316db6a4f7ef8138" providerId="LiveId" clId="{D01D8272-B5E4-4ABC-BF0F-2099BB51C60C}" dt="2023-12-17T23:42:43.954" v="534" actId="1037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D01D8272-B5E4-4ABC-BF0F-2099BB51C60C}" dt="2023-12-17T23:49:16.068" v="739" actId="478"/>
          <ac:picMkLst>
            <pc:docMk/>
            <pc:sldMk cId="2654160764" sldId="397"/>
            <ac:picMk id="15" creationId="{334E5BB1-1961-55E6-508C-9D81F52F676B}"/>
          </ac:picMkLst>
        </pc:pic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2" creationId="{25BBB512-8A8C-E6B6-CDB5-FADEE5F6E1C0}"/>
          </ac:cxnSpMkLst>
        </pc:cxnChg>
        <pc:cxnChg chg="mod">
          <ac:chgData name="代數白痴 顧" userId="316db6a4f7ef8138" providerId="LiveId" clId="{D01D8272-B5E4-4ABC-BF0F-2099BB51C60C}" dt="2023-12-17T23:43:27.580" v="582" actId="103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4" creationId="{0D39339E-7AAE-4F40-B24D-C3DD66E3C0F8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5" creationId="{43D75110-50A2-3167-2932-8F66EA5013CB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D01D8272-B5E4-4ABC-BF0F-2099BB51C60C}" dt="2023-12-17T23:43:47.811" v="669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D01D8272-B5E4-4ABC-BF0F-2099BB51C60C}" dt="2023-12-17T23:43:38.883" v="638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12" creationId="{FDD93B0D-D5D8-0C37-54F0-0E4024A03022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22" creationId="{DB330BC1-050D-C7A8-88DF-6E53EFEE0C21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25" creationId="{A1041A71-67A8-082C-4C8D-0B065027B934}"/>
          </ac:cxnSpMkLst>
        </pc:cxnChg>
        <pc:cxnChg chg="add mod">
          <ac:chgData name="代數白痴 顧" userId="316db6a4f7ef8138" providerId="LiveId" clId="{D01D8272-B5E4-4ABC-BF0F-2099BB51C60C}" dt="2023-12-17T23:58:48.791" v="1123" actId="164"/>
          <ac:cxnSpMkLst>
            <pc:docMk/>
            <pc:sldMk cId="2654160764" sldId="397"/>
            <ac:cxnSpMk id="27" creationId="{5386962F-D6F3-4210-074A-41F4D1E51026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30" creationId="{AA196C7A-A283-F170-8E14-73BF31D01509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49" creationId="{EAB93218-2571-B53C-547F-7BEFA4A7F11F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107" creationId="{9FFE03D3-4558-06C2-2FBF-13343110D7F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8" creationId="{30DA57B4-43F1-4F4E-F929-36342BDF1B1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9" creationId="{B198E87E-E7B1-2564-1EC8-61010A38B1D7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D01D8272-B5E4-4ABC-BF0F-2099BB51C60C}" dt="2023-12-17T23:59:07.901" v="1125" actId="2696"/>
        <pc:sldMkLst>
          <pc:docMk/>
          <pc:sldMk cId="279118710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1C4132B2-1B7C-4BE5-8ED3-5F213D39F90E}"/>
    <pc:docChg chg="undo custSel modSld">
      <pc:chgData name="代數白痴 顧" userId="316db6a4f7ef8138" providerId="LiveId" clId="{1C4132B2-1B7C-4BE5-8ED3-5F213D39F90E}" dt="2023-12-21T00:21:06.156" v="1765" actId="20577"/>
      <pc:docMkLst>
        <pc:docMk/>
      </pc:docMkLst>
      <pc:sldChg chg="addSp delSp modSp mod">
        <pc:chgData name="代數白痴 顧" userId="316db6a4f7ef8138" providerId="LiveId" clId="{1C4132B2-1B7C-4BE5-8ED3-5F213D39F90E}" dt="2023-12-21T00:21:06.156" v="1765" actId="20577"/>
        <pc:sldMkLst>
          <pc:docMk/>
          <pc:sldMk cId="2654160764" sldId="397"/>
        </pc:sldMkLst>
        <pc:spChg chg="mod">
          <ac:chgData name="代數白痴 顧" userId="316db6a4f7ef8138" providerId="LiveId" clId="{1C4132B2-1B7C-4BE5-8ED3-5F213D39F90E}" dt="2023-12-21T00:08:14.875" v="1166" actId="20577"/>
          <ac:spMkLst>
            <pc:docMk/>
            <pc:sldMk cId="2654160764" sldId="397"/>
            <ac:spMk id="6" creationId="{8D8544B7-409C-959B-0A1B-5A3E31FF14C1}"/>
          </ac:spMkLst>
        </pc:spChg>
        <pc:spChg chg="del mod">
          <ac:chgData name="代數白痴 顧" userId="316db6a4f7ef8138" providerId="LiveId" clId="{1C4132B2-1B7C-4BE5-8ED3-5F213D39F90E}" dt="2023-12-21T00:00:43.558" v="1" actId="478"/>
          <ac:spMkLst>
            <pc:docMk/>
            <pc:sldMk cId="2654160764" sldId="397"/>
            <ac:spMk id="16" creationId="{93C9F3A0-E5F5-AFD5-7529-AB63E317D479}"/>
          </ac:spMkLst>
        </pc:spChg>
        <pc:spChg chg="del">
          <ac:chgData name="代數白痴 顧" userId="316db6a4f7ef8138" providerId="LiveId" clId="{1C4132B2-1B7C-4BE5-8ED3-5F213D39F90E}" dt="2023-12-21T00:00:45.182" v="3" actId="478"/>
          <ac:spMkLst>
            <pc:docMk/>
            <pc:sldMk cId="2654160764" sldId="397"/>
            <ac:spMk id="17" creationId="{20D6A031-A925-DD86-23F5-A4703A51769A}"/>
          </ac:spMkLst>
        </pc:spChg>
        <pc:spChg chg="del">
          <ac:chgData name="代數白痴 顧" userId="316db6a4f7ef8138" providerId="LiveId" clId="{1C4132B2-1B7C-4BE5-8ED3-5F213D39F90E}" dt="2023-12-21T00:00:44.354" v="2" actId="478"/>
          <ac:spMkLst>
            <pc:docMk/>
            <pc:sldMk cId="2654160764" sldId="397"/>
            <ac:spMk id="18" creationId="{EFBDAD59-1080-A179-E7C3-E3AE2BA57AD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19" creationId="{1FEF0932-F68A-BF06-D94A-7CF8DD890662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1C4132B2-1B7C-4BE5-8ED3-5F213D39F90E}" dt="2023-12-21T00:21:06.156" v="1765" actId="20577"/>
          <ac:spMkLst>
            <pc:docMk/>
            <pc:sldMk cId="2654160764" sldId="397"/>
            <ac:spMk id="23" creationId="{00000000-0000-0000-0000-000000000000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C4132B2-1B7C-4BE5-8ED3-5F213D39F90E}" dt="2023-12-21T00:19:12.030" v="1696" actId="478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9" creationId="{D71F3296-7D78-DA22-E95F-B68B32501F63}"/>
          </ac:spMkLst>
        </pc:spChg>
        <pc:spChg chg="del mod">
          <ac:chgData name="代數白痴 顧" userId="316db6a4f7ef8138" providerId="LiveId" clId="{1C4132B2-1B7C-4BE5-8ED3-5F213D39F90E}" dt="2023-12-21T00:01:07.655" v="14" actId="478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1" creationId="{381C86ED-8C05-840D-CDFE-84F697990CF8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3" creationId="{48411113-098C-70F1-F38D-A1CC0E2A611C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7" creationId="{8DB0A5E6-CAF1-F707-BB4F-20281248E8A3}"/>
          </ac:spMkLst>
        </pc:spChg>
        <pc:spChg chg="add mod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74" creationId="{956310A0-3693-D135-741D-24967EA2A271}"/>
          </ac:spMkLst>
        </pc:spChg>
        <pc:grpChg chg="del mod topLvl">
          <ac:chgData name="代數白痴 顧" userId="316db6a4f7ef8138" providerId="LiveId" clId="{1C4132B2-1B7C-4BE5-8ED3-5F213D39F90E}" dt="2023-12-21T00:11:44.877" v="1204" actId="165"/>
          <ac:grpSpMkLst>
            <pc:docMk/>
            <pc:sldMk cId="2654160764" sldId="397"/>
            <ac:grpSpMk id="35" creationId="{FF16BCD4-6AE5-0E0E-1BFE-AFA5C33B4E4D}"/>
          </ac:grpSpMkLst>
        </pc:grpChg>
        <pc:grpChg chg="del">
          <ac:chgData name="代數白痴 顧" userId="316db6a4f7ef8138" providerId="LiveId" clId="{1C4132B2-1B7C-4BE5-8ED3-5F213D39F90E}" dt="2023-12-21T00:11:35.954" v="1202" actId="165"/>
          <ac:grpSpMkLst>
            <pc:docMk/>
            <pc:sldMk cId="2654160764" sldId="397"/>
            <ac:grpSpMk id="36" creationId="{768F9031-DD2F-B27A-2E5F-6EFB2DECB6D7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79" creationId="{EC2B7EFD-B294-35C6-D9D1-68115701BA70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80" creationId="{83DAEFAB-ADB2-8EE2-9018-1D617B2CDDE1}"/>
          </ac:grpSpMkLst>
        </pc:grp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1C4132B2-1B7C-4BE5-8ED3-5F213D39F90E}" dt="2023-12-21T00:11:29.508" v="1201" actId="478"/>
          <ac:picMkLst>
            <pc:docMk/>
            <pc:sldMk cId="2654160764" sldId="397"/>
            <ac:picMk id="42" creationId="{38E2C24C-B18B-B10C-B86D-43BEFAA2200D}"/>
          </ac:picMkLst>
        </pc:picChg>
        <pc:picChg chg="add del mod">
          <ac:chgData name="代數白痴 顧" userId="316db6a4f7ef8138" providerId="LiveId" clId="{1C4132B2-1B7C-4BE5-8ED3-5F213D39F90E}" dt="2023-12-21T00:19:10.468" v="1695" actId="478"/>
          <ac:picMkLst>
            <pc:docMk/>
            <pc:sldMk cId="2654160764" sldId="397"/>
            <ac:picMk id="73" creationId="{61594D2F-FE53-9098-7532-892B4FD10311}"/>
          </ac:picMkLst>
        </pc:picChg>
        <pc:cxnChg chg="add mod">
          <ac:chgData name="代數白痴 顧" userId="316db6a4f7ef8138" providerId="LiveId" clId="{1C4132B2-1B7C-4BE5-8ED3-5F213D39F90E}" dt="2023-12-21T00:06:45.290" v="738" actId="1037"/>
          <ac:cxnSpMkLst>
            <pc:docMk/>
            <pc:sldMk cId="2654160764" sldId="397"/>
            <ac:cxnSpMk id="2" creationId="{A8C8621B-BC15-8FAB-42CE-8B0D1BB82270}"/>
          </ac:cxnSpMkLst>
        </pc:cxnChg>
        <pc:cxnChg chg="mod">
          <ac:chgData name="代數白痴 顧" userId="316db6a4f7ef8138" providerId="LiveId" clId="{1C4132B2-1B7C-4BE5-8ED3-5F213D39F90E}" dt="2023-12-21T00:06:09.796" v="461" actId="1038"/>
          <ac:cxnSpMkLst>
            <pc:docMk/>
            <pc:sldMk cId="2654160764" sldId="397"/>
            <ac:cxnSpMk id="3" creationId="{5D671851-1467-7285-EE79-1C796E99F733}"/>
          </ac:cxnSpMkLst>
        </pc:cxnChg>
        <pc:cxnChg chg="add mod">
          <ac:chgData name="代數白痴 顧" userId="316db6a4f7ef8138" providerId="LiveId" clId="{1C4132B2-1B7C-4BE5-8ED3-5F213D39F90E}" dt="2023-12-21T00:06:53.714" v="740" actId="1076"/>
          <ac:cxnSpMkLst>
            <pc:docMk/>
            <pc:sldMk cId="2654160764" sldId="397"/>
            <ac:cxnSpMk id="4" creationId="{047C9EA5-1AFB-4056-2E3F-DA04CE2EF59C}"/>
          </ac:cxnSpMkLst>
        </pc:cxnChg>
        <pc:cxnChg chg="add mod">
          <ac:chgData name="代數白痴 顧" userId="316db6a4f7ef8138" providerId="LiveId" clId="{1C4132B2-1B7C-4BE5-8ED3-5F213D39F90E}" dt="2023-12-21T00:07:07.148" v="785" actId="1037"/>
          <ac:cxnSpMkLst>
            <pc:docMk/>
            <pc:sldMk cId="2654160764" sldId="397"/>
            <ac:cxnSpMk id="5" creationId="{E30009B7-F837-8325-3C14-C4E60360B441}"/>
          </ac:cxnSpMkLst>
        </pc:cxnChg>
        <pc:cxnChg chg="add mod">
          <ac:chgData name="代數白痴 顧" userId="316db6a4f7ef8138" providerId="LiveId" clId="{1C4132B2-1B7C-4BE5-8ED3-5F213D39F90E}" dt="2023-12-21T00:07:14.084" v="836" actId="103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1C4132B2-1B7C-4BE5-8ED3-5F213D39F90E}" dt="2023-12-21T00:06:30.385" v="651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C4132B2-1B7C-4BE5-8ED3-5F213D39F90E}" dt="2023-12-21T00:06:19.872" v="542" actId="1037"/>
          <ac:cxnSpMkLst>
            <pc:docMk/>
            <pc:sldMk cId="2654160764" sldId="397"/>
            <ac:cxnSpMk id="11" creationId="{141C7814-240C-283D-FE79-7B8236F8DFCD}"/>
          </ac:cxnSpMkLst>
        </pc:cxnChg>
        <pc:cxnChg chg="add mod">
          <ac:chgData name="代數白痴 顧" userId="316db6a4f7ef8138" providerId="LiveId" clId="{1C4132B2-1B7C-4BE5-8ED3-5F213D39F90E}" dt="2023-12-21T00:07:24.675" v="884" actId="14100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1C4132B2-1B7C-4BE5-8ED3-5F213D39F90E}" dt="2023-12-21T00:07:32.186" v="928" actId="103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1C4132B2-1B7C-4BE5-8ED3-5F213D39F90E}" dt="2023-12-21T00:07:37.240" v="973" actId="1037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1C4132B2-1B7C-4BE5-8ED3-5F213D39F90E}" dt="2023-12-21T00:07:58.410" v="1078" actId="1037"/>
          <ac:cxnSpMkLst>
            <pc:docMk/>
            <pc:sldMk cId="2654160764" sldId="397"/>
            <ac:cxnSpMk id="22" creationId="{A3B5763D-FBEB-0D91-534A-24E00026FB95}"/>
          </ac:cxnSpMkLst>
        </pc:cxnChg>
        <pc:cxnChg chg="add mod">
          <ac:chgData name="代數白痴 顧" userId="316db6a4f7ef8138" providerId="LiveId" clId="{1C4132B2-1B7C-4BE5-8ED3-5F213D39F90E}" dt="2023-12-21T00:07:54.224" v="1074" actId="14100"/>
          <ac:cxnSpMkLst>
            <pc:docMk/>
            <pc:sldMk cId="2654160764" sldId="397"/>
            <ac:cxnSpMk id="25" creationId="{18443924-2792-893A-AAAB-E4E0846AD4EB}"/>
          </ac:cxnSpMkLst>
        </pc:cxnChg>
        <pc:cxnChg chg="del mod topLvl">
          <ac:chgData name="代數白痴 顧" userId="316db6a4f7ef8138" providerId="LiveId" clId="{1C4132B2-1B7C-4BE5-8ED3-5F213D39F90E}" dt="2023-12-21T00:11:58.030" v="1213" actId="478"/>
          <ac:cxnSpMkLst>
            <pc:docMk/>
            <pc:sldMk cId="2654160764" sldId="397"/>
            <ac:cxnSpMk id="27" creationId="{5386962F-D6F3-4210-074A-41F4D1E51026}"/>
          </ac:cxnSpMkLst>
        </pc:cxnChg>
        <pc:cxnChg chg="add mod">
          <ac:chgData name="代數白痴 顧" userId="316db6a4f7ef8138" providerId="LiveId" clId="{1C4132B2-1B7C-4BE5-8ED3-5F213D39F90E}" dt="2023-12-21T00:08:06.470" v="1141" actId="1037"/>
          <ac:cxnSpMkLst>
            <pc:docMk/>
            <pc:sldMk cId="2654160764" sldId="397"/>
            <ac:cxnSpMk id="37" creationId="{9AB5EFE6-2D9F-8876-660A-127D6B2C5243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5" creationId="{A10AEE19-5D35-75DB-2BC9-B3237C36CC5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7" creationId="{273745F1-C65D-0237-2B7D-9A55234C614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1" creationId="{650867C3-E18E-978F-150C-7BDB3D77525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2" creationId="{4B4F214B-8CA3-8996-97E9-20251642CFE6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3" creationId="{70C6E3D6-C05D-F411-35A9-AD2209414C24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6" creationId="{3566D22C-8F26-E52C-8058-08FFFCB0FF2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8" creationId="{3D45320C-FC9F-72D3-4F97-57022486DB8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9" creationId="{A37F1AF4-0866-21CF-7087-4EAFD8EDCF09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6" creationId="{ABD14D9C-E14D-ECC3-83DC-E15963D1FDC7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7" creationId="{D61A05EE-1C30-0F80-3139-E74CEE7DBE91}"/>
          </ac:cxnSpMkLst>
        </pc:cxnChg>
        <pc:cxnChg chg="del mod topLvl">
          <ac:chgData name="代數白痴 顧" userId="316db6a4f7ef8138" providerId="LiveId" clId="{1C4132B2-1B7C-4BE5-8ED3-5F213D39F90E}" dt="2023-12-21T00:14:48.859" v="1388" actId="21"/>
          <ac:cxnSpMkLst>
            <pc:docMk/>
            <pc:sldMk cId="2654160764" sldId="397"/>
            <ac:cxnSpMk id="107" creationId="{9FFE03D3-4558-06C2-2FBF-13343110D7F4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63AC200C-C535-4A5A-9528-B97DB37E84F3}"/>
    <pc:docChg chg="undo custSel modSld">
      <pc:chgData name="代數白痴 顧" userId="316db6a4f7ef8138" providerId="LiveId" clId="{63AC200C-C535-4A5A-9528-B97DB37E84F3}" dt="2023-12-26T00:37:31.795" v="1067" actId="164"/>
      <pc:docMkLst>
        <pc:docMk/>
      </pc:docMkLst>
      <pc:sldChg chg="addSp delSp modSp mod">
        <pc:chgData name="代數白痴 顧" userId="316db6a4f7ef8138" providerId="LiveId" clId="{63AC200C-C535-4A5A-9528-B97DB37E84F3}" dt="2023-12-26T00:37:31.795" v="1067" actId="164"/>
        <pc:sldMkLst>
          <pc:docMk/>
          <pc:sldMk cId="2654160764" sldId="397"/>
        </pc:sldMkLst>
        <pc:spChg chg="mod">
          <ac:chgData name="代數白痴 顧" userId="316db6a4f7ef8138" providerId="LiveId" clId="{63AC200C-C535-4A5A-9528-B97DB37E84F3}" dt="2023-12-21T23:46:07.757" v="389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10" creationId="{3D98B3A1-442E-2CCE-8F46-811FA8ACF70C}"/>
          </ac:spMkLst>
        </pc:spChg>
        <pc:spChg chg="add mod">
          <ac:chgData name="代數白痴 顧" userId="316db6a4f7ef8138" providerId="LiveId" clId="{63AC200C-C535-4A5A-9528-B97DB37E84F3}" dt="2023-12-21T23:48:26.077" v="593" actId="692"/>
          <ac:spMkLst>
            <pc:docMk/>
            <pc:sldMk cId="2654160764" sldId="397"/>
            <ac:spMk id="13" creationId="{0BA72426-34F0-CA5A-2141-82B547593A6F}"/>
          </ac:spMkLst>
        </pc:spChg>
        <pc:spChg chg="mod">
          <ac:chgData name="代數白痴 顧" userId="316db6a4f7ef8138" providerId="LiveId" clId="{63AC200C-C535-4A5A-9528-B97DB37E84F3}" dt="2023-12-21T23:49:38.872" v="604" actId="1076"/>
          <ac:spMkLst>
            <pc:docMk/>
            <pc:sldMk cId="2654160764" sldId="397"/>
            <ac:spMk id="19" creationId="{1FEF0932-F68A-BF06-D94A-7CF8DD890662}"/>
          </ac:spMkLst>
        </pc:spChg>
        <pc:spChg chg="mod">
          <ac:chgData name="代數白痴 顧" userId="316db6a4f7ef8138" providerId="LiveId" clId="{63AC200C-C535-4A5A-9528-B97DB37E84F3}" dt="2023-12-21T23:42:34.571" v="60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28" creationId="{093521CA-8655-42E0-89E7-F1E7A1B22C00}"/>
          </ac:spMkLst>
        </pc:spChg>
        <pc:spChg chg="mod">
          <ac:chgData name="代數白痴 顧" userId="316db6a4f7ef8138" providerId="LiveId" clId="{63AC200C-C535-4A5A-9528-B97DB37E84F3}" dt="2023-12-21T23:48:45.392" v="596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63AC200C-C535-4A5A-9528-B97DB37E84F3}" dt="2023-12-21T23:48:49.633" v="597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63AC200C-C535-4A5A-9528-B97DB37E84F3}" dt="2023-12-21T23:49:32.897" v="603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63AC200C-C535-4A5A-9528-B97DB37E84F3}" dt="2023-12-21T23:49:21.040" v="602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63AC200C-C535-4A5A-9528-B97DB37E84F3}" dt="2023-12-21T23:49:44.864" v="605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63AC200C-C535-4A5A-9528-B97DB37E84F3}" dt="2023-12-21T23:49:51.640" v="606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63AC200C-C535-4A5A-9528-B97DB37E84F3}" dt="2023-12-21T23:43:30.120" v="132" actId="478"/>
          <ac:spMkLst>
            <pc:docMk/>
            <pc:sldMk cId="2654160764" sldId="397"/>
            <ac:spMk id="43" creationId="{48411113-098C-70F1-F38D-A1CC0E2A611C}"/>
          </ac:spMkLst>
        </pc:spChg>
        <pc:spChg chg="del mod">
          <ac:chgData name="代數白痴 顧" userId="316db6a4f7ef8138" providerId="LiveId" clId="{63AC200C-C535-4A5A-9528-B97DB37E84F3}" dt="2023-12-21T23:49:54.287" v="607" actId="47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9" creationId="{CF839B8A-4C8F-F4E4-B1A6-061CB1B3DB0F}"/>
          </ac:spMkLst>
        </pc:spChg>
        <pc:spChg chg="del mod topLvl">
          <ac:chgData name="代數白痴 顧" userId="316db6a4f7ef8138" providerId="LiveId" clId="{63AC200C-C535-4A5A-9528-B97DB37E84F3}" dt="2023-12-26T00:37:19.767" v="1063" actId="478"/>
          <ac:spMkLst>
            <pc:docMk/>
            <pc:sldMk cId="2654160764" sldId="397"/>
            <ac:spMk id="60" creationId="{C8477929-5F4E-4CEC-58B3-5B459FF1C88D}"/>
          </ac:spMkLst>
        </pc:spChg>
        <pc:spChg chg="del mod topLvl">
          <ac:chgData name="代數白痴 顧" userId="316db6a4f7ef8138" providerId="LiveId" clId="{63AC200C-C535-4A5A-9528-B97DB37E84F3}" dt="2023-12-26T00:37:19.767" v="1063" actId="478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67" creationId="{8DB0A5E6-CAF1-F707-BB4F-20281248E8A3}"/>
          </ac:spMkLst>
        </pc:spChg>
        <pc:spChg chg="del mod topLvl">
          <ac:chgData name="代數白痴 顧" userId="316db6a4f7ef8138" providerId="LiveId" clId="{63AC200C-C535-4A5A-9528-B97DB37E84F3}" dt="2023-12-21T23:50:26.862" v="611" actId="478"/>
          <ac:spMkLst>
            <pc:docMk/>
            <pc:sldMk cId="2654160764" sldId="397"/>
            <ac:spMk id="74" creationId="{956310A0-3693-D135-741D-24967EA2A271}"/>
          </ac:spMkLst>
        </pc:spChg>
        <pc:grpChg chg="add mod">
          <ac:chgData name="代數白痴 顧" userId="316db6a4f7ef8138" providerId="LiveId" clId="{63AC200C-C535-4A5A-9528-B97DB37E84F3}" dt="2023-12-26T00:37:31.795" v="1067" actId="164"/>
          <ac:grpSpMkLst>
            <pc:docMk/>
            <pc:sldMk cId="2654160764" sldId="397"/>
            <ac:grpSpMk id="18" creationId="{5C04C378-8DFA-8C13-322F-0F1594A2F542}"/>
          </ac:grpSpMkLst>
        </pc:grpChg>
        <pc:grpChg chg="add mod">
          <ac:chgData name="代數白痴 顧" userId="316db6a4f7ef8138" providerId="LiveId" clId="{63AC200C-C535-4A5A-9528-B97DB37E84F3}" dt="2023-12-26T00:37:31.795" v="1067" actId="164"/>
          <ac:grpSpMkLst>
            <pc:docMk/>
            <pc:sldMk cId="2654160764" sldId="397"/>
            <ac:grpSpMk id="20" creationId="{35612EBC-C51C-CB9D-8494-18C7A663FDD4}"/>
          </ac:grpSpMkLst>
        </pc:grpChg>
        <pc:grpChg chg="del mod topLvl">
          <ac:chgData name="代數白痴 顧" userId="316db6a4f7ef8138" providerId="LiveId" clId="{63AC200C-C535-4A5A-9528-B97DB37E84F3}" dt="2023-12-21T23:50:24.708" v="610" actId="165"/>
          <ac:grpSpMkLst>
            <pc:docMk/>
            <pc:sldMk cId="2654160764" sldId="397"/>
            <ac:grpSpMk id="79" creationId="{EC2B7EFD-B294-35C6-D9D1-68115701BA70}"/>
          </ac:grpSpMkLst>
        </pc:grpChg>
        <pc:grpChg chg="del">
          <ac:chgData name="代數白痴 顧" userId="316db6a4f7ef8138" providerId="LiveId" clId="{63AC200C-C535-4A5A-9528-B97DB37E84F3}" dt="2023-12-21T23:50:17.013" v="608" actId="165"/>
          <ac:grpSpMkLst>
            <pc:docMk/>
            <pc:sldMk cId="2654160764" sldId="397"/>
            <ac:grpSpMk id="80" creationId="{83DAEFAB-ADB2-8EE2-9018-1D617B2CDDE1}"/>
          </ac:grpSpMkLst>
        </pc:grpChg>
        <pc:picChg chg="add del mod">
          <ac:chgData name="代數白痴 顧" userId="316db6a4f7ef8138" providerId="LiveId" clId="{63AC200C-C535-4A5A-9528-B97DB37E84F3}" dt="2023-12-26T00:37:20.699" v="1065" actId="478"/>
          <ac:picMkLst>
            <pc:docMk/>
            <pc:sldMk cId="2654160764" sldId="397"/>
            <ac:picMk id="8" creationId="{70F4CEE6-B842-F9F1-329C-140ECC47FF30}"/>
          </ac:picMkLst>
        </pc:picChg>
        <pc:picChg chg="add del mod">
          <ac:chgData name="代數白痴 顧" userId="316db6a4f7ef8138" providerId="LiveId" clId="{63AC200C-C535-4A5A-9528-B97DB37E84F3}" dt="2023-12-21T23:48:17.844" v="591" actId="478"/>
          <ac:picMkLst>
            <pc:docMk/>
            <pc:sldMk cId="2654160764" sldId="397"/>
            <ac:picMk id="10" creationId="{BA0B6ADC-7ABF-34B8-A63A-49043AB503F1}"/>
          </ac:picMkLst>
        </pc:picChg>
        <pc:cxnChg chg="del">
          <ac:chgData name="代數白痴 顧" userId="316db6a4f7ef8138" providerId="LiveId" clId="{63AC200C-C535-4A5A-9528-B97DB37E84F3}" dt="2023-12-21T23:46:45.604" v="565" actId="478"/>
          <ac:cxnSpMkLst>
            <pc:docMk/>
            <pc:sldMk cId="2654160764" sldId="397"/>
            <ac:cxnSpMk id="2" creationId="{A8C8621B-BC15-8FAB-42CE-8B0D1BB82270}"/>
          </ac:cxnSpMkLst>
        </pc:cxnChg>
        <pc:cxnChg chg="add mod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2" creationId="{D248C7A8-2F1B-5C9A-16EC-236FAA932AB1}"/>
          </ac:cxnSpMkLst>
        </pc:cxnChg>
        <pc:cxnChg chg="mod">
          <ac:chgData name="代數白痴 顧" userId="316db6a4f7ef8138" providerId="LiveId" clId="{63AC200C-C535-4A5A-9528-B97DB37E84F3}" dt="2023-12-21T23:46:17.844" v="415" actId="1037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4" creationId="{047C9EA5-1AFB-4056-2E3F-DA04CE2EF59C}"/>
          </ac:cxnSpMkLst>
        </pc:cxnChg>
        <pc:cxnChg chg="add del mod">
          <ac:chgData name="代數白痴 顧" userId="316db6a4f7ef8138" providerId="LiveId" clId="{63AC200C-C535-4A5A-9528-B97DB37E84F3}" dt="2023-12-26T00:34:43.578" v="1035" actId="478"/>
          <ac:cxnSpMkLst>
            <pc:docMk/>
            <pc:sldMk cId="2654160764" sldId="397"/>
            <ac:cxnSpMk id="4" creationId="{36D0EC60-7921-F8C1-CCB7-8747BE1D2973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5" creationId="{E30009B7-F837-8325-3C14-C4E60360B441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63AC200C-C535-4A5A-9528-B97DB37E84F3}" dt="2023-12-21T23:46:35.252" v="563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63AC200C-C535-4A5A-9528-B97DB37E84F3}" dt="2023-12-21T23:46:26.269" v="491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63AC200C-C535-4A5A-9528-B97DB37E84F3}" dt="2023-12-26T00:37:26.286" v="1066" actId="164"/>
          <ac:cxnSpMkLst>
            <pc:docMk/>
            <pc:sldMk cId="2654160764" sldId="397"/>
            <ac:cxnSpMk id="14" creationId="{524B4B6A-9A88-19AB-EAE3-BE9F9DF3EA56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63AC200C-C535-4A5A-9528-B97DB37E84F3}" dt="2023-12-21T23:48:36.008" v="595" actId="14100"/>
          <ac:cxnSpMkLst>
            <pc:docMk/>
            <pc:sldMk cId="2654160764" sldId="397"/>
            <ac:cxnSpMk id="16" creationId="{1DA9B520-2C1D-E97D-53E7-4803BC5E123E}"/>
          </ac:cxnSpMkLst>
        </pc:cxnChg>
        <pc:cxnChg chg="add mod">
          <ac:chgData name="代數白痴 顧" userId="316db6a4f7ef8138" providerId="LiveId" clId="{63AC200C-C535-4A5A-9528-B97DB37E84F3}" dt="2023-12-26T00:37:26.286" v="1066" actId="164"/>
          <ac:cxnSpMkLst>
            <pc:docMk/>
            <pc:sldMk cId="2654160764" sldId="397"/>
            <ac:cxnSpMk id="17" creationId="{44223C88-1143-B0C8-428C-8D6A67DBA5EA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63AC200C-C535-4A5A-9528-B97DB37E84F3}" dt="2023-12-21T23:48:31.008" v="594" actId="14100"/>
          <ac:cxnSpMkLst>
            <pc:docMk/>
            <pc:sldMk cId="2654160764" sldId="397"/>
            <ac:cxnSpMk id="21" creationId="{9D71094A-95C0-B3F8-D054-A2B43182A445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2" creationId="{A3B5763D-FBEB-0D91-534A-24E00026FB95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5" creationId="{18443924-2792-893A-AAAB-E4E0846AD4EB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37" creationId="{9AB5EFE6-2D9F-8876-660A-127D6B2C5243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45" creationId="{A10AEE19-5D35-75DB-2BC9-B3237C36CC52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47" creationId="{273745F1-C65D-0237-2B7D-9A55234C6142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1" creationId="{650867C3-E18E-978F-150C-7BDB3D77525C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2" creationId="{4B4F214B-8CA3-8996-97E9-20251642CFE6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3" creationId="{70C6E3D6-C05D-F411-35A9-AD2209414C24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6" creationId="{3566D22C-8F26-E52C-8058-08FFFCB0FF20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8" creationId="{3D45320C-FC9F-72D3-4F97-57022486DB8C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9" creationId="{A37F1AF4-0866-21CF-7087-4EAFD8EDCF09}"/>
          </ac:cxnSpMkLst>
        </pc:cxnChg>
        <pc:cxnChg chg="del mod topLvl">
          <ac:chgData name="代數白痴 顧" userId="316db6a4f7ef8138" providerId="LiveId" clId="{63AC200C-C535-4A5A-9528-B97DB37E84F3}" dt="2023-12-21T23:50:27.807" v="612" actId="478"/>
          <ac:cxnSpMkLst>
            <pc:docMk/>
            <pc:sldMk cId="2654160764" sldId="397"/>
            <ac:cxnSpMk id="76" creationId="{ABD14D9C-E14D-ECC3-83DC-E15963D1FDC7}"/>
          </ac:cxnSpMkLst>
        </pc:cxnChg>
        <pc:cxnChg chg="del mod topLvl">
          <ac:chgData name="代數白痴 顧" userId="316db6a4f7ef8138" providerId="LiveId" clId="{63AC200C-C535-4A5A-9528-B97DB37E84F3}" dt="2023-12-21T23:50:28.463" v="613" actId="478"/>
          <ac:cxnSpMkLst>
            <pc:docMk/>
            <pc:sldMk cId="2654160764" sldId="397"/>
            <ac:cxnSpMk id="77" creationId="{D61A05EE-1C30-0F80-3139-E74CEE7DBE91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39:22.2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30230 3642 66 0,'0'0'0'0,"0"1"31"16,0-1-27-16,0 1-1 0,0-1 0 15,0 2-2-15,0 0-1 0,0-1 0 16,0 0 2-16,-5 0-1 0,3 1 10 15,2-2 28-15,0 2 6 16,-2-2-3-16,2 1 7 0,-2 0-28 16,-2-1-14-16,4 2-4 0,-2-1-1 15,2-1-1-15,0 0-2 0,-4 0-11 16,4 0 3-16,0 0 2 0,0 0-3 16,0 0 6-16,0 0-6 15,0 0-14-15,0 0-1 0,0 0 5 16,0 0 5-16,0 0-6 0,0-1-8 15,0-1 11-15,-2 2 17 0,-2-1 0 16,4 0-31-16</inkml:trace>
  <inkml:trace contextRef="#ctx0" brushRef="#br0" timeOffset="1554.66">6877 10536 656 0,'0'-4'0'0,"0"2"335"16,0-2-191-16,0 2-20 16,0-2-13-16,0 1-17 0,0 0-22 15,0 2 6-15,-2 0-1 0,0 1-21 16,0 0-6-16,-2 0-8 0,-2 7-21 16,-7 2-6-16,-3 6-4 0,-1 5 0 15,1 4 5-15,-7 3-7 16,-2 1-3-16,0-2 5 0,-4-1-5 15,5 0 1-15,-1-2 4 0,4-4-6 16,9-3 3-16,-5-2 5 0,5-3-10 16,4-4 2-16,6-3 4 0,2-4-6 15,0 2-1-15,-3-2 4 0,3 0-11 16,0 0 3-16,5 0 4 16,-3 1-3-16,4-1 4 0,2 0 0 15,0 0-5-15,5 0 4 0,-1 0 1 16,5 0-4-16,5-1 2 0,5-3 4 15,2-1-7-15,4-1 3 0,-4 0 4 16,6 0-9-16,-4 0 4 16,-2 0 0-16,2 2 2 0,-8 3-3 15,-2 0 2-15,-9 1-2 0,1 0-3 16,-5 0 5-16,2 0-2 0,-8 1-6 16,2 0 10-16,-2-1-6 0,-2 0-3 15,3 0 5-15,-3 0-12 16,0 0 5-16,0-1-4 0,0-1-13 15,-7-3-12-15,3-1-46 0,-4-2-53 16,2-2-18-16,-3-1-1 0,-3-1-74 16,2-1-28-16,-3 2-36 0,3 2-151 15</inkml:trace>
  <inkml:trace contextRef="#ctx0" brushRef="#br0" timeOffset="1931.94">6884 10607 451 0,'0'0'0'0,"0"0"254"15,0 0-137-15,0 0-8 0,0 0-18 16,0 0-21-16,0 0-9 0,0 0 5 16,0 0-6-16,2-26-11 15,-2 26 0-15,0 0-3 0,0 2-9 16,0 4-2-16,2 1 9 0,-2 2 1 16,0 4-7-16,2 2-2 0,0 5-5 15,-2 5-4-15,2 2 1 16,-2 3-1-16,0 3-2 0,0-1-4 15,0 0-2-15,0 0-3 0,0-4-2 16,0-3 0-16,0-3 3 0,0-6-4 16,0 0 0-16,0-5 2 0,-2-3-6 15,2 1 0-15,-2-7 1 16,2 0-5-16,0-1-1 0,0-1 2 16,0 0-4-16,0 0 1 0,0 0 3 15,0 0-5-15,0 0 1 0,0 0 2 16,0 0-3-16,0 0-1 0,0 0 0 15,0 0 0-15,0 0-2 0,0 0-2 16,0-3-8-16,-2-3-4 16,2-2-12-16,2 1-37 0,2 1-42 15,2-1-97-15,4 4-162 0,-10 1-335 16</inkml:trace>
  <inkml:trace contextRef="#ctx0" brushRef="#br0" timeOffset="5910.04">6441 7574 918 0,'0'0'0'16,"0"0"269"-16,0 0-177 0,0 0-5 15,0 0 8-15,0 0-49 0,0 0-22 16,58-47-5-16,-46 34-9 0,3-1-2 15,-7 1-3-15,5 0-2 0,-7 4 3 16,-4 2-2-16,0 5 6 16,-2 0 7-16,2 2 16 0,-2 0 6 15,0 0 4-15,0 0-5 0,0 0-7 16,0 0-2-16,0 0-7 0,-2 2-11 16,2-1-1-16,-2 4-14 0,2 4 0 15,0 2 4-15,0 5 0 0,0 3 0 16,0 3 3-16,4 2-6 15,0 2 2-15,2 0 1 0,3 0 1 16,-7 0 0-16,2 0 0 0,2-4-2 16,-4-4 0-16,0 1 2 0,-2-7-2 15,0 0 1-15,0 0 0 0,0-6 0 16,0-1-21-16,0-3-4 16,0 0-14-16,-4-2-9 0,0 1-6 15,0 1-20-15,0 0 8 0,-3 2 1 16,-3-2-13-16,2 5 17 0,0-2 7 15,-5-1-12-15,3-1 21 0,-3 0 16 16,-3-2 8-16,3 0 14 16,-1 3 7-16,4-4 0 0,-1 2 18 15,7-2 12-15,-4 0 29 0,0 0-11 16,3 0 9-16,3-1 9 0,2 0-14 16,0 1 5-16,-2-2 0 0,0 2-8 15,2 0-9-15,0 0-9 16,0 0-12-16,0 0-8 0,0 0-5 15,0 0-1-15,4 0 2 0,-2 0 12 16,11 2 11-16,-5 0-4 0,5 0-6 16,-3 0 0-16,6 0-3 0,3 2-2 15,-2-2-2-15,5-1-4 0,1-1 2 16,2 0-1-16,-4 0 1 16,-1 0 0-16,1 0-3 0,-3 0-2 15,-7 1-2-15,1 2 2 0,-10-2 5 16,2-1-3-16,1 1 1 0,-1 0-4 15,-4-1 0-15,0 0 1 0,0 0 2 16,0 0-3-16,0 0-3 16,0 0-2-16,0-1 0 0,0-7-118 15,0-1-115-15,0 0-306 0</inkml:trace>
  <inkml:trace contextRef="#ctx0" brushRef="#br0" timeOffset="14502.25">17254 4891 237 0,'0'0'0'0,"0"0"187"16,0 0-66-16,0 0-23 0,0 0 1 15,0 0 44-15,0 0-18 0,0 0-25 16,-56-28 18-16,54 22-39 0,2 1 9 15,0 4 7-15,0 1-18 16,0 0-17-16,0 1-9 0,5 8-13 16,7 6 16-16,-2 3 0 0,5 5-18 15,-5-5-11-15,7 0 3 0,1-6-7 16,-3-6-8-16,3-3 7 0,5-3 3 16,2-11-3-16,0-7 8 0,-3-5-19 15,-1-4-9-15,-2-1 0 16,1 2 0-16,-5 5 0 0,-5 1 0 15,7 7 0-15,-9 5 0 0,6 4 0 16,-5 4 0-16,5 2 0 0,-1 9 0 16,3 3 0-16,5 0 0 0,-5 2 0 15,-3-2 0-15,3-4 0 16,1-2 0-16,1-4 0 0,-5-4 0 16,7 0 0-16,-3-4 0 0,-1-4 0 15,-3-2 0-15,3-1 0 0,1 3 0 16,-5-1 0-16,7 2 0 0,-2 5 0 15,-1-1 0-15,3 3 0 16,3 0 0-16,-1 0 0 0,2 3 0 16,2-3 0-16,-1 0 0 0,-1 0 0 15,-2 0 0-15,-3-4 0 0,-3 2 0 16,-1 1 0-16,3 1 0 0,-3 0 0 16,1 4 0-16,6 4 0 15,1 1 0-15,11-2 0 0,2-4 0 16,9-3 0-16,14-8 0 0,0-11 0 15,10-9-405-15,-2-11-207 0</inkml:trace>
  <inkml:trace contextRef="#ctx0" brushRef="#br0" timeOffset="15281.15">18873 4781 431 0,'0'0'0'15,"0"0"254"-15,0 0-137 0,0 0-2 16,0 0 10-16,0 0-6 0,0 0-27 16,0 0 2-16,-60 12 6 0,56-10-17 15,2-2 6-15,-2 0-2 16,4 0-25-16,0 0-3 0,0 0 0 15,0 0-15-15,0 0-8 0,-3 0 2 16,3 0-7-16,0 0-19 0,0 0-12 16,0 0 0-16,0 0 0 15,0 0 0-15,0 0 0 0,0 0 0 16,0 0 0-16,0 1 0 0,5-1 0 16,3 0 0-16,4 0 0 0,7 0 0 15,2-1 0-15,3 1 0 0,7-3 0 16,13-3 0-16,5 0 0 0,13-1 0 15,7-2 0-15,5 2 0 0,9-2 0 16,-1 3 0-16,-3 4 0 16,-9 1 0-16,-8 1 0 0,-10 1 0 15,-11 2 0-15,-4 2 0 0,-6 0 0 16,-4-1 0-16,-4-3 0 0,-4-1 0 16,-3 0 0-16,-8 0 0 15,-3 0 0-15,3-2 0 0,-6-3 0 16,0 0 0-16,2 1 0 0,-2 2 0 15,0-2 0-15,-2 4 0 0,0-1 0 16,0 1 0-16,2 0-277 0,-2 0-343 16</inkml:trace>
  <inkml:trace contextRef="#ctx0" brushRef="#br0" timeOffset="27204.45">18282 5186 1047 0,'0'0'0'0,"0"0"290"15,0 0-200-15,0 0-44 0,0 0-14 16,0 0-11-16,0 0-4 16,0 0 15-16,6 66 10 0,-2-40-7 15,4 0-8-15,-4-1-1 0,3-1 0 16,-5-4-9-16,4-6 3 0,-4-3-4 15,0-2-7-15,0-3-3 16,-2-4 0-16,0 0-10 0,2-2-3 16,0 0-28-16,2-1-63 0,-4-8-2 15,9-3 3-15,-5-2-102 0,0 1-39 16,0-1-62-16,0 1-66 0</inkml:trace>
  <inkml:trace contextRef="#ctx0" brushRef="#br0" timeOffset="27470.94">18406 5178 584 0,'0'0'0'15,"0"0"211"-15,0 0-130 16,0 0 5-16,0 0 2 0,0 0-20 16,0 0-8-16,0 0-5 0,0 0-4 15,10-1 0-15,-6 5-7 0,-2 1 13 16,0 7-1-16,0 0 0 0,5 4 3 15,-5 1 4-15,2 3-15 0,-2-1-4 16,0 1-12-16,0-4 1 16,2-1-5-16,-2-4-13 0,2-1-2 15,-2-3 2-15,0-4-20 0,0 3 8 16,1-6 1-16,1 0-8 0,0-1-97 16,4-5-42-16,-4-1-140 15,-2-8-190-15</inkml:trace>
  <inkml:trace contextRef="#ctx0" brushRef="#br0" timeOffset="28199.26">17260 6152 825 0,'0'0'0'0,"0"0"238"16,0 0-99-16,-22 66-38 0,7-34-1 15,5 4-12-15,-2 3-37 0,-5-1-10 16,5-2-1-16,-5-2-7 0,7-7-9 15,-1-3-12-15,5-8-6 0,2-4 0 16,-2-4-10-16,4-6-8 16,0-2-32-16,2 0-42 0,0-1 8 15,0-11-23-15,4-5-95 0,2-7-14 16,-4-8 29-16,4 1-149 0</inkml:trace>
  <inkml:trace contextRef="#ctx0" brushRef="#br0" timeOffset="28373.19">17275 6207 710 0,'0'0'0'16,"0"0"343"-16,0 0-236 0,0 0-16 16,72 77-6-16,-61-47-23 0,1 1-2 15,-2-2-16-15,-3 1-10 0,1-2-23 16,-2-4-4-16,-4-1-1 16,-2-3-12-16,0-1-31 0,-2-2-9 15,-6-3-29-15,-5-5-6 0,3-3-27 16,-7-4-89-16,-1-2-23 15,-1-5-73-15</inkml:trace>
  <inkml:trace contextRef="#ctx0" brushRef="#br0" timeOffset="28512.75">17182 6433 870 0,'0'0'0'0,"0"0"286"0,0 0-174 16,0 0-26-16,81-2-39 0,-48-5-24 15,4-1-15-15,-4-2-16 16,2 2-51-16,-8-1-40 0,-4 4-96 15,-3-5-82-15,-7 0-130 0</inkml:trace>
  <inkml:trace contextRef="#ctx0" brushRef="#br0" timeOffset="28661.04">17556 6191 958 0,'0'0'0'16,"0"0"276"-16,4 72-189 0,-4-40-23 15,2 2-11-15,-2 0-21 16,0-2-21-16,2-3-12 0,0-2-24 16,3-7-45-16,1-2-63 0,-4-4-48 15,0-11-78-15,-2-3-197 0</inkml:trace>
  <inkml:trace contextRef="#ctx0" brushRef="#br0" timeOffset="29060.46">17604 6154 1059 0,'0'0'0'16,"0"0"206"-16,0 0-159 0,78 0-11 15,-57 6-4-15,2 2-15 0,-5 2-14 16,-5 2-1-16,-9 1-4 16,-2 2-21-16,-2-1 17 0,-13 3 9 15,1-4-6-15,-7 0 5 0,-1-3 1 16,3 0 5-16,7-3 16 15,-3-6 10-15,9 2 6 0,2-3-9 16,2 0-6-16,0-2-20 0,13-2-7 16,-3-1 4-16,6-1 2 0,3 3-2 15,-4 3-2-15,3 0 0 0,1 7-3 16,-1 3 5-16,-5 3-3 0,1 0 2 16,-8 3 3-16,-3 0-7 0,-3 2 6 15,-5 0 25-15,-5-1-7 16,-9 2 11-16,-1-2-3 0,-3-4-14 15,0-1-8-15,-2-5 0 0,5-3-7 16,1-4 0-16,1-1-35 0,7-7-32 16,1-2-3-16,6-1-27 0,4 0-36 15,0 0-33-15,2 0-77 0,8 2-169 16</inkml:trace>
  <inkml:trace contextRef="#ctx0" brushRef="#br0" timeOffset="29343.25">18102 6171 904 0,'0'0'0'0,"0"0"360"0,0 0-258 16,0 0-13-16,-64 7 20 0,41 8-25 15,0 6-25-15,5 4-22 16,7 6-10-16,1 1-2 0,6 4-8 15,6 0-3-15,6-5 0 0,2-4-12 16,13-7 0-16,0-3 3 0,4-6-8 16,8-4-5-16,-6-5-4 0,0-4-23 15,2-6-4-15,-4-4-15 0,-9-4-61 16,1 0-2-16,-9-3-28 16,-4 0-76-16,5-4-52 0,-5 1-101 15</inkml:trace>
  <inkml:trace contextRef="#ctx0" brushRef="#br0" timeOffset="29543.61">18292 6154 991 0,'0'0'0'15,"0"0"337"-15,0 0-244 0,0 0-45 16,0 0-5-16,0 0 25 0,10 62-33 16,-10-35-5-16,2 1-5 0,0 3-8 15,3-4-2-15,-5 0-11 16,4-2-3-16,2-4-2 0,-2-7-57 15,-2-1-7-15,0-6 3 0,0-2-40 16,0-5-15-16,-2 0-19 0,0-6-73 16,0-4-63-16,0-6-97 0</inkml:trace>
  <inkml:trace contextRef="#ctx0" brushRef="#br0" timeOffset="29793.19">18313 6166 857 0,'0'0'0'0,"0"0"244"15,0 0-137-15,0 0-35 16,66-12 6-16,-35 12-24 0,0 0-27 16,-2 0-10-16,2 5-14 0,-4 4-2 15,-7 7 4-15,-5 4-3 0,-5 4 9 16,-8 5 87-16,-6 4-65 0,-15 4 11 16,-5 0 37-16,-9 1-16 15,2-6-8-15,2-5-4 0,-4-2-22 16,12-11-15-16,6-4-5 0,3-6-11 15,4-4 0-15,-1-1-5 0,7-3-28 16,2-5-27-16,2 2-53 0,9 2-126 16,-3-1-32-16,6 0-250 0</inkml:trace>
  <inkml:trace contextRef="#ctx0" brushRef="#br0" timeOffset="30210.12">18751 6320 1164 0,'0'0'0'0,"0"0"369"16,0 0-227-16,0 0-45 16,0 0-27-16,72 0-42 0,-49 0-17 15,0 0-6-15,-1 0-10 0,-1 0-82 16,-6 1-57-16,1-1-149 0,-4 0-191 16</inkml:trace>
  <inkml:trace contextRef="#ctx0" brushRef="#br0" timeOffset="30564.11">19396 6079 1146 0,'0'0'0'0,"0"0"203"15,0 0-129-15,-52 77 1 0,29-48 21 16,3 3-18-16,-5-2-39 16,2-2-4-16,2-1-6 0,5-8-6 15,4-4 3-15,1-2-12 0,9-8-4 16,0-2 3-16,0-1-5 0,2-2 0 16,4-2 1-16,6-4-6 0,5-1 3 15,1 1 6-15,5-1-8 16,0 2 0-16,2-1 3 0,1 3-6 15,7 0-1-15,-2 3 0 0,2 0 0 16,0-1-10-16,-2 1-8 0,-4 2-38 16,-10 1-3-16,-3 0-16 0,-4 0-52 15,-8-2 19-15,0-1-35 0,0 0-46 16,-4 0-13-16,-4-5-71 16,-7-1-91-16</inkml:trace>
  <inkml:trace contextRef="#ctx0" brushRef="#br0" timeOffset="30782.06">19408 6131 574 0,'0'0'0'15,"0"0"337"-15,0 0-188 0,0 0-13 16,0 0-24-16,0 0-26 0,0 0-49 16,0 0 6-16,0 0 30 0,0 59-4 15,4-27 1-15,-4 2-8 16,0 1-17-16,2 0-5 0,-2-4-16 15,2-1-16-15,-2-3 2 0,3-6-12 16,-1-3-6-16,0-5-16 0,4-3-43 16,0-4-59-16,0-6-55 0,7-2-161 15,-5-9-270-15</inkml:trace>
  <inkml:trace contextRef="#ctx0" brushRef="#br0" timeOffset="31031.4">19747 6231 1181 0,'0'0'0'0,"0"0"245"15,0 0-175-15,0 0-1 0,70 0-3 16,-47 0-50-16,0 0-12 0,4 5-8 16,0-2-164-16,-5 1-16 0,-1-3-218 15,-4-1-343-15</inkml:trace>
  <inkml:trace contextRef="#ctx0" brushRef="#br0" timeOffset="31845.17">20274 6122 1188 0,'0'0'0'16,"0"0"244"-16,0 0-199 0,0 0 3 15,48-69 3-15,-34 52-29 16,-1 1-13-16,-3-1-3 0,0 3-7 15,-1 2 2-15,-3 4 14 0,-4 4 5 16,0-1 9-16,-2 5 16 0,0-1-1 16,0 1-14-16,0 0-14 0,0 7-12 15,-2 3 3-15,0 6 5 0,2 2 3 16,-2 3 3-16,2 4 1 16,0 1-3-16,0 3-1 0,0 2-1 15,0-1-10-15,2 2-1 0,2-1 4 16,-2-4-10-16,0 1 3 0,0-4 0 15,2-3 0-15,0 0-11 0,-1-7 5 16,-3-2-17-16,2-1-3 16,-2-6-14-16,2 0-15 0,0-3-11 15,-2-2-9-15,0 0-2 0,0 1 27 16,-6-1 9-16,-5 0-26 0,5-2 21 16,-6-3 21-16,-1 2-2 0,-3-2 12 15,-1 2 4-15,-8 1 5 16,11 1 5-16,-5 1 2 0,5 0 5 15,3 0 11-15,1 0-1 0,2 0 3 16,-2 0 0-16,-1-1 8 0,7 1 11 16,-2 0-7-16,4 0-6 0,-2 0-4 15,4 0-2-15,-2 0-2 0,2 0-6 16,0 0-4-16,0 0 0 16,0 0-2-16,0 2 8 0,2 0 5 15,2-2 0-15,-2 3-1 0,-2-3 4 16,0 2 1-16,4 1-3 0,-4-3-2 15,0 1-7-15,2 0-1 0,-2-1-4 16,2 1-4-16,-2 0 0 16,0-1 4-16,0 0-5 0,0 0 0 15,0 2 4-15,2-2-4 0,-2 1 0 16,2-1 8-16,-2 0-10 0,0 0 4 16,0 0 1-16,0 0-1 0,0 0 1 15,0 0-3-15,0 0 0 16,0 2 5-16,2-2-2 0,-2 1 2 15,0 0 2-15,0-1 1 0,0 0 1 16,0 0 2-16,0 0 7 0,7 0 7 16,-1 0-8-16,0 0 3 0,0 0-6 15,7 0-3-15,1 0 1 0,3 0-9 16,5 0 1-16,1 0 1 16,0 2-9-16,8-2-15 0,-2 0-34 15,0-2-57-15,2 2-81 0,-4 2-45 16,-5-2-284-16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49:27.2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8130 10893 3 0,'0'0'20'0,"0"0"-1"15,0 0-2-15,0 0 2 0,0 0-9 16,0 0 3-16,0 0-7 16,0 0-3-16,0 0-2 0,0-16-2 15,0 15-25-15,0 0-19 0</inkml:trace>
  <inkml:trace contextRef="#ctx0" brushRef="#br0" timeOffset="854.5">8134 10829 6 0,'0'0'2'16,"0"0"2"-16,0 0-1 0,0 0-3 16,0 0 0-16,0 0 0 0,0 0 0 15</inkml:trace>
  <inkml:trace contextRef="#ctx0" brushRef="#br0" timeOffset="4758.32">17835 6797 583 0,'0'0'0'0,"0"0"383"0,0 0-251 16,0 0-20-16,0 0-6 0,0 0-10 15,0 0-47-15,0 0-12 0,15 6 29 16,-9 12-7-16,-2 6-16 16,-2 2-8-16,0 1-12 0,-2 0-3 15,4-2-3-15,-2-3-5 0,0-1 1 16,-2-5-8-16,2-5 1 0,-2-2 1 15,0-5-9-15,0-2 4 0,0-2 1 16,0 0-5-16,0 0-20 0,0 0-12 16,2-1-43-16,1-8-22 15,-1-1-14-15,2-1-82 0,4-3-19 16,-4 3-75-16,0 0-42 0</inkml:trace>
  <inkml:trace contextRef="#ctx0" brushRef="#br0" timeOffset="5404.79">17976 6753 215 0,'0'0'73'15,"0"0"15"-15,0 0-2 0,0 0 15 16,0 0 4-16,0 0 7 16,0 0 13-16,0 0-37 0,0 0-4 15,12-22 2-15,-12 22-15 0,0 0-9 16,0 0 0-16,0 0-9 0,0 0-10 15,0 0-8-15,0 0-10 0,0 0-3 16,0 0-3-16,0 0-1 16,0 0 2-16,0 0-7 0,0 0-2 15,0 0 1-15,0 0-4 0,0 0 1 16,0 0 0-16,0 1-4 0,0 1 3 16,0-1 3-16,0 1-2 0,0 0-2 15,0-1 1-15,0 2-5 0,0 1 0 16,0-3 2-16,0 3-7 15,-2-1 4-15,2 1-1 0,0 3-2 16,0 0 2-16,0 3 1 0,0 2-1 16,0 1 1-16,0 5 5 0,0 2-2 15,0 4 3-15,2-2 0 0,2 3-6 16,-4 2 2-16,2-2 1 16,2 0-6-16,3-4 2 0,-5-3 3 15,2-1-7-15,-2-3 4 0,0-4 6 16,-2 0 1-16,0-6 5 0,0 0 1 15,0-2 1-15,0-1-6 0,0-1-2 16,0 1-8-16,0-1 2 16,0 0 3-16,0 0-7 0,0 0 4 15,0 1 1-15,0 1-4 0,0-2 2 16,2 1 3-16,0 0-6 0,0-1 3 16,-2 1-1-16,0-1-7 15,0 0-1-15,4 0 5 0,-2 0-8 16,-2 0 8-16,0 0 0 0,0 0-5 15,0 0 6-15,0 0-1 0,0 0-1 16,0 0 3-16,0 0 1 0,2 0-6 16,-2 0 5-16,0 0-1 0,0 0-9 15,0 0-2-15,0 0-4 0,0 0-24 16,0 0-19-16,0 0-8 16,-2 0-39-16,-4 3-40 0,2 3-42 15,2 1-133-15,-2-2-59 0</inkml:trace>
  <inkml:trace contextRef="#ctx0" brushRef="#br0" timeOffset="6809.05">16554 8302 737 0,'0'0'0'0,"0"0"283"15,0 0-155-15,0 0-23 0,-11-71 2 16,9 52-21-16,4-3-27 16,6 0-6-16,7-1 5 0,-1 1-14 15,1-1-7-15,3 4 0 0,5 6-9 16,-2 1 3-16,2 3-7 0,1 5-9 16,-3 2-5-16,2 2-6 15,0 4-1-15,-7 8 1 0,-1 7-4 16,1 1 0-16,-4 4 6 0,-5 1-7 15,-5-2 1-15,-2 5 0 0,-4-1 5 16,-11 4-5-16,1-1 0 0,-7-3 3 16,-4 1-3-16,-2-1 6 0,0-4-8 15,5-4 3-15,1-3 1 0,7-7-1 16,1 0 1-16,7-5 2 16,2-3-5-16,4 1 2 0,0-2 2 15,0 0-4-15,4 0-4 0,2 0 9 16,9 0 1-16,3 0 1 0,-1 0-1 15,3 0 2-15,3 0 1 0,0 0 4 16,-2 0-2-16,-1-2-2 16,-3 5 0-16,-9 1-4 0,-2-1-2 15,-2-2 0-15,-4 1-2 0,0-1 0 16,2-1 5-16,-2 0-6 0,0 0 0 16,0 0-7-16,0 0-20 0,0-4-19 15,0-2-25-15,0-1-61 16,0-4-10-16,0 3-2 0,5-2-97 15,-1 1-60-15,2-4-73 0</inkml:trace>
  <inkml:trace contextRef="#ctx0" brushRef="#br0" timeOffset="7071.74">17240 8077 1162 0,'0'0'0'0,"0"0"279"15,0 0-219-15,0 0 14 0,0 0 5 16,0 0-28-16,0 0-29 0,-50 88-15 16,32-51-3-16,1-2-4 0,-2-5 0 15,11-4-4-15,-4-6-37 16,8-7-30-16,2-1-28 0,2-6-34 15,0-4-13-15,0-2-34 0,0 0-119 16,0-9 16-16</inkml:trace>
  <inkml:trace contextRef="#ctx0" brushRef="#br0" timeOffset="7261.65">17103 8141 750 0,'0'0'0'15,"0"0"405"-15,0 0-308 0,0 0-15 16,0 0 54-16,0 0-54 0,35 76-24 15,-16-53-13-15,-2 0-10 0,-1-3-24 16,-1-4-7-16,3-2-8 16,-3-5-77-16,-7-2-35 0,4-4-8 15,-5-3-54-15,-3 0-163 0,0-7-113 16</inkml:trace>
  <inkml:trace contextRef="#ctx0" brushRef="#br0" timeOffset="7794.52">17695 8043 1342 0,'0'0'98'0,"0"0"13"15,0 0-65-15,0 0 2 0,-67 56 11 16,49-34-33-16,-3 0-21 0,3 3-2 15,1-3 0-15,3-1-1 0,3-6-1 16,1-2 1-16,8-5-2 16,-2-2 0-16,2-2 2 0,2-3-2 15,0 0 5-15,4-1-4 0,0 0 6 16,8-4 9-16,-1-1-1 0,7 0-5 16,1-2-4-16,1 4-4 0,3-1-1 15,2 2 2-15,0 1-3 16,2 1 0-16,-3 0 0 0,-1 0 1 15,-2 1 0-15,-2 1 0 0,-9 2-2 16,0-3 2-16,-2-2 2 0,1 1-4 16,-5 0 2-16,0-4 18 0,-2-3-7 15,-2-2-3-15,0-2-4 16,0 0-1-16,-4-4-2 0,-2 1 2 16,-5-4-4-16,1-3 0 0,-2 2-1 15,-9-2 0-15,11 1-7 0,-5 7 8 16,3 3 0-16,1 4 2 0,3 2 4 15,4 1 0-15,-2 2 0 0,4 0 2 16,2 1-3-16,0 0-1 16,0-1-3-16,0 1-1 0,0 0 0 15,0 0-7-15,0 0 4 0,2 0 0 16,-2 0 0-16,0 0-9 0,6 0-8 16,-6 2-19-16,2 3-27 0,-2 0-38 15,0 2-34-15,4 2-80 16,-4-9-77-16,6 17-214 0</inkml:trace>
  <inkml:trace contextRef="#ctx0" brushRef="#br0" timeOffset="8132.25">18048 7968 941 0,'0'0'0'0,"0"0"257"0,0 0-149 15,-8 70-19-15,6-36 3 16,0 4-21-16,0-5-22 0,2 1-9 15,0-6-12-15,4-2-12 0,-2-4-13 16,8-4-5-16,-6-6-37 0,0-5-47 16,0-6-3-16,1-2-51 0,1-11-69 15,-6 12-85-15,8-40-95 0</inkml:trace>
  <inkml:trace contextRef="#ctx0" brushRef="#br0" timeOffset="8477.08">18058 7969 857 0,'0'0'0'15,"0"0"345"-15,0 0-252 0,0 0-19 16,0 0 5-16,67-17-33 16,-41 19-27-16,-3 6-15 0,0 1-1 15,-7 5-4-15,-7-3-13 0,-1 1-7 16,-6 1-4-16,-2 0 9 0,-10 2 9 16,-1-3 7-16,-3 2 0 0,-5-2 5 15,5-5 6-15,-1 0 22 0,5-2 10 16,2-3 19-16,6-2 16 15,2 2-36-15,0-1-21 0,4 0-18 16,10 1 1-16,3-1 0 0,-3 1-3 16,7 5 0-16,0 0-1 0,-3 5 0 15,1 2-19-15,-7 1 9 0,-1 1-8 16,-9 1 5-16,0 0 12 16,-6 0 2-16,-11-1 0 0,-6 0-1 15,-1-4 10-15,-3-1-4 0,-4-3 0 16,4-4 2-16,-2-4-5 0,7 0 0 15,3-9 0-15,3 0-4 0,9-3-20 16,-1-1-47-16,6-1-27 16,2 2-10-16,4-1-104 0,9 3-64 15,-3-2-162-15</inkml:trace>
  <inkml:trace contextRef="#ctx0" brushRef="#br0" timeOffset="8738.39">18579 7933 1118 0,'0'0'154'0,"0"0"18"0,-62 25-70 16,46-4-43-16,-1 3 14 15,3 1-12-15,12 6-34 0,2 0-4 16,0-4-4-16,12-1-14 0,0-4-3 15,9-5-2-15,4-2 0 0,2-5-66 16,4-5-17-16,-4-4-30 16,0-2-14-16,-5-9-95 0,1-5-88 15,-8-3-124-15</inkml:trace>
  <inkml:trace contextRef="#ctx0" brushRef="#br0" timeOffset="8919.49">18856 7840 1303 0,'0'0'157'16,"0"0"-50"-16,0 0 6 0,83 5-41 15,-52-5-10-15,6-1-17 0,-2-1-27 16,-2 0-19-16,-6 0-21 16,-8 0-42-16,-13 1-20 0,0-2-42 15,-6 3-36-15,-8 0-23 0,-4 0-53 16,-9 0-175-16,-6 0-29 0</inkml:trace>
  <inkml:trace contextRef="#ctx0" brushRef="#br0" timeOffset="9109.86">18891 7885 649 0,'0'0'182'0,"0"0"53"0,-10 67-71 16,10-32-22-16,8 5 7 0,1 9-34 16,3 4-28-16,-4 2-19 0,1 2-27 15,5-2-15-15,-6-6-10 16,5-8-17-16,-5-10 2 0,2-9 2 15,-3-10-5-15,-5-3-47 0,-2-9-38 16,0-6-37-16,0-8-10 0,0-6-108 16,-7-9-23-16,-1-2-138 0</inkml:trace>
  <inkml:trace contextRef="#ctx0" brushRef="#br0" timeOffset="9233.31">18924 8079 1162 0,'0'0'229'16,"0"0"-12"-16,0 0-96 0,89-28-24 15,-49 20-16-15,-1 3-42 0,-2-2-22 16,0 1-13-16,-2 2-8 16,-8-1-64-16,-6 3-66 0,-9 2-101 15,-10 1-84-15,1 4-317 0</inkml:trace>
  <inkml:trace contextRef="#ctx0" brushRef="#br0" timeOffset="18617.14">4510 8972 149 0,'0'0'36'16,"0"0"-7"-16,0 0-4 0,0 0-4 16,0 0-3-16,0 0 6 0,0 0-10 15,0 0-9-15,-14-7-5 16,14 6 0-16,0 0 0 0,0 1 0 15,0 0 3-15,2 0-3 0,-2 0 0 16,0-2 3-16,0 2-2 0,2-1 4 16,-2 1 0-16,2 0-1 0,-2 0 2 15,0 0-4-15,0 0 1 0,0 0 4 16,0 0 1-16,0 0 0 16,0 0-2-16,0 0 4 0,0 0 5 15,0 0 2-15,0 0-9 0,0 0-6 16,0 0 1-16,0-2-1 0,0 2-3 15,0 0 2-15,0 0-1 0,0 0 0 16,0 0 0-16,0 0 2 16,0 0-2-16,0 0 0 0,0 0 11 15,0 0-7-15,0 0 4 0,0 0-2 16,0 0-5-16,0 0 1 0,0 0-2 16,0 0 0-16,0 0-1 0,0-1 1 15,0 1 0-15,0 0 0 16,0 0 0-16,0 0 0 0,0 0 0 15,0 0 0-15,0 0 0 0,0 0 1 16,0 0-1-16,0 0 0 0,0 0 2 16,0 0-1-16,0 0 0 0,0 0 3 15,0 0 0-15,0 0-3 16,0 0-1-16,0 0 0 0,2 0 0 16,-2 0 2-16,0 0-2 0,0 0 0 15,0 0 0-15,0 0 0 0,0 0 1 16,0 0-1-16,0 0 3 0,0 0-2 15,0 0 2-15,0 0 0 0,0 0-1 16,0 0 2-16,0-1 0 16,0 1-3-16,0 0 1 0,0 0 1 15,0 0-3-15,0 0 0 0,0 0 0 16,0 0 0-16,0 0 0 0,0 0 0 16,0 0 0-16,0 0 0 0,0 0 0 15,0 0 1-15,0 0-1 16,0 0 0-16,0 0 0 0,0 0 1 15,0-1 1-15,0 1-4 0,0 0 4 16,0 0-3-16,0 0 1 0,0 0 0 16,0 0 0-16,0 0 0 0,0 0-1 15,0 0 1-15,0 0 0 0,0 0-2 16,0-1 3-16,0 1-2 16,0 0 1-16,2 0 0 0,-2 0 0 15,0 0 0-15,0 0 0 0,0 0 0 16,0 0 0-16,0 0 1 0,0 0-1 15,0 0 0-15,0 0 2 0,0-1 0 16,0 1 8-16,0-2 1 16,0 2-7-16,0 0-2 0,0 0 1 15,0 0-4-15,0 0 1 0,0 0 0 16,0-1 0-16,0 1 1 0,0 0 0 16,0 0-2-16,0 0 0 15,0 0 1-15,0 0 0 0,0 0 0 16,0 0 0-16,0 0 0 0,0 0 0 15,0 0 0-15,0 0 0 0,0 0 1 16,0 0-1-16,0 0 0 0,0 0 0 16,0 0 1-16,0 0-2 0,0 0 1 15,0 0 0-15,0 0 0 0,0 0 0 16,0 0 0-16,0 0 0 16,0-1 0-16,0 1 0 0,0 0 0 15,0 0 1-15,0 0-1 0,0 0 0 16,0 0 0-16,0 0 2 0,0 0-3 15,0 0 2-15,0 0-1 0,0 0 0 16,0 0 2-16,0 0-2 16,0 0 1-16,0 0-1 0,0 0 0 15,0 0 1-15,0 0-1 0,0 0 0 16,0 0 2-16,0 0-2 0,0 0 0 16,0 0 11-16,0 0 2 0,0 0 3 15,0 0-2-15,0 0-2 16,0 0-5-16,0 0-4 0,0 0 4 15,0 0-2-15,-2 0 2 0,2 0-3 16,0 0-1-16,0 0-1 0,0 0 2 16,0-2 2-16,0 2-4 0,0 0 4 15,0 0 1-15,0 0-2 0,0 0 6 16,0 0-3-16,0 0-4 16,0 0 0-16,0 0-3 0,0 0-1 15,0 0 0-15,0 0 0 0,0 0 0 16,0 0 0-16,0 0 1 0,0 0-1 15,0 0 0-15,0 0 0 0,0 0 0 16,0 0 1-16,0 0 1 0,0 0-4 16,0 0 1-16,0 0-4 15,0 0-9-15,0 0 0 0,0 0 2 16,0 0-2-16,0 0-1 0,0 0 8 16,0 0-1-16,0 0 3 0,0 0 0 15,0 0-6-15,0 0-11 0,0 0-2 16,0 0-5-16,0 0-1 15,0 0 14-15,0 1-2 0,0-1 1 16,0 0-3-16,0 0 2 0,0 0-14 16,0 1-23-16,0 0-12 0,0-1-25 15</inkml:trace>
  <inkml:trace contextRef="#ctx0" brushRef="#br0" timeOffset="23710.54">14705 9751 1232 0,'0'0'0'15,"0"0"231"-15,0 0-115 0,0 0-37 16,0 0 4-16,71 27-13 0,-15-31-22 15,6-8-25-15,6-1-6 0,-2 1-21 16,-10 3 3-16,-11 0 0 16,-12 4-27-16,-12 2-24 0,-9 3 9 15,-10 0-11-15,-2 3-15 0,-4-2 30 16,-10 0-9-16,-3-1-26 0,-5-8 8 16,-1-6 3-16,-2-4 11 0,-2-2 0 15,0-7-25-15,2-1-10 16,5 3 45-16,7 6 28 0,-3 6 15 15,10 5 19-15,6 7 6 0,0 1 37 16,0 3 9-16,2 12-24 0,2 7 31 16,2 15-2-16,2 12-30 0,-6 4 5 15,-2 12-1-15,0 2-11 16,2 0-3-16,3 2-3 0,-1-8-23 16,2-8-10-16,-6-12 8 0,0-6-18 15,2-11-34-15,-2-10 5 0,0-3-26 16,-8-9-14-16,2-2-14 0,-1-11-73 15,-7-7-143-15,-3-6-16 0,-5-4-49 16</inkml:trace>
  <inkml:trace contextRef="#ctx0" brushRef="#br0" timeOffset="24075.43">14755 9978 853 0,'0'0'0'0,"0"0"322"16,0 0-272-16,0 0 47 0,0 0-15 15,68 0-43-15,-45 0-27 16,-4 0-2-16,-7 3-13 0,0 5-20 15,-7-1 3-15,-5 7 4 0,-2 3 6 16,-9 3 13-16,-3 1-5 0,1 1 0 16,3-6 4-16,6-5 5 0,4-6 2 15,2-5-2-15,6-1-14 0,9-12 6 16,5-9-2-16,7-2-48 16,4-6-65-16,-2 6 6 0,3 0-3 15,-1 4-18-15,-4 5 42 0,0 5-10 16,-7 4 56-16,-5 4 43 0,-5 2 0 15,-6 5 72-15,-4 2 37 0,-2 8 17 16,0 0 8-16,0 2-21 16,-2 1-28-16,2-1-10 0,0 2-25 15,0 0-18-15,0 0-4 0,0 2-3 16,0 0-11-16,7-1-4 0,-3-3 2 16,2-3-14-16,-2-1 3 0,-4-5 5 15,0 2-9-15,0-4 4 16,-6 1 8-16,-2-3-13 0,-1-4-19 15,-3-4-14-15,2-7-60 0,-7-5-84 16,7-6-89-16,-5-12-181 0</inkml:trace>
  <inkml:trace contextRef="#ctx0" brushRef="#br0" timeOffset="24215.65">15166 9402 1448 0,'0'0'0'15,"0"0"206"-15,50 71-182 0,-33-41-24 16,3 0 0-16,3 0-166 16,-2-6-122-16,-1-2-478 0</inkml:trace>
  <inkml:trace contextRef="#ctx0" brushRef="#br0" timeOffset="24618.93">15766 9774 1463 0,'0'0'0'0,"0"0"138"16,0 0-34-16,0 0-14 0,-23 69-33 15,3-41-16-15,-3 7-20 0,-2-1-19 16,-2-2-2-16,8-4 0 0,5-4 12 15,6-8-11-15,2-7 10 0,3-2-16 16,3-5 2-16,9 0 6 16,1-4 0-16,11 2-6 0,2-4 6 15,-1-3-1-15,5 0-7 0,6 2 10 16,-2 1-10-16,0 1-21 0,0-1 23 16,-4 2-16-16,-2-1 10 0,-4 2 16 15,-11-3-12-15,-4 1 2 0,-4-1 6 16,-2-6 1-16,0-1-5 15,-2-4 2-15,-6-5 6 0,0-2-11 16,-9-5 8-16,-2-4-4 0,3 1-6 16,-3 2-10-16,7 7-40 0,6 5-35 15,6 4-48-15,0 4-47 0,8 4-147 16,4 2-233-16</inkml:trace>
  <inkml:trace contextRef="#ctx0" brushRef="#br0" timeOffset="24900.46">16111 9747 1095 0,'0'0'0'0,"-18"85"247"0,15-32-163 15,3-2-29-15,3-8-25 0,3-7-16 16,4-7-5-16,-6-8-18 16,7-6-168-16,-1-8-15 0,-6-7-149 15,0-7-366-15</inkml:trace>
  <inkml:trace contextRef="#ctx0" brushRef="#br0" timeOffset="25258.74">16157 9685 1080 0,'0'0'0'16,"0"0"253"-16,0 0-190 0,80-16-37 16,-55 18-15-16,-2 5-1 0,-7 1-2 15,-5 3-10-15,-7 4 1 16,-4 2 2-16,-8 1 1 0,-5-1-3 15,-5 1 2-15,-3-3 1 0,2 0-2 16,3-3 0-16,1-4 20 0,9-3 18 16,2-2 13-16,4-2-18 0,0 0-26 15,8-1 3-15,2 0-11 0,7 0 1 16,2 0 0-16,3 0 6 16,-5 8-8-16,2 1 4 0,-7 4 4 15,0 1 4-15,-3 2 13 0,-7 0 1 16,0-1 8-16,-6 3 7 0,-7 0-13 15,-5 0 5-15,-3-5-5 0,-4-1-19 16,-1-6-6-16,-1-3 10 16,4 1-15-16,0-4-11 0,3-11-13 15,5-3-42-15,1-2-60 0,10 3 9 16,0 2-30-16,4-1-75 0,2 4-83 16,11-2-136-16</inkml:trace>
  <inkml:trace contextRef="#ctx0" brushRef="#br0" timeOffset="25744.98">16696 9625 814 0,'0'0'0'0,"0"0"349"0,0 0-187 15,0 0-31-15,0 0-24 0,0 0 7 16,0 0-34-16,0 0-18 16,-62 33-13-16,41-2-14 0,5 3-24 15,4 4-3-15,7 0 5 0,5-2-12 16,9-7-2-16,5-4 2 0,1-7-6 15,7-7-50-15,1-5 7 0,6-6-45 16,-2 0-62-16,-2-7 18 16,-5-7-45-16,-1-3-167 0,-9-3-85 15</inkml:trace>
  <inkml:trace contextRef="#ctx0" brushRef="#br0" timeOffset="26056.75">16655 9770 1167 0,'0'0'0'0,"0"0"268"16,0 0-194-16,0 0-29 0,70 18-20 16,-39-21-13-16,2-5-24 0,-6 1-54 15,0-2-11-15,-2 1-44 0,-7 2-42 16,-1-2-37-16,-15 2-54 0,-2 4 41 16,0 2 86-16,-8 2-5 15,-5 5 35-15,3 0 109 0,-5 0 106 16,9 3 42-16,-2-4-24 0,4 1-3 15,2-2 56-15,0 1-31 0,0 5-7 16,2-2 11-16,0 5-24 16,0 0-32-16,0 9-27 0,4 3-29 15,0 3-26-15,4 4-11 0,-2-1 0 16,-1-1-16-16,3-5-17 0,2-2-19 16,-6-6-52-16,9-7-59 0,-7-6-29 15,-4-5-101-15,4-5-272 16</inkml:trace>
  <inkml:trace contextRef="#ctx0" brushRef="#br0" timeOffset="26415.38">17048 9580 1511 0,'0'0'0'0,"0"0"223"0,0 0-163 16,78 9-23-16,-47-4 12 0,4 0-32 15,0 0-18-15,1-1 2 0,-5 2-2 16,-7-1-78-16,-5 0 15 16,-9-2-47-16,-6-1-56 0,-4 2 18 15,-10-2 18-15,-2-2-51 0,-7 0-6 16,0 1 54-16,-3-6 53 0,1-2 65 16,2 1 18-16,5 0 12 0,0 3 47 15,-3 2 32-15,11 1 49 0,-2 3-11 16,-1 8-4-16,5 6 13 15,0 5-22-15,2 9-58 0,0 6-11 16,4 5 14-16,-2 5-11 0,4 1-11 16,2 3-18-16,5-2-19 0,-5 2-6 15,-2-5 4-15,4-8-4 0,-4-8-128 16,0-11 47-16,-1-11-28 16,-3-6-93-16,0-2-22 0,0-13-92 15,0-3-288-15</inkml:trace>
  <inkml:trace contextRef="#ctx0" brushRef="#br0" timeOffset="26509.97">17194 9851 1058 0,'0'0'0'0,"0"0"350"0,56-21-243 15,-31 21-5-15,4 3-63 0,-2 4-33 16,0 3-12-16,-5 0-201 0,-1 1-50 16,-7-4-285-16</inkml:trace>
  <inkml:trace contextRef="#ctx0" brushRef="#br0" timeOffset="30793.38">4109 9135 765 0,'0'0'0'0,"0"0"271"16,0 0-173-16,0 0-5 0,0 0-2 15,0 0-23-15,0 0-41 0,0 0 3 16,3 1-11-16,-1-3-16 0,0-1 6 16,0-1-9-16,2 1 0 15,0-2-27-15,0 3-48 0,-2 0-70 16,0-2-90-16,4 1-224 0</inkml:trace>
  <inkml:trace contextRef="#ctx0" brushRef="#br0" timeOffset="34255.58">4264 9214 454 0,'0'0'0'0,"0"0"19"15,0 0-79-15,0 0-63 0,0 0-43 16</inkml:trace>
  <inkml:trace contextRef="#ctx0" brushRef="#br0" timeOffset="35531.18">15663 11165 1163 0,'0'0'0'15,"0"0"226"-15,0 0-112 0,-56 75-17 16,35-52-21-16,2 0-21 0,-1-3-14 16,3-2-25-16,5-1-1 0,-1-6 6 15,9-2-13-15,-2-6-6 16,6-2 9-16,0-1-14 0,0 0-2 15,4 0 10-15,2 0-8 0,11 0 0 16,-3 0 6-16,9 0-1 0,6 0-6 16,0 0 8-16,6 0-3 0,-4-1-5 15,9 1 8-15,-9 0-3 0,-3 0-5 16,1-1 8-16,-16 1-2 16,1 2-7-16,-12-2 10 0,-2 0-5 15,0 0-4-15,-4-1 8 0,-2-4 6 16,-4-6-11-16,-5-4 2 0,3-7 2 15,-5-7-8-15,1-2 10 0,1-3-10 16,-5-2-30-16,3 6 20 0,7 6-14 16,-1 7-15-16,9 9 7 15,0 3-25-15,2 4-21 0,0 1 2 16,4 0-41-16,11 5-24 0,-3-2-37 16,3 2-114-16,3-2-136 0</inkml:trace>
  <inkml:trace contextRef="#ctx0" brushRef="#br0" timeOffset="35719.92">15981 11079 1169 0,'0'0'0'0,"0"61"309"16,6-21-198-16,0 2-22 16,-2-1-24-16,-1-4-16 0,1-2-37 15,2-7-11-15,0-8 5 0,0-3-12 16,-4-6-92-16,0-6-9 0,0-5-29 15,3-8-75-15,-1-7-42 0,-4-8-186 16</inkml:trace>
  <inkml:trace contextRef="#ctx0" brushRef="#br0" timeOffset="36042.06">16000 11087 970 0,'0'0'0'0,"0"0"367"0,0 0-255 15,64-31-30-15,-38 29-16 16,3 2-39-16,4 0-27 0,-4 7 0 15,-6 1 0-15,-4 3 4 0,-13 1-23 16,-6 4 11-16,-2 2-8 0,-15 0 10 16,-3 2 12-16,-3-1-9 0,-2-4 2 15,0-2 2-15,5-3 30 0,7-3 4 16,3-3 6-16,8-4-23 16,2 0-9-16,6 0-8 0,6-4-2 15,7-1-8-15,4 2 13 0,0 2-8 16,-1 0-4-16,3 3 14 0,-2 5-10 15,-2 4 3-15,-3 1 2 0,-8 1 0 16,1 2 0-16,-9 1 13 0,-8 2 1 16,-7 3 17-16,-7 1 9 15,-7 1-20-15,-2-2-5 0,0-3 0 16,2-5-18-16,0-7 2 0,4-5 0 16,7-1-47-16,8-11-39 0,1-4-36 15,5-6-34-15,4 0-114 0,9-3-108 16,5 1-402-16</inkml:trace>
  <inkml:trace contextRef="#ctx0" brushRef="#br0" timeOffset="36286.69">16601 11046 874 0,'0'0'0'0,"0"0"329"16,0 0-167-16,-66 68-49 0,39-33-27 15,4 6 0-15,9 1-22 0,10-3-20 16,4-4-10-16,8-5-13 16,11-3-21-16,1-8 0 0,7-5 6 15,0-6-11-15,6-7-67 0,-4-1 21 16,-2-1-54-16,0-9-38 0,-9-2-35 16,-5-1-90-16,-13 1-141 0,0 0-91 15</inkml:trace>
  <inkml:trace contextRef="#ctx0" brushRef="#br0" timeOffset="36559.04">16506 11264 942 0,'0'0'0'15,"0"0"254"-15,0 0-173 0,74-1-20 16,-43-5-26-16,5 1-31 16,-3 0-4-16,-7-3 0 0,5 3 0 15,-6-1-108-15,-8 0 31 0,-5 5-30 16,-10 1-27-16,-2 0 97 0,-8 0 22 15,-2 0-8-15,1 0 27 0,-1-1 5 16,4 1 50-16,0 0 18 16,-1 5 1-16,3 2 27 0,2 3-11 15,0 2-19-15,2 4-9 0,0 3-2 16,2 7-11-16,9 2 8 0,-5 1-22 16,-2 2-31-16,4-3-4 15,-4-4 8-15,0-3-24 0,-1-5-47 16,1-7-10-16,-4-5-27 0,0-4-78 15,0-8-39-15,0-5-225 0</inkml:trace>
  <inkml:trace contextRef="#ctx0" brushRef="#br0" timeOffset="36916.03">16878 11090 1027 0,'0'0'0'0,"70"3"387"0,-24 1-256 15,-3-3-8-15,3 1-48 0,-13-2-71 16,2 1-4-16,-12 1 0 16,-13-2-39-16,-4 1-22 0,-6 0-40 15,-12-1 52-15,1 3-18 0,-7-3-9 16,-3 0 39-16,-4 0 26 0,3 0 12 16,-1 0-2-16,6 0-5 15,-1 0 9-15,12 6 20 0,-3-1 13 16,1 3 12-16,6 4-19 0,0 0 2 15,2 8 17-15,2 3-1 0,2 9 22 16,8 5-12-16,-3 4-22 0,3 2-1 16,-4 3-3-16,5-4-21 0,-5-1-7 15,4-7 8-15,-5-6-21 0,-3-9-11 16,0-7 4-16,-4-4-21 16,0-6-37-16,0-2-19 0,0-7-24 15,0-7-102-15,-4-5-12 0,-2-5-91 16,-7-3-65-16</inkml:trace>
  <inkml:trace contextRef="#ctx0" brushRef="#br0" timeOffset="37030.04">17014 11325 725 0,'0'0'0'0,"0"0"464"15,0 0-303-15,0 0-30 0,67-3-27 16,-45 4-39-16,7 1-43 0,-6-2-10 16,2 0-24-16,-2-1-165 0,-1 1-67 15,3 0-323-15</inkml:trace>
  <inkml:trace contextRef="#ctx0" brushRef="#br0" timeOffset="37353.53">17670 11100 1131 0,'0'0'0'0,"0"0"369"16,0 0-223-16,0 0-49 0,0 0-44 15,-23 63-30-15,31-58-8 0,5-1-1 16,-3-3-12-16,4-1 1 0,-3-4 6 16,-1-3-12-16,-2-2 1 0,-8-4 4 15,0 2-2-15,0 0-5 16,-6-3 10-16,-6 4-9 0,1 3-1 15,-3 4 10-15,6 3-9 0,-5 0-13 16,5 7-7-16,4 3-39 0,2 3-51 16,2 1-20-16,0 4-48 0,0 1-114 15,2 1-124-15</inkml:trace>
  <inkml:trace contextRef="#ctx0" brushRef="#br0" timeOffset="37580.35">17630 11398 1143 0,'0'0'0'0,"0"0"418"0,0 0-281 16,0 0-21-16,0 0-53 16,0 0-33-16,0 0-11 0,60 26 0 15,-51-31-19-15,-5-1 0 0,4-3 11 16,-6 1-16-16,-2-1 0 0,0 0 7 16,-4-1-4-16,-6 0-24 0,1 3 8 15,-1-1-32-15,6 5-44 16,4-1-30-16,0 2-54 0,2 2-153 15,8-2-177-15</inkml:trace>
  <inkml:trace contextRef="#ctx0" brushRef="#br0" timeOffset="38268.66">18381 11080 1225 0,'0'0'0'0,"0"0"357"0,0 0-228 16,-56 4-61-16,29 8-8 16,-4 2-37-16,0 3-17 0,2 1 5 15,0 0-15-15,7 1 1 0,5-3 6 16,5-2-6-16,5-1-16 0,7-2 20 16,0-2-2-16,9 0-13 0,7-5 20 15,5-1-9-15,4-3 3 16,4 0 0-16,8 0 21 0,4 0-11 15,-2-1 3-15,3 1-16 0,1-2 1 16,-4 1 4-16,-3-4 1 0,-5 0-4 16,-11 2 1-16,-9-1 0 0,-11 4-71 15,0-2 36-15,-9 1-18 0,-5-3-56 16,1-1 7-16,-3-1 10 16,-5-5-12-16,3-2 29 0,-5-5-17 15,2-4 19-15,3 3 26 0,3 1 38 16,1 1 18-16,3 5 49 0,1 0-4 15,8 5 25-15,-2-1-6 0,4 4-7 16,0-1 5-16,0 2-15 0,2 1-17 16,0 1 2-16,0 1-2 15,0 0-17-15,4 0 4 0,-4 0-2 16,0 1-10-16,0 1 8 0,-2 0 9 16,3 3-9-16,-3-1 9 0,0 0 5 15,0 2-13-15,0 3 3 16,0 0 1-16,0 7-18 0,2 4 0 15,0 9 7-15,8 4-13 0,-2 5 1 16,-1 4 11-16,5 4-12 0,-4 0 9 16,-2-1 5-16,3 0-16 0,-3-7 2 15,-2-2 7-15,-2-6-9 0,0-6 8 16,2-3 7-16,-2-7-12 16,-2-4-1-16,0-6-3 0,0-2 0 15,0-2 0-15,0 0 0 0,0-3 0 16,0-4-25-16,0 3 16 0,0-1-12 15,0 2 3-15,-2-2 8 0,2 4-9 16,0 1 0-16,0 0 3 16,0 0-18-16,2-1-33 0,0 0-5 15,0-2-60-15,1 1-30 0,1 1-37 16,2-1-133-16,4-1-420 0</inkml:trace>
  <inkml:trace contextRef="#ctx0" brushRef="#br0" timeOffset="38671.08">19028 11089 1238 0,'0'0'0'15,"0"0"199"-15,0 0-114 0,0 0 30 16,91 8-38-16,-48-7-28 0,5 4-28 16,-5-4-10-16,-1 2-14 0,-11-2-18 15,-13-1-20-15,-3 3-44 0,-11 0-49 16,-4 2-5-16,-4-2-30 16,-9 1-54-16,-7 2-108 0,-7 0-98 15</inkml:trace>
  <inkml:trace contextRef="#ctx0" brushRef="#br0" timeOffset="39076.19">19007 11326 408 0,'0'0'0'16,"0"0"194"-16,0 0-104 0,0 0 2 15,0 0-10-15,0 0-15 0,0 0-12 16,0 0-3-16,0 0 0 0,-2-5 27 16,2 5 3-16,0 0-14 0,0-2 12 15,0 2-11-15,0 0-11 0,0 0 17 16,0 0-9-16,0 0-19 16,0 0 11-16,-2 0-2 0,2 0-14 15,-2 0 1-15,2-1-8 0,0 1-10 16,0-1 5-16,0 1-5 0,4 0-17 15,2 0-8-15,9 0 0 0,5-1 9 16,7 0-9-16,6 1 0 0,9 0 0 16,-1-1 0-16,7 1 0 15,-5 2 0-15,-4-1 0 0,-12-1 0 16,-10 1 0-16,-13-1 0 0,-2 1 0 16,-2 2 0-16,0-1 0 0,0 1 0 15,-4-2 0-15,-7-1 0 16,3 0 0-16,2 0 0 0,-6-6-46 15,7 2 8-15,-1-3-51 0,2 1-124 16,4 2-86-16,-4-5-257 0</inkml:trace>
  <inkml:trace contextRef="#ctx0" brushRef="#br0" timeOffset="39953.62">3555 7309 699 0,'-2'-3'0'0,"0"1"333"16,0 1-240-16,0 0 20 0,2 1 14 16,0-1-50-16,0 1-23 0,0 0 22 15,0 0-5-15,0 0-19 0,4 10-2 16,7 4-2-16,-1 10 0 0,7 4-3 16,1 4-17-16,-1 4-21 15,5 0-4-15,3 0-1 0,4-1-4 16,-2-1-86-16,2-2-29 0,-4 2-102 15,-2-1-141-15,-7-4-309 0</inkml:trace>
  <inkml:trace contextRef="#ctx0" brushRef="#br0" timeOffset="40453.78">5902 8713 1191 0,'0'0'0'0,"0"0"338"0,64 33-249 15,-23-26-7-15,11-7-164 0,12-3 164 16,6-6-29-16,7-6-55 0,3 1-225 15,-7 1-27-15,-7 2-165 0</inkml:trace>
  <inkml:trace contextRef="#ctx0" brushRef="#br0" timeOffset="40763.47">6609 8685 1137 0,'0'0'0'15,"0"0"352"-15,0 0-252 0,0 0 4 16,0 0-40-16,0 0-53 16,0 0 11-16,53 60 5 0,-22-12-17 15,9 14-6-15,3 9-1 0,0 0-6 16,3-5-38-16,1-7-76 0,-3-7-68 16,-3-8-109-16,-6-4-378 15</inkml:trace>
  <inkml:trace contextRef="#ctx0" brushRef="#br0" timeOffset="41526.46">11781 11442 898 0,'0'0'0'0,"0"0"308"16,0 0-166-16,0 0-48 0,0 0-8 15,0 0 21-15,0 0-49 0,0 0-15 16,0 0 2-16,22 17-7 0,5-14-8 16,12 3-7-16,17 1-11 15,10 3-4-15,9 1 7 0,3 3-12 16,1-3-6-16,6-1-43 0,-9-2-54 16,-8-1-131-16,-8 0-277 0</inkml:trace>
  <inkml:trace contextRef="#ctx0" brushRef="#br0" timeOffset="42558.43">19842 11042 542 0,'0'0'0'0,"0"0"322"0,0 0-182 15,0 0-23-15,0 0 25 16,0 0-37-16,0 0-9 0,0 0 14 15,-12-32-21-15,24 32 0 0,7 1 3 16,4 3-37-16,4 3-25 0,1 2-12 16,6-2-7-16,-3 2-12 0,-5-5 1 15,-3 0 0-15,-6 2 0 0,-11-2-41 16,0-1 15-16,-6 1-17 16,-4-2-20-16,-6 6 24 0,-11-4-25 15,0 2-4-15,-4-4 33 0,-1-2 1 16,1 0 8-16,0-5 12 0,2-1 5 15,7-1 7-15,-1 3 3 0,9 3-2 16,0 1 2-16,6 0 10 16,2 9-2-16,0 3 11 0,0 8 9 15,2 6 1-15,8 4 8 0,0 7-13 16,1 4-6-16,-1 1 6 0,-2 2-4 16,3-6-10-16,-5-2-6 0,4-7-2 15,-4-6-6-15,-2-9-68 16,1-7 2-16,-1-6-17 0,-2-3-73 15,-4-12-48-15,2-8-154 0</inkml:trace>
  <inkml:trace contextRef="#ctx0" brushRef="#br0" timeOffset="42729.9">19869 11225 1106 0,'0'0'0'0,"0"0"263"15,0 0-151-15,68 14-39 0,-28-13-19 16,5 1-18-16,1-1-25 0,-1 0-13 15,-8-1-88-15,-2-5-38 0,-8-2-53 16,-4-5-150-16,-4 1-86 16</inkml:trace>
  <inkml:trace contextRef="#ctx0" brushRef="#br0" timeOffset="42898.87">20330 11083 923 0,'0'0'0'0,"0"0"374"0,0 0-228 16,0 0-58-16,-66 82 21 15,52-51-52-15,1 1-27 0,11 1-5 16,2-2-9-16,10-6-8 0,3-2-5 16,3-5-2-16,5-3-2 0,0-5-45 15,3-3-7-15,-1-4-43 0,2-3-41 16,-4-5-36-16,-5-4-88 16,-3-3-188-16</inkml:trace>
  <inkml:trace contextRef="#ctx0" brushRef="#br0" timeOffset="43213.36">20264 11209 873 0,'0'0'0'15,"0"0"279"-15,0 0-184 0,0 0-53 16,60 9-16-16,-31-9-11 0,4-1-9 16,-4 1-12-16,0-3-58 0,-4-1-25 15,-5 2-6-15,-7-1-45 16,-9 1 16-16,-4-1 28 0,-4 0 72 15,-5 3 25-15,-1 0-1 0,4 0 0 16,-2 3 89-16,-1 1-2 0,5 0 26 16,0 2-17-16,2 3-4 0,2 4-1 15,4 5-23-15,0 6-3 0,5 3 6 16,1 7-25-16,-2-2-13 16,5 3 0-16,-5-1-15 0,2-3-13 15,-2-5-1-15,-3-3-8 0,-5-8-42 16,0-6-9-16,0-5-10 0,-7-4-55 15,-1-1-93-15,0-8-92 0,-7-5-144 16</inkml:trace>
  <inkml:trace contextRef="#ctx0" brushRef="#br0" timeOffset="43448.87">19822 10850 1065 0,'0'0'0'16,"0"0"279"-16,0 0-141 0,0 0-51 15,0 0-30-15,0 0 10 0,0 0-2 16,105-34-23-16,-47 34-6 16,8 1-6-16,4 4-9 0,7-1-11 15,-5 3-4-15,-12-4-3 0,-12 3-6 16,-13-1-17-16,-10 3-8 0,-9 1-33 15,-3-4-48-15,-3-2-49 0,-4 0-69 16,-4-2-263-16</inkml:trace>
  <inkml:trace contextRef="#ctx0" brushRef="#br0" timeOffset="43795.66">20799 11010 1108 0,'0'0'0'0,"0"0"244"16,0 0-153-16,0 0-41 16,0 0 28-16,0 0-31 0,0 0-26 15,0 0-13-15,0 0-6 0,54 26 0 16,-50-26 0-16,0 0 0 0,-4-4-4 15,0-2-4-15,-2-1 4 0,-6 2 3 16,-2 1 0-16,1-1 0 16,-3 4 0-16,4 1-1 0,-3 0 0 15,5 4 4-15,4 3-3 0,0-1-2 16,2 3-31-16,0 1-55 0,6 1-23 16,3 0-88-16,-1 1-179 0,-2 1-131 15</inkml:trace>
  <inkml:trace contextRef="#ctx0" brushRef="#br0" timeOffset="44014.12">20814 11315 1024 0,'0'0'0'0,"0"0"334"0,0 0-205 16,0 0-57-16,0 0-2 16,0 0-9-16,0 0-32 0,0 0-12 15,62 12-5-15,-54-23-7 0,-4-1-4 16,-4 1 2-16,0 0 0 0,0 4-3 15,-4 0 0-15,-4 2 8 0,-2 4-9 16,1 1 2-16,-1 0-1 16,6 5-3-16,0-1-11 0,2 3-24 15,2-2-48-15,0 2-51 0,8-3-51 16,0-1-126-16,5-3-377 0</inkml:trace>
  <inkml:trace contextRef="#ctx0" brushRef="#br0" timeOffset="44325.52">21409 10967 1124 0,'0'0'0'0,"0"0"295"0,0 0-211 15,0 0 26-15,-80 55-20 0,51-21-28 16,-4 3-6-16,4 7-16 16,6-3-10-16,10 0-6 0,9-4-9 15,4-4-13-15,11-5 0 0,5-5 1 16,5-6-5-16,2-6-7 0,3-6-11 16,1-1-26-16,4-4-41 0,-4-2-9 15,-6-8-45-15,-5-4-40 16,-3-1-30-16,-9 0-55 0,-4 0-84 15,0 1-107-15</inkml:trace>
  <inkml:trace contextRef="#ctx0" brushRef="#br0" timeOffset="44635.83">21678 10989 1019 0,'0'0'0'0,"0"0"406"0,-58 72-267 16,37-37 5-16,7-2-36 0,8 1-61 15,4-4-29-15,4-2-4 16,12-3-7-16,-1-3-8 0,7-4 2 15,1-6 3-15,2-1-7 0,1-8-33 16,1 0 2-16,-6-4-30 0,-1-2-48 16,-3-3-42-16,-9-3-34 0,-2-1-53 15,-2-3-79-15,-2 1-71 0</inkml:trace>
  <inkml:trace contextRef="#ctx0" brushRef="#br0" timeOffset="44946.83">21647 11154 834 0,'0'0'0'15,"0"0"361"-15,0 0-249 0,0 0-17 16,0 0-20-16,70 7-49 16,-45-7-18-16,0-1-3 0,0-3-4 15,-7-2-2-15,-1-4-33 0,-5 3 8 16,-2 0-14-16,-5 1 5 0,-3 1 17 16,-2 0 8-16,0 2 5 0,-2-2 3 15,-3 1-1-15,1 2 6 16,-2 2 0-16,4 0 5 0,0 0 10 15,0 8 8-15,0 3 5 0,-2 3 9 16,2 3-4-16,2 4 3 0,0 6 31 16,0 6-12-16,0 3-17 0,4-1 0 15,0 1-11-15,0-1-18 0,-2-6-5 16,4-1-4-16,-6-5-6 16,2-7-50-16,0-5 10 0,-2-5-36 15,-4-4-36-15,-4-2-31 0,-2-1-66 16,-1-7-145-16,-1-5-84 0</inkml:trace>
  <inkml:trace contextRef="#ctx0" brushRef="#br0" timeOffset="45214.95">21205 10781 697 0,'0'0'0'16,"0"0"356"-16,0 0-206 0,0 0-9 15,0 0-27-15,0 0 4 0,0 0 12 16,72-20-33-16,-31 17-27 16,15 3-5-16,10 0-17 0,9 0-16 15,3 6-3-15,7 0-29 0,-4-2 0 16,-9-2 0-16,-10-2 0 0,-13 3 0 15,-13 0-71-15,-14 2 17 0,-7 0-44 16,-11 0-96-16,2 1-27 16,-6-1-109-16,-8 1-322 0</inkml:trace>
  <inkml:trace contextRef="#ctx0" brushRef="#br0" timeOffset="49026.26">19580 11664 961 0,'0'0'0'0,"0"0"289"16,0 0-155-16,0 0-34 0,0 0 6 16,23 62-35-16,-11-44-20 0,-2-4-1 15,5 0-14-15,-3-4 1 0,1-2 2 16,1-6-22-16,-2 0 3 16,7-3 6-16,-2-2-13 0,-1-6 5 15,1-4-3-15,5-4-10 0,-1 1-2 16,0 0 5-16,-1 1-9 0,1 4 2 15,2 1 10-15,0 5-10 0,-1 5 1 16,1 3 9-16,0 7-8 16,-1 3 6-16,3 4 2 0,-2 0-11 15,2 1 0-15,-5 0 0 0,1-3 0 16,0-3 0-16,-5-4 0 0,1-2 0 16,2-3 0-16,-5-3 0 0,-2-2 0 15,7-6 0-15,-2-6 0 16,1 1 0-16,1-1 0 0,-3-1 0 15,3 2 0-15,-1 2 0 0,-1 3 0 16,-3 4 0-16,5 0 0 0,-4 4 0 16,1 0 0-16,-1 6 0 0,1 4 0 15,1 4 0-15,-3 0 0 0,3 0 0 16,-1-4 0-16,-1-1 0 16,3-2 0-16,1-5 0 0,2-2 0 15,-1 0 0-15,3-9 0 0,4-2 0 16,-4-4 0-16,1 3 0 0,-3 0 0 15,0 3 0-15,-1 4 0 0,-5 1 0 16,1 4 0-16,-1 0 0 16,-1 5 0-16,3 4 0 0,-1 1 0 15,3 1 0-15,-2-2 0 0,-1-2 0 16,7-3 0-16,-3-4 0 0,3 0 0 16,0-4 0-16,2-8 0 0,-3-1 0 15,1 0 0-15,0-3 0 16,-2 2 0-16,-1 2 0 0,-3 2 0 15,-7 3 0-15,3 3 0 0,-7 1 0 16,-2 3 0-16,2 0 0 0,0 5 0 16,5 3 0-16,-3-2 0 0,6 3 0 15,5-3 0-15,2-4 0 16,3 1 0-16,3-3 0 0,2-2 0 16,-2-4 0-16,-2-7 0 0,2 1 0 15,0 0 0-15,-5-1 0 0,1 4 0 16,0 5 0-16,-9 4 0 0,1 0 0 15,-3 3 0-15,-1 7 0 0,-1 2 0 16,0-1 0-16,3 1 0 16,5-4 0-16,7 0 0 0,2-6 0 15,4-2 0-15,0-4 0 0,-4-9 0 16,6-4 0-16,0-3 0 0,2-1-156 16,2-1-43-16,1 1-128 15,1-1-12-15,2 3-307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59:02.7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6846 7908 278 0,'0'0'0'16,"0"0"82"-16,0 0-78 0,0 0 6 15,0 0 63-15,2-1-32 0,-2 1-7 16,0 1 34-16,0-1-5 16,0 1 1-16,0-1 4 0,0 0-22 15,0 0-13-15,0 0-9 0,0 0-14 16,0 0-8-16,2-1-4 0,3-3-81 16,-3-1-55-16,2 1-106 0</inkml:trace>
  <inkml:trace contextRef="#ctx0" brushRef="#br0" timeOffset="3034.81">8074 8351 860 0,'0'0'0'0,"0"0"374"16,0 0-225-16,0 0-7 0,0 0 31 15,0 0-81-15,0 0-28 0,0 0-7 16,-10-19-18-16,8 19-8 0,-6 0-5 16,3 6-9-16,1 4-11 0,-2 3 0 15,-4 5 0-15,8 5-1 0,-5 1-5 16,3 0 0-16,-2 1 0 16,4-3 0-16,2-2 0 0,2-1 0 15,6-3 0-15,1 0 0 0,3-3 0 16,-4-2 0-16,5 0 0 0,-3-4 0 15,-2 3 0-15,7-2 0 0,-7 3 0 16,2 0 0-16,-3 0 0 16,-3 3 0-16,4 0 0 0,-6 5 0 15,-2 4 0-15,-2 3 0 0,-10 0 0 16,1 1 0-16,-5-5 0 0,-3-1 0 16,7-5 0-16,-5-1 0 0,1-7-184 15,-3-4-184-15,-4-4-658 16</inkml:trace>
  <inkml:trace contextRef="#ctx0" brushRef="#br0" timeOffset="5457.03">6356 8789 830 0,'0'0'0'0,"0"0"336"0,0 0-221 15,0 0-12-15,0 0-17 16,0 0-38-16,0 0-14 0,0 0 11 15,0 0-6-15,2 21 1 0,9-13 2 16,-5 0-2-16,8 1-5 0,-3 0 3 16,7 3-7-16,3 0-13 0,-2-1 3 15,3 0-2-15,-1-5-12 0,6 0-1 16,0-4 1-16,0 0-7 0,4-4 0 16,-2 2 0-16,0-3 2 15,0-7-11-15,2 0 0 0,-5-2-18 16,1 0-38-16,-4 3-26 0,-2 0-70 15,-5 0-50-15,-5 0-60 0,1 2-168 16</inkml:trace>
  <inkml:trace contextRef="#ctx0" brushRef="#br0" timeOffset="5888.19">6437 8462 855 0,'0'0'0'15,"0"0"293"-15,0 0-197 0,0 0-4 16,0 0-11-16,0 0-27 15,0 0-7-15,0 0 1 0,64-54 7 16,-41 43 3-16,8 2-15 0,4-1 4 16,-2 3-7-16,8 3-14 0,-5 3-10 15,-1 1-8-15,-11 8-9 0,-1 3-2 16,-4 1-6-16,-9 2-42 16,0 3-61-16,-5-2-61 0,-5-2-109 15,0-6-559-15</inkml:trace>
  <inkml:trace contextRef="#ctx0" brushRef="#br0" timeOffset="6434.45">8388 7243 1343 0,'0'0'0'16,"0"0"355"-16,0 0-265 15,-80 77 8-15,49-42-40 0,4-4-47 16,4-1-10-16,2-7 0 0,11-6-2 15,2-4-115-15,6-8-36 0,2-4-137 16,2-1-254-16</inkml:trace>
  <inkml:trace contextRef="#ctx0" brushRef="#br0" timeOffset="6574.65">8217 7301 1419 0,'0'0'0'0,"0"0"349"0,0 0-251 16,0 0-58-16,76 80-28 15,-47-58-24-15,8-7-146 0,-6-6-385 16</inkml:trace>
  <inkml:trace contextRef="#ctx0" brushRef="#br0" timeOffset="7227.95">2809 11363 999 0,'0'0'0'0,"0"0"322"0,0 0-227 15,0 0 17-15,0 0-5 0,-2 14-62 16,-2 1-28-16,-2 5 5 0,-5 3-10 15,3 1-9-15,2 3 3 0,-4-3-9 16,-1-3-35-16,7-2-49 16,-2-7-47-16,4-5-107 0,-2-3-74 15,0-4-153-15</inkml:trace>
  <inkml:trace contextRef="#ctx0" brushRef="#br0" timeOffset="7340.46">2685 11440 1239 0,'0'0'0'0,"0"0"206"16,0 0-127-16,73 45-49 0,-36-30-27 16,2-5-6-16,0-3-162 0,3-4-176 15,-9-2-449-15</inkml:trace>
  <inkml:trace contextRef="#ctx0" brushRef="#br0" timeOffset="12229.88">16000 12839 874 0,'0'0'0'16,"0"0"309"-16,0 0-178 0,0 0-14 15,0 0-40-15,0 0-4 0,-21 72-13 16,21-47-19-16,0 4-6 16,0 4-15-16,0 1-2 0,0 4 0 15,2-2-15-15,0-2 6 0,2-5 1 16,0-8-12-16,2-4 4 0,-3-5 9 15,-1-6-15-15,4-1 5 0,0-3 5 16,-4-2-12-16,4 0 2 0,-6-9-18 16,6-2-36-16,3-4-40 15,-3 1-26-15,-2-2-85 0,4 3-57 16,3 0-156-16</inkml:trace>
  <inkml:trace contextRef="#ctx0" brushRef="#br0" timeOffset="12561.66">16398 12911 1088 0,'0'0'0'0,"0"0"321"16,0 0-235-16,0 0-17 0,0 0 10 15,0 0-35-15,0 0-14 0,0 0-1 16,0 0-14-16,42 52 4 0,-30-51-2 15,-1-1-14-15,1-4 6 0,-8-2 9 16,2-3-10-16,0-1 4 16,-6-1 2-16,0-1-14 0,0 1 0 15,-6 0 17-15,-2 3-21 0,2 2 8 16,-7 3 3-16,7 2-14 0,-2 1 9 16,-2 1-2-16,5 6 0 0,1 1-76 15,4 3-2-15,0-2-107 0,2 5-9 16,3-3-109-16,-1-1-300 15</inkml:trace>
  <inkml:trace contextRef="#ctx0" brushRef="#br0" timeOffset="12763.82">16427 13202 1084 0,'0'0'0'0,"0"0"351"15,0 0-242-15,0 0-26 0,0 0-22 16,0 0-28-16,67 32-14 0,-47-34-7 15,-3-2-12-15,-3-2 0 0,-1-1 7 16,-5 1-12-16,-4 0-1 16,-4-1 2-16,0 0-11 0,-6 1 8 15,-9 0 2-15,3 4-21 0,-5 2-7 16,1 0-3-16,6 2-22 0,1 3-7 16,3-2-26-16,6-2-102 0,0-1-97 15,6-3-182-15</inkml:trace>
  <inkml:trace contextRef="#ctx0" brushRef="#br0" timeOffset="13093.77">17201 12850 1088 0,'0'0'0'0,"0"0"283"16,0 0-175-16,-52 69-21 0,31-43-11 15,-2-1-29-15,-1-2-18 0,-1-2-1 16,2-5-9-16,9-3-5 16,5-6-1-16,3-4-12 0,2-3 1 15,4 0 2-15,0 0-8 0,10 0-2 16,1 0 9-16,5-4-6 0,3 1 4 16,4 0 3-16,3 2-7 0,1 0 2 15,8 1 2-15,-1 0-2 16,-6-1-2-16,6 1-2 0,-6 0-24 15,-5 0-10-15,-2 3-11 0,-13 2-36 16,-2-2 8-16,-4-2-6 0,-2-1-84 16,-2 0 10-16,-8-1-21 0,0-4-132 15,-5-4 78-15</inkml:trace>
  <inkml:trace contextRef="#ctx0" brushRef="#br0" timeOffset="13261.76">17217 12893 778 0,'0'0'0'0,"0"0"330"15,0 0-182-15,0 0-19 0,29 76-33 16,-23-42-12-16,5 3-23 0,-5 0-12 16,-4-2-32-16,6-3-12 0,-4-4-3 15,-2-4-4-15,0-5-187 16,2-4 20-16,-4-9-162 0,3-5-239 16</inkml:trace>
  <inkml:trace contextRef="#ctx0" brushRef="#br0" timeOffset="13496.24">17779 12866 1336 0,'0'0'0'15,"0"0"295"-15,0 0-190 0,0 0-20 16,0 0-53-16,81 10-23 16,-50-10-1-16,2 0-16 0,2 0-27 15,-6 0-28-15,-2 0-77 0,-13 0-3 16,-9 0-50-16,-5 4-140 0,-3 2-9 16,-13 0-197-16</inkml:trace>
  <inkml:trace contextRef="#ctx0" brushRef="#br0" timeOffset="13665.97">17761 13043 1061 0,'0'0'0'0,"0"0"404"15,0 0-281-15,0 0-15 0,84-8-48 16,-46 4-31-16,3 1-10 16,0 3-17-16,-1 0-4 0,-9 2-102 15,-7 5-120-15,-11-1-79 0,-7 0-267 16</inkml:trace>
  <inkml:trace contextRef="#ctx0" brushRef="#br0" timeOffset="14366.87">4686 8723 167 0,'0'0'0'16</inkml:trace>
  <inkml:trace contextRef="#ctx0" brushRef="#br0" timeOffset="15935.23">18443 12858 1149 0,'0'0'0'0,"0"0"254"0,0 0-119 15,70-4-36-15,-37 3-30 0,2 1-30 16,3 0-24-16,-5 0-6 0,-2-1-10 16,-7 1 2-16,-9 0-2 0,4 0-30 15,-17 3-8-15,-2 1-10 0,0 1-22 16,-9 2 28-16,-5 0-1 0,-3-3-22 16,-3 0 11-16,-1-1 22 15,-2-2 6-15,-6-1 11 0,7 1 7 16,-1-1 0-16,6 0 9 0,3 1 0 15,6 0 17-15,-1 2 7 0,7 0 17 16,0 1 2-16,2 2-8 0,0 8 6 16,2 4 7-16,2 6-12 15,5 6 0-15,-5 1-10 0,2 4-8 16,-2 1-4-16,4 0-14 0,-4-1 0 16,1-8 4-16,-3-4-6 0,2-9-17 15,0-6-10-15,-2-2-16 0,-2-6-6 16,0 0-1-16,0-8-32 15,0-7 3-15,0-3-48 0,0-4-45 16,-6-2-7-16,0-2 35 0,1 2 50 16,-7 1 59-16,6 3 36 0,4 7 2 15,-2 6 163-15,2 3 9 0,2 2 14 16,0 2-36-16,0 0-42 0,8 0-22 16,8 3-4-16,7-2-9 15,6-1-18-15,2-1-31 0,2 1-13 16,2 0-12-16,-2-1 0 0,-4 0-135 15,2 0-28-15,-8-3-35 0,-6 2-75 16,-1-1-162-16</inkml:trace>
  <inkml:trace contextRef="#ctx0" brushRef="#br0" timeOffset="16168.23">19032 12893 857 0,'0'0'0'0,"0"0"396"15,0 0-268-15,0 0-28 0,-64 43 13 16,43-20-38-16,7 5-20 0,-7 1-12 16,2 1-16-16,7-1-1 0,8-3-14 15,4-1-9-15,10-2 2 0,1-5-7 16,7-2 0-16,3-5-8 0,2-3-34 16,1-5-11-16,-1-3-17 15,4 0-45-15,-6-2 6 0,-5-1-31 16,-3-2-78-16,-3-4-45 0,-10 1-19 15,0-2-218-15</inkml:trace>
  <inkml:trace contextRef="#ctx0" brushRef="#br0" timeOffset="16498.08">18933 13071 844 0,'0'0'0'0,"0"0"394"0,0 0-291 16,0 0-50-16,0 0-38 0,0 0 4 15,0 0-7-15,89-5-9 16,-54 5-3-16,0 0 0 0,-4 0-47 15,-4 0-11-15,-2 0 0 0,1 0-13 16,-11 0 8-16,-5 0 12 0,-6 0 5 16,-4-1-25-16,-2-3 28 0,-8-3-7 15,4 1 28-15,-5 0 24 0,3 0 13 16,2 3 32-16,-2 1 13 16,-1 2 20-16,9 0-18 0,-4 2-3 15,4 6-19-15,0 4-9 0,0 1 13 16,2 7 14-16,0 1-18 0,3 3 2 15,3 3-11-15,-4 0-15 0,-4-4-6 16,6-1-9-16,-6-3-2 16,0-6-22-16,0-1-40 0,0-6-33 15,-8-6-44-15,-2 0-158 0,-1-7-150 16</inkml:trace>
  <inkml:trace contextRef="#ctx0" brushRef="#br0" timeOffset="16767.05">18461 12638 910 0,'0'0'0'15,"0"0"307"-15,0 0-169 0,0 0-36 16,0 0-33-16,0 0 16 0,67-19-3 15,-24 19-10-15,9 0-22 0,8 0-10 16,10-1-16-16,2 1-8 16,1 0-1-16,-9 0-12 0,-13 1-2 0,-7 6-2 15,-17 5-28-15,-5-3-8 16,-3-1-34-16,-5-6-82 0,-1-1-37 16,1-1-101-16,-1-3-357 0</inkml:trace>
  <inkml:trace contextRef="#ctx0" brushRef="#br0" timeOffset="17172.09">19416 12597 1217 0,'0'0'0'16,"0"0"295"-16,0 0-204 0,0 0-46 15,0 0-14-15,-28-64-28 0,36 48-1 16,8 0-3-16,1 5-3 16,-3 4 2-16,7 3-2 0,0 3 2 15,-1 1 3-15,-1 3-2 0,0 7 1 16,-5 3 0-16,-2 1 10 0,-5 4-2 16,-5 1 4-16,-2 1 1 0,-7 0 2 15,-7 0 4-15,2 1 1 0,-7-3-2 16,-2-1 3-16,1-4-5 15,-3-3 0-15,4-2 2 0,9-3-7 16,0-3 4-16,6-2-2 0,4 0-4 16,0 0-4-16,4 0-2 0,8 0-6 15,3 0 4-15,1-2 3 0,5 0-5 16,1 1 0-16,1 1-1 16,2 0-30-16,-4 0-22 0,1 3-36 0,-5 0-117 15,-7 2-16-15,3 1-199 16</inkml:trace>
  <inkml:trace contextRef="#ctx0" brushRef="#br0" timeOffset="17684.05">19917 12861 1060 0,'0'0'0'0,"0"0"362"0,0 0-205 15,0 0-43-15,0 0-34 16,0 0-34-16,0 0-28 0,0 0-5 16,0 0-1-16,0 28-3 0,16-28-1 15,-1 0-7-15,-5-5 1 0,-4 0 0 16,5-3-1-16,-9-1 0 0,-2 0 5 15,0 0-10-15,-7-1 6 0,-3 3 0 16,2 0-4-16,-7 4 1 16,3 3 1-16,0 1-33 0,1 1-9 15,3 5-23-15,4 1-59 0,2 3-1 16,2 0-14-16,0 2-56 0,0 1-24 16,0 0-5-16,0 2 6 0,0-1 92 15,-2 1 70-15,-2 1 76 16,-5-1 79-16,3 0 35 0,-2-3 48 15,0-1-4-15,1 0-19 0,3-1-7 16,4 0-36-16,0-3-9 0,0 0-13 16,6 0-25-16,1-5-17 0,7 1-6 15,-6-1-7-15,7-3-7 0,-7 0-8 16,2 0-10-16,-3-5-8 16,-3-2-3-16,2-2-1 0,-6 2 2 15,0-2-8-15,0 2-24 0,0 0-3 16,-6 4-20-16,4 1-17 0,-2 2-55 15,2 0-71-15,2 4-61 0,0 1-138 16</inkml:trace>
  <inkml:trace contextRef="#ctx0" brushRef="#br0" timeOffset="18184.66">20632 12774 750 0,'0'0'0'0,"0"0"437"16,0 0-287-16,0 0-38 0,0 0 17 16,-72 6-31-16,51 6-31 0,0 6-11 15,1 6-23-15,-1 4-8 16,2 7-2-16,7 3-2 0,4 2 4 16,8-2-5-16,12-4-13 0,11-4-2 15,6-6-6-15,8-6-4 0,0-6-14 16,4-7-23-16,1-7-23 0,-5 1-21 15,-6-6-82-15,-8-4-8 0,-7-2-80 16,-7-2-224-16</inkml:trace>
  <inkml:trace contextRef="#ctx0" brushRef="#br0" timeOffset="18448.32">20971 12720 1178 0,'0'0'0'0,"0"0"273"0,0 0-175 15,0 0-22-15,0 0-17 0,-74 78-20 16,59-44-13-16,-1 2 1 16,3 2 10-16,7-1 0 0,6-4-11 15,0-5-17-15,12-6-5 0,5-4-1 16,-1-5-5-16,5-5-12 0,2-7-25 15,2-1-48-15,-3-4-38 0,3-6-33 16,-6-2-108-16,-11-2-35 0,-4 1-66 16</inkml:trace>
  <inkml:trace contextRef="#ctx0" brushRef="#br0" timeOffset="18735.63">20888 12966 823 0,'0'0'0'16,"0"0"431"-16,0 0-318 0,0 0-33 15,0 0-42-15,60-14-27 0,-37 4-10 16,2 1-1-16,-3-3 0 0,-1 1-91 16,-2 1 6-16,-1-2-3 0,-3 4-6 15,-3 1 61-15,-3 5 29 0,-7 2 1 16,-2 8 6-16,-2 3 38 16,-7 4 21-16,1 2 22 0,4 2 7 15,0 4 7-15,0 3-18 0,-1 2-5 16,7 2-17-16,-2 0-33 0,0-2-13 15,7-2-9-15,-1-3-6 0,-4-3-28 16,4-5-40-16,-4-5-14 16,-2-6-9-16,0-4-77 0,-4-1-52 15,-4-7-163-15</inkml:trace>
  <inkml:trace contextRef="#ctx0" brushRef="#br0" timeOffset="19001.55">20458 12522 1081 0,'0'0'0'0,"0"0"317"15,0 0-211-15,0 0-19 0,0 0-17 16,0 0-8-16,83-45-13 0,-27 45 7 15,10 0-7-15,8 0-20 0,3 2-10 16,-3-2-14-16,-8 0-5 16,-12 1 0-16,-13 2-117 0,-12 3-9 15,-12 2-67-15,-5-1-142 0,-5-5-232 16</inkml:trace>
  <inkml:trace contextRef="#ctx0" brushRef="#br0" timeOffset="19406.32">21314 12473 808 0,'0'0'0'0,"0"0"404"0,0 0-241 15,0 0-6-15,0 0-47 0,0 0-49 16,0 0-23-16,0 0-2 16,0 0-7-16,21-54-9 0,-7 54-4 15,1 0-3-15,-1 4-6 0,1 2 1 16,-1 4-4-16,-4-2-2 0,-1 5-2 16,-5 2 0-16,-4-3 3 0,-8 2-2 15,-7 4 6-15,-6-2-3 16,5 3 1-16,-7-3 5 0,-2-2 6 15,9-3 5-15,3-3 2 0,5-3-1 16,6-1-5-16,2-1-9 0,4-2-8 16,9 2 0-16,1-2 5 0,5-1-5 15,5 0 0-15,1 0 0 0,0-2-41 16,0-1-19-16,-2 1-57 0,-1 1-115 16,1 0-33-16,-8-2-174 15</inkml:trace>
  <inkml:trace contextRef="#ctx0" brushRef="#br0" timeOffset="22096.26">21630 12947 998 0,'0'0'0'0,"0"0"425"16,0 0-257-16,0 0-59 0,0 0-48 16,0 0 14-16,75-4-23 0,-32-2-27 15,9-1-6-15,0-2-9 16,1-1-8-16,-3 0 0 0,-9 3-4 15,-10 2-41-15,-10 3-4 0,-11 2-46 16,-4 0-32-16,-6 2-31 0,0 1-35 16,-4-1 33-16,-6 0 12 0,-4-2-120 15,3 1 55-15,-5-8-22 0</inkml:trace>
  <inkml:trace contextRef="#ctx0" brushRef="#br0" timeOffset="22306.23">21949 12780 751 0,'0'0'0'15,"0"0"464"-15,0 0-287 0,0 0-49 16,0 0-19-16,0 0-50 0,0 0-23 16,0 0-13-16,64 1-9 15,-50 11-5-15,1 0-6 0,-3 1 1 16,-4 1-2-16,1-1 0 0,-9 3 1 16,-9 1 0-16,-5 1-1 0,-7 3 0 15,-6-1-4-15,5 0-43 0,-1-5-57 16,6-6-75-16,7-7-253 15</inkml:trace>
  <inkml:trace contextRef="#ctx0" brushRef="#br0" timeOffset="23902.52">22734 12515 918 0,'0'0'0'0,"0"0"376"0,0 0-224 15,0 0-51-15,0 0-50 0,0 0 24 16,0 0 6-16,95-7-42 0,-51 4-15 15,1-2-10-15,1 2-10 0,-11 2-3 16,-6 0 1-16,-11 1-4 16,-5 0-20-16,-5 3-4 0,-8 0-10 15,0 3-3-15,-12 1-5 0,-5 0-16 16,1 1-2-16,-11-4 14 0,2-1 14 16,2-3 4-16,-4 3 1 0,2-1 8 15,3 0 14-15,5 3 10 16,3-1-5-16,3 3 4 0,7 5 29 15,0 5 1-15,4 6 7 0,0 6 19 16,4 8-17-16,4 4-8 0,3 2-5 16,-1 1-13-16,3-1-6 0,-5 0-2 15,2-4-7-15,-2-5 0 0,-3-8 0 16,3-7-32-16,-6-7-7 0,-2-7-28 16,2-5-5-16,0-2-29 15,0-10-47-15,-2-6-58 0,0-4-61 16,-4-2-30-16</inkml:trace>
  <inkml:trace contextRef="#ctx0" brushRef="#br0" timeOffset="24029.05">22833 12766 671 0,'0'0'0'0,"0"0"447"15,0 0-285-15,0 0-38 0,0 0-41 16,0 0 4-16,75-11-13 0,-40 9-47 16,6 2-17-16,-1 0-6 0,1-2-8 15,-10 2-138-15,0 0-39 16,-8 0-69-16,-7-4-163 0</inkml:trace>
  <inkml:trace contextRef="#ctx0" brushRef="#br0" timeOffset="24296.07">23315 12582 1040 0,'0'0'0'15,"0"0"307"-15,0 0-219 0,0 0-12 16,-62 67 22-16,46-33-42 0,-1 1-19 15,0 1-8-15,3 1-13 0,6-3-5 16,8-6-2-16,0-2-10 16,14-8 0-16,7-5-2 0,4-2-21 15,4-9-8-15,-3-1-16 0,3-1-12 16,0-5-5-16,-6-4-11 0,-6-2-37 16,-3-1-14-16,-10-1-66 0,0 4-37 15,-4-2-25-15,-4 1-174 16</inkml:trace>
  <inkml:trace contextRef="#ctx0" brushRef="#br0" timeOffset="24605.49">23237 12759 1028 0,'0'0'0'0,"0"0"279"0,0 0-193 16,0 0-30-16,74 7-23 0,-37-7-17 16,0 0-14-16,-4-3-2 15,0-1 0-15,-4 0-55 0,-4-2-1 16,-6 2-13-16,-7 0 9 0,-6 1-7 15,-6-1-1-15,0 1 31 0,-12-1 20 16,4-1 13-16,-3 1 3 16,1-2 2-16,4 2 33 0,-4-1-7 15,3 3 10-15,3 1 13 0,4-1-6 16,0 1 2-16,-2 0 12 0,2 1-25 16,0 5-9-16,4 5 10 0,0 7 4 15,3 3-6-15,3 5 15 16,-8 2-13-16,6 5-8 0,-4-3-5 15,-2-1-19-15,5-1-1 0,-5-6-2 16,-2-3-52-16,0-2-16 0,0-9-33 16,0-3-40-16,-2-4-54 0,-9-4-223 15</inkml:trace>
  <inkml:trace contextRef="#ctx0" brushRef="#br0" timeOffset="24871.72">22800 12229 1006 0,'0'0'0'0,"0"0"285"0,0 0-106 0,0 0-128 16,0 0 9-16,0 0 28 15,79 9-42-15,-23-6-14 0,8 3-8 16,8-2-21-16,0 1-1 0,-1 0-4 16,-9-1-106-16,-8 4-32 0,-17 2-83 15,-8 3-100-15,-11-4-191 0</inkml:trace>
  <inkml:trace contextRef="#ctx0" brushRef="#br0" timeOffset="25215.07">23861 12515 1218 0,'0'0'0'0,"0"0"233"0,0 0-151 15,0 0-53-15,0 0 4 0,0 0-7 16,0 0-22-16,0 0-3 0,0 0 1 16,47 46-4-16,-36-46-21 0,-1 0 5 15,-8-2 5-15,-2-4 6 0,0 0 10 16,0-4-4-16,-2 3 2 0,-6-1 2 16,-3 2 0-16,-1 3 3 15,2 3 7-15,3 0-7 0,-1 1-3 16,6 3-3-16,0 4 0 0,2 0-19 15,0 0-52-15,2 0-57 0,6 1-85 16,-1 0-166-16,3 1-138 16</inkml:trace>
  <inkml:trace contextRef="#ctx0" brushRef="#br0" timeOffset="25432.97">23867 12784 1064 0,'0'0'0'0,"0"0"306"15,0 0-207-15,0 0-39 0,0 0 9 16,0 0-36-16,62 35-11 0,-41-35-7 16,-11 0-13-16,-4-2 0 0,0-4 2 15,-6-3-3-15,0 3-2 0,-2-4 2 16,-4 4-3-16,-2 2 3 0,0 3 4 16,-3 1-7-16,3 0 1 15,0 0 2-15,4 0-2 0,4 3-5 16,0-2-38-16,4-1-30 0,6 0-11 15,9-4-87-15,1-4-55 16,-1-1-162-16</inkml:trace>
  <inkml:trace contextRef="#ctx0" brushRef="#br0" timeOffset="25684.9">24454 12473 1048 0,'0'0'0'15,"0"0"297"-15,0 0-174 0,0 0 5 16,0 0-31-16,0 0-32 0,0 0-11 16,-72 17-22-16,51 11-9 0,2 6-1 15,3 7-12-15,6-2-5 0,5 0 3 16,5-5-6-16,7-5-3 16,11-1 2-16,3-8 0 0,4-3-8 15,-1-5-13-15,3-4-13 0,2-2-12 16,0-5-18-16,-6-1-15 0,2-3-33 15,-7-4-37-15,-7-4-40 0,5-1-71 16,-12-3-166-16</inkml:trace>
  <inkml:trace contextRef="#ctx0" brushRef="#br0" timeOffset="25929.79">24727 12411 1188 0,'0'0'0'0,"0"0"265"0,0 0-157 16,0 0-30-16,-46 76-8 0,28-40-11 16,3 7-25-16,-1 2-9 0,5-2 0 15,9-5-12-15,2-5-8 0,9-10 1 16,3-3-9-16,7-4-15 16,1-4-20-16,5-4-19 0,-2-3-21 15,-2-5-52-15,-1 0 11 0,1-4-37 16,-5-4-97-16,-5-3-64 0,-5 0-25 15</inkml:trace>
  <inkml:trace contextRef="#ctx0" brushRef="#br0" timeOffset="26100.04">24723 12662 1153 0,'0'0'0'15,"0"0"222"-15,0 0-133 0,0 0-50 16,62 12-25-16,-35-12-5 15,-3 1-9-15,1-1 0 0,-4-1-90 16,0 1-31-16,-9-1-10 0,2 1-65 16,-1-2-10-16,-7 0 124 0,-6 1-321 15</inkml:trace>
  <inkml:trace contextRef="#ctx0" brushRef="#br0" timeOffset="26257.2">24876 12640 418 0,'0'0'0'0,"0"0"325"0,0 0-171 16,0 0-23-16,0 0-29 0,0 0 3 15,0 0-13-15,-2 70-24 0,6-43-11 16,-2 1-3-16,4 1-20 16,4-3-13-16,-3-1-6 0,1-2-15 15,0-4 0-15,-2-5-76 0,-4-4-14 16,-2-6-49-16,0-4-129 0,-4 0-163 16</inkml:trace>
  <inkml:trace contextRef="#ctx0" brushRef="#br0" timeOffset="26503.12">24287 12218 1229 0,'0'0'0'0,"0"0"259"15,0 0-138-15,0 0-32 0,97-26-3 16,-37 26-18-16,8-1-40 0,4 1-15 16,1 6-5-16,1-6-16 15,-10 4-68-15,-8 2-89 0,-23 1-49 16,-12 2-102-16,-13 3-348 0</inkml:trace>
  <inkml:trace contextRef="#ctx0" brushRef="#br0" timeOffset="26808.79">25242 12499 1272 0,'0'0'0'0,"0"0"313"0,0 0-205 16,0 0-37-16,74 1-4 0,-33-1-40 15,5 0-15-15,-1-1-3 16,-5 1-14-16,-9 0-43 0,-11 1-77 15,-7 2-63-15,-13 4-39 0,-7-1-181 16,-7 3-49-16</inkml:trace>
  <inkml:trace contextRef="#ctx0" brushRef="#br0" timeOffset="26969.35">25254 12676 1014 0,'0'0'0'0,"0"0"398"0,0 0-241 15,0 0-21-15,0 0-59 0,79 13-42 16,-32-15-22-16,3 2-10 0,3-1-5 15,-1 1-25-15,-2-3-63 16,-7 0-102-16,-6 1-157 0,-10 0-242 0</inkml:trace>
  <inkml:trace contextRef="#ctx0" brushRef="#br0" timeOffset="27185.74">25901 12350 1218 0,'0'0'0'0,"0"0"253"16,0 0-161-16,-10 69-15 16,6-30-20-16,-1 4-16 0,5 6-17 15,0 2-9-15,2-4-11 0,5-2-5 16,-3-4-28-16,4-9-56 0,4-4-58 15,-1-10-34-15,3-7-36 0,-1-8-94 16,1-4-296-16</inkml:trace>
  <inkml:trace contextRef="#ctx0" brushRef="#br0" timeOffset="27514.44">26325 12406 1507 0,'0'0'0'0,"0"0"267"15,0 0-196-15,0 0-34 0,0 0-11 16,0 0-18-16,72-33-9 16,-62 33 2-16,-1-3-2 0,-5 2-6 15,-2-2-2-15,-2 0-4 0,0-2 6 16,-2 1 5-16,-4 0 4 0,-5 1-4 15,1 3 4-15,-2 0-1 0,1 6 3 16,1 1 11-16,4 1-6 16,2-3-7-16,2 3 3 0,2-1-4 15,0-2-2-15,4 2-1 0,4-3 2 16,4-1 0-16,-3-3-72 0,3 0-27 16,-4 0-77-16,3 0-59 0,-5-1-76 15,-4 1-164-15</inkml:trace>
  <inkml:trace contextRef="#ctx0" brushRef="#br0" timeOffset="27763.81">26337 12631 904 0,'0'0'0'16,"0"0"436"-16,0 0-284 0,0 0-29 15,0 0-29-15,0 0-47 0,0 0-22 16,0 0-1-16,64 25-16 0,-51-31-6 15,-7-3 3-15,-4 1-2 0,-2 0-6 16,0 2 6-16,-2 1 1 16,-2 2-6-16,-7 3 4 0,3 0 1 15,-4 1-2-15,1 6 0 0,7-2 2 16,-4 1-6-16,8 0-8 0,0-2-41 16,0-2-58-16,8-2-101 0,3 0-114 15,3-4-400-15</inkml:trace>
  <inkml:trace contextRef="#ctx0" brushRef="#br0" timeOffset="28281.09">26908 12415 1000 0,'0'0'0'0,"0"0"316"16,0 0-169-16,0 0-62 16,0 0 3-16,0 0-24 0,0 0-23 15,0 0-1-15,0 0 5 0,39-45-10 16,-16 45-2-16,-3 0 5 0,7 0-10 16,-4 2-11-16,6 4 1 0,-2 3-5 15,-2 0-11-15,-1 5 2 16,-1-1-1-16,-6 1-5 0,-9 4 4 15,-6 3 1-15,-4 0-5 0,-10 6 3 16,-7-1-1-16,-8 0 0 0,2 1-2 16,-8-2 4-16,4 1-4 0,-4-3 4 15,4-2-1-15,2-4-2 0,5-5 2 16,3-5 6-16,-2-2-3 16,13-3 12-16,-2 0-16 0,4-2 0 15,6 0 0-15,0 0 0 0,0 0 0 16,0 0 0-16,2 0 0 0,4-4 0 15,2 2 0-15,2 1 0 0,7-2 0 16,0 3 0-16,3-2 0 16,7 0 0-16,2 1 0 0,10 0 0 15,3 1 0-15,-5 0 0 0,2 0 0 16,-2 0 0-16,-6 0 0 0,-6 0 0 16,-4 0-211-16,-3-1-158 0,-11-9-236 15</inkml:trace>
  <inkml:trace contextRef="#ctx0" brushRef="#br0" timeOffset="29400.32">22178 11097 1499 0,'0'0'0'0,"0"0"341"0,0 0-262 16,81 1-37-16,-38-8-15 0,7-4-17 15,4 0-5-15,-3-4-10 0,-7 3-36 16,-5 1-28-16,-10 2-68 16,-15 6-95-16,-3 3 39 0,-11 0-171 15,-7 5-328-15</inkml:trace>
  <inkml:trace contextRef="#ctx0" brushRef="#br0" timeOffset="29717.82">22230 11218 551 0,'0'0'0'16,"0"0"350"-16,0 0-216 16,0 0 27-16,0 0-30 0,0 0-13 15,0 0 9-15,0 0-14 0,0 0-24 16,-19-15-21-16,30 15-35 0,3-3-7 15,11-1 1-15,6 0-11 0,6 2-12 16,2-3-1-16,7 0-6 16,5 3-37-16,-5-1-74 0,1 3-90 15,-9 0-97-15,-9 0-391 0</inkml:trace>
  <inkml:trace contextRef="#ctx0" brushRef="#br0" timeOffset="30118.34">22931 10824 1344 0,'0'0'0'0,"0"0"289"0,0 0-219 15,0 0-34-15,-19 69 29 16,19-26-15-16,0 7-24 0,0 3-19 15,0 0 0-15,2-5-6 0,4-7-2 16,0-6-22-16,3-6-42 0,1-9-48 16,2-4-24-16,-1-7-5 0,1-6-105 15,-4-3-120-15,-1-8-314 0</inkml:trace>
  <inkml:trace contextRef="#ctx0" brushRef="#br0" timeOffset="30417.96">23319 10883 1399 0,'0'0'0'0,"0"0"319"0,0 0-223 15,0 0-49-15,-14 68 0 16,20-57-24-16,8-6-19 0,1-1 0 0,-3-4-2 15,3-4-4-15,-7-3-10 16,2-2 3-16,-6-1-4 0,-4-2 0 16,0 2 12-16,-2 1-3 0,-8 2 4 15,4 0 0-15,-2 3 0 0,-5 0-14 16,3 3-8-16,2 1-20 16,3 0-32-16,3 3-41 0,2 4-37 15,0 1-67-15,0 2-108 0,0 0-196 16</inkml:trace>
  <inkml:trace contextRef="#ctx0" brushRef="#br0" timeOffset="30640.32">23309 11164 1101 0,'0'0'0'0,"0"0"399"0,0 0-271 15,0 0-57-15,0 0-15 16,0 0-29-16,62 37-17 0,-46-41-4 15,-3-6-3-15,-5 1-6 0,0-5-13 16,-6 0 6-16,-2 2 2 0,0 2 9 16,-10 3 3-16,-2 0-4 0,-3 2 0 15,-3 0 10-15,3 6-8 0,1-1-1 16,5 4 0-16,1 2-2 0,8-1-123 16,0 2-65-16,8-1-155 15,1-2-684-15</inkml:trace>
  <inkml:trace contextRef="#ctx0" brushRef="#br0" timeOffset="31168.64">23784 10987 1128 0,'0'0'0'0,"0"0"407"0,0 0-246 16,0 0-62-16,0 0-56 0,-12-64-20 15,33 46-3-15,1-1-7 16,1 1 1-16,10 4 3 0,0 3-13 15,0 4-3-15,0 6 8 0,-8 1-9 16,-2 9 0-16,-11 12 0 16,-1 3 7-16,-11 5-7 0,0 4 0 15,-11-2 3-15,-1 2-3 0,-7-2 0 16,-3-2 3-16,-3 0-4 0,2-5 2 16,-8-1 2-16,6-5-6 0,0-2 6 15,5-4-3-15,3-6-4 16,1 1 8-16,5-7-6 0,7 4-2 15,2-4 8-15,2 0-5 0,2 0-3 16,6-4 8-16,3-1-6 0,5 0 1 16,3 1 2-16,-5 1 10 0,5 1 0 15,-2 2 10-15,-3 0-7 0,5 0-5 16,-3 1 9-16,3 4-10 0,-1-1-3 16,1 2-5-16,0-3 0 15,-3-1 0-15,1 2 0 0,-7-3 0 16,-2-1-103-16,-2 0-22 0,-1 0-151 15,-3-2-206-15</inkml:trace>
  <inkml:trace contextRef="#ctx0" brushRef="#br0" timeOffset="33762.48">24746 10935 1042 0,'0'0'0'0,"0"0"383"0,0 0-250 15,0 0-51-15,0 0-41 0,0 0-21 16,0 0-14-16,0 0 4 0,68 33-9 16,-39-33-2-16,-2-1-87 15,-5 1-18-15,-5 0-48 0,-7 0-22 16,-8 0-49-16,-2 5-136 0,-12 0 79 16</inkml:trace>
  <inkml:trace contextRef="#ctx0" brushRef="#br0" timeOffset="33919.44">24667 11094 714 0,'0'0'0'0,"0"0"411"16,0 0-267-16,0 0-43 0,0 0 7 16,0 0-12-16,66 13-32 0,-29-17-34 15,5-3-7-15,-1 1-19 0,-4-1-8 16,-2-2 2-16,-8 1-51 16,-8-1-59-16,-7 5-2 0,-4 1-48 15,-8 1-99-15,0 0-23 0,-10-2-99 16</inkml:trace>
  <inkml:trace contextRef="#ctx0" brushRef="#br0" timeOffset="34155.51">24948 10828 1104 0,'0'0'0'0,"0"0"355"0,0 0-232 15,0 0-36-15,0 0-29 0,58 69-12 16,-39-51-20-16,-1-1-11 15,3-2 4-15,-3-3-10 0,-5 0-7 16,-3 0 12-16,-10 6-11 0,0 6-3 16,-20 4 0-16,-3 5 17 0,-10 1-19 15,-2-4 4-15,-1-4 3 0,5-3-5 16,15-11-101-16,10-3-63 16,6-9-156-16,6-10-316 0</inkml:trace>
  <inkml:trace contextRef="#ctx0" brushRef="#br0" timeOffset="34651.61">25893 10836 1462 0,'0'0'0'0,"0"0"218"0,0 0-187 15,0 0 1-15,-75 51 25 0,44-28-23 16,2 0-24-16,-6 3 2 0,10-3-9 15,5-6-4-15,9-2 2 0,3-4 11 16,4-4-14-16,4-2 4 16,4-2 3-16,4 0-4 0,7 0 19 15,6-2-7-15,3-2-4 0,7 1 5 16,-2 0-13-16,6 0-2 0,1 0 2 16,5-2 4-16,-4 1-6 0,-4-3 2 15,-2 3 1-15,-4-2-3 0,-14 1 2 16,-3 2 14-16,-8 0-7 15,-2 0 20-15,0 0-4 0,-8-7-6 16,-3-4-5-16,1-3-13 0,-2-1 0 16,-1-3 0-16,1-3 0 0,-5-4 0 15,1-2 0-15,5 3 0 0,-3 3-106 16,8 5 30-16,-1 6-75 16,1 7-111-16,6 3-29 0,0 1-199 15</inkml:trace>
  <inkml:trace contextRef="#ctx0" brushRef="#br0" timeOffset="34980.54">26283 10762 933 0,'0'0'0'0,"0"0"427"16,0 0-308-16,0 0-89 0,0 0 8 16,0 0 55-16,0 74-41 15,0-34-15-15,0 3-7 0,0-2-17 16,0-5-10-16,0-6 5 0,3-5-8 15,1-4 0-15,4-8-110 0,-4-5 24 16,0-5-31-16,-4-3-20 16,2-6-48-16,0-5-158 0,-2-6-16 15</inkml:trace>
  <inkml:trace contextRef="#ctx0" brushRef="#br0" timeOffset="35312.93">26288 10764 769 0,'0'0'0'16,"0"0"462"-16,0 0-299 15,66-34-56-15,-37 33 4 0,4-1-18 16,-2 2-30-16,4 0-20 0,-8 1-27 16,-9 5-6-16,-9 3-8 0,-7 1-4 15,-4 2 4-15,-9 3 2 0,-5-1-4 16,-9 2-2-16,-4 0-2 16,0-2-1-16,2-2 9 0,7 0-3 15,9-6-2-15,3-1 2 0,6-3 19 16,2-1-19-16,8 0 9 0,5 2-5 15,5-2-6-15,7-1 2 0,0 4 10 16,6 1-13-16,-4 0 4 16,-5 4-2-16,1 2-3 0,-8-2 6 15,-1 2 0-15,-8 2-3 0,-4-1 0 16,-4 4 5-16,-8-1-7 0,-11-3 4 16,-2 3 15-16,-5-3-17 0,-10 0 0 15,5-2 6-15,-2 0-7 16,6-6-1-16,9-4 0 0,1-2-83 15,7-8-19-15,5 0-92 0,7-4-77 16,4 4-94-16,7-1-307 0</inkml:trace>
  <inkml:trace contextRef="#ctx0" brushRef="#br0" timeOffset="36187.08">26823 10840 104 0,'0'0'0'0,"0"0"87"0,0 0-33 16,0 0-28-16,0 0-10 0,0 0 26 16,0 0 4-16,0 0-30 15,0 0-9-15,10-14-7 0,-1 2 0 16,-1-1-62-16,0-3-4 0,2-1-51 15</inkml:trace>
  <inkml:trace contextRef="#ctx0" brushRef="#br0" timeOffset="36405.44">26964 10616 605 0,'0'0'0'0,"0"0"452"16,0 0-270-16,0 0-45 0,0 0-49 16,0 0-6-16,-67 30 15 0,45-8-30 15,-3 2-14-15,2 6 1 16,0 5-17-16,1 5-17 0,7-1-10 15,9 0 0-15,6-3-5 0,2-7-5 16,12-3 0-16,3-3 4 0,6-5-5 16,2-5-26-16,-1-5-11 0,3-5-37 15,-2-3-2-15,-2-3-42 0,-5-6-25 16,-7 0-2-16,-1-2-51 0,-8-3-106 16,-2 1 45-16,-4 0-99 15</inkml:trace>
  <inkml:trace contextRef="#ctx0" brushRef="#br0" timeOffset="36762.83">26806 10860 775 0,'0'0'0'0,"0"0"424"0,0 0-324 15,0 0-9-15,0 0 2 0,0 0-38 16,83 0-32-16,-54 0-18 0,0-5 0 16,4 1-10-16,-6-4-65 0,-2 0-26 15,-7 2-25-15,-9 1-54 0,-9 3 11 16,0 2 17-16,-7 0-11 15,1 1 35-15,-8 2 67 0,-1-1 37 16,3 0 21-16,-3-2 6 0,11 2 30 16,0-1 20-16,2 0 16 0,2 0 12 15,0-1 16-15,0 0 4 0,0 0-26 16,0 0-12-16,0 0-4 0,0 0 20 16,2 0-17-16,-2 0 2 15,0 0 8-15,0 0-9 0,0 0-1 16,0 0 7-16,0 4-10 0,0 1-3 15,2 6 2-15,-2 5-24 0,0 3-16 16,2 3-7-16,-2 3-5 16,0 0-7-16,2-1-6 0,2-2 3 15,5-4-2-15,-3-2-50 0,-2-5-4 16,2-6-28-16,0 2-72 0,-1-8 26 16,1 2-65-16,4-2-151 0,-6-9-99 15</inkml:trace>
  <inkml:trace contextRef="#ctx0" brushRef="#br0" timeOffset="37245.58">27135 10699 1317 0,'0'0'0'0,"0"0"261"15,0 0-145-15,79-1-45 0,-40 1-13 16,2 0-28-16,3-1-16 0,-9 0-11 15,0-1-6-15,-14 0-84 0,-11 2 13 16,-4 0-61-16,-6 2 42 0,-4 2-10 16,-6-2 15-16,-9 2 10 15,0 1 18-15,-3 0 24 0,-1-4 8 16,2 1 7-16,3-2 4 0,5 0 16 16,1-1 0-16,4-1 1 0,1 0 0 15,1 2 8-15,2-1 9 0,4 0 21 16,0 0 18-16,-2-1 13 15,2 0-6-15,0 2 8 0,0 0 2 16,0 0-10-16,0 0 1 0,0 0 10 16,0 0-10-16,-2 2-8 0,0-2-9 15,-2 4-7-15,2 3-8 0,-4 4-9 16,1 2-1-16,5 8-3 0,0 3-5 16,0 5 7-16,2 6-7 15,-2 0-10-15,5 7 8 0,1-2-7 16,0-1-10-16,-2 0 10 0,6-7-8 15,-3-5-14-15,-1-4 3 0,-2-4-8 16,2-3-21-16,-6-8 1 0,0-4-24 16,-4-4-46-16,-2 0-19 15,2-6 3-15,-2-5-63 0,-3-3 23 16,3-3-32-16,0-2-51 0,2-3 43 16,-5-3-107-16</inkml:trace>
  <inkml:trace contextRef="#ctx0" brushRef="#br0" timeOffset="37369.19">27218 10937 659 0,'0'0'0'15,"0"0"575"-15,0 0-387 0,0 0-72 16,0 0-20-16,0 0-32 0,74-29-44 16,-49 29-10-16,4-1-13 0,-4 5-98 15,4-2-93-15,2 3-203 0</inkml:trace>
  <inkml:trace contextRef="#ctx0" brushRef="#br0" timeOffset="37681.94">27639 10798 1237 0,'0'0'0'0,"0"0"447"15,0 0-320-15,0 0-72 0,0 0-31 16,0 0 2-16,0 0-8 16,87 12-19-16,-58-10 2 0,0 2-2 15,2-2-74-15,-8 1-44 0,-4-1-80 16,-11 0-68-16,-8 5-79 0,-4-2-105 15</inkml:trace>
  <inkml:trace contextRef="#ctx0" brushRef="#br0" timeOffset="37821.54">27637 10954 1033 0,'0'0'0'0,"0"0"361"0,0 0-233 16,0 0-2-16,0 0-55 0,85 6-41 15,-52-11-17-15,-4-1-18 16,6 0-14-16,-4 2-32 0,0 1-105 15,-4 2-39-15,-2 1-60 0,-2 0-178 16</inkml:trace>
  <inkml:trace contextRef="#ctx0" brushRef="#br0" timeOffset="38586.64">28311 10805 1164 0,'0'0'0'0,"0"0"375"16,0 0-236-16,-20-62-55 0,22 45-52 15,6 2-18-15,8 1-12 16,3-1 1-16,4 7 0 0,0-1-6 15,1 7 3-15,3 2 3 0,-2 7-6 16,-2 4 1-16,-5 6 7 0,-3 1-9 16,-3 3 8-16,-1 4 8 0,-7 0-16 15,-4 2 8-15,-11-1 2 0,1-1-10 16,-11 4 1-16,-3-1 3 16,-5-1-19-16,-6 1 16 0,-5-4 4 15,7-3-2-15,-2-1-1 0,8-6 3 16,4-1-2-16,3-6 2 0,11-3 19 15,-1 0-8-15,6-4 13 0,4 0-1 16,0-6-12-16,4 0 5 16,9-1-2-16,-5-4-9 0,4 0 7 15,-6 3-4-15,-1-2-11 0,1 5 4 16,-4 3 15-16,-2-1-15 0,0 3 9 16,0 0-2-16,-2 0-11 0,-2 0 4 15,2 0 8-15,2 0-15 0,0 0 7 16,-5 0 1-16,5 4-6 15,0 2 3-15,-4-2 3 0,4 0-6 16,-2 2 3-16,0-1 4 0,2 0-8 16,-2-1 5-16,0-3 4 0,-2 2-10 15,2-2 6-15,2 2 2 16,0 1-6-16,0-3 3 0,0 1 4 16,0-1-8-16,0-1 5 0,0 3 3 15,2-3-8-15,-2 0 8 0,0 0 7 16,0-1-10-16,0-1 12 0,0 2-1 15,0 0-12-15,0 0 0 0,0 0 0 16,0 0 0-16,0 0 0 16,0 0 0-16,0 0 0 0,0 0 0 15,0 0 0-15,4 2 0 0,4 1 0 16,-2 1 0-16,7 2 0 0,1 1 0 16,3-2 0-16,6 2 0 0,3-6 0 15,8 2 0-15,-1-2 0 0,2-1 0 16,-2 0 0-16,0 0 0 15,-4-4 0-15,-4 3 0 0,-7-2-156 16,-1 1-81-16,-9 1-92 0,-6 0-353 16</inkml:trace>
  <inkml:trace contextRef="#ctx0" brushRef="#br0" timeOffset="38685.65">28599 11157 192 0,'0'0'0'0</inkml:trace>
  <inkml:trace contextRef="#ctx0" brushRef="#br0" timeOffset="42447.48">18933 8672 102 0,'0'0'0'15,"0"0"49"-15,0 0-34 0,0 0-9 16,0 0 11-16,0 0 5 0,0 0 1 16,0 0 4-16,0 0 4 0,2-3-5 15,-2 3-10-15,0 0-1 0,0-1-4 16,0 1-2-16,0 0 1 16,0 0-2-16,0 0 2 0,0 0-7 15,0 0-6-15,0 0-12 0,-2 0-4 16,2 0-11-16,0 0-7 0,0 0-20 15,0 0-42-15,0 0 23 0</inkml:trace>
  <inkml:trace contextRef="#ctx0" brushRef="#br0" timeOffset="42485.72">18933 8672 38 0,'0'-4'45'15,"0"4"-7"-15,0 0-9 0,0 0-18 16,0 0-9-16,0 0-4 0</inkml:trace>
  <inkml:trace contextRef="#ctx0" brushRef="#br0" timeOffset="44174.13">3872 9301 929 0,'0'0'0'16,"0"0"319"-16,-66 32-207 0,47-26-15 15,4-4-15-15,7-2 5 0,2-6-28 16,4-7-16-16,2-5-21 0,0-7-6 16,10-2 9-16,1-4-2 0,5-1-2 15,5 0 4-15,-3 0-3 16,7 1-5-16,0 4-4 0,-2 3-13 15,0 6 0-15,-9 8 5 0,5 6-8 16,-3 4 3-16,3 7 0 0,-7 6 5 16,3 1-4-16,-7 6 6 0,0 4-9 15,-6-2 4-15,-2 3 10 0,0 0-11 16,-8-1 9-16,2-1 5 0,-3 3-10 16,-3-3 4-16,0-1 4 15,-7 4-8-15,-2-3-3 0,5-1 6 16,-3 0-7-16,5-2 0 0,-7-1 5 15,7-1-11-15,-5-2 7 0,7-3 3 16,-1-2-10-16,3-1 6 0,4-4 5 16,2-2-9-16,-1-2 6 15,5-2 12-15,0 0-12 0,0 0 3 16,0 0-2-16,0 0-4 0,5 0 0 16,3-3 0-16,2-3 0 0,7-1 0 15,1-1 0-15,3 1 0 16,4-3 0-16,-2 2 0 0,8-4 0 15,4 1 0-15,-6 2 0 0,0 1 0 16,-5 3 0-16,-5 3 0 0,-5 2 0 16,-3 0 0-16,-3 0 0 0,-6 1 0 15,-2 2 0-15,0-2 0 0,0-1 0 16,0 0 0-16,-8 0 0 16,4 0 0-16,-2 0 0 0,-1-3 0 15,1 1-110-15,2 0-48 0,0 0-90 16,4 2-132-16,0 4-240 0</inkml:trace>
  <inkml:trace contextRef="#ctx0" brushRef="#br0" timeOffset="45468.65">19127 8574 1086 0,'0'0'0'0,"0"0"417"16,0 0-252-16,0 0-43 0,0 0-26 16,43 77-45-16,-12-56-14 0,7 4-16 15,1-2-7-15,-8-4-8 0,4 0-7 16,-10-3 2-16,-6-1 5 16,-7-4-9-16,-2-4-8 0,-4-2-5 15,-3-3-13-15,-3-1 0 0,-3-1-10 16,-3 0-29-16,-6-2-15 0,-1-5-36 15,-1-5-41-15,-5-3-11 0,3-3-65 16,-3-4-174-16,-3-3-135 16</inkml:trace>
  <inkml:trace contextRef="#ctx0" brushRef="#br0" timeOffset="45606.41">19094 8574 1080 0,'0'0'0'0,"0"0"378"16,0 0-264-16,0 0-10 15,-60 62-33-15,54-45-20 0,-2-1-31 16,-1-3-12-16,9-1-4 0,-4-3-8 16,2-5-49-16,2-1-31 0,2-3-84 15,4-4 6-15,9-5-58 0,-9-6-183 16,6-2-91-16</inkml:trace>
  <inkml:trace contextRef="#ctx0" brushRef="#br0" timeOffset="45746.07">19094 8574 825 0,'29'-35'0'15,"-19"31"505"-15,5 0-343 0,7-1-35 16,5 1-29-16,4 3-51 16,0 0-35-16,-4 1-19 0,4 1-60 15,-4 4-114-15,-2 2-167 0,-2-1-356 16</inkml:trace>
  <inkml:trace contextRef="#ctx0" brushRef="#br0" timeOffset="46356.1">19813 8738 1223 0,'0'0'0'0,"0"0"225"0,0 0-192 16,0 0 1-16,0 0 35 0,0 0-17 15,-60 46-26-15,54-31-10 0,-4 4 4 16,2 2 3-16,-5 4 15 15,7 1 3-15,-2 3-1 0,-3 1 0 16,7 1-9-16,0-2 0 0,2 1-4 16,2-4-8-16,0-1-1 0,4-6-8 15,9-1-1-15,3-4 1 0,3-3-7 16,1-3 2-16,3-4-1 16,0-3-4-16,-2-1 0 0,1 0 0 15,-1-5 0-15,-2-5 0 0,-7-2 0 16,0-3 0-16,-1 0 0 0,-7-1 0 15,2 0 0-15,-6 1 0 0,0-1 0 16,-6-1 0-16,-2 3 0 16,-7 0 0-16,3 2 0 0,-5 5 0 15,-1 1 0-15,-5 6 0 0,0 6 0 16,-4 9 0-16,-4 7 0 0,-2-1 0 16,4 2 0-16,4-4 0 0,11-4 0 15,6-3 0-15,4-6 0 0,1-2 0 16,3-4 0-16,0 1 0 15,7-1 0-15,-1 0 0 0,2-1 0 16,0-4-43-16,-1-2 10 0,-3 0-28 16,2 0-24-16,-2 3-21 0,-2 1-73 15,-2 1 17-15,0 2-45 0,-2 0-163 16,-8 2-133-16</inkml:trace>
  <inkml:trace contextRef="#ctx0" brushRef="#br0" timeOffset="47322.46">20936 6188 1318 0,'0'0'0'0,"0"0"351"0,0 0-241 16,0 0-47-16,0 0 2 0,0 0-27 16,72 0-26-16,-43-2-11 0,0 2 2 15,-4-1-6-15,-2 1-40 16,-1 0-20-16,-3 0-54 0,-7 0-105 15,-8 1 11-15,-4 6-88 0,-8 1-210 16</inkml:trace>
  <inkml:trace contextRef="#ctx0" brushRef="#br0" timeOffset="47462.67">20913 6364 987 0,'0'0'0'0,"0"0"366"15,0 0-209-15,0 0-22 0,0 0-35 16,87 10-36-16,-46-16-35 0,1-1-18 15,-1-1-7-15,2 2-8 0,-1 3-108 16,-5-2-114-16,0 2-61 16,-12 1-301-16</inkml:trace>
  <inkml:trace contextRef="#ctx0" brushRef="#br0" timeOffset="48378.78">21734 6155 856 0,'0'0'0'15,"0"0"349"-15,0 0-200 0,0 0-65 16,0 0-8-16,0 0 1 0,0 0-24 16,4 62-13-16,-4-26 5 0,0 3-3 15,0 1-7-15,0-2-2 16,0-1-10-16,0-4-5 0,0-3-4 15,0-5-4-15,4-5-6 0,-2-5-2 16,0-5-2-16,2-3 0 0,0-5 0 16,3-1-30-16,-1-1-24 0,-2 0-34 15,4-8-37-15,-2-2-21 0,1-5-85 16,1 0-116-16,-4-2-229 16</inkml:trace>
  <inkml:trace contextRef="#ctx0" brushRef="#br0" timeOffset="48908.73">22000 6385 846 0,'0'0'0'0,"0"0"261"0,0 0-175 16,0 0-26-16,0 0 33 15,0 0-31-15,-31-61-14 0,31 45 0 16,4-1 0-16,5 0 9 0,1 0 6 16,7 2-20-16,-1 0-15 0,1 6 9 15,-1 4-10-15,-1 3-11 0,-3 2 0 16,7 3-10-16,-3 7-4 16,5 1 5-16,0 3-6 0,-7 0-2 15,1 1 2-15,-5 2 2 0,-4 1-3 16,-6-2 0-16,0 2 4 0,-8 2-4 15,-7-1 0-15,-3 4 6 0,-5 0-6 16,-4-2 0-16,-2 2 3 16,0-1-3-16,0-2 0 0,4-2 4 15,3-4-3-15,5-3 4 0,7-5-3 16,4-1 2-16,4-3 14 0,0-2-1 16,2 0 1-16,2-2 2 0,6-2-13 15,6 0 5-15,3-3 8 16,4 3-4-16,1 1-4 0,3 3 4 15,4-1-12-15,0 1-4 0,0 0 0 16,-4 3 0-16,-5-2 0 0,-5 3 0 16,-5-1 0-16,-2 2 0 0,-3-3 0 15,-3-2 0-15,2 1 0 0,-4-1 0 16,0 0 0-16,0-2 0 16,-6-3-52-16,6 1-14 0,0-4-52 15,0 2-119-15,6-2-10 0,-2-2-153 16</inkml:trace>
  <inkml:trace contextRef="#ctx0" brushRef="#br0" timeOffset="49214.48">22470 6351 1052 0,'0'0'0'15,"0"0"430"-15,0 0-264 0,0 0-16 16,0 0-37-16,0 0-35 16,0 0-20-16,0 0-58 0,0 0 0 15,82-29 0-15,-40 23 0 0,1 0 0 16,-4 2 0-16,3 0 0 0,-9-1 0 15,-4 1 0-15,-9 1 0 0,-7 1 0 16,-7 2 0-16,-6 2 0 16,0 6-85-16,-8 0-104 0,-7-3-134 15,-10 0-316-15</inkml:trace>
  <inkml:trace contextRef="#ctx0" brushRef="#br0" timeOffset="50405.53">23282 6104 1064 0,'0'0'0'0,"0"0"224"16,0 0-116-16,-56 39-31 0,35-17 17 15,7-1 22-15,-3 0-52 0,11 1-16 16,2-1 5-16,4 3-20 16,8-5-14-16,5-1-5 0,7 0-10 15,5-3-5-15,6-3 2 0,2-2 2 16,-2-2-3-16,0-2 0 0,-2 3 5 16,-14-3-7-16,-5-2 4 0,-6 2-1 15,-4-1-2-15,0 5 2 0,-6 1 13 16,-8 0-7-16,-5 4 1 15,-2-1-2-15,-1 2-7 0,-3-3 2 16,2 2 3-16,2-2-6 0,1-3 2 16,3 0 0-16,3-4-29 0,5 0 3 15,-3-2-15-15,4-4-25 0,6 0-30 16,-5-3-39-16,7-2-6 0,0-5-72 16,0-1-46-16,7-4-83 15</inkml:trace>
  <inkml:trace contextRef="#ctx0" brushRef="#br0" timeOffset="50747.33">23237 6160 999 0,'0'0'0'0,"0"0"351"16,0 0-251-16,0 0 3 0,0 0 21 16,0 0-55-16,0 0-28 0,0 0-4 15,0 0-14-15,-7-8-9 0,14 8 6 16,-1 0 0-16,4 0-8 0,0-2 3 16,5 1-4-16,1-2-2 15,7 0 10-15,2-2-7 0,4-1 1 16,0 1 10-16,2 0-10 0,-8 3-5 15,-3 1-2-15,-7 1-1 0,-3 0-8 16,-6 0 6-16,2 2-3 16,-4 1 0-16,-2-2 0 0,0 4-20 15,-2-1-3-15,-4-1-17 0,2 1-19 16,-2 0-58-16,0 0-110 0,-1 3-23 16,3-3-205-16</inkml:trace>
  <inkml:trace contextRef="#ctx0" brushRef="#br0" timeOffset="51185.74">21229 7464 1199 0,'0'0'0'0,"0"0"245"0,0 0-88 16,0 0-80-16,0 0-23 0,0 0 9 15,0 0-26-15,77 19-24 0,-44-23-8 16,-2-1-2-16,-4-1-6 16,-2 0-75-16,-5 4 0 0,-7 2-40 15,-5 0-26-15,-8 8 3 0,-2 1-31 16,-6 4-67-16,-11 0-69 0,0 2-56 15</inkml:trace>
  <inkml:trace contextRef="#ctx0" brushRef="#br0" timeOffset="51329.38">21227 7688 878 0,'0'0'0'0,"0"0"355"0,0 0-242 16,0 0-21-16,79-3 3 0,-44-7-30 15,6-1-33-15,1-3-22 0,1 3-6 16,-4 0-8-16,-4 0-110 15,-6 4-5-15,-2-3-69 0,-4 3-167 16,-4-4-65-16</inkml:trace>
  <inkml:trace contextRef="#ctx0" brushRef="#br0" timeOffset="51782.6">21930 7291 1218 0,'0'0'0'0,"0"0"213"0,0 0-140 15,0 0 17-15,-29 62-29 0,19-43-33 16,-1-2-16-16,3 1-9 16,0-4-6-16,2 0-52 0,0-6-11 15,3-4-25-15,1-2-51 0,2-2-5 16,0-4-28-16,0-5-40 0,9-3 71 16,-3-3 81-16,4 3 58 0,1-2 10 15,1 3 75-15,7 2 83 16,-5 0-3-16,5 2-14 0,-1 0 11 15,5 3-37-15,2 3-41 0,2 1-7 16,4 0-21-16,-9 3-18 0,-5 3 6 16,-5 2-7-16,-3 3-1 0,-1 0 16 15,-8 5-11-15,0 0-2 0,-8 5 8 16,-5 4-5-16,1 3-10 16,-1 5 6-16,-5 4-6 0,-1 5-23 15,-6 1-4-15,1 6 0 0,-7 2 0 16,-3 2 0-16,-1-4 0 0,0-2 0 15,0-5 0-15,6-8 0 0,2-5 0 16,7-7 0-16,3-7 0 16,9-6 0-16,4-6 0 0,-3-3 0 15,7 0 0-15,0-5 0 0,0-4 0 16,7 0 0-16,-1-3 0 0,2-2 0 16,2-1-87-16,3 2-57 0,-1-3-99 15,7-2-92-15,-7-5-560 16</inkml:trace>
  <inkml:trace contextRef="#ctx0" brushRef="#br0" timeOffset="52266.42">22064 4149 1467 0,'0'0'0'0,"0"0"287"15,0 0-248-15,0 0-19 0,-39 78 4 16,27-42-2-16,3-5-14 16,5-4-8-16,4-7 0 0,0-2-53 15,0-4-40-15,4-6-70 0,1-3-5 16,-1-4-75-16,-2-1-196 0,-2-3-182 16</inkml:trace>
  <inkml:trace contextRef="#ctx0" brushRef="#br0" timeOffset="52638.64">22031 4240 859 0,'0'0'0'16,"0"0"425"-16,0 0-279 0,62-35-20 16,-29 33-17-16,9 2-30 0,3 0-22 15,7 2-14-15,-2 1-9 0,-9 3-6 16,-6 2-1-16,-12 0-10 0,-5 2 3 16,-5 0 3-16,-7-3-8 15,-2-2 11-15,-2-1-13 0,-2-4-13 16,-2 0 0-16,-6 0 0 0,0 2 0 15,-5-2 0-15,1 6 0 0,-5 4 0 16,-1 6 0-16,-5 14 0 16,0 9 0-16,-4 10 0 0,0 7 0 15,-6 6 0-15,-2 5 0 0,-2 2 0 16,2-1 0-16,-4-8 0 0,10-7 0 16,6-11 0-16,4-9 0 0,7-8 0 15,4-8 0-15,-1-6 0 0,7-3 0 16,0-5 0-16,2-3 0 15,0 0 0-15,0 0 0 0,0-6 0 16,0-5 0-16,2 0 0 0,0-1 0 16,7-1 0-16,-1 1 0 0,0 2 0 15,0 3-94-15,7 0-52 0,-5 4-141 16,5 3-37-16,1 0-270 0</inkml:trace>
  <inkml:trace contextRef="#ctx0" brushRef="#br0" timeOffset="52768.7">22486 5032 1596 0,'0'0'0'0,"0"0"174"0,0 0-181 16,0 0-64-16,0 0-155 0,0 0-257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3:06:04.64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16403 5823 1094 0,'0'0'0'0,"-2"61"229"0,-7-13-101 15,3 6-40-15,0 1 14 0,-2-4-40 16,3-2-36-16,5-5-15 0,0-4-4 15,11-4-6-15,-5-5-2 16,4-3-35-16,1-6-35 0,-3-2-54 16,0-2 6-16,-6-3-21 0,0-1-37 15,-4 1 30-15,-8-6 52 0,4 3 51 16,-7-6 42-16,5 1 2 0,2 2 0 16,2-2 92-16,0 1 1 15,4 1 7-15,8-2 1 0,2-2-20 16,11-2 8-16,8-3-16 0,6-3-30 15,6-8-12-15,5-7-4 0,-1-5-13 16,-3-7-6-16,-7-5 2 0,0-5-7 16,-10-3-3-16,-9 1 0 0,-5-3 4 15,-11-1-3-15,-7-3 5 16,-13-5-5-16,-15-3 0 0,-9-6 5 16,-8 3-6-16,-7 6 0 0,-10 13-4 15,-7 23 7-15,-7 19 14 16,-2 30 5-16,-4 19 17 0,5 11-12 15,7 7 15-15,11 6-10 0,23 3 23 16,18 8 21-16,15 3-35 0,20-2-23 16,19-6-8-16,16-13-10 0,24-13 0 15,5-16-2-15,15-17 2 0,4-15-37 16,-4-7 16-16,-9-11-53 0,-16-7-67 16,-14-4 29-16,-17-2-70 15,-10 3-183-15,-9 4 76 0,-10 7 5 16</inkml:trace>
  <inkml:trace contextRef="#ctx0" brushRef="#br0" timeOffset="8712.62">15640 8011 876 0,'0'0'0'0,"0"0"328"16,0 0-152-16,0 0-60 0,0 0-13 15,0 0-51-15,0 0-26 0,0 0 10 16,47-31 3-16,-5 37-14 16,-5 1-13-16,-4 3-8 0,-8 0 1 15,-5 2-4-15,-7 3-1 0,-13 4 0 16,-8 4 5-16,-15 6-2 0,-6 7 4 16,-12 0-2-16,-1 0 7 0,-1-5 18 15,6-4 0-15,6-8-6 16,16-5 4-16,7-7-9 0,8-6-14 0,12-1-4 15,13-5 1-15,12-8-4 16,11-9 4-16,12-3 1 0,2 0-3 16,0 2-45-16,0 3-12 0,-10 5-58 15,-5 5-38-15,-4 2-20 0,-3 6-101 16,-11 1-40-16,-9 3-88 0</inkml:trace>
  <inkml:trace contextRef="#ctx0" brushRef="#br0" timeOffset="9039.83">16146 8345 783 0,'0'0'0'16,"0"0"369"-16,0 0-243 16,-56 76-12-16,36-54-15 0,-5 0-24 15,-10 1-19-15,0-1-2 0,-9-1-17 16,-5-3-10-16,-3-5-3 0,-4-6 1 16,2-7-6-16,-3-6-3 0,9-11 4 15,3-11-3-15,5-11-3 16,15-18-1-16,9-22-10 0,8-23-6 15,12-13 2-15,19-5-22 0,20 11 1 16,19 21 7-16,10 17-25 0,17 11 33 16,-2 11 7-16,6 6 0 0,-2 14 0 15,0 17 18-15,-6 14-1 0,-11 28-12 16,-14 18 0-16,-14 20-3 16,-18 16-2-16,-17 12 0 0,-11 3 9 15,-19 1-9-15,-14-6 0 0,0-14 7 16,-4-15-10-16,6-14 5 0,-4-14-5 15,10-11-22-15,2-16-18 0,7-10-87 16,7-6-107-16,7-10-68 16,2-7-253-16</inkml:trace>
  <inkml:trace contextRef="#ctx0" brushRef="#br0" timeOffset="17356.97">14683 10794 1238 0,'0'0'0'0,"0"0"287"16,0 0-176-16,0 0-31 0,0 0-35 16,0 0-15-16,0 0 6 0,0 0-18 15,31 53-4-15,-17-38-11 0,-1 2-2 16,-1-2 4-16,-6 2-6 15,-2 0 1-15,-4-2 0 0,0 1 3 16,-8 0-4-16,-4-5 2 0,3 0 1 16,5-3-4-16,0-1 4 0,4-1-2 15,0-2-2-15,6 0 4 0,1-2-2 16,9 0 2-16,3-2 4 0,1 0-7 16,5 2 0-16,-2 1 2 15,-2-1 1-15,-7 5-3 0,-4 2 2 16,-10 3 0-16,0 7-1 0,-14 2 0 15,-5 6 5-15,-8 1-5 0,-4-1 0 16,-6-2 5-16,0-1-5 16,4-7 6-16,8-7-7 0,7-4 2 15,9-5 3-15,7-1-4 0,2-2 0 16,6-10-4-16,11-1-27 0,12-5-2 16,-2-2-26-16,8 4-89 0,0 1-6 15,2 5-27-15,5 7-65 0,1 3-16 16,-2 0-10-16</inkml:trace>
  <inkml:trace contextRef="#ctx0" brushRef="#br0" timeOffset="17699.29">15179 11336 672 0,'0'0'0'0,"0"0"462"16,-39 80-305-16,16-48-27 0,-4 2-23 16,-8 1-17-16,0-3-15 15,-11-1-16-15,-5-2-13 0,-5-6-4 16,-4-5-9-16,2-5-10 0,-4-9 2 15,-2-4-11-15,2-6-2 0,2-11 0 16,2-12-7-16,10-9-2 0,9-15 3 16,10-17-8-16,11-17 1 15,9-25 2-15,9-16-2 0,15-12-42 16,16 2 6-16,20 12-31 0,16 20-6 16,19 20 77-16,7 21-5 0,19 18 4 15,6 27 25-15,-4 24 20 0,-7 42-6 16,-22 33-18-16,-17 30-13 15,-25 18 6-15,-20 6 10 0,-23 5-11 16,-20-6-7-16,-20-5-3 0,-11-13-6 16,-1-15-6-16,0-15-24 0,13-24-14 15,8-14-68-15,6-22-123 0,2-20-332 16</inkml:trace>
  <inkml:trace contextRef="#ctx0" brushRef="#br0" timeOffset="21157.82">7096 7920 436 0,'0'0'0'0,"0"0"22"0,0 0-15 15,0 0 141-15,-6-5-107 0,6 4-9 16,0 1-12-16,0-3-7 15,0 1-2-15,2 0-6 0,2 1-3 16,-2 1-1-16,5 0 1 0,-1 0-4 16,0 0-109-16,-6 0-50 0</inkml:trace>
  <inkml:trace contextRef="#ctx0" brushRef="#br0" timeOffset="41235.06">17969 13632 1002 0,'0'0'0'0,"0"0"301"15,0 0-244-15,0 0 17 0,0 0-14 16,-76 64-18-16,51-34-5 0,-4 1-7 16,4-3-16-16,1-1 3 0,1-3-1 15,0-6-13-15,15-5 6 16,-2-6 3-16,10-2-10 0,2-2 2 15,12 1 7-15,11 0-8 0,2-2 8 16,14-1 5-16,3-1-13 0,3 1 1 16,9 2 5-16,-4-3-11 0,-3 1 4 15,-3-1 4-15,-9 0-12 0,-6 0-11 16,-8 0-7-16,-11 0-33 0,-4 0-29 16,-6 0 14-16,-2 0-53 15,-4 0-6-15,-10-9-40 0,3-1-94 16,-9-5-28-16,-1-4 7 0</inkml:trace>
  <inkml:trace contextRef="#ctx0" brushRef="#br0" timeOffset="41385.91">18034 13704 864 0,'0'0'0'0,"0"0"235"16,0 0-124-16,26 87-26 0,-21-49-34 16,3 5-20-16,-6 3-14 0,-2-2-9 15,0-2-12-15,-4-6-62 16,4-4-63-16,0-5-72 0,0-7-152 15,0-4 31-15</inkml:trace>
  <inkml:trace contextRef="#ctx0" brushRef="#br0" timeOffset="41890">18356 14212 615 0,'0'0'0'0,"0"0"303"0,0 0-177 16,0 0 19-16,-2 77-30 0,-25-57-27 15,-8 4-14-15,0-1-15 0,-11-4-19 16,-7-2 12-16,1-8-11 0,-6-3-15 16,-4-6-1-16,2-5-3 15,4-12-14-15,-6-10 2 0,0-8-2 16,4-11-11-16,-2-8-10 0,7-3 17 16,3-5-8-16,15-3-2 0,8-5 10 15,10 1-8-15,15 1-1 16,7 4 5-16,19 4 9 0,20 0-5 15,7-4 14-15,26 1-9 0,12 3 17 16,12 6 5-16,9 11-17 0,7 16-5 16,-3 9 3-16,-2 13-10 0,-5 3 2 15,-14 16 3-15,-8 11-11 0,-8 6 4 16,-15 6 0-16,-15 3 2 16,-10 5-4-16,-20 5 4 0,-9 8 0 15,-16 8 0-15,-19 7 60 0,-14 8-22 16,-9 4 0-16,-18 4-12 0,-11 2-28 15,-5-1 0-15,-3-5 0 0,0-13 0 16,10-14 0-16,5-13 0 16,8-11 0-16,6-11 0 0,11-12 0 15,13-8 0-15,3-3 0 0,19-4 0 16,2-3 0-16,8 0 0 0,2-1 0 16,2 0 0-16,14-3 0 0,-1 2-95 15,1 0 15-15,5 5-47 16,0 0-32-16,1 4-10 0,7 0-112 15,-6 3-153-15</inkml:trace>
  <inkml:trace contextRef="#ctx0" brushRef="#br0" timeOffset="43171.3">21242 13619 208 0,'0'0'0'16,"0"0"9"-16,0 0-5 0,0 0-2 16,0 0-4-16,0 0-16 0,0 0-2 15,0 0-10-15,25-4 14 0,-25 1 17 16,2 3-1-16,-2-3 0 15,2 2 4-15,0 1-2 0,-4-1 1 16,6 1-3-16,-2 0 0 0,-2 0-122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來看 </a:t>
            </a:r>
            <a:r>
              <a:rPr lang="en-US" altLang="zh-TW" baseline="0" dirty="0"/>
              <a:t>112 </a:t>
            </a:r>
            <a:r>
              <a:rPr lang="zh-TW" altLang="en-US" baseline="0" dirty="0"/>
              <a:t>年特招試題，如圖，長方形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 </a:t>
            </a:r>
            <a:r>
              <a:rPr lang="zh-TW" altLang="en-US" baseline="0" dirty="0"/>
              <a:t>兩點皆在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</a:t>
            </a:r>
            <a:r>
              <a:rPr lang="zh-TW" altLang="en-US" baseline="0" dirty="0"/>
              <a:t> 在長方形的邊上，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CF</a:t>
            </a:r>
            <a:r>
              <a:rPr lang="zh-TW" altLang="en-US" baseline="0" dirty="0"/>
              <a:t> 相交於 </a:t>
            </a:r>
            <a:r>
              <a:rPr lang="en-US" altLang="zh-TW" baseline="0" dirty="0"/>
              <a:t>G</a:t>
            </a:r>
            <a:r>
              <a:rPr lang="zh-TW" altLang="en-US" baseline="0" dirty="0"/>
              <a:t> 點，這是 </a:t>
            </a:r>
            <a:r>
              <a:rPr lang="en-US" altLang="zh-TW" baseline="0" dirty="0"/>
              <a:t>G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三角形 </a:t>
            </a:r>
            <a:r>
              <a:rPr lang="en-US" altLang="zh-TW" baseline="0" dirty="0"/>
              <a:t>BCG</a:t>
            </a:r>
            <a:r>
              <a:rPr lang="zh-TW" altLang="en-US" baseline="0" dirty="0"/>
              <a:t> 面積為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，這一塊面積 </a:t>
            </a:r>
            <a:r>
              <a:rPr lang="en-US" altLang="zh-TW" baseline="0" dirty="0"/>
              <a:t>4 </a:t>
            </a:r>
            <a:r>
              <a:rPr lang="zh-TW" altLang="en-US" baseline="0" dirty="0"/>
              <a:t>標在圖上，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EFG</a:t>
            </a:r>
            <a:r>
              <a:rPr lang="zh-TW" altLang="en-US" baseline="0" dirty="0"/>
              <a:t> 面積為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，這一塊面積是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則四邊形 </a:t>
            </a:r>
            <a:r>
              <a:rPr lang="en-US" altLang="zh-TW" baseline="0" dirty="0"/>
              <a:t>ABFG</a:t>
            </a:r>
            <a:r>
              <a:rPr lang="zh-TW" altLang="en-US" baseline="0" dirty="0"/>
              <a:t> ，就是這一塊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和四邊形 </a:t>
            </a:r>
            <a:r>
              <a:rPr lang="en-US" altLang="zh-TW" baseline="0" dirty="0"/>
              <a:t>CDEG</a:t>
            </a:r>
            <a:r>
              <a:rPr lang="zh-TW" altLang="en-US" baseline="0" dirty="0"/>
              <a:t>，這邊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 的面積總和是多少呢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要求這兩塊面積相加，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看起來只要能知道整個長方形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的面積 減去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再減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就會得到。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連 </a:t>
            </a:r>
            <a:r>
              <a:rPr lang="en-US" altLang="zh-TW" baseline="0" dirty="0"/>
              <a:t>BF</a:t>
            </a:r>
            <a:r>
              <a:rPr lang="zh-TW" altLang="en-US" baseline="0" dirty="0"/>
              <a:t>、為什麼</a:t>
            </a:r>
            <a:r>
              <a:rPr lang="en-US" altLang="zh-TW" baseline="0" dirty="0"/>
              <a:t>?]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現在要求長方形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的面積，看起來沒有什麼線索，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關於它的面積，我們以前學過，</a:t>
            </a:r>
            <a:br>
              <a:rPr lang="en-US" altLang="zh-TW" baseline="0" dirty="0"/>
            </a:br>
            <a:r>
              <a:rPr lang="zh-TW" altLang="en-US" baseline="0" dirty="0"/>
              <a:t>在這個圖形中，如果拉出這樣子的內接三角形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面積就是整個長方形的一半。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可以換成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倍的三角形 </a:t>
            </a:r>
            <a:r>
              <a:rPr lang="en-US" altLang="zh-TW" baseline="0" dirty="0"/>
              <a:t>BCF</a:t>
            </a:r>
            <a:r>
              <a:rPr lang="zh-TW" altLang="en-US" baseline="0" dirty="0"/>
              <a:t> 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又注意到題目條件有給三角形 </a:t>
            </a:r>
            <a:r>
              <a:rPr lang="en-US" altLang="zh-TW" baseline="0" dirty="0"/>
              <a:t>BCG</a:t>
            </a:r>
            <a:r>
              <a:rPr lang="zh-TW" altLang="en-US" baseline="0" dirty="0"/>
              <a:t> 面積是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我們就知道，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只要能求出這個 三角形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的面積就可以得到答案了。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目前目標轉變成求三角形</a:t>
            </a:r>
            <a:r>
              <a:rPr lang="en-US" altLang="zh-TW" baseline="0" dirty="0"/>
              <a:t>BGF</a:t>
            </a:r>
            <a:r>
              <a:rPr lang="zh-TW" altLang="en-US" baseline="0" dirty="0"/>
              <a:t>，寫下來提醒自己。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接著觀察到這兩個 是等高三角形，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就會聯想它們的面積比 三角形 </a:t>
            </a:r>
            <a:r>
              <a:rPr lang="en-US" altLang="zh-TW" baseline="0" dirty="0"/>
              <a:t>BGF</a:t>
            </a:r>
            <a:r>
              <a:rPr lang="zh-TW" altLang="en-US" baseline="0" dirty="0"/>
              <a:t> ：</a:t>
            </a:r>
            <a:r>
              <a:rPr lang="en-US" altLang="zh-TW" baseline="0" dirty="0"/>
              <a:t>4 </a:t>
            </a:r>
            <a:r>
              <a:rPr lang="zh-TW" altLang="en-US" baseline="0" dirty="0"/>
              <a:t>會等於 底邊 </a:t>
            </a:r>
            <a:r>
              <a:rPr lang="en-US" altLang="zh-TW" baseline="0" dirty="0"/>
              <a:t>FG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GC</a:t>
            </a:r>
            <a:r>
              <a:rPr lang="zh-TW" altLang="en-US" baseline="0" dirty="0"/>
              <a:t> 的比。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現在問題就轉變成如何求出 這兩段的長度比了。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觀察已知面積的兩個三角形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這兩個面積已經知道，且一看就是相似三角形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因為對頂角相等、內錯角相等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接著，就可以利用相似三角形面積比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會等於對應邊 </a:t>
            </a:r>
            <a:r>
              <a:rPr lang="en-US" altLang="zh-TW" baseline="0" dirty="0"/>
              <a:t>FG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CG </a:t>
            </a:r>
            <a:r>
              <a:rPr lang="zh-TW" altLang="en-US" baseline="0" dirty="0"/>
              <a:t>的平方比這個性質，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將平方去掉，開根號，得到 </a:t>
            </a:r>
            <a:r>
              <a:rPr lang="en-US" altLang="zh-TW" baseline="0" dirty="0"/>
              <a:t>FG</a:t>
            </a:r>
            <a:r>
              <a:rPr lang="zh-TW" altLang="en-US" baseline="0" dirty="0"/>
              <a:t>：</a:t>
            </a:r>
            <a:r>
              <a:rPr lang="en-US" altLang="zh-TW" baseline="0" dirty="0"/>
              <a:t>CG= 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回頭求出 </a:t>
            </a:r>
            <a:r>
              <a:rPr lang="en-US" altLang="zh-TW" baseline="0" dirty="0"/>
              <a:t>FBC</a:t>
            </a:r>
            <a:r>
              <a:rPr lang="zh-TW" altLang="en-US" baseline="0" dirty="0"/>
              <a:t> 的面積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代回到剛剛的比例式中，就會得到三角形 </a:t>
            </a:r>
            <a:r>
              <a:rPr lang="en-US" altLang="zh-TW" baseline="0" dirty="0"/>
              <a:t>BGF</a:t>
            </a:r>
            <a:r>
              <a:rPr lang="zh-TW" altLang="en-US" baseline="0" dirty="0"/>
              <a:t> 面積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BCF </a:t>
            </a:r>
            <a:r>
              <a:rPr lang="zh-TW" altLang="en-US" baseline="0" dirty="0"/>
              <a:t>面積 就是</a:t>
            </a:r>
            <a:r>
              <a:rPr lang="en-US" altLang="zh-TW" baseline="0" dirty="0"/>
              <a:t> 2 + 4 = 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整個長方形面積就是 </a:t>
            </a:r>
            <a:r>
              <a:rPr lang="en-US" altLang="zh-TW" baseline="0" dirty="0"/>
              <a:t>2 x 6 = 12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所以這題的答案就等於 </a:t>
            </a:r>
            <a:r>
              <a:rPr lang="en-US" altLang="zh-TW" baseline="0" dirty="0"/>
              <a:t>12- 1- 4 = 7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這是一題不容易想的題目，我們來整理一下想法，</a:t>
            </a: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在條件不多的情況下，從題目要的目標開始分析，</a:t>
            </a:r>
            <a:br>
              <a:rPr lang="en-US" altLang="zh-TW" baseline="0" dirty="0"/>
            </a:br>
            <a:r>
              <a:rPr lang="zh-TW" altLang="en-US" baseline="0" dirty="0"/>
              <a:t>轉變成要求的是整個長方形面積 </a:t>
            </a:r>
            <a:r>
              <a:rPr lang="en-US" altLang="zh-TW" baseline="0" dirty="0"/>
              <a:t>(1)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接著是這題的關鍵，從以前學過的性質可以聯想到，</a:t>
            </a:r>
            <a:br>
              <a:rPr lang="en-US" altLang="zh-TW" baseline="0" dirty="0"/>
            </a:br>
            <a:r>
              <a:rPr lang="zh-TW" altLang="en-US" baseline="0" dirty="0"/>
              <a:t>長方形面積是這個內接三角形的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 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，</a:t>
            </a:r>
            <a:r>
              <a:rPr lang="en-US" altLang="zh-TW" baseline="0" dirty="0"/>
              <a:t> </a:t>
            </a:r>
            <a:r>
              <a:rPr lang="zh-TW" altLang="en-US" baseline="0" dirty="0"/>
              <a:t>這個是很重要的特性，請同學要記起來。</a:t>
            </a:r>
            <a:endParaRPr lang="en-US" altLang="zh-TW" baseline="0" dirty="0"/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然後又看到等高三角形，就可將面積比轉為底邊比</a:t>
            </a:r>
            <a:r>
              <a:rPr lang="en-US" altLang="zh-TW" baseline="0" dirty="0"/>
              <a:t>(3)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zh-TW" altLang="en-US" baseline="0" dirty="0"/>
              <a:t>最後，這兩邊是這兩個已知面積的相似三角形對應邊，</a:t>
            </a:r>
            <a:br>
              <a:rPr lang="en-US" altLang="zh-TW" baseline="0" dirty="0"/>
            </a:br>
            <a:r>
              <a:rPr lang="zh-TW" altLang="en-US" baseline="0" dirty="0"/>
              <a:t>聯想使用 相似三角形面積比 </a:t>
            </a:r>
            <a:r>
              <a:rPr lang="en-US" altLang="zh-TW" baseline="0" dirty="0"/>
              <a:t>= </a:t>
            </a:r>
            <a:r>
              <a:rPr lang="zh-TW" altLang="en-US" baseline="0" dirty="0"/>
              <a:t>對應邊的平方比 </a:t>
            </a:r>
            <a:r>
              <a:rPr lang="en-US" altLang="zh-TW" baseline="0" dirty="0"/>
              <a:t>(4)</a:t>
            </a:r>
            <a:r>
              <a:rPr lang="zh-TW" altLang="en-US" baseline="0" dirty="0"/>
              <a:t> 去求出這兩段的比例。</a:t>
            </a:r>
            <a:br>
              <a:rPr lang="en-US" altLang="zh-TW" baseline="0" dirty="0"/>
            </a:br>
            <a:r>
              <a:rPr lang="zh-TW" altLang="en-US" baseline="0" dirty="0"/>
              <a:t>到這邊，答案就不難得到了。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學生練習是一樣的觀念，相對簡單的題目，請同學自己試試看囉。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19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E8E55507-09E4-5A07-27A4-F80906BDBF55}"/>
              </a:ext>
            </a:extLst>
          </p:cNvPr>
          <p:cNvSpPr/>
          <p:nvPr/>
        </p:nvSpPr>
        <p:spPr>
          <a:xfrm>
            <a:off x="579967" y="2535767"/>
            <a:ext cx="1786466" cy="1689100"/>
          </a:xfrm>
          <a:custGeom>
            <a:avLst/>
            <a:gdLst>
              <a:gd name="connsiteX0" fmla="*/ 0 w 1786466"/>
              <a:gd name="connsiteY0" fmla="*/ 1689100 h 1689100"/>
              <a:gd name="connsiteX1" fmla="*/ 4233 w 1786466"/>
              <a:gd name="connsiteY1" fmla="*/ 0 h 1689100"/>
              <a:gd name="connsiteX2" fmla="*/ 698500 w 1786466"/>
              <a:gd name="connsiteY2" fmla="*/ 0 h 1689100"/>
              <a:gd name="connsiteX3" fmla="*/ 1786466 w 1786466"/>
              <a:gd name="connsiteY3" fmla="*/ 558800 h 1689100"/>
              <a:gd name="connsiteX4" fmla="*/ 0 w 1786466"/>
              <a:gd name="connsiteY4" fmla="*/ 1689100 h 168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6466" h="1689100">
                <a:moveTo>
                  <a:pt x="0" y="1689100"/>
                </a:moveTo>
                <a:lnTo>
                  <a:pt x="4233" y="0"/>
                </a:lnTo>
                <a:lnTo>
                  <a:pt x="698500" y="0"/>
                </a:lnTo>
                <a:lnTo>
                  <a:pt x="1786466" y="558800"/>
                </a:lnTo>
                <a:lnTo>
                  <a:pt x="0" y="168910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id="{0BFF7D1F-0680-64BE-B6F7-3888B4CD3792}"/>
              </a:ext>
            </a:extLst>
          </p:cNvPr>
          <p:cNvSpPr/>
          <p:nvPr/>
        </p:nvSpPr>
        <p:spPr>
          <a:xfrm>
            <a:off x="589280" y="2540000"/>
            <a:ext cx="4023360" cy="1671320"/>
          </a:xfrm>
          <a:custGeom>
            <a:avLst/>
            <a:gdLst>
              <a:gd name="connsiteX0" fmla="*/ 0 w 4023360"/>
              <a:gd name="connsiteY0" fmla="*/ 1666240 h 1671320"/>
              <a:gd name="connsiteX1" fmla="*/ 685800 w 4023360"/>
              <a:gd name="connsiteY1" fmla="*/ 0 h 1671320"/>
              <a:gd name="connsiteX2" fmla="*/ 4023360 w 4023360"/>
              <a:gd name="connsiteY2" fmla="*/ 1671320 h 1671320"/>
              <a:gd name="connsiteX3" fmla="*/ 0 w 4023360"/>
              <a:gd name="connsiteY3" fmla="*/ 1666240 h 1671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3360" h="1671320">
                <a:moveTo>
                  <a:pt x="0" y="1666240"/>
                </a:moveTo>
                <a:lnTo>
                  <a:pt x="685800" y="0"/>
                </a:lnTo>
                <a:lnTo>
                  <a:pt x="4023360" y="1671320"/>
                </a:lnTo>
                <a:lnTo>
                  <a:pt x="0" y="166624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CF978F26-B642-866F-CE49-06FB4467ABEE}"/>
              </a:ext>
            </a:extLst>
          </p:cNvPr>
          <p:cNvSpPr/>
          <p:nvPr/>
        </p:nvSpPr>
        <p:spPr>
          <a:xfrm>
            <a:off x="579967" y="2535767"/>
            <a:ext cx="1799166" cy="1684866"/>
          </a:xfrm>
          <a:custGeom>
            <a:avLst/>
            <a:gdLst>
              <a:gd name="connsiteX0" fmla="*/ 0 w 1799166"/>
              <a:gd name="connsiteY0" fmla="*/ 1684866 h 1684866"/>
              <a:gd name="connsiteX1" fmla="*/ 690033 w 1799166"/>
              <a:gd name="connsiteY1" fmla="*/ 0 h 1684866"/>
              <a:gd name="connsiteX2" fmla="*/ 1799166 w 1799166"/>
              <a:gd name="connsiteY2" fmla="*/ 567266 h 1684866"/>
              <a:gd name="connsiteX3" fmla="*/ 0 w 1799166"/>
              <a:gd name="connsiteY3" fmla="*/ 1684866 h 1684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9166" h="1684866">
                <a:moveTo>
                  <a:pt x="0" y="1684866"/>
                </a:moveTo>
                <a:lnTo>
                  <a:pt x="690033" y="0"/>
                </a:lnTo>
                <a:lnTo>
                  <a:pt x="1799166" y="567266"/>
                </a:lnTo>
                <a:lnTo>
                  <a:pt x="0" y="1684866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98058AD1-EA71-94F4-1A50-326A43312D73}"/>
              </a:ext>
            </a:extLst>
          </p:cNvPr>
          <p:cNvSpPr/>
          <p:nvPr/>
        </p:nvSpPr>
        <p:spPr>
          <a:xfrm>
            <a:off x="2374900" y="2540000"/>
            <a:ext cx="2239433" cy="1667933"/>
          </a:xfrm>
          <a:custGeom>
            <a:avLst/>
            <a:gdLst>
              <a:gd name="connsiteX0" fmla="*/ 0 w 2239433"/>
              <a:gd name="connsiteY0" fmla="*/ 558800 h 1667933"/>
              <a:gd name="connsiteX1" fmla="*/ 893233 w 2239433"/>
              <a:gd name="connsiteY1" fmla="*/ 0 h 1667933"/>
              <a:gd name="connsiteX2" fmla="*/ 2239433 w 2239433"/>
              <a:gd name="connsiteY2" fmla="*/ 0 h 1667933"/>
              <a:gd name="connsiteX3" fmla="*/ 2239433 w 2239433"/>
              <a:gd name="connsiteY3" fmla="*/ 1667933 h 1667933"/>
              <a:gd name="connsiteX4" fmla="*/ 0 w 2239433"/>
              <a:gd name="connsiteY4" fmla="*/ 558800 h 1667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9433" h="1667933">
                <a:moveTo>
                  <a:pt x="0" y="558800"/>
                </a:moveTo>
                <a:lnTo>
                  <a:pt x="893233" y="0"/>
                </a:lnTo>
                <a:lnTo>
                  <a:pt x="2239433" y="0"/>
                </a:lnTo>
                <a:lnTo>
                  <a:pt x="2239433" y="1667933"/>
                </a:lnTo>
                <a:lnTo>
                  <a:pt x="0" y="55880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矩形內的部分面積和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121560" cy="95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如圖，長方形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兩點皆在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相交於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點。若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面積為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EFG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面積為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ABGF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和四邊形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CDEG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的面積總和為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_______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 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6888273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5D671851-1467-7285-EE79-1C796E99F733}"/>
              </a:ext>
            </a:extLst>
          </p:cNvPr>
          <p:cNvCxnSpPr/>
          <p:nvPr/>
        </p:nvCxnSpPr>
        <p:spPr>
          <a:xfrm>
            <a:off x="4917204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41C7814-240C-283D-FE79-7B8236F8DFCD}"/>
              </a:ext>
            </a:extLst>
          </p:cNvPr>
          <p:cNvCxnSpPr/>
          <p:nvPr/>
        </p:nvCxnSpPr>
        <p:spPr>
          <a:xfrm>
            <a:off x="6153550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E720DD1F-5403-8386-0F7D-4182D62A4EAC}"/>
              </a:ext>
            </a:extLst>
          </p:cNvPr>
          <p:cNvSpPr txBox="1"/>
          <p:nvPr/>
        </p:nvSpPr>
        <p:spPr>
          <a:xfrm>
            <a:off x="239201" y="230202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46912D4-ED0F-C934-0A5C-C187D9566F42}"/>
              </a:ext>
            </a:extLst>
          </p:cNvPr>
          <p:cNvSpPr txBox="1"/>
          <p:nvPr/>
        </p:nvSpPr>
        <p:spPr>
          <a:xfrm>
            <a:off x="239201" y="413078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21FB8145-9074-5689-EAE9-40493FAD3E13}"/>
              </a:ext>
            </a:extLst>
          </p:cNvPr>
          <p:cNvSpPr txBox="1"/>
          <p:nvPr/>
        </p:nvSpPr>
        <p:spPr>
          <a:xfrm>
            <a:off x="4617049" y="406807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0E80E4C-DDD5-436A-7B66-2E355D9A5222}"/>
              </a:ext>
            </a:extLst>
          </p:cNvPr>
          <p:cNvSpPr txBox="1"/>
          <p:nvPr/>
        </p:nvSpPr>
        <p:spPr>
          <a:xfrm>
            <a:off x="4617049" y="230374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71F3296-7D78-DA22-E95F-B68B32501F63}"/>
              </a:ext>
            </a:extLst>
          </p:cNvPr>
          <p:cNvSpPr txBox="1"/>
          <p:nvPr/>
        </p:nvSpPr>
        <p:spPr>
          <a:xfrm>
            <a:off x="1181693" y="217947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381C86ED-8C05-840D-CDFE-84F697990CF8}"/>
              </a:ext>
            </a:extLst>
          </p:cNvPr>
          <p:cNvSpPr txBox="1"/>
          <p:nvPr/>
        </p:nvSpPr>
        <p:spPr>
          <a:xfrm>
            <a:off x="2187366" y="3114135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FEF0932-F68A-BF06-D94A-7CF8DD890662}"/>
              </a:ext>
            </a:extLst>
          </p:cNvPr>
          <p:cNvSpPr txBox="1"/>
          <p:nvPr/>
        </p:nvSpPr>
        <p:spPr>
          <a:xfrm>
            <a:off x="3142669" y="2183190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BA72426-34F0-CA5A-2141-82B547593A6F}"/>
              </a:ext>
            </a:extLst>
          </p:cNvPr>
          <p:cNvSpPr/>
          <p:nvPr/>
        </p:nvSpPr>
        <p:spPr>
          <a:xfrm>
            <a:off x="584200" y="2539761"/>
            <a:ext cx="4033520" cy="1676639"/>
          </a:xfrm>
          <a:prstGeom prst="rect">
            <a:avLst/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1DA9B520-2C1D-E97D-53E7-4803BC5E123E}"/>
              </a:ext>
            </a:extLst>
          </p:cNvPr>
          <p:cNvCxnSpPr>
            <a:cxnSpLocks/>
          </p:cNvCxnSpPr>
          <p:nvPr/>
        </p:nvCxnSpPr>
        <p:spPr>
          <a:xfrm flipV="1">
            <a:off x="584200" y="2539761"/>
            <a:ext cx="2685413" cy="167663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9D71094A-95C0-B3F8-D054-A2B43182A445}"/>
              </a:ext>
            </a:extLst>
          </p:cNvPr>
          <p:cNvCxnSpPr>
            <a:cxnSpLocks/>
          </p:cNvCxnSpPr>
          <p:nvPr/>
        </p:nvCxnSpPr>
        <p:spPr>
          <a:xfrm flipH="1" flipV="1">
            <a:off x="1264920" y="2539761"/>
            <a:ext cx="3352800" cy="167663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35612EBC-C51C-CB9D-8494-18C7A663FDD4}"/>
              </a:ext>
            </a:extLst>
          </p:cNvPr>
          <p:cNvGrpSpPr/>
          <p:nvPr/>
        </p:nvGrpSpPr>
        <p:grpSpPr>
          <a:xfrm>
            <a:off x="223692" y="5469906"/>
            <a:ext cx="11968307" cy="1352481"/>
            <a:chOff x="223692" y="5469906"/>
            <a:chExt cx="11968307" cy="1352481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55276" y="6408830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128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2" y="6019236"/>
              <a:ext cx="7291533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如圖，梯形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 // CD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 =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9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CD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15</a:t>
              </a:r>
              <a:r>
                <a:rPr lang="zh-TW" altLang="en-US" dirty="0">
                  <a:ea typeface="微軟正黑體" panose="020B0604030504040204" pitchFamily="34" charset="-120"/>
                </a:rPr>
                <a:t>，若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COD</a:t>
              </a:r>
              <a:r>
                <a:rPr lang="zh-TW" altLang="en-US" dirty="0">
                  <a:ea typeface="微軟正黑體" panose="020B0604030504040204" pitchFamily="34" charset="-120"/>
                </a:rPr>
                <a:t> 面積為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50</a:t>
              </a:r>
              <a:r>
                <a:rPr lang="zh-TW" altLang="en-US" dirty="0">
                  <a:ea typeface="微軟正黑體" panose="020B0604030504040204" pitchFamily="34" charset="-120"/>
                </a:rPr>
                <a:t>，求梯形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dirty="0">
                  <a:ea typeface="微軟正黑體" panose="020B0604030504040204" pitchFamily="34" charset="-120"/>
                </a:rPr>
                <a:t> 面積 </a:t>
              </a:r>
              <a:r>
                <a:rPr lang="en-US" altLang="zh-TW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93183"/>
              <a:ext cx="704147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60233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63962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650867C3-E18E-978F-150C-7BDB3D77525C}"/>
                </a:ext>
              </a:extLst>
            </p:cNvPr>
            <p:cNvCxnSpPr/>
            <p:nvPr/>
          </p:nvCxnSpPr>
          <p:spPr>
            <a:xfrm>
              <a:off x="3739513" y="609218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4B4F214B-8CA3-8996-97E9-20251642CFE6}"/>
                </a:ext>
              </a:extLst>
            </p:cNvPr>
            <p:cNvCxnSpPr>
              <a:cxnSpLocks/>
            </p:cNvCxnSpPr>
            <p:nvPr/>
          </p:nvCxnSpPr>
          <p:spPr>
            <a:xfrm>
              <a:off x="2676525" y="6092188"/>
              <a:ext cx="29781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id="{70C6E3D6-C05D-F411-35A9-AD2209414C24}"/>
                </a:ext>
              </a:extLst>
            </p:cNvPr>
            <p:cNvCxnSpPr>
              <a:cxnSpLocks/>
            </p:cNvCxnSpPr>
            <p:nvPr/>
          </p:nvCxnSpPr>
          <p:spPr>
            <a:xfrm>
              <a:off x="3228338" y="6092188"/>
              <a:ext cx="292737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字方塊 58">
              <a:extLst>
                <a:ext uri="{FF2B5EF4-FFF2-40B4-BE49-F238E27FC236}">
                  <a16:creationId xmlns:a16="http://schemas.microsoft.com/office/drawing/2014/main" id="{CF839B8A-4C8F-F4E4-B1A6-061CB1B3DB0F}"/>
                </a:ext>
              </a:extLst>
            </p:cNvPr>
            <p:cNvSpPr txBox="1"/>
            <p:nvPr/>
          </p:nvSpPr>
          <p:spPr>
            <a:xfrm>
              <a:off x="9503796" y="6443474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cxnSp>
          <p:nvCxnSpPr>
            <p:cNvPr id="2" name="直線接點 1">
              <a:extLst>
                <a:ext uri="{FF2B5EF4-FFF2-40B4-BE49-F238E27FC236}">
                  <a16:creationId xmlns:a16="http://schemas.microsoft.com/office/drawing/2014/main" id="{D248C7A8-2F1B-5C9A-16EC-236FAA932AB1}"/>
                </a:ext>
              </a:extLst>
            </p:cNvPr>
            <p:cNvCxnSpPr/>
            <p:nvPr/>
          </p:nvCxnSpPr>
          <p:spPr>
            <a:xfrm>
              <a:off x="4634863" y="609218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群組 17">
              <a:extLst>
                <a:ext uri="{FF2B5EF4-FFF2-40B4-BE49-F238E27FC236}">
                  <a16:creationId xmlns:a16="http://schemas.microsoft.com/office/drawing/2014/main" id="{5C04C378-8DFA-8C13-322F-0F1594A2F542}"/>
                </a:ext>
              </a:extLst>
            </p:cNvPr>
            <p:cNvGrpSpPr/>
            <p:nvPr/>
          </p:nvGrpSpPr>
          <p:grpSpPr>
            <a:xfrm>
              <a:off x="7758430" y="5469906"/>
              <a:ext cx="2051243" cy="1352481"/>
              <a:chOff x="7758430" y="5469906"/>
              <a:chExt cx="2051243" cy="1352481"/>
            </a:xfrm>
          </p:grpSpPr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5389C94B-9702-2CB6-9A6E-C718F8181522}"/>
                  </a:ext>
                </a:extLst>
              </p:cNvPr>
              <p:cNvSpPr txBox="1"/>
              <p:nvPr/>
            </p:nvSpPr>
            <p:spPr>
              <a:xfrm>
                <a:off x="8918133" y="5469906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57" name="文字方塊 56">
                <a:extLst>
                  <a:ext uri="{FF2B5EF4-FFF2-40B4-BE49-F238E27FC236}">
                    <a16:creationId xmlns:a16="http://schemas.microsoft.com/office/drawing/2014/main" id="{0A6ED1E8-97EC-5658-9696-F8A45C69AA93}"/>
                  </a:ext>
                </a:extLst>
              </p:cNvPr>
              <p:cNvSpPr txBox="1"/>
              <p:nvPr/>
            </p:nvSpPr>
            <p:spPr>
              <a:xfrm>
                <a:off x="8269184" y="5499788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58" name="文字方塊 57">
                <a:extLst>
                  <a:ext uri="{FF2B5EF4-FFF2-40B4-BE49-F238E27FC236}">
                    <a16:creationId xmlns:a16="http://schemas.microsoft.com/office/drawing/2014/main" id="{42A6E6D0-286C-2408-9F64-474AF1850519}"/>
                  </a:ext>
                </a:extLst>
              </p:cNvPr>
              <p:cNvSpPr txBox="1"/>
              <p:nvPr/>
            </p:nvSpPr>
            <p:spPr>
              <a:xfrm>
                <a:off x="7758430" y="6483833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8DB0A5E6-CAF1-F707-BB4F-20281248E8A3}"/>
                  </a:ext>
                </a:extLst>
              </p:cNvPr>
              <p:cNvSpPr txBox="1"/>
              <p:nvPr/>
            </p:nvSpPr>
            <p:spPr>
              <a:xfrm>
                <a:off x="8576310" y="5893729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O</a:t>
                </a:r>
                <a:endParaRPr lang="zh-TW" altLang="en-US" sz="1600" b="1" i="1" dirty="0"/>
              </a:p>
            </p:txBody>
          </p:sp>
          <p:sp>
            <p:nvSpPr>
              <p:cNvPr id="10" name="手繪多邊形: 圖案 9">
                <a:extLst>
                  <a:ext uri="{FF2B5EF4-FFF2-40B4-BE49-F238E27FC236}">
                    <a16:creationId xmlns:a16="http://schemas.microsoft.com/office/drawing/2014/main" id="{3D98B3A1-442E-2CCE-8F46-811FA8ACF70C}"/>
                  </a:ext>
                </a:extLst>
              </p:cNvPr>
              <p:cNvSpPr/>
              <p:nvPr/>
            </p:nvSpPr>
            <p:spPr>
              <a:xfrm>
                <a:off x="8048625" y="5695950"/>
                <a:ext cx="1476375" cy="930275"/>
              </a:xfrm>
              <a:custGeom>
                <a:avLst/>
                <a:gdLst>
                  <a:gd name="connsiteX0" fmla="*/ 885825 w 1476375"/>
                  <a:gd name="connsiteY0" fmla="*/ 9525 h 930275"/>
                  <a:gd name="connsiteX1" fmla="*/ 501650 w 1476375"/>
                  <a:gd name="connsiteY1" fmla="*/ 0 h 930275"/>
                  <a:gd name="connsiteX2" fmla="*/ 0 w 1476375"/>
                  <a:gd name="connsiteY2" fmla="*/ 930275 h 930275"/>
                  <a:gd name="connsiteX3" fmla="*/ 1476375 w 1476375"/>
                  <a:gd name="connsiteY3" fmla="*/ 930275 h 930275"/>
                  <a:gd name="connsiteX4" fmla="*/ 885825 w 1476375"/>
                  <a:gd name="connsiteY4" fmla="*/ 9525 h 930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6375" h="930275">
                    <a:moveTo>
                      <a:pt x="885825" y="9525"/>
                    </a:moveTo>
                    <a:lnTo>
                      <a:pt x="501650" y="0"/>
                    </a:lnTo>
                    <a:lnTo>
                      <a:pt x="0" y="930275"/>
                    </a:lnTo>
                    <a:lnTo>
                      <a:pt x="1476375" y="930275"/>
                    </a:lnTo>
                    <a:lnTo>
                      <a:pt x="885825" y="9525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4" name="直線接點 13">
                <a:extLst>
                  <a:ext uri="{FF2B5EF4-FFF2-40B4-BE49-F238E27FC236}">
                    <a16:creationId xmlns:a16="http://schemas.microsoft.com/office/drawing/2014/main" id="{524B4B6A-9A88-19AB-EAE3-BE9F9DF3EA56}"/>
                  </a:ext>
                </a:extLst>
              </p:cNvPr>
              <p:cNvCxnSpPr>
                <a:stCxn id="10" idx="0"/>
                <a:endCxn id="10" idx="2"/>
              </p:cNvCxnSpPr>
              <p:nvPr/>
            </p:nvCxnSpPr>
            <p:spPr>
              <a:xfrm flipH="1">
                <a:off x="8048625" y="5705475"/>
                <a:ext cx="885825" cy="92075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接點 16">
                <a:extLst>
                  <a:ext uri="{FF2B5EF4-FFF2-40B4-BE49-F238E27FC236}">
                    <a16:creationId xmlns:a16="http://schemas.microsoft.com/office/drawing/2014/main" id="{44223C88-1143-B0C8-428C-8D6A67DBA5EA}"/>
                  </a:ext>
                </a:extLst>
              </p:cNvPr>
              <p:cNvCxnSpPr>
                <a:cxnSpLocks/>
                <a:stCxn id="10" idx="1"/>
                <a:endCxn id="10" idx="3"/>
              </p:cNvCxnSpPr>
              <p:nvPr/>
            </p:nvCxnSpPr>
            <p:spPr>
              <a:xfrm>
                <a:off x="8550275" y="5695950"/>
                <a:ext cx="974725" cy="9302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D53836E6-FA9E-E451-1780-AB85BF278A17}"/>
              </a:ext>
            </a:extLst>
          </p:cNvPr>
          <p:cNvCxnSpPr>
            <a:cxnSpLocks/>
          </p:cNvCxnSpPr>
          <p:nvPr/>
        </p:nvCxnSpPr>
        <p:spPr>
          <a:xfrm flipV="1">
            <a:off x="579967" y="2535767"/>
            <a:ext cx="702733" cy="1680633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手繪多邊形: 圖案 21">
            <a:extLst>
              <a:ext uri="{FF2B5EF4-FFF2-40B4-BE49-F238E27FC236}">
                <a16:creationId xmlns:a16="http://schemas.microsoft.com/office/drawing/2014/main" id="{F9DF07FA-F8D6-97A7-F654-6D3A7585166D}"/>
              </a:ext>
            </a:extLst>
          </p:cNvPr>
          <p:cNvSpPr/>
          <p:nvPr/>
        </p:nvSpPr>
        <p:spPr>
          <a:xfrm>
            <a:off x="584200" y="2540000"/>
            <a:ext cx="4033520" cy="1676400"/>
          </a:xfrm>
          <a:custGeom>
            <a:avLst/>
            <a:gdLst>
              <a:gd name="connsiteX0" fmla="*/ 0 w 4033520"/>
              <a:gd name="connsiteY0" fmla="*/ 0 h 1676400"/>
              <a:gd name="connsiteX1" fmla="*/ 0 w 4033520"/>
              <a:gd name="connsiteY1" fmla="*/ 1671320 h 1676400"/>
              <a:gd name="connsiteX2" fmla="*/ 4033520 w 4033520"/>
              <a:gd name="connsiteY2" fmla="*/ 1676400 h 1676400"/>
              <a:gd name="connsiteX3" fmla="*/ 4033520 w 4033520"/>
              <a:gd name="connsiteY3" fmla="*/ 0 h 1676400"/>
              <a:gd name="connsiteX4" fmla="*/ 0 w 4033520"/>
              <a:gd name="connsiteY4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3520" h="1676400">
                <a:moveTo>
                  <a:pt x="0" y="0"/>
                </a:moveTo>
                <a:lnTo>
                  <a:pt x="0" y="1671320"/>
                </a:lnTo>
                <a:lnTo>
                  <a:pt x="4033520" y="1676400"/>
                </a:lnTo>
                <a:lnTo>
                  <a:pt x="4033520" y="0"/>
                </a:lnTo>
                <a:lnTo>
                  <a:pt x="0" y="0"/>
                </a:lnTo>
                <a:close/>
              </a:path>
            </a:pathLst>
          </a:custGeom>
          <a:noFill/>
          <a:ln w="50800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A1AD6C98-F84A-95FC-B3D6-DD062124B66E}"/>
              </a:ext>
            </a:extLst>
          </p:cNvPr>
          <p:cNvCxnSpPr>
            <a:cxnSpLocks/>
            <a:endCxn id="22" idx="2"/>
          </p:cNvCxnSpPr>
          <p:nvPr/>
        </p:nvCxnSpPr>
        <p:spPr>
          <a:xfrm>
            <a:off x="1264920" y="2548811"/>
            <a:ext cx="3352800" cy="1667589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5" name="筆跡 34">
                <a:extLst>
                  <a:ext uri="{FF2B5EF4-FFF2-40B4-BE49-F238E27FC236}">
                    <a16:creationId xmlns:a16="http://schemas.microsoft.com/office/drawing/2014/main" id="{E47C9322-1BA3-540A-B0E2-7EA336EECD6D}"/>
                  </a:ext>
                </a:extLst>
              </p14:cNvPr>
              <p14:cNvContentPartPr/>
              <p14:nvPr/>
            </p14:nvContentPartPr>
            <p14:xfrm>
              <a:off x="2309040" y="1311120"/>
              <a:ext cx="8574120" cy="2650680"/>
            </p14:xfrm>
          </p:contentPart>
        </mc:Choice>
        <mc:Fallback>
          <p:pic>
            <p:nvPicPr>
              <p:cNvPr id="35" name="筆跡 34">
                <a:extLst>
                  <a:ext uri="{FF2B5EF4-FFF2-40B4-BE49-F238E27FC236}">
                    <a16:creationId xmlns:a16="http://schemas.microsoft.com/office/drawing/2014/main" id="{E47C9322-1BA3-540A-B0E2-7EA336EECD6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99680" y="1301760"/>
                <a:ext cx="8592840" cy="266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B3C680D5-F906-05B3-E2B6-5D4E45886927}"/>
                  </a:ext>
                </a:extLst>
              </p14:cNvPr>
              <p14:cNvContentPartPr/>
              <p14:nvPr/>
            </p14:nvContentPartPr>
            <p14:xfrm>
              <a:off x="1276920" y="2423160"/>
              <a:ext cx="6652440" cy="1831680"/>
            </p14:xfrm>
          </p:contentPart>
        </mc:Choice>
        <mc:Fallback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B3C680D5-F906-05B3-E2B6-5D4E4588692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67560" y="2413800"/>
                <a:ext cx="6671160" cy="18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8" name="筆跡 37">
                <a:extLst>
                  <a:ext uri="{FF2B5EF4-FFF2-40B4-BE49-F238E27FC236}">
                    <a16:creationId xmlns:a16="http://schemas.microsoft.com/office/drawing/2014/main" id="{FED53B35-BAD7-76F5-8B04-0949022268CB}"/>
                  </a:ext>
                </a:extLst>
              </p14:cNvPr>
              <p14:cNvContentPartPr/>
              <p14:nvPr/>
            </p14:nvContentPartPr>
            <p14:xfrm>
              <a:off x="966600" y="1493640"/>
              <a:ext cx="9335160" cy="3287520"/>
            </p14:xfrm>
          </p:contentPart>
        </mc:Choice>
        <mc:Fallback>
          <p:pic>
            <p:nvPicPr>
              <p:cNvPr id="38" name="筆跡 37">
                <a:extLst>
                  <a:ext uri="{FF2B5EF4-FFF2-40B4-BE49-F238E27FC236}">
                    <a16:creationId xmlns:a16="http://schemas.microsoft.com/office/drawing/2014/main" id="{FED53B35-BAD7-76F5-8B04-0949022268C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57240" y="1484280"/>
                <a:ext cx="9353880" cy="330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0" name="筆跡 39">
                <a:extLst>
                  <a:ext uri="{FF2B5EF4-FFF2-40B4-BE49-F238E27FC236}">
                    <a16:creationId xmlns:a16="http://schemas.microsoft.com/office/drawing/2014/main" id="{D637D545-CC19-16F2-E654-0F7313C83A39}"/>
                  </a:ext>
                </a:extLst>
              </p14:cNvPr>
              <p14:cNvContentPartPr/>
              <p14:nvPr/>
            </p14:nvContentPartPr>
            <p14:xfrm>
              <a:off x="2552400" y="2078640"/>
              <a:ext cx="5107680" cy="3148200"/>
            </p14:xfrm>
          </p:contentPart>
        </mc:Choice>
        <mc:Fallback>
          <p:pic>
            <p:nvPicPr>
              <p:cNvPr id="40" name="筆跡 39">
                <a:extLst>
                  <a:ext uri="{FF2B5EF4-FFF2-40B4-BE49-F238E27FC236}">
                    <a16:creationId xmlns:a16="http://schemas.microsoft.com/office/drawing/2014/main" id="{D637D545-CC19-16F2-E654-0F7313C83A3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543040" y="2069280"/>
                <a:ext cx="5126400" cy="316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4160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8" grpId="0" animBg="1"/>
      <p:bldP spid="7" grpId="0" animBg="1"/>
      <p:bldP spid="7" grpId="1" animBg="1"/>
      <p:bldP spid="2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23681</TotalTime>
  <Words>699</Words>
  <Application>Microsoft Office PowerPoint</Application>
  <PresentationFormat>寬螢幕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矩形內的部分面積和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1122</cp:revision>
  <dcterms:created xsi:type="dcterms:W3CDTF">2015-07-26T15:18:38Z</dcterms:created>
  <dcterms:modified xsi:type="dcterms:W3CDTF">2024-02-01T03:13:54Z</dcterms:modified>
</cp:coreProperties>
</file>