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399FF"/>
    <a:srgbClr val="FF6000"/>
    <a:srgbClr val="FF00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AFB30D-38A2-4324-A332-EA93723C073E}" v="4" dt="2024-02-06T12:51:04.7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50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A4C5F529-BC45-4F9D-AB4E-A80542A69E4C}"/>
    <pc:docChg chg="undo redo custSel modSld">
      <pc:chgData name="代數白痴 顧" userId="316db6a4f7ef8138" providerId="LiveId" clId="{A4C5F529-BC45-4F9D-AB4E-A80542A69E4C}" dt="2023-11-01T06:13:45.619" v="5981" actId="20577"/>
      <pc:docMkLst>
        <pc:docMk/>
      </pc:docMkLst>
      <pc:sldChg chg="addSp delSp modSp mod delAnim modAnim modNotesTx">
        <pc:chgData name="代數白痴 顧" userId="316db6a4f7ef8138" providerId="LiveId" clId="{A4C5F529-BC45-4F9D-AB4E-A80542A69E4C}" dt="2023-11-01T06:13:45.619" v="5981" actId="20577"/>
        <pc:sldMkLst>
          <pc:docMk/>
          <pc:sldMk cId="1482514658" sldId="387"/>
        </pc:sldMkLst>
        <pc:spChg chg="add mod">
          <ac:chgData name="代數白痴 顧" userId="316db6a4f7ef8138" providerId="LiveId" clId="{A4C5F529-BC45-4F9D-AB4E-A80542A69E4C}" dt="2023-11-01T05:27:07.941" v="1079" actId="692"/>
          <ac:spMkLst>
            <pc:docMk/>
            <pc:sldMk cId="1482514658" sldId="387"/>
            <ac:spMk id="9" creationId="{960B80CE-C2A3-3EA3-34A4-225DA3328AE2}"/>
          </ac:spMkLst>
        </pc:spChg>
        <pc:spChg chg="mod">
          <ac:chgData name="代數白痴 顧" userId="316db6a4f7ef8138" providerId="LiveId" clId="{A4C5F529-BC45-4F9D-AB4E-A80542A69E4C}" dt="2023-11-01T05:11:16.035" v="516" actId="1076"/>
          <ac:spMkLst>
            <pc:docMk/>
            <pc:sldMk cId="1482514658" sldId="387"/>
            <ac:spMk id="14" creationId="{309B84C5-B2AF-3B77-7C07-5D0219F21852}"/>
          </ac:spMkLst>
        </pc:spChg>
        <pc:spChg chg="mod">
          <ac:chgData name="代數白痴 顧" userId="316db6a4f7ef8138" providerId="LiveId" clId="{A4C5F529-BC45-4F9D-AB4E-A80542A69E4C}" dt="2023-11-01T05:11:24.899" v="518" actId="1076"/>
          <ac:spMkLst>
            <pc:docMk/>
            <pc:sldMk cId="1482514658" sldId="387"/>
            <ac:spMk id="15" creationId="{BE31334C-EFF2-4A62-7327-907DC791D866}"/>
          </ac:spMkLst>
        </pc:spChg>
        <pc:spChg chg="mod">
          <ac:chgData name="代數白痴 顧" userId="316db6a4f7ef8138" providerId="LiveId" clId="{A4C5F529-BC45-4F9D-AB4E-A80542A69E4C}" dt="2023-11-01T05:11:36.199" v="526" actId="1038"/>
          <ac:spMkLst>
            <pc:docMk/>
            <pc:sldMk cId="1482514658" sldId="387"/>
            <ac:spMk id="16" creationId="{6F66AD25-DEBB-5D89-3F52-AA14D0E3FD7B}"/>
          </ac:spMkLst>
        </pc:spChg>
        <pc:spChg chg="mod">
          <ac:chgData name="代數白痴 顧" userId="316db6a4f7ef8138" providerId="LiveId" clId="{A4C5F529-BC45-4F9D-AB4E-A80542A69E4C}" dt="2023-11-01T05:11:45.405" v="531" actId="1038"/>
          <ac:spMkLst>
            <pc:docMk/>
            <pc:sldMk cId="1482514658" sldId="387"/>
            <ac:spMk id="18" creationId="{B8352449-3D60-7C1D-1ADF-8C817123A7CD}"/>
          </ac:spMkLst>
        </pc:spChg>
        <pc:spChg chg="mod">
          <ac:chgData name="代數白痴 顧" userId="316db6a4f7ef8138" providerId="LiveId" clId="{A4C5F529-BC45-4F9D-AB4E-A80542A69E4C}" dt="2023-11-01T05:26:32.762" v="1075" actId="20577"/>
          <ac:spMkLst>
            <pc:docMk/>
            <pc:sldMk cId="1482514658" sldId="387"/>
            <ac:spMk id="23" creationId="{00000000-0000-0000-0000-000000000000}"/>
          </ac:spMkLst>
        </pc:spChg>
        <pc:spChg chg="mod">
          <ac:chgData name="代數白痴 顧" userId="316db6a4f7ef8138" providerId="LiveId" clId="{A4C5F529-BC45-4F9D-AB4E-A80542A69E4C}" dt="2023-11-01T05:14:07.988" v="543" actId="165"/>
          <ac:spMkLst>
            <pc:docMk/>
            <pc:sldMk cId="1482514658" sldId="387"/>
            <ac:spMk id="25" creationId="{5A98D90D-5C3A-AFD7-18C3-339F95428760}"/>
          </ac:spMkLst>
        </pc:spChg>
        <pc:spChg chg="mod">
          <ac:chgData name="代數白痴 顧" userId="316db6a4f7ef8138" providerId="LiveId" clId="{A4C5F529-BC45-4F9D-AB4E-A80542A69E4C}" dt="2023-11-01T05:14:07.988" v="543" actId="165"/>
          <ac:spMkLst>
            <pc:docMk/>
            <pc:sldMk cId="1482514658" sldId="387"/>
            <ac:spMk id="26" creationId="{D1A61D40-70B8-52E6-658E-EF9F653CF0D1}"/>
          </ac:spMkLst>
        </pc:spChg>
        <pc:spChg chg="mod">
          <ac:chgData name="代數白痴 顧" userId="316db6a4f7ef8138" providerId="LiveId" clId="{A4C5F529-BC45-4F9D-AB4E-A80542A69E4C}" dt="2023-11-01T05:19:53.846" v="924" actId="14100"/>
          <ac:spMkLst>
            <pc:docMk/>
            <pc:sldMk cId="1482514658" sldId="387"/>
            <ac:spMk id="27" creationId="{59534299-6C8A-D2FF-B90C-4E44C57EF850}"/>
          </ac:spMkLst>
        </pc:spChg>
        <pc:spChg chg="mod">
          <ac:chgData name="代數白痴 顧" userId="316db6a4f7ef8138" providerId="LiveId" clId="{A4C5F529-BC45-4F9D-AB4E-A80542A69E4C}" dt="2023-11-01T05:25:57.572" v="998" actId="20577"/>
          <ac:spMkLst>
            <pc:docMk/>
            <pc:sldMk cId="1482514658" sldId="387"/>
            <ac:spMk id="28" creationId="{0200C782-BA87-C14A-F33C-E54927DB2ABF}"/>
          </ac:spMkLst>
        </pc:spChg>
        <pc:spChg chg="mod">
          <ac:chgData name="代數白痴 顧" userId="316db6a4f7ef8138" providerId="LiveId" clId="{A4C5F529-BC45-4F9D-AB4E-A80542A69E4C}" dt="2023-11-01T05:11:53.739" v="532" actId="1076"/>
          <ac:spMkLst>
            <pc:docMk/>
            <pc:sldMk cId="1482514658" sldId="387"/>
            <ac:spMk id="29" creationId="{CB4EC720-FB24-8A1B-CC94-61E79998C54D}"/>
          </ac:spMkLst>
        </pc:spChg>
        <pc:spChg chg="mod ord">
          <ac:chgData name="代數白痴 顧" userId="316db6a4f7ef8138" providerId="LiveId" clId="{A4C5F529-BC45-4F9D-AB4E-A80542A69E4C}" dt="2023-11-01T05:59:09.135" v="4658" actId="166"/>
          <ac:spMkLst>
            <pc:docMk/>
            <pc:sldMk cId="1482514658" sldId="387"/>
            <ac:spMk id="31" creationId="{C95FC513-2FF3-80E7-9DE8-AC7B183664B1}"/>
          </ac:spMkLst>
        </pc:spChg>
        <pc:spChg chg="add mod ord">
          <ac:chgData name="代數白痴 顧" userId="316db6a4f7ef8138" providerId="LiveId" clId="{A4C5F529-BC45-4F9D-AB4E-A80542A69E4C}" dt="2023-11-01T05:59:09.135" v="4658" actId="166"/>
          <ac:spMkLst>
            <pc:docMk/>
            <pc:sldMk cId="1482514658" sldId="387"/>
            <ac:spMk id="39" creationId="{B916CC00-2D94-E6F9-22DE-27993407AB96}"/>
          </ac:spMkLst>
        </pc:spChg>
        <pc:spChg chg="add mod ord">
          <ac:chgData name="代數白痴 顧" userId="316db6a4f7ef8138" providerId="LiveId" clId="{A4C5F529-BC45-4F9D-AB4E-A80542A69E4C}" dt="2023-11-01T05:58:59.892" v="4656" actId="1076"/>
          <ac:spMkLst>
            <pc:docMk/>
            <pc:sldMk cId="1482514658" sldId="387"/>
            <ac:spMk id="41" creationId="{49BF6FC1-A074-80C3-7BDE-C27750C97FD9}"/>
          </ac:spMkLst>
        </pc:spChg>
        <pc:spChg chg="add mod ord">
          <ac:chgData name="代數白痴 顧" userId="316db6a4f7ef8138" providerId="LiveId" clId="{A4C5F529-BC45-4F9D-AB4E-A80542A69E4C}" dt="2023-11-01T05:58:59.892" v="4656" actId="1076"/>
          <ac:spMkLst>
            <pc:docMk/>
            <pc:sldMk cId="1482514658" sldId="387"/>
            <ac:spMk id="43" creationId="{30B327E4-FDBB-467C-0638-7C36B450B155}"/>
          </ac:spMkLst>
        </pc:spChg>
        <pc:spChg chg="add mod">
          <ac:chgData name="代數白痴 顧" userId="316db6a4f7ef8138" providerId="LiveId" clId="{A4C5F529-BC45-4F9D-AB4E-A80542A69E4C}" dt="2023-11-01T05:36:28.330" v="1167" actId="164"/>
          <ac:spMkLst>
            <pc:docMk/>
            <pc:sldMk cId="1482514658" sldId="387"/>
            <ac:spMk id="50" creationId="{65F42D85-FE39-3CE0-30BD-0DA1F67ED9EF}"/>
          </ac:spMkLst>
        </pc:spChg>
        <pc:spChg chg="del">
          <ac:chgData name="代數白痴 顧" userId="316db6a4f7ef8138" providerId="LiveId" clId="{A4C5F529-BC45-4F9D-AB4E-A80542A69E4C}" dt="2023-11-01T05:03:34.627" v="8" actId="478"/>
          <ac:spMkLst>
            <pc:docMk/>
            <pc:sldMk cId="1482514658" sldId="387"/>
            <ac:spMk id="51" creationId="{4E6E23E4-84A0-9B54-2492-95764BBA9E5C}"/>
          </ac:spMkLst>
        </pc:spChg>
        <pc:spChg chg="add del">
          <ac:chgData name="代數白痴 顧" userId="316db6a4f7ef8138" providerId="LiveId" clId="{A4C5F529-BC45-4F9D-AB4E-A80542A69E4C}" dt="2023-11-01T05:21:43.321" v="933" actId="478"/>
          <ac:spMkLst>
            <pc:docMk/>
            <pc:sldMk cId="1482514658" sldId="387"/>
            <ac:spMk id="55" creationId="{DF236E59-C35D-564A-69BF-ADA6F946C27A}"/>
          </ac:spMkLst>
        </pc:spChg>
        <pc:spChg chg="add del mod">
          <ac:chgData name="代數白痴 顧" userId="316db6a4f7ef8138" providerId="LiveId" clId="{A4C5F529-BC45-4F9D-AB4E-A80542A69E4C}" dt="2023-11-01T05:23:23.699" v="952" actId="478"/>
          <ac:spMkLst>
            <pc:docMk/>
            <pc:sldMk cId="1482514658" sldId="387"/>
            <ac:spMk id="57" creationId="{8BCC4FFC-D017-5F32-AABB-6D448A038CEA}"/>
          </ac:spMkLst>
        </pc:spChg>
        <pc:spChg chg="mod">
          <ac:chgData name="代數白痴 顧" userId="316db6a4f7ef8138" providerId="LiveId" clId="{A4C5F529-BC45-4F9D-AB4E-A80542A69E4C}" dt="2023-11-01T05:08:48.028" v="492" actId="113"/>
          <ac:spMkLst>
            <pc:docMk/>
            <pc:sldMk cId="1482514658" sldId="387"/>
            <ac:spMk id="60" creationId="{90ECAF3B-FFFF-A531-AFBE-31708C7D891C}"/>
          </ac:spMkLst>
        </pc:spChg>
        <pc:spChg chg="del">
          <ac:chgData name="代數白痴 顧" userId="316db6a4f7ef8138" providerId="LiveId" clId="{A4C5F529-BC45-4F9D-AB4E-A80542A69E4C}" dt="2023-11-01T05:03:34.627" v="8" actId="478"/>
          <ac:spMkLst>
            <pc:docMk/>
            <pc:sldMk cId="1482514658" sldId="387"/>
            <ac:spMk id="65" creationId="{E660D842-0717-47ED-FBC3-EF693DC30FB7}"/>
          </ac:spMkLst>
        </pc:spChg>
        <pc:spChg chg="del">
          <ac:chgData name="代數白痴 顧" userId="316db6a4f7ef8138" providerId="LiveId" clId="{A4C5F529-BC45-4F9D-AB4E-A80542A69E4C}" dt="2023-11-01T05:03:34.627" v="8" actId="478"/>
          <ac:spMkLst>
            <pc:docMk/>
            <pc:sldMk cId="1482514658" sldId="387"/>
            <ac:spMk id="66" creationId="{CF634764-8283-F684-14B7-87C26B542404}"/>
          </ac:spMkLst>
        </pc:spChg>
        <pc:spChg chg="del">
          <ac:chgData name="代數白痴 顧" userId="316db6a4f7ef8138" providerId="LiveId" clId="{A4C5F529-BC45-4F9D-AB4E-A80542A69E4C}" dt="2023-11-01T05:03:34.627" v="8" actId="478"/>
          <ac:spMkLst>
            <pc:docMk/>
            <pc:sldMk cId="1482514658" sldId="387"/>
            <ac:spMk id="67" creationId="{CA23D94B-993B-03A9-2ABD-AF326108DEBD}"/>
          </ac:spMkLst>
        </pc:spChg>
        <pc:spChg chg="del mod topLvl">
          <ac:chgData name="代數白痴 顧" userId="316db6a4f7ef8138" providerId="LiveId" clId="{A4C5F529-BC45-4F9D-AB4E-A80542A69E4C}" dt="2023-11-01T05:14:30.976" v="554" actId="478"/>
          <ac:spMkLst>
            <pc:docMk/>
            <pc:sldMk cId="1482514658" sldId="387"/>
            <ac:spMk id="73" creationId="{1DACE986-20B7-5143-C8A5-CB87586DF142}"/>
          </ac:spMkLst>
        </pc:spChg>
        <pc:spChg chg="del mod topLvl">
          <ac:chgData name="代數白痴 顧" userId="316db6a4f7ef8138" providerId="LiveId" clId="{A4C5F529-BC45-4F9D-AB4E-A80542A69E4C}" dt="2023-11-01T05:14:30.049" v="553" actId="478"/>
          <ac:spMkLst>
            <pc:docMk/>
            <pc:sldMk cId="1482514658" sldId="387"/>
            <ac:spMk id="74" creationId="{FB1B6E4E-0249-97CD-8CE3-62C6BAF34D63}"/>
          </ac:spMkLst>
        </pc:spChg>
        <pc:spChg chg="mod topLvl">
          <ac:chgData name="代數白痴 顧" userId="316db6a4f7ef8138" providerId="LiveId" clId="{A4C5F529-BC45-4F9D-AB4E-A80542A69E4C}" dt="2023-11-01T05:36:28.330" v="1167" actId="164"/>
          <ac:spMkLst>
            <pc:docMk/>
            <pc:sldMk cId="1482514658" sldId="387"/>
            <ac:spMk id="75" creationId="{34E4AB72-D703-6A62-CC57-C902630F4595}"/>
          </ac:spMkLst>
        </pc:spChg>
        <pc:spChg chg="mod topLvl">
          <ac:chgData name="代數白痴 顧" userId="316db6a4f7ef8138" providerId="LiveId" clId="{A4C5F529-BC45-4F9D-AB4E-A80542A69E4C}" dt="2023-11-01T05:36:28.330" v="1167" actId="164"/>
          <ac:spMkLst>
            <pc:docMk/>
            <pc:sldMk cId="1482514658" sldId="387"/>
            <ac:spMk id="76" creationId="{12B8F873-4939-2E50-14B8-F8CF1DF60C4C}"/>
          </ac:spMkLst>
        </pc:spChg>
        <pc:spChg chg="mod topLvl">
          <ac:chgData name="代數白痴 顧" userId="316db6a4f7ef8138" providerId="LiveId" clId="{A4C5F529-BC45-4F9D-AB4E-A80542A69E4C}" dt="2023-11-01T05:36:28.330" v="1167" actId="164"/>
          <ac:spMkLst>
            <pc:docMk/>
            <pc:sldMk cId="1482514658" sldId="387"/>
            <ac:spMk id="77" creationId="{B1449DDE-6414-441A-4988-1C0FE510F108}"/>
          </ac:spMkLst>
        </pc:spChg>
        <pc:spChg chg="mod topLvl">
          <ac:chgData name="代數白痴 顧" userId="316db6a4f7ef8138" providerId="LiveId" clId="{A4C5F529-BC45-4F9D-AB4E-A80542A69E4C}" dt="2023-11-01T05:36:28.330" v="1167" actId="164"/>
          <ac:spMkLst>
            <pc:docMk/>
            <pc:sldMk cId="1482514658" sldId="387"/>
            <ac:spMk id="78" creationId="{CD296583-FA83-FF11-3CBD-71D10AA7F3E4}"/>
          </ac:spMkLst>
        </pc:spChg>
        <pc:spChg chg="del mod topLvl">
          <ac:chgData name="代數白痴 顧" userId="316db6a4f7ef8138" providerId="LiveId" clId="{A4C5F529-BC45-4F9D-AB4E-A80542A69E4C}" dt="2023-11-01T05:25:39.655" v="996" actId="478"/>
          <ac:spMkLst>
            <pc:docMk/>
            <pc:sldMk cId="1482514658" sldId="387"/>
            <ac:spMk id="79" creationId="{D4ACE28F-289E-430F-1C79-7090D42E3B13}"/>
          </ac:spMkLst>
        </pc:spChg>
        <pc:spChg chg="mod topLvl">
          <ac:chgData name="代數白痴 顧" userId="316db6a4f7ef8138" providerId="LiveId" clId="{A4C5F529-BC45-4F9D-AB4E-A80542A69E4C}" dt="2023-11-01T05:36:28.330" v="1167" actId="164"/>
          <ac:spMkLst>
            <pc:docMk/>
            <pc:sldMk cId="1482514658" sldId="387"/>
            <ac:spMk id="80" creationId="{F391C4A2-1818-6574-55CA-BC9F7005E59E}"/>
          </ac:spMkLst>
        </pc:spChg>
        <pc:spChg chg="add mod">
          <ac:chgData name="代數白痴 顧" userId="316db6a4f7ef8138" providerId="LiveId" clId="{A4C5F529-BC45-4F9D-AB4E-A80542A69E4C}" dt="2023-11-01T05:36:28.330" v="1167" actId="164"/>
          <ac:spMkLst>
            <pc:docMk/>
            <pc:sldMk cId="1482514658" sldId="387"/>
            <ac:spMk id="91" creationId="{3AD7E6E3-1FD0-94B6-8BDC-E8CAF7A05315}"/>
          </ac:spMkLst>
        </pc:spChg>
        <pc:spChg chg="add mod">
          <ac:chgData name="代數白痴 顧" userId="316db6a4f7ef8138" providerId="LiveId" clId="{A4C5F529-BC45-4F9D-AB4E-A80542A69E4C}" dt="2023-11-01T05:36:28.330" v="1167" actId="164"/>
          <ac:spMkLst>
            <pc:docMk/>
            <pc:sldMk cId="1482514658" sldId="387"/>
            <ac:spMk id="92" creationId="{14F56180-9399-B3BB-21F5-FD2109AF81E4}"/>
          </ac:spMkLst>
        </pc:spChg>
        <pc:spChg chg="add mod">
          <ac:chgData name="代數白痴 顧" userId="316db6a4f7ef8138" providerId="LiveId" clId="{A4C5F529-BC45-4F9D-AB4E-A80542A69E4C}" dt="2023-11-01T05:36:28.330" v="1167" actId="164"/>
          <ac:spMkLst>
            <pc:docMk/>
            <pc:sldMk cId="1482514658" sldId="387"/>
            <ac:spMk id="93" creationId="{2CF6988F-AB4D-32B6-5261-121A4A5F93EE}"/>
          </ac:spMkLst>
        </pc:spChg>
        <pc:spChg chg="add del mod ord">
          <ac:chgData name="代數白痴 顧" userId="316db6a4f7ef8138" providerId="LiveId" clId="{A4C5F529-BC45-4F9D-AB4E-A80542A69E4C}" dt="2023-11-01T05:31:49.191" v="1130" actId="478"/>
          <ac:spMkLst>
            <pc:docMk/>
            <pc:sldMk cId="1482514658" sldId="387"/>
            <ac:spMk id="105" creationId="{11F78FA8-CBDF-BB31-810A-CA1336A921AE}"/>
          </ac:spMkLst>
        </pc:spChg>
        <pc:spChg chg="add mod ord">
          <ac:chgData name="代數白痴 顧" userId="316db6a4f7ef8138" providerId="LiveId" clId="{A4C5F529-BC45-4F9D-AB4E-A80542A69E4C}" dt="2023-11-01T05:33:44.334" v="1152" actId="167"/>
          <ac:spMkLst>
            <pc:docMk/>
            <pc:sldMk cId="1482514658" sldId="387"/>
            <ac:spMk id="136" creationId="{70EB9BA8-7C86-EA31-EE7C-1FE1D274E4A6}"/>
          </ac:spMkLst>
        </pc:spChg>
        <pc:spChg chg="add mod">
          <ac:chgData name="代數白痴 顧" userId="316db6a4f7ef8138" providerId="LiveId" clId="{A4C5F529-BC45-4F9D-AB4E-A80542A69E4C}" dt="2023-11-01T05:36:17.911" v="1166" actId="207"/>
          <ac:spMkLst>
            <pc:docMk/>
            <pc:sldMk cId="1482514658" sldId="387"/>
            <ac:spMk id="137" creationId="{35F1DF9D-EE1B-958F-7EB3-593A4CFAF4A7}"/>
          </ac:spMkLst>
        </pc:spChg>
        <pc:spChg chg="add mod">
          <ac:chgData name="代數白痴 顧" userId="316db6a4f7ef8138" providerId="LiveId" clId="{A4C5F529-BC45-4F9D-AB4E-A80542A69E4C}" dt="2023-11-01T05:36:17.911" v="1166" actId="207"/>
          <ac:spMkLst>
            <pc:docMk/>
            <pc:sldMk cId="1482514658" sldId="387"/>
            <ac:spMk id="138" creationId="{0B9F1959-CEF2-3F4B-9985-C9772EA0F5DD}"/>
          </ac:spMkLst>
        </pc:spChg>
        <pc:grpChg chg="mod topLvl">
          <ac:chgData name="代數白痴 顧" userId="316db6a4f7ef8138" providerId="LiveId" clId="{A4C5F529-BC45-4F9D-AB4E-A80542A69E4C}" dt="2023-11-01T05:36:40.438" v="1168" actId="164"/>
          <ac:grpSpMkLst>
            <pc:docMk/>
            <pc:sldMk cId="1482514658" sldId="387"/>
            <ac:grpSpMk id="22" creationId="{A3CC8F27-045F-A59D-8DF9-98CD3DC0C414}"/>
          </ac:grpSpMkLst>
        </pc:grpChg>
        <pc:grpChg chg="del mod topLvl">
          <ac:chgData name="代數白痴 顧" userId="316db6a4f7ef8138" providerId="LiveId" clId="{A4C5F529-BC45-4F9D-AB4E-A80542A69E4C}" dt="2023-11-01T05:14:11.861" v="544" actId="165"/>
          <ac:grpSpMkLst>
            <pc:docMk/>
            <pc:sldMk cId="1482514658" sldId="387"/>
            <ac:grpSpMk id="81" creationId="{2D1F6440-75A9-C4DE-2718-25A4C23DF4AD}"/>
          </ac:grpSpMkLst>
        </pc:grpChg>
        <pc:grpChg chg="del mod">
          <ac:chgData name="代數白痴 顧" userId="316db6a4f7ef8138" providerId="LiveId" clId="{A4C5F529-BC45-4F9D-AB4E-A80542A69E4C}" dt="2023-11-01T05:14:07.988" v="543" actId="165"/>
          <ac:grpSpMkLst>
            <pc:docMk/>
            <pc:sldMk cId="1482514658" sldId="387"/>
            <ac:grpSpMk id="82" creationId="{F9496B57-BFCF-ED32-A040-1970226C4054}"/>
          </ac:grpSpMkLst>
        </pc:grpChg>
        <pc:grpChg chg="add mod">
          <ac:chgData name="代數白痴 顧" userId="316db6a4f7ef8138" providerId="LiveId" clId="{A4C5F529-BC45-4F9D-AB4E-A80542A69E4C}" dt="2023-11-01T05:36:40.438" v="1168" actId="164"/>
          <ac:grpSpMkLst>
            <pc:docMk/>
            <pc:sldMk cId="1482514658" sldId="387"/>
            <ac:grpSpMk id="139" creationId="{13F53E11-B4A6-A562-330F-7050ED8FF501}"/>
          </ac:grpSpMkLst>
        </pc:grpChg>
        <pc:grpChg chg="add mod">
          <ac:chgData name="代數白痴 顧" userId="316db6a4f7ef8138" providerId="LiveId" clId="{A4C5F529-BC45-4F9D-AB4E-A80542A69E4C}" dt="2023-11-01T05:36:40.438" v="1168" actId="164"/>
          <ac:grpSpMkLst>
            <pc:docMk/>
            <pc:sldMk cId="1482514658" sldId="387"/>
            <ac:grpSpMk id="140" creationId="{084DBA10-8944-1A25-5560-DB48E8F3B1FB}"/>
          </ac:grpSpMkLst>
        </pc:grpChg>
        <pc:graphicFrameChg chg="del">
          <ac:chgData name="代數白痴 顧" userId="316db6a4f7ef8138" providerId="LiveId" clId="{A4C5F529-BC45-4F9D-AB4E-A80542A69E4C}" dt="2023-11-01T05:03:40.215" v="9" actId="478"/>
          <ac:graphicFrameMkLst>
            <pc:docMk/>
            <pc:sldMk cId="1482514658" sldId="387"/>
            <ac:graphicFrameMk id="4" creationId="{BB3AB8BB-CAD9-89A5-9A27-32389E130936}"/>
          </ac:graphicFrameMkLst>
        </pc:graphicFrameChg>
        <pc:graphicFrameChg chg="del">
          <ac:chgData name="代數白痴 顧" userId="316db6a4f7ef8138" providerId="LiveId" clId="{A4C5F529-BC45-4F9D-AB4E-A80542A69E4C}" dt="2023-11-01T05:03:40.215" v="9" actId="478"/>
          <ac:graphicFrameMkLst>
            <pc:docMk/>
            <pc:sldMk cId="1482514658" sldId="387"/>
            <ac:graphicFrameMk id="5" creationId="{8F0993D8-966A-62A8-073B-AED91C4DBE3A}"/>
          </ac:graphicFrameMkLst>
        </pc:graphicFrameChg>
        <pc:graphicFrameChg chg="del">
          <ac:chgData name="代數白痴 顧" userId="316db6a4f7ef8138" providerId="LiveId" clId="{A4C5F529-BC45-4F9D-AB4E-A80542A69E4C}" dt="2023-11-01T05:03:40.215" v="9" actId="478"/>
          <ac:graphicFrameMkLst>
            <pc:docMk/>
            <pc:sldMk cId="1482514658" sldId="387"/>
            <ac:graphicFrameMk id="7" creationId="{522C99D2-6980-E79C-F846-D45F4ABF47AC}"/>
          </ac:graphicFrameMkLst>
        </pc:graphicFrameChg>
        <pc:graphicFrameChg chg="del">
          <ac:chgData name="代數白痴 顧" userId="316db6a4f7ef8138" providerId="LiveId" clId="{A4C5F529-BC45-4F9D-AB4E-A80542A69E4C}" dt="2023-11-01T05:03:40.215" v="9" actId="478"/>
          <ac:graphicFrameMkLst>
            <pc:docMk/>
            <pc:sldMk cId="1482514658" sldId="387"/>
            <ac:graphicFrameMk id="20" creationId="{314AB33A-A39D-A5DF-D11A-CC2A776CA568}"/>
          </ac:graphicFrameMkLst>
        </pc:graphicFrameChg>
        <pc:picChg chg="add del mod ord">
          <ac:chgData name="代數白痴 顧" userId="316db6a4f7ef8138" providerId="LiveId" clId="{A4C5F529-BC45-4F9D-AB4E-A80542A69E4C}" dt="2023-11-01T05:12:28.019" v="542" actId="478"/>
          <ac:picMkLst>
            <pc:docMk/>
            <pc:sldMk cId="1482514658" sldId="387"/>
            <ac:picMk id="6" creationId="{64742644-3403-A2CF-C26D-A43FA7E33372}"/>
          </ac:picMkLst>
        </pc:picChg>
        <pc:picChg chg="add del mod">
          <ac:chgData name="代數白痴 顧" userId="316db6a4f7ef8138" providerId="LiveId" clId="{A4C5F529-BC45-4F9D-AB4E-A80542A69E4C}" dt="2023-11-01T05:22:02.760" v="935" actId="478"/>
          <ac:picMkLst>
            <pc:docMk/>
            <pc:sldMk cId="1482514658" sldId="387"/>
            <ac:picMk id="49" creationId="{B8C04111-75E9-D78C-69DB-3C2F6402B990}"/>
          </ac:picMkLst>
        </pc:picChg>
        <pc:cxnChg chg="add mod">
          <ac:chgData name="代數白痴 顧" userId="316db6a4f7ef8138" providerId="LiveId" clId="{A4C5F529-BC45-4F9D-AB4E-A80542A69E4C}" dt="2023-11-01T05:07:57.812" v="483" actId="1037"/>
          <ac:cxnSpMkLst>
            <pc:docMk/>
            <pc:sldMk cId="1482514658" sldId="387"/>
            <ac:cxnSpMk id="2" creationId="{567C73F2-D060-DE72-B71E-C24D789DEE3D}"/>
          </ac:cxnSpMkLst>
        </pc:cxnChg>
        <pc:cxnChg chg="mod topLvl">
          <ac:chgData name="代數白痴 顧" userId="316db6a4f7ef8138" providerId="LiveId" clId="{A4C5F529-BC45-4F9D-AB4E-A80542A69E4C}" dt="2023-11-01T05:36:40.438" v="1168" actId="164"/>
          <ac:cxnSpMkLst>
            <pc:docMk/>
            <pc:sldMk cId="1482514658" sldId="387"/>
            <ac:cxnSpMk id="8" creationId="{4F7B3DD8-E6F2-68AC-8E24-7529F371E0A5}"/>
          </ac:cxnSpMkLst>
        </pc:cxnChg>
        <pc:cxnChg chg="mod">
          <ac:chgData name="代數白痴 顧" userId="316db6a4f7ef8138" providerId="LiveId" clId="{A4C5F529-BC45-4F9D-AB4E-A80542A69E4C}" dt="2023-11-01T05:07:37.923" v="344" actId="1076"/>
          <ac:cxnSpMkLst>
            <pc:docMk/>
            <pc:sldMk cId="1482514658" sldId="387"/>
            <ac:cxnSpMk id="10" creationId="{8A59CAFD-69AE-2C8C-5240-12B2115F0B0A}"/>
          </ac:cxnSpMkLst>
        </pc:cxnChg>
        <pc:cxnChg chg="add">
          <ac:chgData name="代數白痴 顧" userId="316db6a4f7ef8138" providerId="LiveId" clId="{A4C5F529-BC45-4F9D-AB4E-A80542A69E4C}" dt="2023-11-01T05:09:28.301" v="494" actId="11529"/>
          <ac:cxnSpMkLst>
            <pc:docMk/>
            <pc:sldMk cId="1482514658" sldId="387"/>
            <ac:cxnSpMk id="12" creationId="{EFFE5FDC-87BC-33C8-F6AC-0FE53E9A24BE}"/>
          </ac:cxnSpMkLst>
        </pc:cxnChg>
        <pc:cxnChg chg="del">
          <ac:chgData name="代數白痴 顧" userId="316db6a4f7ef8138" providerId="LiveId" clId="{A4C5F529-BC45-4F9D-AB4E-A80542A69E4C}" dt="2023-11-01T05:08:08.542" v="486" actId="478"/>
          <ac:cxnSpMkLst>
            <pc:docMk/>
            <pc:sldMk cId="1482514658" sldId="387"/>
            <ac:cxnSpMk id="13" creationId="{C6411A11-EE52-A6B2-5475-181CB77F2E13}"/>
          </ac:cxnSpMkLst>
        </pc:cxnChg>
        <pc:cxnChg chg="mod">
          <ac:chgData name="代數白痴 顧" userId="316db6a4f7ef8138" providerId="LiveId" clId="{A4C5F529-BC45-4F9D-AB4E-A80542A69E4C}" dt="2023-11-01T05:08:02.164" v="485" actId="1038"/>
          <ac:cxnSpMkLst>
            <pc:docMk/>
            <pc:sldMk cId="1482514658" sldId="387"/>
            <ac:cxnSpMk id="19" creationId="{93337C3D-18D0-172A-15D4-4EDF4F39FB19}"/>
          </ac:cxnSpMkLst>
        </pc:cxnChg>
        <pc:cxnChg chg="add">
          <ac:chgData name="代數白痴 顧" userId="316db6a4f7ef8138" providerId="LiveId" clId="{A4C5F529-BC45-4F9D-AB4E-A80542A69E4C}" dt="2023-11-01T05:09:43.205" v="495" actId="11529"/>
          <ac:cxnSpMkLst>
            <pc:docMk/>
            <pc:sldMk cId="1482514658" sldId="387"/>
            <ac:cxnSpMk id="21" creationId="{0DECB9BB-F3AC-2D2E-CDD4-2EFAE40D8E64}"/>
          </ac:cxnSpMkLst>
        </pc:cxnChg>
        <pc:cxnChg chg="mod">
          <ac:chgData name="代數白痴 顧" userId="316db6a4f7ef8138" providerId="LiveId" clId="{A4C5F529-BC45-4F9D-AB4E-A80542A69E4C}" dt="2023-11-01T05:19:58.299" v="925" actId="14100"/>
          <ac:cxnSpMkLst>
            <pc:docMk/>
            <pc:sldMk cId="1482514658" sldId="387"/>
            <ac:cxnSpMk id="24" creationId="{63855BF0-B54B-7A91-EFB5-B33AB0DB92AC}"/>
          </ac:cxnSpMkLst>
        </pc:cxnChg>
        <pc:cxnChg chg="add mod">
          <ac:chgData name="代數白痴 顧" userId="316db6a4f7ef8138" providerId="LiveId" clId="{A4C5F529-BC45-4F9D-AB4E-A80542A69E4C}" dt="2023-11-01T05:33:14.971" v="1147" actId="14100"/>
          <ac:cxnSpMkLst>
            <pc:docMk/>
            <pc:sldMk cId="1482514658" sldId="387"/>
            <ac:cxnSpMk id="32" creationId="{52945294-5422-756D-B648-8095EF4DE1E9}"/>
          </ac:cxnSpMkLst>
        </pc:cxnChg>
        <pc:cxnChg chg="add">
          <ac:chgData name="代數白痴 顧" userId="316db6a4f7ef8138" providerId="LiveId" clId="{A4C5F529-BC45-4F9D-AB4E-A80542A69E4C}" dt="2023-11-01T05:10:20.869" v="503" actId="11529"/>
          <ac:cxnSpMkLst>
            <pc:docMk/>
            <pc:sldMk cId="1482514658" sldId="387"/>
            <ac:cxnSpMk id="34" creationId="{58511F4A-4590-6046-FB87-CA4EFE7F0DAE}"/>
          </ac:cxnSpMkLst>
        </pc:cxnChg>
        <pc:cxnChg chg="del">
          <ac:chgData name="代數白痴 顧" userId="316db6a4f7ef8138" providerId="LiveId" clId="{A4C5F529-BC45-4F9D-AB4E-A80542A69E4C}" dt="2023-11-01T05:03:34.627" v="8" actId="478"/>
          <ac:cxnSpMkLst>
            <pc:docMk/>
            <pc:sldMk cId="1482514658" sldId="387"/>
            <ac:cxnSpMk id="36" creationId="{828731F3-71BF-9EC4-DDF3-FAB14FF95E02}"/>
          </ac:cxnSpMkLst>
        </pc:cxnChg>
        <pc:cxnChg chg="add mod">
          <ac:chgData name="代數白痴 顧" userId="316db6a4f7ef8138" providerId="LiveId" clId="{A4C5F529-BC45-4F9D-AB4E-A80542A69E4C}" dt="2023-11-01T05:32:24.716" v="1135" actId="14100"/>
          <ac:cxnSpMkLst>
            <pc:docMk/>
            <pc:sldMk cId="1482514658" sldId="387"/>
            <ac:cxnSpMk id="37" creationId="{3DD3E946-4E30-5341-E3E9-8564AAE4D992}"/>
          </ac:cxnSpMkLst>
        </pc:cxnChg>
        <pc:cxnChg chg="del">
          <ac:chgData name="代數白痴 顧" userId="316db6a4f7ef8138" providerId="LiveId" clId="{A4C5F529-BC45-4F9D-AB4E-A80542A69E4C}" dt="2023-11-01T05:03:34.627" v="8" actId="478"/>
          <ac:cxnSpMkLst>
            <pc:docMk/>
            <pc:sldMk cId="1482514658" sldId="387"/>
            <ac:cxnSpMk id="38" creationId="{487D3A7B-99B0-EB0F-301D-BB7C08C26BC9}"/>
          </ac:cxnSpMkLst>
        </pc:cxnChg>
        <pc:cxnChg chg="del">
          <ac:chgData name="代數白痴 顧" userId="316db6a4f7ef8138" providerId="LiveId" clId="{A4C5F529-BC45-4F9D-AB4E-A80542A69E4C}" dt="2023-11-01T05:03:34.627" v="8" actId="478"/>
          <ac:cxnSpMkLst>
            <pc:docMk/>
            <pc:sldMk cId="1482514658" sldId="387"/>
            <ac:cxnSpMk id="40" creationId="{F5CCE500-AC73-14D8-FB1F-0F1FFF0DB36F}"/>
          </ac:cxnSpMkLst>
        </pc:cxnChg>
        <pc:cxnChg chg="del">
          <ac:chgData name="代數白痴 顧" userId="316db6a4f7ef8138" providerId="LiveId" clId="{A4C5F529-BC45-4F9D-AB4E-A80542A69E4C}" dt="2023-11-01T05:03:34.627" v="8" actId="478"/>
          <ac:cxnSpMkLst>
            <pc:docMk/>
            <pc:sldMk cId="1482514658" sldId="387"/>
            <ac:cxnSpMk id="42" creationId="{6BB9A5B5-85EC-F9ED-843F-A4B4D368BF63}"/>
          </ac:cxnSpMkLst>
        </pc:cxnChg>
        <pc:cxnChg chg="del">
          <ac:chgData name="代數白痴 顧" userId="316db6a4f7ef8138" providerId="LiveId" clId="{A4C5F529-BC45-4F9D-AB4E-A80542A69E4C}" dt="2023-11-01T05:03:34.627" v="8" actId="478"/>
          <ac:cxnSpMkLst>
            <pc:docMk/>
            <pc:sldMk cId="1482514658" sldId="387"/>
            <ac:cxnSpMk id="44" creationId="{95E61265-A94D-F298-75D6-7D7E55212B5E}"/>
          </ac:cxnSpMkLst>
        </pc:cxnChg>
        <pc:cxnChg chg="del">
          <ac:chgData name="代數白痴 顧" userId="316db6a4f7ef8138" providerId="LiveId" clId="{A4C5F529-BC45-4F9D-AB4E-A80542A69E4C}" dt="2023-11-01T05:03:34.627" v="8" actId="478"/>
          <ac:cxnSpMkLst>
            <pc:docMk/>
            <pc:sldMk cId="1482514658" sldId="387"/>
            <ac:cxnSpMk id="46" creationId="{8332B4FB-EC17-3966-3EAA-6761D3818E88}"/>
          </ac:cxnSpMkLst>
        </pc:cxnChg>
        <pc:cxnChg chg="del">
          <ac:chgData name="代數白痴 顧" userId="316db6a4f7ef8138" providerId="LiveId" clId="{A4C5F529-BC45-4F9D-AB4E-A80542A69E4C}" dt="2023-11-01T05:03:34.627" v="8" actId="478"/>
          <ac:cxnSpMkLst>
            <pc:docMk/>
            <pc:sldMk cId="1482514658" sldId="387"/>
            <ac:cxnSpMk id="48" creationId="{0704689E-F9F9-9C2F-67EF-F5D7CDC4A1AC}"/>
          </ac:cxnSpMkLst>
        </pc:cxnChg>
        <pc:cxnChg chg="del">
          <ac:chgData name="代數白痴 顧" userId="316db6a4f7ef8138" providerId="LiveId" clId="{A4C5F529-BC45-4F9D-AB4E-A80542A69E4C}" dt="2023-11-01T05:03:34.627" v="8" actId="478"/>
          <ac:cxnSpMkLst>
            <pc:docMk/>
            <pc:sldMk cId="1482514658" sldId="387"/>
            <ac:cxnSpMk id="53" creationId="{71BBFB50-2906-4A58-5B9A-CF2F65AADBC4}"/>
          </ac:cxnSpMkLst>
        </pc:cxnChg>
        <pc:cxnChg chg="add mod">
          <ac:chgData name="代數白痴 顧" userId="316db6a4f7ef8138" providerId="LiveId" clId="{A4C5F529-BC45-4F9D-AB4E-A80542A69E4C}" dt="2023-11-01T05:36:28.330" v="1167" actId="164"/>
          <ac:cxnSpMkLst>
            <pc:docMk/>
            <pc:sldMk cId="1482514658" sldId="387"/>
            <ac:cxnSpMk id="54" creationId="{9E66B57D-AA77-0B62-5E7A-BC2223FA80E7}"/>
          </ac:cxnSpMkLst>
        </pc:cxnChg>
        <pc:cxnChg chg="del">
          <ac:chgData name="代數白痴 顧" userId="316db6a4f7ef8138" providerId="LiveId" clId="{A4C5F529-BC45-4F9D-AB4E-A80542A69E4C}" dt="2023-11-01T05:03:34.627" v="8" actId="478"/>
          <ac:cxnSpMkLst>
            <pc:docMk/>
            <pc:sldMk cId="1482514658" sldId="387"/>
            <ac:cxnSpMk id="56" creationId="{5A4F051F-6844-A870-5F16-3BA2DC5A1A9C}"/>
          </ac:cxnSpMkLst>
        </pc:cxnChg>
        <pc:cxnChg chg="add del mod">
          <ac:chgData name="代數白痴 顧" userId="316db6a4f7ef8138" providerId="LiveId" clId="{A4C5F529-BC45-4F9D-AB4E-A80542A69E4C}" dt="2023-11-01T05:22:56.109" v="944" actId="11529"/>
          <ac:cxnSpMkLst>
            <pc:docMk/>
            <pc:sldMk cId="1482514658" sldId="387"/>
            <ac:cxnSpMk id="59" creationId="{AE27C787-4978-7F07-0E6C-E793BF197685}"/>
          </ac:cxnSpMkLst>
        </pc:cxnChg>
        <pc:cxnChg chg="add del mod">
          <ac:chgData name="代數白痴 顧" userId="316db6a4f7ef8138" providerId="LiveId" clId="{A4C5F529-BC45-4F9D-AB4E-A80542A69E4C}" dt="2023-11-01T05:22:54.869" v="943" actId="11529"/>
          <ac:cxnSpMkLst>
            <pc:docMk/>
            <pc:sldMk cId="1482514658" sldId="387"/>
            <ac:cxnSpMk id="62" creationId="{C7381FAA-5BFA-A68D-AB81-3A4E0F775350}"/>
          </ac:cxnSpMkLst>
        </pc:cxnChg>
        <pc:cxnChg chg="add del mod">
          <ac:chgData name="代數白痴 顧" userId="316db6a4f7ef8138" providerId="LiveId" clId="{A4C5F529-BC45-4F9D-AB4E-A80542A69E4C}" dt="2023-11-01T05:23:50.660" v="956" actId="478"/>
          <ac:cxnSpMkLst>
            <pc:docMk/>
            <pc:sldMk cId="1482514658" sldId="387"/>
            <ac:cxnSpMk id="69" creationId="{844BCCE7-8AFF-BF47-49C2-2A79B5FCD9AB}"/>
          </ac:cxnSpMkLst>
        </pc:cxnChg>
        <pc:cxnChg chg="add del mod">
          <ac:chgData name="代數白痴 顧" userId="316db6a4f7ef8138" providerId="LiveId" clId="{A4C5F529-BC45-4F9D-AB4E-A80542A69E4C}" dt="2023-11-01T05:23:53.426" v="958" actId="478"/>
          <ac:cxnSpMkLst>
            <pc:docMk/>
            <pc:sldMk cId="1482514658" sldId="387"/>
            <ac:cxnSpMk id="72" creationId="{6DCB8AB4-2DFC-177E-219A-5F03F723A86E}"/>
          </ac:cxnSpMkLst>
        </pc:cxnChg>
        <pc:cxnChg chg="add del mod">
          <ac:chgData name="代數白痴 顧" userId="316db6a4f7ef8138" providerId="LiveId" clId="{A4C5F529-BC45-4F9D-AB4E-A80542A69E4C}" dt="2023-11-01T05:23:52.390" v="957" actId="478"/>
          <ac:cxnSpMkLst>
            <pc:docMk/>
            <pc:sldMk cId="1482514658" sldId="387"/>
            <ac:cxnSpMk id="83" creationId="{090E8010-B290-580E-8FFB-CB0FF7496589}"/>
          </ac:cxnSpMkLst>
        </pc:cxnChg>
        <pc:cxnChg chg="add mod">
          <ac:chgData name="代數白痴 顧" userId="316db6a4f7ef8138" providerId="LiveId" clId="{A4C5F529-BC45-4F9D-AB4E-A80542A69E4C}" dt="2023-11-01T05:36:28.330" v="1167" actId="164"/>
          <ac:cxnSpMkLst>
            <pc:docMk/>
            <pc:sldMk cId="1482514658" sldId="387"/>
            <ac:cxnSpMk id="85" creationId="{C268064B-245C-1C8A-88A3-E99AE6996B42}"/>
          </ac:cxnSpMkLst>
        </pc:cxnChg>
        <pc:cxnChg chg="add mod">
          <ac:chgData name="代數白痴 顧" userId="316db6a4f7ef8138" providerId="LiveId" clId="{A4C5F529-BC45-4F9D-AB4E-A80542A69E4C}" dt="2023-11-01T05:36:28.330" v="1167" actId="164"/>
          <ac:cxnSpMkLst>
            <pc:docMk/>
            <pc:sldMk cId="1482514658" sldId="387"/>
            <ac:cxnSpMk id="87" creationId="{9E156401-4995-4B2D-5544-EE018CF8DF88}"/>
          </ac:cxnSpMkLst>
        </pc:cxnChg>
        <pc:cxnChg chg="add mod">
          <ac:chgData name="代數白痴 顧" userId="316db6a4f7ef8138" providerId="LiveId" clId="{A4C5F529-BC45-4F9D-AB4E-A80542A69E4C}" dt="2023-11-01T05:36:28.330" v="1167" actId="164"/>
          <ac:cxnSpMkLst>
            <pc:docMk/>
            <pc:sldMk cId="1482514658" sldId="387"/>
            <ac:cxnSpMk id="89" creationId="{D6B7AFB5-7EE7-6134-DB1F-B819DCECA828}"/>
          </ac:cxnSpMkLst>
        </pc:cxnChg>
        <pc:cxnChg chg="add mod">
          <ac:chgData name="代數白痴 顧" userId="316db6a4f7ef8138" providerId="LiveId" clId="{A4C5F529-BC45-4F9D-AB4E-A80542A69E4C}" dt="2023-11-01T05:32:43.547" v="1139" actId="14100"/>
          <ac:cxnSpMkLst>
            <pc:docMk/>
            <pc:sldMk cId="1482514658" sldId="387"/>
            <ac:cxnSpMk id="95" creationId="{91FD191A-0627-0DB3-34AD-8FCBE2F1FDBD}"/>
          </ac:cxnSpMkLst>
        </pc:cxnChg>
        <pc:cxnChg chg="add mod">
          <ac:chgData name="代數白痴 顧" userId="316db6a4f7ef8138" providerId="LiveId" clId="{A4C5F529-BC45-4F9D-AB4E-A80542A69E4C}" dt="2023-11-01T05:28:43.125" v="1094" actId="692"/>
          <ac:cxnSpMkLst>
            <pc:docMk/>
            <pc:sldMk cId="1482514658" sldId="387"/>
            <ac:cxnSpMk id="101" creationId="{551BB38C-DDEC-89A8-2AD7-F74A1E2BBA1A}"/>
          </ac:cxnSpMkLst>
        </pc:cxnChg>
        <pc:cxnChg chg="add del">
          <ac:chgData name="代數白痴 顧" userId="316db6a4f7ef8138" providerId="LiveId" clId="{A4C5F529-BC45-4F9D-AB4E-A80542A69E4C}" dt="2023-11-01T05:29:24.615" v="1101" actId="478"/>
          <ac:cxnSpMkLst>
            <pc:docMk/>
            <pc:sldMk cId="1482514658" sldId="387"/>
            <ac:cxnSpMk id="107" creationId="{96FB52C3-BDD4-F7A6-467D-037963E2780A}"/>
          </ac:cxnSpMkLst>
        </pc:cxnChg>
        <pc:cxnChg chg="add del mod">
          <ac:chgData name="代數白痴 顧" userId="316db6a4f7ef8138" providerId="LiveId" clId="{A4C5F529-BC45-4F9D-AB4E-A80542A69E4C}" dt="2023-11-01T05:31:06.550" v="1123" actId="478"/>
          <ac:cxnSpMkLst>
            <pc:docMk/>
            <pc:sldMk cId="1482514658" sldId="387"/>
            <ac:cxnSpMk id="108" creationId="{D8B9A15F-F819-5E17-DF8E-6DB3D8CCDD01}"/>
          </ac:cxnSpMkLst>
        </pc:cxnChg>
        <pc:cxnChg chg="add mod">
          <ac:chgData name="代數白痴 顧" userId="316db6a4f7ef8138" providerId="LiveId" clId="{A4C5F529-BC45-4F9D-AB4E-A80542A69E4C}" dt="2023-11-01T05:30:55.339" v="1122" actId="14100"/>
          <ac:cxnSpMkLst>
            <pc:docMk/>
            <pc:sldMk cId="1482514658" sldId="387"/>
            <ac:cxnSpMk id="116" creationId="{ED5EA0C3-2EDC-59D9-C52B-98CE6EA8F234}"/>
          </ac:cxnSpMkLst>
        </pc:cxnChg>
        <pc:cxnChg chg="add del mod">
          <ac:chgData name="代數白痴 顧" userId="316db6a4f7ef8138" providerId="LiveId" clId="{A4C5F529-BC45-4F9D-AB4E-A80542A69E4C}" dt="2023-11-01T05:32:35.371" v="1138" actId="478"/>
          <ac:cxnSpMkLst>
            <pc:docMk/>
            <pc:sldMk cId="1482514658" sldId="387"/>
            <ac:cxnSpMk id="129" creationId="{46E9ACE9-8D93-71F7-C19B-E8F351BA77B2}"/>
          </ac:cxnSpMkLst>
        </pc:cxnChg>
        <pc:cxnChg chg="add mod">
          <ac:chgData name="代數白痴 顧" userId="316db6a4f7ef8138" providerId="LiveId" clId="{A4C5F529-BC45-4F9D-AB4E-A80542A69E4C}" dt="2023-11-01T05:33:11.155" v="1146" actId="14100"/>
          <ac:cxnSpMkLst>
            <pc:docMk/>
            <pc:sldMk cId="1482514658" sldId="387"/>
            <ac:cxnSpMk id="131" creationId="{ECF3024B-C83E-DDB5-B4C4-0AB1AB9EC42C}"/>
          </ac:cxnSpMkLst>
        </pc:cxnChg>
        <pc:cxnChg chg="add del mod">
          <ac:chgData name="代數白痴 顧" userId="316db6a4f7ef8138" providerId="LiveId" clId="{A4C5F529-BC45-4F9D-AB4E-A80542A69E4C}" dt="2023-11-01T05:57:30.769" v="4641" actId="478"/>
          <ac:cxnSpMkLst>
            <pc:docMk/>
            <pc:sldMk cId="1482514658" sldId="387"/>
            <ac:cxnSpMk id="142" creationId="{3E323BA2-7D6B-F277-BEB6-10B52A35FA4A}"/>
          </ac:cxnSpMkLst>
        </pc:cxnChg>
        <pc:cxnChg chg="add mod">
          <ac:chgData name="代數白痴 顧" userId="316db6a4f7ef8138" providerId="LiveId" clId="{A4C5F529-BC45-4F9D-AB4E-A80542A69E4C}" dt="2023-11-01T05:58:04.455" v="4647" actId="692"/>
          <ac:cxnSpMkLst>
            <pc:docMk/>
            <pc:sldMk cId="1482514658" sldId="387"/>
            <ac:cxnSpMk id="146" creationId="{58FB9869-EDEA-A58C-F47C-4CD453592152}"/>
          </ac:cxnSpMkLst>
        </pc:cxnChg>
        <pc:cxnChg chg="add mod">
          <ac:chgData name="代數白痴 顧" userId="316db6a4f7ef8138" providerId="LiveId" clId="{A4C5F529-BC45-4F9D-AB4E-A80542A69E4C}" dt="2023-11-01T05:58:33.875" v="4650" actId="14100"/>
          <ac:cxnSpMkLst>
            <pc:docMk/>
            <pc:sldMk cId="1482514658" sldId="387"/>
            <ac:cxnSpMk id="148" creationId="{E54DFEBA-1E91-8BC3-9918-B2FA6B01CB84}"/>
          </ac:cxnSpMkLst>
        </pc:cxnChg>
        <pc:cxnChg chg="add mod">
          <ac:chgData name="代數白痴 顧" userId="316db6a4f7ef8138" providerId="LiveId" clId="{A4C5F529-BC45-4F9D-AB4E-A80542A69E4C}" dt="2023-11-01T05:58:41.988" v="4653" actId="14100"/>
          <ac:cxnSpMkLst>
            <pc:docMk/>
            <pc:sldMk cId="1482514658" sldId="387"/>
            <ac:cxnSpMk id="150" creationId="{EA40C0FD-7C37-0D8B-EC92-4503344F2AE0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70C24FDA-E66C-4977-8B89-6E86E39E88C7}"/>
    <pc:docChg chg="custSel addSld delSld modSld sldOrd">
      <pc:chgData name="代數白痴 顧" userId="316db6a4f7ef8138" providerId="LiveId" clId="{70C24FDA-E66C-4977-8B89-6E86E39E88C7}" dt="2023-10-26T05:21:47.337" v="3338"/>
      <pc:docMkLst>
        <pc:docMk/>
      </pc:docMkLst>
      <pc:sldChg chg="addSp delSp modSp mod">
        <pc:chgData name="代數白痴 顧" userId="316db6a4f7ef8138" providerId="LiveId" clId="{70C24FDA-E66C-4977-8B89-6E86E39E88C7}" dt="2023-10-26T05:03:45.889" v="1585" actId="167"/>
        <pc:sldMkLst>
          <pc:docMk/>
          <pc:sldMk cId="754667137" sldId="386"/>
        </pc:sldMkLst>
        <pc:spChg chg="add del">
          <ac:chgData name="代數白痴 顧" userId="316db6a4f7ef8138" providerId="LiveId" clId="{70C24FDA-E66C-4977-8B89-6E86E39E88C7}" dt="2023-10-26T04:59:09.717" v="1548" actId="478"/>
          <ac:spMkLst>
            <pc:docMk/>
            <pc:sldMk cId="754667137" sldId="386"/>
            <ac:spMk id="2" creationId="{9CD256DD-EB5F-ED64-4C73-F0B9A4EC62C1}"/>
          </ac:spMkLst>
        </pc:spChg>
        <pc:spChg chg="mod">
          <ac:chgData name="代數白痴 顧" userId="316db6a4f7ef8138" providerId="LiveId" clId="{70C24FDA-E66C-4977-8B89-6E86E39E88C7}" dt="2023-10-26T05:02:03.393" v="1564" actId="1076"/>
          <ac:spMkLst>
            <pc:docMk/>
            <pc:sldMk cId="754667137" sldId="386"/>
            <ac:spMk id="14" creationId="{309B84C5-B2AF-3B77-7C07-5D0219F21852}"/>
          </ac:spMkLst>
        </pc:spChg>
        <pc:spChg chg="mod">
          <ac:chgData name="代數白痴 顧" userId="316db6a4f7ef8138" providerId="LiveId" clId="{70C24FDA-E66C-4977-8B89-6E86E39E88C7}" dt="2023-10-26T05:02:07.767" v="1565" actId="1076"/>
          <ac:spMkLst>
            <pc:docMk/>
            <pc:sldMk cId="754667137" sldId="386"/>
            <ac:spMk id="15" creationId="{BE31334C-EFF2-4A62-7327-907DC791D866}"/>
          </ac:spMkLst>
        </pc:spChg>
        <pc:spChg chg="mod">
          <ac:chgData name="代數白痴 顧" userId="316db6a4f7ef8138" providerId="LiveId" clId="{70C24FDA-E66C-4977-8B89-6E86E39E88C7}" dt="2023-10-26T05:02:11.783" v="1566" actId="1076"/>
          <ac:spMkLst>
            <pc:docMk/>
            <pc:sldMk cId="754667137" sldId="386"/>
            <ac:spMk id="16" creationId="{6F66AD25-DEBB-5D89-3F52-AA14D0E3FD7B}"/>
          </ac:spMkLst>
        </pc:spChg>
        <pc:spChg chg="mod">
          <ac:chgData name="代數白痴 顧" userId="316db6a4f7ef8138" providerId="LiveId" clId="{70C24FDA-E66C-4977-8B89-6E86E39E88C7}" dt="2023-10-26T05:02:15.471" v="1567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70C24FDA-E66C-4977-8B89-6E86E39E88C7}" dt="2023-10-26T04:53:20.564" v="1278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70C24FDA-E66C-4977-8B89-6E86E39E88C7}" dt="2023-10-26T05:02:33.456" v="1569" actId="478"/>
          <ac:spMkLst>
            <pc:docMk/>
            <pc:sldMk cId="754667137" sldId="386"/>
            <ac:spMk id="29" creationId="{CB4EC720-FB24-8A1B-CC94-61E79998C54D}"/>
          </ac:spMkLst>
        </pc:spChg>
        <pc:spChg chg="del mod">
          <ac:chgData name="代數白痴 顧" userId="316db6a4f7ef8138" providerId="LiveId" clId="{70C24FDA-E66C-4977-8B89-6E86E39E88C7}" dt="2023-10-26T05:02:33.456" v="1569" actId="478"/>
          <ac:spMkLst>
            <pc:docMk/>
            <pc:sldMk cId="754667137" sldId="386"/>
            <ac:spMk id="30" creationId="{1EB545D9-4E5C-3FF4-8722-1E381EEA2B2B}"/>
          </ac:spMkLst>
        </pc:spChg>
        <pc:spChg chg="del mod">
          <ac:chgData name="代數白痴 顧" userId="316db6a4f7ef8138" providerId="LiveId" clId="{70C24FDA-E66C-4977-8B89-6E86E39E88C7}" dt="2023-10-26T05:02:33.456" v="156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70C24FDA-E66C-4977-8B89-6E86E39E88C7}" dt="2023-10-26T04:53:28.978" v="127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70C24FDA-E66C-4977-8B89-6E86E39E88C7}" dt="2023-10-26T04:53:28.978" v="1279" actId="478"/>
          <ac:spMkLst>
            <pc:docMk/>
            <pc:sldMk cId="754667137" sldId="386"/>
            <ac:spMk id="33" creationId="{8D7B597D-C2B4-9CD0-FCFF-2459EDD0B920}"/>
          </ac:spMkLst>
        </pc:spChg>
        <pc:spChg chg="add mod">
          <ac:chgData name="代數白痴 顧" userId="316db6a4f7ef8138" providerId="LiveId" clId="{70C24FDA-E66C-4977-8B89-6E86E39E88C7}" dt="2023-10-26T05:01:53.440" v="1562" actId="1076"/>
          <ac:spMkLst>
            <pc:docMk/>
            <pc:sldMk cId="754667137" sldId="386"/>
            <ac:spMk id="37" creationId="{6AA952B2-8895-7183-EFED-8D154D53F0A6}"/>
          </ac:spMkLst>
        </pc:spChg>
        <pc:spChg chg="add mod ord">
          <ac:chgData name="代數白痴 顧" userId="316db6a4f7ef8138" providerId="LiveId" clId="{70C24FDA-E66C-4977-8B89-6E86E39E88C7}" dt="2023-10-26T05:03:14.615" v="1578" actId="167"/>
          <ac:spMkLst>
            <pc:docMk/>
            <pc:sldMk cId="754667137" sldId="386"/>
            <ac:spMk id="40" creationId="{9BECAC97-A941-395F-44E0-04CEDED11F1C}"/>
          </ac:spMkLst>
        </pc:spChg>
        <pc:spChg chg="add mod ord">
          <ac:chgData name="代數白痴 顧" userId="316db6a4f7ef8138" providerId="LiveId" clId="{70C24FDA-E66C-4977-8B89-6E86E39E88C7}" dt="2023-10-26T05:03:45.889" v="1585" actId="167"/>
          <ac:spMkLst>
            <pc:docMk/>
            <pc:sldMk cId="754667137" sldId="386"/>
            <ac:spMk id="41" creationId="{D68E23D2-683B-E4A4-F8E6-F0B0299A47FA}"/>
          </ac:spMkLst>
        </pc:spChg>
        <pc:spChg chg="mod">
          <ac:chgData name="代數白痴 顧" userId="316db6a4f7ef8138" providerId="LiveId" clId="{70C24FDA-E66C-4977-8B89-6E86E39E88C7}" dt="2023-10-26T04:57:58.448" v="1442" actId="94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70C24FDA-E66C-4977-8B89-6E86E39E88C7}" dt="2023-10-26T05:00:57.594" v="1554" actId="478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70C24FDA-E66C-4977-8B89-6E86E39E88C7}" dt="2023-10-26T04:15:16.556" v="1" actId="478"/>
          <ac:picMkLst>
            <pc:docMk/>
            <pc:sldMk cId="754667137" sldId="386"/>
            <ac:picMk id="7" creationId="{4D22A63D-15B4-23E9-7629-7016325EBE65}"/>
          </ac:picMkLst>
        </pc:picChg>
        <pc:picChg chg="add del mod">
          <ac:chgData name="代數白痴 顧" userId="316db6a4f7ef8138" providerId="LiveId" clId="{70C24FDA-E66C-4977-8B89-6E86E39E88C7}" dt="2023-10-26T05:01:35.821" v="1559" actId="478"/>
          <ac:picMkLst>
            <pc:docMk/>
            <pc:sldMk cId="754667137" sldId="386"/>
            <ac:picMk id="36" creationId="{FABEA513-EF71-E842-30C6-9A3DEFD957FD}"/>
          </ac:picMkLst>
        </pc:picChg>
        <pc:cxnChg chg="add del mod">
          <ac:chgData name="代數白痴 顧" userId="316db6a4f7ef8138" providerId="LiveId" clId="{70C24FDA-E66C-4977-8B89-6E86E39E88C7}" dt="2023-10-26T04:59:09.218" v="1547" actId="478"/>
          <ac:cxnSpMkLst>
            <pc:docMk/>
            <pc:sldMk cId="754667137" sldId="386"/>
            <ac:cxnSpMk id="4" creationId="{E95E404E-87CA-CD32-9E08-46850B82C45E}"/>
          </ac:cxnSpMkLst>
        </pc:cxnChg>
        <pc:cxnChg chg="del">
          <ac:chgData name="代數白痴 顧" userId="316db6a4f7ef8138" providerId="LiveId" clId="{70C24FDA-E66C-4977-8B89-6E86E39E88C7}" dt="2023-10-26T05:00:59.821" v="1555" actId="478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70C24FDA-E66C-4977-8B89-6E86E39E88C7}" dt="2023-10-26T05:00:59.821" v="1555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70C24FDA-E66C-4977-8B89-6E86E39E88C7}" dt="2023-10-26T05:00:59.821" v="1555" actId="478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70C24FDA-E66C-4977-8B89-6E86E39E88C7}" dt="2023-10-26T04:58:19.174" v="1539" actId="103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70C24FDA-E66C-4977-8B89-6E86E39E88C7}" dt="2023-10-26T05:00:59.821" v="1555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70C24FDA-E66C-4977-8B89-6E86E39E88C7}" dt="2023-10-26T05:00:59.821" v="1555" actId="478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70C24FDA-E66C-4977-8B89-6E86E39E88C7}" dt="2023-10-26T04:58:09.871" v="1473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70C24FDA-E66C-4977-8B89-6E86E39E88C7}" dt="2023-10-26T04:58:24.463" v="154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70C24FDA-E66C-4977-8B89-6E86E39E88C7}" dt="2023-10-26T04:58:24.463" v="154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70C24FDA-E66C-4977-8B89-6E86E39E88C7}" dt="2023-10-26T05:01:53.440" v="1562" actId="1076"/>
          <ac:cxnSpMkLst>
            <pc:docMk/>
            <pc:sldMk cId="754667137" sldId="386"/>
            <ac:cxnSpMk id="39" creationId="{1E009020-8B05-CA1C-F761-EF1CBEE26946}"/>
          </ac:cxnSpMkLst>
        </pc:cxnChg>
      </pc:sldChg>
      <pc:sldChg chg="addSp delSp modSp add mod ord modAnim modNotesTx">
        <pc:chgData name="代數白痴 顧" userId="316db6a4f7ef8138" providerId="LiveId" clId="{70C24FDA-E66C-4977-8B89-6E86E39E88C7}" dt="2023-10-26T05:21:47.337" v="3338"/>
        <pc:sldMkLst>
          <pc:docMk/>
          <pc:sldMk cId="1482514658" sldId="387"/>
        </pc:sldMkLst>
        <pc:spChg chg="mod">
          <ac:chgData name="代數白痴 顧" userId="316db6a4f7ef8138" providerId="LiveId" clId="{70C24FDA-E66C-4977-8B89-6E86E39E88C7}" dt="2023-10-26T04:44:51.511" v="920" actId="1076"/>
          <ac:spMkLst>
            <pc:docMk/>
            <pc:sldMk cId="1482514658" sldId="387"/>
            <ac:spMk id="14" creationId="{309B84C5-B2AF-3B77-7C07-5D0219F21852}"/>
          </ac:spMkLst>
        </pc:spChg>
        <pc:spChg chg="mod">
          <ac:chgData name="代數白痴 顧" userId="316db6a4f7ef8138" providerId="LiveId" clId="{70C24FDA-E66C-4977-8B89-6E86E39E88C7}" dt="2023-10-26T04:45:02.598" v="923" actId="1076"/>
          <ac:spMkLst>
            <pc:docMk/>
            <pc:sldMk cId="1482514658" sldId="387"/>
            <ac:spMk id="15" creationId="{BE31334C-EFF2-4A62-7327-907DC791D866}"/>
          </ac:spMkLst>
        </pc:spChg>
        <pc:spChg chg="mod">
          <ac:chgData name="代數白痴 顧" userId="316db6a4f7ef8138" providerId="LiveId" clId="{70C24FDA-E66C-4977-8B89-6E86E39E88C7}" dt="2023-10-26T04:45:12.614" v="925" actId="1076"/>
          <ac:spMkLst>
            <pc:docMk/>
            <pc:sldMk cId="1482514658" sldId="387"/>
            <ac:spMk id="16" creationId="{6F66AD25-DEBB-5D89-3F52-AA14D0E3FD7B}"/>
          </ac:spMkLst>
        </pc:spChg>
        <pc:spChg chg="mod">
          <ac:chgData name="代數白痴 顧" userId="316db6a4f7ef8138" providerId="LiveId" clId="{70C24FDA-E66C-4977-8B89-6E86E39E88C7}" dt="2023-10-26T04:45:09.006" v="924" actId="1076"/>
          <ac:spMkLst>
            <pc:docMk/>
            <pc:sldMk cId="1482514658" sldId="387"/>
            <ac:spMk id="18" creationId="{B8352449-3D60-7C1D-1ADF-8C817123A7CD}"/>
          </ac:spMkLst>
        </pc:spChg>
        <pc:spChg chg="mod">
          <ac:chgData name="代數白痴 顧" userId="316db6a4f7ef8138" providerId="LiveId" clId="{70C24FDA-E66C-4977-8B89-6E86E39E88C7}" dt="2023-10-26T04:52:05.882" v="1228" actId="20577"/>
          <ac:spMkLst>
            <pc:docMk/>
            <pc:sldMk cId="1482514658" sldId="387"/>
            <ac:spMk id="23" creationId="{00000000-0000-0000-0000-000000000000}"/>
          </ac:spMkLst>
        </pc:spChg>
        <pc:spChg chg="mod ord">
          <ac:chgData name="代數白痴 顧" userId="316db6a4f7ef8138" providerId="LiveId" clId="{70C24FDA-E66C-4977-8B89-6E86E39E88C7}" dt="2023-10-26T04:48:34.941" v="1127" actId="167"/>
          <ac:spMkLst>
            <pc:docMk/>
            <pc:sldMk cId="1482514658" sldId="387"/>
            <ac:spMk id="27" creationId="{59534299-6C8A-D2FF-B90C-4E44C57EF850}"/>
          </ac:spMkLst>
        </pc:spChg>
        <pc:spChg chg="mod">
          <ac:chgData name="代數白痴 顧" userId="316db6a4f7ef8138" providerId="LiveId" clId="{70C24FDA-E66C-4977-8B89-6E86E39E88C7}" dt="2023-10-26T04:47:53.124" v="1123" actId="20577"/>
          <ac:spMkLst>
            <pc:docMk/>
            <pc:sldMk cId="1482514658" sldId="387"/>
            <ac:spMk id="28" creationId="{0200C782-BA87-C14A-F33C-E54927DB2ABF}"/>
          </ac:spMkLst>
        </pc:spChg>
        <pc:spChg chg="mod">
          <ac:chgData name="代數白痴 顧" userId="316db6a4f7ef8138" providerId="LiveId" clId="{70C24FDA-E66C-4977-8B89-6E86E39E88C7}" dt="2023-10-26T04:44:58.871" v="922" actId="1076"/>
          <ac:spMkLst>
            <pc:docMk/>
            <pc:sldMk cId="1482514658" sldId="387"/>
            <ac:spMk id="29" creationId="{CB4EC720-FB24-8A1B-CC94-61E79998C54D}"/>
          </ac:spMkLst>
        </pc:spChg>
        <pc:spChg chg="del mod">
          <ac:chgData name="代數白痴 顧" userId="316db6a4f7ef8138" providerId="LiveId" clId="{70C24FDA-E66C-4977-8B89-6E86E39E88C7}" dt="2023-10-26T04:45:17.557" v="927" actId="478"/>
          <ac:spMkLst>
            <pc:docMk/>
            <pc:sldMk cId="1482514658" sldId="387"/>
            <ac:spMk id="30" creationId="{1EB545D9-4E5C-3FF4-8722-1E381EEA2B2B}"/>
          </ac:spMkLst>
        </pc:spChg>
        <pc:spChg chg="mod">
          <ac:chgData name="代數白痴 顧" userId="316db6a4f7ef8138" providerId="LiveId" clId="{70C24FDA-E66C-4977-8B89-6E86E39E88C7}" dt="2023-10-26T04:45:15.895" v="926" actId="1076"/>
          <ac:spMkLst>
            <pc:docMk/>
            <pc:sldMk cId="1482514658" sldId="387"/>
            <ac:spMk id="31" creationId="{C95FC513-2FF3-80E7-9DE8-AC7B183664B1}"/>
          </ac:spMkLst>
        </pc:spChg>
        <pc:spChg chg="del mod">
          <ac:chgData name="代數白痴 顧" userId="316db6a4f7ef8138" providerId="LiveId" clId="{70C24FDA-E66C-4977-8B89-6E86E39E88C7}" dt="2023-10-26T04:19:48.018" v="570" actId="478"/>
          <ac:spMkLst>
            <pc:docMk/>
            <pc:sldMk cId="1482514658" sldId="387"/>
            <ac:spMk id="32" creationId="{CD6B6C8A-BC06-DD7D-DEDB-FD1DD0780066}"/>
          </ac:spMkLst>
        </pc:spChg>
        <pc:spChg chg="del mod">
          <ac:chgData name="代數白痴 顧" userId="316db6a4f7ef8138" providerId="LiveId" clId="{70C24FDA-E66C-4977-8B89-6E86E39E88C7}" dt="2023-10-26T04:19:48.018" v="570" actId="478"/>
          <ac:spMkLst>
            <pc:docMk/>
            <pc:sldMk cId="1482514658" sldId="387"/>
            <ac:spMk id="33" creationId="{8D7B597D-C2B4-9CD0-FCFF-2459EDD0B920}"/>
          </ac:spMkLst>
        </pc:spChg>
        <pc:spChg chg="add mod">
          <ac:chgData name="代數白痴 顧" userId="316db6a4f7ef8138" providerId="LiveId" clId="{70C24FDA-E66C-4977-8B89-6E86E39E88C7}" dt="2023-10-26T04:26:58.069" v="876" actId="1076"/>
          <ac:spMkLst>
            <pc:docMk/>
            <pc:sldMk cId="1482514658" sldId="387"/>
            <ac:spMk id="51" creationId="{4E6E23E4-84A0-9B54-2492-95764BBA9E5C}"/>
          </ac:spMkLst>
        </pc:spChg>
        <pc:spChg chg="mod">
          <ac:chgData name="代數白痴 顧" userId="316db6a4f7ef8138" providerId="LiveId" clId="{70C24FDA-E66C-4977-8B89-6E86E39E88C7}" dt="2023-10-26T04:23:15.994" v="823" actId="14100"/>
          <ac:spMkLst>
            <pc:docMk/>
            <pc:sldMk cId="1482514658" sldId="387"/>
            <ac:spMk id="60" creationId="{90ECAF3B-FFFF-A531-AFBE-31708C7D891C}"/>
          </ac:spMkLst>
        </pc:spChg>
        <pc:spChg chg="add mod ord">
          <ac:chgData name="代數白痴 顧" userId="316db6a4f7ef8138" providerId="LiveId" clId="{70C24FDA-E66C-4977-8B89-6E86E39E88C7}" dt="2023-10-26T04:41:58.607" v="908" actId="167"/>
          <ac:spMkLst>
            <pc:docMk/>
            <pc:sldMk cId="1482514658" sldId="387"/>
            <ac:spMk id="65" creationId="{E660D842-0717-47ED-FBC3-EF693DC30FB7}"/>
          </ac:spMkLst>
        </pc:spChg>
        <pc:spChg chg="add mod">
          <ac:chgData name="代數白痴 顧" userId="316db6a4f7ef8138" providerId="LiveId" clId="{70C24FDA-E66C-4977-8B89-6E86E39E88C7}" dt="2023-10-26T04:42:51.163" v="912" actId="692"/>
          <ac:spMkLst>
            <pc:docMk/>
            <pc:sldMk cId="1482514658" sldId="387"/>
            <ac:spMk id="66" creationId="{CF634764-8283-F684-14B7-87C26B542404}"/>
          </ac:spMkLst>
        </pc:spChg>
        <pc:spChg chg="add mod ord">
          <ac:chgData name="代數白痴 顧" userId="316db6a4f7ef8138" providerId="LiveId" clId="{70C24FDA-E66C-4977-8B89-6E86E39E88C7}" dt="2023-10-26T04:43:24.640" v="917" actId="167"/>
          <ac:spMkLst>
            <pc:docMk/>
            <pc:sldMk cId="1482514658" sldId="387"/>
            <ac:spMk id="67" creationId="{CA23D94B-993B-03A9-2ABD-AF326108DEBD}"/>
          </ac:spMkLst>
        </pc:spChg>
        <pc:spChg chg="add del">
          <ac:chgData name="代數白痴 顧" userId="316db6a4f7ef8138" providerId="LiveId" clId="{70C24FDA-E66C-4977-8B89-6E86E39E88C7}" dt="2023-10-26T04:44:27.006" v="919" actId="478"/>
          <ac:spMkLst>
            <pc:docMk/>
            <pc:sldMk cId="1482514658" sldId="387"/>
            <ac:spMk id="68" creationId="{FFB4C9D9-E918-A224-C196-B0D586DF1966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3" creationId="{1DACE986-20B7-5143-C8A5-CB87586DF142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4" creationId="{FB1B6E4E-0249-97CD-8CE3-62C6BAF34D63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5" creationId="{34E4AB72-D703-6A62-CC57-C902630F4595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6" creationId="{12B8F873-4939-2E50-14B8-F8CF1DF60C4C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7" creationId="{B1449DDE-6414-441A-4988-1C0FE510F108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8" creationId="{CD296583-FA83-FF11-3CBD-71D10AA7F3E4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9" creationId="{D4ACE28F-289E-430F-1C79-7090D42E3B13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80" creationId="{F391C4A2-1818-6574-55CA-BC9F7005E59E}"/>
          </ac:spMkLst>
        </pc:spChg>
        <pc:grpChg chg="mod">
          <ac:chgData name="代數白痴 顧" userId="316db6a4f7ef8138" providerId="LiveId" clId="{70C24FDA-E66C-4977-8B89-6E86E39E88C7}" dt="2023-10-26T04:51:30.566" v="1195" actId="164"/>
          <ac:grpSpMkLst>
            <pc:docMk/>
            <pc:sldMk cId="1482514658" sldId="387"/>
            <ac:grpSpMk id="22" creationId="{A3CC8F27-045F-A59D-8DF9-98CD3DC0C414}"/>
          </ac:grpSpMkLst>
        </pc:grpChg>
        <pc:grpChg chg="add mod">
          <ac:chgData name="代數白痴 顧" userId="316db6a4f7ef8138" providerId="LiveId" clId="{70C24FDA-E66C-4977-8B89-6E86E39E88C7}" dt="2023-10-26T04:51:30.566" v="1195" actId="164"/>
          <ac:grpSpMkLst>
            <pc:docMk/>
            <pc:sldMk cId="1482514658" sldId="387"/>
            <ac:grpSpMk id="81" creationId="{2D1F6440-75A9-C4DE-2718-25A4C23DF4AD}"/>
          </ac:grpSpMkLst>
        </pc:grpChg>
        <pc:grpChg chg="add mod">
          <ac:chgData name="代數白痴 顧" userId="316db6a4f7ef8138" providerId="LiveId" clId="{70C24FDA-E66C-4977-8B89-6E86E39E88C7}" dt="2023-10-26T04:51:30.566" v="1195" actId="164"/>
          <ac:grpSpMkLst>
            <pc:docMk/>
            <pc:sldMk cId="1482514658" sldId="387"/>
            <ac:grpSpMk id="82" creationId="{F9496B57-BFCF-ED32-A040-1970226C4054}"/>
          </ac:grpSpMkLst>
        </pc:grpChg>
        <pc:graphicFrameChg chg="add mod">
          <ac:chgData name="代數白痴 顧" userId="316db6a4f7ef8138" providerId="LiveId" clId="{70C24FDA-E66C-4977-8B89-6E86E39E88C7}" dt="2023-10-26T04:21:29.549" v="612" actId="1036"/>
          <ac:graphicFrameMkLst>
            <pc:docMk/>
            <pc:sldMk cId="1482514658" sldId="387"/>
            <ac:graphicFrameMk id="4" creationId="{BB3AB8BB-CAD9-89A5-9A27-32389E130936}"/>
          </ac:graphicFrameMkLst>
        </pc:graphicFrameChg>
        <pc:graphicFrameChg chg="add mod">
          <ac:chgData name="代數白痴 顧" userId="316db6a4f7ef8138" providerId="LiveId" clId="{70C24FDA-E66C-4977-8B89-6E86E39E88C7}" dt="2023-10-26T04:22:03.402" v="639" actId="1036"/>
          <ac:graphicFrameMkLst>
            <pc:docMk/>
            <pc:sldMk cId="1482514658" sldId="387"/>
            <ac:graphicFrameMk id="5" creationId="{8F0993D8-966A-62A8-073B-AED91C4DBE3A}"/>
          </ac:graphicFrameMkLst>
        </pc:graphicFrameChg>
        <pc:graphicFrameChg chg="add mod">
          <ac:chgData name="代數白痴 顧" userId="316db6a4f7ef8138" providerId="LiveId" clId="{70C24FDA-E66C-4977-8B89-6E86E39E88C7}" dt="2023-10-26T04:22:30.999" v="698" actId="1038"/>
          <ac:graphicFrameMkLst>
            <pc:docMk/>
            <pc:sldMk cId="1482514658" sldId="387"/>
            <ac:graphicFrameMk id="7" creationId="{522C99D2-6980-E79C-F846-D45F4ABF47AC}"/>
          </ac:graphicFrameMkLst>
        </pc:graphicFrameChg>
        <pc:graphicFrameChg chg="add mod">
          <ac:chgData name="代數白痴 顧" userId="316db6a4f7ef8138" providerId="LiveId" clId="{70C24FDA-E66C-4977-8B89-6E86E39E88C7}" dt="2023-10-26T04:22:58.684" v="765" actId="1038"/>
          <ac:graphicFrameMkLst>
            <pc:docMk/>
            <pc:sldMk cId="1482514658" sldId="387"/>
            <ac:graphicFrameMk id="20" creationId="{314AB33A-A39D-A5DF-D11A-CC2A776CA568}"/>
          </ac:graphicFrameMkLst>
        </pc:graphicFrameChg>
        <pc:picChg chg="add del mod">
          <ac:chgData name="代數白痴 顧" userId="316db6a4f7ef8138" providerId="LiveId" clId="{70C24FDA-E66C-4977-8B89-6E86E39E88C7}" dt="2023-10-26T04:27:51.440" v="889" actId="478"/>
          <ac:picMkLst>
            <pc:docMk/>
            <pc:sldMk cId="1482514658" sldId="387"/>
            <ac:picMk id="34" creationId="{F9152805-7A58-DB4E-0ED9-7DACDAA451E8}"/>
          </ac:picMkLst>
        </pc:picChg>
        <pc:picChg chg="add del mod">
          <ac:chgData name="代數白痴 顧" userId="316db6a4f7ef8138" providerId="LiveId" clId="{70C24FDA-E66C-4977-8B89-6E86E39E88C7}" dt="2023-10-26T04:51:11.325" v="1193" actId="478"/>
          <ac:picMkLst>
            <pc:docMk/>
            <pc:sldMk cId="1482514658" sldId="387"/>
            <ac:picMk id="72" creationId="{2878407D-FB6B-C206-955F-F75941A3C158}"/>
          </ac:picMkLst>
        </pc:picChg>
        <pc:cxnChg chg="add del mod">
          <ac:chgData name="代數白痴 顧" userId="316db6a4f7ef8138" providerId="LiveId" clId="{70C24FDA-E66C-4977-8B89-6E86E39E88C7}" dt="2023-10-26T04:51:34.232" v="1196" actId="478"/>
          <ac:cxnSpMkLst>
            <pc:docMk/>
            <pc:sldMk cId="1482514658" sldId="387"/>
            <ac:cxnSpMk id="3" creationId="{4C94C281-83A3-1D3E-BB74-5E11D5D16DF0}"/>
          </ac:cxnSpMkLst>
        </pc:cxnChg>
        <pc:cxnChg chg="del mod">
          <ac:chgData name="代數白痴 顧" userId="316db6a4f7ef8138" providerId="LiveId" clId="{70C24FDA-E66C-4977-8B89-6E86E39E88C7}" dt="2023-10-26T04:48:52.224" v="1172" actId="478"/>
          <ac:cxnSpMkLst>
            <pc:docMk/>
            <pc:sldMk cId="1482514658" sldId="387"/>
            <ac:cxnSpMk id="6" creationId="{3360153D-65C1-0044-C5A5-8653257A645F}"/>
          </ac:cxnSpMkLst>
        </pc:cxnChg>
        <pc:cxnChg chg="mod">
          <ac:chgData name="代數白痴 顧" userId="316db6a4f7ef8138" providerId="LiveId" clId="{70C24FDA-E66C-4977-8B89-6E86E39E88C7}" dt="2023-10-26T04:51:30.566" v="1195" actId="164"/>
          <ac:cxnSpMkLst>
            <pc:docMk/>
            <pc:sldMk cId="1482514658" sldId="387"/>
            <ac:cxnSpMk id="8" creationId="{4F7B3DD8-E6F2-68AC-8E24-7529F371E0A5}"/>
          </ac:cxnSpMkLst>
        </pc:cxnChg>
        <pc:cxnChg chg="del">
          <ac:chgData name="代數白痴 顧" userId="316db6a4f7ef8138" providerId="LiveId" clId="{70C24FDA-E66C-4977-8B89-6E86E39E88C7}" dt="2023-10-26T04:49:08.287" v="1173" actId="478"/>
          <ac:cxnSpMkLst>
            <pc:docMk/>
            <pc:sldMk cId="1482514658" sldId="387"/>
            <ac:cxnSpMk id="9" creationId="{7E76AE38-9037-2BDE-1513-A46E5577E65E}"/>
          </ac:cxnSpMkLst>
        </pc:cxnChg>
        <pc:cxnChg chg="mod">
          <ac:chgData name="代數白痴 顧" userId="316db6a4f7ef8138" providerId="LiveId" clId="{70C24FDA-E66C-4977-8B89-6E86E39E88C7}" dt="2023-10-26T04:19:02.555" v="390" actId="1037"/>
          <ac:cxnSpMkLst>
            <pc:docMk/>
            <pc:sldMk cId="1482514658" sldId="387"/>
            <ac:cxnSpMk id="10" creationId="{8A59CAFD-69AE-2C8C-5240-12B2115F0B0A}"/>
          </ac:cxnSpMkLst>
        </pc:cxnChg>
        <pc:cxnChg chg="del">
          <ac:chgData name="代數白痴 顧" userId="316db6a4f7ef8138" providerId="LiveId" clId="{70C24FDA-E66C-4977-8B89-6E86E39E88C7}" dt="2023-10-26T04:49:08.287" v="1173" actId="478"/>
          <ac:cxnSpMkLst>
            <pc:docMk/>
            <pc:sldMk cId="1482514658" sldId="387"/>
            <ac:cxnSpMk id="11" creationId="{C4E2CB22-3276-AAA9-743D-658228503E80}"/>
          </ac:cxnSpMkLst>
        </pc:cxnChg>
        <pc:cxnChg chg="del">
          <ac:chgData name="代數白痴 顧" userId="316db6a4f7ef8138" providerId="LiveId" clId="{70C24FDA-E66C-4977-8B89-6E86E39E88C7}" dt="2023-10-26T04:49:08.287" v="1173" actId="478"/>
          <ac:cxnSpMkLst>
            <pc:docMk/>
            <pc:sldMk cId="1482514658" sldId="387"/>
            <ac:cxnSpMk id="12" creationId="{11C1A7BD-A429-DCA2-02D9-A543FE632F46}"/>
          </ac:cxnSpMkLst>
        </pc:cxnChg>
        <pc:cxnChg chg="mod">
          <ac:chgData name="代數白痴 顧" userId="316db6a4f7ef8138" providerId="LiveId" clId="{70C24FDA-E66C-4977-8B89-6E86E39E88C7}" dt="2023-10-26T04:23:26.473" v="844" actId="1037"/>
          <ac:cxnSpMkLst>
            <pc:docMk/>
            <pc:sldMk cId="1482514658" sldId="387"/>
            <ac:cxnSpMk id="13" creationId="{C6411A11-EE52-A6B2-5475-181CB77F2E13}"/>
          </ac:cxnSpMkLst>
        </pc:cxnChg>
        <pc:cxnChg chg="del">
          <ac:chgData name="代數白痴 顧" userId="316db6a4f7ef8138" providerId="LiveId" clId="{70C24FDA-E66C-4977-8B89-6E86E39E88C7}" dt="2023-10-26T04:20:06.976" v="579" actId="478"/>
          <ac:cxnSpMkLst>
            <pc:docMk/>
            <pc:sldMk cId="1482514658" sldId="387"/>
            <ac:cxnSpMk id="17" creationId="{F60C0715-A28E-C65D-A99B-35ACF429AC31}"/>
          </ac:cxnSpMkLst>
        </pc:cxnChg>
        <pc:cxnChg chg="mod">
          <ac:chgData name="代數白痴 顧" userId="316db6a4f7ef8138" providerId="LiveId" clId="{70C24FDA-E66C-4977-8B89-6E86E39E88C7}" dt="2023-10-26T04:23:26.473" v="844" actId="1037"/>
          <ac:cxnSpMkLst>
            <pc:docMk/>
            <pc:sldMk cId="1482514658" sldId="387"/>
            <ac:cxnSpMk id="19" creationId="{93337C3D-18D0-172A-15D4-4EDF4F39FB19}"/>
          </ac:cxnSpMkLst>
        </pc:cxnChg>
        <pc:cxnChg chg="mod">
          <ac:chgData name="代數白痴 顧" userId="316db6a4f7ef8138" providerId="LiveId" clId="{70C24FDA-E66C-4977-8B89-6E86E39E88C7}" dt="2023-10-26T04:47:35.078" v="1113" actId="14100"/>
          <ac:cxnSpMkLst>
            <pc:docMk/>
            <pc:sldMk cId="1482514658" sldId="387"/>
            <ac:cxnSpMk id="24" creationId="{63855BF0-B54B-7A91-EFB5-B33AB0DB92AC}"/>
          </ac:cxnSpMkLst>
        </pc:cxnChg>
        <pc:cxnChg chg="add mod">
          <ac:chgData name="代數白痴 顧" userId="316db6a4f7ef8138" providerId="LiveId" clId="{70C24FDA-E66C-4977-8B89-6E86E39E88C7}" dt="2023-10-26T04:24:20.517" v="852" actId="1038"/>
          <ac:cxnSpMkLst>
            <pc:docMk/>
            <pc:sldMk cId="1482514658" sldId="387"/>
            <ac:cxnSpMk id="36" creationId="{828731F3-71BF-9EC4-DDF3-FAB14FF95E02}"/>
          </ac:cxnSpMkLst>
        </pc:cxnChg>
        <pc:cxnChg chg="add">
          <ac:chgData name="代數白痴 顧" userId="316db6a4f7ef8138" providerId="LiveId" clId="{70C24FDA-E66C-4977-8B89-6E86E39E88C7}" dt="2023-10-26T04:24:33.655" v="853" actId="11529"/>
          <ac:cxnSpMkLst>
            <pc:docMk/>
            <pc:sldMk cId="1482514658" sldId="387"/>
            <ac:cxnSpMk id="38" creationId="{487D3A7B-99B0-EB0F-301D-BB7C08C26BC9}"/>
          </ac:cxnSpMkLst>
        </pc:cxnChg>
        <pc:cxnChg chg="add">
          <ac:chgData name="代數白痴 顧" userId="316db6a4f7ef8138" providerId="LiveId" clId="{70C24FDA-E66C-4977-8B89-6E86E39E88C7}" dt="2023-10-26T04:24:45.558" v="854" actId="11529"/>
          <ac:cxnSpMkLst>
            <pc:docMk/>
            <pc:sldMk cId="1482514658" sldId="387"/>
            <ac:cxnSpMk id="40" creationId="{F5CCE500-AC73-14D8-FB1F-0F1FFF0DB36F}"/>
          </ac:cxnSpMkLst>
        </pc:cxnChg>
        <pc:cxnChg chg="add mod">
          <ac:chgData name="代數白痴 顧" userId="316db6a4f7ef8138" providerId="LiveId" clId="{70C24FDA-E66C-4977-8B89-6E86E39E88C7}" dt="2023-10-26T04:28:06.550" v="891" actId="14100"/>
          <ac:cxnSpMkLst>
            <pc:docMk/>
            <pc:sldMk cId="1482514658" sldId="387"/>
            <ac:cxnSpMk id="42" creationId="{6BB9A5B5-85EC-F9ED-843F-A4B4D368BF63}"/>
          </ac:cxnSpMkLst>
        </pc:cxnChg>
        <pc:cxnChg chg="add mod">
          <ac:chgData name="代數白痴 顧" userId="316db6a4f7ef8138" providerId="LiveId" clId="{70C24FDA-E66C-4977-8B89-6E86E39E88C7}" dt="2023-10-26T04:28:01.181" v="890" actId="14100"/>
          <ac:cxnSpMkLst>
            <pc:docMk/>
            <pc:sldMk cId="1482514658" sldId="387"/>
            <ac:cxnSpMk id="44" creationId="{95E61265-A94D-F298-75D6-7D7E55212B5E}"/>
          </ac:cxnSpMkLst>
        </pc:cxnChg>
        <pc:cxnChg chg="add">
          <ac:chgData name="代數白痴 顧" userId="316db6a4f7ef8138" providerId="LiveId" clId="{70C24FDA-E66C-4977-8B89-6E86E39E88C7}" dt="2023-10-26T04:25:21.783" v="857" actId="11529"/>
          <ac:cxnSpMkLst>
            <pc:docMk/>
            <pc:sldMk cId="1482514658" sldId="387"/>
            <ac:cxnSpMk id="46" creationId="{8332B4FB-EC17-3966-3EAA-6761D3818E88}"/>
          </ac:cxnSpMkLst>
        </pc:cxnChg>
        <pc:cxnChg chg="add mod">
          <ac:chgData name="代數白痴 顧" userId="316db6a4f7ef8138" providerId="LiveId" clId="{70C24FDA-E66C-4977-8B89-6E86E39E88C7}" dt="2023-10-26T04:26:01.150" v="860" actId="14100"/>
          <ac:cxnSpMkLst>
            <pc:docMk/>
            <pc:sldMk cId="1482514658" sldId="387"/>
            <ac:cxnSpMk id="48" creationId="{0704689E-F9F9-9C2F-67EF-F5D7CDC4A1AC}"/>
          </ac:cxnSpMkLst>
        </pc:cxnChg>
        <pc:cxnChg chg="add mod">
          <ac:chgData name="代數白痴 顧" userId="316db6a4f7ef8138" providerId="LiveId" clId="{70C24FDA-E66C-4977-8B89-6E86E39E88C7}" dt="2023-10-26T04:28:45.992" v="902" actId="692"/>
          <ac:cxnSpMkLst>
            <pc:docMk/>
            <pc:sldMk cId="1482514658" sldId="387"/>
            <ac:cxnSpMk id="53" creationId="{71BBFB50-2906-4A58-5B9A-CF2F65AADBC4}"/>
          </ac:cxnSpMkLst>
        </pc:cxnChg>
        <pc:cxnChg chg="add del">
          <ac:chgData name="代數白痴 顧" userId="316db6a4f7ef8138" providerId="LiveId" clId="{70C24FDA-E66C-4977-8B89-6E86E39E88C7}" dt="2023-10-26T04:27:15.906" v="878" actId="478"/>
          <ac:cxnSpMkLst>
            <pc:docMk/>
            <pc:sldMk cId="1482514658" sldId="387"/>
            <ac:cxnSpMk id="55" creationId="{E9307C69-71F1-B967-98C9-1A4018399688}"/>
          </ac:cxnSpMkLst>
        </pc:cxnChg>
        <pc:cxnChg chg="add mod">
          <ac:chgData name="代數白痴 顧" userId="316db6a4f7ef8138" providerId="LiveId" clId="{70C24FDA-E66C-4977-8B89-6E86E39E88C7}" dt="2023-10-26T04:28:57.087" v="903" actId="692"/>
          <ac:cxnSpMkLst>
            <pc:docMk/>
            <pc:sldMk cId="1482514658" sldId="387"/>
            <ac:cxnSpMk id="56" creationId="{5A4F051F-6844-A870-5F16-3BA2DC5A1A9C}"/>
          </ac:cxnSpMkLst>
        </pc:cxnChg>
      </pc:sldChg>
      <pc:sldChg chg="add del">
        <pc:chgData name="代數白痴 顧" userId="316db6a4f7ef8138" providerId="LiveId" clId="{70C24FDA-E66C-4977-8B89-6E86E39E88C7}" dt="2023-10-26T05:02:30.267" v="1568" actId="2696"/>
        <pc:sldMkLst>
          <pc:docMk/>
          <pc:sldMk cId="553518986" sldId="388"/>
        </pc:sldMkLst>
      </pc:sldChg>
      <pc:sldChg chg="del">
        <pc:chgData name="代數白痴 顧" userId="316db6a4f7ef8138" providerId="LiveId" clId="{70C24FDA-E66C-4977-8B89-6E86E39E88C7}" dt="2023-10-26T04:15:12.923" v="0" actId="2696"/>
        <pc:sldMkLst>
          <pc:docMk/>
          <pc:sldMk cId="151402070" sldId="390"/>
        </pc:sldMkLst>
      </pc:sldChg>
      <pc:sldChg chg="del">
        <pc:chgData name="代數白痴 顧" userId="316db6a4f7ef8138" providerId="LiveId" clId="{70C24FDA-E66C-4977-8B89-6E86E39E88C7}" dt="2023-10-26T04:15:12.923" v="0" actId="2696"/>
        <pc:sldMkLst>
          <pc:docMk/>
          <pc:sldMk cId="2267038628" sldId="392"/>
        </pc:sldMkLst>
      </pc:sldChg>
      <pc:sldChg chg="del">
        <pc:chgData name="代數白痴 顧" userId="316db6a4f7ef8138" providerId="LiveId" clId="{70C24FDA-E66C-4977-8B89-6E86E39E88C7}" dt="2023-10-26T04:15:12.923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05AFB30D-38A2-4324-A332-EA93723C073E}"/>
    <pc:docChg chg="undo custSel addSld modSld">
      <pc:chgData name="代數白痴 顧" userId="316db6a4f7ef8138" providerId="LiveId" clId="{05AFB30D-38A2-4324-A332-EA93723C073E}" dt="2024-02-06T13:21:32.568" v="2776" actId="20577"/>
      <pc:docMkLst>
        <pc:docMk/>
      </pc:docMkLst>
      <pc:sldChg chg="addSp delSp modSp mod modAnim modNotesTx">
        <pc:chgData name="代數白痴 顧" userId="316db6a4f7ef8138" providerId="LiveId" clId="{05AFB30D-38A2-4324-A332-EA93723C073E}" dt="2024-02-06T13:21:32.568" v="2776" actId="20577"/>
        <pc:sldMkLst>
          <pc:docMk/>
          <pc:sldMk cId="1482514658" sldId="387"/>
        </pc:sldMkLst>
        <pc:spChg chg="add mod ord">
          <ac:chgData name="代數白痴 顧" userId="316db6a4f7ef8138" providerId="LiveId" clId="{05AFB30D-38A2-4324-A332-EA93723C073E}" dt="2024-02-06T12:53:02.914" v="25" actId="167"/>
          <ac:spMkLst>
            <pc:docMk/>
            <pc:sldMk cId="1482514658" sldId="387"/>
            <ac:spMk id="13" creationId="{3043C925-D351-5415-110D-7A0206929DA4}"/>
          </ac:spMkLst>
        </pc:spChg>
        <pc:spChg chg="mod">
          <ac:chgData name="代數白痴 顧" userId="316db6a4f7ef8138" providerId="LiveId" clId="{05AFB30D-38A2-4324-A332-EA93723C073E}" dt="2024-02-06T12:52:15.358" v="19" actId="207"/>
          <ac:spMkLst>
            <pc:docMk/>
            <pc:sldMk cId="1482514658" sldId="387"/>
            <ac:spMk id="30" creationId="{F8B092FF-E68F-80D9-D5FB-2FEFAF23785E}"/>
          </ac:spMkLst>
        </pc:spChg>
        <pc:spChg chg="ord">
          <ac:chgData name="代數白痴 顧" userId="316db6a4f7ef8138" providerId="LiveId" clId="{05AFB30D-38A2-4324-A332-EA93723C073E}" dt="2024-02-06T12:53:04.691" v="26" actId="167"/>
          <ac:spMkLst>
            <pc:docMk/>
            <pc:sldMk cId="1482514658" sldId="387"/>
            <ac:spMk id="33" creationId="{8C6B4560-87B0-9A9B-42BB-76FF31E8AA35}"/>
          </ac:spMkLst>
        </pc:spChg>
        <pc:spChg chg="mod ord">
          <ac:chgData name="代數白痴 顧" userId="316db6a4f7ef8138" providerId="LiveId" clId="{05AFB30D-38A2-4324-A332-EA93723C073E}" dt="2024-02-06T12:53:12.579" v="29" actId="207"/>
          <ac:spMkLst>
            <pc:docMk/>
            <pc:sldMk cId="1482514658" sldId="387"/>
            <ac:spMk id="136" creationId="{70EB9BA8-7C86-EA31-EE7C-1FE1D274E4A6}"/>
          </ac:spMkLst>
        </pc:spChg>
        <pc:inkChg chg="del">
          <ac:chgData name="代數白痴 顧" userId="316db6a4f7ef8138" providerId="LiveId" clId="{05AFB30D-38A2-4324-A332-EA93723C073E}" dt="2024-02-06T12:49:42.861" v="5" actId="478"/>
          <ac:inkMkLst>
            <pc:docMk/>
            <pc:sldMk cId="1482514658" sldId="387"/>
            <ac:inkMk id="3" creationId="{C187A77C-193A-DB32-333E-4B08D0347656}"/>
          </ac:inkMkLst>
        </pc:inkChg>
        <pc:inkChg chg="del">
          <ac:chgData name="代數白痴 顧" userId="316db6a4f7ef8138" providerId="LiveId" clId="{05AFB30D-38A2-4324-A332-EA93723C073E}" dt="2024-02-06T12:49:37.353" v="2" actId="478"/>
          <ac:inkMkLst>
            <pc:docMk/>
            <pc:sldMk cId="1482514658" sldId="387"/>
            <ac:inkMk id="5" creationId="{D6E48767-8A4B-8CF4-4E15-CC705F282820}"/>
          </ac:inkMkLst>
        </pc:inkChg>
        <pc:inkChg chg="del">
          <ac:chgData name="代數白痴 顧" userId="316db6a4f7ef8138" providerId="LiveId" clId="{05AFB30D-38A2-4324-A332-EA93723C073E}" dt="2024-02-06T12:49:36.335" v="1" actId="478"/>
          <ac:inkMkLst>
            <pc:docMk/>
            <pc:sldMk cId="1482514658" sldId="387"/>
            <ac:inkMk id="6" creationId="{FD9E2D71-2471-71F0-C2CE-EF97E1784990}"/>
          </ac:inkMkLst>
        </pc:inkChg>
        <pc:inkChg chg="del">
          <ac:chgData name="代數白痴 顧" userId="316db6a4f7ef8138" providerId="LiveId" clId="{05AFB30D-38A2-4324-A332-EA93723C073E}" dt="2024-02-06T12:49:38.235" v="3" actId="478"/>
          <ac:inkMkLst>
            <pc:docMk/>
            <pc:sldMk cId="1482514658" sldId="387"/>
            <ac:inkMk id="7" creationId="{DF10A59D-2AA2-2161-0F1F-E85D25BD475D}"/>
          </ac:inkMkLst>
        </pc:inkChg>
        <pc:inkChg chg="del">
          <ac:chgData name="代數白痴 顧" userId="316db6a4f7ef8138" providerId="LiveId" clId="{05AFB30D-38A2-4324-A332-EA93723C073E}" dt="2024-02-06T12:49:39.377" v="4" actId="478"/>
          <ac:inkMkLst>
            <pc:docMk/>
            <pc:sldMk cId="1482514658" sldId="387"/>
            <ac:inkMk id="11" creationId="{4D048632-927C-49A6-84F0-C12DC2AC3D81}"/>
          </ac:inkMkLst>
        </pc:inkChg>
        <pc:cxnChg chg="ord">
          <ac:chgData name="代數白痴 顧" userId="316db6a4f7ef8138" providerId="LiveId" clId="{05AFB30D-38A2-4324-A332-EA93723C073E}" dt="2024-02-06T12:52:50.691" v="22" actId="167"/>
          <ac:cxnSpMkLst>
            <pc:docMk/>
            <pc:sldMk cId="1482514658" sldId="387"/>
            <ac:cxnSpMk id="12" creationId="{EFFE5FDC-87BC-33C8-F6AC-0FE53E9A24BE}"/>
          </ac:cxnSpMkLst>
        </pc:cxnChg>
        <pc:cxnChg chg="ord">
          <ac:chgData name="代數白痴 顧" userId="316db6a4f7ef8138" providerId="LiveId" clId="{05AFB30D-38A2-4324-A332-EA93723C073E}" dt="2024-02-06T12:53:01.009" v="24" actId="167"/>
          <ac:cxnSpMkLst>
            <pc:docMk/>
            <pc:sldMk cId="1482514658" sldId="387"/>
            <ac:cxnSpMk id="21" creationId="{0DECB9BB-F3AC-2D2E-CDD4-2EFAE40D8E64}"/>
          </ac:cxnSpMkLst>
        </pc:cxnChg>
      </pc:sldChg>
      <pc:sldChg chg="add">
        <pc:chgData name="代數白痴 顧" userId="316db6a4f7ef8138" providerId="LiveId" clId="{05AFB30D-38A2-4324-A332-EA93723C073E}" dt="2024-02-06T12:49:31.640" v="0"/>
        <pc:sldMkLst>
          <pc:docMk/>
          <pc:sldMk cId="2823773871" sldId="388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131.058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4-02-06T23:55:32.51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2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1" timeString="2024-02-06T23:55:37.601"/>
    </inkml:context>
  </inkml:definitions>
  <inkml:trace contextRef="#ctx0" brushRef="#br0">6438 12524 0</inkml:trace>
  <inkml:trace contextRef="#ctx0" brushRef="#br0" timeOffset="1.99">6438 12524 0</inkml:trace>
  <inkml:trace contextRef="#ctx1" brushRef="#br0">24493 3589 737 0,'0'0'0'0,"0"0"264"15,0 0-147-15,0 0-15 16,0 0 3-16,0 0 3 0,0 0 5 16,0 0-3-16,15 59-29 0,-5-41-13 15,3-3-26-15,3 0-14 0,1-4-6 16,1-2 2-16,-1-4-5 0,5-5 0 16,1 0 4-16,6-9-6 0,0-4-3 15,2-4-1-15,4-2-6 16,-2-1-8-16,0 2 2 0,-6 5 8 15,0 3-10-15,-2 4 2 0,-4 6 4 16,-1 0-5-16,-1 8 0 0,-1 5 0 16,-3 5 0-16,-1 2 0 0,3 0 0 15,-5-3 0-15,3-2 0 16,3-4 0-16,-1-4 0 0,-3-4 0 16,5-3 0-16,2-3 0 0,6-9 0 15,8-6 0-15,-4-3 0 0,8-2 0 16,-10 4 0-16,0 3 0 0,-6 5 0 15,-9 4 0-15,-4 6 0 0,1 1 0 16,-3 6 0-16,0 6 0 16,-1 4 0-16,3 1 0 0,2-1 0 15,-1-3 0-15,3-5 0 0,3-2 0 16,1-6 0-16,7-2 0 0,2-10 0 16,4-5 0-16,6 0 0 0,-8-1 0 15,4 3 0-15,-8 7 0 16,-2 4 0-16,-3 4 0 0,-3 10 0 15,4 3 0-15,-3 5 0 0,5-1 0 16,2-2 0-16,6-2 0 0,-4-9 0 16,1-4 0-16,12-13 0 0,1-11-403 15,5-9-419-15</inkml:trace>
  <inkml:trace contextRef="#ctx0" brushRef="#br0" timeOffset="6243.29">28698 3687 0</inkml:trace>
  <inkml:trace contextRef="#ctx1" brushRef="#br0" timeOffset="9610.29">4415 4877 551 0,'0'0'0'16,"0"0"225"-16,0 0-108 16,0 0-17-16,0 0-20 0,0 0-16 15,0 0-17-15,0 0-14 0,-33 0-15 16,33 0-3-16,-2 0 3 0,2 0 4 16,0 0 1-16,0-1 5 0,4 1 14 15,-2-2 6-15,0 1 2 0,1-1 1 16,1 2-9-16,2 0-3 15,-4 0-6-15,6 0-9 0,1 0-6 16,-1 0-2-16,2 0-5 0,0 0 2 16,9 0-4-16,-4 0 0 0,1-1 4 15,5-2-2-15,-1 0-1 16,3 3 1-16,2-3-11 0,-2 3 0 16,-1 0 8-16,3 2-9 0,2 2 2 15,0 2 5-15,2-1-7 0,-4 2 2 16,2-3 2-16,2 0-6 0,-1-1 6 15,1-1 1-15,-4-1-8 0,2-1 6 16,0 0 1-16,-4 0-6 16,1 0 6-16,-1 0-2 0,-2 0-2 15,2 0 1-15,-1 0 3 0,-1 0-6 16,4 3 4-16,-2-1 2 0,3 0-6 16,-1-1 4-16,2 1 2 0,2-2-6 15,4 0 5-15,-4 0 0 16,4-4-4-16,2 3 3 0,-2-3 1 15,3 3-4-15,-3 0 2 0,0-2 0 16,-6 1 0-16,1 0-6 0,1-1 6 16,-6 0 0-16,0 0-1 0,-7 2 4 15,1-3-6-15,0 1 4 16,-5 0 2-16,0 0-5 0,-3 2 4 16,-1 0 4-16,-2 1-4 0,-4 0 1 15,0 0 5-15,0 0-7 0,-2 0 2 16,0 0 3-16,0 0-8 0,0 0 3 15,0 0 3-15,0 0-8 0,0 0-35 16,0 0-46-16,0 0-154 16,0-3-157-16</inkml:trace>
  <inkml:trace contextRef="#ctx1" brushRef="#br0" timeOffset="15550.41">9974 4851 245 0,'0'0'0'0,"0"0"0"0,0 0 4 15,0 0-4-15,0 0-33 16,0 0 32-16,0 0-24 0,0 0-57 15,23 2-26-15,-15-2 108 0,-2-1 2 16,-6 1 3-16,0 0 29 0,0 0 48 16,0 0 25-16,-2 0-51 0,-4 1-22 15,0 4-19-15,1 0-14 0,1-4-2 16,0-1-84-16,2 0-142 16</inkml:trace>
  <inkml:trace contextRef="#ctx1" brushRef="#br0" timeOffset="18281.11">12448 4887 678 0,'0'0'0'15,"0"0"279"-15,0 0-185 0,0 0-7 16,0 0 31-16,0 0-37 16,0 0-28-16,0 0 13 0,0 0 2 15,19 48-24-15,-9-27-3 0,5-3-18 16,-1-3 0-16,5-2 8 0,-3-6-13 15,7-4-1-15,0-3 8 16,4-5-4-16,-3-7 5 0,1-5 3 16,0-2-12-16,-2-4-5 0,-7 3-2 15,1-1-9-15,-1 3 2 0,-3 4 3 16,1 3-4-16,-1 4 0 0,-1 3 0 16,0 4-2-16,-1 0 0 0,-1 8 7 15,2 4 2-15,3 2 4 16,-7 3 4-16,3-2-9 0,-1 0-1 15,0-2 2-15,1-2-9 0,-1-4 0 16,2-1 8-16,3-5-7 0,1-1-2 16,3-5 2-16,2-8 1 0,-1-1-1 15,1-4 2-15,2 1-4 16,-7 1 2-16,1 5 0 0,-5 5-2 16,1 2 1-16,-3 4 0 0,2 1-2 15,-1 6 1-15,3 4 2 0,-2 0-2 16,7 2 2-16,-4-1-1 0,1-2 0 15,3 0 0-15,-1-3 1 0,1-2-2 16,-9-2 1-16,3-3 1 16,-5 0-1-16,2-3 0 0,1-5 0 15,1 1 0-15,5-3 1 0,-1 4-1 16,3 3 0-16,-7 3-3 0,0 8 5 16,1 4-4-16,-1 2 2 0,1 1 0 15,1 0 1-15,3-4-1 0,5-3 0 16,5-4 5-16,4-4-5 15,0-7 0-15,7-6 1 0,-3-7 2 16,4-2-3-16,-4-3 0 0,2 2 0 16,-6 3 0-16,2 4-16 0,-6 6-2 15,-2 2-13-15,2 5-15 0,0 1-30 16,4-1-106-16,-6-1-127 16,-1-5-432-16</inkml:trace>
  <inkml:trace contextRef="#ctx1" brushRef="#br0" timeOffset="18844.59">15278 4920 235 0,'0'0'0'0,"0"0"55"0,0 0-37 16,0 0-15-16,0 0-6 0,0 0-151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6T23:59:55.3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3361 14166 599 0,'0'0'0'0,"0"0"336"0,0 0-224 16,0 0 34-16,0 0-41 0,0 0-40 15,0 0-24-15,0 0-16 0,0-13-8 16,4 27 37-16,5 3-13 16,3 0-26-16,-4-2-6 0,7 0-6 15,-5-3-4-15,0-1 2 0,1-4 2 16,-3 0-5-16,-2-2-20 0,-2-2-18 15,-2-2-10-15,-2-1-33 0,0 0 1 16,0-5-21-16,0-5-26 16,0-1-6-16,-6-1-18 0,0-1 35 15,-6 0 54-15,5 2 5 0,-3-2 43 16,6 4 19-16,4 4 21 0,0-1 39 16,2-1 17-16,6-1-1 0,0-1 33 15,11-1-35-15,-4-3-21 0,7 0-4 16,1-1-5-16,8 1 2 15,-6 3-6-15,0 2-24 0,-1 5-12 16,-5 2 2-16,-2 1-5 0,-9 1-2 16,0 6 5-16,-6 4-1 0,-2 4 0 15,0 3 5-15,-10 2-5 0,-3 1-5 16,-3 2 5-16,-5 1-3 16,-1-2-3-16,-1-1 0 0,0 0 6 15,0-3-6-15,3-3 0 0,5-4 6 16,5-6-2-16,6-4 19 0,4-1-2 15,0 0-14-15,2-1-12 0,4-4 7 16,8-7 9-16,1 1 13 16,1-2-8-16,3-2 2 0,2 0 13 15,-5 2-6-15,5 0-10 0,0 4-5 16,-5 0-7-16,-1 1-4 0,-9 6 2 16,0-1-2-16,-4 2-33 0,-2 1-9 15,0 0-18-15,0 0 7 0,-2 0-17 16,-4 0-56-16,-5-2-21 15,1-4-91-15,2-1-14 0</inkml:trace>
  <inkml:trace contextRef="#ctx0" brushRef="#br0" timeOffset="409.9">3500 14025 408 0,'0'0'0'16,"0"0"120"-16,0 0-49 0,0 0-3 15,0 0-9-15,0 0-17 16,0 0-18-16,0 0 2 0,-4-9 9 16,4 9-3-16,0 0 4 0,0 2 0 15,2 2-7-15,-2-1 0 0,0 0 9 16,0 2-10-16,0-1-2 0,0 1 0 16,0-1-7-16,2 0-7 0,-2 3 5 15,0-2 0-15,0 2-2 0,0 3 0 16,0 4-2-16,0-1-2 15,0 5 1-15,2 3-1 0,0 3-4 16,-2 4 4-16,4 4-3 0,0 3-2 16,2 3 8-16,-4 3-3 0,5-2-7 15,-3 4 0-15,4-3 0 0,-4-1-5 16,0-3 2-16,2-4 4 16,3-4-5-16,-5-3 0 0,-2-5 28 15,0-1-20-15,-2-6 6 0,4-3-3 16,-2-1-2-16,-2-4 5 0,2-1-2 15,-2-3-5-15,0-1 1 0,0 1-2 16,0-1-4-16,0 0 3 16,0 0-2-16,0-1-6 0,0-7-29 15,0-4-43-15,0-5-14 0,0-2-77 16,0-4-64-16,0-2-121 0</inkml:trace>
  <inkml:trace contextRef="#ctx0" brushRef="#br0" timeOffset="6188.52">7845 14086 714 0,'0'0'0'15,"0"0"224"-15,0 0-100 0,0 0-12 16,0 0-29-16,0 0-22 0,0 0-26 15,0 0-8-15,4-25 20 0,8 35-1 16,-6 3-17-16,5 3-6 16,-3 1-6-16,-2-3-18 0,9-4 2 15,-7 0 4-15,4-6-10 0,-3 1-81 16,-7-3 3-16,2 1-33 0,0-3-64 16,-4 0-21-16,0-4-4 0,-8-5-15 15,2-1-194-15</inkml:trace>
  <inkml:trace contextRef="#ctx0" brushRef="#br0" timeOffset="6531.6">7934 14042 606 0,'8'-12'0'0,"10"1"295"16,3-1-177-16,2 1-31 0,4 1-22 15,4-1-14-15,0 4-18 0,-4 1-18 16,2 5-5-16,-7 1 1 16,-5 2-9-16,-1 5 1 0,-7 2 5 15,-3 3-8-15,-6 1 0 0,0 1 36 16,-13 2-12-16,1 2 2 0,-7 1-5 15,-3 1-14-15,-3 0 1 0,-4-4 19 16,6-2-20-16,-2-1 2 16,7-2 11-16,7-6 0 0,5-3 1 15,4-2-1-15,2 0-14 0,2 0-7 16,9-1 2-16,1-4 4 0,3-3-5 16,3 0 13-16,5 2-17 0,0 1 3 15,-1 0 2-15,1 1 1 0,-2-3-2 16,-3 2 0-16,-3-1 0 15,-5 2-35-15,-6 0 8 0,0 0-18 16,-4-1-32-16,0-4 9 0,-2 1-22 16,-6-2-41-16,-4 0 13 0,-1-3-56 15,-3-2-45-15,-3-3 63 0,-2-1-102 16</inkml:trace>
  <inkml:trace contextRef="#ctx0" brushRef="#br0" timeOffset="6907.59">8072 13908 447 0,'0'0'0'16,"0"0"130"-16,0 0-37 0,0 0 11 15,0 0-19-15,0 0-10 0,0 0-19 16,0 0-14-16,0-22 0 16,2 22-4-16,-2 0-9 0,2 3 10 15,0-1 0-15,-2-1-5 0,0 0 4 16,4 2-15-16,-4-3-8 0,3 1 9 16,-3-1 2-16,0 0-13 0,0 0 3 15,0 0 7-15,0 0-14 0,0 0-4 16,0 0 7-16,0 0-10 15,0 0 4-15,0 0 10 0,0 0-10 16,0 0 1-16,0 1 4 0,2 3-14 16,0 3-1-16,4 7 8 0,-2 6-1 15,8 6-2-15,-3 4 9 0,5 6-13 16,-4 8 5-16,5 4 5 16,-1 7-10-16,-1 3 3 0,3 0 0 15,-5-2 5-15,1-9-8 0,-4-10 6 16,3-9-4-16,-7-7-1 0,0-7 4 15,-2-6-1-15,-2-5-1 0,2-1 0 16,-2-2 0-16,0-2-3 16,0-3-18-16,0-5-33 0,0-3-55 15,0 1-36-15,2 1-95 0,-2-2-190 16</inkml:trace>
  <inkml:trace contextRef="#ctx0" brushRef="#br0" timeOffset="30774.52">6265 12131 660 0,'-6'0'0'0,"2"6"477"15,0-3-374-15,0 1 9 0,0 5-38 16,2 0-26-16,0 8-1 0,0 1-10 16,2 5-6-16,0 4 3 15,-3 0-6-15,1 2-8 0,2-2 1 16,-2 0-5-16,0-5-13 0,2-4 6 16,0-5-4-16,0-4-6 0,0-2 2 15,0-3 5-15,0-1-10 0,2-3-25 16,0 0-23-16,0-3-20 0,3-5-13 15,-1-6-9-15,4-3-25 16,-2 0-83-16,2 1-65 0,3-1-14 16</inkml:trace>
  <inkml:trace contextRef="#ctx0" brushRef="#br0" timeOffset="31197.39">6396 12184 623 0,'0'0'0'0,"0"0"165"16,0 0-84-16,0 0 32 16,0 0-41-16,0 0-36 0,0 0 7 15,0 0-1-15,0-2 0 0,0 2 6 16,0 0-8-16,0 0 1 0,0 1 17 16,0 1-13-16,0 5-6 0,0 1 11 15,0 4-10-15,-4 3-6 0,4 4 9 16,-5 1-16-16,1 1-10 15,4 7 3-15,0-4-6 0,0 3-3 16,-2-3 6-16,2-4-4 0,0-4-4 16,0-3 4-16,0-2-5 0,0-3-4 15,0-3-1-15,0 0 2 0,0-2-7 16,0-2 4-16,0 0 1 0,2-1-5 16,-2 0 3-16,0 0 2 15,0 0-4-15,0 0 2 0,0 0 6 16,0 0-6-16,0 0 3 0,0 0 3 15,0 0-6-15,0 0 1 0,0-3 5 16,0-1-10-16,0 1 3 16,0-1 0-16,0 2 0 0,0-1-24 15,0 1 8-15,0 0-12 0,0-3-28 16,0 4-28-16,4-4-28 0,-2 0-55 16,-2-1-62-16,0 0-210 0</inkml:trace>
  <inkml:trace contextRef="#ctx0" brushRef="#br0" timeOffset="32705.36">7700 9270 408 0,'0'0'0'16,"0"0"93"-16,0 0-43 0,0 0 20 16,0 0 8-16,0 0 0 0,0 0 19 15,0 0 18-15,8-55-21 0,-8 48 7 16,0 3 18-16,0 1-22 0,0 3-15 16,0 0-20-16,0 3-20 15,0 7-18-15,0 7 15 0,0 6 8 16,-4 7-12-16,2 4-1 0,-8-1-9 15,6 4-6-15,-1-4-2 0,1-1-3 16,4-4-8-16,-2-8-1 0,2-4 0 16,0-5-7-16,0-4 2 15,0-3 0-15,2-3 0 0,0-1-42 16,3 0 12-16,-3-8-29 0,0-6-25 16,6-2-9-16,-6-3-41 0,2 1-59 15,0-3-40-15,0-2-109 16,5 2-249-16</inkml:trace>
  <inkml:trace contextRef="#ctx0" brushRef="#br0" timeOffset="33034.48">7845 9210 702 0,'0'0'0'0,"0"0"199"0,0 0-147 15,0 0 17-15,0 0-4 0,0 0-33 16,0 0-11-16,0 0 16 0,0 0 23 16,4 33 5-16,-4-11 2 15,0 2-13-15,-4 1-9 0,4 4 9 16,-6 2-7-16,1-2-5 0,-1 3 9 16,4-4-13-16,-2-5-12 0,4-2-1 15,0-7-4-15,-2 0-9 0,2-5-1 16,0-3-1-16,0-5-10 0,0 1 0 15,0-2 0-15,0 0 1 16,0 0-1-16,0 0 0 0,0-7-30 16,0 0-20-16,0 0-15 0,0-3-28 15,0 6-41-15,0 0-33 0,0 3-59 16,0 1-240-16</inkml:trace>
  <inkml:trace contextRef="#ctx0" brushRef="#br0" timeOffset="57770.69">5067 11204 419 0,'0'0'0'16,"-3"0"272"-16,1 0-188 0,2 0-11 16,0 0-4-16,0-1-36 0,0 1-20 15,0 0 3-15,0 0 0 0,0-3-1 16,0 0 21-16,0-1 0 16,2 2-4-16,-2-3 18 0,0 4 3 15,0-2-4-15,0 3 13 0,0 0-8 16,0 0-13-16,0 0-1 0,0 9-9 15,0 3-18-15,3 3 6 0,-1 6 1 16,2 2-11-16,2 1 3 16,-2 0 4-16,-2 1-13 0,2-1 4 15,0-2 4-15,3-5-9 0,-3-4 6 16,-2-2 3-16,0-4-10 0,0-3 4 16,2-1 1-16,-2-2-9 0,-2-1 5 15,0 0 3-15,4 0-10 0,-4-1 5 16,0-2 0-16,2-1 0 15,-2-2-60-15,0 0-4 0,0 0-47 16,0-2-88-16,0-2-53 0,2-1-256 16</inkml:trace>
  <inkml:trace contextRef="#ctx0" brushRef="#br0" timeOffset="62970.22">11983 5241 390 0,'0'0'0'16,"0"0"134"-16,0 0-65 0,0 0 2 15,0 0 10-15,0 0-17 0,0 0 6 16,0 0 13-16,0 0-11 16,0 0 0-16,0 0 9 0,0 0-10 15,0 0-2-15,0 1-21 0,4 6-22 16,0-1 15-16,3 8-7 0,-1 4-12 15,0 0-2-15,2 5 2 0,3 0-1 16,-3 0-9-16,0-5-4 16,0 0 0-16,3-4-3 0,-3 1-5 15,-2-4 0-15,-2-3 8 0,0-1-11 16,-1-3 6-16,1 0 1 0,0-3-6 16,-2-1 2-16,4 0-1 0,-6-1-73 15,2-4-1-15,0-2-30 16,0-4-69-16,2 0-12 0,-4-1-133 15,0-3-237-15</inkml:trace>
  <inkml:trace contextRef="#ctx0" brushRef="#br0" timeOffset="63493.82">12196 5190 367 0,'0'0'0'0,"0"0"164"16,0 0-91-16,0 0 5 15,0 0 22-15,0 0-14 0,0 0-2 16,0 0-9-16,-6-2-12 0,6 2-2 16,0 0 1-16,0 0-5 0,0 0-4 15,0 0-8-15,0 0-11 0,0 0-3 16,0 0-8-16,0 1-3 16,6 6 1-16,-4 3 21 0,0 1-7 15,2 4-12-15,-2-1-10 0,2 4 7 16,5-1-4-16,-7 4-5 0,6-2 3 15,2 1-4-15,1-1-5 0,3 0 3 16,-1 0-3-16,-1-3-5 16,0 1 0-16,-3-3 9 0,-3-2-10 15,-2-3 2-15,-2-2 13 0,0-2-6 16,-2-1 8-16,0-4-7 0,2 0-9 16,-2 0 0-16,0 0 9 0,0-3-10 15,0-5-17-15,-2 1-20 0,2-3-43 16,-2 3-27-16,0 0-65 15,2 2-108-15,-2 4-127 0</inkml:trace>
  <inkml:trace contextRef="#ctx0" brushRef="#br0" timeOffset="64344.54">12428 5996 931 0,'0'0'0'0,"0"0"208"16,0 0-118-16,0 0-10 16,0 0-3-16,0 0-17 0,0 0-22 15,0 0-5-15,-50 49-13 0,31-30 6 16,3 0-5-16,-3 0-9 0,3 0 1 15,-3 1 0-15,5-2-5 0,-3-2 8 16,5 0 3-16,-1-5-4 0,7 0 7 16,0-4-7-16,4-2-11 15,2-2 6-15,0-2-3 0,-2 1-11 16,2-2 8-16,0 0-1 0,2 0-5 16,-2 0 4-16,4 0 0 0,0 0-4 15,2-2 4-15,2-1 7 0,-1 1-8 16,1-3 8-16,0 4-1 0,3-3-8 15,-1 3 0-15,0-2 8 16,3 0-10-16,-1 2 3 0,5-1 2 16,-1 2-6-16,3 0 5 0,-1 0 0 15,5 0-4-15,0 0 2 0,-3 3 1 16,3-2-2-16,0 2-11 0,-4 0 5 16,3-1-6-16,-5 0 7 15,-3-2 5-15,-1 1-6 0,-5-1 10 16,0 0-1-16,-4 0-4 0,-4 0 4 15,2 0 1-15,-2-2-2 0,0-1 7 16,0-1 2-16,0 0-9 16,0 1 5-16,-2 0 0 0,-2-1-8 15,2-2 4-15,-4 0 2 0,0-4-7 16,0 1 5-16,-3-3 0 0,1-4-4 16,0-2 2-16,-5-5 3 0,3-5-6 15,-7-1 3-15,5-1 3 0,0 2-6 16,3 5 1-16,1 5 5 15,2 6-6-15,2 5 6 0,0 0 5 16,0 3-7-16,1 0 8 0,3 1 2 16,-2 2-9-16,2 1 11 0,0 0-5 15,0 0-14-15,0 0 10 0,0 0-4 16,0 2 0-16,0 1-8 0,0 2 11 16,0-1-6-16,0 1-1 15,0-1-9-15,0 3-31 0,0 0-10 16,0-1-27-16,0-2-103 0,0 1-68 15,0-1-189-15</inkml:trace>
  <inkml:trace contextRef="#ctx0" brushRef="#br0" timeOffset="65453.58">12975 5932 463 0,'0'0'0'16,"0"0"230"-16,0 0-94 0,0 0-3 15,0 0-9-15,0 0-15 0,27-63 7 16,-25 57-5-16,-2 3-27 16,0 1-5-16,0 2-11 0,0 0-15 15,-4 8-10-15,-2 4-24 0,0 6 2 16,-7 8 1-16,5 3-15 0,-2 9 4 15,-3 3-3-15,-1 1-12 0,4 2 8 16,-7-5 2-16,9-2-12 0,-1-3 9 16,3-7 0-16,0-7-6 15,6-5-16-15,0-6 9 0,0-3-16 16,0-3 0-16,0-3-10 0,0-3-23 16,0-8 3-16,6-3-46 0,0-7-98 15,3 0-7-15,-7-5-97 0,0-1-133 16</inkml:trace>
  <inkml:trace contextRef="#ctx0" brushRef="#br0" timeOffset="65699.92">13015 5891 938 0,'0'0'0'0,"0"0"288"0,0 0-195 15,0 0-18-15,0 0 8 0,0 0-35 16,70 56-17-16,-54-26-16 0,-3 4-7 15,-1 1 1-15,-1 1-12 0,-1-1 6 16,-6 0 2-16,2-5-10 16,-6-2-19-16,2-4 12 0,-2-4-5 15,0-3 6-15,-2-6-6 0,0-3-19 16,-2-5-24-16,0-3-42 0,-2-1-77 16,2-9-67-16,-5-4-123 0</inkml:trace>
  <inkml:trace contextRef="#ctx0" brushRef="#br0" timeOffset="65873.45">12936 6117 1152 0,'0'0'0'16,"0"0"312"-16,0 0-212 0,0 0-17 16,0 0-11-16,77 20-25 15,-51-20-21-15,1-2-26 0,-2-1 0 16,-4 2-51-16,-7 1-41 0,-1 0-17 15,-3 0-71-15,-4-3-117 0,-2 0-127 16</inkml:trace>
  <inkml:trace contextRef="#ctx0" brushRef="#br0" timeOffset="66140.74">13424 5929 1074 0,'0'0'0'16,"0"0"268"-16,0 0-206 0,0 0 15 15,-58 48-13-15,46-29-28 0,5 5-7 16,-3 2-15-16,2 0-1 16,6 4 12-16,2-4-6 0,0 1-8 15,4-5-2-15,8-4-10 0,1-3 2 16,3-4 2-16,1-3-6 0,3-5 3 15,-1-3 0-15,4 0-59 0,-5-3 3 16,1-4-27-16,-7 1-65 0,-1-2-18 16,-5 1-43-16,-4 1-192 15,-2-1-136-15</inkml:trace>
  <inkml:trace contextRef="#ctx0" brushRef="#br0" timeOffset="66530.7">13393 6089 1181 0,'0'0'0'0,"0"0"250"16,0 0-198-16,0 0-6 0,0 0-10 15,70-1-29-15,-43-4-4 16,2 3 2-16,-4 0-10 0,4 2-94 16,-7 0 21-16,-7 0-30 0,-3 2 23 15,-8 2 15-15,-1 3 16 0,-3-2 40 16,0 0 17-16,-5-1-3 0,3-3 0 15,-8-1 0-15,4 0 18 0,2-3-7 16,2-1 5-16,-7-1 5 16,5 2 0-16,0 0 2 0,2 0-8 15,0 2-8-15,2 1 3 0,0 0 7 16,-2 3 1-16,2 4 5 0,-2 5 10 16,0 1 10-16,4 4 7 0,-2 3 3 15,0 2-20-15,0 5-1 0,0-2-8 16,0-1-7-16,0-4-1 15,2-2-8-15,-2 0-4 0,4-4 2 16,-2-5-9-16,2-1 5 0,-4-7 1 16,0-1-6-16,0 0-56 0,2-8-14 15,4-5-100-15,-10-2-47 0,8-4-218 16</inkml:trace>
  <inkml:trace contextRef="#ctx0" brushRef="#br0" timeOffset="66891.75">13781 6120 1020 0,'0'0'0'0,"0"0"259"16,0 0-157-16,0 0-28 16,-8 62 8-16,6-37-21 0,2 3-27 15,0-2-6-15,0-1-12 0,0-3-4 16,0-3-2-16,6-2-10 0,-2-5 0 15,1-2-3-15,-1-5-26 0,0-2 0 16,-2-3-14-16,2-4-57 16,-2-6-41-16,2-6-71 0,2-2-207 15,-3-6-211-15</inkml:trace>
  <inkml:trace contextRef="#ctx0" brushRef="#br0" timeOffset="67575.92">14257 5832 1116 0,'0'0'0'0,"0"0"189"0,0 0-121 16,0 0 22-16,0 0 2 16,0 0-38-16,0 0-34 0,0 0-16 15,0 0 1-15,-46 12-5 0,38-4 0 16,6-1 0-16,0 1 2 0,-2-1-1 15,2-1 1-15,0 1-3 0,0-1 2 16,2-3 3-16,0 1-6 16,-2-2 4-16,0-2 13 0,2 0-1 15,0 0 10-15,0 0 4 0,0 0-1 16,0-3-1-16,0-1-7 0,0 0-4 16,2-1-6-16,0-1 4 0,-2 1-6 15,2-2 0-15,0 1 1 0,-2 2-6 16,2 3-1-16,-2-2 4 15,0 2-6-15,0 1 1 0,0-1 0 16,2 1 3-16,-2-1-4 0,0 1 2 16,0 0 1-16,0 0-2 0,0 0 0 15,0 0 0-15,0 0-3 0,0 0 3 16,0 0 0-16,0 0-21 0,-2 0 16 16,0 0-5-16,2 0 4 15,-2 0 5-15,0 0-3 0,2 1 4 16,-2-1 0-16,-5 2 0 0,5 1-4 15,-6 1 3-15,4 3-10 0,-6 1 6 16,-1 3 5-16,1 1 0 16,0 2-5-16,1 2 5 0,-3 4 0 15,4 3-1-15,-5 2 2 0,5 5-2 16,-6 0 2-16,3 2 2 0,-3 4-5 16,8 0 0-16,-5-1 4 0,5-5-4 15,4-2 2-15,2-8 3 16,2 1-6-16,10-6 1 0,-1-4 3 15,7-3-2-15,3-3-18 0,2-3 7 16,6-2-20-16,0-2-2 0,4-5 6 16,0 0-9-16,-4 0 11 0,-11 0-20 15,-3-2-42-15,-3 0 0 0,-8 0-2 16,-2 1-15-16,-2-1-14 16,0 0-65-16,-4-1-137 0,-8-2-20 15</inkml:trace>
  <inkml:trace contextRef="#ctx0" brushRef="#br0" timeOffset="67876.12">14174 6171 858 0,'0'0'0'0,"0"0"381"15,0 0-274-15,0 0-34 0,0 0 11 16,0 0-45-16,0 0-16 0,68-33-15 16,-47 25-6-16,-2 2 3 0,-1-1-6 15,-7 3-6-15,1 2-3 0,-6 1 1 16,-6 1 2-16,2 0 11 0,-2 0-5 15,0 0 0-15,-2 6 2 16,0 2 10-16,-2 3 5 0,0 3 8 16,-4 4 2-16,4 3-5 0,-3 1-4 15,5 4-2-15,0-1-8 16,-4-1 5-16,6 1-9 0,0-4-3 16,0-2 0-16,2-5 2 0,2-4-15 15,0-4-6-15,-2 0-20 0,3-6-12 16,1 0-35-16,0-1-77 0,-4-10-41 15,2 1-129-15,-4-4-359 0</inkml:trace>
  <inkml:trace contextRef="#ctx0" brushRef="#br0" timeOffset="68363.82">14437 6206 1090 0,'0'0'0'0,"0"0"220"15,0 0-141-15,0 0-16 16,0 0 23-16,0 0-19 0,0 0-46 0,0 0-3 16,60-27-8-16,-50 26-2 15,2 1 8-15,-1 0-2 0,-1 0-4 16,-2 0 5-16,-3 4-5 0,-3 3 0 15,-2 1 6-15,0 4 0 16,0 1-2-16,-7 3 1 0,-1 1-4 16,-2 1 1-16,-1 1 1 0,1 2-10 15,-2-3-3-15,3 1 0 0,3-3 5 16,-2-2-5-16,4-3 0 0,0-3 4 16,2-3 4-16,2-4 9 0,0 0 1 15,0-1 0-15,0 0-1 16,0 0 0-16,0-1-3 0,2-2 4 15,4-3-6-15,0 1-3 0,0 0 3 16,3 1-6-16,1 1-4 0,-2 1 2 16,7 0-5-16,-3 1 0 0,5 1 2 15,1 0-2-15,1 1-1 16,1 3 2-16,-1-2 0 0,-4 1-7 16,-1-1 9-16,-8-1-4 0,-2 0-8 15,-2-1 9-15,-2 1-12 0,0-1-8 16,0 0-19-16,0 0-38 0,0 0-51 15,0 0-42-15,0 0-159 0,0 0-119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7T00:05:44.9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11411 8345 807 0,'0'0'0'0,"0"0"336"0,12-38-204 16,-8 33-41-16,-2 5-20 0,-2 0-4 15,-2 6-14-15,-2 7-18 16,-6 6-11-16,-3 8-2 0,-3 6-8 16,-1 2 8-16,-2 3-5 0,-1-1-10 15,1-3 4-15,1-3 6 0,-1-5 0 16,2-6 2-16,3-3-2 0,6-6-3 16,2-6 1-16,1-1-1 15,5-4-11-15,0 0 1 0,5 0-1 16,3-1-3-16,4-2 0 0,3-1 7 15,1-1-7-15,3 0 0 0,-1 3 0 16,3-1 0-16,-2 2 1 0,3 1 3 16,5-2-8-16,0 1 5 15,-2-2 1-15,0 0-4 0,0 2 2 16,-7 0 2-16,-3-1-4 0,-9 2-2 16,-2-1 5-16,-2 1-1 0,-2-4 0 15,0-2 7-15,0-3-5 0,-2-4-1 16,-4 0 4-16,2-5-7 0,-9 0 2 15,3-5 0-15,0-2 0 16,-1 1-2-16,3 0 2 0,0 5 0 16,2 3-11-16,1 5 14 0,1 4-6 15,2 2 0-15,0 1 1 0,2 4-8 16,0 0-7-16,0 0 2 16,0 0-9-16,0 0-16 0,0 0-5 15,2 0-10-15,0 4-40 0,2 0-6 16,1-1-42-16,-1 2-111 0,0-3-113 15</inkml:trace>
  <inkml:trace contextRef="#ctx0" brushRef="#br0" timeOffset="366.02">11830 8290 948 0,'0'0'0'0,"0"0"240"16,0 0-146-16,0 0 5 0,-10 72-38 16,4-43-27-16,-3 6-11 15,-1 4-10-15,-2 0-10 0,1 2 1 16,-1-3-1-16,-1-1-4 0,5-5 2 16,2-5-2-16,2-7-33 0,0-7-16 15,4-4-10-15,0-7-31 16,0-2-37-16,0-6-28 0,6-10-12 0,-4-4-91 15,4-5-69-15</inkml:trace>
  <inkml:trace contextRef="#ctx0" brushRef="#br0" timeOffset="579.46">11890 8320 828 0,'0'0'0'15,"0"0"324"-15,0 0-217 0,46 72-13 16,-34-44-28-16,0-1-16 0,1 1-22 15,-1-2-20-15,-4 1-4 0,1-3 2 16,-3-1-8-16,0 0-23 0,-6-3-23 16,0-3-18-16,0-3-37 15,-6-3-3-15,0-4-49 0,-5-4-83 16,-1-3-38-16,-5-1-164 0</inkml:trace>
  <inkml:trace contextRef="#ctx0" brushRef="#br0" timeOffset="721.07">11828 8538 889 0,'0'0'0'0,"0"0"292"16,0 0-196-16,0 0-4 0,0 0-38 15,74-2-25-15,-47 0-16 0,4-1-15 16,0-1-31-16,-4 2-72 0,-6-1-75 16,0 3-152-16,-15 0-88 15</inkml:trace>
  <inkml:trace contextRef="#ctx0" brushRef="#br0" timeOffset="877.65">12163 8308 662 0,'0'0'0'0,"0"0"15"16,0 0-16-16,0 0-173 15,0 0-242-15</inkml:trace>
  <inkml:trace contextRef="#ctx0" brushRef="#br0" timeOffset="1205.78">12173 8302 1087 0,'0'0'0'0,"0"0"267"0,0 0-216 15,0 0-13-15,0 0-15 0,0 0-3 16,-4 87 3-16,4-55-17 15,0 3-2-15,-2 0 5 0,0-1-11 16,0-3 1-16,2-5 2 0,0-5-2 16,0-7-56-16,2-7 3 0,0-5-25 15,0-2-38-15,2-5-18 0,-2-8-51 16,0-3-102-16,-2-5-18 16</inkml:trace>
  <inkml:trace contextRef="#ctx0" brushRef="#br0" timeOffset="1552.85">12167 8324 502 0,'0'0'0'0,"0"0"343"16,0 0-223-16,0 0-20 0,0 0-4 16,0 0-29-16,0 0-16 15,72 78-17-15,-57-54-15 0,-1-3 4 16,-1 0 4-16,3-6-11 0,-3-3-1 16,-1-7-1-16,-2-2-12 0,1-3 4 15,-1-6 8-15,0-8-12 0,-1-4 2 16,1-2 3-16,-2-3-14 0,1 0-37 15,-1 0 27-15,0 2-8 16,-2 3 1-16,-4 0 23 0,3 1-3 16,-1 5 3-16,0 3 2 0,-2 2 1 15,-2 4 1-15,6 0 18 16,-6 3-17-16,0 0-2 0,0 4 6 0,0 8 2 16,0 4 2-16,2 5 4 15,0 5-10-15,0 3 3 0,2 3 6 16,-2 2-10-16,1-1 1 0,-1 0 3 15,4-5-10-15,-4-1-1 0,2-5 4 16,0-6-4-16,-4-3-31 16,2-7 7-16,0-3-32 0,-2-3-62 15,0-5-37-15,4-6-91 0,1-3-145 16</inkml:trace>
  <inkml:trace contextRef="#ctx0" brushRef="#br0" timeOffset="1787.22">12626 8295 852 0,'0'0'0'0,"0"0"247"16,-6 75-140-16,6-42-16 0,-2 2-33 16,2-1-18-16,0-2-8 15,0-2-20-15,6-4-9 0,-4-11 5 16,4-1-12-16,0-6-26 0,-1-6 0 15,1-2-29-15,-6 0-26 0,0-6 5 16,0-5-37-16,0-3-67 16,0-4 44-16,0-4-2 0,-9 0-17 15,5-3-38-15</inkml:trace>
  <inkml:trace contextRef="#ctx0" brushRef="#br0" timeOffset="2113.53">12626 8367 392 0,'0'0'0'0,"0"0"311"15,0 0-173-15,0 0-25 0,0 0-12 16,0 0-16-16,0 0-23 15,0 0-13-15,0 0-4 0,50-6-16 16,-40 19 1-16,2 4 2 0,5 1-12 16,-5 2 6-16,5 1 3 0,1 1-11 15,-1-2 6-15,2 1 2 0,-1-2-13 16,-3-1 0-16,-1-3 4 0,-4-2-10 16,1-6 1-16,-3-2 7 15,-4-3-12-15,-2-2 0 0,-2-4 12 16,0-4-9-16,0-5-5 0,0-7 7 15,-2-2-12-15,-2-7 3 0,-2-6 2 16,0-4 1-16,-1-2-4 0,3-2 4 16,0 4-2-16,0 1 0 15,4 7 0-15,-2 5 3 0,0 6-4 16,2 5 2-16,-2 7 12 0,2 4-13 16,0 1 0-16,0 3 1 0,0 0-15 15,0 0-36-15,0 6-44 16,2 2-64-16,-2 2-92 0,0 2-192 15</inkml:trace>
  <inkml:trace contextRef="#ctx0" brushRef="#br0" timeOffset="2777.75">13228 8364 689 0,'0'0'0'0,"0"0"281"0,0 0-143 15,0 0-20-15,0 0-12 0,0 0-18 16,-21 62-38-16,27-55-20 0,-2-1 7 15,7-3 7-15,1-3-9 16,-2 0-4-16,3-7 3 0,-3-2-18 16,-2-6-2-16,-2 1-1 0,-1-2-13 15,-5 1 0-15,0 2 11 16,-7 2-9-16,1 2 4 0,-4 4 15 16,0 3-8-16,1 2-2 0,1 0 1 15,4 7-16-15,-4 0-3 0,8 2 2 16,0-1-54-16,6 1-62 0,-2 1-42 15,4 0-81-15,-4-1-279 0</inkml:trace>
  <inkml:trace contextRef="#ctx0" brushRef="#br0" timeOffset="3014.11">13215 8608 984 0,'0'0'0'0,"0"0"271"16,0 0-189-16,0 0-39 15,0 0 16-15,0 0-13 0,0 0-31 16,0 0-10-16,68 28 6 0,-55-35-10 16,-3-1-2-16,-2-3 2 0,-6 0 3 15,-2 1-5-15,-4 2 2 16,-2 2 9-16,-4 5 4 0,-1 2 29 0,-1-1-18 16,2 5-8-16,-1 2 0 15,7 1-15-15,4-2-4 0,0 0-46 16,11-2-70-16,1-1-164 0,0-3-342 15</inkml:trace>
  <inkml:trace contextRef="#ctx0" brushRef="#br0" timeOffset="3397.09">13800 8272 759 0,'0'0'0'0,"0"0"457"16,0 0-295-16,0 0-52 0,0 0-6 16,0 0-23-16,0 0-27 0,-6 70-15 15,8-34-3-15,-2 1-18 0,6 2-15 16,-6-3 10-16,6-4-13 0,1-5 0 15,1-6-36-15,-2-4-34 16,2-7-57-16,3-4-33 0,-9-6-47 16,2-4-280-16</inkml:trace>
  <inkml:trace contextRef="#ctx0" brushRef="#br0" timeOffset="3911.72">14176 8373 1068 0,'0'0'0'0,"0"0"292"16,0 0-212-16,0 0-22 0,19-63-3 15,-17 46-22-15,-2-1-23 0,0 1-4 16,-6 2 12-16,0 3-7 15,-5 3 5-15,1 5 11 0,-7 4-7 16,3 0 1-16,-3 10 1 0,-1 0-9 16,3 3-1-16,3 1 11 0,-1 0-10 15,7 0-6-15,6-1 8 16,-4 0-13-16,4-3-2 0,0 1 0 16,6 0 11-16,3 1-11 0,3 1 0 15,2 2 6-15,3 3-8 0,2 0 4 16,1 2 3-16,1 3-6 0,2 0 2 15,-9 0-1-15,-1 0-13 0,-7 1 12 16,-6-2-5-16,0-3-6 16,-11-2 18-16,-1-2-10 0,2-4-9 15,-7-4 10-15,1-5-7 0,3-2 1 16,-5-6 12-16,5-8-6 0,1-6-20 16,6-3 13-16,-3-2-6 0,9 0 2 15,0 2 17-15,4 0-6 0,5 4-42 16,5 2 2-16,1 0-37 0,3 4-24 15,3 1-25-15,2 2-63 16,-1 4-162-16,-1 2-30 0</inkml:trace>
  <inkml:trace contextRef="#ctx0" brushRef="#br0" timeOffset="4368.5">14400 8355 973 0,'0'0'0'0,"0"0"385"0,0 0-276 16,-31 78-23-16,28-47 1 0,3 2-20 16,0-1-20-16,7-4-5 15,7-3-14-15,3-8-17 0,3-6-10 16,7-4 12-16,2-7-13 0,-4-3 0 16,-2-12 0-16,-5-6 7 0,-3-5-7 15,-3-2 0-15,-4-1-1 0,-3-3-4 16,-5 1 10-16,-9-1-1 0,-1 4-4 15,-7 5 0-15,1 9 24 16,-3 4-3-16,1 5 7 0,-1 6-17 16,3-1-9-16,1 4 10 0,7 1-12 15,6 1 0-15,-2-3 0 16,4 1-6-16,0 0-13 0,0-1 16 0,0-2-9 16,0 2-9-16,0-2 21 15,0 0 0-15,0-1-21 0,0 0 29 16,0 0-10-16,0 0-4 0,0 0 12 15,0 0-4-15,0 0-8 0,0 0 12 16,0 0-5-16,4 0-9 0,-4 0 16 16,0 0-10-16,0 1-4 15,0-1 10-15,2 0-8 0,-2 0-38 16,0 0 15-16,2 0-18 0,-2 0-44 16,0 0-9-16,2 0-12 0,2 0-81 15,0 0-60-15,0 1-220 0</inkml:trace>
  <inkml:trace contextRef="#ctx0" brushRef="#br0" timeOffset="4872.14">14982 8366 965 0,'0'0'0'0,"0"0"419"16,0 0-266-16,0 0-33 16,0 0-34-16,0 0-25 0,0 0-9 15,0 0-5-15,69-4-23 0,-38 2-11 16,4-1 2-16,-8 3-14 0,2 0-2 16,-9 6-14-16,-5 1-24 0,-5 1-48 15,-4 2-16-15,-4-3-66 0,-2 1-75 16,0 0-98-16,-10-4-291 0</inkml:trace>
  <inkml:trace contextRef="#ctx0" brushRef="#br0" timeOffset="5183.32">14993 8575 650 0,'0'0'0'0,"0"0"351"16,0 0-226-16,0 0-3 0,0 0-1 16,0 0-32-16,0 0-28 0,0 0-11 15,0 0-4-15,12-8-5 0,3 6-9 16,1 2 3-16,9 0-13 15,6 0-9-15,2 0 6 0,6-1-10 16,1 1-8-16,-3 0 8 0,-4-1-10 16,-10 2-30-16,-3 4-10 0,-11-2-83 15,-5 4-100-15,-6-1-174 16</inkml:trace>
  <inkml:trace contextRef="#ctx0" brushRef="#br0" timeOffset="6382.11">4213 14158 342 0,'0'0'0'0,"0"0"71"15,0 0-35-15,0 0-5 0,0 0-10 16,0 0 23-16,0 0-38 16,0 0 13-16,66 20-4 0,-54-14 20 15,5 0 8-15,-5 2 2 0,7 1-1 16,-1 2-5-16,1-5-8 0,4 4-3 16,2-2-3-16,-1 0-11 0,1 0-3 15,0-2 0-15,4 2-6 0,-4-3-2 16,4 0 2-16,-2 2 0 15,-3-2-4-15,5 2 6 0,2 0-1 16,-2-1 2-16,2 2 6 0,2 0 17 16,-4-2 30-16,2 2-36 0,2-2 5 15,-2 2-4-15,2 0-5 16,1-2-8-16,5-1-7 0,-6 1 6 16,4 1-6-16,4 0-3 0,1-1 5 15,1 1-5-15,-1-2 2 0,3-4 2 16,1 1-4-16,5 0-2 0,-1-1 3 15,-5-1-2-15,1 0-3 0,-1 0 2 16,-3 1 5-16,-1 2-8 16,-4-2 4-16,0-2 1 0,3 1-5 15,-5 0 4-15,4 0 1 0,0 0-5 16,-4-3 4-16,5 2 0 0,-3-4-3 16,-2 3 2-16,6-2 3 0,-5-1-5 15,-1 2 2-15,2 1 2 0,-6 0-4 16,6 2 2-16,-4-3 0 15,6 1-1-15,3-1 0 0,-7-3 1 16,6 1-2-16,1-5 2 0,-3 2 7 16,2-4-6-16,1 2 5 0,-1-2-5 15,2-1-3-15,1 1 2 0,-3-1 0 16,0-1-1-16,-3-1-5 16,-1 0 4-16,4 1-11 0,-2-4 12 15,-3 1 0-15,5-3-4 0,-2-2 7 16,-2 2-1-16,3-2-2 0,-1 0 23 15,-8 3 3-15,2 2-11 0,-10 5-8 16,-7 2-6-16,-1 5-2 16,-9 0 2-16,2 1 3 0,-4 1-5 15,1 0 2-15,-3 1 41 0,0 1-9 16,0 1-1-16,0-1-13 0,2 0-14 16,-2 0 2-16,-2 1-4 0,0-1-4 15,0 0 2-15,0 1 8 0,-2 0-8 16,-4 0-2-16,0 0-50 15,1-2-42-15,-1 0-38 0,-6-4-184 16,4 0-543-16</inkml:trace>
  <inkml:trace contextRef="#ctx0" brushRef="#br0" timeOffset="8197.68">15700 8336 1012 0,'0'0'0'0,"0"0"302"16,0 0-196-16,0 0-17 0,0 0-28 16,0 0 20-16,0 0-17 0,16 72-30 15,-9-35-4-15,-5 4-3 0,-2-2-17 16,0 1 3-16,0-4-4 0,-2-3-14 15,2-7 9-15,-3-5-8 16,3-6-49-16,0-6-7 0,0-7-23 16,0-2-69-16,3-10 27 0,-3-8-48 15,4-7-132-15,-4-6 7 0,0-4-153 16</inkml:trace>
  <inkml:trace contextRef="#ctx0" brushRef="#br0" timeOffset="8560.32">15710 8340 820 0,'0'0'0'0,"0"0"404"15,0 0-244-15,0 0-45 0,0 0-29 16,0 0-18-16,68 68-31 0,-49-38-9 16,-3 2-7-16,1-3-15 15,0-3 1-15,-1-7 1 0,5-6-13 16,-1-7 6-16,-5-7-2 0,3-4-42 16,-1-9 12-16,-2-7-2 0,-1-4-15 15,-2-4 17-15,-3-3 12 0,1-1-9 16,-6 1 10-16,2 0 10 15,1 6-10-15,1 3 12 0,-2 7 6 16,-6 7 0-16,4 4-2 0,-4 3 7 16,2 2-9-16,2 6 8 0,0 5 27 15,-1 5-9-15,1 3 0 0,-2 6 3 16,0 1-7-16,0 4 6 16,0 5 7-16,-2 0-6 0,2 2-1 15,-2-2 2-15,0-3-18 0,2-4 2 16,2-4-2-16,-2-6-15 0,0-4 9 15,2-6-4-15,-4-2-49 0,3-5-27 16,-1-1-23-16,0 0-42 16,6-3 14-16,-6-2-36 0,2-6-100 15,-2-2-43-15</inkml:trace>
  <inkml:trace contextRef="#ctx0" brushRef="#br0" timeOffset="8726.87">16219 8329 874 0,'0'0'0'16,"0"0"275"-16,0 0-188 0,8 61-4 16,-8-34-11-16,0 0-18 0,0 1-20 15,-2 0-24-15,2 1 2 0,-2-1-3 16,2-2-14-16,-2-2 8 0,2-3-2 16,-2-3-2-16,4-7-117 15,-2-3 12-15,0-5-65 0,0-3-50 16,2-3 19-16,-2-8-80 15</inkml:trace>
  <inkml:trace contextRef="#ctx0" brushRef="#br0" timeOffset="9023.09">16264 8419 706 0,'0'0'0'0,"0"0"344"0,0 0-223 16,0 0-37-16,0 0-7 0,70 61-25 15,-47-35-11-15,0 1-4 0,0-2-18 16,-3-2 4-16,1-3 0 0,-7-4-14 15,3-5 0-15,-7-4-1 16,-4-3-12-16,-3-4 8 0,1 0 6 16,-4-7-4-16,0-4 3 0,0-5-2 15,0-2-13-15,-7-5 8 0,-1-3 5 16,0-3-14-16,2-5 9 0,-7-3 5 16,7-1-14-16,-4 2 9 15,2 7 3-15,3 4-9 0,-1 6 6 16,0 6 8-16,4 5-14 0,2 4 7 15,0 3 1-15,0 1-8 16,0 0-63-16,0 5-19 0,0 4-66 16,0-2-59-16,-4 1-138 0</inkml:trace>
  <inkml:trace contextRef="#ctx0" brushRef="#br0" timeOffset="9362.18">15661 8010 948 0,'0'0'0'15,"0"0"277"-15,0 0-177 0,0 0-43 16,0 0 12-16,0 0-26 0,86-7-18 15,-42 7-3-15,5 1-18 0,3 1 1 16,8-1 4-16,-2 0-11 16,2-1 4-16,0 0 9 0,-9 1-10 15,-5 3 8-15,-9 0 3 0,-8 1-17 16,-6-1 8-16,-5 1 3 0,-5-2-12 16,1 1-34-16,-5-4-45 0,1 1-91 15,-4-1-92-15,-2-4-245 0</inkml:trace>
  <inkml:trace contextRef="#ctx0" brushRef="#br0" timeOffset="9648.44">16729 8190 1182 0,'0'0'0'0,"0"0"231"16,0 0-147-16,0 0-15 0,0 0-11 16,21 63-20-16,-3-61-32 15,-1-2 1-15,-7 0 2 0,3-2-12 16,-5-6 6-16,0-4 7 0,1-1-12 16,-7-1 3-16,-2 1 7 0,0 1-12 15,-7 1 7-15,-5 5 4 0,2 3-11 16,-3 3 4-16,3 3 0 15,-2 7 0-15,7 1-14 0,1 3-28 16,4 1-56-16,2 0-37 0,5-1-67 16,-5 1-223-16,4 0-250 0</inkml:trace>
  <inkml:trace contextRef="#ctx0" brushRef="#br0" timeOffset="9916.7">16768 8475 785 0,'0'0'0'0,"0"0"467"15,0 0-316-15,0 0-34 16,0 0-39-16,0 0-4 0,0 0-32 16,0 0-18-16,0 0-1 0,67 26-20 15,-57-32 1-15,-2-4 3 0,-4 0-11 16,-4 0-2-16,0 3 3 0,-2 0-10 16,-6 3 8-16,0 4 2 0,-1 0-8 15,-1 0 3-15,6 6-6 0,2 2-30 16,0-2-25-16,2 0-27 0,8-1-55 15,7-2-16-15,3 1-126 16,3-4-180-16,-2 0 141 0</inkml:trace>
  <inkml:trace contextRef="#ctx0" brushRef="#br0" timeOffset="10082.25">17155 8266 1180 0,'0'0'0'0,"0"0"241"0,0 0-166 16,-19 63 21-16,17-31-7 0,4 2-44 16,7-1-22-16,-3-1-16 15,0-4-2-15,4-2-1 0,-1-4-8 16,-5-1-82-16,0-7-15 0,2-6-44 16,-6-7-2-16,0-3-65 0,0-11-162 15,-6-5-318-15</inkml:trace>
  <inkml:trace contextRef="#ctx0" brushRef="#br0" timeOffset="10460.24">17178 8203 851 0,'0'0'0'0,"0"0"433"0,0 0-310 16,0 0-36-16,70 16-14 16,-45-2-4-16,-2 3-33 0,-1 0-19 15,-1 1-7-15,-9 1-13 0,-5-2 5 16,-7 1 3-16,-5-1-9 0,-9 0 6 15,-7-2 5-15,-1-3-11 0,-5-2 6 16,4-1 1-16,-2-2-5 16,5-4 4-16,11 0 10 0,-1-3 5 15,10 0-2-15,2-4-5 0,8-3-15 16,5-1 3-16,3-1 4 0,1 1-4 16,4 0-39-16,-3 2 27 0,-5 5 1 15,-3 1 12-15,3 3 2 0,-7 4-2 16,4 3-1-16,-3 2 7 15,-5 0-3-15,2 2 11 0,-6 1 6 16,-8-1-1-16,-3 4 3 0,-5-1 3 16,-3 0-14-16,-1 2-5 0,-3-1-1 15,0-1-6-15,5-3-3 0,1-4-12 16,3-4-26-16,7-4-4 0,3-2-27 16,4-2-48-16,0-9-51 15,8-1-78-15,-1-6-270 0</inkml:trace>
  <inkml:trace contextRef="#ctx0" brushRef="#br0" timeOffset="10791.36">17676 8292 857 0,'0'0'0'0,"0"0"310"16,0 0-219-16,0 0-11 0,-70 21 0 15,55-8-17-15,5 3-7 16,-5 3-9-16,7 2 2 0,-4 4 10 16,10-3-9-16,2 3-31 0,0-3 0 15,10-2-8-15,-2-2-1 0,9-3 7 16,1-4-13-16,-1-1 2 16,4-3 2-16,1-3-11 0,1-2 4 15,0-2 3-15,0 0-8 0,-5-6-10 16,1-4-22-16,-9 1-36 0,-2-1-23 15,-3 3-7-15,-5 1-42 0,0-1-32 16,-7-1-131-16,-5 0-203 16</inkml:trace>
  <inkml:trace contextRef="#ctx0" brushRef="#br0" timeOffset="11238.16">17310 8050 502 0,'0'0'0'0,"0"0"564"16,0 0-410-16,0 0-45 0,0 0-39 15,0 0 13-15,0 0-17 0,0 0-29 16,0 0-2-16,-23 0-8 16,27 1 8-16,-1 1 4 0,7 1-10 15,0-1-1-15,3 1 2 0,1-1-4 16,15 2-2-16,0-1-3 0,6-1-10 16,6 1-1-16,7-2 4 0,8 0-11 15,-2 1 4-15,5-1 3 0,-1 4-12 16,-2-1 4-16,-6 0 4 15,-7 0-8-15,-10 2 4 0,-4-2 12 16,-8 1-9-16,-11-1 8 0,-4 0 10 16,1-3-5-16,-5-1 1 0,-2 0-4 15,0 0-15-15,0 0 0 0,0 0 0 16,0 0 0-16,0 0 0 0,-2 0 0 16,0-4 0-16,-3 3 0 15,5 1 0-15,0-1 0 0,-2 0 0 16,2 1-183-16,-4 0-125 0,0 0-62 15,-8 3-319-15</inkml:trace>
  <inkml:trace contextRef="#ctx0" brushRef="#br0" timeOffset="15270.42">2274 13319 538 0,'0'0'0'0,"0"0"0"16,0 0 0-16,0 0 8 0,0 0-10 15,0 0-67-15,0 0-110 0</inkml:trace>
  <inkml:trace contextRef="#ctx0" brushRef="#br0" timeOffset="17034.66">2952 12889 498 0,'0'0'0'0,"0"0"129"16,0 0-122-16,0 0 371 0,0 0-237 15,0 0-73-15,0 0 8 0,0 0 19 16,0 0-45-16,-15-10-28 15,15 10-9-15,5 5 7 0,-3 7 21 16,8 4 13-16,-8 7-12 0,6 4-4 16,-2 6 5-16,1 3-15 0,-7 1-7 15,4 0 11-15,-4-2-13 0,2-2-5 16,0-5 17-16,0-6-17 16,0-4-7-16,2-4 10 0,0-3-14 15,-2-3-2-15,-2-2 8 0,0-3-10 16,0-3 0-16,2 0 2 0,1 0-2 15,-1-8-43-15,4-1-43 0,4-7-60 16,-8-1-68-16,0 0-283 16</inkml:trace>
  <inkml:trace contextRef="#ctx0" brushRef="#br0" timeOffset="17724.84">4353 12924 78 0,'0'0'0'16,"0"0"111"-16,0 0-60 16,0 0-9-16,0 0-17 0,0 0 14 15,0 0-12-15,0 0-1 0,0 0 0 16,-37-1 8-16,35-4 26 0,2 2 8 15,0-1-5-15,0 1-28 0,0 1 97 16,0 0-56-16,0-1 56 16,-2-1-51-16,2 0 32 0,0 0-3 15,0-1-40-15,0 3 4 0,0-1 21 16,0 2-21-16,0-2-22 0,0 3-8 16,-2 0-27-16,2 0-11 0,-2 7 2 15,2 4 1-15,0 4 6 0,2 2 5 16,0 2-9-16,0 1-7 15,2 5 14-15,2 3 6 0,1 1-12 16,-3 0 3-16,0 0-4 0,0-3-2 16,0-1 5-16,-2-2-7 0,2-3-4 15,0-2 10-15,-1-2-9 0,1-2-3 16,0-7 7-16,0-3-9 16,0-3-1-16,0-1 4 0,0-1-4 15,5-6-63-15,1-2-53 0,-4-2-141 16,-2-3-186-16</inkml:trace>
  <inkml:trace contextRef="#ctx0" brushRef="#br0" timeOffset="21021.95">6499 13297 699 0,'0'0'0'0,"0"0"0"0,0 0 356 16,0 0-244-16,0 0-32 0,0 0-9 15,0 0-8-15,0 0-13 0,0 0-7 16,-29 11-14-16,23-4-6 0,0 4 9 15,-9 3 0-15,5 1-8 16,-3 1 4-16,-1 2-7 0,2-2-7 16,-5 2 7-16,5-1-3 0,-3-2-5 15,7-2 6-15,-2-5-2 0,5-2-8 16,3-4 4-16,2-2-4 0,0 2-8 16,0-2 1-16,2 0-2 15,7 0 0-15,1-3 0 0,-2-1 7 16,5 2-10-16,-5-2 6 0,6 1 0 15,-5 2-6-15,5-2 5 0,-3 3-1 16,7 0-2-16,-3 0 2 0,-1-2 0 16,3 1-2-16,-1 0 2 15,-1 0 1-15,1 1-4 0,5 0 3 16,-7-2 0-16,-1 2-2 0,3-2 2 16,-1 2 0-16,-9-3-2 0,0 1 1 15,-4 1 1-15,0 0-2 0,4 1-1 16,-6 0 2-16,0 0 3 0,0-2-1 15,0-1 9-15,0-1-12 16,-4-1 2-16,0-1 2 0,2-2-5 16,0-2 4-16,-6-2-1 0,-3-1-2 15,7-2 2-15,-6 1 0 0,0 0-2 16,1 0 0-16,-3 2 4 0,6 3-6 16,-2 2 6-16,1 3-2 15,3 2-2-15,2 2 2 0,2 0 2 16,0-2-5-16,0 2 0 0,0 0 3 15,0 0-2-15,0 0-56 0,4 0 5 16,9 2-57-16,-5 2-62 16,4-2-37-16,-3-1-199 0</inkml:trace>
  <inkml:trace contextRef="#ctx0" brushRef="#br0" timeOffset="22077.13">9060 13297 757 0,'0'0'0'0,"0"0"355"0,0 0-225 16,0 0-32-16,0 0-3 15,0 0-41-15,-47 61-23 0,36-51 1 16,3 4-12-16,-4 0-9 0,5 0 0 16,-5-1-3-16,4 0-7 0,2-2 5 15,-3-1 2-15,9-5-4 0,-4-3 4 16,4 0-1-16,0-2-10 0,0 0 4 15,8 0 0-15,-3 0-2 16,1 0 2-16,-2-1 7 0,8-2-10 16,-3 3 1-16,3 0 2 0,0-1-1 15,3 2 0-15,-1 0 0 0,1 0 0 16,3 0 0-16,3 2 4 16,-2-2-8-16,3 3 5 0,-1-2 3 15,-2-2-8-15,1 1 5 0,-5 2 3 16,3-2-8-16,-9 2 5 0,1-3 2 15,-6 0-6-15,-4 0 3 0,2 0 0 16,-2 0 2-16,0 0 1 16,0 0 34-16,0-3-7 0,-4-4-9 15,0 2 0-15,0 0-8 0,-7-6 4 16,5 2-2-16,-4-2-11 0,2-5 1 16,-7 1 2-16,5 1-6 0,-5-1 6 15,1 1 4-15,2 3-2 0,-3 1 8 16,9 0-7-16,-2 2-12 15,-1 1 4-15,9 5 4 0,0 0-10 16,0 2 6-16,0 0 3 0,-2-3-10 16,2 2 2-16,-2 1 6 0,2 0-6 15,0 0 0-15,0 0 6 0,2 0-6 16,-2 0 1-16,0 0 2 0,0 0 0 16,-2 0-2-16,2 0 2 15,0 0 0-15,0 0 1 0,0 1 5 16,0-1-10-16,0 0 2 0,0 0 4 15,0 0-1-15,0 0-3 0,0 0-4 16,0 0-18-16,0 0-7 16,0 0 0-16,0 0-25 0,0 0-40 15,0 0-2-15,0 0-21 0,2 0-40 16,-2 2-49-16,0 0-143 0</inkml:trace>
  <inkml:trace contextRef="#ctx0" brushRef="#br0" timeOffset="27313.37">16144 9143 478 0,'0'0'0'15,"0"0"0"-15,0 0 394 0,0 0-250 16,0 0-14-16,0 0-28 0,0 0 2 15,0 0-28-15,2-11-21 16,-2 11-15-16,0 7-8 0,-2 5 9 16,2 6-7-16,0 7-3 0,2 3-3 15,-2 6-5-15,0 3 3 16,4 2-4-16,-4 0-5 0,2-1-1 0,1-3-5 16,-3-4-2-16,4-6 9 15,-4-5-8-15,2-5-2 0,-2-8 7 16,2-2-7-16,-2-3-6 0,6-2 5 15,-2 0-5-15,4-7-4 0,-3-6-21 16,5 0-25-16,-2-3-42 0,-4-1-20 16,7 2-30-16,-3-2-76 15,6 1-106-15,-5-2-198 0</inkml:trace>
  <inkml:trace contextRef="#ctx0" brushRef="#br0" timeOffset="27629.53">16756 9150 1130 0,'0'0'0'0,"0"0"290"15,0 0-223-15,0 0-2 0,0 0 12 16,0 0-20-16,0 0-35 0,0 0-1 15,0 0-8-15,39 47-7 0,-28-46 7 16,-1-1-6-16,-2 0-8 16,3 0 2-16,-7-6 11 0,0-1-8 15,-4-2 10-15,0 0-4 0,-4 1-7 16,-2-1 9-16,-3 2-1 0,1 3-8 16,-2 1 4-16,-1 3-5 0,5 0-4 15,2 2-1-15,2 3 3 0,-2 3-92 16,4 1-4-16,0 1-62 15,4 3-97-15,0-1-126 0,-2 0-305 16</inkml:trace>
  <inkml:trace contextRef="#ctx0" brushRef="#br0" timeOffset="27879.86">16723 9476 1153 0,'0'0'0'0,"0"0"288"0,0 0-209 15,0 0-9-15,0 0-13 0,66 24-26 16,-39-36-13-16,-4-2-15 16,-3 4 3-16,-3 1-1 0,-11 1-9 15,-4-1 7-15,-2 1 1 0,-2 2-7 16,-4-1 6-16,-6 3 6 0,1 2-11 16,-1 2 4-16,1 0 13 0,-1 2-18 15,4 3 5-15,4-2 0 0,0 1-4 16,4-1-84-16,4-2-15 0,4 0-79 15,6-1-43-15,-1-6-144 16</inkml:trace>
  <inkml:trace contextRef="#ctx0" brushRef="#br0" timeOffset="28416.42">17562 9194 704 0,'0'0'0'16,"0"0"284"-16,0 0-190 0,0 0 27 15,0 0-18-15,0 0-25 0,0 0-31 16,0 0-7-16,0 0 1 0,15-51 7 15,-7 49 7-15,9-1-15 16,-7 1-24-16,8 2 1 0,-3 0-6 16,-1 5-10-16,3 3 5 0,2 1 5 15,-3 1-13-15,-4 3 4 0,1 0 20 16,-9 0-21-16,-2 2 8 0,-2 2 11 16,-8 1-1-16,-5 1 5 15,1 0 4-15,-9 1-12 0,-1 1 8 16,-1-1-2-16,-2-3-17 0,-2-1 9 15,13-4 0-15,-1-2-10 0,7-4 11 16,0-4-2-16,8-1-12 0,0-1 6 16,0 0 1-16,0 0-16 15,8 0 16-15,0-2 3 0,5-2-15 16,-1 2 8-16,7 0 5 0,-1 1-15 16,3-2 9-16,4 0 4 0,4 1-14 15,-7-2 13-15,5 2 1 0,2 2-12 16,-12 0 10-16,1 0 1 15,-3 0-12-15,-7 0 8 0,-4 0-1 16,5 0-2-16,-5 0-116 0,-4 0-40 16,0 1-278-16,-13 3-354 0</inkml:trace>
  <inkml:trace contextRef="#ctx0" brushRef="#br0" timeOffset="29476.59">11475 10419 577 0,'0'0'0'0,"0"0"383"16,0 0-249-16,0 0 6 15,0 0-34-15,0 0-35 0,0 0 33 16,0 0-5-16,0 0-27 0,41 21-20 16,-27-14-19-16,7-1-11 0,2-3-6 15,2 1-17-15,-1-2 2 0,5 1 6 16,-6-2-13-16,0-1-55 16,-7 1 7-16,-1-1-60 0,-9 0 6 15,-2 0-27-15,0 0-65 0,-4 0-31 16,-10 0-30-16,-2 1-272 0</inkml:trace>
  <inkml:trace contextRef="#ctx0" brushRef="#br0" timeOffset="29684.03">11481 10617 870 0,'0'0'0'0,"0"0"256"0,0 0-134 15,0 0-34-15,0 0-17 0,68 23-13 16,-33-21-20-16,-6-2-3 0,10-2-26 15,-6 2-7-15,3 0 0 16,-12-1-4-16,-3-1-128 0,-6 0 28 16,-3-1-65-16,-2-2-51 0,-6-4-91 15</inkml:trace>
  <inkml:trace contextRef="#ctx0" brushRef="#br0" timeOffset="29960.29">11737 10347 1095 0,'0'0'0'0,"0"0"252"15,0 0-169-15,0 0 9 0,0 0-8 16,75 46-29-16,-47-35-15 0,3-2-13 16,0 0-4-16,-2-1-2 0,-2 1-8 15,-4 0-7-15,-6-1 3 0,-7 0-9 16,-4-3 0-16,-4 3 16 0,-2 0-3 15,0-1 4-15,-6 2 7 16,0 0-8-16,-2 3 1 0,-3 2 5 16,1 1-12-16,-5 7 2 0,1 3 2 15,-3 4-10-15,-1 1-1 0,-3 2 3 16,0-2-9-16,-1 0 3 0,3-3 0 16,5-5-112-16,1-5-79 15,3-8-124-15,0-5-438 0</inkml:trace>
  <inkml:trace contextRef="#ctx0" brushRef="#br0" timeOffset="30726.24">12750 10420 900 0,'0'0'0'16,"0"0"355"-16,0 0-231 0,0 0-14 15,0 0-8-15,-23 67-41 0,7-42-10 16,1 0-22-16,-1-1-12 0,-1-2 2 16,3-2-12-16,-5-5-3 15,7-1 5-15,1-4-7 0,5-5 1 16,0-2 8-16,6-2-4 0,-2-1 1 15,2 0 5-15,0 0-19 16,4 0 2-16,4 0 8 0,7-1 2 16,1 0-6-16,1-1 0 0,4 1 3 15,3 1-2-15,1 0 5 0,4-2-8 16,2 2 1-16,-4-1 2 0,0 0 2 16,-2-2-5-16,-3 2 4 0,-7-1 0 15,-5 1-2-15,-2 1 0 0,-5-1 3 16,-3 1-2-16,0-1 16 15,0-3 8-15,-11 1-13 0,1-2 2 16,-3 0-10-16,-1-3 2 0,-3-3 3 16,-1-6-12-16,-1-2 4 0,-1-3 3 15,1-7-7-15,7 3 0 0,1-1 1 16,9 3-27-16,2 9-8 0,6 3-22 16,1 9-50-16,5 3-37 15,0 1 4-15,-1 9-107 0,3 0-114 16,-6 2-254-16</inkml:trace>
  <inkml:trace contextRef="#ctx0" brushRef="#br0" timeOffset="31088.76">13259 10312 1186 0,'0'0'0'15,"0"0"125"-15,0 0-93 0,-42 74 20 16,21-36 15-16,5 5-40 0,-3 2-21 15,3 1 0-15,-3-3-5 0,3-4-1 16,5-4 0-16,1-9 2 16,4-4-23-16,6-9-25 0,0-6-40 15,0-5-7-15,6-3-40 0,0-11-65 16,5-6-14-16,-1-5-20 0,0-5-107 16</inkml:trace>
  <inkml:trace contextRef="#ctx0" brushRef="#br0" timeOffset="31243.35">13238 10359 644 0,'0'0'0'0,"0"0"400"16,0 0-261-16,68-6-56 0,-49 28-10 16,-3 8-8-16,3 6-16 0,-5 3-13 15,-1 2-16-15,-5-4-10 0,-2-2 4 16,-2-2-11-16,-2-7-4 0,-2-3-1 16,0-4-39-16,-8-6-6 15,-2-3-7-15,-5-6-62 0,-3-4-20 16,-1 0-62-16,-4-9-22 0,-1-4-18 15,1-4-49-15</inkml:trace>
  <inkml:trace contextRef="#ctx0" brushRef="#br0" timeOffset="31388.96">13192 10590 753 0,'0'0'0'0,"0"0"401"16,0 0-310-16,0 0-9 0,0 0-31 16,71-26-34-16,-42 20-5 0,6-1-10 15,0 1-4-15,0-1-79 0,-4-1-121 16,-8 2-134-16,-7-1-219 0</inkml:trace>
  <inkml:trace contextRef="#ctx0" brushRef="#br0" timeOffset="31558.83">13575 10396 1123 0,'0'0'0'0,"0"0"239"0,-8 80-166 16,8-46-2-16,0-1-19 0,0-3-38 15,2-5-5-15,4-3-12 0,-4-4-36 16,2-4-18-16,0-4-55 16,-2-7-25-16,0-3-61 0,-2-3-118 15,0-10-41-15</inkml:trace>
  <inkml:trace contextRef="#ctx0" brushRef="#br0" timeOffset="31901.92">13608 10387 787 0,'0'0'0'0,"0"0"393"0,0 0-287 16,0 0-15-16,41 59-32 0,-30-32-13 16,-1-1-11-16,2-1-13 0,-1-4 4 15,5-4-7-15,-10-5-6 0,7-6 2 16,-5-5-7-16,2-2-4 0,1-11 8 16,-1-6-8-16,2-5-5 15,1 0-3-15,3-4-20 0,1 4 3 16,-5 0-1-16,1 2-27 0,-1 3 33 15,-4 3 14-15,-1 3-1 0,-1 5 2 16,-4 2 2-16,-2 4 7 16,0 1 11-16,0 0 14 0,0 5-3 15,0 3-8-15,-2 5-1 0,2 4 1 16,-2 3-1-16,0 5 0 0,4 4-10 16,-2 2-3-16,0-1 1 0,0-2-8 15,4-2-2-15,0-3-5 0,0-6-50 16,2-3-14-16,-2-5-23 0,-1-4-57 15,-1-5-40-15,2-3-158 16</inkml:trace>
  <inkml:trace contextRef="#ctx0" brushRef="#br0" timeOffset="32134.29">14143 10333 1087 0,'0'0'0'0,"0"0"307"0,0 0-219 15,0 0 15-15,0 0-15 0,-14 80-37 16,10-45-19-16,0 2-5 0,-1-1-6 16,-1-4-7-16,6-4-4 0,0-7-9 15,0-2-2-15,8-5-34 0,-5-6-22 16,-1-5-28-16,0-3-27 0,0-4-30 15,2-8-29-15,-2 0-80 16,-2-5-97-16,0-4 56 0</inkml:trace>
  <inkml:trace contextRef="#ctx0" brushRef="#br0" timeOffset="32475.38">14135 10399 690 0,'0'0'0'0,"0"0"369"15,0 0-238-15,0 0 5 0,0 0-56 16,50 72-17-16,-38-47-7 0,2 1-11 15,5-3 7-15,2-2-7 0,-3-3-10 16,3-2 18-16,0-5-26 16,-5-1-19-16,-1-3 12 0,-5-5-14 15,-4 1-4-15,2-3 6 0,-5 0-7 16,-3-1 3-16,4-3 7 0,-4-3-7 16,0 0 0-16,2-2 4 0,0-2-4 15,0-1-1-15,0-2 3 0,-2-4-6 16,-2-4 0-16,2-3 0 15,-4-5 3-15,0-4-4 0,-1-3 2 16,-1 1 0-16,4 1-2 0,0 4 2 16,2 8 5-16,0 4 1 0,0 3 5 15,0 6-6-15,0 1-3 0,0 8 2 16,0-2-6-16,0 3-3 0,2 0-3 16,4 4-32-16,-1 2-40 15,-3 5-62-15,0-4-103 0,0 4-66 16,2-4-294-16</inkml:trace>
  <inkml:trace contextRef="#ctx0" brushRef="#br0" timeOffset="32860.36">14681 10315 1049 0,'0'0'0'0,"0"0"426"0,0 0-274 16,0 0-58-16,0 0-17 15,0 0-9-15,0 0-24 0,74 14-27 16,-41-12-14-16,4 1-1 0,1-1-4 16,-9 1-112-16,-3 1-17 0,-7 0-103 15,-13 1-18-15,-6 2-156 0</inkml:trace>
  <inkml:trace contextRef="#ctx0" brushRef="#br0" timeOffset="32994">14714 10521 1186 0,'0'0'0'0,"0"0"346"16,0 0-233-16,0 0-53 15,76 14-18-15,-43-16-22 0,7 2-18 16,-1-5 0-16,2 2-4 0,-2 0-261 15,-1-2-47-15,-9-1-642 0</inkml:trace>
  <inkml:trace contextRef="#ctx0" brushRef="#br0" timeOffset="33615.5">15501 10280 545 0,'0'0'0'0,"0"0"385"16,0 0-227-16,0 0-12 0,0 0-39 16,0-63-26-16,-10 52-16 15,-2 1-23-15,-3 3-3 0,3 4 8 16,-7 3-10-16,3 0-5 0,3 10-16 16,-3 5-14-16,-1 10 1 0,7 4-3 15,-1 7 0-15,3 3 0 0,6-2 4 16,2-2-5-16,0-5 2 0,6-6 5 15,7-6 1-15,-3-8 6 16,7-3 8-16,-3-6 0 0,3-3 1 16,1-11-7-16,3-3-11 0,-3-5 1 15,-3-3-3-15,-1 0-4 0,1-1 4 16,-7-3-4-16,0 0-11 16,1 0 8-16,-5-2-7 0,-4 8 1 15,0 3 11-15,2 6 0 0,-2 8 0 16,0 2 0-16,0 3 21 0,-2 5-11 15,2 11 2-15,-2 6-5 0,2 8 5 16,0 3 2-16,2 7-3 0,0-1-6 16,4 5 5-16,-2-2-3 15,7-1-4-15,-9-3 2 0,4-4-3 16,0-5-4-16,-2-8 4 0,-2-6-4 16,0-7-6-16,-2-6-1 0,0-2-15 15,0-8-14-15,0-5-31 0,4-4-59 16,3-4-33-16,1-2-53 15,-4 1-188-15,-2-3-154 0</inkml:trace>
  <inkml:trace contextRef="#ctx0" brushRef="#br0" timeOffset="33989.61">15785 10253 1162 0,'0'0'0'0,"0"0"362"0,0 0-262 15,0 0-18-15,0 0-23 0,0 0-25 16,-11 81-9-16,7-51-5 0,4 1-8 16,4 0 5-16,4-2-1 15,7-5-8-15,-1-4 0 0,5-6-4 16,4-5-3-16,-1-5 4 0,5-4-2 16,-2-1-3-16,0-13 0 0,0-3 6 15,-5-5-7-15,-3-1 2 0,-7-3 2 16,-1 0-4-16,-5-1 2 0,-4-2 3 15,0-2-4-15,-9-4 0 16,-1-3 4-16,-6 5-5 0,-3 3 1 16,-4 10 1-16,5 13-2 0,-7 6 2 15,0 5 5-15,0 9-5 0,7 3 1 16,3 2-4-16,1-1 1 0,7 0-9 16,1-2-22-16,6 2-29 15,4-1-41-15,3 1-80 0,-3 1-24 16,4-3-114-16,0 2-424 0</inkml:trace>
  <inkml:trace contextRef="#ctx0" brushRef="#br0" timeOffset="34170.12">16281 10737 1208 0,'0'0'0'0,"0"0"119"0,0 0-120 16,0 0-130-16,0 0-260 0</inkml:trace>
  <inkml:trace contextRef="#ctx0" brushRef="#br0" timeOffset="52590.39">5530 11341 216 0,'0'0'0'0,"0"0"63"16,0 0-30-16,0 0 6 0,0 0-11 16,0 0-9-16,0 0-7 0,-3 0-4 15,3-1-7-15,0-2 1 0,-4 2 3 16,4 0-7-16,0 1 3 0,0 0 3 16,0 0-4-16,0 0 0 15,0 1 9-15,0 2-14 0,0-2 1 16,0 1-2-16,0-1-25 0,0 1-11 15,0-2 36-15,0 2-13 0,0-2 1 16,0 3 18-16,7-2 0 0,-7 0-5 16,0 0 6-16,0 0-2 15,0-1-17-15,0 0-4 0,0 1-30 16,0 1-6-16,0 0-45 0</inkml:trace>
  <inkml:trace contextRef="#ctx0" brushRef="#br0" timeOffset="61005.32">12227 11805 681 0,'0'0'0'15,"0"0"408"-15,0 0-293 0,0 0 17 16,0 0-67-16,0 0-7 0,0 0 3 15,-39 65-22-15,30-42-7 16,-3 1 3-16,-2 2-21 0,-1 1-2 16,-3 3 3-16,3-5-13 0,-6 4 2 15,5-8 10-15,1-2-10 0,5-5 5 16,4-6 16-16,0-3-13 0,6-4-1 16,0-1 2-16,0 0-16 15,8 0-1-15,2-2 8 0,3-3-1 16,1 1-5-16,-1 1 4 0,3 0-3 15,-1 2 1-15,1 1 0 0,3 0 3 16,-1 0-5-16,7 0 4 16,0-1-1-16,2 1-14 0,-2 0 23 15,-5 0-14-15,1 0 3 0,-2-1 2 16,-5-1 0-16,-2-2-4 0,-5 3 6 16,-5 1-3-16,-2-1-3 0,2 1 6 15,-2-3 1-15,0 1-4 0,0-3 19 16,-6-3-19-16,-1-1 0 0,1-1 17 15,-8-6-15-15,-1-3-2 16,1-2 0-16,-5-7 6 0,0-2-10 16,1-1 8-16,-3-2-8 0,21 33-5 15,-20-43 8-15,15 31-1 0,3 9-3 16,2-1 10-16,0 4-10 16,0 0-6-16,0 0-4 0,4 6-4 15,5 0-1-15,-9-6-12 0,14 14-25 16,-6-10-15-16,-1 2-36 0,-1-2-37 15,4-2-23-15,-4-2-66 0,5 0-93 16</inkml:trace>
  <inkml:trace contextRef="#ctx0" brushRef="#br0" timeOffset="61255.66">12607 11704 980 0,'0'0'0'0,"0"0"238"0,0 0-150 16,0 0 17-16,0 0-31 0,-20 84-29 15,13-46-12-15,-5 1-14 0,2 7-11 16,-7 0 8-16,1-2-6 0,3-1 0 16,1-3 2-16,2-10-11 15,1-7-2-15,7-10 2 0,2-6-3 16,0-6-73-16,4-1-32 0,5-12-22 15,-9 12-35-15,14-42-88 0,-8 11-72 16,-2-2-50-16</inkml:trace>
  <inkml:trace contextRef="#ctx0" brushRef="#br0" timeOffset="61427.19">12570 11787 568 0,'0'0'0'0,"0"0"415"16,0 0-267-16,0 0-41 0,0 0 3 15,77 0-35-15,-55 23-24 0,3 8 8 16,-2 3-24-16,0 2-16 0,-7 1 0 15,3-2-13-15,-7-2-8 16,1-2 4-16,-5-5-4 0,-6 1-62 16,0-2-1-16,-4-6-19 0,-8-1-28 15,-3-4-28-15,-5-6-27 0,18-8-128 16,-42 3-78-16</inkml:trace>
  <inkml:trace contextRef="#ctx0" brushRef="#br0" timeOffset="61569.21">12603 12024 931 0,'0'0'0'0,"0"0"272"16,0 0-187-16,77 6-23 0,-48-6-11 15,2-1-42-15,-4 0-10 0,1-4-74 16,-3 3-73-16,-25 2-57 0,42-8-206 16,-28-2-10-16</inkml:trace>
  <inkml:trace contextRef="#ctx0" brushRef="#br0" timeOffset="61828.83">13048 11710 1052 0,'0'0'0'0,"0"0"295"0,0 0-201 16,-62 55-4-16,45-27-34 15,5 7-24-15,1 3-5 0,7 7-8 16,2-4 0-16,2 0 9 0,6-3-16 15,7-7-11-15,5-4 3 0,3-11-8 16,-2-6-25-16,5-4-11 0,1-5-4 16,-2-1-23-16,-2-4-12 15,-5-7-19-15,-5-5-47 0,-3 3-66 16,-6-3-82-16,-2 16 14 0</inkml:trace>
  <inkml:trace contextRef="#ctx0" brushRef="#br0" timeOffset="62098.11">13035 11943 911 0,'0'0'0'0,"0"0"248"16,0 0-149-16,0 0-21 0,66 22-31 15,-43-21-24-15,2-2-16 0,-2 1-9 16,-3 0 0-16,-5-3-32 0,-7-1-4 16,0-1-19-16,-6 3 10 15,-2-1 1-15,0 2 14 0,-6-2 15 16,2 3 10-16,0 0 10 0,-4 0-1 15,1 4 7-15,5 3 21 0,0 4 0 16,0 2 7-16,-2 4 20 0,4 1-9 16,0 4-11-16,0 1 9 15,0 5-13-15,6-1-4 0,3 3-1 16,-3-5-14-16,2-2-15 0,0-4 2 16,-3-9-2-16,1-1-51 0,-2-7-22 15,-4-2-35-15,6-5-34 0,-4-8-138 16,0-5-136-16</inkml:trace>
  <inkml:trace contextRef="#ctx0" brushRef="#br0" timeOffset="62306.55">13376 11950 1099 0,'0'0'0'0,"0"0"287"0,0 0-180 16,11 72-20-16,-11-40 2 0,2 1-47 15,2-1-22-15,-2-2 0 0,2-1-12 16,-2-9-9-16,4-3 2 16,3-3-2-16,-5-8-53 0,0-1-10 15,0-5-31-15,0-4-45 0,2-3-96 16,-6-6-83-16,0 4-218 0</inkml:trace>
  <inkml:trace contextRef="#ctx0" brushRef="#br0" timeOffset="62693.51">13738 11629 1090 0,'0'0'0'16,"0"0"246"-16,0 0-172 0,0 0 4 15,0 0-37-15,0 0-27 0,-70 44-7 16,53-14 0-16,1 5 0 0,1 5 13 16,-1 4 1-16,7 0-2 0,1 4 8 15,4-4-1-15,4-4-2 0,0-5 7 16,12-4-10-16,-3-8-10 0,9-5 1 15,1-4-6-15,0-7-6 16,3-7 0-16,1 0 5 0,0-5-6 16,-3-6-48-16,-3 2-6 0,-5-3-22 15,-3 0-27-15,-3 2-10 0,-6 1-34 16,0 4-37-16,0-1-46 16,-8-2-6-16,1 2-98 0</inkml:trace>
  <inkml:trace contextRef="#ctx0" brushRef="#br0" timeOffset="62960.79">13703 12004 606 0,'0'0'0'0,"0"0"269"16,0 0-186-16,0 0-15 15,60-3-31-15,-42-2-16 0,3-2-7 16,-6 1-6-16,-1 0-10 0,-4-1 4 16,-3 2 0-16,-3 0-3 0,-2 3-9 15,-2-1 8-15,0 2 1 0,-2 1 1 16,0 0 0-16,-2 4 0 0,-1 4 2 15,1 1 32-15,-2 2 18 16,6 6 22-16,-2 1-11 0,2 3-9 16,0 4 2-16,0-1-15 0,0 4-14 15,2-4-1-15,6-3-16 0,-1-2-9 16,-3-5-1-16,4-2 0 0,-2-5-70 16,0 0-41-16,-4-5-46 15,3-2-55-15,-5 0-274 0</inkml:trace>
  <inkml:trace contextRef="#ctx0" brushRef="#br0" timeOffset="63323.82">13943 12114 1105 0,'0'0'0'0,"0"0"222"0,0 0-127 16,0 0-47-16,0 0-29 0,0 0-16 15,68-52 1-15,-58 51-7 16,1 1 2-16,-1 0 0 0,0 5-5 16,-4 2 4-16,-3 5 3 0,-3-1-1 15,0 1 0-15,-7 3 26 0,1 0-3 16,-8 3 9-16,1 1-5 16,1 3-6-16,-1 2 0 0,3-2-3 15,4-3-9-15,2-5 8 0,4-5 0 16,0-4-9-16,4-4 8 0,4-1 7 15,3 0 2-15,1 0 10 0,7-1-4 16,-5 0-10-16,5-2 3 0,-3 2-6 16,3-3-16-16,1 3 1 15,-3 0-1-15,0-2-4 0,-3 1-58 16,-2-4-18-16,-12 6-82 0,23-15-135 16,-10 2-70-16,1-2-90 0</inkml:trace>
  <inkml:trace contextRef="#ctx0" brushRef="#br0" timeOffset="63646.96">14426 11986 1251 0,'0'0'0'0,"0"0"253"0,0 0-185 15,0 0-5-15,0 0-3 16,58-67-42-16,-39 60-18 0,-7 0 0 0,3 3 9 16,-3 4-12-16,-1 3 6 15,3 7 8-15,-6 4 3 0,7 0 19 16,-9 4-2-16,2-2-9 0,3-2 11 16,-1 0-12-16,2-5-15 0,1-3 0 15,1-6-3-15,5 0-6 0,1-9-2 16,5-7-6-16,2-1 1 0,-2-5-21 15,6 3-36-15,0 1-25 16,-4 1-20-16,0 3-29 0,-5 0-145 16,1 2-307-16</inkml:trace>
  <inkml:trace contextRef="#ctx0" brushRef="#br0" timeOffset="64101.74">15392 11738 1318 0,'0'0'0'0,"0"0"221"0,0 0-130 16,-54 69-4-16,33-43-19 0,1 1-31 15,-1 0-12-15,-2 1-7 0,3-4 5 16,3-2-7-16,5-4-16 0,-1-1 0 15,7-8 7-15,6-2-9 16,0-3 4-16,0-2 0 0,4-2-4 16,9 0 2-16,-3 0 4 0,9-4-8 15,-1 0 8-15,3-1-3 0,4 1-2 16,-1-1 2-16,3-1 1 0,2 3-3 16,4-1-10-16,-2 1 7 15,4 0-5-15,-4-2 7 0,0 2 4 16,-4 0-4-16,-12 1 3 0,-5-1 0 15,-6-1-2-15,-4 0 2 0,0-1 4 16,-8-4-8-16,-6 0 3 16,-5-2 0-16,-2-2 0 0,3-7-1 15,-5-4 0-15,6-3-44 0,1 0-40 16,6 1-23-16,3 6-19 0,7 1-86 16,-2 4-37-16,6 4-200 0</inkml:trace>
  <inkml:trace contextRef="#ctx0" brushRef="#br0" timeOffset="64384.98">15869 11635 1014 0,'0'0'0'16,"0"0"391"-16,0 0-315 0,-31 58 12 15,17-23-14-15,3 8-35 0,-5 4 1 16,-5 5-2-16,3 0-11 0,-1-3-3 16,7-4-11-16,-1-6-16 0,7-5-8 15,4-10-42-15,2-6-35 0,0-9-34 16,2-9-39-16,4-8-122 0,3-11-337 15</inkml:trace>
  <inkml:trace contextRef="#ctx0" brushRef="#br0" timeOffset="64572.48">15882 11672 1042 0,'0'0'0'15,"0"0"336"-15,0 0-214 0,0 0-27 16,68 85-3-16,-49-51-5 0,-7 5-36 15,4 1-19-15,-7 1 2 0,1-1-10 16,-4-1-22-16,-6 2 1 0,0-1-6 16,0-3-33-16,0-8-32 15,-8-6-44-15,-2-9-31 0,-1-9-113 16,-3-4-61-16,-1-1-161 0</inkml:trace>
  <inkml:trace contextRef="#ctx0" brushRef="#br0" timeOffset="64744.02">15847 11940 1222 0,'0'0'0'0,"0"0"352"16,0 0-231-16,59 13-35 0,-34-8-43 15,4-4-21-15,6 0-12 0,-4-1-12 16,-2-5-14-16,0-2-32 0,-8-4-67 16,-5 3-50-16,1-5-23 15,4 0-52-15,-11-3-26 0,2-5-73 16</inkml:trace>
  <inkml:trace contextRef="#ctx0" brushRef="#br0" timeOffset="64882.65">16223 11770 886 0,'0'0'0'16,"0"0"524"-16,0 0-373 0,0 0-14 15,-11 62-38-15,7-30-45 0,2 4-8 16,0 4-17-16,2-2-24 0,0-3-2 16,0-5 7-16,0-1-19 0,2-11-32 15,4-4-13-15,-4-10-82 0,3-4-95 16,-3-10-64-16,-2-6-169 0</inkml:trace>
  <inkml:trace contextRef="#ctx0" brushRef="#br0" timeOffset="65166.54">16227 11829 1122 0,'0'0'0'16,"0"0"348"-16,25 66-265 15,-11-43-12-15,-3-2-17 0,7-3-26 16,-3-6-15-16,-3-5-1 0,5-6 2 15,-3-1-19-15,-2-12 5 0,5-5 0 16,-9-5 0-16,7-1-48 16,-7-3 34-16,4-1-13 0,-3 3 5 15,1 4 21-15,-2 6-3 0,-6 7 4 16,0 4 0-16,0 3 21 0,3 9 9 16,1 11 21-16,-2 10-7 0,0 6 14 15,2 4-15-15,2 4-20 0,-1-2-2 16,-3-4-4-16,6-2-20 0,-2-8 0 15,-3-7-12-15,5-9-35 16,-4-10-73-16,-2-3-85 0,9-12-127 16,-3-2-403-16</inkml:trace>
  <inkml:trace contextRef="#ctx0" brushRef="#br0" timeOffset="65365.49">16692 11832 1181 0,'0'0'0'0,"0"0"344"16,0 0-224-16,-17 83-34 0,13-55-13 15,2 1-28-15,-2 0-23 0,4-4-9 16,0-1-3-16,0-3-20 0,0-6-44 16,0-6-17-16,0-4-54 0,0-5-61 15,4-5-40-15,-4-6-120 0,2-5-255 16</inkml:trace>
  <inkml:trace contextRef="#ctx0" brushRef="#br0" timeOffset="65582.91">16702 11910 911 0,'0'0'0'0,"0"0"394"0,0 0-271 16,0 0-12-16,0 0-26 0,0 0-43 16,71 67-5-16,-51-43 7 15,3-1-13-15,4 2 16 0,6-2 5 16,-4-5-6-16,6-1-6 0,-6-5-21 15,-6-6-11-15,-1-5 2 0,-5-1 1 16,-7-5-14-16,-3-5 3 16,-1-5 0-16,-6-5 5 0,0-7-7 15,-4-9 0-15,-5-7-15 0,3-8 0 16,-6-6 8-16,3-7-28 0,-3-6-24 16,8-1-30-16,2 5-88 0,2 7-112 15,0 13-143-15</inkml:trace>
  <inkml:trace contextRef="#ctx0" brushRef="#br0" timeOffset="67459.95">3500 11062 667 0,'0'0'0'0,"0"0"331"15,0 0-182-15,0 0-29 0,0 0-25 16,0 0-26-16,0 0-10 16,0 0-9-16,-2 0 21 0,6-1 2 15,-2-3-31-15,2 1-1 0,0 2 12 16,0-2-12-16,0 3-6 0,-4 0-2 15,7 0-10-15,-1-1-3 0,0-1 8 16,-2 1-13-16,0-3-5 16,4 4 12-16,3-2-22 0,-3 1 0 15,4 1 0-15,-1 0 0 0,1 0 0 16,-1 0 0-16,1 0 0 0,0 0 0 16,1 4 0-16,-3 1 0 0,2-2 0 15,1 4 0-15,-3 0 0 0,3-1 0 16,-3 2 0-16,0 2 0 0,1-1 0 15,-3 3 0-15,4 0 0 16,-6 1 0-16,5-2 0 0,-3 5 0 16,-4-4 0-16,2 1 0 0,3 0 0 15,-5 1 0-15,-2-1 0 0,2 0 0 16,0-1 0-16,0-1 0 16,5-2 0-16,-9-1-277 0,2-2 2 15,-2 0-166-15</inkml:trace>
  <inkml:trace contextRef="#ctx0" brushRef="#br0" timeOffset="68300.99">3665 12775 584 0,'0'0'0'0,"0"0"274"16,0 0-165-16,0 0 13 0,0 0-11 15,0 0-25-15,0 0-18 0,0 0 9 16,0 0-9-16,4-8-10 15,-2 8 3-15,2-1-1 0,0 0-9 16,1-1-9-16,1 0-1 0,4 0-8 16,-6 1-5-16,5 0 6 0,1 1-13 15,-2 0-12-15,2 0 14 0,-1 0-12 16,-1 4-9-16,2-1 16 16,1 2-11-16,1 0-10 0,1 0 6 15,-3-1 11-15,2 3-17 0,-1 0 6 16,-1 4 8-16,2 1-14 0,-3 3 6 15,3 2 11-15,-6 0-18 0,2 1 8 16,-1 0 3-16,-3 0-8 16,-2-1-14-16,0 0-22 0,0-1-45 15,-2 1-35-15,0-2-113 0,-2-2-169 16,-4-5-389-16</inkml:trace>
  <inkml:trace contextRef="#ctx0" brushRef="#br0" timeOffset="69146.19">5906 11025 744 0,'0'0'0'0,"0"0"310"16,0 0-203-16,0 0 7 0,0 0-19 15,0 0-35-15,0 0-14 0,0 0 1 16,0 0 0-16,-9 0-22 0,5 13-6 16,-8 3 10-16,8 3-9 0,-4 2-10 15,-7 2 2-15,1-1-10 0,-1 0-4 16,-1-2 4-16,5 0 0 0,-3-7-26 15,8-1-27-15,-3-5 1 16,7-5-56-16,0-2-67 0,0-3-113 16,2-8-198-16</inkml:trace>
  <inkml:trace contextRef="#ctx0" brushRef="#br0" timeOffset="69326.39">5747 11020 942 0,'0'0'0'0,"0"0"379"0,0 0-249 16,0 0-1-16,0 0-38 0,0 0-43 16,0 0-12-16,64 4-22 15,-37 15-5-15,4 3-11 0,-3-5-71 16,1 2-91-16,2-2-128 0,-12-7-539 16</inkml:trace>
  <inkml:trace contextRef="#ctx0" brushRef="#br0" timeOffset="70022.97">7119 12666 647 0,'0'0'0'0,"0"0"284"0,0 0-156 15,0 0-20-15,0 0-20 0,0 0-33 16,0 0-12-16,0 0 9 16,0 0 16-16,4 9-17 0,-6 10-4 15,-6 2-2-15,0 4-7 0,1-1-9 16,-1 1-17-16,2-3-16 0,-2-1 8 15,8-3-8-15,-4-4-84 0,2-5-8 16,2 0-41-16,0-7-95 0,-3 0-77 16,1-2-168-16</inkml:trace>
  <inkml:trace contextRef="#ctx0" brushRef="#br0" timeOffset="70162.47">7024 12739 972 0,'0'0'0'0,"0"0"346"16,0 0-216-16,0 0-37 0,0 0-36 16,74 24-58-16,-49-16-55 0,0-1-126 15,-6-4-380-15</inkml:trace>
  <inkml:trace contextRef="#ctx0" brushRef="#br0" timeOffset="75507.78">12547 13209 129 0,'0'0'0'0</inkml:trace>
  <inkml:trace contextRef="#ctx0" brushRef="#br0" timeOffset="76582.25">12153 13154 475 0,'0'0'0'0,"0"0"266"0,0 0-118 16,0 0-14-16,0 0-41 15,0 0-23-15,0 0-1 0,-40 68-4 16,26-41-24-16,1-2-8 0,-1-1-11 16,2 1-11-16,-1-5 4 0,3-4-7 15,0-1-2-15,3-3 6 0,1-6-5 16,6 0-2-16,-4-4 5 0,4-2-7 15,0 0-3-15,0 0 0 16,4 0 5-16,2 1-4 0,11 0 14 16,-5 1-9-16,5-2-1 0,3 1 5 15,1-1-9-15,4 0 4 0,-2 0 5 16,-1-6-5-16,3 0-1 0,-4-1 8 16,-3 0-1-16,-3-1-1 15,-7-2 9-15,-4 0-6 0,0-1-1 16,-4-3 4-16,0 4-9 0,0-2-6 15,-2 0 8-15,-6 2-12 0,-2-3 4 16,-3 0 4-16,-3 0-6 16,1 0-2-16,-3 1 6 0,7 2-5 15,5 4-6-15,-2 2 0 0,6 3-22 16,2 1-12-16,2 0-35 0,6 0-55 16,3 0-15-16,3 0-53 0,1 0-228 15</inkml:trace>
  <inkml:trace contextRef="#ctx0" brushRef="#br0" timeOffset="76810.64">12663 13100 1015 0,'0'0'0'15,"-27"59"315"-15,11-23-184 0,1 2-44 16,-1 1-23-16,1 1-26 0,3 1-21 15,-1-4-3-15,3-4-11 0,6-6-4 16,-2-7 0-16,4-8-46 0,2-6-38 16,0-6-29-16,6-1-102 15,-2-16 3-15,2-5-161 0</inkml:trace>
  <inkml:trace contextRef="#ctx0" brushRef="#br0" timeOffset="76978.19">12618 13065 754 0,'0'0'0'0,"0"0"284"16,0 0-181-16,0 0-7 0,70 90-16 16,-49-54-16-16,-1 5-22 0,-1 0-4 15,-3-2-18-15,-3 0-14 16,-3-4 0-16,-2-5-7 0,-1-5-23 16,-7-3-17-16,0-5-34 0,-4-4-3 15,-7-5-3-15,-1-3-60 0,-3-5-52 16,-5-6-54-16,-3-10-63 0</inkml:trace>
  <inkml:trace contextRef="#ctx0" brushRef="#br0" timeOffset="77099.87">12583 13339 729 0,'0'0'0'0,"0"0"347"16,0 0-234-16,74 16-19 0,-43-17-21 16,4 1-49-16,2-3-16 0,-2-5-16 15,1-1-80-15,-5 3-43 0,-5-2-133 16,-7-2-188-16</inkml:trace>
  <inkml:trace contextRef="#ctx0" brushRef="#br0" timeOffset="77460.25">13139 13051 886 0,'0'0'0'0,"0"0"276"16,0 0-158-16,-67 61 13 0,51-29-29 15,-1 9-33-15,5 2-8 0,2 1-13 16,6-4-18-16,4-4-1 0,8-7-20 15,8-8-10-15,5-5 2 16,2-8-2-16,4-4-37 0,-1-4-8 16,1-5-28-16,-4-6-11 0,-2-3-21 15,-7 1-76-15,-5-4-8 0,-3 4-48 16,-6-1-19-16,-4-2 31 16</inkml:trace>
  <inkml:trace contextRef="#ctx0" brushRef="#br0" timeOffset="77694.13">13106 13220 630 0,'0'0'0'0,"0"0"372"0,0 0-287 16,0 0 11-16,0 0 2 0,0 0-45 16,72 18-22-16,-45-18-17 15,-2 0-12-15,1 0 3 0,-7-2-4 16,-2-3-2-16,-5 2-1 0,-8-2 1 16,-2 2-7-16,-2-1 7 0,0 1 0 15,-2 2-1-15,-4 1 4 0,0 1 1 16,-3 8-3-16,3 6 26 0,4 4 7 15,-4 5-9-15,6 4-2 16,0 4-10-16,0 7 0 0,2-1 4 16,8 4-1-16,3-4-11 0,-1-9 0 15,5-3-8-15,-7-10-48 16,0-8-11-16,-1-2-65 0,-5-6-43 16,-4-7-40-16,0-4-223 0</inkml:trace>
  <inkml:trace contextRef="#ctx0" brushRef="#br0" timeOffset="78027.23">13517 13278 1266 0,'0'0'0'16,"0"0"289"-16,0 0-216 16,-21 61 1-16,17-37-16 0,4 2-39 15,0-3-10-15,4-2-9 0,0-2 0 16,7-5-80-16,-3 0-50 0,4-3-29 15,-7-1-74-15,1-7-129 0,-4-2-81 16</inkml:trace>
  <inkml:trace contextRef="#ctx0" brushRef="#br0" timeOffset="78278.57">13837 13001 1073 0,'0'0'0'0,"0"0"286"0,-68 75-205 15,49-37 14-15,5 3-39 0,2 6-14 16,5 1 0-16,5-1-5 16,4-1 0-16,9-7-17 0,7-6-14 15,3-9 0-15,4-9-9 0,0-6-2 16,4-4-20-16,-3-5-38 0,1-5-8 15,-6-5-17-15,-2-3-61 0,-7-1-50 16,-2 0-59-16,-10-2-178 0</inkml:trace>
  <inkml:trace contextRef="#ctx0" brushRef="#br0" timeOffset="78546.96">13850 13287 874 0,'0'0'0'0,"0"0"162"0,0 0-71 15,62 0-32-15,-44-4 2 16,9 1-30-16,0-3-27 0,-2 0 1 16,-2 4-4-16,-5-3 0 0,-7 2 2 15,-5 3-5-15,-6 0-12 0,0 0 11 16,-2 4 3-16,-7 6 0 16,5 1 0-16,-6 6 61 0,2 4 28 15,1 2-5-15,1 4-18 0,2 3-29 16,6 2-9-16,-2 1-7 0,2 0-12 15,7-3-6-15,-5-5-4 0,4-3-29 16,2-7-31-16,-4-4-51 16,3-7-52-16,-3-4-64 0,-4-7-227 15</inkml:trace>
  <inkml:trace contextRef="#ctx0" brushRef="#br0" timeOffset="78935.34">14193 13437 1144 0,'0'0'0'16,"0"0"253"-16,0 0-219 0,0 0 5 16,0 0-23-16,21-64-14 15,-5 53 2-15,-1 5-4 0,-3 3 0 16,0 1 0-16,1 2 3 0,-3 7-3 15,0 3 0-15,1 3 23 0,-3 3 2 16,-4 2 8-16,-2 1-1 16,-2 2-9-16,2 0 0 0,-8 0-1 15,-10 0-3-15,-1 1-2 0,-4-2-9 16,3 0-6-16,-5-2 6 0,2-7-9 16,3 2 2-16,7-8 16 0,7-2-11 15,4 0-2-15,0-3-1 16,2 0-5-16,11 0 0 0,-5-4 4 15,9 0 1-15,-1 0-2 0,1 1 1 16,1 1-4-16,1-1-1 0,4 2-3 16,-3-3-64-16,3 0-17 0,2-4-27 15,0-2-62-15,-1-4-168 0,-5-3-389 16</inkml:trace>
  <inkml:trace contextRef="#ctx0" brushRef="#br0" timeOffset="79215.59">14807 13062 1315 0,'0'0'0'16,"0"0"239"-16,0 0-155 0,0 0 7 16,0 0-31-16,-6 61-28 0,24-52-25 15,-1-4-7-15,-3-5 0 0,3 0 2 16,-5-6-8-16,-2-5 1 0,-5 0-4 15,-3-2 4-15,-2-1 8 16,-4 1-4-16,-7-1 0 0,1 2 2 16,-5 2 1-16,3 2-3 0,2 2 2 15,1 5-1-15,5 1-28 0,2 5-32 16,2 4-42-16,0 5-12 0,0 0-49 16,4 1-125-16,0 0-134 15</inkml:trace>
  <inkml:trace contextRef="#ctx0" brushRef="#br0" timeOffset="79399.72">14813 13371 1265 0,'0'0'0'0,"0"0"346"16,0 0-266-16,0 0-12 0,0 0-23 16,62 9-26-16,-45-20-3 0,-1-1-13 15,-8-2-3-15,1 0 0 16,-9 5-21-16,0 3 1 0,-2 4 12 0,-9 2-10 15,-1 7-7-15,-1 1 4 16,1-1-22-16,4 2-11 0,6-5-51 16,2-1-131-16,0-3-140 0</inkml:trace>
  <inkml:trace contextRef="#ctx0" brushRef="#br0" timeOffset="80212.05">15727 13069 935 0,'0'0'0'0,"0"0"293"16,0 0-137-16,0 0-55 0,0 0-12 16,0 0-40-16,47-61-25 0,-45 46-18 15,0-1-5-15,-2 0 3 16,-4 2-2-16,-4 4-3 0,-11 0 2 15,-1 5 3-15,-7 4-4 0,-6 2 0 16,4 6 0-16,-6 7-1 0,6 6 2 16,8 6 1-16,4 4-4 0,7 5 4 15,6 2-1-15,2 0 0 0,2-5 6 16,8-5-7-16,11-5 0 16,4-8 0-16,3-6 0 0,7-7-2 15,-1-1 4-15,-6-9-4 0,1-5 0 16,-8 0 0-16,-1-4-14 0,-7 0-8 15,-3 0-4-15,-4 0-7 16,0 1 14-16,-4 1 14 0,0 2 0 16,0 2 4-16,0 0 6 0,-2 3-3 15,0 0-2-15,2 1 4 0,0 1 5 16,0 0-1-16,0 2 3 0,0-1-4 16,0 3-5-16,2 1 0 0,-2 2 4 15,0 0-4-15,2 2 0 0,-2 6 7 16,0 7 11-16,0 4 4 0,-2 5 3 15,0 7-3-15,2 3 9 16,-2 4 6-16,4 4-8 0,-6-1-3 16,6-2-7-16,-2-7-15 0,2-5 1 15,2-4-5-15,9-7 0 0,-7-7-4 16,2-4-22-16,0-6-24 16,-1-1-27-16,-1-10-64 0,6-6-59 15,-6-3-82-15,1-3-266 0</inkml:trace>
  <inkml:trace contextRef="#ctx0" brushRef="#br0" timeOffset="80711.45">16041 13023 734 0,'0'0'0'0,"0"0"312"15,0 0-189-15,0 0-38 0,0 0-8 16,0 0-7-16,0 0-23 0,0 0 7 16,0 0-2-16,-54 49-17 0,48-34 2 15,2 3-1-15,0 3-11 0,0 1 3 16,4 1 3-16,0 0-3 16,0-2 0-16,8 1-11 0,8-4-9 15,5-1-1-15,2-5-5 0,4-4-4 16,2-7 4-16,2-1 0 0,4-3-3 15,-8-8 2-15,-3-2 2 0,-3-2-3 16,-4-3 0-16,-7 0 2 0,-4-2-3 16,-6 1 2-16,-2-2 4 15,-8 0-4-15,-1 0 3 0,-7-4 0 16,-5 1-5-16,-2 3 2 0,-4 7 3 16,7 6-5-16,-1 4 2 0,6 4 3 15,1 0-5-15,7 4 2 16,-1 1-1-16,6 2-3 0,4 0 3 15,0-3 0-15,0 3-38 0,0-4 20 16,0 1-12-16,0-3 3 0,0-1 7 16,0 1-13-16,0-1 0 0,0 0-4 15,0 0-8-15,0 0-1 0,0 0-2 16,0 0-42-16,4 0-25 16,0 0-45-16,7 0-101 0,-5 0-84 15</inkml:trace>
  <inkml:trace contextRef="#ctx0" brushRef="#br0" timeOffset="81162.03">16729 13051 963 0,'0'0'0'0,"0"0"334"0,0 0-172 16,0 0-50-16,0 0-26 0,0 0-10 15,0 0-28-15,0 0-5 0,64 8-10 16,-41-7-15-16,6-1-3 15,6 1-11-15,-2 0-4 0,4 3 0 16,-1 0 0-16,-10 1-54 0,-3 0-26 16,-13 1-85-16,3-1-6 0,-9 1-92 15,-4-1-216-15</inkml:trace>
  <inkml:trace contextRef="#ctx0" brushRef="#br0" timeOffset="81427.89">16727 13237 807 0,'0'0'0'0,"0"0"317"16,0 0-191-16,0 0-3 0,0 0-23 15,0 0-37-15,0 0-5 0,0 0 14 16,0 0-17-16,75 10-2 15,-53-10-1-15,7 0-21 0,0 0-4 16,4 3-16-16,2 1-8 0,5-1 1 16,-9 1-8-16,4 1-41 0,-6 1-39 15,-4-2-98-15,-7 3-32 0,-1-3-108 16,-7-1-403-16</inkml:trace>
  <inkml:trace contextRef="#ctx0" brushRef="#br0" timeOffset="84895.65">2561 8200 173 0,'0'0'0'0,"0"0"0"16,0 0-117-16</inkml:trace>
  <inkml:trace contextRef="#ctx0" brushRef="#br0" timeOffset="85018.32">2561 8200 212 0,'46'-66'0'15,"-44"62"97"-15,2-1-60 0,-2 1-21 16,0 3-12-16,0-3-8 0,2 2-50 15,0 0-31-15,-2-2-99 0</inkml:trace>
  <inkml:trace contextRef="#ctx0" brushRef="#br0" timeOffset="85977.48">2652 8094 260 0,'0'0'0'0,"0"0"170"16,0 0-43-16,0 0-35 0,0 0 44 16,0 0-34-16,0 0-28 0,0 0 0 15,0 0-30-15,6-4-17 16,-6 4-5-16,0 0-11 0,0 0 0 15,0 0 12-15,0 2-3 0,0-1 5 16,0-1 12-16,0 0-7 0,0 1 1 16,0 0 11-16,0 1-17 0,-4 1-3 15,2 1 0-15,-2 0-15 0,2 0 5 16,-2 1 2-16,2 1-13 16,-2-3 4-16,-1 3 6 0,1 1-8 15,2-1 3-15,-4 1 8 0,2 2-12 16,-2 0 10-16,2 3 7 0,-5 2-16 15,3 3 4-15,-6 1 2 0,1 1-7 16,3 1 5-16,-2-1 11 16,1 2-11-16,-1 0 2 0,4-1 3 15,-2 2-9-15,-1 0 2 0,3-2 4 16,-4 4-12-16,2 0 6 0,3 3 2 16,-7-1-7-16,4 1 4 0,0 0 12 15,-3 1-10-15,5-2 5 16,-2 2 7-16,-1-3-11 0,3 3 6 15,-2-4 4-15,0 4-6 0,4 0 0 16,-1 0 5-16,-3 2-14 0,4-1 0 16,0 1 10-16,0 0-11 0,-2 1 2 15,1-1 4-15,-1 1-6 16,4-2 2-16,-2 1 9 0,-2 0-6 16,2 0 1-16,0-1 7 0,-3-1-12 15,5 2 0-15,-4-2 14 0,2 1-12 16,4-2 1-16,-4 2 4 0,2 1-10 15,0-2 4-15,0 1 5 0,2 2-11 16,0-2 6-16,0 0 4 16,0 1-9-16,0-3 4 0,0 1 0 15,0 3 1-15,0 1-1 0,-2 0 0 16,2 1 10-16,0-4-7 0,0-3 6 16,0 2-12-16,2-1 3 0,0 2 0 15,4 1 1-15,-2-3-1 16,4 3 0-16,-4 1 1 0,3-2-1 15,-3 2 0-15,4-1 2 0,-4-2-3 16,2-1 2-16,1 0 0 0,-1 0-2 16,-2-4 2-16,4 6-1 0,-4-5 1 15,5 5 5-15,1 0-3 0,0 0 0 16,-4-1 6-16,3-1-9 16,-1 0 0-16,2-1 7 0,3 1-12 15,-7-2 6-15,4 2 5 0,1-4-11 16,-1 1 5-16,2 0 0 0,-1-1 5 15,1 0-3-15,-2-2 9 0,3 2-5 16,-1-1-3-16,3 1 5 16,-1 2-6-16,-1-4 4 0,5 0 3 15,-3 1-10-15,1-2 2 0,3 2 4 16,-5-2-8-16,3 2 3 0,-3-3 0 16,-1 2 1-16,-1-3-1 0,-2-4 0 15,3 1 4-15,-5-1-1 0,0-2 14 16,3-2-13-16,-9 0 7 15,2-4 14-15,-2-2-15 0,-2-3 3 16,0-1 3-16,0 0-15 0,0 0 4 16,0 0 6-16,0 0-14 0,0 0 5 15,0 0 6-15,-4-1-15 0,2-4-17 16,-7-6-33-16,1-2-48 16,0-8-95-16,-9-6-191 0,3-3-375 15</inkml:trace>
  <inkml:trace contextRef="#ctx0" brushRef="#br0" timeOffset="87721.65">2503 8044 575 0,'0'0'0'0,"0"0"232"16,0 0-160-16,0 0 26 0,0 0-41 15,0 0-5-15,0 0 8 0,0 0-9 16,0 0 6-16,0 2 10 0,0-2-16 15,0 0-5-15,0 0 14 0,-2 0-12 16,-4 0 1-16,0 1-28 16,-5 2-10-16,3-2 9 0,-2 1 9 15,4 1-12-15,-7-1 0 0,5 1 6 16,-9 3-16-16,3 1 0 0,0 1 4 16,-3 0-11-16,3 1 0 0,-1 0 12 15,-4 1-13-15,1 2 2 0,-1 1 14 16,1 2-16-16,-3-2 1 15,2 1 0-15,1 2 4 0,1 2-5 16,-1 1 2-16,-3 3 0 0,-2 1-2 16,-2 1 2-16,3 0-2 0,-1 0 1 15,2-1 0-15,1 0 1 16,3-2-2-16,-2-1 2 0,3-1-1 16,-3-1-1-16,5 1 2 0,-3 1-1 15,1 1-1-15,3 2 2 0,-7 0-2 16,5-3-1-16,1 3 3 0,-3 1-2 15,3 0-3-15,-3 3-1 0,1-1-1 16,-1-2 4-16,1 5 1 16,-3-1-8-16,2 0 7 0,-3 2 4 15,1-1-3-15,5-2-1 0,-3-1 4 16,3 2-3-16,-3 2 0 0,1 0 2 16,1-1 0-16,3-2-3 0,-1 5 4 15,1 2-4-15,-5 1 1 16,3 1 2-16,4 0-1 0,-1-2-3 15,1 3 3-15,6-1 0 0,-9-3-33 16,7-3 30-16,0-1-8 0,2 1-3 16,2-2 9-16,2 1-8 0,-2-3 2 15,0 1 4-15,-5 2-5 16,1-1 4-16,2 2 9 0,2 0-2 16,0-4-7-16,0 3 11 0,2 0-4 15,-6 0-1-15,2 2 4 0,2 1-2 16,-3 0-2-16,3 1 4 0,0 2-1 15,0-2-3-15,-4 3 4 0,6 0-3 16,0-1 0-16,0 1 2 16,6-3 0-16,-10 0-3 0,4 0 4 15,0 0-2-15,0-1-1 0,0 0 2 16,6 0-1-16,-2 0-2 0,3 1 4 16,-3 1-3-16,-2 0 0 0,4-2 2 15,4 3 0-15,1 1-3 0,-3 0 4 16,8 1-1-16,-3 0-2 15,-3-3 2-15,5 1 0 0,-9-1-1 16,6-3 0-16,1-1 3 0,-3 1-3 16,0 1 0-16,3 2 7 0,-3-4-4 15,2 1 4-15,3 0-12 16,-3 0 6-16,3 1 13 0,-5-4-12 16,3 1-1-16,-3-1 7 0,4 0-10 15,1 2 4-15,-1-3 12 0,3 0-9 16,-1-2-2-16,1-1 6 0,2 2-12 15,-5 2 3-15,3-3 0 0,1 0 9 16,-3 0-9-16,3-3 0 16,-1 2 5-16,1 0-5 0,-1-2 0 15,1 0 11-15,1 2-11 0,0-3 13 16,3 1-16-16,-1 0 2 0,4 2 2 16,0-1 3-16,2-1-4 0,-5-1 0 15,1 1 3-15,0 0-4 0,0 0 2 16,-1 2 1-16,1-1-3 15,2 0 2-15,-5-1 3 0,3 1-6 16,-2 0 4-16,0-1 0 0,-3 2-3 16,3-2 2-16,0 1 0 0,1 2-3 15,-1-3 4-15,2 0 0 0,-7 1-2 16,5-2 0-16,2 0 3 16,-3 0-2-16,5-1 8 0,-2-2-14 15,2 1 6-15,-1-1 4 0,3-1-8 16,0 4 1-16,-2-3 4 0,0 0-4 15,0 0 1-15,1-2 2 0,-1 5 1 16,4-4-3-16,-4 1 2 16,6 1 0-16,2-3-2 0,-4 3 2 15,6-2 0-15,-4 2-3 0,0-1 4 16,2 0-2-16,-8 0-2 0,2-2 4 16,-4 2-2-16,-1-2-1 0,1 0 2 15,-4 1 2-15,-1-2-2 0,-5 0 17 16,-1-5 2-16,-4-3-5 15,-1-3 1-15,-1 0-12 0,-6-1 2 16,0-2 6-16,0 0-14 0,0-1 2 16,0 0 0-16,0 0 9 0,0 0-9 15,0 0 0-15,-4-7 0 0,-2-1-23 16,-5-5-20-16,-3-6-50 16,-1-2-83-16,-1-6-169 0,-5-1-297 15</inkml:trace>
  <inkml:trace contextRef="#ctx0" brushRef="#br0" timeOffset="89074.21">3475 11407 25 0,'0'0'0'16</inkml:trace>
  <inkml:trace contextRef="#ctx0" brushRef="#br0" timeOffset="90166.7">1856 9806 695 0,'0'0'0'0,"0"0"256"0,0 0-178 16,0 0 2-16,0 0-3 16,-20-57-48-16,20 45-3 0,2 3 18 15,4-3-15-15,0 4 3 0,0 0 9 16,5 2-3-16,-7 5-5 0,8-2 8 16,-4 3-17-16,3 3-1 0,-1 2 9 15,0 7-15-15,3 0 5 0,-7 0 13 16,0 3-22-16,0-2-7 15,-1 0 7-15,-1 0-8 0,-4-1 4 16,0 5 9-16,0-2-11 0,0 2 1 16,-4 0 11-16,-1 0-12 0,-3 2-1 15,0-2 5-15,-5 3-7 0,1 1-2 16,2-5 5-16,-1 1-6 16,3-1-1-16,2-4 0 0,-2-2 15 15,6 1-15-15,-5-7 0 0,5-3 18 16,2 1-15-16,0-1 3 0,0 0-9 15,9 4 2-15,-5 0 2 0,8-1 21 16,-2-3-1-16,9 0 5 16,-4-1-11-16,-1 0-3 0,3 0 10 15,-3-1-14-15,-4 1-1 0,1 0 9 16,1 0-14-16,-4 2-1 0,-3-1 9 16,-3-1-11-16,4 0 0 0,-6 0 2 15,0 0 5-15,0 0-8 16,0 0 2-16,0 0 0 0,0 0-58 0,0 0 4 15,0 0-37-15,0 0-66 16,0 0-81-16,-6 0-109 0,1 5-259 16</inkml:trace>
  <inkml:trace contextRef="#ctx0" brushRef="#br0" timeOffset="90522.71">1765 10475 1197 0,'0'0'0'0,"0"0"271"16,0 0-199-16,0 0 35 0,0 0-56 16,0 0-47-16,0 0-3 0,0 0 12 15,0 0-9-15,25 18-3 16,-15-17 6-16,-1 2-10 0,3-3 2 0,-10 0 2 15,4 0 3-15,1-3-5 16,-7-1 2-16,2-2 8 0,4-1-6 16,-6 2 9-16,0-3-10 0,-8-2-1 15,1 0 7-15,-1 2-10 0,2 3 0 16,-2 2 4-16,-1 3 2 16,3 0-5-16,0 5 2 0,0 3-3 15,2 4-3-15,-3-3 8 0,5 2-6 16,0-1-4-16,2-3-23 0,0 0-29 15,2 0-10-15,0-1-15 0,5 2-24 16,-1 1-28-16,0 0-96 16,4 2-27-16,-8 3-123 0</inkml:trace>
  <inkml:trace contextRef="#ctx0" brushRef="#br0" timeOffset="90792.44">1850 10787 939 0,'0'0'0'0,"0"0"350"0,0 0-234 16,0 0-2-16,0 0-33 0,0 0-54 15,0 0 7-15,0 0-2 0,0 0-6 16,21 7 10-16,-13-9-21 16,-6-1-5-16,0 0 10 0,0-2-1 15,-2 0 1-15,0 0 0 0,0 1-17 16,-4 1 1-16,-2 0 8 0,0 3-12 15,-3 0 0-15,1 0-8 0,2 0-27 16,0 3-27-16,4 0-43 16,2 0-53-16,0-1-75 0,6 1-235 15</inkml:trace>
  <inkml:trace contextRef="#ctx0" brushRef="#br0" timeOffset="91461.84">1191 11250 1106 0,'0'0'0'0,"0"0"196"0,0 0-149 15,0 0 6-15,0 0 8 0,0 0-3 16,0 0-18-16,0 0-8 0,66 2-1 16,-50-2-14-16,-5 0 0 0,-1 0 4 15,-6 5-15-15,0-1-1 16,0 3 15-16,1 1-3 0,-5 4 2 15,0 5 7-15,-5 0-18 0,3 2-3 16,-4 1 5-16,0-5-11 0,2-1-1 16,-2-1 4-16,-1-4 4 0,-1-2-7 15,4-3 2-15,-2-1 5 0,2-1-8 16,4-2 4-16,0 0 0 16,0 0-5-16,4 0 6 0,-2 0-5 15,6 0-3-15,0 0 10 0,3 0-5 16,1 0-2-16,1 1 4 0,3 1 1 15,1 2-5-15,-5 0 4 0,-4-1-1 16,-1 3-3-16,-5-2 4 16,0 4 3-16,2 2-4 0,-4 0 18 15,0 5-10-15,0 1-1 0,-4 2 5 16,0-1-11-16,-5-2-1 0,-1 0 9 16,2-5-9-16,-3-1 0 0,3-3 11 15,-2-3-11-15,-7-3 1 16,1 1 9-16,-1-5-12 0,1-2 2 15,5 1 9-15,3 0-7 0,0 3 1 16,-1-1 12-16,3 1-14 0,4 0-1 16,0 0 12-16,2-1-13 0,-2 0 0 15,2 0 0-15,0 0-2 0,0 1-4 16,-2-2 0-16,2-4-24 16,0 2-32-16,0 1-76 0,4 0-69 15,0 4-91-15,2 0-425 0</inkml:trace>
  <inkml:trace contextRef="#ctx0" brushRef="#br0" timeOffset="92960.17">17740 13086 406 0,'0'0'0'0,"0"0"155"16,0 0-83-16,0 0 13 15,0 0-2-15,0 0-6 0,0 0 14 16,0 0-16-16,-6 10 7 0,4-10 31 16,2-2-36-16,-6-3-8 0,1-1 7 15,5-4-21-15,0 1 1 0,0-2-3 16,0-1-26-16,0-3-9 0,0-2 7 15,2 1-11-15,7 1-2 16,-3 1 8-16,0 3-5 0,0 1-4 16,5 2 13-16,-3 1-11 0,6 5-6 15,-3 1 5-15,7 1-10 0,-1 2-2 16,2 5 0-16,-5 2 6 0,3 5-6 16,1 1 0-16,-10 4 2 15,3 1-4-15,-7 2 4 0,-4 2 2 16,0 1-4-16,-6 0 0 0,-5 0 4 15,1 0-6-15,-4-2 4 0,-5 2 1 16,4 2-4-16,-3-3 2 0,-3 0 1 16,1-2-4-16,1-6 4 15,-2-2-2-15,9-7 0 0,-1-3 0 16,7 0 4-16,2-4-5 0,4 0 2 16,0 0 21-16,0 0-18 0,2 0 2 15,6 0-5-15,3-1 2 0,1-2 8 16,5-2-3-16,3 1-2 15,3 3 7-15,0 1-6 0,0 0-4 16,-3 0 5-16,-3 0-4 0,-3 0-6 16,-1 0 4-16,-7 4 0 0,-4-1-2 15,0 0 0-15,-2-3-1 0,0 0-21 16,0 0-13-16,0 0-17 16,0 0-42-16,0 0-53 0,0-7-25 15,2-6-114-15,-2-7-228 0</inkml:trace>
  <inkml:trace contextRef="#ctx0" brushRef="#br0" timeOffset="93388.93">18017 12602 1055 0,'0'0'0'0,"0"0"291"15,0 0-204-15,0 0-34 0,0 0-15 16,0 0 10-16,66 16-12 0,-51 3-12 16,-5 0-1-16,4 0-12 0,-7-2-4 15,-3-1 4-15,-2-2-5 0,-2 1 1 16,-2-2 18-16,-2 0-3 0,-7-1 1 16,-5-2 2-16,-1 1-9 15,5-2-9-15,-5 0 9 0,-1-5-6 16,7-1-4-16,-1-2 7 0,12-1-5 15,-2 0-4-15,2 0 5 0,0 0-8 16,4 0-2-16,6 0 1 0,1 1 6 16,5-1-1-16,-5 3 6 15,9-3 0-15,1 1-6 0,-5 0 6 16,3 1-5-16,-7 0-7 0,3-1 2 16,-5 0 3-16,1-1-7 0,-7 1-9 15,0-1-34-15,-2 1-43 0,0 1-87 16,4-1-42-16,-2 0-115 0,-2-1-311 15</inkml:trace>
  <inkml:trace contextRef="#ctx0" brushRef="#br0" timeOffset="93718.22">18389 12946 1095 0,'0'0'0'0,"0"0"325"16,0 0-199-16,0 0-36 15,0 0-30-15,0 0-22 0,0 0-8 16,0 66-17-16,10-59 0 0,7-2-2 16,-7-3-8-16,5-2-3 0,-5 0 0 15,0-1 5-15,-3-6-5 0,-3-3 0 16,2 0 12-16,-4-2-7 15,-2-1 11-15,0 1-9 0,-6 3-2 16,0 0 5-16,2 3-9 0,-5 4-1 16,-1 2 0-16,4 0 3 0,-5 5-8 15,5 2-8-15,4 1-28 16,0 1-27-16,2 0-48 0,0 4-33 16,0-1-76-16,2-1-119 0,-2 4-92 15</inkml:trace>
  <inkml:trace contextRef="#ctx0" brushRef="#br0" timeOffset="93982.96">18391 13308 768 0,'0'0'0'16,"0"0"415"-16,0 0-256 0,0 0-35 16,0 0-46-16,0 0-12 0,0 0 5 15,66 33-27-15,-51-33-13 0,3-5-2 16,-5-2-15-16,-3 3-5 0,-8-6 2 15,-2 3-10-15,0 1 1 16,0-3 9-16,-4 2-9 0,-4 3 0 16,-5 0 4-16,-3 2-5 0,6 2-2 15,-5 2 2-15,7 2-1 0,2 0-16 16,6 0-29-16,0-1-51 0,6 1-44 16,4-4-93-16,7 0-80 15,1-5-264-15</inkml:trace>
  <inkml:trace contextRef="#ctx0" brushRef="#br0" timeOffset="94462.27">18885 12937 1255 0,'0'0'0'0,"0"0"373"15,0 0-268-15,0 0-48 16,0 0-22-16,0 0-17 0,0 0-8 16,62-32 4-16,-41 41-9 0,0 2-3 15,-5 4 9-15,-6 3-12 0,1-1 1 16,-9 2 0-16,-2 3 7 0,-4-2-7 16,-7 2 8-16,1-1-3 15,-4-2 1-15,-5-1 11 0,4-3-12 16,-1-5 4-16,-1-3 1 0,11-5-3 15,2 1-6-15,2-3 8 0,2 0-8 16,0 0-2-16,2-4 2 16,4-1-4-16,0 0 0 0,7 3 5 15,-5 1-2-15,7 1 0 0,-1 1 0 16,1 6 0-16,1 4 0 0,3 2 0 16,-5 2 1-16,5 3-3 0,-5-1 4 15,-5 3 0-15,-5 0-5 16,-4 0 6-16,-2 0 1 0,-5 1-2 0,-9-2 10 15,-1 1-6-15,-5-2-3 16,-1-2 2-16,-6-4-6 0,6-6 1 16,2-2 0-16,1-4 0 0,7-6-17 15,1-4-13-15,6-2-16 16,4-5-31-16,2 3-46 0,2-2-45 16,6-1-45-16,2-1-158 0,-1-1-178 15</inkml:trace>
  <inkml:trace contextRef="#ctx0" brushRef="#br0" timeOffset="94945.94">19220 12576 1356 0,'0'0'0'0,"0"0"256"0,0 0-180 16,0 0 8-16,0 0-25 0,0 0-23 15,68-10-12-15,-47 16-12 0,-2 2 0 16,-3 0 4-16,-6 6-6 0,3-4-6 16,-9 2 6-16,-2 1-2 15,-2 1 2-15,-2 3 6 0,-6-1-5 16,-3 0-4-16,1-2 6 0,-4-1-4 15,1-4-4-15,1-2 8 16,-3-5-13-16,7-1 0 0,2 0 0 16,-2-1 0-16,5 0 0 0,1 0 0 15,2 0 0-15,0 0 0 0,0 0 0 16,0 0 0-16,0-1 0 0,2 0 0 16,1 1 0-16,7-1 0 0,-2 1 0 15,-4 0 0-15,7 0 0 0,-1 0 0 16,0 2 0-16,1 1 0 0,3 1 0 15,-6-2 0-15,7 0 0 16,-5-1 0-16,7 0 0 0,-3-1 0 16,-3 0 0-16,3-1 0 0,-4 2 0 15,5-1 0-15,-9 2 0 0,4 1 0 16,-3 2 0-16,-5 2-201 0,-2-1-160 16,-2-1-555-16</inkml:trace>
  <inkml:trace contextRef="#ctx0" brushRef="#br0" timeOffset="97043.36">19619 13090 866 0,'0'0'0'0,"0"0"380"0,0 0-224 15,0 0-40-15,0 0 16 0,0 0-69 16,0 0-41-16,0 0 19 0,0 0-21 15,52 14-15-15,-23-12 3 0,0 0-14 16,-7-2-42-16,-1 5-86 0,-9 0-60 16,-1 2-106-16,-9 2-223 15</inkml:trace>
  <inkml:trace contextRef="#ctx0" brushRef="#br0" timeOffset="97197.6">19588 13315 1380 0,'0'0'0'16,"0"0"287"-16,0 0-229 0,0 0-17 16,72-12-13-16,-41 1-26 0,9 4-4 15,-9 0-36-15,4 2-80 16,-8 4-70-16,-5 1-182 0,1 0-216 0</inkml:trace>
  <inkml:trace contextRef="#ctx0" brushRef="#br0" timeOffset="97544.26">20376 12957 1462 0,'0'0'0'16,"0"0"352"-16,0 0-267 0,0 0-46 15,0 0-16-15,-73 39-8 0,53-12-3 16,-5 5-13-16,-2 0 1 15,2 2 0-15,0-2 0 0,5-7-9 16,5-1 3-16,5-7-6 0,-3-6 3 16,11-5 9-16,0-3 0 0,2-2-3 15,2 0 3-15,11 1 0 16,-1-1-3-16,9-1 5 0,4 0 0 0,8 0-2 16,0 0 0-16,4 0 3 15,0-1-5-15,2-3 4 0,-3-1-1 16,-3 2-1-16,2 1-9 0,-10-1-16 15,-5 3-23-15,-11-3-34 0,-3 2-18 16,-4 1-51-16,-4-2-30 16,-4 2-45-16,-7-2-63 0,-1-4-149 15</inkml:trace>
  <inkml:trace contextRef="#ctx0" brushRef="#br0" timeOffset="97713.27">20392 13051 1160 0,'0'0'0'16,"0"0"275"-16,2 72 84 0,2-41-513 16,-2 5 242-16,3 2-47 0,-1-2-21 15,0-2-3-15,0-5-14 0,4-3-4 16,0-7 2-16,-1-4-2 16,3-4-110-16,-2-8-43 0,1-2-13 15,-3-2-91-15,-2-9-315 0</inkml:trace>
  <inkml:trace contextRef="#ctx0" brushRef="#br0" timeOffset="97990.03">20779 13001 1330 0,'0'0'0'0,"0"0"224"0,0 0-104 0,0 0-21 15,0 0-35-15,20 64-37 16,-1-61-14-16,0-3-14 0,-5 0 2 16,1-8 5-16,-7 0-7 0,-2-1 0 15,-4-2 1-15,-2 2 0 16,0-2-3-16,-8 0 4 0,0 4 0 0,-5 1-3 16,5 2-12-16,2 3-27 15,-1 1-25-15,3 3-66 0,4 6-30 16,0 1-65-16,0 2-168 0,0 0-213 15</inkml:trace>
  <inkml:trace contextRef="#ctx0" brushRef="#br0" timeOffset="98212.81">20812 13258 1147 0,'0'0'0'0,"0"0"376"15,0 0-229-15,0 0-57 0,0 0-13 16,0 0-46-16,0 0-16 0,0 0-1 15,64 47-12-15,-52-55 0 16,-3 1 4-16,-3-3-6 0,-2 1 0 16,-4 0-3-16,-2 3-3 0,-2-1-1 15,-5 2-5-15,-1 2-13 16,2 0-4-16,0 3-8 0,5-1-18 16,1 1-47-16,2 0-75 0,2 0-54 15,5-3-106-15,3-2-348 0</inkml:trace>
  <inkml:trace contextRef="#ctx0" brushRef="#br0" timeOffset="98835.17">21465 12940 1127 0,'0'0'0'0,"0"0"290"0,0 0-173 16,-72-60-11-16,53 51-32 15,0 6-27-15,-1 3-38 0,3 6-6 16,3 7 4-16,3 4-3 0,1 4 3 16,4 6 10-16,-2 3-2 0,3 3 7 15,5 0 14-15,0-2-17 0,3-4-10 16,3-5 1-16,4-7-10 16,5-3 0-16,-1-6 4 0,3-3-3 15,1-3 0-15,5-6 2 0,-9-6-2 16,5-4-1-16,-7-2 0 0,1-1 1 15,-7-1-3-15,4 2 0 0,-3 0-7 16,-3 4 0-16,-2 0 3 16,2 3-3-16,-4 4 7 0,0 3 4 15,0-1-2-15,0 3 0 0,0 0 0 16,0 2 7-16,0 0-2 0,0 0 4 16,-4 0-7-16,4 0 0 0,0 3 3 15,0 0-5-15,-2 2 0 0,-2 0 10 16,4 4-8-16,0 0 5 15,-3 3 6-15,1-1 0 0,-2 4 0 16,6 5-1-16,-4 3-5 0,2 3 0 16,0 4 2-16,0 4-3 0,0 4 0 15,2 2 2-15,2-1-7 0,1 0 0 16,-1-3 4-16,4-2-6 16,-4-3 1-16,0-6 0 0,0-4 2 15,-2-6-2-15,-2-1 0 0,5-5 3 16,-3-4-3-16,-2-2 0 0,0-3 0 15,0 0 0-15,0 0 0 16,0 0 0-16,0-4 0 0,0-1 0 0,0 0 0 16,0-1 0-16,0-1 0 15,0-1-56-15,2-1 0 0,-2 1-73 16,4 1-56-16,0 4-58 0,-2 3-166 16,2 0-272-16</inkml:trace>
  <inkml:trace contextRef="#ctx0" brushRef="#br0" timeOffset="102857.25">22044 13070 704 0,'0'0'0'16,"0"0"279"-16,0 0-104 0,0 0-62 15,0 0-12-15,0 0-10 0,0 0-35 16,0 0 8-16,0 0 8 0,49-9-16 15,-22 3-2-15,6-1-5 0,0 2-19 16,0 3-4-16,1 1-16 0,-12 1-9 16,1 0 5-16,-9 2-9 15,-1 3 3-15,-3-1 0 0,-1-1 0 16,-7 2-71-16,0-3 4 0,-2-1-60 16,0 1-16-16,0-2-7 0,-4 0-82 15,4-7-68-15,-9-3-122 16</inkml:trace>
  <inkml:trace contextRef="#ctx0" brushRef="#br0" timeOffset="103132.41">22286 12930 959 0,'0'0'0'16,"0"0"335"-16,0 0-218 0,0 0-22 0,0 0-5 16,0 0-30-16,0 0-23 15,70 24 1-15,-49-14-2 0,-1 1-12 16,-1 1 0-16,-3-2-11 0,-1 2 1 15,-7-3 3-15,0 1-2 0,-3-1-1 16,-5-3 5-16,0 0 0 0,-3-1-1 16,-3 2 4-16,-2-2-10 15,-4 4 0-15,-3 0 0 0,1 1-10 16,-5 1 2-16,3 2 4 0,-3-1-13 16,7-1 8-16,-5-1 1 0,11-2-6 15,-3-2 0-15,9-4-2 0,0-1-34 16,9-1-8-16,5-1-26 15,7-7-108-15,2-4-66 0,1-3-77 16,5 3-402-16</inkml:trace>
  <inkml:trace contextRef="#ctx0" brushRef="#br0" timeOffset="103699.26">23195 12900 1031 0,'0'0'0'0,"0"0"314"0,0 0-216 0,0 0-23 15,0 0-11-15,-54 77-5 16,36-46-16-16,-3 3-19 0,-2 0-4 16,1-1-4-16,1-2-3 0,7-5 7 15,-1-3-6-15,7-9-6 0,4-2 6 16,2-6-7-16,2-2 4 16,0-1 2-16,6-3-11 0,4 0 5 15,3-3 2-15,3-6-7 0,5 1 0 16,-1 1 3-16,5 2-6 0,4 2 1 15,-2 1 0-15,4 2 2 0,-2 0-2 16,0 0 0-16,-4 2 1 0,-3 1-2 16,-1 1 2-16,-11-1-1 15,1-1 0-15,-9 1 0 0,0-3 0 16,-2 0 2-16,0 0 6 0,0-4 3 16,-2-3-3-16,-6-4 0 0,-1-6-11 15,3-1 4-15,-6-3 4 0,1-8-8 16,-1-2-1-16,0 0-1 15,-5 1-9-15,3 7 4 0,3 6 13 16,1 5-6-16,2 5 1 0,3 2-2 16,3 2-39-16,2 0-10 0,0 1-21 15,2 0-64-15,5-1-12 0,-1 1-43 16,2 0-225-16,-2 1-240 0</inkml:trace>
  <inkml:trace contextRef="#ctx0" brushRef="#br0" timeOffset="104385.76">23753 12768 1002 0,'0'0'0'0,"0"0"273"15,0 0-150-15,0 0-36 0,-51 79-24 16,34-46 1-16,1 5-35 16,3 2-15-16,-5 1-2 0,5 0-10 15,3-2 2-15,-1-4 0 0,5-3-8 16,6-5-14-16,0-10-29 0,0-4-43 16,4-7-22-16,3-4-8 0,-3-2-55 15,0-8 5-15,0-6-3 0,0-6-10 16,4-1 4-16,-3-6 32 15,-3-5-52-15</inkml:trace>
  <inkml:trace contextRef="#ctx0" brushRef="#br0" timeOffset="104540.98">23702 12852 308 0,'0'0'0'15,"0"0"288"-15,0 0-128 0,0 0-9 16,0 0-7-16,68-8-35 0,-54 28-14 16,7 5-20-16,2 9-24 15,-7 0-13-15,-3 0-3 0,-5 1-8 16,-4-4-6-16,2 0-16 0,-2-3-1 15,-4-2 2-15,0-2-11 16,0 0-13-16,-10-10-18 0,2-2-28 16,-5-5-9-16,1-7-46 0,-5 0-83 15,3-5-24-15,-1-8-64 0</inkml:trace>
  <inkml:trace contextRef="#ctx0" brushRef="#br0" timeOffset="104698.73">23673 13062 772 0,'0'0'0'0,"0"0"346"15,0 0-226-15,0 0-41 16,80-3-20-16,-45-3-23 0,-4-1-23 16,7-2-19-16,-7 1-45 0,0 1-51 15,-2-1-145-15,-11 0-66 0,-5 0-329 16</inkml:trace>
  <inkml:trace contextRef="#ctx0" brushRef="#br0" timeOffset="104945.23">24200 12722 1064 0,'0'0'0'15,"0"0"359"-15,0 0-269 0,-58 27-7 16,43-5-35-16,-1 0-22 0,-3 6-14 16,9 3-7-16,-5 4 4 0,9 2-7 15,0 0 1-15,6 2 2 0,0-4-9 16,8-2 6-16,7-5 3 15,-1-3-9-15,5-3 4 0,2-5 0 16,-1-5 2-16,1-5-2 0,-2-3 0 16,3-5 0-16,-1 1 0 0,-5-6 0 15,-1-4-133-15,-9-1 5 16,-2-1-27-16,-2 2-138 0,-2 2-49 16</inkml:trace>
  <inkml:trace contextRef="#ctx0" brushRef="#br0" timeOffset="105326.15">24146 13041 992 0,'0'0'0'0,"0"0"268"0,0 0-185 0,81-30-12 15,-54 19-29-15,-1 1-25 16,-1 3-15-16,-4-3-1 0,-3 5 4 16,-3-2-10-16,-13 3 6 0,2 2 1 15,-4 1-4-15,0 0 3 0,-2 1 4 16,-2-1-7-16,0 0 4 0,-2 1 4 16,1 0-4-16,1 1 10 15,2 4 0-15,0 3-3 0,2 4 5 16,-4 5 6-16,0 3-2 0,0 5 5 15,4 2 5-15,0 3-7 0,0 3-7 16,2-2 5-16,4 2-15 16,-2-5-1-16,-2-5 1 0,2-5-8 15,1-7-11-15,-3-2-16 0,0-7-32 16,2-2-23-16,0-2-38 0,-2-12-109 16,2 1-112-16,0-4-156 0</inkml:trace>
  <inkml:trace contextRef="#ctx0" brushRef="#br0" timeOffset="105538.88">24516 13024 1223 0,'0'0'0'0,"0"0"296"15,0 0-203-15,-4 66-17 0,4-43-28 16,0 1-18-16,4-1-24 0,0-1-1 15,2-6 0-15,3-3-10 0,-5-4-42 16,2-3-21-16,0 0-53 0,0-6 0 16,-1-1-2-16,-1-7-127 15,2-6-77-15,2-1-301 0</inkml:trace>
  <inkml:trace contextRef="#ctx0" brushRef="#br0" timeOffset="105806.61">24903 12683 921 0,'0'0'0'0,"-67"36"339"16,36-9-214-16,-4 7-30 0,8 6-14 16,3 6-8-16,5 2-14 0,7 0-11 15,5-2-1-15,7-3-17 0,7-8-14 16,3-6-8-16,9-7-10 0,1-5 2 15,3-5 0-15,-4-6 0 0,3-5-29 16,-1-1 10-16,-7-5-29 0,5-4-6 16,-9-1-15-16,1 1-34 15,-7-3-8-15,-2-1-1 0,-2 0-97 16,0-5-14-16,-2 0-61 0</inkml:trace>
  <inkml:trace contextRef="#ctx0" brushRef="#br0" timeOffset="106117.11">24799 13003 788 0,'0'0'0'16,"0"0"338"-16,0 0-225 0,0 0-30 16,0 0-34-16,66-15-22 0,-43 7-6 15,0 0 0-15,-5-1-3 0,1 0-10 16,-11 2-12-16,5 2 7 16,-9 0 2-16,0 4-9 0,-2-1 7 15,-2 2 2-15,-4 0-5 0,0 2 0 16,0 3 28-16,-5 1 8 0,5 4 4 15,0 2-6-15,2 2-9 0,-2 3-6 16,2 5 7-16,-2 3-4 16,4 3 3-16,0 3-5 0,0 4-7 15,0-1-1-15,0-1-1 0,4-5-14 16,-4-3 6-16,4-4 3 0,-2-7-11 16,-2-2-4-16,4-6-19 0,-2-6-44 15,2 0-31-15,3-6-38 0,-3-8-84 16,2 0-80-16,0-5-160 15</inkml:trace>
  <inkml:trace contextRef="#ctx0" brushRef="#br0" timeOffset="106559.67">25126 13141 1209 0,'0'0'0'0,"0"0"292"16,0 0-255-16,0 0-23 0,0 0-7 15,37-70 1-15,-16 59-1 0,-5 0-10 16,3 3 6-16,-1 3 9 0,-7 3-10 16,5 2 8-16,-3 2 11 0,-3 5 8 15,-6 5 4-15,2-1 3 16,-6 6-10-16,0 1-6 0,-6 1-1 15,-4 2-15-15,-3 2 5 0,-3-2 2 16,-1 3-11-16,1 0 0 0,-7 0 10 16,7-1-13-16,5-3 5 0,-1-5 4 15,8-3-12-15,2-6 8 0,2-3 3 16,0-2-10-16,0-1 10 0,2 0 11 16,6 0-1-16,4 0 9 15,1 0-1-15,1 2-13 0,5 2 5 16,-1-3-2-16,-1 3-15 0,2-1 4 15,-3-1 7-15,1 2-15 0,-9-4-5 16,-2 1-12-16,2-1-55 16,-6 0-32-16,1-2-45 0,-3-3-115 15,2-3-92-15,0-6-318 0</inkml:trace>
  <inkml:trace contextRef="#ctx0" brushRef="#br0" timeOffset="106791.47">25672 12883 1693 0,'0'0'0'0,"0"0"179"0,0 0-131 15,0 0-21-15,0 0-16 0,72-2 0 16,-45 2-6-16,2 0-10 0,-4 0-34 15,-5 0-13-15,-3 0-78 0,-7 5-72 16,-6 0-65-16,-4 1-199 16,-6 0-289-16</inkml:trace>
  <inkml:trace contextRef="#ctx0" brushRef="#br0" timeOffset="106946.9">25655 13080 1380 0,'0'0'0'0,"0"0"395"0,0 0-322 16,0 0-33-16,64 6-7 0,-33-14-13 16,4-2-19-16,-4 0 3 0,4 1 0 15,-8 2-8-15,-2 2-117 0,-4 3-17 16,-1 2-110-16,-5 0 29 16,-1 1-91-16,5-1-119 0</inkml:trace>
  <inkml:trace contextRef="#ctx0" brushRef="#br0" timeOffset="107272.51">26381 12718 1298 0,'0'0'0'0,"0"0"352"0,0 0-218 16,0 0-67-16,0 0-20 0,0 0-21 15,-67 68-6-15,43-35-6 0,-5 2-13 16,0 2 4-16,0-1 3 15,2-2-12-15,4-2 7 0,9-6 3 16,-1-6-12-16,3-7 10 0,8-3 0 16,4-3-8-16,4-3 5 0,8-2 2 15,5-2-6-15,3 0 3 16,5-9 4-16,0 2-8 0,2-1 5 0,0 0 3 16,2 4-8-16,2-3 3 15,-4-1 3-15,0 2-4 0,-1-4-9 16,1 5 3-16,-8-3-23 0,-3 2-4 15,-3 1-23-15,-11 0-38 0,-2 1-8 16,-4 1-49-16,-9 0-68 16,-1-4-46-16,4-3-67 0</inkml:trace>
  <inkml:trace contextRef="#ctx0" brushRef="#br0" timeOffset="107523.05">26360 12733 1047 0,'0'0'0'16,"0"0"332"-16,-6 74-168 0,4-37-29 16,-5 6-32-16,-1 6-36 0,0 4-21 15,0 0-24-15,-5-2-1 0,11-2-6 16,-2-6-19-16,2-2 8 0,2-8-1 16,0-7-3-16,0-3-40 15,0-13 14-15,2-5-46 0,2-5-6 16,-2-7-27-16,4-2-77 0,7-9 0 15,-3-3-132-15,5 0-356 0</inkml:trace>
  <inkml:trace contextRef="#ctx0" brushRef="#br0" timeOffset="107930.11">26740 12881 983 0,'0'0'0'0,"0"0"255"0,0 0-109 15,0 0-33-15,0 0-1 16,0 0-39-16,0 0-31 0,0 0-7 16,0 0 2-16,-64 17 12 0,56 2-8 15,2 3-18-15,0 2 2 0,-1 2-2 16,5-2-5-16,2 2 7 16,0-1 0-16,2-2-12 0,5-1-4 15,5-2-9-15,-6-5 0 0,11 0 0 16,-1-6 0-16,1 1 0 0,5-5 0 15,3-3 0-15,-2-3 0 0,-4-8 0 16,3-7 0-16,-3-3 0 16,-3-3 0-16,-1 1 0 0,-9-1 0 15,-2-5 0-15,-4 0 0 0,-2-4 0 16,-6-4 0-16,-4-1 0 0,-7 1 0 16,7 3 0-16,-7 8 0 0,-2 8 0 15,1 8 0-15,-3 6 0 0,2 2 0 16,7 3 0-16,3 4 0 0,3 4 0 15,0 1 0-15,4 1 0 16,4 1 0-16,0-1-108 0,0 0-18 16,4 2-136-16,0 1-39 0,4-2-190 15</inkml:trace>
  <inkml:trace contextRef="#ctx0" brushRef="#br0" timeOffset="108084.88">26995 13200 1622 0,'0'0'0'0,"0"0"308"15,0 0-246-15,0 0-46 0,0 0-31 16,0 0-45-16,0 0-178 0,0 0-744 16</inkml:trace>
  <inkml:trace contextRef="#ctx0" brushRef="#br0" timeOffset="109384.27">6867 6128 832 0,'0'0'0'16,"0"0"282"-16,0 0-214 0,0 0 41 15,8 67-18-15,-12-53-14 0,-6 2-7 16,-5 1-10-16,-3 0-15 0,-5-1-4 15,-4 0-7-15,-2-1-11 16,-8-5-4-16,-4 1 5 0,1-2-4 16,-1-2-2-16,-4-3 5 0,-7-4-6 15,2-1-10-15,3-9 11 0,5-6-7 16,1-5-3-16,8-5 3 16,-4-8-7-16,8-4-8 0,2-6 8 15,4 0 1-15,5-1-9 0,1 2 8 16,11 2-2-16,0 4-3 0,4 2 2 15,2 2 3-15,4 3 5 0,4-2 0 16,8-1 1-16,3 0-1 0,2 0 10 16,4-1-2-16,-1 4-1 15,3 1 10-15,2-2-17 0,6 4-9 16,-2 2 0-16,7 1 0 0,1 6 0 16,-2 1 0-16,-2 3 0 0,5 5 0 15,-5 3 0-15,-4 5 0 0,2 1 0 16,-2 4 0-16,2 5 0 15,-6 1 0-15,2 3 0 0,0 1 0 16,-6 3 0-16,2 0 0 0,-4 3 0 16,2 4 0-16,-3 1 0 0,-1 1 0 15,-2 5 0-15,-3-2 0 0,-5 3 0 16,-5 0 0-16,0 2 0 16,-6 3 0-16,-6 2 0 0,-5-1 0 15,-5 0 0-15,-3-1 0 0,3 0 0 16,-5-4 0-16,-4-4 0 0,-2-4 0 15,5-4 0-15,3-4 0 0,-4-5 0 16,5-5 0-16,1-1 0 0,1-2 0 16,3-4 0-16,1 0 0 15,4 0 0-15,-5 0 0 0,7-4 0 16,2 1 0-16,0 0 0 0,-5 0 0 16,7 0 0-16,2 1 0 0,-2 0 0 15,2 1 0-15,0-1 0 0,2-2 0 16,9-1 0-16,-3 1 0 0,11-1 0 15,-5 4 0-15,3 1-215 16,1 2-255-16,-5 0-315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7T00:51:29.477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24905 4066 1191 0,'-131'1'0'16,"1"-12"15"-16,8-14 2 0,13-15 9 15,14-16-4-15,18-15-10 0,19-20 12 16,29-22-4-16,21-20-19 0,27-18-1 16,34-8 0-16,28 6-15 0,26 16 14 15,28 22 2-15,22 23 13 16,27 16 26-16,21 16 58 0,16 21 27 15,6 33 3-15,-12 41-47 0,-21 48-22 16,-36 45-37-16,-47 24-19 0,-55 13-6 16,-46-2-106-16,-45-12-75 0,-33-17-125 15,-29-21-567-15</inkml:trace>
  <inkml:trace contextRef="#ctx0" brushRef="#br0" timeOffset="3908.89">7688 11985 1126 0,'0'0'0'0,"0"0"145"0,16 98-30 16,1-51 19-16,-5 2-34 16,9 1-39-16,4-5-20 0,-3-3-22 15,3-3-6-15,4-4-7 0,-6-6-5 16,4-6-2-16,-7-6-88 0,-3-6-34 15,-1-3 0-15,-3-4-41 16,-9-1-14-16,-4-1-31 0,0 0 19 16,-4-1 95-16,-9 2 53 0,7 1 50 15,0 5 49-15,0-1 65 0,6 2 29 16,0-2-41-16,0-5-17 0,10-1 10 16,-2-2-33-16,11-11-4 0,0-10-14 15,5-9-26-15,1-11-4 16,2-7-2-16,-4-5-8 0,-5-6 0 15,-3 1-1-15,-11 3-8 0,-4 5 0 16,-12-1 2-16,-11 5-5 0,-8-2 0 16,-10-1 6-16,-9 4-7 0,-12 2 0 15,-4 8 0-15,-2 15-11 16,1 17 3-16,7 17 5 0,3 28 2 16,7 17 4-16,9 10 69 0,12 11-25 15,10 1-2-15,19 6 11 0,15 0-17 16,18-6-13-16,14-10-8 0,15-14-15 15,4-13 0-15,7-18-4 16,-1-13-44-16,-2-13-20 0,1-20-42 16,-9-8 3-16,-7-6-16 0,-9-3-37 15,-13 0 8-15,-10 0-75 0,-9 5-161 16</inkml:trace>
  <inkml:trace contextRef="#ctx0" brushRef="#br0" timeOffset="10000.68">4074 11689 287 0,'0'0'0'16,"0"0"61"-16,0 0-50 0,0 0 34 16,66-44-42-16,-39 34-6 0,6 2-59 15,7-4-199-15</inkml:trace>
  <inkml:trace contextRef="#ctx0" brushRef="#br0" timeOffset="27167.83">6307 12796 498 0,'0'0'0'0,"0"0"164"0,0 0-63 15,0 0-6-15,0 0-190 0,0 0 190 16,0 0 118-16,0 0-159 0,8 3 28 16,-8-9-30-16,0-1 7 0,4-1 0 15,4-1-28-15,3 2-8 16,1-1 2-16,5-1-10 0,-1 2-9 15,3-2 0-15,-1 1-2 0,3 0-5 16,-4 3 2-16,-7 1-1 0,4 2-17 16,-7 1-22-16,-3 1-7 0,4 3-14 15,-6 3-15-15,0 4 9 16,-2 1-16-16,0 2-32 0,-4 0-18 16,-6-1-26-16,6 1-8 0,-5-1 48 15,-3-1-37-15,4-1 19 0,-3-3 142 16,5 0 66-16,0-1 68 0,0 2-14 15,2-3 4-15,2 1 38 16,-1-3-23-16,3-2-37 0,0-1-14 16,9 0-22-16,-1-4-9 0,2-4-8 15,7-4-23-15,-3-2-15 0,-1-1-6 16,5 1-9-16,1 2-4 0,-2 0-89 16,-7 8-36-16,-6 4-70 0,-2 0-188 15</inkml:trace>
  <inkml:trace contextRef="#ctx0" brushRef="#br0" timeOffset="28858.83">8039 10039 1096 0,'0'0'0'0,"0"0"310"0,0 0-172 15,0 0-59-15,0 0-32 16,0 0 3-16,0 0-2 0,62-61-9 15,-29 57-13-15,-6 2-19 0,-4 3-8 16,-5 9 2-16,-9 6-2 0,-1 6-13 16,-8 6 8-16,-13 8 6 0,-5 6 0 15,-7 1-8-15,-2-2 9 16,-4-3-1-16,4-8 0 0,15-10 6 16,2-8 5-16,10-10 11 0,6-2-10 15,4-12-11-15,11-8 6 0,6-10-4 16,10-5-5-16,4-5 4 0,-4 1-4 15,3 3-68-15,-5 4-19 16,-4 10-22-16,-4 7-69 0,6 9-97 16,-6 5-47-16,-5 1-122 0</inkml:trace>
  <inkml:trace contextRef="#ctx0" brushRef="#br0" timeOffset="29161.94">8552 10219 936 0,'0'0'0'16,"0"0"323"-16,-19 80-193 0,5-48-6 15,-3 2-35-15,-4 2-46 0,-1-1-15 16,-3 1 4-16,-8-3-10 0,-2-3-6 16,-11-5-2-16,-3-4-5 0,-11-6-4 15,-2-4 5-15,-11-11 1 16,1-8 0-16,4-20 11 0,2-23-4 16,12-19-6-16,6-22-11 0,7-17 1 15,16-11-4-15,21 1-43 0,14 10 36 16,30 9-6-16,13 18-8 0,18 12 23 15,15 10 0-15,7 18-3 0,11 23 12 16,-3 27 3-16,-4 38-2 16,-16 30-6-16,-13 27-8 0,-22 18-21 15,-24 9-16-15,-22 8-25 0,-14-6-66 16,-17-11-93-16,0-19-60 0,-6-20-288 16</inkml:trace>
  <inkml:trace contextRef="#ctx0" brushRef="#br0" timeOffset="34052.92">11233 6107 1076 0,'0'0'0'0,"0"0"247"0,0 0-137 16,0 0-14-16,0 0-15 0,66-36-32 15,-41 39-19-15,-3 6-5 0,1 4-14 16,-2 3-9-16,-11 6 2 0,-2 1-2 15,-8 6-1-15,-8 4 2 16,-8 3 2-16,-9 0-6 0,-6 1 2 16,-4-2 4-16,2-3-5 0,6-9 0 15,6-7 5-15,11-7-2 0,10-6 2 16,12-3-6-16,7-3 2 0,10-7 0 16,8-7 0-16,2-2-1 0,7 0 0 15,-3 3 0-15,-4 7 0 16,-6 5 1-16,-10 4-1 0,-4 3 0 15,-9 8-1-15,-6 7 1 0,-4 5 3 16,-6 6-1-16,-11 2 12 0,1 1 2 16,-5 2 3-16,-1-6-7 0,3-3-6 15,7-5-5-15,5-8-2 16,7-4-45-16,2-8-60 0,11-9-20 16,10-9-75-16,8-6-149 0,4-5-149 15</inkml:trace>
  <inkml:trace contextRef="#ctx0" brushRef="#br0" timeOffset="34543.76">11900 6440 927 0,'0'0'0'0,"0"0"357"0,0 0-176 15,-10 82-58-15,-9-51-36 0,-5 4-7 16,-7 6-28-16,-7 5-24 0,-5 1-11 16,-7 2-7-16,-1-4-6 15,-7-5 1-15,2-5 2 0,0-9-6 16,0-8 2-16,1-13 0 0,3-9-4 15,0-19 2-15,7-16 0 0,3-16-4 16,3-22 0-16,8-16-5 0,0-14-13 16,8-7-3-16,13 1 7 0,10-1 5 15,23 2-2-15,18 9 13 16,17 5-9-16,14 14 15 0,13 12 4 16,8 7 2-16,11 15 20 0,5 17 5 15,-1 21-2-15,-15 25 7 0,-11 32-15 16,-14 31-17-16,-16 21-5 0,-15 14 0 15,-12 5 0-15,-14 0-3 16,-11-8 4-16,-3-12-8 0,-11-11 5 16,-7-10 3-16,1-10-3 0,-7-9 9 15,-2-11 2-15,0-12-6 0,2-10-2 16,2-7-1-16,5-9-4 0,5-3 0 16,3-4 0-16,1 1 1 0,5-1-8 15,2 0 0-15,4-1-5 16,-2-1-2-16,2 2 8 0,0-1-4 15,0 1-1-15,0 0 7 0,0 0-5 16,0 0-4-16,0 0 4 0,2 0-13 16,-2 0-16-16,0 0-4 0,0-1-24 15,0 1-33-15,0 0-11 16,0 0-62-16,0-2-97 0,-4-2-118 16</inkml:trace>
  <inkml:trace contextRef="#ctx0" brushRef="#br0" timeOffset="43031.92">10522 10538 815 0,'0'0'0'0,"0"0"310"16,0 0-182-16,0 0-9 0,0 0-14 15,0 0-39-15,0 0-16 16,0 0-9-16,47-31-8 0,-24 28-6 15,2 0 7-15,2-1-20 0,-3 1-9 16,3-1-2-16,-2-2 0 0,-2-3-6 16,2 1-24-16,-3-2-18 0,-5 4-11 15,-7 1-39-15,-6 0-18 0,-4 4-16 16,-2-1 15-16,-6 1-27 16,-2-1-95-16,-3-5-66 0</inkml:trace>
  <inkml:trace contextRef="#ctx0" brushRef="#br0" timeOffset="43248.3">10726 10330 798 0,'0'0'0'0,"0"0"128"0,0 0-30 16,0 0-9-16,0 0-17 0,64 32-24 16,-45-19-22-16,-5-2-4 0,-1 0 6 15,-1-1 2-15,-3 0 3 16,-3-2 7-16,-4 2-6 0,-2 2 12 15,-2 1 19-15,-9 6-18 0,-5 3-21 16,3 1-6-16,-1-1-15 0,2-3-5 16,3-6 0-16,5-6-126 0,4-7-85 15,0-5-276-15</inkml:trace>
  <inkml:trace contextRef="#ctx0" brushRef="#br0" timeOffset="46344.9">11156 11674 1218 0,'0'0'0'0,"-31"59"206"16,6-7-119-16,-6 9 5 0,-4 7-42 16,0 4-20-16,-2-3 5 0,0-4-18 15,2-7-4-15,6-11 5 0,4-12-9 16,12-14 2-16,7-13 6 0,6-7-9 15,9-1-11-15,7-12 6 16,11-3-6-16,10-5 4 0,4-4 4 16,11 3-9-16,-2 3 4 0,1 2 0 15,1 2 1-15,-4 3-3 0,-3 1-3 16,-6 3-17-16,-8 3-11 0,-8-2-18 16,-8 2-9-16,-7 1-8 0,-6-4-26 15,-2-2-8-15,-10-4-28 16,-5-5-8-16,-1-1 28 0,-5-2 5 15,-4-7 20-15,-2 0 33 0,0-1 16 16,1 2 21-16,1 4 14 0,6 10 2 16,9 7 197-16,8 6-80 0,2 7-35 15,0 11-1-15,4 10 14 16,4 14 10-16,5 7-14 0,-3 8-45 16,-4 3-9-16,2-2 2 0,-1-1-24 15,1-4-10-15,-2-7-1 0,-2-9-10 16,0-7-67-16,0-12-17 0,-2-6-14 15,-2-5-12-15,0-7-18 0,-2 0-1 16,-4-8-93-16,2-2 12 16,2 2 130-16,2 2 58 0,0 2 32 15,2 1 5-15,4 0 23 0,7-2 40 16,-3 1-6-16,4-1 11 0,1-1 16 16,1-1-38-16,5 3-10 0,2 0 13 15,-2 4-17-15,-3-1-6 16,-1 6-2-16,-7 5-5 0,-2 2 28 15,-6 4 30-15,-2 4-10 0,-2-1 0 16,-10 5 9-16,-3-1-30 0,-7-1-8 16,-3 2 0-16,-6-4-19 0,-4-2-3 15,2-6 8-15,-7-4-9 16,1-3-5-16,-2-5 0 0,-3-3-14 16,-1-13-1-16,-7-13 1 0,1-11-8 15,-5-14 1-15,0-20 2 0,6-17-2 16,11-13-51-16,18-4 23 0,17 1 7 15,15 2 8-15,20 5 2 16,16-3 8-16,19 6 3 0,11 4 2 16,20 11 11-16,8 21 16 0,3 26 29 15,-3 34-18-15,-10 38-16 0,-12 37-12 16,-15 32-6-16,-16 13 11 0,-15 10 21 16,-22 4-14-16,-15-6-1 0,-11 1-3 15,-14-13-7-15,1-11 8 0,-5-18-10 16,4-19-11-16,0-21 2 15,0-16 0-15,3-19-2 0,3-10-65 16,2-13 5-16,9-10-6 0,2-2 8 16,4 1 21-16,2 1 19 0,0 1 10 15,2 3 9-15,2 5 0 16,0 1-2-16,0 3 3 0,-2 5 4 16,3 1 5-16,-1 2 5 0,0 1-11 15,-2 4-1-15,2 0 2 0,0 0-8 16,0-2-4-16,-4-2-23 0,2 0-49 15,-2 0-63-15,2-2-79 16,-2-4-33-16,0-1-206 0</inkml:trace>
  <inkml:trace contextRef="#ctx0" brushRef="#br0" timeOffset="57196.97">6017 13695 413 0,'0'0'0'0,"0"0"-123"0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110 </a:t>
            </a:r>
            <a:r>
              <a:rPr lang="zh-TW" altLang="en-US" baseline="0" dirty="0"/>
              <a:t>年特招題，梯形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中，</a:t>
            </a:r>
            <a:r>
              <a:rPr lang="en-US" altLang="zh-TW" baseline="0" dirty="0"/>
              <a:t>AD</a:t>
            </a:r>
            <a:r>
              <a:rPr lang="zh-TW" altLang="en-US" baseline="0" dirty="0"/>
              <a:t> </a:t>
            </a:r>
            <a:r>
              <a:rPr lang="en-US" altLang="zh-TW" baseline="0" dirty="0"/>
              <a:t>// BC</a:t>
            </a:r>
            <a:r>
              <a:rPr lang="zh-TW" altLang="en-US" baseline="0" dirty="0"/>
              <a:t>，這兩段平行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br>
              <a:rPr lang="en-US" altLang="zh-TW" baseline="0" dirty="0"/>
            </a:br>
            <a:r>
              <a:rPr lang="en-US" altLang="zh-TW" baseline="0" dirty="0"/>
              <a:t>E</a:t>
            </a:r>
            <a:r>
              <a:rPr lang="zh-TW" altLang="en-US" baseline="0" dirty="0"/>
              <a:t> 點在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上，</a:t>
            </a:r>
            <a:r>
              <a:rPr lang="en-US" altLang="zh-TW" baseline="0" dirty="0"/>
              <a:t>E</a:t>
            </a:r>
            <a:r>
              <a:rPr lang="zh-TW" altLang="en-US" baseline="0" dirty="0"/>
              <a:t> 在這邊，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 </a:t>
            </a:r>
            <a:r>
              <a:rPr lang="en-US" altLang="zh-TW" baseline="0" dirty="0"/>
              <a:t>G1</a:t>
            </a:r>
            <a:r>
              <a:rPr lang="zh-TW" altLang="en-US" baseline="0" dirty="0"/>
              <a:t>、</a:t>
            </a:r>
            <a:r>
              <a:rPr lang="en-US" altLang="zh-TW" baseline="0" dirty="0"/>
              <a:t>G2 </a:t>
            </a:r>
            <a:r>
              <a:rPr lang="zh-TW" altLang="en-US" baseline="0" dirty="0"/>
              <a:t>分別是三角形 </a:t>
            </a:r>
            <a:r>
              <a:rPr lang="en-US" altLang="zh-TW" baseline="0" dirty="0"/>
              <a:t>ABE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AEC</a:t>
            </a:r>
            <a:r>
              <a:rPr lang="zh-TW" altLang="en-US" baseline="0" dirty="0"/>
              <a:t> 的</a:t>
            </a:r>
            <a:r>
              <a:rPr lang="zh-TW" altLang="en-US" u="sng" baseline="0" dirty="0"/>
              <a:t>重心</a:t>
            </a:r>
            <a:r>
              <a:rPr lang="zh-TW" altLang="en-US" baseline="0" dirty="0"/>
              <a:t>，如圖所示，</a:t>
            </a:r>
            <a:br>
              <a:rPr lang="en-US" altLang="zh-TW" baseline="0" dirty="0"/>
            </a:br>
            <a:r>
              <a:rPr lang="en-US" altLang="zh-TW" baseline="0" dirty="0"/>
              <a:t>G1 </a:t>
            </a:r>
            <a:r>
              <a:rPr lang="zh-TW" altLang="en-US" baseline="0" dirty="0"/>
              <a:t>是左邊三角形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的重心，</a:t>
            </a:r>
            <a:r>
              <a:rPr lang="en-US" altLang="zh-TW" baseline="0" dirty="0"/>
              <a:t>G2 </a:t>
            </a:r>
            <a:r>
              <a:rPr lang="zh-TW" altLang="en-US" baseline="0" dirty="0"/>
              <a:t>是右邊三角形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的重心。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面積是 </a:t>
            </a:r>
            <a:r>
              <a:rPr lang="en-US" altLang="zh-TW" baseline="0" dirty="0"/>
              <a:t>180</a:t>
            </a:r>
            <a:r>
              <a:rPr lang="zh-TW" altLang="en-US" baseline="0" dirty="0"/>
              <a:t>，這兩塊著色面積總共 </a:t>
            </a:r>
            <a:r>
              <a:rPr lang="en-US" altLang="zh-TW" baseline="0" dirty="0"/>
              <a:t>180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則三角形 </a:t>
            </a:r>
            <a:r>
              <a:rPr lang="en-US" altLang="zh-TW" baseline="0" dirty="0"/>
              <a:t>DG1G2 </a:t>
            </a:r>
            <a:r>
              <a:rPr lang="zh-TW" altLang="en-US" baseline="0" dirty="0"/>
              <a:t>的面積為何</a:t>
            </a:r>
            <a:r>
              <a:rPr lang="en-US" altLang="zh-TW" baseline="0" dirty="0"/>
              <a:t>?</a:t>
            </a:r>
            <a:r>
              <a:rPr lang="zh-TW" altLang="en-US" baseline="0" dirty="0"/>
              <a:t>  要求的是這塊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面積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分析重心的條件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看起來沒有條件可以直接求，我們來從題目條件來看看能不能得到什麼線索。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aseline="0" dirty="0"/>
              <a:t>G1</a:t>
            </a:r>
            <a:r>
              <a:rPr lang="zh-TW" altLang="en-US" baseline="0" dirty="0"/>
              <a:t>、</a:t>
            </a:r>
            <a:r>
              <a:rPr lang="en-US" altLang="zh-TW" baseline="0" dirty="0"/>
              <a:t>G2</a:t>
            </a:r>
            <a:r>
              <a:rPr lang="zh-TW" altLang="en-US" baseline="0" dirty="0"/>
              <a:t> 是這兩個三角形的重心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看到重心同學會想起什麼呢</a:t>
            </a:r>
            <a:r>
              <a:rPr lang="en-US" altLang="zh-TW" baseline="0" dirty="0"/>
              <a:t>?  </a:t>
            </a:r>
            <a:r>
              <a:rPr lang="zh-TW" altLang="en-US" baseline="0" dirty="0"/>
              <a:t>中線的交點，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也就是將 </a:t>
            </a:r>
            <a:r>
              <a:rPr lang="en-US" altLang="zh-TW" baseline="0" dirty="0"/>
              <a:t>AG1 </a:t>
            </a:r>
            <a:r>
              <a:rPr lang="zh-TW" altLang="en-US" baseline="0" dirty="0"/>
              <a:t>連起來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並延伸出去，就會碰到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的中點，用 </a:t>
            </a:r>
            <a:r>
              <a:rPr lang="en-US" altLang="zh-TW" baseline="0" dirty="0"/>
              <a:t>M</a:t>
            </a:r>
            <a:r>
              <a:rPr lang="zh-TW" altLang="en-US" baseline="0" dirty="0"/>
              <a:t> 表示</a:t>
            </a:r>
            <a:br>
              <a:rPr lang="en-US" altLang="zh-TW" baseline="0" dirty="0"/>
            </a:br>
            <a:r>
              <a:rPr lang="zh-TW" altLang="en-US" baseline="0" dirty="0"/>
              <a:t>相同的，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連接 </a:t>
            </a:r>
            <a:r>
              <a:rPr lang="en-US" altLang="zh-TW" baseline="0" dirty="0"/>
              <a:t>AG2 </a:t>
            </a:r>
            <a:r>
              <a:rPr lang="zh-TW" altLang="en-US" baseline="0" dirty="0"/>
              <a:t>延伸也會到 </a:t>
            </a:r>
            <a:r>
              <a:rPr lang="en-US" altLang="zh-TW" baseline="0" dirty="0"/>
              <a:t>CE</a:t>
            </a:r>
            <a:r>
              <a:rPr lang="zh-TW" altLang="en-US" baseline="0" dirty="0"/>
              <a:t> 的中點 </a:t>
            </a:r>
            <a:r>
              <a:rPr lang="en-US" altLang="zh-TW" baseline="0" dirty="0"/>
              <a:t>N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從重心的性質，很容易可以知道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在三角形 </a:t>
            </a:r>
            <a:r>
              <a:rPr lang="en-US" altLang="zh-TW" baseline="0" dirty="0"/>
              <a:t>AMN 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中，</a:t>
            </a:r>
            <a:r>
              <a:rPr lang="en-US" altLang="zh-TW" baseline="0" dirty="0"/>
              <a:t>G1G2 </a:t>
            </a:r>
            <a:r>
              <a:rPr lang="zh-TW" altLang="en-US" baseline="0" dirty="0"/>
              <a:t>會平行 </a:t>
            </a:r>
            <a:r>
              <a:rPr lang="en-US" altLang="zh-TW" baseline="0" dirty="0"/>
              <a:t>MN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 </a:t>
            </a:r>
            <a:r>
              <a:rPr lang="en-US" altLang="zh-TW" baseline="0" dirty="0"/>
              <a:t>G1G2&gt;</a:t>
            </a:r>
            <a:r>
              <a:rPr lang="zh-TW" altLang="en-US" baseline="0" dirty="0"/>
              <a:t>，也就會平行 </a:t>
            </a:r>
            <a:r>
              <a:rPr lang="en-US" altLang="zh-TW" baseline="0" dirty="0"/>
              <a:t>AD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平行有什麼好處呢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br>
              <a:rPr lang="en-US" altLang="zh-TW" baseline="0" dirty="0"/>
            </a:br>
            <a:r>
              <a:rPr lang="zh-TW" altLang="en-US" baseline="0" dirty="0"/>
              <a:t>馬上就可以想到 這個三角形 </a:t>
            </a:r>
            <a:r>
              <a:rPr lang="en-US" altLang="zh-TW" baseline="0" dirty="0"/>
              <a:t>AG1G2&lt;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跟 黃色這個面積相等。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因為底是同一段，高等長阿。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這時就將我們想求的三角形，轉換成在三角形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內的這個藍色三角形了。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觀察面積的條件</a:t>
            </a:r>
            <a:r>
              <a:rPr lang="en-US" altLang="zh-TW" baseline="0" dirty="0"/>
              <a:t>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接著看整個三角形面積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的這個條件，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從圖形中很容易觀察到這個綠色的三角形和整個 </a:t>
            </a:r>
            <a:r>
              <a:rPr lang="en-US" altLang="zh-TW" baseline="0" dirty="0"/>
              <a:t>ABC </a:t>
            </a:r>
            <a:r>
              <a:rPr lang="zh-TW" altLang="en-US" baseline="0" dirty="0"/>
              <a:t>等高，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所以面積比 會等於底邊 </a:t>
            </a:r>
            <a:r>
              <a:rPr lang="en-US" altLang="zh-TW" baseline="0" dirty="0"/>
              <a:t>MN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的比。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而 </a:t>
            </a:r>
            <a:r>
              <a:rPr lang="en-US" altLang="zh-TW" baseline="0" dirty="0"/>
              <a:t>M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中點，這兩段等長，</a:t>
            </a:r>
            <a:r>
              <a:rPr lang="en-US" altLang="zh-TW" baseline="0" dirty="0"/>
              <a:t>N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CE</a:t>
            </a:r>
            <a:r>
              <a:rPr lang="zh-TW" altLang="en-US" baseline="0" dirty="0"/>
              <a:t> 中點，這兩段等長，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顯然，</a:t>
            </a:r>
            <a:r>
              <a:rPr lang="en-US" altLang="zh-TW" baseline="0" dirty="0"/>
              <a:t>MN</a:t>
            </a:r>
            <a:r>
              <a:rPr lang="zh-TW" altLang="en-US" baseline="0" dirty="0"/>
              <a:t> 比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：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，也就是 三角形 </a:t>
            </a:r>
            <a:r>
              <a:rPr lang="en-US" altLang="zh-TW" baseline="0" dirty="0"/>
              <a:t>AMN</a:t>
            </a:r>
            <a:r>
              <a:rPr lang="zh-TW" altLang="en-US" baseline="0" dirty="0"/>
              <a:t> 的面積是 </a:t>
            </a:r>
            <a:r>
              <a:rPr lang="en-US" altLang="zh-TW" baseline="0" dirty="0"/>
              <a:t>90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那麼，想要求的藍色三角形和 這個綠色三角形 </a:t>
            </a:r>
            <a:r>
              <a:rPr lang="en-US" altLang="zh-TW" baseline="0" dirty="0"/>
              <a:t>AMN</a:t>
            </a:r>
            <a:r>
              <a:rPr lang="zh-TW" altLang="en-US" baseline="0" dirty="0"/>
              <a:t> 的面積有什麼關係呢</a:t>
            </a:r>
            <a:r>
              <a:rPr lang="en-US" altLang="zh-TW" baseline="0" dirty="0"/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剛剛判斷出 </a:t>
            </a:r>
            <a:r>
              <a:rPr lang="en-US" altLang="zh-TW" baseline="0" dirty="0"/>
              <a:t>G1G2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MN</a:t>
            </a:r>
            <a:r>
              <a:rPr lang="zh-TW" altLang="en-US" baseline="0" dirty="0"/>
              <a:t> 平行，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很容易可以想到三角形 </a:t>
            </a:r>
            <a:r>
              <a:rPr lang="en-US" altLang="zh-TW" baseline="0" dirty="0"/>
              <a:t>AG1G2 </a:t>
            </a:r>
            <a:r>
              <a:rPr lang="zh-TW" altLang="en-US" baseline="0" dirty="0"/>
              <a:t>和 三角形 </a:t>
            </a:r>
            <a:r>
              <a:rPr lang="en-US" altLang="zh-TW" baseline="0" dirty="0"/>
              <a:t>AMN</a:t>
            </a:r>
            <a:r>
              <a:rPr lang="zh-TW" altLang="en-US" baseline="0" dirty="0"/>
              <a:t> 相似，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因為這兩個是同位角相等、另外這一邊也是同位角。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想要看的是面積，就會想到 相似三角形的面積比會等於對應邊平方比，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寫下來 三角形 </a:t>
            </a:r>
            <a:r>
              <a:rPr lang="en-US" altLang="zh-TW" baseline="0" dirty="0"/>
              <a:t>AG1G2 </a:t>
            </a:r>
            <a:r>
              <a:rPr lang="zh-TW" altLang="en-US" baseline="0" dirty="0"/>
              <a:t>比 三角形 </a:t>
            </a:r>
            <a:r>
              <a:rPr lang="en-US" altLang="zh-TW" baseline="0" dirty="0"/>
              <a:t>AMN</a:t>
            </a:r>
            <a:r>
              <a:rPr lang="zh-TW" altLang="en-US" baseline="0" dirty="0"/>
              <a:t> 的面積 </a:t>
            </a:r>
            <a:r>
              <a:rPr lang="en-US" altLang="zh-TW" baseline="0" dirty="0"/>
              <a:t>90 =</a:t>
            </a:r>
            <a:r>
              <a:rPr lang="zh-TW" altLang="en-US" baseline="0" dirty="0"/>
              <a:t> </a:t>
            </a:r>
            <a:r>
              <a:rPr lang="en-US" altLang="zh-TW" baseline="0" dirty="0"/>
              <a:t>2^2</a:t>
            </a:r>
            <a:r>
              <a:rPr lang="zh-TW" altLang="en-US" baseline="0" dirty="0"/>
              <a:t>：整段 </a:t>
            </a:r>
            <a:r>
              <a:rPr lang="en-US" altLang="zh-TW" baseline="0" dirty="0"/>
              <a:t>(2+1)^2 = 4</a:t>
            </a:r>
            <a:r>
              <a:rPr lang="zh-TW" altLang="en-US" baseline="0" dirty="0"/>
              <a:t>：</a:t>
            </a:r>
            <a:r>
              <a:rPr lang="en-US" altLang="zh-TW" baseline="0" dirty="0"/>
              <a:t>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小心的運算就可以得到這個藍色三角形面積 </a:t>
            </a:r>
            <a:r>
              <a:rPr lang="en-US" altLang="zh-TW" baseline="0" dirty="0"/>
              <a:t>= 40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答案就是 </a:t>
            </a:r>
            <a:r>
              <a:rPr lang="en-US" altLang="zh-TW" baseline="0" dirty="0"/>
              <a:t>(C)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這一題對大部分學生來說都是難題，不容易想，</a:t>
            </a:r>
            <a:endParaRPr lang="en-US" altLang="zh-TW" baseline="0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zh-TW" altLang="en-US" baseline="0" dirty="0"/>
              <a:t>一開始觀察想求的黃色三角形，沒有求面積的條件，</a:t>
            </a:r>
            <a:br>
              <a:rPr lang="en-US" altLang="zh-TW" baseline="0" dirty="0"/>
            </a:br>
            <a:r>
              <a:rPr lang="zh-TW" altLang="en-US" baseline="0" dirty="0"/>
              <a:t>就從題目給的條件去盡量聯想出額外的線索，</a:t>
            </a:r>
            <a:br>
              <a:rPr lang="en-US" altLang="zh-TW" baseline="0" dirty="0"/>
            </a:br>
            <a:r>
              <a:rPr lang="zh-TW" altLang="en-US" baseline="0" dirty="0"/>
              <a:t>例如這兩個重心，就試著用定義將中線連下來</a:t>
            </a:r>
            <a:r>
              <a:rPr lang="en-US" altLang="zh-TW" baseline="0" dirty="0"/>
              <a:t>(1)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zh-TW" altLang="en-US" baseline="0" dirty="0"/>
              <a:t>然後從重心的性質就看到這個綠色三角形中 </a:t>
            </a:r>
            <a:r>
              <a:rPr lang="en-US" altLang="zh-TW" baseline="0" dirty="0"/>
              <a:t>G1G2 </a:t>
            </a:r>
            <a:r>
              <a:rPr lang="zh-TW" altLang="en-US" baseline="0" dirty="0"/>
              <a:t>會平行 </a:t>
            </a:r>
            <a:r>
              <a:rPr lang="en-US" altLang="zh-TW" baseline="0" dirty="0"/>
              <a:t>MN</a:t>
            </a:r>
            <a:r>
              <a:rPr lang="zh-TW" altLang="en-US" baseline="0" dirty="0"/>
              <a:t>，也會平行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</a:t>
            </a:r>
            <a:r>
              <a:rPr lang="en-US" altLang="zh-TW" baseline="0" dirty="0"/>
              <a:t>(2)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zh-TW" altLang="en-US" baseline="0" dirty="0"/>
              <a:t>這樣就可以將原本的目標轉移成這個藍色三角形 </a:t>
            </a:r>
            <a:r>
              <a:rPr lang="en-US" altLang="zh-TW" baseline="0" dirty="0"/>
              <a:t>(3)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zh-TW" altLang="en-US" baseline="0" dirty="0"/>
              <a:t>再從題目的另一個條件，整個三角形的面積，看出綠色三角形的面積，</a:t>
            </a:r>
            <a:endParaRPr lang="en-US" altLang="zh-TW" baseline="0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zh-TW" altLang="en-US" baseline="0" dirty="0"/>
              <a:t>以及藍色和綠色三角形相似 </a:t>
            </a:r>
            <a:r>
              <a:rPr lang="en-US" altLang="zh-TW" baseline="0" dirty="0"/>
              <a:t>(4)</a:t>
            </a:r>
            <a:r>
              <a:rPr lang="zh-TW" altLang="en-US" baseline="0" dirty="0"/>
              <a:t>，就可以求到想要的面積了。</a:t>
            </a:r>
            <a:endParaRPr lang="en-US" altLang="zh-TW" baseline="0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關於這一段重心連線平行 </a:t>
            </a:r>
            <a:r>
              <a:rPr lang="en-US" altLang="zh-TW" baseline="0" dirty="0"/>
              <a:t>MN</a:t>
            </a:r>
            <a:r>
              <a:rPr lang="zh-TW" altLang="en-US" baseline="0" dirty="0"/>
              <a:t>，老師剛剛並沒有很詳細的解釋，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同學如果想不通，可以觀看影片下方的連結。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學生練習是比較簡單的題目，請同學自己想想囉。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重點：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想求三角形面積，但題目沒有給任何線段相關的條件，只有三角形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的面積，</a:t>
            </a:r>
            <a:br>
              <a:rPr lang="en-US" altLang="zh-TW" baseline="0" dirty="0"/>
            </a:br>
            <a:r>
              <a:rPr lang="zh-TW" altLang="en-US" baseline="0" dirty="0"/>
              <a:t>所以思考方向是要設法將想要求的 </a:t>
            </a:r>
            <a:r>
              <a:rPr lang="en-US" altLang="zh-TW" baseline="0" dirty="0"/>
              <a:t>DG1G2 </a:t>
            </a:r>
            <a:r>
              <a:rPr lang="zh-TW" altLang="en-US" baseline="0" dirty="0"/>
              <a:t>這個三角形跟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建立關係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en-US" altLang="zh-TW" baseline="0" dirty="0"/>
              <a:t>G1G2 </a:t>
            </a:r>
            <a:r>
              <a:rPr lang="zh-TW" altLang="en-US" baseline="0" dirty="0"/>
              <a:t>是兩個三角形的重心，看起來應該是跟上底 </a:t>
            </a:r>
            <a:r>
              <a:rPr lang="en-US" altLang="zh-TW" baseline="0" dirty="0"/>
              <a:t>AD</a:t>
            </a:r>
            <a:r>
              <a:rPr lang="zh-TW" altLang="en-US" baseline="0" dirty="0"/>
              <a:t>、下底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都是平行的，</a:t>
            </a:r>
            <a:br>
              <a:rPr lang="en-US" altLang="zh-TW" baseline="0" dirty="0"/>
            </a:br>
            <a:r>
              <a:rPr lang="zh-TW" altLang="en-US" baseline="0" dirty="0"/>
              <a:t>平行的證明老師在後面補充，平行有什麼好處呢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br>
              <a:rPr lang="en-US" altLang="zh-TW" baseline="0" dirty="0"/>
            </a:br>
            <a:r>
              <a:rPr lang="zh-TW" altLang="en-US" baseline="0" dirty="0"/>
              <a:t>因為底邊 </a:t>
            </a:r>
            <a:r>
              <a:rPr lang="en-US" altLang="zh-TW" baseline="0" dirty="0"/>
              <a:t>G1G2 </a:t>
            </a:r>
            <a:r>
              <a:rPr lang="zh-TW" altLang="en-US" baseline="0" dirty="0"/>
              <a:t>共用，平行線內部高都等長，三角形 </a:t>
            </a:r>
            <a:r>
              <a:rPr lang="en-US" altLang="zh-TW" baseline="0" dirty="0"/>
              <a:t>AG1G2</a:t>
            </a:r>
            <a:r>
              <a:rPr lang="zh-TW" altLang="en-US" baseline="0" dirty="0"/>
              <a:t> 的面積就會等於 三角形 </a:t>
            </a:r>
            <a:r>
              <a:rPr lang="en-US" altLang="zh-TW" baseline="0" dirty="0"/>
              <a:t>DG1G2 </a:t>
            </a:r>
            <a:r>
              <a:rPr lang="zh-TW" altLang="en-US" baseline="0" dirty="0"/>
              <a:t>面積，</a:t>
            </a:r>
            <a:br>
              <a:rPr lang="en-US" altLang="zh-TW" baseline="0" dirty="0"/>
            </a:br>
            <a:r>
              <a:rPr lang="zh-TW" altLang="en-US" baseline="0" dirty="0"/>
              <a:t>這時就將 想要求的 </a:t>
            </a:r>
            <a:r>
              <a:rPr lang="en-US" altLang="zh-TW" baseline="0" dirty="0"/>
              <a:t>DG1G2 </a:t>
            </a:r>
            <a:r>
              <a:rPr lang="zh-TW" altLang="en-US" baseline="0" dirty="0"/>
              <a:t>擺進已知的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之內，變成要求三角形 </a:t>
            </a:r>
            <a:r>
              <a:rPr lang="en-US" altLang="zh-TW" baseline="0" dirty="0"/>
              <a:t>AG1G2 </a:t>
            </a:r>
            <a:r>
              <a:rPr lang="zh-TW" altLang="en-US" baseline="0" dirty="0"/>
              <a:t>的面積了。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三角形 </a:t>
            </a:r>
            <a:r>
              <a:rPr lang="en-US" altLang="zh-TW" baseline="0" dirty="0"/>
              <a:t>AG1G2 </a:t>
            </a:r>
            <a:r>
              <a:rPr lang="zh-TW" altLang="en-US" baseline="0" dirty="0"/>
              <a:t>跟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似乎也還看不出有什麼直接的關係，這兩個頂點 </a:t>
            </a:r>
            <a:r>
              <a:rPr lang="en-US" altLang="zh-TW" baseline="0" dirty="0"/>
              <a:t>G1</a:t>
            </a:r>
            <a:r>
              <a:rPr lang="zh-TW" altLang="en-US" baseline="0" dirty="0"/>
              <a:t>、</a:t>
            </a:r>
            <a:r>
              <a:rPr lang="en-US" altLang="zh-TW" baseline="0" dirty="0"/>
              <a:t>G2 </a:t>
            </a:r>
            <a:r>
              <a:rPr lang="zh-TW" altLang="en-US" baseline="0" dirty="0"/>
              <a:t>是兩個三角形的重心，</a:t>
            </a:r>
            <a:br>
              <a:rPr lang="en-US" altLang="zh-TW" baseline="0" dirty="0"/>
            </a:br>
            <a:r>
              <a:rPr lang="zh-TW" altLang="en-US" baseline="0" dirty="0"/>
              <a:t>重心是中線的交點，所以延伸 </a:t>
            </a:r>
            <a:r>
              <a:rPr lang="en-US" altLang="zh-TW" baseline="0" dirty="0"/>
              <a:t>AG1 </a:t>
            </a:r>
            <a:r>
              <a:rPr lang="zh-TW" altLang="en-US" baseline="0" dirty="0"/>
              <a:t>就會到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的中點 </a:t>
            </a:r>
            <a:r>
              <a:rPr lang="en-US" altLang="zh-TW" baseline="0" dirty="0"/>
              <a:t>M</a:t>
            </a:r>
            <a:r>
              <a:rPr lang="zh-TW" altLang="en-US" baseline="0" dirty="0"/>
              <a:t>，也就是 </a:t>
            </a:r>
            <a:r>
              <a:rPr lang="en-US" altLang="zh-TW" baseline="0" dirty="0"/>
              <a:t>BM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ME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同樣的道理 </a:t>
            </a:r>
            <a:r>
              <a:rPr lang="en-US" altLang="zh-TW" baseline="0" dirty="0"/>
              <a:t>AG2 </a:t>
            </a:r>
            <a:r>
              <a:rPr lang="zh-TW" altLang="en-US" baseline="0" dirty="0"/>
              <a:t>延伸就會到 </a:t>
            </a:r>
            <a:r>
              <a:rPr lang="en-US" altLang="zh-TW" baseline="0" dirty="0"/>
              <a:t>EC</a:t>
            </a:r>
            <a:r>
              <a:rPr lang="zh-TW" altLang="en-US" baseline="0" dirty="0"/>
              <a:t> 的中點，</a:t>
            </a:r>
            <a:r>
              <a:rPr lang="en-US" altLang="zh-TW" baseline="0" dirty="0"/>
              <a:t>EN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NC</a:t>
            </a:r>
            <a:r>
              <a:rPr lang="zh-TW" altLang="en-US" baseline="0" dirty="0"/>
              <a:t>，這時就會看到，</a:t>
            </a:r>
            <a:r>
              <a:rPr lang="en-US" altLang="zh-TW" baseline="0" dirty="0"/>
              <a:t>MN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的一半，</a:t>
            </a:r>
            <a:br>
              <a:rPr lang="en-US" altLang="zh-TW" baseline="0" dirty="0"/>
            </a:br>
            <a:r>
              <a:rPr lang="zh-TW" altLang="en-US" baseline="0" dirty="0"/>
              <a:t>而且容易觀察到 三角形 </a:t>
            </a:r>
            <a:r>
              <a:rPr lang="en-US" altLang="zh-TW" baseline="0" dirty="0"/>
              <a:t>AMN</a:t>
            </a:r>
            <a:r>
              <a:rPr lang="zh-TW" altLang="en-US" baseline="0" dirty="0"/>
              <a:t> 和 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若以 </a:t>
            </a:r>
            <a:r>
              <a:rPr lang="en-US" altLang="zh-TW" baseline="0" dirty="0"/>
              <a:t>MN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當底邊時，高是等長的，</a:t>
            </a:r>
            <a:br>
              <a:rPr lang="en-US" altLang="zh-TW" baseline="0" dirty="0"/>
            </a:br>
            <a:r>
              <a:rPr lang="zh-TW" altLang="en-US" baseline="0" dirty="0"/>
              <a:t>所以三角形 </a:t>
            </a:r>
            <a:r>
              <a:rPr lang="en-US" altLang="zh-TW" baseline="0" dirty="0"/>
              <a:t>AMN</a:t>
            </a:r>
            <a:r>
              <a:rPr lang="zh-TW" altLang="en-US" baseline="0" dirty="0"/>
              <a:t> 的面積就是 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面積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的一半 </a:t>
            </a:r>
            <a:r>
              <a:rPr lang="en-US" altLang="zh-TW" baseline="0" dirty="0"/>
              <a:t>= 90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現在就只需要來看看 想求的 三角形 </a:t>
            </a:r>
            <a:r>
              <a:rPr lang="en-US" altLang="zh-TW" baseline="0" dirty="0"/>
              <a:t>AG1G2 </a:t>
            </a:r>
            <a:r>
              <a:rPr lang="zh-TW" altLang="en-US" baseline="0" dirty="0"/>
              <a:t>和 三角形 </a:t>
            </a:r>
            <a:r>
              <a:rPr lang="en-US" altLang="zh-TW" baseline="0" dirty="0"/>
              <a:t>AMN</a:t>
            </a:r>
            <a:r>
              <a:rPr lang="zh-TW" altLang="en-US" baseline="0" dirty="0"/>
              <a:t> 有什麼關係，因為是平行線，</a:t>
            </a:r>
            <a:br>
              <a:rPr lang="en-US" altLang="zh-TW" baseline="0" dirty="0"/>
            </a:br>
            <a:r>
              <a:rPr lang="zh-TW" altLang="en-US" baseline="0" dirty="0"/>
              <a:t>很明顯的它們相似，那麼就會想到 面積比 </a:t>
            </a:r>
            <a:r>
              <a:rPr lang="en-US" altLang="zh-TW" baseline="0" dirty="0"/>
              <a:t>AG1G2 : 90 </a:t>
            </a:r>
            <a:r>
              <a:rPr lang="zh-TW" altLang="en-US" baseline="0" dirty="0"/>
              <a:t>會等於對應邊的平方比，就是 </a:t>
            </a:r>
            <a:r>
              <a:rPr lang="en-US" altLang="zh-TW" baseline="0" dirty="0"/>
              <a:t>AG1^2 : AM^2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      </a:t>
            </a:r>
            <a:r>
              <a:rPr lang="zh-TW" altLang="en-US" baseline="0" dirty="0"/>
              <a:t>只要能知道 這兩段的比 就可以用面積比 把 答案求出來了，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      因為是重心，會將中線分成 </a:t>
            </a:r>
            <a:r>
              <a:rPr lang="en-US" altLang="zh-TW" baseline="0" dirty="0"/>
              <a:t>2 : 1 </a:t>
            </a:r>
            <a:r>
              <a:rPr lang="zh-TW" altLang="en-US" baseline="0" dirty="0"/>
              <a:t>的兩部分，所以 </a:t>
            </a:r>
            <a:r>
              <a:rPr lang="en-US" altLang="zh-TW" baseline="0" dirty="0"/>
              <a:t>AG1 : AM = 2 : 3</a:t>
            </a:r>
            <a:r>
              <a:rPr lang="zh-TW" altLang="en-US" baseline="0" dirty="0"/>
              <a:t>，平方比是 </a:t>
            </a:r>
            <a:r>
              <a:rPr lang="en-US" altLang="zh-TW" baseline="0" dirty="0"/>
              <a:t>4 : 9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      </a:t>
            </a:r>
            <a:r>
              <a:rPr lang="zh-TW" altLang="en-US" baseline="0" dirty="0"/>
              <a:t>所以 </a:t>
            </a:r>
            <a:r>
              <a:rPr lang="en-US" altLang="zh-TW" baseline="0" dirty="0"/>
              <a:t>AG1G2 </a:t>
            </a:r>
            <a:r>
              <a:rPr lang="zh-TW" altLang="en-US" baseline="0" dirty="0"/>
              <a:t>答案就是 </a:t>
            </a:r>
            <a:r>
              <a:rPr lang="en-US" altLang="zh-TW" baseline="0" dirty="0"/>
              <a:t>40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1512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手繪多邊形: 圖案 32">
            <a:extLst>
              <a:ext uri="{FF2B5EF4-FFF2-40B4-BE49-F238E27FC236}">
                <a16:creationId xmlns:a16="http://schemas.microsoft.com/office/drawing/2014/main" id="{8C6B4560-87B0-9A9B-42BB-76FF31E8AA35}"/>
              </a:ext>
            </a:extLst>
          </p:cNvPr>
          <p:cNvSpPr/>
          <p:nvPr/>
        </p:nvSpPr>
        <p:spPr>
          <a:xfrm>
            <a:off x="804333" y="2768600"/>
            <a:ext cx="1087967" cy="1938867"/>
          </a:xfrm>
          <a:custGeom>
            <a:avLst/>
            <a:gdLst>
              <a:gd name="connsiteX0" fmla="*/ 313267 w 1087967"/>
              <a:gd name="connsiteY0" fmla="*/ 0 h 1938867"/>
              <a:gd name="connsiteX1" fmla="*/ 0 w 1087967"/>
              <a:gd name="connsiteY1" fmla="*/ 1934633 h 1938867"/>
              <a:gd name="connsiteX2" fmla="*/ 1087967 w 1087967"/>
              <a:gd name="connsiteY2" fmla="*/ 1938867 h 1938867"/>
              <a:gd name="connsiteX3" fmla="*/ 313267 w 1087967"/>
              <a:gd name="connsiteY3" fmla="*/ 0 h 193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7967" h="1938867">
                <a:moveTo>
                  <a:pt x="313267" y="0"/>
                </a:moveTo>
                <a:lnTo>
                  <a:pt x="0" y="1934633"/>
                </a:lnTo>
                <a:lnTo>
                  <a:pt x="1087967" y="1938867"/>
                </a:lnTo>
                <a:lnTo>
                  <a:pt x="313267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3043C925-D351-5415-110D-7A0206929DA4}"/>
              </a:ext>
            </a:extLst>
          </p:cNvPr>
          <p:cNvSpPr/>
          <p:nvPr/>
        </p:nvSpPr>
        <p:spPr>
          <a:xfrm>
            <a:off x="1130300" y="2768600"/>
            <a:ext cx="2597150" cy="1949450"/>
          </a:xfrm>
          <a:custGeom>
            <a:avLst/>
            <a:gdLst>
              <a:gd name="connsiteX0" fmla="*/ 2597150 w 2597150"/>
              <a:gd name="connsiteY0" fmla="*/ 1943100 h 1949450"/>
              <a:gd name="connsiteX1" fmla="*/ 0 w 2597150"/>
              <a:gd name="connsiteY1" fmla="*/ 0 h 1949450"/>
              <a:gd name="connsiteX2" fmla="*/ 774700 w 2597150"/>
              <a:gd name="connsiteY2" fmla="*/ 1949450 h 1949450"/>
              <a:gd name="connsiteX3" fmla="*/ 2597150 w 2597150"/>
              <a:gd name="connsiteY3" fmla="*/ 1943100 h 194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7150" h="1949450">
                <a:moveTo>
                  <a:pt x="2597150" y="1943100"/>
                </a:moveTo>
                <a:lnTo>
                  <a:pt x="0" y="0"/>
                </a:lnTo>
                <a:lnTo>
                  <a:pt x="774700" y="1949450"/>
                </a:lnTo>
                <a:lnTo>
                  <a:pt x="2597150" y="19431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0DECB9BB-F3AC-2D2E-CDD4-2EFAE40D8E64}"/>
              </a:ext>
            </a:extLst>
          </p:cNvPr>
          <p:cNvCxnSpPr>
            <a:endCxn id="9" idx="0"/>
          </p:cNvCxnSpPr>
          <p:nvPr/>
        </p:nvCxnSpPr>
        <p:spPr>
          <a:xfrm flipH="1" flipV="1">
            <a:off x="1127760" y="2768600"/>
            <a:ext cx="772160" cy="195072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EFFE5FDC-87BC-33C8-F6AC-0FE53E9A24BE}"/>
              </a:ext>
            </a:extLst>
          </p:cNvPr>
          <p:cNvCxnSpPr>
            <a:stCxn id="9" idx="0"/>
            <a:endCxn id="9" idx="2"/>
          </p:cNvCxnSpPr>
          <p:nvPr/>
        </p:nvCxnSpPr>
        <p:spPr>
          <a:xfrm>
            <a:off x="1127760" y="2768600"/>
            <a:ext cx="2600960" cy="195072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手繪多邊形: 圖案 135">
            <a:extLst>
              <a:ext uri="{FF2B5EF4-FFF2-40B4-BE49-F238E27FC236}">
                <a16:creationId xmlns:a16="http://schemas.microsoft.com/office/drawing/2014/main" id="{70EB9BA8-7C86-EA31-EE7C-1FE1D274E4A6}"/>
              </a:ext>
            </a:extLst>
          </p:cNvPr>
          <p:cNvSpPr/>
          <p:nvPr/>
        </p:nvSpPr>
        <p:spPr>
          <a:xfrm>
            <a:off x="1130300" y="2777067"/>
            <a:ext cx="1138767" cy="1303866"/>
          </a:xfrm>
          <a:custGeom>
            <a:avLst/>
            <a:gdLst>
              <a:gd name="connsiteX0" fmla="*/ 131233 w 1138767"/>
              <a:gd name="connsiteY0" fmla="*/ 1303866 h 1303866"/>
              <a:gd name="connsiteX1" fmla="*/ 0 w 1138767"/>
              <a:gd name="connsiteY1" fmla="*/ 0 h 1303866"/>
              <a:gd name="connsiteX2" fmla="*/ 1138767 w 1138767"/>
              <a:gd name="connsiteY2" fmla="*/ 1295400 h 1303866"/>
              <a:gd name="connsiteX3" fmla="*/ 131233 w 1138767"/>
              <a:gd name="connsiteY3" fmla="*/ 1303866 h 1303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8767" h="1303866">
                <a:moveTo>
                  <a:pt x="131233" y="1303866"/>
                </a:moveTo>
                <a:lnTo>
                  <a:pt x="0" y="0"/>
                </a:lnTo>
                <a:lnTo>
                  <a:pt x="1138767" y="1295400"/>
                </a:lnTo>
                <a:lnTo>
                  <a:pt x="131233" y="1303866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手繪多邊形: 圖案 29">
            <a:extLst>
              <a:ext uri="{FF2B5EF4-FFF2-40B4-BE49-F238E27FC236}">
                <a16:creationId xmlns:a16="http://schemas.microsoft.com/office/drawing/2014/main" id="{F8B092FF-E68F-80D9-D5FB-2FEFAF23785E}"/>
              </a:ext>
            </a:extLst>
          </p:cNvPr>
          <p:cNvSpPr/>
          <p:nvPr/>
        </p:nvSpPr>
        <p:spPr>
          <a:xfrm>
            <a:off x="1260475" y="2778125"/>
            <a:ext cx="1489075" cy="1308100"/>
          </a:xfrm>
          <a:custGeom>
            <a:avLst/>
            <a:gdLst>
              <a:gd name="connsiteX0" fmla="*/ 0 w 1489075"/>
              <a:gd name="connsiteY0" fmla="*/ 1308100 h 1308100"/>
              <a:gd name="connsiteX1" fmla="*/ 1009650 w 1489075"/>
              <a:gd name="connsiteY1" fmla="*/ 1295400 h 1308100"/>
              <a:gd name="connsiteX2" fmla="*/ 1489075 w 1489075"/>
              <a:gd name="connsiteY2" fmla="*/ 0 h 1308100"/>
              <a:gd name="connsiteX3" fmla="*/ 0 w 1489075"/>
              <a:gd name="connsiteY3" fmla="*/ 1308100 h 130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9075" h="1308100">
                <a:moveTo>
                  <a:pt x="0" y="1308100"/>
                </a:moveTo>
                <a:lnTo>
                  <a:pt x="1009650" y="1295400"/>
                </a:lnTo>
                <a:lnTo>
                  <a:pt x="1489075" y="0"/>
                </a:lnTo>
                <a:lnTo>
                  <a:pt x="0" y="1308100"/>
                </a:lnTo>
                <a:close/>
              </a:path>
            </a:pathLst>
          </a:custGeom>
          <a:solidFill>
            <a:srgbClr val="FFFF00">
              <a:alpha val="50000"/>
            </a:srgb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973816" cy="1375826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梯形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中，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AD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// BC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E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點在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BC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上，且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G</a:t>
            </a:r>
            <a:r>
              <a:rPr lang="en-US" altLang="zh-TW" sz="2000" b="1" spc="-20" baseline="-3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G</a:t>
            </a:r>
            <a:r>
              <a:rPr lang="en-US" altLang="zh-TW" sz="2000" b="1" spc="-20" baseline="-3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分別為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ABE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AEC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的重心，如圖所示。</a:t>
            </a:r>
            <a:b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若 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的面積為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180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，則 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DG</a:t>
            </a:r>
            <a:r>
              <a:rPr lang="en-US" altLang="zh-TW" sz="2000" b="1" spc="-20" baseline="-3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G</a:t>
            </a:r>
            <a:r>
              <a:rPr lang="en-US" altLang="zh-TW" sz="2000" b="1" spc="-20" baseline="-3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的面積為何 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 20    (B) 30    (C) 40    (D) 60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110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師大附中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相鄰三角形重心連線</a:t>
            </a: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8A59CAFD-69AE-2C8C-5240-12B2115F0B0A}"/>
              </a:ext>
            </a:extLst>
          </p:cNvPr>
          <p:cNvCxnSpPr>
            <a:cxnSpLocks/>
          </p:cNvCxnSpPr>
          <p:nvPr/>
        </p:nvCxnSpPr>
        <p:spPr>
          <a:xfrm>
            <a:off x="2161441" y="997726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93337C3D-18D0-172A-15D4-4EDF4F39FB19}"/>
              </a:ext>
            </a:extLst>
          </p:cNvPr>
          <p:cNvCxnSpPr>
            <a:cxnSpLocks/>
          </p:cNvCxnSpPr>
          <p:nvPr/>
        </p:nvCxnSpPr>
        <p:spPr>
          <a:xfrm>
            <a:off x="2757762" y="997726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309B84C5-B2AF-3B77-7C07-5D0219F21852}"/>
              </a:ext>
            </a:extLst>
          </p:cNvPr>
          <p:cNvSpPr txBox="1"/>
          <p:nvPr/>
        </p:nvSpPr>
        <p:spPr>
          <a:xfrm>
            <a:off x="756920" y="2494189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BE31334C-EFF2-4A62-7327-907DC791D866}"/>
              </a:ext>
            </a:extLst>
          </p:cNvPr>
          <p:cNvSpPr txBox="1"/>
          <p:nvPr/>
        </p:nvSpPr>
        <p:spPr>
          <a:xfrm>
            <a:off x="414112" y="4579617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6F66AD25-DEBB-5D89-3F52-AA14D0E3FD7B}"/>
              </a:ext>
            </a:extLst>
          </p:cNvPr>
          <p:cNvSpPr txBox="1"/>
          <p:nvPr/>
        </p:nvSpPr>
        <p:spPr>
          <a:xfrm>
            <a:off x="3603515" y="4587419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B8352449-3D60-7C1D-1ADF-8C817123A7CD}"/>
              </a:ext>
            </a:extLst>
          </p:cNvPr>
          <p:cNvSpPr txBox="1"/>
          <p:nvPr/>
        </p:nvSpPr>
        <p:spPr>
          <a:xfrm>
            <a:off x="2666694" y="2512226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CB4EC720-FB24-8A1B-CC94-61E79998C54D}"/>
              </a:ext>
            </a:extLst>
          </p:cNvPr>
          <p:cNvSpPr txBox="1"/>
          <p:nvPr/>
        </p:nvSpPr>
        <p:spPr>
          <a:xfrm>
            <a:off x="1638323" y="4658334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E</a:t>
            </a:r>
            <a:endParaRPr lang="zh-TW" altLang="en-US" b="1" i="1" dirty="0"/>
          </a:p>
        </p:txBody>
      </p: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567C73F2-D060-DE72-B71E-C24D789DEE3D}"/>
              </a:ext>
            </a:extLst>
          </p:cNvPr>
          <p:cNvCxnSpPr>
            <a:cxnSpLocks/>
          </p:cNvCxnSpPr>
          <p:nvPr/>
        </p:nvCxnSpPr>
        <p:spPr>
          <a:xfrm>
            <a:off x="4129362" y="997726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960B80CE-C2A3-3EA3-34A4-225DA3328AE2}"/>
              </a:ext>
            </a:extLst>
          </p:cNvPr>
          <p:cNvSpPr/>
          <p:nvPr/>
        </p:nvSpPr>
        <p:spPr>
          <a:xfrm>
            <a:off x="812800" y="2768600"/>
            <a:ext cx="2915920" cy="1950720"/>
          </a:xfrm>
          <a:custGeom>
            <a:avLst/>
            <a:gdLst>
              <a:gd name="connsiteX0" fmla="*/ 314960 w 2915920"/>
              <a:gd name="connsiteY0" fmla="*/ 0 h 1950720"/>
              <a:gd name="connsiteX1" fmla="*/ 1940560 w 2915920"/>
              <a:gd name="connsiteY1" fmla="*/ 10160 h 1950720"/>
              <a:gd name="connsiteX2" fmla="*/ 2915920 w 2915920"/>
              <a:gd name="connsiteY2" fmla="*/ 1950720 h 1950720"/>
              <a:gd name="connsiteX3" fmla="*/ 0 w 2915920"/>
              <a:gd name="connsiteY3" fmla="*/ 1940560 h 1950720"/>
              <a:gd name="connsiteX4" fmla="*/ 314960 w 2915920"/>
              <a:gd name="connsiteY4" fmla="*/ 0 h 1950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5920" h="1950720">
                <a:moveTo>
                  <a:pt x="314960" y="0"/>
                </a:moveTo>
                <a:lnTo>
                  <a:pt x="1940560" y="10160"/>
                </a:lnTo>
                <a:lnTo>
                  <a:pt x="2915920" y="1950720"/>
                </a:lnTo>
                <a:lnTo>
                  <a:pt x="0" y="1940560"/>
                </a:lnTo>
                <a:lnTo>
                  <a:pt x="31496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id="{52945294-5422-756D-B648-8095EF4DE1E9}"/>
              </a:ext>
            </a:extLst>
          </p:cNvPr>
          <p:cNvCxnSpPr>
            <a:cxnSpLocks/>
          </p:cNvCxnSpPr>
          <p:nvPr/>
        </p:nvCxnSpPr>
        <p:spPr>
          <a:xfrm>
            <a:off x="1254461" y="4075098"/>
            <a:ext cx="1016299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id="{58511F4A-4590-6046-FB87-CA4EFE7F0DAE}"/>
              </a:ext>
            </a:extLst>
          </p:cNvPr>
          <p:cNvCxnSpPr>
            <a:endCxn id="9" idx="1"/>
          </p:cNvCxnSpPr>
          <p:nvPr/>
        </p:nvCxnSpPr>
        <p:spPr>
          <a:xfrm flipV="1">
            <a:off x="2270760" y="2778760"/>
            <a:ext cx="482600" cy="12954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>
            <a:extLst>
              <a:ext uri="{FF2B5EF4-FFF2-40B4-BE49-F238E27FC236}">
                <a16:creationId xmlns:a16="http://schemas.microsoft.com/office/drawing/2014/main" id="{3DD3E946-4E30-5341-E3E9-8564AAE4D992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1288565" y="2778760"/>
            <a:ext cx="1464795" cy="1286179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群組 139">
            <a:extLst>
              <a:ext uri="{FF2B5EF4-FFF2-40B4-BE49-F238E27FC236}">
                <a16:creationId xmlns:a16="http://schemas.microsoft.com/office/drawing/2014/main" id="{084DBA10-8944-1A25-5560-DB48E8F3B1FB}"/>
              </a:ext>
            </a:extLst>
          </p:cNvPr>
          <p:cNvGrpSpPr/>
          <p:nvPr/>
        </p:nvGrpSpPr>
        <p:grpSpPr>
          <a:xfrm>
            <a:off x="208352" y="4916322"/>
            <a:ext cx="11983648" cy="1863680"/>
            <a:chOff x="208352" y="4916322"/>
            <a:chExt cx="11983648" cy="1863680"/>
          </a:xfrm>
        </p:grpSpPr>
        <p:cxnSp>
          <p:nvCxnSpPr>
            <p:cNvPr id="8" name="直線接點 7">
              <a:extLst>
                <a:ext uri="{FF2B5EF4-FFF2-40B4-BE49-F238E27FC236}">
                  <a16:creationId xmlns:a16="http://schemas.microsoft.com/office/drawing/2014/main" id="{4F7B3DD8-E6F2-68AC-8E24-7529F371E0A5}"/>
                </a:ext>
              </a:extLst>
            </p:cNvPr>
            <p:cNvCxnSpPr>
              <a:cxnSpLocks/>
            </p:cNvCxnSpPr>
            <p:nvPr/>
          </p:nvCxnSpPr>
          <p:spPr>
            <a:xfrm>
              <a:off x="2415796" y="5801125"/>
              <a:ext cx="368372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群組 21">
              <a:extLst>
                <a:ext uri="{FF2B5EF4-FFF2-40B4-BE49-F238E27FC236}">
                  <a16:creationId xmlns:a16="http://schemas.microsoft.com/office/drawing/2014/main" id="{A3CC8F27-045F-A59D-8DF9-98CD3DC0C414}"/>
                </a:ext>
              </a:extLst>
            </p:cNvPr>
            <p:cNvGrpSpPr/>
            <p:nvPr/>
          </p:nvGrpSpPr>
          <p:grpSpPr>
            <a:xfrm>
              <a:off x="208352" y="5302556"/>
              <a:ext cx="11983648" cy="1477446"/>
              <a:chOff x="237249" y="8370051"/>
              <a:chExt cx="11983648" cy="1477446"/>
            </a:xfrm>
          </p:grpSpPr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59534299-6C8A-D2FF-B90C-4E44C57EF850}"/>
                  </a:ext>
                </a:extLst>
              </p:cNvPr>
              <p:cNvSpPr txBox="1"/>
              <p:nvPr/>
            </p:nvSpPr>
            <p:spPr>
              <a:xfrm>
                <a:off x="237249" y="8786950"/>
                <a:ext cx="8273911" cy="1060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為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中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上的任一點，且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G</a:t>
                </a:r>
                <a:r>
                  <a:rPr lang="en-US" altLang="zh-TW" b="1" baseline="-30000" dirty="0">
                    <a:ea typeface="微軟正黑體" panose="020B0604030504040204" pitchFamily="34" charset="-120"/>
                  </a:rPr>
                  <a:t>1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G</a:t>
                </a:r>
                <a:r>
                  <a:rPr lang="en-US" altLang="zh-TW" b="1" baseline="-30000" dirty="0">
                    <a:ea typeface="微軟正黑體" panose="020B0604030504040204" pitchFamily="34" charset="-120"/>
                  </a:rPr>
                  <a:t>2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分別為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A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的重心，若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面積為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108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，則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AG</a:t>
                </a:r>
                <a:r>
                  <a:rPr lang="en-US" altLang="zh-TW" b="1" baseline="-30000" dirty="0">
                    <a:ea typeface="微軟正黑體" panose="020B0604030504040204" pitchFamily="34" charset="-120"/>
                  </a:rPr>
                  <a:t>1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G</a:t>
                </a:r>
                <a:r>
                  <a:rPr lang="en-US" altLang="zh-TW" b="1" baseline="-30000" dirty="0">
                    <a:ea typeface="微軟正黑體" panose="020B0604030504040204" pitchFamily="34" charset="-120"/>
                  </a:rPr>
                  <a:t>2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的面積為何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16    (B) 24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(C) 36    (D) 48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24" name="直線接點 23">
                <a:extLst>
                  <a:ext uri="{FF2B5EF4-FFF2-40B4-BE49-F238E27FC236}">
                    <a16:creationId xmlns:a16="http://schemas.microsoft.com/office/drawing/2014/main" id="{63855BF0-B54B-7A91-EFB5-B33AB0DB92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8760897"/>
                <a:ext cx="8066263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5A98D90D-5C3A-AFD7-18C3-339F95428760}"/>
                  </a:ext>
                </a:extLst>
              </p:cNvPr>
              <p:cNvSpPr txBox="1"/>
              <p:nvPr/>
            </p:nvSpPr>
            <p:spPr>
              <a:xfrm>
                <a:off x="662920" y="8370051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26" name="矩形 25">
                <a:extLst>
                  <a:ext uri="{FF2B5EF4-FFF2-40B4-BE49-F238E27FC236}">
                    <a16:creationId xmlns:a16="http://schemas.microsoft.com/office/drawing/2014/main" id="{D1A61D40-70B8-52E6-658E-EF9F653CF0D1}"/>
                  </a:ext>
                </a:extLst>
              </p:cNvPr>
              <p:cNvSpPr/>
              <p:nvPr/>
            </p:nvSpPr>
            <p:spPr>
              <a:xfrm>
                <a:off x="350787" y="8407342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0200C782-BA87-C14A-F33C-E54927DB2ABF}"/>
                  </a:ext>
                </a:extLst>
              </p:cNvPr>
              <p:cNvSpPr txBox="1"/>
              <p:nvPr/>
            </p:nvSpPr>
            <p:spPr>
              <a:xfrm>
                <a:off x="9684174" y="9500501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(B)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139" name="群組 138">
              <a:extLst>
                <a:ext uri="{FF2B5EF4-FFF2-40B4-BE49-F238E27FC236}">
                  <a16:creationId xmlns:a16="http://schemas.microsoft.com/office/drawing/2014/main" id="{13F53E11-B4A6-A562-330F-7050ED8FF501}"/>
                </a:ext>
              </a:extLst>
            </p:cNvPr>
            <p:cNvGrpSpPr/>
            <p:nvPr/>
          </p:nvGrpSpPr>
          <p:grpSpPr>
            <a:xfrm>
              <a:off x="8461597" y="4916322"/>
              <a:ext cx="2294002" cy="1814920"/>
              <a:chOff x="8461597" y="4916322"/>
              <a:chExt cx="2294002" cy="1814920"/>
            </a:xfrm>
          </p:grpSpPr>
          <p:sp>
            <p:nvSpPr>
              <p:cNvPr id="75" name="文字方塊 74">
                <a:extLst>
                  <a:ext uri="{FF2B5EF4-FFF2-40B4-BE49-F238E27FC236}">
                    <a16:creationId xmlns:a16="http://schemas.microsoft.com/office/drawing/2014/main" id="{34E4AB72-D703-6A62-CC57-C902630F4595}"/>
                  </a:ext>
                </a:extLst>
              </p:cNvPr>
              <p:cNvSpPr txBox="1"/>
              <p:nvPr/>
            </p:nvSpPr>
            <p:spPr>
              <a:xfrm>
                <a:off x="9006372" y="4916322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76" name="文字方塊 75">
                <a:extLst>
                  <a:ext uri="{FF2B5EF4-FFF2-40B4-BE49-F238E27FC236}">
                    <a16:creationId xmlns:a16="http://schemas.microsoft.com/office/drawing/2014/main" id="{12B8F873-4939-2E50-14B8-F8CF1DF60C4C}"/>
                  </a:ext>
                </a:extLst>
              </p:cNvPr>
              <p:cNvSpPr txBox="1"/>
              <p:nvPr/>
            </p:nvSpPr>
            <p:spPr>
              <a:xfrm>
                <a:off x="8461597" y="6321075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77" name="文字方塊 76">
                <a:extLst>
                  <a:ext uri="{FF2B5EF4-FFF2-40B4-BE49-F238E27FC236}">
                    <a16:creationId xmlns:a16="http://schemas.microsoft.com/office/drawing/2014/main" id="{B1449DDE-6414-441A-4988-1C0FE510F108}"/>
                  </a:ext>
                </a:extLst>
              </p:cNvPr>
              <p:cNvSpPr txBox="1"/>
              <p:nvPr/>
            </p:nvSpPr>
            <p:spPr>
              <a:xfrm>
                <a:off x="10279834" y="6321075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C</a:t>
                </a:r>
                <a:endParaRPr lang="zh-TW" altLang="en-US" sz="1600" b="1" i="1" dirty="0"/>
              </a:p>
            </p:txBody>
          </p:sp>
          <p:sp>
            <p:nvSpPr>
              <p:cNvPr id="78" name="文字方塊 77">
                <a:extLst>
                  <a:ext uri="{FF2B5EF4-FFF2-40B4-BE49-F238E27FC236}">
                    <a16:creationId xmlns:a16="http://schemas.microsoft.com/office/drawing/2014/main" id="{CD296583-FA83-FF11-3CBD-71D10AA7F3E4}"/>
                  </a:ext>
                </a:extLst>
              </p:cNvPr>
              <p:cNvSpPr txBox="1"/>
              <p:nvPr/>
            </p:nvSpPr>
            <p:spPr>
              <a:xfrm>
                <a:off x="9173141" y="6392688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D</a:t>
                </a:r>
                <a:endParaRPr lang="zh-TW" altLang="en-US" sz="1600" b="1" i="1" dirty="0"/>
              </a:p>
            </p:txBody>
          </p:sp>
          <p:sp>
            <p:nvSpPr>
              <p:cNvPr id="80" name="文字方塊 79">
                <a:extLst>
                  <a:ext uri="{FF2B5EF4-FFF2-40B4-BE49-F238E27FC236}">
                    <a16:creationId xmlns:a16="http://schemas.microsoft.com/office/drawing/2014/main" id="{F391C4A2-1818-6574-55CA-BC9F7005E59E}"/>
                  </a:ext>
                </a:extLst>
              </p:cNvPr>
              <p:cNvSpPr txBox="1"/>
              <p:nvPr/>
            </p:nvSpPr>
            <p:spPr>
              <a:xfrm>
                <a:off x="8699577" y="6011347"/>
                <a:ext cx="68300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G</a:t>
                </a:r>
                <a:r>
                  <a:rPr lang="en-US" altLang="zh-TW" sz="1600" b="1" baseline="-30000" dirty="0"/>
                  <a:t>1</a:t>
                </a:r>
                <a:endParaRPr lang="zh-TW" altLang="en-US" sz="1600" b="1" baseline="-30000" dirty="0"/>
              </a:p>
            </p:txBody>
          </p:sp>
          <p:sp>
            <p:nvSpPr>
              <p:cNvPr id="50" name="手繪多邊形: 圖案 49">
                <a:extLst>
                  <a:ext uri="{FF2B5EF4-FFF2-40B4-BE49-F238E27FC236}">
                    <a16:creationId xmlns:a16="http://schemas.microsoft.com/office/drawing/2014/main" id="{65F42D85-FE39-3CE0-30BD-0DA1F67ED9EF}"/>
                  </a:ext>
                </a:extLst>
              </p:cNvPr>
              <p:cNvSpPr/>
              <p:nvPr/>
            </p:nvSpPr>
            <p:spPr>
              <a:xfrm>
                <a:off x="8807450" y="5226050"/>
                <a:ext cx="1606550" cy="1238250"/>
              </a:xfrm>
              <a:custGeom>
                <a:avLst/>
                <a:gdLst>
                  <a:gd name="connsiteX0" fmla="*/ 0 w 1606550"/>
                  <a:gd name="connsiteY0" fmla="*/ 1238250 h 1238250"/>
                  <a:gd name="connsiteX1" fmla="*/ 444500 w 1606550"/>
                  <a:gd name="connsiteY1" fmla="*/ 0 h 1238250"/>
                  <a:gd name="connsiteX2" fmla="*/ 1606550 w 1606550"/>
                  <a:gd name="connsiteY2" fmla="*/ 1231900 h 1238250"/>
                  <a:gd name="connsiteX3" fmla="*/ 0 w 1606550"/>
                  <a:gd name="connsiteY3" fmla="*/ 1238250 h 1238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6550" h="1238250">
                    <a:moveTo>
                      <a:pt x="0" y="1238250"/>
                    </a:moveTo>
                    <a:lnTo>
                      <a:pt x="444500" y="0"/>
                    </a:lnTo>
                    <a:lnTo>
                      <a:pt x="1606550" y="1231900"/>
                    </a:lnTo>
                    <a:lnTo>
                      <a:pt x="0" y="123825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54" name="直線接點 53">
                <a:extLst>
                  <a:ext uri="{FF2B5EF4-FFF2-40B4-BE49-F238E27FC236}">
                    <a16:creationId xmlns:a16="http://schemas.microsoft.com/office/drawing/2014/main" id="{9E66B57D-AA77-0B62-5E7A-BC2223FA80E7}"/>
                  </a:ext>
                </a:extLst>
              </p:cNvPr>
              <p:cNvCxnSpPr>
                <a:stCxn id="50" idx="1"/>
              </p:cNvCxnSpPr>
              <p:nvPr/>
            </p:nvCxnSpPr>
            <p:spPr>
              <a:xfrm>
                <a:off x="9251950" y="5226050"/>
                <a:ext cx="145787" cy="123825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直線接點 84">
                <a:extLst>
                  <a:ext uri="{FF2B5EF4-FFF2-40B4-BE49-F238E27FC236}">
                    <a16:creationId xmlns:a16="http://schemas.microsoft.com/office/drawing/2014/main" id="{C268064B-245C-1C8A-88A3-E99AE6996B42}"/>
                  </a:ext>
                </a:extLst>
              </p:cNvPr>
              <p:cNvCxnSpPr>
                <a:endCxn id="50" idx="1"/>
              </p:cNvCxnSpPr>
              <p:nvPr/>
            </p:nvCxnSpPr>
            <p:spPr>
              <a:xfrm flipV="1">
                <a:off x="9148233" y="5226050"/>
                <a:ext cx="103717" cy="87312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接點 86">
                <a:extLst>
                  <a:ext uri="{FF2B5EF4-FFF2-40B4-BE49-F238E27FC236}">
                    <a16:creationId xmlns:a16="http://schemas.microsoft.com/office/drawing/2014/main" id="{9E156401-4995-4B2D-5544-EE018CF8DF88}"/>
                  </a:ext>
                </a:extLst>
              </p:cNvPr>
              <p:cNvCxnSpPr>
                <a:stCxn id="50" idx="1"/>
              </p:cNvCxnSpPr>
              <p:nvPr/>
            </p:nvCxnSpPr>
            <p:spPr>
              <a:xfrm>
                <a:off x="9251950" y="5226050"/>
                <a:ext cx="460375" cy="87312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接點 88">
                <a:extLst>
                  <a:ext uri="{FF2B5EF4-FFF2-40B4-BE49-F238E27FC236}">
                    <a16:creationId xmlns:a16="http://schemas.microsoft.com/office/drawing/2014/main" id="{D6B7AFB5-7EE7-6134-DB1F-B819DCECA8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8232" y="6097058"/>
                <a:ext cx="56409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橢圓 90">
                <a:extLst>
                  <a:ext uri="{FF2B5EF4-FFF2-40B4-BE49-F238E27FC236}">
                    <a16:creationId xmlns:a16="http://schemas.microsoft.com/office/drawing/2014/main" id="{3AD7E6E3-1FD0-94B6-8BDC-E8CAF7A05315}"/>
                  </a:ext>
                </a:extLst>
              </p:cNvPr>
              <p:cNvSpPr/>
              <p:nvPr/>
            </p:nvSpPr>
            <p:spPr>
              <a:xfrm>
                <a:off x="9685369" y="6068251"/>
                <a:ext cx="47567" cy="47567"/>
              </a:xfrm>
              <a:prstGeom prst="ellipse">
                <a:avLst/>
              </a:prstGeom>
              <a:solidFill>
                <a:schemeClr val="tx1"/>
              </a:solidFill>
              <a:ln w="28575">
                <a:noFill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2" name="橢圓 91">
                <a:extLst>
                  <a:ext uri="{FF2B5EF4-FFF2-40B4-BE49-F238E27FC236}">
                    <a16:creationId xmlns:a16="http://schemas.microsoft.com/office/drawing/2014/main" id="{14F56180-9399-B3BB-21F5-FD2109AF81E4}"/>
                  </a:ext>
                </a:extLst>
              </p:cNvPr>
              <p:cNvSpPr/>
              <p:nvPr/>
            </p:nvSpPr>
            <p:spPr>
              <a:xfrm>
                <a:off x="9124447" y="6068251"/>
                <a:ext cx="47567" cy="47567"/>
              </a:xfrm>
              <a:prstGeom prst="ellipse">
                <a:avLst/>
              </a:prstGeom>
              <a:solidFill>
                <a:schemeClr val="tx1"/>
              </a:solidFill>
              <a:ln w="28575">
                <a:noFill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3" name="文字方塊 92">
                <a:extLst>
                  <a:ext uri="{FF2B5EF4-FFF2-40B4-BE49-F238E27FC236}">
                    <a16:creationId xmlns:a16="http://schemas.microsoft.com/office/drawing/2014/main" id="{2CF6988F-AB4D-32B6-5261-121A4A5F93EE}"/>
                  </a:ext>
                </a:extLst>
              </p:cNvPr>
              <p:cNvSpPr txBox="1"/>
              <p:nvPr/>
            </p:nvSpPr>
            <p:spPr>
              <a:xfrm>
                <a:off x="9524442" y="5993816"/>
                <a:ext cx="68300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G</a:t>
                </a:r>
                <a:r>
                  <a:rPr lang="en-US" altLang="zh-TW" sz="1600" b="1" baseline="-30000" dirty="0"/>
                  <a:t>2</a:t>
                </a:r>
                <a:endParaRPr lang="zh-TW" altLang="en-US" sz="1600" b="1" baseline="-30000" dirty="0"/>
              </a:p>
            </p:txBody>
          </p:sp>
        </p:grpSp>
      </p:grpSp>
      <p:cxnSp>
        <p:nvCxnSpPr>
          <p:cNvPr id="95" name="直線接點 94">
            <a:extLst>
              <a:ext uri="{FF2B5EF4-FFF2-40B4-BE49-F238E27FC236}">
                <a16:creationId xmlns:a16="http://schemas.microsoft.com/office/drawing/2014/main" id="{91FD191A-0627-0DB3-34AD-8FCBE2F1FDBD}"/>
              </a:ext>
            </a:extLst>
          </p:cNvPr>
          <p:cNvCxnSpPr>
            <a:cxnSpLocks/>
            <a:stCxn id="9" idx="0"/>
          </p:cNvCxnSpPr>
          <p:nvPr/>
        </p:nvCxnSpPr>
        <p:spPr>
          <a:xfrm>
            <a:off x="1127760" y="2768600"/>
            <a:ext cx="208915" cy="1961517"/>
          </a:xfrm>
          <a:prstGeom prst="line">
            <a:avLst/>
          </a:prstGeom>
          <a:ln w="22225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接點 100">
            <a:extLst>
              <a:ext uri="{FF2B5EF4-FFF2-40B4-BE49-F238E27FC236}">
                <a16:creationId xmlns:a16="http://schemas.microsoft.com/office/drawing/2014/main" id="{551BB38C-DDEC-89A8-2AD7-F74A1E2BBA1A}"/>
              </a:ext>
            </a:extLst>
          </p:cNvPr>
          <p:cNvCxnSpPr>
            <a:cxnSpLocks/>
            <a:stCxn id="9" idx="0"/>
          </p:cNvCxnSpPr>
          <p:nvPr/>
        </p:nvCxnSpPr>
        <p:spPr>
          <a:xfrm>
            <a:off x="1127760" y="2768600"/>
            <a:ext cx="1707515" cy="1956985"/>
          </a:xfrm>
          <a:prstGeom prst="line">
            <a:avLst/>
          </a:prstGeom>
          <a:ln w="22225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文字方塊 136">
            <a:extLst>
              <a:ext uri="{FF2B5EF4-FFF2-40B4-BE49-F238E27FC236}">
                <a16:creationId xmlns:a16="http://schemas.microsoft.com/office/drawing/2014/main" id="{35F1DF9D-EE1B-958F-7EB3-593A4CFAF4A7}"/>
              </a:ext>
            </a:extLst>
          </p:cNvPr>
          <p:cNvSpPr txBox="1"/>
          <p:nvPr/>
        </p:nvSpPr>
        <p:spPr>
          <a:xfrm>
            <a:off x="1087186" y="4654232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>
                <a:solidFill>
                  <a:srgbClr val="3399FF"/>
                </a:solidFill>
              </a:rPr>
              <a:t>M</a:t>
            </a:r>
            <a:endParaRPr lang="zh-TW" altLang="en-US" b="1" i="1" dirty="0">
              <a:solidFill>
                <a:srgbClr val="3399FF"/>
              </a:solidFill>
            </a:endParaRPr>
          </a:p>
        </p:txBody>
      </p:sp>
      <p:sp>
        <p:nvSpPr>
          <p:cNvPr id="138" name="文字方塊 137">
            <a:extLst>
              <a:ext uri="{FF2B5EF4-FFF2-40B4-BE49-F238E27FC236}">
                <a16:creationId xmlns:a16="http://schemas.microsoft.com/office/drawing/2014/main" id="{0B9F1959-CEF2-3F4B-9985-C9772EA0F5DD}"/>
              </a:ext>
            </a:extLst>
          </p:cNvPr>
          <p:cNvSpPr txBox="1"/>
          <p:nvPr/>
        </p:nvSpPr>
        <p:spPr>
          <a:xfrm>
            <a:off x="2599982" y="4654232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>
                <a:solidFill>
                  <a:srgbClr val="3399FF"/>
                </a:solidFill>
              </a:rPr>
              <a:t>N</a:t>
            </a:r>
            <a:endParaRPr lang="zh-TW" altLang="en-US" b="1" i="1" dirty="0">
              <a:solidFill>
                <a:srgbClr val="3399FF"/>
              </a:solidFill>
            </a:endParaRPr>
          </a:p>
        </p:txBody>
      </p:sp>
      <p:cxnSp>
        <p:nvCxnSpPr>
          <p:cNvPr id="146" name="直線接點 145">
            <a:extLst>
              <a:ext uri="{FF2B5EF4-FFF2-40B4-BE49-F238E27FC236}">
                <a16:creationId xmlns:a16="http://schemas.microsoft.com/office/drawing/2014/main" id="{58FB9869-EDEA-A58C-F47C-4CD453592152}"/>
              </a:ext>
            </a:extLst>
          </p:cNvPr>
          <p:cNvCxnSpPr>
            <a:cxnSpLocks/>
          </p:cNvCxnSpPr>
          <p:nvPr/>
        </p:nvCxnSpPr>
        <p:spPr>
          <a:xfrm flipV="1">
            <a:off x="1250651" y="4075426"/>
            <a:ext cx="1007534" cy="8466"/>
          </a:xfrm>
          <a:prstGeom prst="line">
            <a:avLst/>
          </a:prstGeom>
          <a:ln w="508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直線接點 147">
            <a:extLst>
              <a:ext uri="{FF2B5EF4-FFF2-40B4-BE49-F238E27FC236}">
                <a16:creationId xmlns:a16="http://schemas.microsoft.com/office/drawing/2014/main" id="{E54DFEBA-1E91-8BC3-9918-B2FA6B01CB84}"/>
              </a:ext>
            </a:extLst>
          </p:cNvPr>
          <p:cNvCxnSpPr>
            <a:cxnSpLocks/>
            <a:endCxn id="9" idx="2"/>
          </p:cNvCxnSpPr>
          <p:nvPr/>
        </p:nvCxnSpPr>
        <p:spPr>
          <a:xfrm>
            <a:off x="799421" y="4706198"/>
            <a:ext cx="2929299" cy="13122"/>
          </a:xfrm>
          <a:prstGeom prst="line">
            <a:avLst/>
          </a:prstGeom>
          <a:ln w="508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直線接點 149">
            <a:extLst>
              <a:ext uri="{FF2B5EF4-FFF2-40B4-BE49-F238E27FC236}">
                <a16:creationId xmlns:a16="http://schemas.microsoft.com/office/drawing/2014/main" id="{EA40C0FD-7C37-0D8B-EC92-4503344F2AE0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1135332" y="2771065"/>
            <a:ext cx="1618028" cy="7695"/>
          </a:xfrm>
          <a:prstGeom prst="line">
            <a:avLst/>
          </a:prstGeom>
          <a:ln w="508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橢圓 40">
            <a:extLst>
              <a:ext uri="{FF2B5EF4-FFF2-40B4-BE49-F238E27FC236}">
                <a16:creationId xmlns:a16="http://schemas.microsoft.com/office/drawing/2014/main" id="{49BF6FC1-A074-80C3-7BDE-C27750C97FD9}"/>
              </a:ext>
            </a:extLst>
          </p:cNvPr>
          <p:cNvSpPr/>
          <p:nvPr/>
        </p:nvSpPr>
        <p:spPr>
          <a:xfrm>
            <a:off x="2227703" y="4040410"/>
            <a:ext cx="77948" cy="77948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30B327E4-FDBB-467C-0638-7C36B450B155}"/>
              </a:ext>
            </a:extLst>
          </p:cNvPr>
          <p:cNvSpPr txBox="1"/>
          <p:nvPr/>
        </p:nvSpPr>
        <p:spPr>
          <a:xfrm>
            <a:off x="2246235" y="3899362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G</a:t>
            </a:r>
            <a:r>
              <a:rPr lang="en-US" altLang="zh-TW" b="1" baseline="-30000" dirty="0"/>
              <a:t>2</a:t>
            </a:r>
            <a:endParaRPr lang="zh-TW" altLang="en-US" b="1" baseline="-30000" dirty="0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C95FC513-2FF3-80E7-9DE8-AC7B183664B1}"/>
              </a:ext>
            </a:extLst>
          </p:cNvPr>
          <p:cNvSpPr txBox="1"/>
          <p:nvPr/>
        </p:nvSpPr>
        <p:spPr>
          <a:xfrm>
            <a:off x="888608" y="3922319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G</a:t>
            </a:r>
            <a:r>
              <a:rPr lang="en-US" altLang="zh-TW" b="1" baseline="-30000" dirty="0"/>
              <a:t>1</a:t>
            </a:r>
            <a:endParaRPr lang="zh-TW" altLang="en-US" b="1" baseline="-30000" dirty="0"/>
          </a:p>
        </p:txBody>
      </p:sp>
      <p:sp>
        <p:nvSpPr>
          <p:cNvPr id="39" name="橢圓 38">
            <a:extLst>
              <a:ext uri="{FF2B5EF4-FFF2-40B4-BE49-F238E27FC236}">
                <a16:creationId xmlns:a16="http://schemas.microsoft.com/office/drawing/2014/main" id="{B916CC00-2D94-E6F9-22DE-27993407AB96}"/>
              </a:ext>
            </a:extLst>
          </p:cNvPr>
          <p:cNvSpPr/>
          <p:nvPr/>
        </p:nvSpPr>
        <p:spPr>
          <a:xfrm>
            <a:off x="1231014" y="4046805"/>
            <a:ext cx="77948" cy="77948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手繪多邊形: 圖案 3">
            <a:extLst>
              <a:ext uri="{FF2B5EF4-FFF2-40B4-BE49-F238E27FC236}">
                <a16:creationId xmlns:a16="http://schemas.microsoft.com/office/drawing/2014/main" id="{4B2AA12F-B1F0-1EC5-D0E6-103F67EB3F7F}"/>
              </a:ext>
            </a:extLst>
          </p:cNvPr>
          <p:cNvSpPr/>
          <p:nvPr/>
        </p:nvSpPr>
        <p:spPr>
          <a:xfrm>
            <a:off x="1126067" y="2772833"/>
            <a:ext cx="1697566" cy="1938867"/>
          </a:xfrm>
          <a:custGeom>
            <a:avLst/>
            <a:gdLst>
              <a:gd name="connsiteX0" fmla="*/ 0 w 1697566"/>
              <a:gd name="connsiteY0" fmla="*/ 0 h 1938867"/>
              <a:gd name="connsiteX1" fmla="*/ 203200 w 1697566"/>
              <a:gd name="connsiteY1" fmla="*/ 1938867 h 1938867"/>
              <a:gd name="connsiteX2" fmla="*/ 1697566 w 1697566"/>
              <a:gd name="connsiteY2" fmla="*/ 1938867 h 1938867"/>
              <a:gd name="connsiteX3" fmla="*/ 0 w 1697566"/>
              <a:gd name="connsiteY3" fmla="*/ 0 h 193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566" h="1938867">
                <a:moveTo>
                  <a:pt x="0" y="0"/>
                </a:moveTo>
                <a:lnTo>
                  <a:pt x="203200" y="1938867"/>
                </a:lnTo>
                <a:lnTo>
                  <a:pt x="1697566" y="1938867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2BC327FC-A009-3585-9EFC-4CC9C20BAADD}"/>
                  </a:ext>
                </a:extLst>
              </p14:cNvPr>
              <p14:cNvContentPartPr/>
              <p14:nvPr/>
            </p14:nvContentPartPr>
            <p14:xfrm>
              <a:off x="1576800" y="1292040"/>
              <a:ext cx="8754840" cy="321696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2BC327FC-A009-3585-9EFC-4CC9C20BAAD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67440" y="1282680"/>
                <a:ext cx="8773560" cy="323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CEC0EB25-106F-8FC3-632C-3E8A405C19D2}"/>
                  </a:ext>
                </a:extLst>
              </p14:cNvPr>
              <p14:cNvContentPartPr/>
              <p14:nvPr/>
            </p14:nvContentPartPr>
            <p14:xfrm>
              <a:off x="1209960" y="1867680"/>
              <a:ext cx="4072320" cy="342720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CEC0EB25-106F-8FC3-632C-3E8A405C19D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00600" y="1858320"/>
                <a:ext cx="4091040" cy="344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筆跡 5">
                <a:extLst>
                  <a:ext uri="{FF2B5EF4-FFF2-40B4-BE49-F238E27FC236}">
                    <a16:creationId xmlns:a16="http://schemas.microsoft.com/office/drawing/2014/main" id="{BD7B5DBA-BA25-B5FE-CD9F-9945A2CF3257}"/>
                  </a:ext>
                </a:extLst>
              </p14:cNvPr>
              <p14:cNvContentPartPr/>
              <p14:nvPr/>
            </p14:nvContentPartPr>
            <p14:xfrm>
              <a:off x="428760" y="1963080"/>
              <a:ext cx="9289800" cy="3230640"/>
            </p14:xfrm>
          </p:contentPart>
        </mc:Choice>
        <mc:Fallback>
          <p:pic>
            <p:nvPicPr>
              <p:cNvPr id="6" name="筆跡 5">
                <a:extLst>
                  <a:ext uri="{FF2B5EF4-FFF2-40B4-BE49-F238E27FC236}">
                    <a16:creationId xmlns:a16="http://schemas.microsoft.com/office/drawing/2014/main" id="{BD7B5DBA-BA25-B5FE-CD9F-9945A2CF325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19400" y="1953720"/>
                <a:ext cx="9308520" cy="3249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75C13BAE-DFA7-0E94-0814-020070BAAC5B}"/>
                  </a:ext>
                </a:extLst>
              </p14:cNvPr>
              <p14:cNvContentPartPr/>
              <p14:nvPr/>
            </p14:nvContentPartPr>
            <p14:xfrm>
              <a:off x="1466640" y="914040"/>
              <a:ext cx="7994160" cy="401652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75C13BAE-DFA7-0E94-0814-020070BAAC5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457280" y="904680"/>
                <a:ext cx="8012880" cy="4035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82514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3" grpId="0" animBg="1"/>
      <p:bldP spid="136" grpId="0" animBg="1"/>
      <p:bldP spid="30" grpId="0" animBg="1"/>
      <p:bldP spid="137" grpId="0"/>
      <p:bldP spid="138" grpId="0"/>
      <p:bldP spid="4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23108</TotalTime>
  <Words>1174</Words>
  <Application>Microsoft Office PowerPoint</Application>
  <PresentationFormat>寬螢幕</PresentationFormat>
  <Paragraphs>82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相鄰三角形重心連線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1092</cp:revision>
  <dcterms:created xsi:type="dcterms:W3CDTF">2015-07-26T15:18:38Z</dcterms:created>
  <dcterms:modified xsi:type="dcterms:W3CDTF">2024-02-07T01:02:20Z</dcterms:modified>
</cp:coreProperties>
</file>