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94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6000"/>
    <a:srgbClr val="3399FF"/>
    <a:srgbClr val="CCFFCC"/>
    <a:srgbClr val="FFCCFF"/>
    <a:srgbClr val="FF00FF"/>
    <a:srgbClr val="FFCA21"/>
    <a:srgbClr val="F5F5F5"/>
    <a:srgbClr val="FFFF99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1A2562D-A9AC-47F3-A94C-6C979242E82C}" v="187" dt="2023-10-20T02:16:18.45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50" autoAdjust="0"/>
    <p:restoredTop sz="90611" autoAdjust="0"/>
  </p:normalViewPr>
  <p:slideViewPr>
    <p:cSldViewPr snapToGrid="0">
      <p:cViewPr varScale="1">
        <p:scale>
          <a:sx n="72" d="100"/>
          <a:sy n="72" d="100"/>
        </p:scale>
        <p:origin x="556" y="56"/>
      </p:cViewPr>
      <p:guideLst>
        <p:guide pos="3840"/>
        <p:guide orient="horz" pos="216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55F94B99-0176-4F0B-A611-9CDBCF48EDBB}"/>
    <pc:docChg chg="undo custSel modSld sldOrd">
      <pc:chgData name="代數白痴 顧" userId="316db6a4f7ef8138" providerId="LiveId" clId="{55F94B99-0176-4F0B-A611-9CDBCF48EDBB}" dt="2023-08-22T07:58:39.561" v="3497" actId="478"/>
      <pc:docMkLst>
        <pc:docMk/>
      </pc:docMkLst>
      <pc:sldChg chg="addSp delSp modSp mod modTransition delAnim modNotesTx">
        <pc:chgData name="代數白痴 顧" userId="316db6a4f7ef8138" providerId="LiveId" clId="{55F94B99-0176-4F0B-A611-9CDBCF48EDBB}" dt="2023-08-22T07:54:31.841" v="2831"/>
        <pc:sldMkLst>
          <pc:docMk/>
          <pc:sldMk cId="754667137" sldId="386"/>
        </pc:sldMkLst>
        <pc:spChg chg="del">
          <ac:chgData name="代數白痴 顧" userId="316db6a4f7ef8138" providerId="LiveId" clId="{55F94B99-0176-4F0B-A611-9CDBCF48EDBB}" dt="2023-08-22T07:08:04.381" v="47" actId="478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55F94B99-0176-4F0B-A611-9CDBCF48EDBB}" dt="2023-08-22T07:29:22.620" v="141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10:24.219" v="155" actId="114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55F94B99-0176-4F0B-A611-9CDBCF48EDBB}" dt="2023-08-22T07:13:00.291" v="191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55F94B99-0176-4F0B-A611-9CDBCF48EDBB}" dt="2023-08-22T07:13:05.271" v="193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55F94B99-0176-4F0B-A611-9CDBCF48EDBB}" dt="2023-08-22T07:11:13.254" v="161" actId="1035"/>
          <ac:grpSpMkLst>
            <pc:docMk/>
            <pc:sldMk cId="754667137" sldId="386"/>
            <ac:grpSpMk id="2" creationId="{9204BB33-F861-B3E8-E94D-762DF3B9352D}"/>
          </ac:grpSpMkLst>
        </pc:grpChg>
        <pc:picChg chg="del">
          <ac:chgData name="代數白痴 顧" userId="316db6a4f7ef8138" providerId="LiveId" clId="{55F94B99-0176-4F0B-A611-9CDBCF48EDBB}" dt="2023-08-22T07:08:00.390" v="46" actId="478"/>
          <ac:picMkLst>
            <pc:docMk/>
            <pc:sldMk cId="754667137" sldId="386"/>
            <ac:picMk id="5" creationId="{D83FD19A-348B-AF10-C630-722FBF41D9D8}"/>
          </ac:picMkLst>
        </pc:pic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3" creationId="{81D45C5D-A565-ABC6-9D58-B9CCD4891E87}"/>
          </ac:cxnSpMkLst>
        </pc:cxn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4" creationId="{525A41AE-16B1-2199-F064-661CD6BC3F11}"/>
          </ac:cxnSpMkLst>
        </pc:cxnChg>
      </pc:sldChg>
      <pc:sldChg chg="addSp delSp modSp mod ord modTransition modAnim modNotesTx">
        <pc:chgData name="代數白痴 顧" userId="316db6a4f7ef8138" providerId="LiveId" clId="{55F94B99-0176-4F0B-A611-9CDBCF48EDBB}" dt="2023-08-22T07:58:39.561" v="3497" actId="478"/>
        <pc:sldMkLst>
          <pc:docMk/>
          <pc:sldMk cId="731354489" sldId="387"/>
        </pc:sldMkLst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55F94B99-0176-4F0B-A611-9CDBCF48EDBB}" dt="2023-08-22T07:28:15.155" v="1312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55F94B99-0176-4F0B-A611-9CDBCF48EDBB}" dt="2023-08-22T07:28:22.919" v="1329" actId="1036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55F94B99-0176-4F0B-A611-9CDBCF48EDBB}" dt="2023-08-22T07:47:59.001" v="1654" actId="14100"/>
          <ac:spMkLst>
            <pc:docMk/>
            <pc:sldMk cId="731354489" sldId="387"/>
            <ac:spMk id="12" creationId="{04A0A522-7655-D0AA-1303-46DBC24F5B8F}"/>
          </ac:spMkLst>
        </pc:spChg>
        <pc:spChg chg="add mod">
          <ac:chgData name="代數白痴 顧" userId="316db6a4f7ef8138" providerId="LiveId" clId="{55F94B99-0176-4F0B-A611-9CDBCF48EDBB}" dt="2023-08-22T07:47:40.843" v="1643" actId="1037"/>
          <ac:spMkLst>
            <pc:docMk/>
            <pc:sldMk cId="731354489" sldId="387"/>
            <ac:spMk id="15" creationId="{2C8096C6-CE61-0A31-1398-DF840AADFE5B}"/>
          </ac:spMkLst>
        </pc:spChg>
        <pc:spChg chg="add mod">
          <ac:chgData name="代數白痴 顧" userId="316db6a4f7ef8138" providerId="LiveId" clId="{55F94B99-0176-4F0B-A611-9CDBCF48EDBB}" dt="2023-08-22T07:48:03.234" v="1656" actId="1035"/>
          <ac:spMkLst>
            <pc:docMk/>
            <pc:sldMk cId="731354489" sldId="387"/>
            <ac:spMk id="17" creationId="{A742D6DE-DF52-C71E-8A3E-50F37D1408EE}"/>
          </ac:spMkLst>
        </pc:spChg>
        <pc:spChg chg="mod">
          <ac:chgData name="代數白痴 顧" userId="316db6a4f7ef8138" providerId="LiveId" clId="{55F94B99-0176-4F0B-A611-9CDBCF48EDBB}" dt="2023-08-22T07:28:35.027" v="135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30:14.337" v="1468" actId="1035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55F94B99-0176-4F0B-A611-9CDBCF48EDBB}" dt="2023-08-22T07:27:20.629" v="1293" actId="1036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55F94B99-0176-4F0B-A611-9CDBCF48EDBB}" dt="2023-08-22T07:48:09.589" v="1657" actId="1076"/>
          <ac:grpSpMkLst>
            <pc:docMk/>
            <pc:sldMk cId="731354489" sldId="387"/>
            <ac:grpSpMk id="18" creationId="{9DDA2D0B-4903-1CE7-A760-C86A0535465F}"/>
          </ac:grpSpMkLst>
        </pc:grpChg>
        <pc:graphicFrameChg chg="del">
          <ac:chgData name="代數白痴 顧" userId="316db6a4f7ef8138" providerId="LiveId" clId="{55F94B99-0176-4F0B-A611-9CDBCF48EDBB}" dt="2023-08-22T07:23:43.308" v="1112" actId="478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del">
          <ac:chgData name="代數白痴 顧" userId="316db6a4f7ef8138" providerId="LiveId" clId="{55F94B99-0176-4F0B-A611-9CDBCF48EDBB}" dt="2023-08-22T07:23:44.241" v="1113" actId="478"/>
          <ac:picMkLst>
            <pc:docMk/>
            <pc:sldMk cId="731354489" sldId="387"/>
            <ac:picMk id="2" creationId="{82B5412F-2395-4912-A5DC-A0FB01B452F5}"/>
          </ac:picMkLst>
        </pc:picChg>
        <pc:cxnChg chg="del">
          <ac:chgData name="代數白痴 顧" userId="316db6a4f7ef8138" providerId="LiveId" clId="{55F94B99-0176-4F0B-A611-9CDBCF48EDBB}" dt="2023-08-22T07:58:39.561" v="3497" actId="478"/>
          <ac:cxnSpMkLst>
            <pc:docMk/>
            <pc:sldMk cId="731354489" sldId="387"/>
            <ac:cxnSpMk id="3" creationId="{6B4E590D-461B-88CD-E38F-F926C145DD1C}"/>
          </ac:cxnSpMkLst>
        </pc:cxnChg>
        <pc:cxnChg chg="del">
          <ac:chgData name="代數白痴 顧" userId="316db6a4f7ef8138" providerId="LiveId" clId="{55F94B99-0176-4F0B-A611-9CDBCF48EDBB}" dt="2023-08-22T07:58:38.514" v="3496" actId="478"/>
          <ac:cxnSpMkLst>
            <pc:docMk/>
            <pc:sldMk cId="731354489" sldId="387"/>
            <ac:cxnSpMk id="4" creationId="{135ABC96-DCBC-8B2F-7EC4-F262B2BE20F5}"/>
          </ac:cxnSpMkLst>
        </pc:cxnChg>
        <pc:cxnChg chg="mod">
          <ac:chgData name="代數白痴 顧" userId="316db6a4f7ef8138" providerId="LiveId" clId="{55F94B99-0176-4F0B-A611-9CDBCF48EDBB}" dt="2023-08-22T07:26:24.316" v="1259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55F94B99-0176-4F0B-A611-9CDBCF48EDBB}" dt="2023-08-22T07:47:52.877" v="1653" actId="1037"/>
          <ac:cxnSpMkLst>
            <pc:docMk/>
            <pc:sldMk cId="731354489" sldId="387"/>
            <ac:cxnSpMk id="14" creationId="{912D3A43-F820-DC7F-2274-B49319DDD326}"/>
          </ac:cxnSpMkLst>
        </pc:cxnChg>
      </pc:sldChg>
      <pc:sldChg chg="addSp delSp modSp mod modTransition">
        <pc:chgData name="代數白痴 顧" userId="316db6a4f7ef8138" providerId="LiveId" clId="{55F94B99-0176-4F0B-A611-9CDBCF48EDBB}" dt="2023-08-22T07:54:31.841" v="2832"/>
        <pc:sldMkLst>
          <pc:docMk/>
          <pc:sldMk cId="3686676960" sldId="388"/>
        </pc:sldMkLst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1" creationId="{BD1100C8-0914-8651-3A30-627A23BA8AC1}"/>
          </ac:spMkLst>
        </pc:spChg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55F94B99-0176-4F0B-A611-9CDBCF48EDBB}" dt="2023-08-22T07:30:03.315" v="1450" actId="2711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29:49.035" v="1449" actId="113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mod">
          <ac:chgData name="代數白痴 顧" userId="316db6a4f7ef8138" providerId="LiveId" clId="{55F94B99-0176-4F0B-A611-9CDBCF48EDBB}" dt="2023-08-22T07:22:38.843" v="1098" actId="14100"/>
          <ac:picMkLst>
            <pc:docMk/>
            <pc:sldMk cId="3686676960" sldId="388"/>
            <ac:picMk id="5" creationId="{951AE8D5-B0B3-515A-48FE-7501C06AEEA8}"/>
          </ac:picMkLst>
        </pc:picChg>
        <pc:picChg chg="add mod">
          <ac:chgData name="代數白痴 顧" userId="316db6a4f7ef8138" providerId="LiveId" clId="{55F94B99-0176-4F0B-A611-9CDBCF48EDBB}" dt="2023-08-22T07:21:47.491" v="1010" actId="14100"/>
          <ac:picMkLst>
            <pc:docMk/>
            <pc:sldMk cId="3686676960" sldId="388"/>
            <ac:picMk id="7" creationId="{DBA61E62-6E2C-6E17-BF21-8DF2A86DDF84}"/>
          </ac:picMkLst>
        </pc:picChg>
      </pc:sldChg>
      <pc:sldChg chg="modSp mod modTransition modNotesTx">
        <pc:chgData name="代數白痴 顧" userId="316db6a4f7ef8138" providerId="LiveId" clId="{55F94B99-0176-4F0B-A611-9CDBCF48EDBB}" dt="2023-08-22T07:54:31.841" v="2829"/>
        <pc:sldMkLst>
          <pc:docMk/>
          <pc:sldMk cId="151402070" sldId="390"/>
        </pc:sldMkLst>
        <pc:spChg chg="mod">
          <ac:chgData name="代數白痴 顧" userId="316db6a4f7ef8138" providerId="LiveId" clId="{55F94B99-0176-4F0B-A611-9CDBCF48EDBB}" dt="2023-08-22T07:07:54.030" v="4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FB85AE7-A0F5-4DA8-97D7-E7F22FB77780}"/>
    <pc:docChg chg="undo custSel addSld delSld modSld">
      <pc:chgData name="代數白痴 顧" userId="316db6a4f7ef8138" providerId="LiveId" clId="{8FB85AE7-A0F5-4DA8-97D7-E7F22FB77780}" dt="2023-08-18T06:04:46.540" v="2336" actId="113"/>
      <pc:docMkLst>
        <pc:docMk/>
      </pc:docMkLst>
      <pc:sldChg chg="del">
        <pc:chgData name="代數白痴 顧" userId="316db6a4f7ef8138" providerId="LiveId" clId="{8FB85AE7-A0F5-4DA8-97D7-E7F22FB77780}" dt="2023-08-18T05:16:47.178" v="20" actId="2696"/>
        <pc:sldMkLst>
          <pc:docMk/>
          <pc:sldMk cId="371298532" sldId="385"/>
        </pc:sldMkLst>
      </pc:sldChg>
      <pc:sldChg chg="addSp delSp modSp mod">
        <pc:chgData name="代數白痴 顧" userId="316db6a4f7ef8138" providerId="LiveId" clId="{8FB85AE7-A0F5-4DA8-97D7-E7F22FB77780}" dt="2023-08-18T06:04:46.540" v="2336" actId="113"/>
        <pc:sldMkLst>
          <pc:docMk/>
          <pc:sldMk cId="754667137" sldId="386"/>
        </pc:sldMkLst>
        <pc:spChg chg="add del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5" creationId="{253A8C6F-2949-99D4-3203-C7AC06922C8F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7" creationId="{CD3B62D5-4DBA-721C-19FB-BF28ABFEA968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8" creationId="{531A3921-0E54-D4A3-D0D1-96487A832626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9" creationId="{994C41C1-D72E-B7CB-8666-937C27AAD80F}"/>
          </ac:spMkLst>
        </pc:spChg>
        <pc:spChg chg="mod">
          <ac:chgData name="代數白痴 顧" userId="316db6a4f7ef8138" providerId="LiveId" clId="{8FB85AE7-A0F5-4DA8-97D7-E7F22FB77780}" dt="2023-08-18T05:27:04.148" v="32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6:04:46.540" v="2336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FB85AE7-A0F5-4DA8-97D7-E7F22FB77780}" dt="2023-08-18T05:26:39.089" v="308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8FB85AE7-A0F5-4DA8-97D7-E7F22FB77780}" dt="2023-08-18T05:57:43.148" v="188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8FB85AE7-A0F5-4DA8-97D7-E7F22FB77780}" dt="2023-08-18T05:57:52.617" v="1889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8FB85AE7-A0F5-4DA8-97D7-E7F22FB77780}" dt="2023-08-18T05:17:31.653" v="94" actId="478"/>
          <ac:graphicFrameMkLst>
            <pc:docMk/>
            <pc:sldMk cId="754667137" sldId="386"/>
            <ac:graphicFrameMk id="6" creationId="{06C634D9-861A-7EF8-623E-789717632D34}"/>
          </ac:graphicFrameMkLst>
        </pc:graphicFrameChg>
      </pc:sldChg>
      <pc:sldChg chg="addSp delSp modSp mod delAnim">
        <pc:chgData name="代數白痴 顧" userId="316db6a4f7ef8138" providerId="LiveId" clId="{8FB85AE7-A0F5-4DA8-97D7-E7F22FB77780}" dt="2023-08-18T05:56:54.253" v="1864" actId="20577"/>
        <pc:sldMkLst>
          <pc:docMk/>
          <pc:sldMk cId="731354489" sldId="387"/>
        </pc:sldMkLst>
        <pc:spChg chg="mod">
          <ac:chgData name="代數白痴 顧" userId="316db6a4f7ef8138" providerId="LiveId" clId="{8FB85AE7-A0F5-4DA8-97D7-E7F22FB77780}" dt="2023-08-18T05:56:54.253" v="1864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47:19.156" v="1276" actId="478"/>
          <ac:grpSpMkLst>
            <pc:docMk/>
            <pc:sldMk cId="731354489" sldId="387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54:29.061" v="1646" actId="1076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add mod">
          <ac:chgData name="代數白痴 顧" userId="316db6a4f7ef8138" providerId="LiveId" clId="{8FB85AE7-A0F5-4DA8-97D7-E7F22FB77780}" dt="2023-08-18T05:54:33.231" v="1647" actId="14100"/>
          <ac:picMkLst>
            <pc:docMk/>
            <pc:sldMk cId="731354489" sldId="387"/>
            <ac:picMk id="2" creationId="{82B5412F-2395-4912-A5DC-A0FB01B452F5}"/>
          </ac:picMkLst>
        </pc:picChg>
        <pc:picChg chg="add del mod">
          <ac:chgData name="代數白痴 顧" userId="316db6a4f7ef8138" providerId="LiveId" clId="{8FB85AE7-A0F5-4DA8-97D7-E7F22FB77780}" dt="2023-08-18T05:54:08.737" v="1640" actId="478"/>
          <ac:picMkLst>
            <pc:docMk/>
            <pc:sldMk cId="731354489" sldId="387"/>
            <ac:picMk id="7" creationId="{B2927F98-8C80-C9C5-C1C3-8EAB46C5B081}"/>
          </ac:picMkLst>
        </pc:picChg>
      </pc:sldChg>
      <pc:sldChg chg="addSp delSp modSp mod delAnim">
        <pc:chgData name="代數白痴 顧" userId="316db6a4f7ef8138" providerId="LiveId" clId="{8FB85AE7-A0F5-4DA8-97D7-E7F22FB77780}" dt="2023-08-18T05:55:59.111" v="1661" actId="20577"/>
        <pc:sldMkLst>
          <pc:docMk/>
          <pc:sldMk cId="3686676960" sldId="388"/>
        </pc:sldMkLst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1" creationId="{BD1100C8-0914-8651-3A30-627A23BA8AC1}"/>
          </ac:spMkLst>
        </pc:spChg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8FB85AE7-A0F5-4DA8-97D7-E7F22FB77780}" dt="2023-08-18T05:46:08.275" v="1078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5:55:59.111" v="1661" actId="20577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29:20.979" v="477" actId="478"/>
          <ac:grpSpMkLst>
            <pc:docMk/>
            <pc:sldMk cId="3686676960" sldId="388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46:39.040" v="1274" actId="1037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add mod modGraphic">
          <ac:chgData name="代數白痴 顧" userId="316db6a4f7ef8138" providerId="LiveId" clId="{8FB85AE7-A0F5-4DA8-97D7-E7F22FB77780}" dt="2023-08-18T05:46:47.726" v="1275" actId="1076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del mod">
          <ac:chgData name="代數白痴 顧" userId="316db6a4f7ef8138" providerId="LiveId" clId="{8FB85AE7-A0F5-4DA8-97D7-E7F22FB77780}" dt="2023-08-18T05:41:35.097" v="721" actId="478"/>
          <ac:picMkLst>
            <pc:docMk/>
            <pc:sldMk cId="3686676960" sldId="388"/>
            <ac:picMk id="6" creationId="{F022E054-2816-4390-DB84-54AE3AA0D77A}"/>
          </ac:picMkLst>
        </pc:picChg>
        <pc:picChg chg="add del mod">
          <ac:chgData name="代數白痴 顧" userId="316db6a4f7ef8138" providerId="LiveId" clId="{8FB85AE7-A0F5-4DA8-97D7-E7F22FB77780}" dt="2023-08-18T05:44:36.507" v="1013" actId="478"/>
          <ac:picMkLst>
            <pc:docMk/>
            <pc:sldMk cId="3686676960" sldId="388"/>
            <ac:picMk id="8" creationId="{33E958B5-E6E7-1612-E6B4-E7B24A62E811}"/>
          </ac:picMkLst>
        </pc:picChg>
      </pc:sldChg>
      <pc:sldChg chg="del">
        <pc:chgData name="代數白痴 顧" userId="316db6a4f7ef8138" providerId="LiveId" clId="{8FB85AE7-A0F5-4DA8-97D7-E7F22FB77780}" dt="2023-08-18T05:55:29.066" v="1648" actId="2696"/>
        <pc:sldMkLst>
          <pc:docMk/>
          <pc:sldMk cId="653955125" sldId="389"/>
        </pc:sldMkLst>
      </pc:sldChg>
      <pc:sldChg chg="modSp add mod modNotesTx">
        <pc:chgData name="代數白痴 顧" userId="316db6a4f7ef8138" providerId="LiveId" clId="{8FB85AE7-A0F5-4DA8-97D7-E7F22FB77780}" dt="2023-08-18T05:17:06.210" v="93" actId="20577"/>
        <pc:sldMkLst>
          <pc:docMk/>
          <pc:sldMk cId="151402070" sldId="390"/>
        </pc:sldMkLst>
        <pc:spChg chg="mod">
          <ac:chgData name="代數白痴 顧" userId="316db6a4f7ef8138" providerId="LiveId" clId="{8FB85AE7-A0F5-4DA8-97D7-E7F22FB77780}" dt="2023-08-18T05:16:39.058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 del">
        <pc:chgData name="代數白痴 顧" userId="316db6a4f7ef8138" providerId="LiveId" clId="{8FB85AE7-A0F5-4DA8-97D7-E7F22FB77780}" dt="2023-08-18T06:04:36.870" v="2335" actId="2696"/>
        <pc:sldMkLst>
          <pc:docMk/>
          <pc:sldMk cId="2804560884" sldId="391"/>
        </pc:sldMkLst>
      </pc:sldChg>
    </pc:docChg>
  </pc:docChgLst>
  <pc:docChgLst>
    <pc:chgData name="代數白痴 顧" userId="316db6a4f7ef8138" providerId="LiveId" clId="{3EF6FB12-2412-4B6F-84AC-91100439E367}"/>
    <pc:docChg chg="undo custSel addSld modSld sldOrd">
      <pc:chgData name="代數白痴 顧" userId="316db6a4f7ef8138" providerId="LiveId" clId="{3EF6FB12-2412-4B6F-84AC-91100439E367}" dt="2023-08-11T06:18:46.052" v="3428" actId="1076"/>
      <pc:docMkLst>
        <pc:docMk/>
      </pc:docMkLst>
      <pc:sldChg chg="addSp delSp modSp mod modNotesTx">
        <pc:chgData name="代數白痴 顧" userId="316db6a4f7ef8138" providerId="LiveId" clId="{3EF6FB12-2412-4B6F-84AC-91100439E367}" dt="2023-08-10T02:18:36.627" v="231" actId="20577"/>
        <pc:sldMkLst>
          <pc:docMk/>
          <pc:sldMk cId="2873434386" sldId="379"/>
        </pc:sldMkLst>
        <pc:spChg chg="mod">
          <ac:chgData name="代數白痴 顧" userId="316db6a4f7ef8138" providerId="LiveId" clId="{3EF6FB12-2412-4B6F-84AC-91100439E367}" dt="2023-08-10T02:18:36.627" v="231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16:08.878" v="202" actId="20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16:18.022" v="203" actId="20577"/>
          <ac:spMkLst>
            <pc:docMk/>
            <pc:sldMk cId="2873434386" sldId="379"/>
            <ac:spMk id="89" creationId="{9E8FE398-ED8E-E5DE-BD50-E0471252FAF6}"/>
          </ac:spMkLst>
        </pc:spChg>
        <pc:picChg chg="del">
          <ac:chgData name="代數白痴 顧" userId="316db6a4f7ef8138" providerId="LiveId" clId="{3EF6FB12-2412-4B6F-84AC-91100439E367}" dt="2023-08-10T01:58:49.655" v="6" actId="478"/>
          <ac:picMkLst>
            <pc:docMk/>
            <pc:sldMk cId="2873434386" sldId="379"/>
            <ac:picMk id="5" creationId="{BC1F925B-0C3B-2CBA-E942-A09FF91D4971}"/>
          </ac:picMkLst>
        </pc:picChg>
        <pc:picChg chg="add mod">
          <ac:chgData name="代數白痴 顧" userId="316db6a4f7ef8138" providerId="LiveId" clId="{3EF6FB12-2412-4B6F-84AC-91100439E367}" dt="2023-08-10T02:16:03.490" v="201" actId="1076"/>
          <ac:picMkLst>
            <pc:docMk/>
            <pc:sldMk cId="2873434386" sldId="379"/>
            <ac:picMk id="1026" creationId="{B5BCF0F2-1FD3-DE0E-CB7D-29A18889274D}"/>
          </ac:picMkLst>
        </pc:picChg>
        <pc:inkChg chg="del">
          <ac:chgData name="代數白痴 顧" userId="316db6a4f7ef8138" providerId="LiveId" clId="{3EF6FB12-2412-4B6F-84AC-91100439E367}" dt="2023-08-10T01:58:27.226" v="0" actId="478"/>
          <ac:inkMkLst>
            <pc:docMk/>
            <pc:sldMk cId="2873434386" sldId="379"/>
            <ac:inkMk id="7" creationId="{89CB6FA2-0BD1-1B11-E3E7-4505EE059161}"/>
          </ac:inkMkLst>
        </pc:ink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3" creationId="{2925DA9F-216A-DEA9-0E8A-BFF174133377}"/>
          </ac:cxnSpMkLst>
        </pc:cxn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4" creationId="{2EEA0B00-6CE8-4BB1-89AD-DBF52E258564}"/>
          </ac:cxnSpMkLst>
        </pc:cxnChg>
      </pc:sldChg>
      <pc:sldChg chg="modSp mod">
        <pc:chgData name="代數白痴 顧" userId="316db6a4f7ef8138" providerId="LiveId" clId="{3EF6FB12-2412-4B6F-84AC-91100439E367}" dt="2023-08-10T02:00:26.828" v="29" actId="20577"/>
        <pc:sldMkLst>
          <pc:docMk/>
          <pc:sldMk cId="371298532" sldId="385"/>
        </pc:sldMkLst>
        <pc:spChg chg="mod">
          <ac:chgData name="代數白痴 顧" userId="316db6a4f7ef8138" providerId="LiveId" clId="{3EF6FB12-2412-4B6F-84AC-91100439E367}" dt="2023-08-10T02:00:26.828" v="29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3EF6FB12-2412-4B6F-84AC-91100439E367}" dt="2023-08-10T02:22:40.785" v="837" actId="14100"/>
        <pc:sldMkLst>
          <pc:docMk/>
          <pc:sldMk cId="754667137" sldId="386"/>
        </pc:sldMkLst>
        <pc:spChg chg="mod">
          <ac:chgData name="代數白痴 顧" userId="316db6a4f7ef8138" providerId="LiveId" clId="{3EF6FB12-2412-4B6F-84AC-91100439E367}" dt="2023-08-10T02:18:43.410" v="255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22:17.366" v="827" actId="20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22:26.985" v="832" actId="20577"/>
          <ac:spMkLst>
            <pc:docMk/>
            <pc:sldMk cId="754667137" sldId="386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2:22:40.785" v="837" actId="14100"/>
          <ac:picMkLst>
            <pc:docMk/>
            <pc:sldMk cId="754667137" sldId="386"/>
            <ac:picMk id="2050" creationId="{794F7D14-7B2A-1ED1-BB45-4856DD9634C1}"/>
          </ac:picMkLst>
        </pc:picChg>
        <pc:inkChg chg="del">
          <ac:chgData name="代數白痴 顧" userId="316db6a4f7ef8138" providerId="LiveId" clId="{3EF6FB12-2412-4B6F-84AC-91100439E367}" dt="2023-08-10T01:58:29.233" v="1" actId="478"/>
          <ac:inkMkLst>
            <pc:docMk/>
            <pc:sldMk cId="754667137" sldId="386"/>
            <ac:inkMk id="5" creationId="{35098A63-3A8A-811C-B80D-A654056C06DF}"/>
          </ac:inkMkLst>
        </pc:ink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3" creationId="{B94FEDC2-0CA5-31AC-C2E1-FDBE1697F254}"/>
          </ac:cxnSpMkLst>
        </pc:cxn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addSp delSp modSp mod delAnim modNotesTx">
        <pc:chgData name="代數白痴 顧" userId="316db6a4f7ef8138" providerId="LiveId" clId="{3EF6FB12-2412-4B6F-84AC-91100439E367}" dt="2023-08-10T02:53:25.523" v="2017" actId="207"/>
        <pc:sldMkLst>
          <pc:docMk/>
          <pc:sldMk cId="731354489" sldId="387"/>
        </pc:sldMkLst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2" creationId="{24FEEFB6-AD7D-A421-2278-C517AED035A6}"/>
          </ac:spMkLst>
        </pc:spChg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6" creationId="{EAC00FB2-5C84-4FD8-E112-89925AE42E21}"/>
          </ac:spMkLst>
        </pc:spChg>
        <pc:spChg chg="mod">
          <ac:chgData name="代數白痴 顧" userId="316db6a4f7ef8138" providerId="LiveId" clId="{3EF6FB12-2412-4B6F-84AC-91100439E367}" dt="2023-08-10T02:51:06.803" v="1634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53:25.523" v="2017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49:59.192" v="1600" actId="20577"/>
          <ac:spMkLst>
            <pc:docMk/>
            <pc:sldMk cId="731354489" sldId="387"/>
            <ac:spMk id="89" creationId="{9E8FE398-ED8E-E5DE-BD50-E0471252FAF6}"/>
          </ac:spMkLst>
        </pc:spChg>
        <pc:graphicFrameChg chg="del">
          <ac:chgData name="代數白痴 顧" userId="316db6a4f7ef8138" providerId="LiveId" clId="{3EF6FB12-2412-4B6F-84AC-91100439E367}" dt="2023-08-10T01:58:53.091" v="7" actId="478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inkChg chg="del">
          <ac:chgData name="代數白痴 顧" userId="316db6a4f7ef8138" providerId="LiveId" clId="{3EF6FB12-2412-4B6F-84AC-91100439E367}" dt="2023-08-10T01:58:31.067" v="2" actId="478"/>
          <ac:inkMkLst>
            <pc:docMk/>
            <pc:sldMk cId="731354489" sldId="387"/>
            <ac:inkMk id="9" creationId="{76871976-FD4D-30CF-56D2-DA8CE50C0CBF}"/>
          </ac:inkMkLst>
        </pc:ink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3" creationId="{6B4E590D-461B-88CD-E38F-F926C145DD1C}"/>
          </ac:cxnSpMkLst>
        </pc:cxn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4" creationId="{135ABC96-DCBC-8B2F-7EC4-F262B2BE20F5}"/>
          </ac:cxnSpMkLst>
        </pc:cxnChg>
      </pc:sldChg>
      <pc:sldChg chg="addSp modSp mod">
        <pc:chgData name="代數白痴 顧" userId="316db6a4f7ef8138" providerId="LiveId" clId="{3EF6FB12-2412-4B6F-84AC-91100439E367}" dt="2023-08-10T03:52:19.668" v="2675" actId="20577"/>
        <pc:sldMkLst>
          <pc:docMk/>
          <pc:sldMk cId="3686676960" sldId="388"/>
        </pc:sldMkLst>
        <pc:spChg chg="mod">
          <ac:chgData name="代數白痴 顧" userId="316db6a4f7ef8138" providerId="LiveId" clId="{3EF6FB12-2412-4B6F-84AC-91100439E367}" dt="2023-08-10T03:52:19.668" v="2675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3:51:40.629" v="2649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50:05.966" v="1602" actId="20577"/>
          <ac:spMkLst>
            <pc:docMk/>
            <pc:sldMk cId="3686676960" sldId="388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3:52:05.669" v="2652" actId="1076"/>
          <ac:picMkLst>
            <pc:docMk/>
            <pc:sldMk cId="3686676960" sldId="388"/>
            <ac:picMk id="6" creationId="{E8BD243C-81E3-BE53-9D4D-51A1C3F24BE7}"/>
          </ac:picMkLst>
        </pc:picChg>
      </pc:sldChg>
      <pc:sldChg chg="addSp delSp modSp add mod">
        <pc:chgData name="代數白痴 顧" userId="316db6a4f7ef8138" providerId="LiveId" clId="{3EF6FB12-2412-4B6F-84AC-91100439E367}" dt="2023-08-10T02:39:04.334" v="1115" actId="14100"/>
        <pc:sldMkLst>
          <pc:docMk/>
          <pc:sldMk cId="3837981058" sldId="389"/>
        </pc:sldMkLst>
        <pc:spChg chg="mod">
          <ac:chgData name="代數白痴 顧" userId="316db6a4f7ef8138" providerId="LiveId" clId="{3EF6FB12-2412-4B6F-84AC-91100439E367}" dt="2023-08-10T02:38:54.380" v="1112" actId="207"/>
          <ac:spMkLst>
            <pc:docMk/>
            <pc:sldMk cId="3837981058" sldId="389"/>
            <ac:spMk id="60" creationId="{90ECAF3B-FFFF-A531-AFBE-31708C7D891C}"/>
          </ac:spMkLst>
        </pc:spChg>
        <pc:picChg chg="del">
          <ac:chgData name="代數白痴 顧" userId="316db6a4f7ef8138" providerId="LiveId" clId="{3EF6FB12-2412-4B6F-84AC-91100439E367}" dt="2023-08-10T02:36:50.892" v="839" actId="478"/>
          <ac:picMkLst>
            <pc:docMk/>
            <pc:sldMk cId="3837981058" sldId="389"/>
            <ac:picMk id="2050" creationId="{794F7D14-7B2A-1ED1-BB45-4856DD9634C1}"/>
          </ac:picMkLst>
        </pc:picChg>
        <pc:picChg chg="add mod">
          <ac:chgData name="代數白痴 顧" userId="316db6a4f7ef8138" providerId="LiveId" clId="{3EF6FB12-2412-4B6F-84AC-91100439E367}" dt="2023-08-10T02:39:04.334" v="1115" actId="14100"/>
          <ac:picMkLst>
            <pc:docMk/>
            <pc:sldMk cId="3837981058" sldId="389"/>
            <ac:picMk id="3074" creationId="{BE06FF17-105E-1BBA-6221-5E5E9B5740FF}"/>
          </ac:picMkLst>
        </pc:picChg>
      </pc:sldChg>
      <pc:sldChg chg="addSp delSp modSp add mod ord">
        <pc:chgData name="代數白痴 顧" userId="316db6a4f7ef8138" providerId="LiveId" clId="{3EF6FB12-2412-4B6F-84AC-91100439E367}" dt="2023-08-11T06:18:46.052" v="3428" actId="1076"/>
        <pc:sldMkLst>
          <pc:docMk/>
          <pc:sldMk cId="2141944949" sldId="390"/>
        </pc:sldMkLst>
        <pc:spChg chg="mod">
          <ac:chgData name="代數白痴 顧" userId="316db6a4f7ef8138" providerId="LiveId" clId="{3EF6FB12-2412-4B6F-84AC-91100439E367}" dt="2023-08-10T02:48:31.007" v="1597" actId="6549"/>
          <ac:spMkLst>
            <pc:docMk/>
            <pc:sldMk cId="2141944949" sldId="390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1T06:18:46.052" v="3428" actId="1076"/>
          <ac:picMkLst>
            <pc:docMk/>
            <pc:sldMk cId="2141944949" sldId="390"/>
            <ac:picMk id="6" creationId="{9D19A6CA-0DCF-598E-9698-C9A8E332EE81}"/>
          </ac:picMkLst>
        </pc:picChg>
        <pc:picChg chg="del">
          <ac:chgData name="代數白痴 顧" userId="316db6a4f7ef8138" providerId="LiveId" clId="{3EF6FB12-2412-4B6F-84AC-91100439E367}" dt="2023-08-10T02:44:15.100" v="1117" actId="478"/>
          <ac:picMkLst>
            <pc:docMk/>
            <pc:sldMk cId="2141944949" sldId="390"/>
            <ac:picMk id="3074" creationId="{BE06FF17-105E-1BBA-6221-5E5E9B5740FF}"/>
          </ac:picMkLst>
        </pc:picChg>
      </pc:sldChg>
      <pc:sldChg chg="addSp delSp modSp add mod">
        <pc:chgData name="代數白痴 顧" userId="316db6a4f7ef8138" providerId="LiveId" clId="{3EF6FB12-2412-4B6F-84AC-91100439E367}" dt="2023-08-10T04:14:31.882" v="3427" actId="1076"/>
        <pc:sldMkLst>
          <pc:docMk/>
          <pc:sldMk cId="3176852412" sldId="391"/>
        </pc:sldMkLst>
        <pc:spChg chg="mod">
          <ac:chgData name="代數白痴 顧" userId="316db6a4f7ef8138" providerId="LiveId" clId="{3EF6FB12-2412-4B6F-84AC-91100439E367}" dt="2023-08-10T04:14:09.765" v="3425" actId="20577"/>
          <ac:spMkLst>
            <pc:docMk/>
            <pc:sldMk cId="3176852412" sldId="391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0T04:14:31.882" v="3427" actId="1076"/>
          <ac:picMkLst>
            <pc:docMk/>
            <pc:sldMk cId="3176852412" sldId="391"/>
            <ac:picMk id="6" creationId="{5F560B16-4AA1-138C-6AB8-F33F65B13ED7}"/>
          </ac:picMkLst>
        </pc:picChg>
        <pc:picChg chg="del">
          <ac:chgData name="代數白痴 顧" userId="316db6a4f7ef8138" providerId="LiveId" clId="{3EF6FB12-2412-4B6F-84AC-91100439E367}" dt="2023-08-10T03:59:42.886" v="2679" actId="478"/>
          <ac:picMkLst>
            <pc:docMk/>
            <pc:sldMk cId="3176852412" sldId="391"/>
            <ac:picMk id="3074" creationId="{BE06FF17-105E-1BBA-6221-5E5E9B5740FF}"/>
          </ac:picMkLst>
        </pc:pic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EAB598B5-D2A8-4AD7-B11D-3047CB671D66}"/>
    <pc:docChg chg="undo custSel addSld delSld modSld">
      <pc:chgData name="代數白痴 顧" userId="316db6a4f7ef8138" providerId="LiveId" clId="{EAB598B5-D2A8-4AD7-B11D-3047CB671D66}" dt="2023-09-01T05:39:35.757" v="4034"/>
      <pc:docMkLst>
        <pc:docMk/>
      </pc:docMkLst>
      <pc:sldChg chg="addSp delSp modSp mod modTransition delAnim modAnim">
        <pc:chgData name="代數白痴 顧" userId="316db6a4f7ef8138" providerId="LiveId" clId="{EAB598B5-D2A8-4AD7-B11D-3047CB671D66}" dt="2023-09-01T05:39:35.756" v="4033"/>
        <pc:sldMkLst>
          <pc:docMk/>
          <pc:sldMk cId="754667137" sldId="386"/>
        </pc:sldMkLst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5" creationId="{3F5D0317-5E97-898C-8965-79B0B9AAAE55}"/>
          </ac:spMkLst>
        </pc:spChg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6" creationId="{BFB73100-5741-C406-1686-94FB1B8B5663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6" creationId="{786BCFBC-8A23-35E4-F27C-45A373071EC1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7" creationId="{61AE351D-AEA3-6A48-E37B-9FC59E812BF0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1" creationId="{B8680377-98D8-0C74-6FF2-9B3A88B505EF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EAB598B5-D2A8-4AD7-B11D-3047CB671D66}" dt="2023-09-01T05:01:10.715" v="600" actId="20577"/>
          <ac:spMkLst>
            <pc:docMk/>
            <pc:sldMk cId="754667137" sldId="386"/>
            <ac:spMk id="23" creationId="{00000000-0000-0000-0000-000000000000}"/>
          </ac:spMkLst>
        </pc:spChg>
        <pc:spChg chg="del mod">
          <ac:chgData name="代數白痴 顧" userId="316db6a4f7ef8138" providerId="LiveId" clId="{EAB598B5-D2A8-4AD7-B11D-3047CB671D66}" dt="2023-09-01T05:01:28.138" v="607" actId="478"/>
          <ac:spMkLst>
            <pc:docMk/>
            <pc:sldMk cId="754667137" sldId="386"/>
            <ac:spMk id="24" creationId="{7780B507-0DEE-8B0F-FD39-5371E965FFF2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6" creationId="{3647A7E5-7542-73F3-9738-B0B6B46A26DD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1" creationId="{FE7FC183-C53C-A0D6-8EEB-C4D30AC48FC6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3" creationId="{89172697-37DA-9F23-79F4-311EE1AC2868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4" creationId="{36701285-D2B2-1F6D-61CD-8EF927E8E2EE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5" creationId="{012E1CB7-7490-7BF5-3B7A-350C451630CA}"/>
          </ac:spMkLst>
        </pc:spChg>
        <pc:spChg chg="del">
          <ac:chgData name="代數白痴 顧" userId="316db6a4f7ef8138" providerId="LiveId" clId="{EAB598B5-D2A8-4AD7-B11D-3047CB671D66}" dt="2023-09-01T05:01:13.937" v="601" actId="478"/>
          <ac:spMkLst>
            <pc:docMk/>
            <pc:sldMk cId="754667137" sldId="386"/>
            <ac:spMk id="54" creationId="{070EA591-85B1-51E3-AF6C-26DBF2B1697C}"/>
          </ac:spMkLst>
        </pc:spChg>
        <pc:spChg chg="mod">
          <ac:chgData name="代數白痴 顧" userId="316db6a4f7ef8138" providerId="LiveId" clId="{EAB598B5-D2A8-4AD7-B11D-3047CB671D66}" dt="2023-09-01T05:06:54.248" v="1124" actId="20577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EAB598B5-D2A8-4AD7-B11D-3047CB671D66}" dt="2023-09-01T05:01:21.743" v="604" actId="478"/>
          <ac:spMkLst>
            <pc:docMk/>
            <pc:sldMk cId="754667137" sldId="386"/>
            <ac:spMk id="68" creationId="{AFFC8F8F-577F-80DA-58C8-0886F64110EF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EAB598B5-D2A8-4AD7-B11D-3047CB671D66}" dt="2023-09-01T05:11:07.944" v="1354" actId="1035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EAB598B5-D2A8-4AD7-B11D-3047CB671D66}" dt="2023-09-01T05:01:35.457" v="608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EAB598B5-D2A8-4AD7-B11D-3047CB671D66}" dt="2023-09-01T05:12:20.069" v="1419" actId="1076"/>
          <ac:grpSpMkLst>
            <pc:docMk/>
            <pc:sldMk cId="754667137" sldId="386"/>
            <ac:grpSpMk id="4" creationId="{2F85DEEC-F410-128C-1455-19E0BD596438}"/>
          </ac:grpSpMkLst>
        </pc:grpChg>
        <pc:grpChg chg="del 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46" creationId="{6D2948CC-6914-0170-872D-C1FBE759F2E2}"/>
          </ac:grpSpMkLst>
        </pc:grpChg>
        <pc:grpChg chg="del">
          <ac:chgData name="代數白痴 顧" userId="316db6a4f7ef8138" providerId="LiveId" clId="{EAB598B5-D2A8-4AD7-B11D-3047CB671D66}" dt="2023-09-01T05:01:17.902" v="602" actId="165"/>
          <ac:grpSpMkLst>
            <pc:docMk/>
            <pc:sldMk cId="754667137" sldId="386"/>
            <ac:grpSpMk id="69" creationId="{FAC8FAB2-0F0D-7A45-9B4F-8BA9C3467511}"/>
          </ac:grpSpMkLst>
        </pc:grp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48" creationId="{34F7CA17-0DBB-0D88-F9F9-12AB3DE6F08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1" creationId="{B78F1F07-CB78-DD13-4B03-F462834E61B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3" creationId="{D4CDB659-1B44-BAC7-721F-89C4559EF5B6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9" creationId="{42A91013-FBDA-14A7-3C0A-5C270E47904E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63" creationId="{ADB2525F-2D61-9F19-4D50-A1CE75BD97E2}"/>
          </ac:cxnSpMkLst>
        </pc:cxnChg>
        <pc:cxnChg chg="del mod topLvl">
          <ac:chgData name="代數白痴 顧" userId="316db6a4f7ef8138" providerId="LiveId" clId="{EAB598B5-D2A8-4AD7-B11D-3047CB671D66}" dt="2023-09-01T05:01:22.959" v="606" actId="478"/>
          <ac:cxnSpMkLst>
            <pc:docMk/>
            <pc:sldMk cId="754667137" sldId="386"/>
            <ac:cxnSpMk id="65" creationId="{95286DDA-3D94-356A-F100-02D31B63061F}"/>
          </ac:cxnSpMkLst>
        </pc:cxnChg>
        <pc:cxnChg chg="del mod topLvl">
          <ac:chgData name="代數白痴 顧" userId="316db6a4f7ef8138" providerId="LiveId" clId="{EAB598B5-D2A8-4AD7-B11D-3047CB671D66}" dt="2023-09-01T05:01:22.308" v="605" actId="478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EAB598B5-D2A8-4AD7-B11D-3047CB671D66}" dt="2023-09-01T05:12:17.365" v="1418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 modNotesTx">
        <pc:chgData name="代數白痴 顧" userId="316db6a4f7ef8138" providerId="LiveId" clId="{EAB598B5-D2A8-4AD7-B11D-3047CB671D66}" dt="2023-09-01T05:39:35.754" v="4032"/>
        <pc:sldMkLst>
          <pc:docMk/>
          <pc:sldMk cId="731354489" sldId="387"/>
        </pc:sldMkLst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EAB598B5-D2A8-4AD7-B11D-3047CB671D66}" dt="2023-09-01T05:00:47.437" v="54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EAB598B5-D2A8-4AD7-B11D-3047CB671D66}" dt="2023-09-01T04:52:49.277" v="59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1" creationId="{949395A3-A68D-7C43-5026-06344DE11B8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2" creationId="{5BB65D08-6178-6747-2B47-B12B77329CA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3" creationId="{1E63A40C-56A3-6C9E-71B5-DF6D8295F2A7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7" creationId="{4A0C1AE2-1A85-087A-9B4D-6D78CAD96CB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8" creationId="{5A3473BA-7CE7-6A35-682D-CBB9D0EFE021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9" creationId="{994B316E-D340-90C6-5A90-1800C1248AE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0" creationId="{4CB3890C-C0F1-77E8-E53A-F94EF219D6BD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1" creationId="{228AFE7E-43AE-1CF4-6A4E-889441158493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2" creationId="{55FD2B85-CE92-3918-7E75-09D90AA20404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3" creationId="{7DD32779-8DB9-8C1F-9C07-46D1C0918C59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4" creationId="{E45EC70C-BB38-B6E1-ADD3-BFD8C7E4151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3" creationId="{3CC083CA-A494-41BA-3E2E-CAFC227C824A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8" creationId="{AAFDAFB2-A6D3-52AC-78E8-EBFE6B12A2FE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EAB598B5-D2A8-4AD7-B11D-3047CB671D66}" dt="2023-09-01T04:58:07.216" v="337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1" creationId="{A656491B-80CD-C698-A02B-F160221609E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2" creationId="{919F8878-F6A3-8C3A-AF93-2A38C0BA108F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3" creationId="{EB471426-B7C4-8B0B-DBB6-755F169B64D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4" creationId="{AEABBCAE-AB21-964F-EC80-CEFD69834060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5" creationId="{89C8AF9F-0B58-DD6F-FB5C-42B7BE73955B}"/>
          </ac:grpSpMkLst>
        </pc:grpChg>
        <pc:grpChg chg="del mod topLvl">
          <ac:chgData name="代數白痴 顧" userId="316db6a4f7ef8138" providerId="LiveId" clId="{EAB598B5-D2A8-4AD7-B11D-3047CB671D66}" dt="2023-09-01T04:53:13.949" v="63" actId="478"/>
          <ac:grpSpMkLst>
            <pc:docMk/>
            <pc:sldMk cId="731354489" sldId="387"/>
            <ac:grpSpMk id="66" creationId="{750D1252-A5C0-324A-EDC0-6C6BC70065B6}"/>
          </ac:grpSpMkLst>
        </pc:grpChg>
        <pc:grpChg chg="de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68" creationId="{4A9078C1-078A-4716-B6B3-4312D71FD86F}"/>
          </ac:grpSpMkLst>
        </pc:grpChg>
        <pc:inkChg chg="add del">
          <ac:chgData name="代數白痴 顧" userId="316db6a4f7ef8138" providerId="LiveId" clId="{EAB598B5-D2A8-4AD7-B11D-3047CB671D66}" dt="2023-09-01T05:33:31.012" v="4020" actId="478"/>
          <ac:inkMkLst>
            <pc:docMk/>
            <pc:sldMk cId="731354489" sldId="387"/>
            <ac:inkMk id="3" creationId="{3657AAAE-490F-10B3-630A-C15740F459CB}"/>
          </ac:inkMkLst>
        </pc:inkChg>
        <pc:inkChg chg="del">
          <ac:chgData name="代數白痴 顧" userId="316db6a4f7ef8138" providerId="LiveId" clId="{EAB598B5-D2A8-4AD7-B11D-3047CB671D66}" dt="2023-09-01T04:51:58.382" v="38" actId="478"/>
          <ac:inkMkLst>
            <pc:docMk/>
            <pc:sldMk cId="731354489" sldId="387"/>
            <ac:inkMk id="69" creationId="{F54F9E30-A913-9315-B310-65C59347C47B}"/>
          </ac:inkMkLst>
        </pc:inkChg>
        <pc:cxnChg chg="mod">
          <ac:chgData name="代數白痴 顧" userId="316db6a4f7ef8138" providerId="LiveId" clId="{EAB598B5-D2A8-4AD7-B11D-3047CB671D66}" dt="2023-09-01T05:10:22.544" v="1308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7" creationId="{1B107878-927A-C8BA-E3A7-C1D0312F75A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8" creationId="{86AA9421-82AB-2343-6F85-4FA8E7FC452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5" creationId="{1A388EA8-9791-AB2F-30AB-04FCE294609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6" creationId="{CC0A77D2-F5A5-A872-1732-9B4BF07892C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7" creationId="{E50EB469-B627-A30D-95D1-A779D0B89A76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8" creationId="{0C580756-148E-4D06-80FF-E0D8A64DCA6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9" creationId="{DE312AAB-9085-675F-4B7B-0F8BB910D007}"/>
          </ac:cxnSpMkLst>
        </pc:cxnChg>
        <pc:cxnChg chg="del mod">
          <ac:chgData name="代數白痴 顧" userId="316db6a4f7ef8138" providerId="LiveId" clId="{EAB598B5-D2A8-4AD7-B11D-3047CB671D66}" dt="2023-09-01T04:53:00.606" v="61" actId="478"/>
          <ac:cxnSpMkLst>
            <pc:docMk/>
            <pc:sldMk cId="731354489" sldId="387"/>
            <ac:cxnSpMk id="35" creationId="{BCE859DC-CEFA-E43E-9197-F1DE2F9F6810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7" creationId="{BEBB481B-EDC5-6F9C-D485-2BCEE0210E16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9" creationId="{454BE37C-44F5-AC6F-AF5C-DEA9351D00F8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0" creationId="{5EF7D277-9EB1-D83F-E1F4-76539036F0F5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1" creationId="{EA1F8AE3-3C74-0E8D-2AB4-42216B0E226F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2" creationId="{B0123CA4-0354-70B0-9BCE-BCB20BAC62CE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5" creationId="{B382BCDE-BE3B-87A9-A4F1-EEB27C982F0A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EAB598B5-D2A8-4AD7-B11D-3047CB671D66}" dt="2023-09-01T05:39:35.751" v="4031"/>
        <pc:sldMkLst>
          <pc:docMk/>
          <pc:sldMk cId="151402070" sldId="390"/>
        </pc:sldMkLst>
        <pc:spChg chg="mod">
          <ac:chgData name="代數白痴 顧" userId="316db6a4f7ef8138" providerId="LiveId" clId="{EAB598B5-D2A8-4AD7-B11D-3047CB671D66}" dt="2023-09-01T04:51:53.730" v="3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878279706" sldId="391"/>
        </pc:sldMkLst>
      </pc:sldChg>
      <pc:sldChg chg="modSp add mod modTransition">
        <pc:chgData name="代數白痴 顧" userId="316db6a4f7ef8138" providerId="LiveId" clId="{EAB598B5-D2A8-4AD7-B11D-3047CB671D66}" dt="2023-09-01T05:39:35.757" v="4034"/>
        <pc:sldMkLst>
          <pc:docMk/>
          <pc:sldMk cId="2267038628" sldId="392"/>
        </pc:sldMkLst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EAB598B5-D2A8-4AD7-B11D-3047CB671D66}" dt="2023-09-01T05:09:34.778" v="1208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EAB598B5-D2A8-4AD7-B11D-3047CB671D66}" dt="2023-09-01T05:11:34.818" v="1416" actId="1036"/>
          <ac:grpSpMkLst>
            <pc:docMk/>
            <pc:sldMk cId="2267038628" sldId="392"/>
            <ac:grpSpMk id="17" creationId="{4FF810CC-A9DC-DCAF-144E-08113BA3AD9A}"/>
          </ac:grpSpMkLst>
        </pc:grpChg>
        <pc:cxnChg chg="mod">
          <ac:chgData name="代數白痴 顧" userId="316db6a4f7ef8138" providerId="LiveId" clId="{EAB598B5-D2A8-4AD7-B11D-3047CB671D66}" dt="2023-09-01T05:11:28.507" v="1389" actId="1035"/>
          <ac:cxnSpMkLst>
            <pc:docMk/>
            <pc:sldMk cId="2267038628" sldId="392"/>
            <ac:cxnSpMk id="4" creationId="{83F64235-E818-7663-F7B2-DBAE45A493C5}"/>
          </ac:cxnSpMkLst>
        </pc:cxn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D25D9B92-4CA8-47A8-9ECC-9EC07B491EEA}"/>
    <pc:docChg chg="undo custSel modSld">
      <pc:chgData name="代數白痴 顧" userId="316db6a4f7ef8138" providerId="LiveId" clId="{D25D9B92-4CA8-47A8-9ECC-9EC07B491EEA}" dt="2023-08-25T05:02:18.976" v="509" actId="20577"/>
      <pc:docMkLst>
        <pc:docMk/>
      </pc:docMkLst>
      <pc:sldChg chg="addSp delSp modSp mod delAnim">
        <pc:chgData name="代數白痴 顧" userId="316db6a4f7ef8138" providerId="LiveId" clId="{D25D9B92-4CA8-47A8-9ECC-9EC07B491EEA}" dt="2023-08-25T05:02:18.976" v="509" actId="20577"/>
        <pc:sldMkLst>
          <pc:docMk/>
          <pc:sldMk cId="731354489" sldId="387"/>
        </pc:sldMkLst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2" creationId="{B27A48AC-2536-8940-E71C-EE686592BCB7}"/>
          </ac:spMkLst>
        </pc:spChg>
        <pc:spChg chg="mod">
          <ac:chgData name="代數白痴 顧" userId="316db6a4f7ef8138" providerId="LiveId" clId="{D25D9B92-4CA8-47A8-9ECC-9EC07B491EEA}" dt="2023-08-25T04:57:00.254" v="22" actId="14100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25D9B92-4CA8-47A8-9ECC-9EC07B491EEA}" dt="2023-08-25T05:01:58.131" v="492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25D9B92-4CA8-47A8-9ECC-9EC07B491EEA}" dt="2023-08-25T05:01:33.021" v="489" actId="113"/>
          <ac:spMkLst>
            <pc:docMk/>
            <pc:sldMk cId="731354489" sldId="387"/>
            <ac:spMk id="11" creationId="{E1DEF969-CD1F-71E8-E876-61349B137731}"/>
          </ac:spMkLst>
        </pc:spChg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13" creationId="{E58CACB9-4A7B-3DC9-65C4-B17358DD2212}"/>
          </ac:spMkLst>
        </pc:spChg>
        <pc:spChg chg="mod">
          <ac:chgData name="代數白痴 顧" userId="316db6a4f7ef8138" providerId="LiveId" clId="{D25D9B92-4CA8-47A8-9ECC-9EC07B491EEA}" dt="2023-08-25T05:02:18.976" v="50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D25D9B92-4CA8-47A8-9ECC-9EC07B491EEA}" dt="2023-08-25T04:59:58.088" v="300" actId="404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25D9B92-4CA8-47A8-9ECC-9EC07B491EEA}" dt="2023-08-25T05:00:02.800" v="301" actId="478"/>
          <ac:grpSpMkLst>
            <pc:docMk/>
            <pc:sldMk cId="731354489" sldId="387"/>
            <ac:grpSpMk id="12" creationId="{AB56BA6E-784E-10F2-6A22-7E7E4DBF964C}"/>
          </ac:grpSpMkLst>
        </pc:grpChg>
        <pc:graphicFrameChg chg="add del">
          <ac:chgData name="代數白痴 顧" userId="316db6a4f7ef8138" providerId="LiveId" clId="{D25D9B92-4CA8-47A8-9ECC-9EC07B491EEA}" dt="2023-08-25T05:00:19.466" v="303"/>
          <ac:graphicFrameMkLst>
            <pc:docMk/>
            <pc:sldMk cId="731354489" sldId="387"/>
            <ac:graphicFrameMk id="3" creationId="{C63F724F-00BE-FBCD-5D05-E01CD768CB6F}"/>
          </ac:graphicFrameMkLst>
        </pc:graphicFrameChg>
      </pc:sldChg>
      <pc:sldChg chg="modSp mod">
        <pc:chgData name="代數白痴 顧" userId="316db6a4f7ef8138" providerId="LiveId" clId="{D25D9B92-4CA8-47A8-9ECC-9EC07B491EEA}" dt="2023-08-25T04:57:11.206" v="24" actId="14100"/>
        <pc:sldMkLst>
          <pc:docMk/>
          <pc:sldMk cId="3686676960" sldId="388"/>
        </pc:sldMkLst>
        <pc:spChg chg="mod">
          <ac:chgData name="代數白痴 顧" userId="316db6a4f7ef8138" providerId="LiveId" clId="{D25D9B92-4CA8-47A8-9ECC-9EC07B491EEA}" dt="2023-08-25T04:57:11.206" v="24" actId="14100"/>
          <ac:spMkLst>
            <pc:docMk/>
            <pc:sldMk cId="3686676960" sldId="388"/>
            <ac:spMk id="18" creationId="{C0F02771-0641-0C2C-D2E3-2A7C1FB6F0D5}"/>
          </ac:spMkLst>
        </pc:spChg>
      </pc:sldChg>
      <pc:sldChg chg="modSp mod modNotesTx">
        <pc:chgData name="代數白痴 顧" userId="316db6a4f7ef8138" providerId="LiveId" clId="{D25D9B92-4CA8-47A8-9ECC-9EC07B491EEA}" dt="2023-08-25T04:56:48.546" v="21" actId="20577"/>
        <pc:sldMkLst>
          <pc:docMk/>
          <pc:sldMk cId="151402070" sldId="390"/>
        </pc:sldMkLst>
        <pc:spChg chg="mod">
          <ac:chgData name="代數白痴 顧" userId="316db6a4f7ef8138" providerId="LiveId" clId="{D25D9B92-4CA8-47A8-9ECC-9EC07B491EEA}" dt="2023-08-25T04:56:42.274" v="11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D25D9B92-4CA8-47A8-9ECC-9EC07B491EEA}" dt="2023-08-25T04:57:18.199" v="25" actId="14100"/>
        <pc:sldMkLst>
          <pc:docMk/>
          <pc:sldMk cId="3878279706" sldId="391"/>
        </pc:sldMkLst>
        <pc:spChg chg="mod">
          <ac:chgData name="代數白痴 顧" userId="316db6a4f7ef8138" providerId="LiveId" clId="{D25D9B92-4CA8-47A8-9ECC-9EC07B491EEA}" dt="2023-08-25T04:57:18.199" v="25" actId="14100"/>
          <ac:spMkLst>
            <pc:docMk/>
            <pc:sldMk cId="3878279706" sldId="391"/>
            <ac:spMk id="18" creationId="{C0F02771-0641-0C2C-D2E3-2A7C1FB6F0D5}"/>
          </ac:spMkLst>
        </pc:sp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4908D59E-86AA-43C3-9CAB-65B9FBBBE518}"/>
    <pc:docChg chg="undo custSel addSld modSld sldOrd">
      <pc:chgData name="代數白痴 顧" userId="316db6a4f7ef8138" providerId="LiveId" clId="{4908D59E-86AA-43C3-9CAB-65B9FBBBE518}" dt="2023-09-14T03:42:58.201" v="3870" actId="14100"/>
      <pc:docMkLst>
        <pc:docMk/>
      </pc:docMkLst>
      <pc:sldChg chg="addSp delSp modSp mod modTransition delAnim">
        <pc:chgData name="代數白痴 顧" userId="316db6a4f7ef8138" providerId="LiveId" clId="{4908D59E-86AA-43C3-9CAB-65B9FBBBE518}" dt="2023-09-14T03:37:53.512" v="3807"/>
        <pc:sldMkLst>
          <pc:docMk/>
          <pc:sldMk cId="754667137" sldId="386"/>
        </pc:sldMkLst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8" creationId="{66531E10-27A9-F5A1-FAD0-19CECCDB80F9}"/>
          </ac:spMkLst>
        </pc:spChg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9" creationId="{1AE62EED-114F-1275-3DDC-B69DEAACB1B6}"/>
          </ac:spMkLst>
        </pc:spChg>
        <pc:spChg chg="add mod">
          <ac:chgData name="代數白痴 顧" userId="316db6a4f7ef8138" providerId="LiveId" clId="{4908D59E-86AA-43C3-9CAB-65B9FBBBE518}" dt="2023-09-14T00:11:34.637" v="1570" actId="1036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4908D59E-86AA-43C3-9CAB-65B9FBBBE518}" dt="2023-09-13T23:50:42.876" v="712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0:00:14.072" v="1438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908D59E-86AA-43C3-9CAB-65B9FBBBE518}" dt="2023-09-14T00:11:05.528" v="1557" actId="20577"/>
          <ac:spMkLst>
            <pc:docMk/>
            <pc:sldMk cId="754667137" sldId="386"/>
            <ac:spMk id="89" creationId="{9E8FE398-ED8E-E5DE-BD50-E0471252FAF6}"/>
          </ac:spMkLst>
        </pc:spChg>
        <pc:grpChg chg="del topLvl">
          <ac:chgData name="代數白痴 顧" userId="316db6a4f7ef8138" providerId="LiveId" clId="{4908D59E-86AA-43C3-9CAB-65B9FBBBE518}" dt="2023-09-14T00:11:28.618" v="1558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4908D59E-86AA-43C3-9CAB-65B9FBBBE518}" dt="2023-09-14T00:03:41.116" v="1516" actId="478"/>
          <ac:grpSpMkLst>
            <pc:docMk/>
            <pc:sldMk cId="754667137" sldId="386"/>
            <ac:grpSpMk id="7" creationId="{2F048655-EE61-EF8F-145A-AE6D8F871CF8}"/>
          </ac:grpSpMkLst>
        </pc:grpChg>
        <pc:graphicFrameChg chg="del">
          <ac:chgData name="代數白痴 顧" userId="316db6a4f7ef8138" providerId="LiveId" clId="{4908D59E-86AA-43C3-9CAB-65B9FBBBE518}" dt="2023-09-13T23:50:46.338" v="713" actId="47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del topLvl">
          <ac:chgData name="代數白痴 顧" userId="316db6a4f7ef8138" providerId="LiveId" clId="{4908D59E-86AA-43C3-9CAB-65B9FBBBE518}" dt="2023-09-14T00:03:41.116" v="1516" actId="478"/>
          <ac:graphicFrameMkLst>
            <pc:docMk/>
            <pc:sldMk cId="754667137" sldId="386"/>
            <ac:graphicFrameMk id="6" creationId="{225FEE0E-17D3-C4BB-437A-067F43608665}"/>
          </ac:graphicFrameMkLst>
        </pc:graphicFrameChg>
        <pc:picChg chg="add del mod">
          <ac:chgData name="代數白痴 顧" userId="316db6a4f7ef8138" providerId="LiveId" clId="{4908D59E-86AA-43C3-9CAB-65B9FBBBE518}" dt="2023-09-13T23:56:53.268" v="1308" actId="478"/>
          <ac:picMkLst>
            <pc:docMk/>
            <pc:sldMk cId="754667137" sldId="386"/>
            <ac:picMk id="9" creationId="{73E90DCD-27BD-48B7-7A1D-9F90646295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1" creationId="{351B3F03-F063-A559-E80D-39DF8B30B7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3" creationId="{F9551756-84C3-55C7-3205-35363A4FBD92}"/>
          </ac:picMkLst>
        </pc:picChg>
        <pc:picChg chg="add mod">
          <ac:chgData name="代數白痴 顧" userId="316db6a4f7ef8138" providerId="LiveId" clId="{4908D59E-86AA-43C3-9CAB-65B9FBBBE518}" dt="2023-09-14T00:11:34.637" v="1570" actId="1036"/>
          <ac:picMkLst>
            <pc:docMk/>
            <pc:sldMk cId="754667137" sldId="386"/>
            <ac:picMk id="17" creationId="{5FEC8882-BC5A-61F4-C21C-D0686E1C4681}"/>
          </ac:picMkLst>
        </pc:picChg>
        <pc:cxnChg chg="add del mod ord">
          <ac:chgData name="代數白痴 顧" userId="316db6a4f7ef8138" providerId="LiveId" clId="{4908D59E-86AA-43C3-9CAB-65B9FBBBE518}" dt="2023-09-13T23:58:58.534" v="1381" actId="478"/>
          <ac:cxnSpMkLst>
            <pc:docMk/>
            <pc:sldMk cId="754667137" sldId="386"/>
            <ac:cxnSpMk id="15" creationId="{1397D26A-B6D9-2E6A-1F16-5F737199F3C5}"/>
          </ac:cxnSpMkLst>
        </pc:cxnChg>
      </pc:sldChg>
      <pc:sldChg chg="addSp delSp modSp mod modTransition">
        <pc:chgData name="代數白痴 顧" userId="316db6a4f7ef8138" providerId="LiveId" clId="{4908D59E-86AA-43C3-9CAB-65B9FBBBE518}" dt="2023-09-14T03:41:34.996" v="3869" actId="1035"/>
        <pc:sldMkLst>
          <pc:docMk/>
          <pc:sldMk cId="731354489" sldId="387"/>
        </pc:sldMkLst>
        <pc:spChg chg="add del">
          <ac:chgData name="代數白痴 顧" userId="316db6a4f7ef8138" providerId="LiveId" clId="{4908D59E-86AA-43C3-9CAB-65B9FBBBE518}" dt="2023-09-14T02:06:50.486" v="2921" actId="478"/>
          <ac:spMkLst>
            <pc:docMk/>
            <pc:sldMk cId="731354489" sldId="387"/>
            <ac:spMk id="4" creationId="{72C82F30-47E4-FC4D-1996-EE18B74BBD99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3T23:39:28.779" v="77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0" creationId="{C52C5BDE-564C-C529-84DC-B5504D7946AE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6" creationId="{44536645-F85A-FC30-B8D8-6F1E2F279DD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7" creationId="{A8FE274F-D327-CAD9-2C8C-B90967633A0C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8" creationId="{83D5A95F-5F00-5FD4-12ED-FEF56F1DC412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0" creationId="{2ECB437C-2A23-AE50-0799-28B74D6E9D58}"/>
          </ac:spMkLst>
        </pc:spChg>
        <pc:spChg chg="del">
          <ac:chgData name="代數白痴 顧" userId="316db6a4f7ef8138" providerId="LiveId" clId="{4908D59E-86AA-43C3-9CAB-65B9FBBBE518}" dt="2023-09-13T23:39:38.784" v="78" actId="478"/>
          <ac:spMkLst>
            <pc:docMk/>
            <pc:sldMk cId="731354489" sldId="387"/>
            <ac:spMk id="51" creationId="{CFB68B0B-80FA-9391-25C0-766FA1658BDB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2" creationId="{D4AC6BE9-DB3D-0EB4-D436-CD4E56C3E16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4" creationId="{58D3C3C4-0DA3-7175-923E-7CBFD6766D0A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5" creationId="{0B7963B7-9DDA-D0EF-9208-34F3AE9EA31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6" creationId="{7FF5860F-0EB1-65B5-7D00-AF7650378F2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4908D59E-86AA-43C3-9CAB-65B9FBBBE518}" dt="2023-09-13T23:42:09.828" v="409" actId="113"/>
          <ac:spMkLst>
            <pc:docMk/>
            <pc:sldMk cId="731354489" sldId="387"/>
            <ac:spMk id="60" creationId="{90ECAF3B-FFFF-A531-AFBE-31708C7D891C}"/>
          </ac:spMkLst>
        </pc:spChg>
        <pc:grpChg chg="topLv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18" creationId="{55F8028A-341E-D746-1FFE-0B3CCC3F044D}"/>
          </ac:grpSpMkLst>
        </pc:grpChg>
        <pc:graphicFrameChg chg="del topLvl">
          <ac:chgData name="代數白痴 顧" userId="316db6a4f7ef8138" providerId="LiveId" clId="{4908D59E-86AA-43C3-9CAB-65B9FBBBE518}" dt="2023-09-13T23:42:24.864" v="411" actId="478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del">
          <ac:chgData name="代數白痴 顧" userId="316db6a4f7ef8138" providerId="LiveId" clId="{4908D59E-86AA-43C3-9CAB-65B9FBBBE518}" dt="2023-09-13T23:42:13.364" v="410" actId="478"/>
          <ac:picMkLst>
            <pc:docMk/>
            <pc:sldMk cId="731354489" sldId="387"/>
            <ac:picMk id="16" creationId="{B4DAC249-9FE9-202A-37F3-ADC9EC0A4C3F}"/>
          </ac:picMkLst>
        </pc:pic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4908D59E-86AA-43C3-9CAB-65B9FBBBE518}" dt="2023-09-14T03:41:34.996" v="3869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12" creationId="{9A0394E8-1359-F95A-8BC0-5DDBFB867B6D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0" creationId="{28141137-BD76-EEFE-7056-08AB798AB341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2" creationId="{30F3D38F-2C0F-7AA6-B8BB-9D6C4C72931C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0" creationId="{B265EC50-09D6-90B9-CF3B-B6F036E64617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2" creationId="{D16CF73A-9252-73CA-5B65-4CA600B9BE4A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2" creationId="{CF541F9A-EA4F-645C-4E58-F57AA66FE0FB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4908D59E-86AA-43C3-9CAB-65B9FBBBE518}" dt="2023-09-14T03:37:53.507" v="3804"/>
        <pc:sldMkLst>
          <pc:docMk/>
          <pc:sldMk cId="151402070" sldId="390"/>
        </pc:sldMkLst>
        <pc:spChg chg="mod">
          <ac:chgData name="代數白痴 顧" userId="316db6a4f7ef8138" providerId="LiveId" clId="{4908D59E-86AA-43C3-9CAB-65B9FBBBE518}" dt="2023-09-13T23:38:44.823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Transition">
        <pc:chgData name="代數白痴 顧" userId="316db6a4f7ef8138" providerId="LiveId" clId="{4908D59E-86AA-43C3-9CAB-65B9FBBBE518}" dt="2023-09-14T03:37:53.508" v="3805"/>
        <pc:sldMkLst>
          <pc:docMk/>
          <pc:sldMk cId="2267038628" sldId="392"/>
        </pc:sldMkLst>
        <pc:spChg chg="mod">
          <ac:chgData name="代數白痴 顧" userId="316db6a4f7ef8138" providerId="LiveId" clId="{4908D59E-86AA-43C3-9CAB-65B9FBBBE518}" dt="2023-09-14T02:03:09.461" v="2871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4908D59E-86AA-43C3-9CAB-65B9FBBBE518}" dt="2023-09-14T02:03:39.355" v="2912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4908D59E-86AA-43C3-9CAB-65B9FBBBE518}" dt="2023-09-14T00:12:59.568" v="160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2:06:34.338" v="2919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2:03:16.389" v="2886" actId="1035"/>
          <ac:grpSpMkLst>
            <pc:docMk/>
            <pc:sldMk cId="2267038628" sldId="392"/>
            <ac:grpSpMk id="3" creationId="{B7912554-F7C1-5852-8AB5-6489B5423E94}"/>
          </ac:grpSpMkLst>
        </pc:grpChg>
        <pc:inkChg chg="add del">
          <ac:chgData name="代數白痴 顧" userId="316db6a4f7ef8138" providerId="LiveId" clId="{4908D59E-86AA-43C3-9CAB-65B9FBBBE518}" dt="2023-09-14T02:03:54.568" v="2913" actId="478"/>
          <ac:inkMkLst>
            <pc:docMk/>
            <pc:sldMk cId="2267038628" sldId="392"/>
            <ac:inkMk id="2" creationId="{D0AC60B0-464A-7D31-F456-40C99615D88F}"/>
          </ac:inkMkLst>
        </pc:inkChg>
      </pc:sldChg>
      <pc:sldChg chg="addSp modSp add mod ord modTransition">
        <pc:chgData name="代數白痴 顧" userId="316db6a4f7ef8138" providerId="LiveId" clId="{4908D59E-86AA-43C3-9CAB-65B9FBBBE518}" dt="2023-09-14T03:42:58.201" v="3870" actId="14100"/>
        <pc:sldMkLst>
          <pc:docMk/>
          <pc:sldMk cId="1886113160" sldId="393"/>
        </pc:sldMkLst>
        <pc:spChg chg="mod">
          <ac:chgData name="代數白痴 顧" userId="316db6a4f7ef8138" providerId="LiveId" clId="{4908D59E-86AA-43C3-9CAB-65B9FBBBE518}" dt="2023-09-14T03:37:02.668" v="3760" actId="14100"/>
          <ac:spMkLst>
            <pc:docMk/>
            <pc:sldMk cId="1886113160" sldId="393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4T03:41:02.150" v="3846" actId="1035"/>
          <ac:spMkLst>
            <pc:docMk/>
            <pc:sldMk cId="1886113160" sldId="393"/>
            <ac:spMk id="11" creationId="{E1DEF969-CD1F-71E8-E876-61349B137731}"/>
          </ac:spMkLst>
        </pc:spChg>
        <pc:spChg chg="mod">
          <ac:chgData name="代數白痴 顧" userId="316db6a4f7ef8138" providerId="LiveId" clId="{4908D59E-86AA-43C3-9CAB-65B9FBBBE518}" dt="2023-09-14T02:07:22.422" v="2951" actId="20577"/>
          <ac:spMkLst>
            <pc:docMk/>
            <pc:sldMk cId="1886113160" sldId="393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3:29:23.318" v="3628" actId="20577"/>
          <ac:spMkLst>
            <pc:docMk/>
            <pc:sldMk cId="1886113160" sldId="393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3:40:54.183" v="3830" actId="1035"/>
          <ac:grpSpMkLst>
            <pc:docMk/>
            <pc:sldMk cId="1886113160" sldId="393"/>
            <ac:grpSpMk id="5" creationId="{89C8AF9F-0B58-DD6F-FB5C-42B7BE73955B}"/>
          </ac:grpSpMkLst>
        </pc:grpChg>
        <pc:picChg chg="add mod">
          <ac:chgData name="代數白痴 顧" userId="316db6a4f7ef8138" providerId="LiveId" clId="{4908D59E-86AA-43C3-9CAB-65B9FBBBE518}" dt="2023-09-14T03:42:58.201" v="3870" actId="14100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3856FC4E-B98E-4AE9-9752-576D732817E8}"/>
    <pc:docChg chg="undo custSel modSld">
      <pc:chgData name="代數白痴 顧" userId="316db6a4f7ef8138" providerId="LiveId" clId="{3856FC4E-B98E-4AE9-9752-576D732817E8}" dt="2023-08-31T08:41:58.144" v="4467" actId="164"/>
      <pc:docMkLst>
        <pc:docMk/>
      </pc:docMkLst>
      <pc:sldChg chg="addSp delSp modSp mod modTransition modAnim">
        <pc:chgData name="代數白痴 顧" userId="316db6a4f7ef8138" providerId="LiveId" clId="{3856FC4E-B98E-4AE9-9752-576D732817E8}" dt="2023-08-31T08:11:35.061" v="2731" actId="1038"/>
        <pc:sldMkLst>
          <pc:docMk/>
          <pc:sldMk cId="754667137" sldId="386"/>
        </pc:sldMkLst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6" creationId="{786BCFBC-8A23-35E4-F27C-45A373071EC1}"/>
          </ac:spMkLst>
        </pc:spChg>
        <pc:spChg chg="add mod or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7" creationId="{61AE351D-AEA3-6A48-E37B-9FC59E812BF0}"/>
          </ac:spMkLst>
        </pc:spChg>
        <pc:spChg chg="add del mod">
          <ac:chgData name="代數白痴 顧" userId="316db6a4f7ef8138" providerId="LiveId" clId="{3856FC4E-B98E-4AE9-9752-576D732817E8}" dt="2023-08-31T07:55:01.136" v="2553"/>
          <ac:spMkLst>
            <pc:docMk/>
            <pc:sldMk cId="754667137" sldId="386"/>
            <ac:spMk id="18" creationId="{511C2385-B6C9-8458-90B4-FE4A4FD8A24B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1" creationId="{B8680377-98D8-0C74-6FF2-9B3A88B505EF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3856FC4E-B98E-4AE9-9752-576D732817E8}" dt="2023-08-31T07:46:00.087" v="2038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4" creationId="{7780B507-0DEE-8B0F-FD39-5371E965FFF2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6" creationId="{3647A7E5-7542-73F3-9738-B0B6B46A26D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8" creationId="{E483C391-0A7B-22AE-91B2-078857029D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9" creationId="{9EF408D3-85E3-D87B-5FF5-D5D7B4F1D2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0" creationId="{66B11835-E2CF-68D0-8D9C-ACBA34A2B680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1" creationId="{D1C9C861-9B4E-CCFB-6A74-49580C3A4E2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2" creationId="{486B9063-E734-C196-6578-705824C5A3F6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3" creationId="{4A08DCCE-F9CE-EFC9-FC40-ACF0EFFE247A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4" creationId="{164A6330-C254-D864-0A30-E7966CB7FB1F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5" creationId="{E872F909-8739-0B55-0ABF-5B348B6F1B6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6" creationId="{1BA3969A-2D58-FF02-E67F-434B9C2B9663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7" creationId="{9F50C97D-07C7-C847-2316-46E07DA2544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8" creationId="{F6E9F14A-D72E-E363-9A2A-665650EA3478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9" creationId="{E017EC75-0A12-4FD6-0B0B-540B1283C337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40" creationId="{7F2E6880-49C2-858F-CD49-7DE48DB16B2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1" creationId="{FE7FC183-C53C-A0D6-8EEB-C4D30AC48FC6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3" creationId="{89172697-37DA-9F23-79F4-311EE1AC2868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4" creationId="{36701285-D2B2-1F6D-61CD-8EF927E8E2E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5" creationId="{012E1CB7-7490-7BF5-3B7A-350C451630CA}"/>
          </ac:spMkLst>
        </pc:spChg>
        <pc:spChg chg="add mod">
          <ac:chgData name="代數白痴 顧" userId="316db6a4f7ef8138" providerId="LiveId" clId="{3856FC4E-B98E-4AE9-9752-576D732817E8}" dt="2023-08-31T08:11:35.061" v="2731" actId="1038"/>
          <ac:spMkLst>
            <pc:docMk/>
            <pc:sldMk cId="754667137" sldId="386"/>
            <ac:spMk id="54" creationId="{070EA591-85B1-51E3-AF6C-26DBF2B1697C}"/>
          </ac:spMkLst>
        </pc:spChg>
        <pc:spChg chg="add del mod">
          <ac:chgData name="代數白痴 顧" userId="316db6a4f7ef8138" providerId="LiveId" clId="{3856FC4E-B98E-4AE9-9752-576D732817E8}" dt="2023-08-31T07:58:51.317" v="2634" actId="478"/>
          <ac:spMkLst>
            <pc:docMk/>
            <pc:sldMk cId="754667137" sldId="386"/>
            <ac:spMk id="55" creationId="{B413268F-DB3E-FCF9-A335-01C16F99109D}"/>
          </ac:spMkLst>
        </pc:spChg>
        <pc:spChg chg="add del mod">
          <ac:chgData name="代數白痴 顧" userId="316db6a4f7ef8138" providerId="LiveId" clId="{3856FC4E-B98E-4AE9-9752-576D732817E8}" dt="2023-08-31T07:58:52.752" v="2635" actId="478"/>
          <ac:spMkLst>
            <pc:docMk/>
            <pc:sldMk cId="754667137" sldId="386"/>
            <ac:spMk id="56" creationId="{8C563EEB-7781-33C9-578F-79C1F5A58B54}"/>
          </ac:spMkLst>
        </pc:spChg>
        <pc:spChg chg="add del mod">
          <ac:chgData name="代數白痴 顧" userId="316db6a4f7ef8138" providerId="LiveId" clId="{3856FC4E-B98E-4AE9-9752-576D732817E8}" dt="2023-08-31T07:58:49.654" v="2633" actId="478"/>
          <ac:spMkLst>
            <pc:docMk/>
            <pc:sldMk cId="754667137" sldId="386"/>
            <ac:spMk id="57" creationId="{D970AE1E-1432-813C-A2BD-B2473BD18C11}"/>
          </ac:spMkLst>
        </pc:spChg>
        <pc:spChg chg="mod ord">
          <ac:chgData name="代數白痴 顧" userId="316db6a4f7ef8138" providerId="LiveId" clId="{3856FC4E-B98E-4AE9-9752-576D732817E8}" dt="2023-08-31T07:54:00.896" v="2520" actId="16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01:58.584" v="2656" actId="164"/>
          <ac:spMkLst>
            <pc:docMk/>
            <pc:sldMk cId="754667137" sldId="386"/>
            <ac:spMk id="68" creationId="{AFFC8F8F-577F-80DA-58C8-0886F64110EF}"/>
          </ac:spMkLst>
        </pc:spChg>
        <pc:spChg chg="mod ord">
          <ac:chgData name="代數白痴 顧" userId="316db6a4f7ef8138" providerId="LiveId" clId="{3856FC4E-B98E-4AE9-9752-576D732817E8}" dt="2023-08-31T08:04:04.639" v="2677" actId="20577"/>
          <ac:spMkLst>
            <pc:docMk/>
            <pc:sldMk cId="754667137" sldId="386"/>
            <ac:spMk id="89" creationId="{9E8FE398-ED8E-E5DE-BD50-E0471252FAF6}"/>
          </ac:spMkLst>
        </pc:spChg>
        <pc:grpChg chg="mod topLvl">
          <ac:chgData name="代數白痴 顧" userId="316db6a4f7ef8138" providerId="LiveId" clId="{3856FC4E-B98E-4AE9-9752-576D732817E8}" dt="2023-08-31T07:56:47.488" v="2609" actId="164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3856FC4E-B98E-4AE9-9752-576D732817E8}" dt="2023-08-31T07:46:54.376" v="2049" actId="478"/>
          <ac:grpSpMkLst>
            <pc:docMk/>
            <pc:sldMk cId="754667137" sldId="386"/>
            <ac:grpSpMk id="42" creationId="{657A6870-F8DC-C291-CB7D-300550EA837F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46" creationId="{6D2948CC-6914-0170-872D-C1FBE759F2E2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69" creationId="{FAC8FAB2-0F0D-7A45-9B4F-8BA9C3467511}"/>
          </ac:grpSpMkLst>
        </pc:grpChg>
        <pc:graphicFrameChg chg="del">
          <ac:chgData name="代數白痴 顧" userId="316db6a4f7ef8138" providerId="LiveId" clId="{3856FC4E-B98E-4AE9-9752-576D732817E8}" dt="2023-08-31T07:41:19.432" v="1203" actId="47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del topLvl">
          <ac:chgData name="代數白痴 顧" userId="316db6a4f7ef8138" providerId="LiveId" clId="{3856FC4E-B98E-4AE9-9752-576D732817E8}" dt="2023-08-31T07:46:54.376" v="2049" actId="478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3856FC4E-B98E-4AE9-9752-576D732817E8}" dt="2023-08-31T07:53:04.442" v="2515" actId="478"/>
          <ac:picMkLst>
            <pc:docMk/>
            <pc:sldMk cId="754667137" sldId="386"/>
            <ac:picMk id="5" creationId="{CB4813D6-3E4F-1932-0B8C-AB96F592D15F}"/>
          </ac:picMkLst>
        </pc:picChg>
        <pc:cxnChg chg="del">
          <ac:chgData name="代數白痴 顧" userId="316db6a4f7ef8138" providerId="LiveId" clId="{3856FC4E-B98E-4AE9-9752-576D732817E8}" dt="2023-08-31T07:46:15.185" v="2040" actId="478"/>
          <ac:cxnSpMkLst>
            <pc:docMk/>
            <pc:sldMk cId="754667137" sldId="386"/>
            <ac:cxnSpMk id="4" creationId="{02532AFF-DB8C-9DAA-2151-87749FDBDD4C}"/>
          </ac:cxnSpMkLst>
        </pc:cxnChg>
        <pc:cxnChg chg="del">
          <ac:chgData name="代數白痴 顧" userId="316db6a4f7ef8138" providerId="LiveId" clId="{3856FC4E-B98E-4AE9-9752-576D732817E8}" dt="2023-08-31T07:50:39.511" v="2481" actId="478"/>
          <ac:cxnSpMkLst>
            <pc:docMk/>
            <pc:sldMk cId="754667137" sldId="386"/>
            <ac:cxnSpMk id="7" creationId="{5D5AD07B-0D9A-E48D-EF2F-5496B9797BF4}"/>
          </ac:cxnSpMkLst>
        </pc:cxnChg>
        <pc:cxnChg chg="add del">
          <ac:chgData name="代數白痴 顧" userId="316db6a4f7ef8138" providerId="LiveId" clId="{3856FC4E-B98E-4AE9-9752-576D732817E8}" dt="2023-08-31T07:51:21.087" v="2491" actId="478"/>
          <ac:cxnSpMkLst>
            <pc:docMk/>
            <pc:sldMk cId="754667137" sldId="386"/>
            <ac:cxnSpMk id="11" creationId="{A9E60A7C-8450-50C2-E910-310BF4C473DF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2" creationId="{543A069F-A934-11C0-EE59-11908C74F4BC}"/>
          </ac:cxnSpMkLst>
        </pc:cxnChg>
        <pc:cxnChg chg="add del">
          <ac:chgData name="代數白痴 顧" userId="316db6a4f7ef8138" providerId="LiveId" clId="{3856FC4E-B98E-4AE9-9752-576D732817E8}" dt="2023-08-31T07:51:28.018" v="2493" actId="478"/>
          <ac:cxnSpMkLst>
            <pc:docMk/>
            <pc:sldMk cId="754667137" sldId="386"/>
            <ac:cxnSpMk id="14" creationId="{2E0D535E-8759-D17A-6959-A306398F3BBB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5" creationId="{CEFC355F-2638-F244-E5AF-A2321D71BAFD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9" creationId="{E40E67F8-F204-75D9-682C-A5B08E200AD5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0" creationId="{DE53117A-02FD-C8D1-5682-475BD65FB472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5" creationId="{BAC146E6-5741-B8A6-7A5A-557E67C0BE2E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7" creationId="{ECB4BB0F-FAB8-DFF9-7317-45CC2477B5D2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48" creationId="{34F7CA17-0DBB-0D88-F9F9-12AB3DE6F08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1" creationId="{B78F1F07-CB78-DD13-4B03-F462834E61B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3" creationId="{D4CDB659-1B44-BAC7-721F-89C4559EF5B6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9" creationId="{42A91013-FBDA-14A7-3C0A-5C270E47904E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63" creationId="{ADB2525F-2D61-9F19-4D50-A1CE75BD97E2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5" creationId="{95286DDA-3D94-356A-F100-02D31B63061F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3856FC4E-B98E-4AE9-9752-576D732817E8}" dt="2023-08-31T07:51:02.324" v="2486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">
        <pc:chgData name="代數白痴 顧" userId="316db6a4f7ef8138" providerId="LiveId" clId="{3856FC4E-B98E-4AE9-9752-576D732817E8}" dt="2023-08-31T08:11:25.935" v="2683"/>
        <pc:sldMkLst>
          <pc:docMk/>
          <pc:sldMk cId="731354489" sldId="387"/>
        </pc:sldMkLst>
        <pc:spChg chg="mod">
          <ac:chgData name="代數白痴 顧" userId="316db6a4f7ef8138" providerId="LiveId" clId="{3856FC4E-B98E-4AE9-9752-576D732817E8}" dt="2023-08-31T07:32:01.080" v="885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3856FC4E-B98E-4AE9-9752-576D732817E8}" dt="2023-08-31T07:31:27.905" v="882" actId="20577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3856FC4E-B98E-4AE9-9752-576D732817E8}" dt="2023-08-31T07:22:02.019" v="298" actId="571"/>
          <ac:spMkLst>
            <pc:docMk/>
            <pc:sldMk cId="731354489" sldId="387"/>
            <ac:spMk id="14" creationId="{BB35B5B1-E59A-51CA-B76D-F9EB31D6F118}"/>
          </ac:spMkLst>
        </pc:spChg>
        <pc:spChg chg="mod">
          <ac:chgData name="代數白痴 顧" userId="316db6a4f7ef8138" providerId="LiveId" clId="{3856FC4E-B98E-4AE9-9752-576D732817E8}" dt="2023-08-31T07:19:00.648" v="135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1" creationId="{949395A3-A68D-7C43-5026-06344DE11B8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2" creationId="{5BB65D08-6178-6747-2B47-B12B77329CA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3" creationId="{1E63A40C-56A3-6C9E-71B5-DF6D8295F2A7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7" creationId="{4A0C1AE2-1A85-087A-9B4D-6D78CAD96CB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8" creationId="{5A3473BA-7CE7-6A35-682D-CBB9D0EFE021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9" creationId="{994B316E-D340-90C6-5A90-1800C1248AE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40" creationId="{4CB3890C-C0F1-77E8-E53A-F94EF219D6BD}"/>
          </ac:spMkLst>
        </pc:spChg>
        <pc:spChg chg="add mod">
          <ac:chgData name="代數白痴 顧" userId="316db6a4f7ef8138" providerId="LiveId" clId="{3856FC4E-B98E-4AE9-9752-576D732817E8}" dt="2023-08-31T07:28:00.855" v="725" actId="1076"/>
          <ac:spMkLst>
            <pc:docMk/>
            <pc:sldMk cId="731354489" sldId="387"/>
            <ac:spMk id="41" creationId="{228AFE7E-43AE-1CF4-6A4E-889441158493}"/>
          </ac:spMkLst>
        </pc:spChg>
        <pc:spChg chg="add mod">
          <ac:chgData name="代數白痴 顧" userId="316db6a4f7ef8138" providerId="LiveId" clId="{3856FC4E-B98E-4AE9-9752-576D732817E8}" dt="2023-08-31T07:28:06.055" v="728" actId="1076"/>
          <ac:spMkLst>
            <pc:docMk/>
            <pc:sldMk cId="731354489" sldId="387"/>
            <ac:spMk id="42" creationId="{55FD2B85-CE92-3918-7E75-09D90AA20404}"/>
          </ac:spMkLst>
        </pc:spChg>
        <pc:spChg chg="add mod">
          <ac:chgData name="代數白痴 顧" userId="316db6a4f7ef8138" providerId="LiveId" clId="{3856FC4E-B98E-4AE9-9752-576D732817E8}" dt="2023-08-31T07:28:13.279" v="731" actId="1076"/>
          <ac:spMkLst>
            <pc:docMk/>
            <pc:sldMk cId="731354489" sldId="387"/>
            <ac:spMk id="43" creationId="{7DD32779-8DB9-8C1F-9C07-46D1C0918C59}"/>
          </ac:spMkLst>
        </pc:spChg>
        <pc:spChg chg="add mod">
          <ac:chgData name="代數白痴 顧" userId="316db6a4f7ef8138" providerId="LiveId" clId="{3856FC4E-B98E-4AE9-9752-576D732817E8}" dt="2023-08-31T07:28:18.575" v="734" actId="1076"/>
          <ac:spMkLst>
            <pc:docMk/>
            <pc:sldMk cId="731354489" sldId="387"/>
            <ac:spMk id="44" creationId="{E45EC70C-BB38-B6E1-ADD3-BFD8C7E4151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3" creationId="{3CC083CA-A494-41BA-3E2E-CAFC227C824A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8" creationId="{AAFDAFB2-A6D3-52AC-78E8-EBFE6B12A2FE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3856FC4E-B98E-4AE9-9752-576D732817E8}" dt="2023-08-31T07:22:38.631" v="304" actId="114"/>
          <ac:spMkLst>
            <pc:docMk/>
            <pc:sldMk cId="731354489" sldId="387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1" creationId="{A656491B-80CD-C698-A02B-F160221609E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2" creationId="{919F8878-F6A3-8C3A-AF93-2A38C0BA108F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3" creationId="{EB471426-B7C4-8B0B-DBB6-755F169B64D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4" creationId="{AEABBCAE-AB21-964F-EC80-CEFD69834060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3856FC4E-B98E-4AE9-9752-576D732817E8}" dt="2023-08-31T07:28:30.291" v="737" actId="478"/>
          <ac:grpSpMkLst>
            <pc:docMk/>
            <pc:sldMk cId="731354489" sldId="387"/>
            <ac:grpSpMk id="24" creationId="{FD8B8CBB-8095-0E13-CC70-59FDC673E8C0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6" creationId="{750D1252-A5C0-324A-EDC0-6C6BC70065B6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8" creationId="{4A9078C1-078A-4716-B6B3-4312D71FD86F}"/>
          </ac:grpSpMkLst>
        </pc:grpChg>
        <pc:graphicFrameChg chg="del">
          <ac:chgData name="代數白痴 顧" userId="316db6a4f7ef8138" providerId="LiveId" clId="{3856FC4E-B98E-4AE9-9752-576D732817E8}" dt="2023-08-31T07:19:08.102" v="136" actId="47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del mod">
          <ac:chgData name="代數白痴 顧" userId="316db6a4f7ef8138" providerId="LiveId" clId="{3856FC4E-B98E-4AE9-9752-576D732817E8}" dt="2023-08-31T07:28:25.990" v="735" actId="478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3856FC4E-B98E-4AE9-9752-576D732817E8}" dt="2023-08-31T07:28:28.414" v="736" actId="478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del topLvl">
          <ac:chgData name="代數白痴 顧" userId="316db6a4f7ef8138" providerId="LiveId" clId="{3856FC4E-B98E-4AE9-9752-576D732817E8}" dt="2023-08-31T07:28:30.291" v="737" actId="478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picChg chg="add del mod">
          <ac:chgData name="代數白痴 顧" userId="316db6a4f7ef8138" providerId="LiveId" clId="{3856FC4E-B98E-4AE9-9752-576D732817E8}" dt="2023-08-31T07:29:41.499" v="832" actId="478"/>
          <ac:picMkLst>
            <pc:docMk/>
            <pc:sldMk cId="731354489" sldId="387"/>
            <ac:picMk id="30" creationId="{5E5B74D5-647C-91D4-5F58-11D11BEE7B85}"/>
          </ac:picMkLst>
        </pc:picChg>
        <pc:picChg chg="add del mod">
          <ac:chgData name="代數白痴 顧" userId="316db6a4f7ef8138" providerId="LiveId" clId="{3856FC4E-B98E-4AE9-9752-576D732817E8}" dt="2023-08-31T07:36:49.361" v="1185" actId="478"/>
          <ac:picMkLst>
            <pc:docMk/>
            <pc:sldMk cId="731354489" sldId="387"/>
            <ac:picMk id="45" creationId="{ED1AA4CE-8E57-117C-C34B-0085A0091610}"/>
          </ac:picMkLst>
        </pc:picChg>
        <pc:inkChg chg="add">
          <ac:chgData name="代數白痴 顧" userId="316db6a4f7ef8138" providerId="LiveId" clId="{3856FC4E-B98E-4AE9-9752-576D732817E8}" dt="2023-08-31T07:39:59.178" v="1202"/>
          <ac:inkMkLst>
            <pc:docMk/>
            <pc:sldMk cId="731354489" sldId="387"/>
            <ac:inkMk id="69" creationId="{F54F9E30-A913-9315-B310-65C59347C47B}"/>
          </ac:inkMkLst>
        </pc:inkChg>
        <pc:cxnChg chg="add del">
          <ac:chgData name="代數白痴 顧" userId="316db6a4f7ef8138" providerId="LiveId" clId="{3856FC4E-B98E-4AE9-9752-576D732817E8}" dt="2023-08-31T07:22:10.755" v="301" actId="478"/>
          <ac:cxnSpMkLst>
            <pc:docMk/>
            <pc:sldMk cId="731354489" sldId="387"/>
            <ac:cxnSpMk id="3" creationId="{EA3CE176-2661-5A1A-AFCC-272EBC7D65B6}"/>
          </ac:cxnSpMkLst>
        </pc:cxnChg>
        <pc:cxnChg chg="mod">
          <ac:chgData name="代數白痴 顧" userId="316db6a4f7ef8138" providerId="LiveId" clId="{3856FC4E-B98E-4AE9-9752-576D732817E8}" dt="2023-08-31T07:37:08.183" v="1188" actId="14100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3856FC4E-B98E-4AE9-9752-576D732817E8}" dt="2023-08-31T07:33:24.391" v="1141" actId="478"/>
          <ac:cxnSpMkLst>
            <pc:docMk/>
            <pc:sldMk cId="731354489" sldId="387"/>
            <ac:cxnSpMk id="12" creationId="{2DE7F13E-0BDD-DABD-CB89-A6919DF30B87}"/>
          </ac:cxnSpMkLst>
        </pc:cxnChg>
        <pc:cxnChg chg="add del mod">
          <ac:chgData name="代數白痴 顧" userId="316db6a4f7ef8138" providerId="LiveId" clId="{3856FC4E-B98E-4AE9-9752-576D732817E8}" dt="2023-08-31T07:37:28.812" v="1190" actId="478"/>
          <ac:cxnSpMkLst>
            <pc:docMk/>
            <pc:sldMk cId="731354489" sldId="387"/>
            <ac:cxnSpMk id="13" creationId="{F82B29C3-FBFD-C644-2355-D841786E7E58}"/>
          </ac:cxnSpMkLst>
        </pc:cxnChg>
        <pc:cxnChg chg="add del mod">
          <ac:chgData name="代數白痴 顧" userId="316db6a4f7ef8138" providerId="LiveId" clId="{3856FC4E-B98E-4AE9-9752-576D732817E8}" dt="2023-08-31T07:22:02.019" v="298" actId="571"/>
          <ac:cxnSpMkLst>
            <pc:docMk/>
            <pc:sldMk cId="731354489" sldId="387"/>
            <ac:cxnSpMk id="15" creationId="{60AFCE18-3307-0C92-9E59-7BF6266E0F7E}"/>
          </ac:cxnSpMkLst>
        </pc:cxnChg>
        <pc:cxnChg chg="add mod">
          <ac:chgData name="代數白痴 顧" userId="316db6a4f7ef8138" providerId="LiveId" clId="{3856FC4E-B98E-4AE9-9752-576D732817E8}" dt="2023-08-31T07:22:59.151" v="306" actId="1582"/>
          <ac:cxnSpMkLst>
            <pc:docMk/>
            <pc:sldMk cId="731354489" sldId="387"/>
            <ac:cxnSpMk id="17" creationId="{1B107878-927A-C8BA-E3A7-C1D0312F75AC}"/>
          </ac:cxnSpMkLst>
        </pc:cxnChg>
        <pc:cxnChg chg="add mod">
          <ac:chgData name="代數白痴 顧" userId="316db6a4f7ef8138" providerId="LiveId" clId="{3856FC4E-B98E-4AE9-9752-576D732817E8}" dt="2023-08-31T07:23:12.495" v="347" actId="1038"/>
          <ac:cxnSpMkLst>
            <pc:docMk/>
            <pc:sldMk cId="731354489" sldId="387"/>
            <ac:cxnSpMk id="18" creationId="{86AA9421-82AB-2343-6F85-4FA8E7FC452C}"/>
          </ac:cxnSpMkLst>
        </pc:cxnChg>
        <pc:cxnChg chg="add mod">
          <ac:chgData name="代數白痴 顧" userId="316db6a4f7ef8138" providerId="LiveId" clId="{3856FC4E-B98E-4AE9-9752-576D732817E8}" dt="2023-08-31T07:23:20.252" v="396" actId="103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3856FC4E-B98E-4AE9-9752-576D732817E8}" dt="2023-08-31T07:33:28.497" v="1142" actId="478"/>
          <ac:cxnSpMkLst>
            <pc:docMk/>
            <pc:sldMk cId="731354489" sldId="387"/>
            <ac:cxnSpMk id="21" creationId="{237BD5B4-7FA8-0498-D2F0-98F98036FF3F}"/>
          </ac:cxnSpMkLst>
        </pc:cxnChg>
        <pc:cxnChg chg="add mod">
          <ac:chgData name="代數白痴 顧" userId="316db6a4f7ef8138" providerId="LiveId" clId="{3856FC4E-B98E-4AE9-9752-576D732817E8}" dt="2023-08-31T07:23:25.855" v="443" actId="1038"/>
          <ac:cxnSpMkLst>
            <pc:docMk/>
            <pc:sldMk cId="731354489" sldId="387"/>
            <ac:cxnSpMk id="25" creationId="{1A388EA8-9791-AB2F-30AB-04FCE294609C}"/>
          </ac:cxnSpMkLst>
        </pc:cxnChg>
        <pc:cxnChg chg="add mod">
          <ac:chgData name="代數白痴 顧" userId="316db6a4f7ef8138" providerId="LiveId" clId="{3856FC4E-B98E-4AE9-9752-576D732817E8}" dt="2023-08-31T07:23:32.068" v="497" actId="1037"/>
          <ac:cxnSpMkLst>
            <pc:docMk/>
            <pc:sldMk cId="731354489" sldId="387"/>
            <ac:cxnSpMk id="26" creationId="{CC0A77D2-F5A5-A872-1732-9B4BF07892C4}"/>
          </ac:cxnSpMkLst>
        </pc:cxnChg>
        <pc:cxnChg chg="add mod">
          <ac:chgData name="代數白痴 顧" userId="316db6a4f7ef8138" providerId="LiveId" clId="{3856FC4E-B98E-4AE9-9752-576D732817E8}" dt="2023-08-31T07:23:37.698" v="548" actId="1038"/>
          <ac:cxnSpMkLst>
            <pc:docMk/>
            <pc:sldMk cId="731354489" sldId="387"/>
            <ac:cxnSpMk id="27" creationId="{E50EB469-B627-A30D-95D1-A779D0B89A76}"/>
          </ac:cxnSpMkLst>
        </pc:cxnChg>
        <pc:cxnChg chg="add mod">
          <ac:chgData name="代數白痴 顧" userId="316db6a4f7ef8138" providerId="LiveId" clId="{3856FC4E-B98E-4AE9-9752-576D732817E8}" dt="2023-08-31T07:23:43.349" v="599" actId="1038"/>
          <ac:cxnSpMkLst>
            <pc:docMk/>
            <pc:sldMk cId="731354489" sldId="387"/>
            <ac:cxnSpMk id="28" creationId="{0C580756-148E-4D06-80FF-E0D8A64DCA6C}"/>
          </ac:cxnSpMkLst>
        </pc:cxnChg>
        <pc:cxnChg chg="add mod">
          <ac:chgData name="代數白痴 顧" userId="316db6a4f7ef8138" providerId="LiveId" clId="{3856FC4E-B98E-4AE9-9752-576D732817E8}" dt="2023-08-31T07:23:51.083" v="659" actId="1037"/>
          <ac:cxnSpMkLst>
            <pc:docMk/>
            <pc:sldMk cId="731354489" sldId="387"/>
            <ac:cxnSpMk id="29" creationId="{DE312AAB-9085-675F-4B7B-0F8BB910D007}"/>
          </ac:cxnSpMkLst>
        </pc:cxnChg>
        <pc:cxnChg chg="add mod ord">
          <ac:chgData name="代數白痴 顧" userId="316db6a4f7ef8138" providerId="LiveId" clId="{3856FC4E-B98E-4AE9-9752-576D732817E8}" dt="2023-08-31T07:27:39.649" v="720" actId="1076"/>
          <ac:cxnSpMkLst>
            <pc:docMk/>
            <pc:sldMk cId="731354489" sldId="387"/>
            <ac:cxnSpMk id="35" creationId="{BCE859DC-CEFA-E43E-9197-F1DE2F9F6810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7" creationId="{BEBB481B-EDC5-6F9C-D485-2BCEE0210E16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9" creationId="{454BE37C-44F5-AC6F-AF5C-DEA9351D00F8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0" creationId="{5EF7D277-9EB1-D83F-E1F4-76539036F0F5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1" creationId="{EA1F8AE3-3C74-0E8D-2AB4-42216B0E226F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2" creationId="{B0123CA4-0354-70B0-9BCE-BCB20BAC62CE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5" creationId="{B382BCDE-BE3B-87A9-A4F1-EEB27C982F0A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addSp delSp modSp mod modTransition">
        <pc:chgData name="代數白痴 顧" userId="316db6a4f7ef8138" providerId="LiveId" clId="{3856FC4E-B98E-4AE9-9752-576D732817E8}" dt="2023-08-31T08:23:21.305" v="3631" actId="20577"/>
        <pc:sldMkLst>
          <pc:docMk/>
          <pc:sldMk cId="3686676960" sldId="388"/>
        </pc:sldMkLst>
        <pc:spChg chg="mod">
          <ac:chgData name="代數白痴 顧" userId="316db6a4f7ef8138" providerId="LiveId" clId="{3856FC4E-B98E-4AE9-9752-576D732817E8}" dt="2023-08-31T08:22:18.452" v="3580" actId="113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23:21.305" v="3631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856FC4E-B98E-4AE9-9752-576D732817E8}" dt="2023-08-31T08:19:51.284" v="3398" actId="20577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3856FC4E-B98E-4AE9-9752-576D732817E8}" dt="2023-08-31T08:13:07.188" v="2732" actId="478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del">
          <ac:chgData name="代數白痴 顧" userId="316db6a4f7ef8138" providerId="LiveId" clId="{3856FC4E-B98E-4AE9-9752-576D732817E8}" dt="2023-08-31T08:13:08.500" v="2733" actId="478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del">
          <ac:chgData name="代數白痴 顧" userId="316db6a4f7ef8138" providerId="LiveId" clId="{3856FC4E-B98E-4AE9-9752-576D732817E8}" dt="2023-08-31T08:13:09.280" v="2734" actId="478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del">
          <ac:chgData name="代數白痴 顧" userId="316db6a4f7ef8138" providerId="LiveId" clId="{3856FC4E-B98E-4AE9-9752-576D732817E8}" dt="2023-08-31T08:20:05.505" v="3399" actId="478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del">
          <ac:chgData name="代數白痴 顧" userId="316db6a4f7ef8138" providerId="LiveId" clId="{3856FC4E-B98E-4AE9-9752-576D732817E8}" dt="2023-08-31T08:20:06.676" v="3400" actId="478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del">
          <ac:chgData name="代數白痴 顧" userId="316db6a4f7ef8138" providerId="LiveId" clId="{3856FC4E-B98E-4AE9-9752-576D732817E8}" dt="2023-08-31T08:20:07.428" v="3401" actId="478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mod">
          <ac:chgData name="代數白痴 顧" userId="316db6a4f7ef8138" providerId="LiveId" clId="{3856FC4E-B98E-4AE9-9752-576D732817E8}" dt="2023-08-31T08:18:04.726" v="3128" actId="1035"/>
          <ac:graphicFrameMkLst>
            <pc:docMk/>
            <pc:sldMk cId="3686676960" sldId="388"/>
            <ac:graphicFrameMk id="19" creationId="{726F2E65-84A0-DED8-CBF7-91DAD4F9BDD5}"/>
          </ac:graphicFrameMkLst>
        </pc:graphicFrameChg>
        <pc:graphicFrameChg chg="add mod">
          <ac:chgData name="代數白痴 顧" userId="316db6a4f7ef8138" providerId="LiveId" clId="{3856FC4E-B98E-4AE9-9752-576D732817E8}" dt="2023-08-31T08:18:32.366" v="3182" actId="1037"/>
          <ac:graphicFrameMkLst>
            <pc:docMk/>
            <pc:sldMk cId="3686676960" sldId="388"/>
            <ac:graphicFrameMk id="20" creationId="{6B50CF5C-8CB1-8367-5CD2-656BF44910B7}"/>
          </ac:graphicFrameMkLst>
        </pc:graphicFrameChg>
        <pc:graphicFrameChg chg="add mod">
          <ac:chgData name="代數白痴 顧" userId="316db6a4f7ef8138" providerId="LiveId" clId="{3856FC4E-B98E-4AE9-9752-576D732817E8}" dt="2023-08-31T08:19:00.530" v="3250" actId="1037"/>
          <ac:graphicFrameMkLst>
            <pc:docMk/>
            <pc:sldMk cId="3686676960" sldId="388"/>
            <ac:graphicFrameMk id="21" creationId="{4B8CF3C7-49E7-B05D-64EA-55F7B845A665}"/>
          </ac:graphicFrameMkLst>
        </pc:graphicFrameChg>
        <pc:graphicFrameChg chg="add mod">
          <ac:chgData name="代數白痴 顧" userId="316db6a4f7ef8138" providerId="LiveId" clId="{3856FC4E-B98E-4AE9-9752-576D732817E8}" dt="2023-08-31T08:19:37.795" v="3325" actId="1038"/>
          <ac:graphicFrameMkLst>
            <pc:docMk/>
            <pc:sldMk cId="3686676960" sldId="388"/>
            <ac:graphicFrameMk id="22" creationId="{94BDF1B1-6EB0-EFED-4564-E66EE6291478}"/>
          </ac:graphicFrameMkLst>
        </pc:graphicFrameChg>
        <pc:cxnChg chg="add mod">
          <ac:chgData name="代數白痴 顧" userId="316db6a4f7ef8138" providerId="LiveId" clId="{3856FC4E-B98E-4AE9-9752-576D732817E8}" dt="2023-08-31T08:16:01.202" v="3057" actId="1038"/>
          <ac:cxnSpMkLst>
            <pc:docMk/>
            <pc:sldMk cId="3686676960" sldId="388"/>
            <ac:cxnSpMk id="5" creationId="{4D97B9F1-F0D3-F2AE-EC07-894209E0CB1D}"/>
          </ac:cxnSpMkLst>
        </pc:cxnChg>
        <pc:cxnChg chg="del">
          <ac:chgData name="代數白痴 顧" userId="316db6a4f7ef8138" providerId="LiveId" clId="{3856FC4E-B98E-4AE9-9752-576D732817E8}" dt="2023-08-31T08:15:28.369" v="3051" actId="478"/>
          <ac:cxnSpMkLst>
            <pc:docMk/>
            <pc:sldMk cId="3686676960" sldId="388"/>
            <ac:cxnSpMk id="7" creationId="{708A4C11-633F-EE42-FB70-401DBDD82034}"/>
          </ac:cxnSpMkLst>
        </pc:cxnChg>
        <pc:cxnChg chg="add mod">
          <ac:chgData name="代數白痴 顧" userId="316db6a4f7ef8138" providerId="LiveId" clId="{3856FC4E-B98E-4AE9-9752-576D732817E8}" dt="2023-08-31T08:17:22.327" v="3112" actId="1035"/>
          <ac:cxnSpMkLst>
            <pc:docMk/>
            <pc:sldMk cId="3686676960" sldId="388"/>
            <ac:cxnSpMk id="14" creationId="{FD5B7BD6-37D1-F590-74A1-480B1D938EA9}"/>
          </ac:cxnSpMkLst>
        </pc:cxnChg>
      </pc:sldChg>
      <pc:sldChg chg="modSp mod modTransition modNotesTx">
        <pc:chgData name="代數白痴 顧" userId="316db6a4f7ef8138" providerId="LiveId" clId="{3856FC4E-B98E-4AE9-9752-576D732817E8}" dt="2023-08-31T08:11:25.935" v="2683"/>
        <pc:sldMkLst>
          <pc:docMk/>
          <pc:sldMk cId="151402070" sldId="390"/>
        </pc:sldMkLst>
        <pc:spChg chg="mod">
          <ac:chgData name="代數白痴 顧" userId="316db6a4f7ef8138" providerId="LiveId" clId="{3856FC4E-B98E-4AE9-9752-576D732817E8}" dt="2023-08-31T07:09:35.875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3856FC4E-B98E-4AE9-9752-576D732817E8}" dt="2023-08-31T08:41:58.144" v="4467" actId="164"/>
        <pc:sldMkLst>
          <pc:docMk/>
          <pc:sldMk cId="3878279706" sldId="391"/>
        </pc:sldMkLst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6" creationId="{A3EF502E-F5C4-413C-AFDD-06B7D6CFAEA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8" creationId="{B7080E07-AD10-810E-BE74-3E3D9DFEAA34}"/>
          </ac:spMkLst>
        </pc:spChg>
        <pc:spChg chg="mod">
          <ac:chgData name="代數白痴 顧" userId="316db6a4f7ef8138" providerId="LiveId" clId="{3856FC4E-B98E-4AE9-9752-576D732817E8}" dt="2023-08-31T08:38:42.728" v="43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10" creationId="{3DE5A842-2134-9639-2AC0-310AE1A246E8}"/>
          </ac:spMkLst>
        </pc:spChg>
        <pc:spChg chg="mod">
          <ac:chgData name="代數白痴 顧" userId="316db6a4f7ef8138" providerId="LiveId" clId="{3856FC4E-B98E-4AE9-9752-576D732817E8}" dt="2023-08-31T08:24:04.823" v="3666" actId="20577"/>
          <ac:spMkLst>
            <pc:docMk/>
            <pc:sldMk cId="3878279706" sldId="391"/>
            <ac:spMk id="23" creationId="{00000000-0000-0000-0000-000000000000}"/>
          </ac:spMkLst>
        </pc:spChg>
        <pc:spChg chg="add mod ord">
          <ac:chgData name="代數白痴 顧" userId="316db6a4f7ef8138" providerId="LiveId" clId="{3856FC4E-B98E-4AE9-9752-576D732817E8}" dt="2023-08-31T08:32:06.214" v="4003" actId="1038"/>
          <ac:spMkLst>
            <pc:docMk/>
            <pc:sldMk cId="3878279706" sldId="391"/>
            <ac:spMk id="37" creationId="{862F9F54-83D3-D86B-73F2-49F3515F2EE9}"/>
          </ac:spMkLst>
        </pc:spChg>
        <pc:spChg chg="add mod">
          <ac:chgData name="代數白痴 顧" userId="316db6a4f7ef8138" providerId="LiveId" clId="{3856FC4E-B98E-4AE9-9752-576D732817E8}" dt="2023-08-31T08:32:35.586" v="4013" actId="1076"/>
          <ac:spMkLst>
            <pc:docMk/>
            <pc:sldMk cId="3878279706" sldId="391"/>
            <ac:spMk id="38" creationId="{777648C4-CBDD-4851-BFF8-23D77340D413}"/>
          </ac:spMkLst>
        </pc:spChg>
        <pc:spChg chg="add mod">
          <ac:chgData name="代數白痴 顧" userId="316db6a4f7ef8138" providerId="LiveId" clId="{3856FC4E-B98E-4AE9-9752-576D732817E8}" dt="2023-08-31T08:32:41.763" v="4017" actId="1076"/>
          <ac:spMkLst>
            <pc:docMk/>
            <pc:sldMk cId="3878279706" sldId="391"/>
            <ac:spMk id="39" creationId="{64B45EE5-10B9-176B-64E6-CC2AEFEB10C5}"/>
          </ac:spMkLst>
        </pc:spChg>
        <pc:spChg chg="add mod">
          <ac:chgData name="代數白痴 顧" userId="316db6a4f7ef8138" providerId="LiveId" clId="{3856FC4E-B98E-4AE9-9752-576D732817E8}" dt="2023-08-31T08:32:51.833" v="4020" actId="1076"/>
          <ac:spMkLst>
            <pc:docMk/>
            <pc:sldMk cId="3878279706" sldId="391"/>
            <ac:spMk id="40" creationId="{6A3739CB-97F9-2DBD-80E4-111BDC996E13}"/>
          </ac:spMkLst>
        </pc:spChg>
        <pc:spChg chg="add mod">
          <ac:chgData name="代數白痴 顧" userId="316db6a4f7ef8138" providerId="LiveId" clId="{3856FC4E-B98E-4AE9-9752-576D732817E8}" dt="2023-08-31T08:33:05.675" v="4028" actId="1038"/>
          <ac:spMkLst>
            <pc:docMk/>
            <pc:sldMk cId="3878279706" sldId="391"/>
            <ac:spMk id="41" creationId="{8A0A87A7-99F5-6747-97D7-8BB8BAE61460}"/>
          </ac:spMkLst>
        </pc:spChg>
        <pc:spChg chg="add mod">
          <ac:chgData name="代數白痴 顧" userId="316db6a4f7ef8138" providerId="LiveId" clId="{3856FC4E-B98E-4AE9-9752-576D732817E8}" dt="2023-08-31T08:33:18.489" v="4033" actId="1076"/>
          <ac:spMkLst>
            <pc:docMk/>
            <pc:sldMk cId="3878279706" sldId="391"/>
            <ac:spMk id="42" creationId="{9DA7DC3B-34C3-97EF-B242-01EFAEA5727A}"/>
          </ac:spMkLst>
        </pc:spChg>
        <pc:spChg chg="add mod">
          <ac:chgData name="代數白痴 顧" userId="316db6a4f7ef8138" providerId="LiveId" clId="{3856FC4E-B98E-4AE9-9752-576D732817E8}" dt="2023-08-31T08:33:30.469" v="4043" actId="1038"/>
          <ac:spMkLst>
            <pc:docMk/>
            <pc:sldMk cId="3878279706" sldId="391"/>
            <ac:spMk id="43" creationId="{E281B820-A570-0E31-3D9A-85DDC357478B}"/>
          </ac:spMkLst>
        </pc:spChg>
        <pc:spChg chg="add mod">
          <ac:chgData name="代數白痴 顧" userId="316db6a4f7ef8138" providerId="LiveId" clId="{3856FC4E-B98E-4AE9-9752-576D732817E8}" dt="2023-08-31T08:33:46.286" v="4058" actId="1035"/>
          <ac:spMkLst>
            <pc:docMk/>
            <pc:sldMk cId="3878279706" sldId="391"/>
            <ac:spMk id="44" creationId="{FACF0C85-6557-C798-0623-94DC9BB09636}"/>
          </ac:spMkLst>
        </pc:spChg>
        <pc:spChg chg="mod">
          <ac:chgData name="代數白痴 顧" userId="316db6a4f7ef8138" providerId="LiveId" clId="{3856FC4E-B98E-4AE9-9752-576D732817E8}" dt="2023-08-31T08:28:33.472" v="3952" actId="20577"/>
          <ac:spMkLst>
            <pc:docMk/>
            <pc:sldMk cId="3878279706" sldId="391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3" creationId="{B206B97D-59FF-7A9B-86DE-BBE609423E2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4" creationId="{D0AFF05A-22C8-05D7-2DC0-F14E5B85A27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5" creationId="{609DEE1E-FB5B-DD37-08C6-90DE5C7FEC03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8" creationId="{46025E8E-9EFE-D82E-6668-AFD2287844C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9" creationId="{575671E8-F779-5A73-1DB1-3C67B15E753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70" creationId="{80132F45-6D1D-BBDF-C80B-D5CEF4914C82}"/>
          </ac:spMkLst>
        </pc:spChg>
        <pc:grpChg chg="mod topLvl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3" creationId="{B7912554-F7C1-5852-8AB5-6489B5423E94}"/>
          </ac:grpSpMkLst>
        </pc:grpChg>
        <pc:grpChg chg="del">
          <ac:chgData name="代數白痴 顧" userId="316db6a4f7ef8138" providerId="LiveId" clId="{3856FC4E-B98E-4AE9-9752-576D732817E8}" dt="2023-08-31T08:34:05.422" v="4061" actId="165"/>
          <ac:grpSpMkLst>
            <pc:docMk/>
            <pc:sldMk cId="3878279706" sldId="391"/>
            <ac:grpSpMk id="22" creationId="{16BAD442-6B6F-BACC-C34E-84F26CFBAF02}"/>
          </ac:grpSpMkLst>
        </pc:grpChg>
        <pc:grpChg chg="add mod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71" creationId="{DF229E06-BB3B-7FB1-4813-F4B8636432B4}"/>
          </ac:grpSpMkLst>
        </pc:grp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mod topLvl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">
          <ac:chgData name="代數白痴 顧" userId="316db6a4f7ef8138" providerId="LiveId" clId="{3856FC4E-B98E-4AE9-9752-576D732817E8}" dt="2023-08-31T08:34:01.824" v="4060" actId="478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3856FC4E-B98E-4AE9-9752-576D732817E8}" dt="2023-08-31T08:33:57.894" v="4059" actId="478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49" creationId="{BB78D908-BC17-1D21-4A0A-F5BE5D68126A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0" creationId="{EA733B3D-3322-A9B3-D75B-D8C7F6361C23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1" creationId="{0805FC6F-4327-5269-B1FE-E3F55625B13E}"/>
          </ac:graphicFrameMkLst>
        </pc:graphicFrameChg>
        <pc:picChg chg="add del mod">
          <ac:chgData name="代數白痴 顧" userId="316db6a4f7ef8138" providerId="LiveId" clId="{3856FC4E-B98E-4AE9-9752-576D732817E8}" dt="2023-08-31T08:30:37.547" v="3984" actId="478"/>
          <ac:picMkLst>
            <pc:docMk/>
            <pc:sldMk cId="3878279706" sldId="391"/>
            <ac:picMk id="20" creationId="{6F0DA2EC-48F4-F463-C3D3-6F30F3E24628}"/>
          </ac:picMkLst>
        </pc:picChg>
        <pc:picChg chg="add del mod">
          <ac:chgData name="代數白痴 顧" userId="316db6a4f7ef8138" providerId="LiveId" clId="{3856FC4E-B98E-4AE9-9752-576D732817E8}" dt="2023-08-31T08:41:48.024" v="4466" actId="478"/>
          <ac:picMkLst>
            <pc:docMk/>
            <pc:sldMk cId="3878279706" sldId="391"/>
            <ac:picMk id="53" creationId="{A27DF50E-2996-F07B-390A-2039475FF5CA}"/>
          </ac:picMkLst>
        </pc:picChg>
        <pc:cxnChg chg="mod">
          <ac:chgData name="代數白痴 顧" userId="316db6a4f7ef8138" providerId="LiveId" clId="{3856FC4E-B98E-4AE9-9752-576D732817E8}" dt="2023-08-31T08:39:08.945" v="4416" actId="14100"/>
          <ac:cxnSpMkLst>
            <pc:docMk/>
            <pc:sldMk cId="3878279706" sldId="391"/>
            <ac:cxnSpMk id="4" creationId="{83F64235-E818-7663-F7B2-DBAE45A493C5}"/>
          </ac:cxnSpMkLst>
        </pc:cxnChg>
        <pc:cxnChg chg="del">
          <ac:chgData name="代數白痴 顧" userId="316db6a4f7ef8138" providerId="LiveId" clId="{3856FC4E-B98E-4AE9-9752-576D732817E8}" dt="2023-08-31T08:26:51.365" v="3890" actId="478"/>
          <ac:cxnSpMkLst>
            <pc:docMk/>
            <pc:sldMk cId="3878279706" sldId="391"/>
            <ac:cxnSpMk id="11" creationId="{F8ECAA13-7598-52F0-1CC5-AC60B3617B03}"/>
          </ac:cxnSpMkLst>
        </pc:cxnChg>
        <pc:cxnChg chg="add mod">
          <ac:chgData name="代數白痴 顧" userId="316db6a4f7ef8138" providerId="LiveId" clId="{3856FC4E-B98E-4AE9-9752-576D732817E8}" dt="2023-08-31T08:27:51.790" v="3901" actId="692"/>
          <ac:cxnSpMkLst>
            <pc:docMk/>
            <pc:sldMk cId="3878279706" sldId="391"/>
            <ac:cxnSpMk id="12" creationId="{68096675-69AA-D9E9-98C3-8AF9F7423925}"/>
          </ac:cxnSpMkLst>
        </pc:cxnChg>
        <pc:cxnChg chg="add del mod">
          <ac:chgData name="代數白痴 顧" userId="316db6a4f7ef8138" providerId="LiveId" clId="{3856FC4E-B98E-4AE9-9752-576D732817E8}" dt="2023-08-31T08:27:54.215" v="3902" actId="478"/>
          <ac:cxnSpMkLst>
            <pc:docMk/>
            <pc:sldMk cId="3878279706" sldId="391"/>
            <ac:cxnSpMk id="15" creationId="{13E38DC0-642B-35CD-DCAE-267C00D11DF9}"/>
          </ac:cxnSpMkLst>
        </pc:cxnChg>
        <pc:cxnChg chg="del">
          <ac:chgData name="代數白痴 顧" userId="316db6a4f7ef8138" providerId="LiveId" clId="{3856FC4E-B98E-4AE9-9752-576D732817E8}" dt="2023-08-31T08:39:03.584" v="4415" actId="478"/>
          <ac:cxnSpMkLst>
            <pc:docMk/>
            <pc:sldMk cId="3878279706" sldId="391"/>
            <ac:cxnSpMk id="16" creationId="{FFF53457-B98E-3AFB-C4B2-6499CF557CF7}"/>
          </ac:cxnSpMkLst>
        </pc:cxnChg>
        <pc:cxnChg chg="add mod">
          <ac:chgData name="代數白痴 顧" userId="316db6a4f7ef8138" providerId="LiveId" clId="{3856FC4E-B98E-4AE9-9752-576D732817E8}" dt="2023-08-31T08:28:02.266" v="3942" actId="1038"/>
          <ac:cxnSpMkLst>
            <pc:docMk/>
            <pc:sldMk cId="3878279706" sldId="391"/>
            <ac:cxnSpMk id="18" creationId="{FE1CAECD-D69D-B533-27E3-D8FA3A145FE5}"/>
          </ac:cxnSpMkLst>
        </pc:cxnChg>
        <pc:cxnChg chg="add mod">
          <ac:chgData name="代數白痴 顧" userId="316db6a4f7ef8138" providerId="LiveId" clId="{3856FC4E-B98E-4AE9-9752-576D732817E8}" dt="2023-08-31T08:28:22.153" v="3950" actId="1038"/>
          <ac:cxnSpMkLst>
            <pc:docMk/>
            <pc:sldMk cId="3878279706" sldId="391"/>
            <ac:cxnSpMk id="19" creationId="{D2CF4DE7-ABA1-AB14-C47B-4BE19BF35003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5" creationId="{2C03656B-59F5-D060-2AF3-2730ADCEEB59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7" creationId="{4C381C8F-5BDF-A73F-F7DF-B7AC5CBF444D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29" creationId="{A16FD2AF-86A1-535D-4348-73D60877E31F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32" creationId="{F52DF7B7-0F9D-D597-5D1E-42638D53CB7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6" creationId="{1C6CD1EB-04BB-7EDD-96A9-52984FEA85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7" creationId="{6FC17BA4-0E99-08B6-EDFE-874D8436B5EA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8" creationId="{9F4D12BC-6757-1CDF-FE4B-8935DC5184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5" creationId="{8AF05C21-AB5F-88D8-DFD3-D4F405697F5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7" creationId="{C4839615-FF1C-B6E1-725B-6128E7FE5332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9" creationId="{2A126D02-9562-8A8B-921B-E429165777A9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62" creationId="{485408FC-2818-93D6-3D07-299056613B39}"/>
          </ac:cxnSpMkLst>
        </pc:cxnChg>
      </pc:sldChg>
    </pc:docChg>
  </pc:docChgLst>
  <pc:docChgLst>
    <pc:chgData name="代數白痴 顧" userId="316db6a4f7ef8138" providerId="LiveId" clId="{F07C6D0E-EAEB-4698-AC72-4AD466C41867}"/>
    <pc:docChg chg="undo custSel addSld modSld">
      <pc:chgData name="代數白痴 顧" userId="316db6a4f7ef8138" providerId="LiveId" clId="{F07C6D0E-EAEB-4698-AC72-4AD466C41867}" dt="2023-08-14T13:04:17.391" v="1198" actId="947"/>
      <pc:docMkLst>
        <pc:docMk/>
      </pc:docMkLst>
      <pc:sldChg chg="modSp mod modNotesTx">
        <pc:chgData name="代數白痴 顧" userId="316db6a4f7ef8138" providerId="LiveId" clId="{F07C6D0E-EAEB-4698-AC72-4AD466C41867}" dt="2023-08-14T12:26:27.745" v="48" actId="20577"/>
        <pc:sldMkLst>
          <pc:docMk/>
          <pc:sldMk cId="371298532" sldId="385"/>
        </pc:sldMkLst>
        <pc:spChg chg="mod">
          <ac:chgData name="代數白痴 顧" userId="316db6a4f7ef8138" providerId="LiveId" clId="{F07C6D0E-EAEB-4698-AC72-4AD466C41867}" dt="2023-08-14T12:26:14.583" v="17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07C6D0E-EAEB-4698-AC72-4AD466C41867}" dt="2023-08-14T12:35:10.863" v="470" actId="1035"/>
        <pc:sldMkLst>
          <pc:docMk/>
          <pc:sldMk cId="754667137" sldId="386"/>
        </pc:sldMkLst>
        <pc:spChg chg="mod">
          <ac:chgData name="代數白痴 顧" userId="316db6a4f7ef8138" providerId="LiveId" clId="{F07C6D0E-EAEB-4698-AC72-4AD466C41867}" dt="2023-08-14T12:26:48.342" v="83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28:43.391" v="213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34:53.908" v="447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5:10.863" v="47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5:06.285" v="464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add mod modGraphic">
          <ac:chgData name="代數白痴 顧" userId="316db6a4f7ef8138" providerId="LiveId" clId="{F07C6D0E-EAEB-4698-AC72-4AD466C41867}" dt="2023-08-14T12:33:08.108" v="386" actId="1035"/>
          <ac:graphicFrameMkLst>
            <pc:docMk/>
            <pc:sldMk cId="754667137" sldId="386"/>
            <ac:graphicFrameMk id="6" creationId="{06C634D9-861A-7EF8-623E-789717632D34}"/>
          </ac:graphicFrameMkLst>
        </pc:graphicFrameChg>
        <pc:graphicFrameChg chg="add del mod modGraphic">
          <ac:chgData name="代數白痴 顧" userId="316db6a4f7ef8138" providerId="LiveId" clId="{F07C6D0E-EAEB-4698-AC72-4AD466C41867}" dt="2023-08-14T12:32:04.962" v="346" actId="478"/>
          <ac:graphicFrameMkLst>
            <pc:docMk/>
            <pc:sldMk cId="754667137" sldId="386"/>
            <ac:graphicFrameMk id="7" creationId="{58BFBEC9-3325-BBB2-04AF-F7132B399770}"/>
          </ac:graphicFrameMkLst>
        </pc:graphicFrameChg>
        <pc:picChg chg="add del mod">
          <ac:chgData name="代數白痴 顧" userId="316db6a4f7ef8138" providerId="LiveId" clId="{F07C6D0E-EAEB-4698-AC72-4AD466C41867}" dt="2023-08-14T12:30:37.517" v="319" actId="478"/>
          <ac:picMkLst>
            <pc:docMk/>
            <pc:sldMk cId="754667137" sldId="386"/>
            <ac:picMk id="5" creationId="{AFBEFCE1-AE36-8414-DD71-7110F75B4D13}"/>
          </ac:picMkLst>
        </pc:picChg>
      </pc:sldChg>
      <pc:sldChg chg="modSp mod">
        <pc:chgData name="代數白痴 顧" userId="316db6a4f7ef8138" providerId="LiveId" clId="{F07C6D0E-EAEB-4698-AC72-4AD466C41867}" dt="2023-08-14T12:46:08.955" v="1026" actId="1036"/>
        <pc:sldMkLst>
          <pc:docMk/>
          <pc:sldMk cId="731354489" sldId="387"/>
        </pc:sldMkLst>
        <pc:spChg chg="mod">
          <ac:chgData name="代數白痴 顧" userId="316db6a4f7ef8138" providerId="LiveId" clId="{F07C6D0E-EAEB-4698-AC72-4AD466C41867}" dt="2023-08-14T12:46:08.955" v="1026" actId="1036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4:38.365" v="900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45:12.590" v="94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43:00.738" v="856" actId="1035"/>
          <ac:grpSpMkLst>
            <pc:docMk/>
            <pc:sldMk cId="731354489" sldId="387"/>
            <ac:grpSpMk id="5" creationId="{4BAA3B68-1C7B-0A3C-CDE3-3D592655F73E}"/>
          </ac:grpSpMkLst>
        </pc:grpChg>
      </pc:sldChg>
      <pc:sldChg chg="delSp modSp mod">
        <pc:chgData name="代數白痴 顧" userId="316db6a4f7ef8138" providerId="LiveId" clId="{F07C6D0E-EAEB-4698-AC72-4AD466C41867}" dt="2023-08-14T12:41:11.521" v="790" actId="20577"/>
        <pc:sldMkLst>
          <pc:docMk/>
          <pc:sldMk cId="3686676960" sldId="388"/>
        </pc:sldMkLst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F07C6D0E-EAEB-4698-AC72-4AD466C41867}" dt="2023-08-14T12:40:24.331" v="692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38:14.440" v="594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1:11.521" v="790" actId="20577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9:43.360" v="667" actId="113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8:58.766" v="628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">
          <ac:chgData name="代數白痴 顧" userId="316db6a4f7ef8138" providerId="LiveId" clId="{F07C6D0E-EAEB-4698-AC72-4AD466C41867}" dt="2023-08-14T12:35:30.350" v="471" actId="478"/>
          <ac:picMkLst>
            <pc:docMk/>
            <pc:sldMk cId="3686676960" sldId="388"/>
            <ac:picMk id="7" creationId="{B0F5FD12-3C3C-AC06-6A14-B2BE0D7B9825}"/>
          </ac:picMkLst>
        </pc:picChg>
        <pc:cxnChg chg="mod">
          <ac:chgData name="代數白痴 顧" userId="316db6a4f7ef8138" providerId="LiveId" clId="{F07C6D0E-EAEB-4698-AC72-4AD466C41867}" dt="2023-08-14T12:36:54.941" v="476" actId="1076"/>
          <ac:cxnSpMkLst>
            <pc:docMk/>
            <pc:sldMk cId="3686676960" sldId="388"/>
            <ac:cxnSpMk id="3" creationId="{0A66E084-65E6-1358-0A8B-92B6D6964606}"/>
          </ac:cxnSpMkLst>
        </pc:cxnChg>
      </pc:sldChg>
      <pc:sldChg chg="modSp add mod">
        <pc:chgData name="代數白痴 顧" userId="316db6a4f7ef8138" providerId="LiveId" clId="{F07C6D0E-EAEB-4698-AC72-4AD466C41867}" dt="2023-08-14T13:04:17.391" v="1198" actId="947"/>
        <pc:sldMkLst>
          <pc:docMk/>
          <pc:sldMk cId="653955125" sldId="389"/>
        </pc:sldMkLst>
        <pc:spChg chg="mod">
          <ac:chgData name="代數白痴 顧" userId="316db6a4f7ef8138" providerId="LiveId" clId="{F07C6D0E-EAEB-4698-AC72-4AD466C41867}" dt="2023-08-14T13:03:17.822" v="1191" actId="20577"/>
          <ac:spMkLst>
            <pc:docMk/>
            <pc:sldMk cId="653955125" sldId="389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3:04:17.391" v="1198" actId="947"/>
          <ac:spMkLst>
            <pc:docMk/>
            <pc:sldMk cId="653955125" sldId="389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5" creationId="{FD9877AB-90D9-85AC-8B35-7C59154D6CA1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6" creationId="{7A8B1BF8-834A-95B0-07DE-5087C19188C0}"/>
          </ac:spMkLst>
        </pc:spChg>
        <pc:spChg chg="mod">
          <ac:chgData name="代數白痴 顧" userId="316db6a4f7ef8138" providerId="LiveId" clId="{F07C6D0E-EAEB-4698-AC72-4AD466C41867}" dt="2023-08-14T13:01:05.160" v="1126" actId="14100"/>
          <ac:spMkLst>
            <pc:docMk/>
            <pc:sldMk cId="653955125" sldId="389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3:00:15.128" v="1081" actId="20577"/>
          <ac:spMkLst>
            <pc:docMk/>
            <pc:sldMk cId="653955125" sldId="389"/>
            <ac:spMk id="101" creationId="{665D392D-19FC-71B5-434C-0ABBBC91FB85}"/>
          </ac:spMkLst>
        </pc:spChg>
        <pc:cxnChg chg="mod">
          <ac:chgData name="代數白痴 顧" userId="316db6a4f7ef8138" providerId="LiveId" clId="{F07C6D0E-EAEB-4698-AC72-4AD466C41867}" dt="2023-08-14T13:00:45.866" v="1121" actId="1035"/>
          <ac:cxnSpMkLst>
            <pc:docMk/>
            <pc:sldMk cId="653955125" sldId="389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B183398C-3223-4551-BFD8-DE24E39287AE}"/>
    <pc:docChg chg="undo custSel modSld sldOrd">
      <pc:chgData name="代數白痴 顧" userId="316db6a4f7ef8138" providerId="LiveId" clId="{B183398C-3223-4551-BFD8-DE24E39287AE}" dt="2023-09-20T00:47:26.721" v="4674" actId="20577"/>
      <pc:docMkLst>
        <pc:docMk/>
      </pc:docMkLst>
      <pc:sldChg chg="addSp delSp modSp mod ord modTransition">
        <pc:chgData name="代數白痴 顧" userId="316db6a4f7ef8138" providerId="LiveId" clId="{B183398C-3223-4551-BFD8-DE24E39287AE}" dt="2023-09-20T00:47:26.721" v="4674" actId="20577"/>
        <pc:sldMkLst>
          <pc:docMk/>
          <pc:sldMk cId="754667137" sldId="386"/>
        </pc:sldMkLst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4" creationId="{5A46D45A-2AAF-8B2E-9EAE-5D4F0CFD926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5" creationId="{AC5DB079-7230-A8B5-CBCF-54902CF3E501}"/>
          </ac:spMkLst>
        </pc:spChg>
        <pc:spChg chg="mod">
          <ac:chgData name="代數白痴 顧" userId="316db6a4f7ef8138" providerId="LiveId" clId="{B183398C-3223-4551-BFD8-DE24E39287AE}" dt="2023-09-19T07:35:36.178" v="3199" actId="20577"/>
          <ac:spMkLst>
            <pc:docMk/>
            <pc:sldMk cId="754667137" sldId="386"/>
            <ac:spMk id="6" creationId="{8EC3E3B1-31AA-2A99-7EB9-2ED9F366F55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7" creationId="{1CF3545A-82E4-B8EC-2BF8-289A598ED2F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8" creationId="{0DB31CC7-9EB6-B8CE-E147-C73EDF7079C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9" creationId="{1D86AD7B-3265-33DA-C554-60EC32D308F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0" creationId="{26786C2D-381F-2616-6CB4-430D2178F3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1" creationId="{3A5C5E40-65B7-99EC-0AFB-F809FFAA4ED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2" creationId="{301BAB38-CF58-05B8-E264-E5F8C768D37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3" creationId="{22E2BC7F-16FC-5DCD-0E98-B372566EC4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4" creationId="{CD562854-C6F7-CFE6-DDA3-C1EB721C14B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6" creationId="{87D334EF-6A81-81DF-A7B2-C6C778C4693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8" creationId="{CF819AB3-4A9D-9133-65E5-F7ABF1B770E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9" creationId="{B07816E4-853B-2119-E703-013F9B3666CD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0" creationId="{BB4E3D4D-B837-64A0-6629-9F0DD617FE5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1" creationId="{E5F035B8-03BB-01C6-5700-37734FE4F51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B183398C-3223-4551-BFD8-DE24E39287AE}" dt="2023-09-20T00:26:34.371" v="3624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4" creationId="{42AD7D4B-3630-1EDD-1992-5BDF1A7192E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5" creationId="{3A0CD06A-6A2C-83F6-7BBE-5ACDEA0CAB3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6" creationId="{181CD530-8FB2-B8FB-751E-906F317038F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7" creationId="{8B0D90C6-07F7-B47C-DE3A-1319C94F81B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8" creationId="{B9453204-D690-6D20-5D5E-05B4F252EBD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9" creationId="{F80B722F-722F-5E77-F136-8F4AA1B3100F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0" creationId="{D699D318-1359-4262-1BC9-D393D27F4A9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1" creationId="{3914C3B6-23D1-9A69-46B6-ECCCC3810D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2" creationId="{BE8CBEA7-A367-5CAD-A0CC-0DA15FE56F0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3" creationId="{BC3AAEF1-BDCD-4400-BBA5-108D814FB07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4" creationId="{B10894B9-9B5F-611E-96F3-0B7CAB915F4B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4" creationId="{D4B48CA5-AAA8-26B2-FC6B-286F887D7B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1" creationId="{F4E5CC02-638F-26F7-E062-A9DAAF448D59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5" creationId="{C291A21E-2A01-B206-AE24-D56F1C66D0DD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6" creationId="{8538FDC8-F961-2CAD-83FB-BA1DC045E5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9" creationId="{3CD45AC4-9459-8CC8-1471-56F381C5B8D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0" creationId="{8D664B52-2BAB-B0B3-42FE-35B2DF33E23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1" creationId="{4B24AA49-220D-8CE2-857C-ADFC9B53B42E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5" creationId="{AA7DF23F-5A42-D58A-D452-40DAEE7173BF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6" creationId="{C70AE3B7-E5A6-48BC-5A35-2216BA50252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183398C-3223-4551-BFD8-DE24E39287AE}" dt="2023-09-20T00:47:26.721" v="4674" actId="2057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1" creationId="{62814729-E4C4-A752-080D-A931CC004F9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2" creationId="{CA4F4A71-8563-4CBD-9612-AE104071FBDA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6" creationId="{8DBDAB1F-3F47-2D44-514B-FF41A08F92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183398C-3223-4551-BFD8-DE24E39287AE}" dt="2023-09-20T00:45:23.135" v="4443" actId="478"/>
          <ac:spMkLst>
            <pc:docMk/>
            <pc:sldMk cId="754667137" sldId="386"/>
            <ac:spMk id="72" creationId="{9065A8EB-1380-FC1D-21A4-F43A831B218A}"/>
          </ac:spMkLst>
        </pc:spChg>
        <pc:spChg chg="add del mod">
          <ac:chgData name="代數白痴 顧" userId="316db6a4f7ef8138" providerId="LiveId" clId="{B183398C-3223-4551-BFD8-DE24E39287AE}" dt="2023-09-20T00:45:26.338" v="4445" actId="478"/>
          <ac:spMkLst>
            <pc:docMk/>
            <pc:sldMk cId="754667137" sldId="386"/>
            <ac:spMk id="73" creationId="{336A9744-53DB-5C90-6A35-66A92F9C4826}"/>
          </ac:spMkLst>
        </pc:spChg>
        <pc:spChg chg="add del mod">
          <ac:chgData name="代數白痴 顧" userId="316db6a4f7ef8138" providerId="LiveId" clId="{B183398C-3223-4551-BFD8-DE24E39287AE}" dt="2023-09-20T00:45:32.397" v="4448" actId="478"/>
          <ac:spMkLst>
            <pc:docMk/>
            <pc:sldMk cId="754667137" sldId="386"/>
            <ac:spMk id="78" creationId="{ABBFF826-C7E7-E884-DF41-09D56114DC6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90" creationId="{0AABA280-7F71-CDE8-261C-F44E750B139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07" creationId="{FA4D8D0D-595F-F3BF-294A-36BF8721805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12" creationId="{C6C3C595-B151-BCD5-6AD2-7A9D077217B2}"/>
          </ac:spMkLst>
        </pc:spChg>
        <pc:grpChg chg="add del mod">
          <ac:chgData name="代數白痴 顧" userId="316db6a4f7ef8138" providerId="LiveId" clId="{B183398C-3223-4551-BFD8-DE24E39287AE}" dt="2023-09-20T00:37:40.836" v="4160" actId="478"/>
          <ac:grpSpMkLst>
            <pc:docMk/>
            <pc:sldMk cId="754667137" sldId="386"/>
            <ac:grpSpMk id="2" creationId="{0689F27C-5C23-AFC5-B581-1170D7E97974}"/>
          </ac:grpSpMkLst>
        </pc:grpChg>
        <pc:picChg chg="add del mod">
          <ac:chgData name="代數白痴 顧" userId="316db6a4f7ef8138" providerId="LiveId" clId="{B183398C-3223-4551-BFD8-DE24E39287AE}" dt="2023-09-20T00:30:21.334" v="3708" actId="478"/>
          <ac:picMkLst>
            <pc:docMk/>
            <pc:sldMk cId="754667137" sldId="386"/>
            <ac:picMk id="9" creationId="{049E7186-DD57-9543-1EE6-6634D1643DD5}"/>
          </ac:picMkLst>
        </pc:picChg>
        <pc:cxnChg chg="mod">
          <ac:chgData name="代數白痴 顧" userId="316db6a4f7ef8138" providerId="LiveId" clId="{B183398C-3223-4551-BFD8-DE24E39287AE}" dt="2023-09-19T07:31:44.872" v="2597"/>
          <ac:cxnSpMkLst>
            <pc:docMk/>
            <pc:sldMk cId="754667137" sldId="386"/>
            <ac:cxnSpMk id="3" creationId="{2D02EBE9-F1B9-2491-44A6-572D3A6105A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4" creationId="{29E321DE-739E-5589-734F-19544167270D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0" creationId="{637BF08F-B6FD-D2C7-C0A9-663D8DB4221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2" creationId="{9847AC17-8F88-BE6C-1472-A5AF95A36B6F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8" creationId="{9ACD6245-8D7A-56B5-54A3-DC4F2160858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7" creationId="{3D171F9D-5482-2848-D5B5-9ACBF367EF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8" creationId="{C24963F8-DCB2-E10A-1CEF-C20D4AA69C9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2" creationId="{959C991D-0B61-7376-6A1C-ED396308A20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3" creationId="{C1C6507E-1F83-3C2B-C749-E08AE464803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4" creationId="{0E218771-1ABE-ED67-90AF-E17269FEF8A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7" creationId="{A278C6D2-6C9A-F873-C7F9-2327A106931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8" creationId="{DCFE519E-5BF6-F942-C51A-EE58CDD239E9}"/>
          </ac:cxnSpMkLst>
        </pc:cxnChg>
        <pc:cxnChg chg="add mod">
          <ac:chgData name="代數白痴 顧" userId="316db6a4f7ef8138" providerId="LiveId" clId="{B183398C-3223-4551-BFD8-DE24E39287AE}" dt="2023-09-20T00:45:05.303" v="4440" actId="14100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3" creationId="{67CCF68D-CB3E-4BC6-14A5-13F3587A75F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7" creationId="{B03DCD9E-4E72-7E05-ADC9-E2E6799EDE1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183398C-3223-4551-BFD8-DE24E39287AE}" dt="2023-09-20T00:44:57.495" v="4439" actId="14100"/>
          <ac:cxnSpMkLst>
            <pc:docMk/>
            <pc:sldMk cId="754667137" sldId="386"/>
            <ac:cxnSpMk id="63" creationId="{CC7EF02B-06F2-68BC-FA85-D1548B24DA9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4" creationId="{A6B2FA41-AB03-2A3F-998A-EE8E1245248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183398C-3223-4551-BFD8-DE24E39287AE}" dt="2023-09-20T00:45:18.469" v="4442" actId="478"/>
          <ac:cxnSpMkLst>
            <pc:docMk/>
            <pc:sldMk cId="754667137" sldId="386"/>
            <ac:cxnSpMk id="69" creationId="{61F6D649-57C1-A49E-BBA8-E99AB6F6E8AB}"/>
          </ac:cxnSpMkLst>
        </pc:cxnChg>
        <pc:cxnChg chg="add del mod">
          <ac:chgData name="代數白痴 顧" userId="316db6a4f7ef8138" providerId="LiveId" clId="{B183398C-3223-4551-BFD8-DE24E39287AE}" dt="2023-09-20T00:45:24.490" v="4444" actId="478"/>
          <ac:cxnSpMkLst>
            <pc:docMk/>
            <pc:sldMk cId="754667137" sldId="386"/>
            <ac:cxnSpMk id="71" creationId="{3B8EAC0C-E018-F5A9-4BA1-852724DE8ED1}"/>
          </ac:cxnSpMkLst>
        </pc:cxnChg>
        <pc:cxnChg chg="add del mod">
          <ac:chgData name="代數白痴 顧" userId="316db6a4f7ef8138" providerId="LiveId" clId="{B183398C-3223-4551-BFD8-DE24E39287AE}" dt="2023-09-20T00:45:17.335" v="4441" actId="478"/>
          <ac:cxnSpMkLst>
            <pc:docMk/>
            <pc:sldMk cId="754667137" sldId="386"/>
            <ac:cxnSpMk id="75" creationId="{32C4CCAD-9F4F-BCA6-2832-6703B0BE1702}"/>
          </ac:cxnSpMkLst>
        </pc:cxnChg>
        <pc:cxnChg chg="add del mod">
          <ac:chgData name="代數白痴 顧" userId="316db6a4f7ef8138" providerId="LiveId" clId="{B183398C-3223-4551-BFD8-DE24E39287AE}" dt="2023-09-20T00:45:27.768" v="4446" actId="478"/>
          <ac:cxnSpMkLst>
            <pc:docMk/>
            <pc:sldMk cId="754667137" sldId="386"/>
            <ac:cxnSpMk id="77" creationId="{38918D2C-81E5-E235-E749-7821C2F8334D}"/>
          </ac:cxnSpMkLst>
        </pc:cxnChg>
        <pc:cxnChg chg="add del mod">
          <ac:chgData name="代數白痴 顧" userId="316db6a4f7ef8138" providerId="LiveId" clId="{B183398C-3223-4551-BFD8-DE24E39287AE}" dt="2023-09-20T00:45:33.274" v="4449" actId="478"/>
          <ac:cxnSpMkLst>
            <pc:docMk/>
            <pc:sldMk cId="754667137" sldId="386"/>
            <ac:cxnSpMk id="79" creationId="{62016457-5BCA-CF3F-D371-88DCB5A07D7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1" creationId="{20D8CF43-D3A2-0C83-163A-CDF3C1EF41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6" creationId="{C9C0C1C7-26B1-8C15-B829-6BF6BB8BAEB1}"/>
          </ac:cxnSpMkLst>
        </pc:cxnChg>
        <pc:cxnChg chg="add del mod">
          <ac:chgData name="代數白痴 顧" userId="316db6a4f7ef8138" providerId="LiveId" clId="{B183398C-3223-4551-BFD8-DE24E39287AE}" dt="2023-09-20T00:39:35.421" v="4186" actId="478"/>
          <ac:cxnSpMkLst>
            <pc:docMk/>
            <pc:sldMk cId="754667137" sldId="386"/>
            <ac:cxnSpMk id="91" creationId="{01891F09-151D-31A4-8942-C94D1D48F6E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5" creationId="{71092705-B531-CE26-7913-650BD3A86BD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6" creationId="{32E7D953-FFA9-044A-DD0E-CFFF40D4BCC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8" creationId="{660C9326-92A0-7CCA-AC14-CAB135B61165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8" creationId="{77847ECA-8683-2B88-AF25-58C2EF244C8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9" creationId="{78CC8531-E4E8-EC35-2837-672879D79BE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0" creationId="{94E3FB83-FA3F-3750-0573-D98A23F315C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3" creationId="{4BE020D8-51FD-7463-7994-32F301490CCA}"/>
          </ac:cxnSpMkLst>
        </pc:cxnChg>
      </pc:sldChg>
      <pc:sldChg chg="modSp mod modTransition">
        <pc:chgData name="代數白痴 顧" userId="316db6a4f7ef8138" providerId="LiveId" clId="{B183398C-3223-4551-BFD8-DE24E39287AE}" dt="2023-09-19T07:25:55.282" v="2594"/>
        <pc:sldMkLst>
          <pc:docMk/>
          <pc:sldMk cId="731354489" sldId="387"/>
        </pc:sldMkLst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183398C-3223-4551-BFD8-DE24E39287AE}" dt="2023-09-19T06:31:15.499" v="1402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B183398C-3223-4551-BFD8-DE24E39287AE}" dt="2023-09-19T06:31:56.681" v="141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B183398C-3223-4551-BFD8-DE24E39287AE}" dt="2023-09-19T06:36:00.622" v="1821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6:27:52.115" v="780" actId="1035"/>
          <ac:grpSpMkLst>
            <pc:docMk/>
            <pc:sldMk cId="731354489" sldId="387"/>
            <ac:grpSpMk id="5" creationId="{89C8AF9F-0B58-DD6F-FB5C-42B7BE73955B}"/>
          </ac:grpSpMkLst>
        </pc:grpChg>
        <pc:cxnChg chg="mod">
          <ac:chgData name="代數白痴 顧" userId="316db6a4f7ef8138" providerId="LiveId" clId="{B183398C-3223-4551-BFD8-DE24E39287AE}" dt="2023-09-19T06:31:50.786" v="1417" actId="1035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183398C-3223-4551-BFD8-DE24E39287AE}" dt="2023-09-19T07:25:55.278" v="2593"/>
        <pc:sldMkLst>
          <pc:docMk/>
          <pc:sldMk cId="151402070" sldId="390"/>
        </pc:sldMkLst>
        <pc:spChg chg="mod">
          <ac:chgData name="代數白痴 顧" userId="316db6a4f7ef8138" providerId="LiveId" clId="{B183398C-3223-4551-BFD8-DE24E39287AE}" dt="2023-09-19T06:21:44.971" v="35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B183398C-3223-4551-BFD8-DE24E39287AE}" dt="2023-09-19T07:25:55.283" v="2595"/>
        <pc:sldMkLst>
          <pc:docMk/>
          <pc:sldMk cId="2267038628" sldId="392"/>
        </pc:sldMkLst>
        <pc:spChg chg="mod">
          <ac:chgData name="代數白痴 顧" userId="316db6a4f7ef8138" providerId="LiveId" clId="{B183398C-3223-4551-BFD8-DE24E39287AE}" dt="2023-09-19T07:18:37.290" v="2440" actId="113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183398C-3223-4551-BFD8-DE24E39287AE}" dt="2023-09-19T07:18:42.404" v="2445" actId="579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B183398C-3223-4551-BFD8-DE24E39287AE}" dt="2023-09-19T06:33:10.409" v="1443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1" creationId="{C09DE6BA-320D-42D7-F7FA-7F85BAB2A7BA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2" creationId="{08327DEC-E1AD-9052-CA54-24031C1ACB67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3" creationId="{AF8886DE-68B3-8179-B29C-991A84DD25B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4" creationId="{E86217CF-0464-97CE-6D52-80FD17EE503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5" creationId="{733F95C2-E70B-BDC1-C49D-1341069A581C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6" creationId="{C6142AC7-BDDD-5550-04B8-A5C018848054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7" creationId="{FEBC1EE9-AA9D-15A0-9A72-E1064B407FA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8" creationId="{71E4668E-4DE1-28E2-7E69-4176C204905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9" creationId="{3CB60DF3-5ED3-FC51-B427-596AC88AD12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5" creationId="{6D3A60CB-CA21-1BC9-46C9-152F8B90DF31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183398C-3223-4551-BFD8-DE24E39287AE}" dt="2023-09-19T07:19:30.444" v="2453" actId="2711"/>
          <ac:spMkLst>
            <pc:docMk/>
            <pc:sldMk cId="2267038628" sldId="392"/>
            <ac:spMk id="48" creationId="{88452877-8DED-1F21-19FF-3F87A66A6B80}"/>
          </ac:spMkLst>
        </pc:spChg>
        <pc:spChg chg="add mod">
          <ac:chgData name="代數白痴 顧" userId="316db6a4f7ef8138" providerId="LiveId" clId="{B183398C-3223-4551-BFD8-DE24E39287AE}" dt="2023-09-19T07:19:44.410" v="2459" actId="1076"/>
          <ac:spMkLst>
            <pc:docMk/>
            <pc:sldMk cId="2267038628" sldId="392"/>
            <ac:spMk id="49" creationId="{9A0CDBF4-394B-0785-C73B-22FCD150766B}"/>
          </ac:spMkLst>
        </pc:spChg>
        <pc:spChg chg="mod">
          <ac:chgData name="代數白痴 顧" userId="316db6a4f7ef8138" providerId="LiveId" clId="{B183398C-3223-4551-BFD8-DE24E39287AE}" dt="2023-09-19T06:35:53.635" v="1817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7:13:49.164" v="2211" actId="1036"/>
          <ac:grpSpMkLst>
            <pc:docMk/>
            <pc:sldMk cId="2267038628" sldId="392"/>
            <ac:grpSpMk id="3" creationId="{B7912554-F7C1-5852-8AB5-6489B5423E94}"/>
          </ac:grpSpMkLst>
        </pc:grpChg>
        <pc:picChg chg="add mod">
          <ac:chgData name="代數白痴 顧" userId="316db6a4f7ef8138" providerId="LiveId" clId="{B183398C-3223-4551-BFD8-DE24E39287AE}" dt="2023-09-19T07:13:04.825" v="2165" actId="1076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183398C-3223-4551-BFD8-DE24E39287AE}" dt="2023-09-19T07:07:57.568" v="2139" actId="478"/>
          <ac:picMkLst>
            <pc:docMk/>
            <pc:sldMk cId="2267038628" sldId="392"/>
            <ac:picMk id="11" creationId="{B0030309-7FCB-45DA-803B-B5FE44D04A7B}"/>
          </ac:picMkLst>
        </pc:pic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3" creationId="{E6F04A88-C022-20B4-38DF-FAD2489FFC1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5" creationId="{0744E7DB-3EF3-3CCD-DBD2-A488B12E1EAE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8" creationId="{9FDC1AFB-A13F-E1E8-7E96-630B267811C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9" creationId="{CB33CE86-557F-6311-196C-7CF9DCB4E7D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0" creationId="{030C09E4-035D-8760-24E5-04C935A4C28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2" creationId="{403AD63D-A29C-A8CE-AD5A-E9F9EBEC0E8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5" creationId="{4B0BCC87-8670-3781-8ACF-9C39C200F58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6" creationId="{A0B58DE1-2D13-D5D3-8839-95867F93104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8" creationId="{A7D47334-5437-A79D-6707-879B5AE7A93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9" creationId="{54D8980F-FAC9-45BB-31A3-6343C85C156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30" creationId="{A8228A43-8BA4-9145-6DAA-33D717062830}"/>
          </ac:cxnSpMkLst>
        </pc:cxnChg>
        <pc:cxnChg chg="add del mod">
          <ac:chgData name="代數白痴 顧" userId="316db6a4f7ef8138" providerId="LiveId" clId="{B183398C-3223-4551-BFD8-DE24E39287AE}" dt="2023-09-19T07:04:51.440" v="2050" actId="478"/>
          <ac:cxnSpMkLst>
            <pc:docMk/>
            <pc:sldMk cId="2267038628" sldId="392"/>
            <ac:cxnSpMk id="42" creationId="{CCD790DD-3DD7-8994-3FE6-6BC338D9E706}"/>
          </ac:cxnSpMkLst>
        </pc:cxnChg>
        <pc:cxnChg chg="add del">
          <ac:chgData name="代數白痴 顧" userId="316db6a4f7ef8138" providerId="LiveId" clId="{B183398C-3223-4551-BFD8-DE24E39287AE}" dt="2023-09-19T07:05:05.281" v="2052" actId="478"/>
          <ac:cxnSpMkLst>
            <pc:docMk/>
            <pc:sldMk cId="2267038628" sldId="392"/>
            <ac:cxnSpMk id="44" creationId="{0589FC01-2703-13EC-2B5E-5682B94DB9F6}"/>
          </ac:cxnSpMkLst>
        </pc:cxnChg>
      </pc:sldChg>
    </pc:docChg>
  </pc:docChgLst>
  <pc:docChgLst>
    <pc:chgData name="代數白痴 顧" userId="316db6a4f7ef8138" providerId="LiveId" clId="{FF2F3095-821C-47E1-AA82-EFEDBBD8D84B}"/>
    <pc:docChg chg="undo custSel modSld">
      <pc:chgData name="代數白痴 顧" userId="316db6a4f7ef8138" providerId="LiveId" clId="{FF2F3095-821C-47E1-AA82-EFEDBBD8D84B}" dt="2023-09-06T07:50:04.875" v="1746" actId="20577"/>
      <pc:docMkLst>
        <pc:docMk/>
      </pc:docMkLst>
      <pc:sldChg chg="addSp modSp mod modTransition modAnim">
        <pc:chgData name="代數白痴 顧" userId="316db6a4f7ef8138" providerId="LiveId" clId="{FF2F3095-821C-47E1-AA82-EFEDBBD8D84B}" dt="2023-09-06T07:45:15.013" v="1325"/>
        <pc:sldMkLst>
          <pc:docMk/>
          <pc:sldMk cId="754667137" sldId="386"/>
        </pc:sldMkLst>
        <pc:spChg chg="mod">
          <ac:chgData name="代數白痴 顧" userId="316db6a4f7ef8138" providerId="LiveId" clId="{FF2F3095-821C-47E1-AA82-EFEDBBD8D84B}" dt="2023-09-06T07:41:11.658" v="109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8:40.603" v="987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F2F3095-821C-47E1-AA82-EFEDBBD8D84B}" dt="2023-09-06T07:44:01.003" v="1319" actId="20577"/>
          <ac:spMkLst>
            <pc:docMk/>
            <pc:sldMk cId="754667137" sldId="386"/>
            <ac:spMk id="89" creationId="{9E8FE398-ED8E-E5DE-BD50-E0471252FAF6}"/>
          </ac:spMkLst>
        </pc:spChg>
        <pc:grpChg chg="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7" creationId="{2F048655-EE61-EF8F-145A-AE6D8F871CF8}"/>
          </ac:grpSpMkLst>
        </pc:grpChg>
        <pc:graphicFrameChg chg="add mod">
          <ac:chgData name="代數白痴 顧" userId="316db6a4f7ef8138" providerId="LiveId" clId="{FF2F3095-821C-47E1-AA82-EFEDBBD8D84B}" dt="2023-09-06T07:37:15.246" v="876" actId="103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add mod">
          <ac:chgData name="代數白痴 顧" userId="316db6a4f7ef8138" providerId="LiveId" clId="{FF2F3095-821C-47E1-AA82-EFEDBBD8D84B}" dt="2023-09-06T07:39:17.283" v="1063" actId="1037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add mod">
          <ac:chgData name="代數白痴 顧" userId="316db6a4f7ef8138" providerId="LiveId" clId="{FF2F3095-821C-47E1-AA82-EFEDBBD8D84B}" dt="2023-09-06T07:39:20.571" v="1064" actId="1037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add mod">
          <ac:chgData name="代數白痴 顧" userId="316db6a4f7ef8138" providerId="LiveId" clId="{FF2F3095-821C-47E1-AA82-EFEDBBD8D84B}" dt="2023-09-06T07:45:12.355" v="1324" actId="164"/>
          <ac:graphicFrameMkLst>
            <pc:docMk/>
            <pc:sldMk cId="754667137" sldId="386"/>
            <ac:graphicFrameMk id="6" creationId="{225FEE0E-17D3-C4BB-437A-067F43608665}"/>
          </ac:graphicFrameMkLst>
        </pc:graphicFrameChg>
      </pc:sldChg>
      <pc:sldChg chg="addSp delSp modSp mod modTransition">
        <pc:chgData name="代數白痴 顧" userId="316db6a4f7ef8138" providerId="LiveId" clId="{FF2F3095-821C-47E1-AA82-EFEDBBD8D84B}" dt="2023-09-06T07:44:12.630" v="1321"/>
        <pc:sldMkLst>
          <pc:docMk/>
          <pc:sldMk cId="731354489" sldId="387"/>
        </pc:sldMkLst>
        <pc:spChg chg="add del mod">
          <ac:chgData name="代數白痴 顧" userId="316db6a4f7ef8138" providerId="LiveId" clId="{FF2F3095-821C-47E1-AA82-EFEDBBD8D84B}" dt="2023-09-06T07:28:52.838" v="303" actId="478"/>
          <ac:spMkLst>
            <pc:docMk/>
            <pc:sldMk cId="731354489" sldId="387"/>
            <ac:spMk id="2" creationId="{560A0E9D-971F-C7DD-9A47-03747F3A9748}"/>
          </ac:spMkLst>
        </pc:spChg>
        <pc:spChg chg="mod">
          <ac:chgData name="代數白痴 顧" userId="316db6a4f7ef8138" providerId="LiveId" clId="{FF2F3095-821C-47E1-AA82-EFEDBBD8D84B}" dt="2023-09-06T07:32:39.490" v="59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F2F3095-821C-47E1-AA82-EFEDBBD8D84B}" dt="2023-09-06T07:33:10.617" v="64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0:02.805" v="368" actId="20577"/>
          <ac:spMkLst>
            <pc:docMk/>
            <pc:sldMk cId="731354489" sldId="387"/>
            <ac:spMk id="60" creationId="{90ECAF3B-FFFF-A531-AFBE-31708C7D891C}"/>
          </ac:spMkLst>
        </pc:spChg>
        <pc:graphicFrameChg chg="add del mod">
          <ac:chgData name="代數白痴 顧" userId="316db6a4f7ef8138" providerId="LiveId" clId="{FF2F3095-821C-47E1-AA82-EFEDBBD8D84B}" dt="2023-09-06T07:28:52.838" v="303" actId="478"/>
          <ac:graphicFrameMkLst>
            <pc:docMk/>
            <pc:sldMk cId="731354489" sldId="387"/>
            <ac:graphicFrameMk id="3" creationId="{8DCD41B9-6D48-3754-3F3C-F11B6BCAD7BD}"/>
          </ac:graphicFrameMkLst>
        </pc:graphicFrameChg>
        <pc:graphicFrameChg chg="add mod">
          <ac:chgData name="代數白痴 顧" userId="316db6a4f7ef8138" providerId="LiveId" clId="{FF2F3095-821C-47E1-AA82-EFEDBBD8D84B}" dt="2023-09-06T07:29:25.844" v="309" actId="1035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add mod">
          <ac:chgData name="代數白痴 顧" userId="316db6a4f7ef8138" providerId="LiveId" clId="{FF2F3095-821C-47E1-AA82-EFEDBBD8D84B}" dt="2023-09-06T07:29:56.547" v="360" actId="1037"/>
          <ac:graphicFrameMkLst>
            <pc:docMk/>
            <pc:sldMk cId="731354489" sldId="387"/>
            <ac:graphicFrameMk id="8" creationId="{762DAC84-C597-047A-7298-3BBB973E85D6}"/>
          </ac:graphicFrameMkLst>
        </pc:graphicFrameChg>
      </pc:sldChg>
      <pc:sldChg chg="modSp mod modTransition modNotesTx">
        <pc:chgData name="代數白痴 顧" userId="316db6a4f7ef8138" providerId="LiveId" clId="{FF2F3095-821C-47E1-AA82-EFEDBBD8D84B}" dt="2023-09-06T07:44:12.629" v="1320"/>
        <pc:sldMkLst>
          <pc:docMk/>
          <pc:sldMk cId="151402070" sldId="390"/>
        </pc:sldMkLst>
        <pc:spChg chg="mod">
          <ac:chgData name="代數白痴 顧" userId="316db6a4f7ef8138" providerId="LiveId" clId="{FF2F3095-821C-47E1-AA82-EFEDBBD8D84B}" dt="2023-09-06T07:23:59.253" v="28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F2F3095-821C-47E1-AA82-EFEDBBD8D84B}" dt="2023-09-06T07:50:04.875" v="1746" actId="20577"/>
        <pc:sldMkLst>
          <pc:docMk/>
          <pc:sldMk cId="2267038628" sldId="392"/>
        </pc:sldMkLst>
        <pc:spChg chg="mod">
          <ac:chgData name="代數白痴 顧" userId="316db6a4f7ef8138" providerId="LiveId" clId="{FF2F3095-821C-47E1-AA82-EFEDBBD8D84B}" dt="2023-09-06T07:50:04.875" v="1746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F2F3095-821C-47E1-AA82-EFEDBBD8D84B}" dt="2023-09-06T07:46:10.259" v="1380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48:24.545" v="1614" actId="94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F2484F83-0E93-481F-8F9D-783C7FBA3875}"/>
    <pc:docChg chg="modSld">
      <pc:chgData name="代數白痴 顧" userId="316db6a4f7ef8138" providerId="LiveId" clId="{F2484F83-0E93-481F-8F9D-783C7FBA3875}" dt="2023-08-30T14:18:40.038" v="8" actId="20577"/>
      <pc:docMkLst>
        <pc:docMk/>
      </pc:docMkLst>
      <pc:sldChg chg="modSp mod">
        <pc:chgData name="代數白痴 顧" userId="316db6a4f7ef8138" providerId="LiveId" clId="{F2484F83-0E93-481F-8F9D-783C7FBA3875}" dt="2023-08-30T14:18:40.038" v="8" actId="20577"/>
        <pc:sldMkLst>
          <pc:docMk/>
          <pc:sldMk cId="3878279706" sldId="391"/>
        </pc:sldMkLst>
        <pc:spChg chg="mod">
          <ac:chgData name="代數白痴 顧" userId="316db6a4f7ef8138" providerId="LiveId" clId="{F2484F83-0E93-481F-8F9D-783C7FBA3875}" dt="2023-08-30T14:18:40.038" v="8" actId="20577"/>
          <ac:spMkLst>
            <pc:docMk/>
            <pc:sldMk cId="3878279706" sldId="391"/>
            <ac:spMk id="23" creationId="{00000000-0000-0000-0000-000000000000}"/>
          </ac:spMkLst>
        </pc:spChg>
      </pc:sldChg>
    </pc:docChg>
  </pc:docChgLst>
  <pc:docChgLst>
    <pc:chgData name="代數白痴 顧" userId="316db6a4f7ef8138" providerId="LiveId" clId="{D104867C-9455-43AE-AB32-23C3E6643204}"/>
    <pc:docChg chg="undo custSel modSld">
      <pc:chgData name="代數白痴 顧" userId="316db6a4f7ef8138" providerId="LiveId" clId="{D104867C-9455-43AE-AB32-23C3E6643204}" dt="2023-08-24T07:01:24.629" v="2157"/>
      <pc:docMkLst>
        <pc:docMk/>
      </pc:docMkLst>
      <pc:sldChg chg="modTransition">
        <pc:chgData name="代數白痴 顧" userId="316db6a4f7ef8138" providerId="LiveId" clId="{D104867C-9455-43AE-AB32-23C3E6643204}" dt="2023-08-24T07:01:24.629" v="2155"/>
        <pc:sldMkLst>
          <pc:docMk/>
          <pc:sldMk cId="754667137" sldId="386"/>
        </pc:sldMkLst>
      </pc:sldChg>
      <pc:sldChg chg="delSp modSp mod modTransition modNotesTx">
        <pc:chgData name="代數白痴 顧" userId="316db6a4f7ef8138" providerId="LiveId" clId="{D104867C-9455-43AE-AB32-23C3E6643204}" dt="2023-08-24T07:01:24.628" v="2154"/>
        <pc:sldMkLst>
          <pc:docMk/>
          <pc:sldMk cId="731354489" sldId="387"/>
        </pc:sldMkLst>
        <pc:spChg chg="mod">
          <ac:chgData name="代數白痴 顧" userId="316db6a4f7ef8138" providerId="LiveId" clId="{D104867C-9455-43AE-AB32-23C3E6643204}" dt="2023-08-24T06:50:19.964" v="410" actId="30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104867C-9455-43AE-AB32-23C3E6643204}" dt="2023-08-24T06:48:48.247" v="329" actId="20577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D104867C-9455-43AE-AB32-23C3E6643204}" dt="2023-08-24T06:53:20.430" v="577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104867C-9455-43AE-AB32-23C3E6643204}" dt="2023-08-24T06:48:25.498" v="299" actId="947"/>
          <ac:spMkLst>
            <pc:docMk/>
            <pc:sldMk cId="731354489" sldId="387"/>
            <ac:spMk id="60" creationId="{90ECAF3B-FFFF-A531-AFBE-31708C7D891C}"/>
          </ac:spMkLst>
        </pc:spChg>
        <pc:inkChg chg="del">
          <ac:chgData name="代數白痴 顧" userId="316db6a4f7ef8138" providerId="LiveId" clId="{D104867C-9455-43AE-AB32-23C3E6643204}" dt="2023-08-24T06:45:46.332" v="83" actId="478"/>
          <ac:inkMkLst>
            <pc:docMk/>
            <pc:sldMk cId="731354489" sldId="387"/>
            <ac:inkMk id="14" creationId="{CAFDA1A6-A045-8272-D103-3852EF0F5443}"/>
          </ac:inkMkLst>
        </pc:inkChg>
      </pc:sldChg>
      <pc:sldChg chg="modTransition">
        <pc:chgData name="代數白痴 顧" userId="316db6a4f7ef8138" providerId="LiveId" clId="{D104867C-9455-43AE-AB32-23C3E6643204}" dt="2023-08-24T07:01:24.629" v="215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D104867C-9455-43AE-AB32-23C3E6643204}" dt="2023-08-24T07:01:24.628" v="2153"/>
        <pc:sldMkLst>
          <pc:docMk/>
          <pc:sldMk cId="151402070" sldId="390"/>
        </pc:sldMkLst>
        <pc:spChg chg="mod">
          <ac:chgData name="代數白痴 顧" userId="316db6a4f7ef8138" providerId="LiveId" clId="{D104867C-9455-43AE-AB32-23C3E6643204}" dt="2023-08-24T06:45:24.074" v="5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D104867C-9455-43AE-AB32-23C3E6643204}" dt="2023-08-24T07:01:24.629" v="2157"/>
        <pc:sldMkLst>
          <pc:docMk/>
          <pc:sldMk cId="3878279706" sldId="391"/>
        </pc:sldMkLst>
      </pc:sldChg>
    </pc:docChg>
  </pc:docChgLst>
  <pc:docChgLst>
    <pc:chgData name="代數白痴 顧" userId="316db6a4f7ef8138" providerId="LiveId" clId="{4CC42D42-99F9-4BC5-9E0D-D95C71653CDF}"/>
    <pc:docChg chg="undo custSel modSld">
      <pc:chgData name="代數白痴 顧" userId="316db6a4f7ef8138" providerId="LiveId" clId="{4CC42D42-99F9-4BC5-9E0D-D95C71653CDF}" dt="2023-08-28T03:07:39.425" v="4692"/>
      <pc:docMkLst>
        <pc:docMk/>
      </pc:docMkLst>
      <pc:sldChg chg="addSp delSp modSp mod modTransition modNotesTx">
        <pc:chgData name="代數白痴 顧" userId="316db6a4f7ef8138" providerId="LiveId" clId="{4CC42D42-99F9-4BC5-9E0D-D95C71653CDF}" dt="2023-08-28T03:07:39.424" v="4690"/>
        <pc:sldMkLst>
          <pc:docMk/>
          <pc:sldMk cId="754667137" sldId="386"/>
        </pc:sldMkLst>
        <pc:spChg chg="mod">
          <ac:chgData name="代數白痴 顧" userId="316db6a4f7ef8138" providerId="LiveId" clId="{4CC42D42-99F9-4BC5-9E0D-D95C71653CDF}" dt="2023-08-28T02:29:26.399" v="82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32:46.642" v="1157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CC42D42-99F9-4BC5-9E0D-D95C71653CDF}" dt="2023-08-28T02:36:06.271" v="1328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CC42D42-99F9-4BC5-9E0D-D95C71653CDF}" dt="2023-08-28T02:36:19.155" v="1332" actId="113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4CC42D42-99F9-4BC5-9E0D-D95C71653CDF}" dt="2023-08-28T02:31:09.983" v="857" actId="103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add mod">
          <ac:chgData name="代數白痴 顧" userId="316db6a4f7ef8138" providerId="LiveId" clId="{4CC42D42-99F9-4BC5-9E0D-D95C71653CDF}" dt="2023-08-28T02:34:54.241" v="1209" actId="1037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inkChg chg="del">
          <ac:chgData name="代數白痴 顧" userId="316db6a4f7ef8138" providerId="LiveId" clId="{4CC42D42-99F9-4BC5-9E0D-D95C71653CDF}" dt="2023-08-28T02:29:30.481" v="828" actId="478"/>
          <ac:inkMkLst>
            <pc:docMk/>
            <pc:sldMk cId="754667137" sldId="386"/>
            <ac:inkMk id="5" creationId="{FDD09A55-F8D2-C345-ED63-9CED9B67493E}"/>
          </ac:inkMkLst>
        </pc:inkChg>
        <pc:cxnChg chg="add mod">
          <ac:chgData name="代數白痴 顧" userId="316db6a4f7ef8138" providerId="LiveId" clId="{4CC42D42-99F9-4BC5-9E0D-D95C71653CDF}" dt="2023-08-28T02:30:02.978" v="836" actId="1582"/>
          <ac:cxnSpMkLst>
            <pc:docMk/>
            <pc:sldMk cId="754667137" sldId="386"/>
            <ac:cxnSpMk id="4" creationId="{02532AFF-DB8C-9DAA-2151-87749FDBDD4C}"/>
          </ac:cxnSpMkLst>
        </pc:cxnChg>
        <pc:cxnChg chg="add mod">
          <ac:chgData name="代數白痴 顧" userId="316db6a4f7ef8138" providerId="LiveId" clId="{4CC42D42-99F9-4BC5-9E0D-D95C71653CDF}" dt="2023-08-28T02:33:29.057" v="1169" actId="1035"/>
          <ac:cxnSpMkLst>
            <pc:docMk/>
            <pc:sldMk cId="754667137" sldId="386"/>
            <ac:cxnSpMk id="7" creationId="{5D5AD07B-0D9A-E48D-EF2F-5496B9797BF4}"/>
          </ac:cxnSpMkLst>
        </pc:cxnChg>
      </pc:sldChg>
      <pc:sldChg chg="addSp delSp modSp mod modTransition modAnim modNotesTx">
        <pc:chgData name="代數白痴 顧" userId="316db6a4f7ef8138" providerId="LiveId" clId="{4CC42D42-99F9-4BC5-9E0D-D95C71653CDF}" dt="2023-08-28T03:07:39.424" v="4689"/>
        <pc:sldMkLst>
          <pc:docMk/>
          <pc:sldMk cId="731354489" sldId="387"/>
        </pc:sldMkLst>
        <pc:spChg chg="mod">
          <ac:chgData name="代數白痴 顧" userId="316db6a4f7ef8138" providerId="LiveId" clId="{4CC42D42-99F9-4BC5-9E0D-D95C71653CDF}" dt="2023-08-28T02:33:53.586" v="1181" actId="40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CC42D42-99F9-4BC5-9E0D-D95C71653CDF}" dt="2023-08-28T02:25:14.932" v="60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4CC42D42-99F9-4BC5-9E0D-D95C71653CDF}" dt="2023-08-28T02:28:48.402" v="798" actId="14100"/>
          <ac:spMkLst>
            <pc:docMk/>
            <pc:sldMk cId="731354489" sldId="387"/>
            <ac:spMk id="16" creationId="{DF8D189F-1EBF-BC3D-0228-452189B41A98}"/>
          </ac:spMkLst>
        </pc:spChg>
        <pc:spChg chg="mod">
          <ac:chgData name="代數白痴 顧" userId="316db6a4f7ef8138" providerId="LiveId" clId="{4CC42D42-99F9-4BC5-9E0D-D95C71653CDF}" dt="2023-08-28T02:25:29.849" v="624" actId="20577"/>
          <ac:spMkLst>
            <pc:docMk/>
            <pc:sldMk cId="731354489" sldId="387"/>
            <ac:spMk id="17" creationId="{849D1851-B76C-B963-3B05-3273AEDD5438}"/>
          </ac:spMkLst>
        </pc:spChg>
        <pc:spChg chg="mod">
          <ac:chgData name="代數白痴 顧" userId="316db6a4f7ef8138" providerId="LiveId" clId="{4CC42D42-99F9-4BC5-9E0D-D95C71653CDF}" dt="2023-08-28T02:15:28.746" v="7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22:35.322" v="398" actId="2057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4CC42D42-99F9-4BC5-9E0D-D95C71653CDF}" dt="2023-08-28T02:28:22.940" v="793" actId="164"/>
          <ac:grpSpMkLst>
            <pc:docMk/>
            <pc:sldMk cId="731354489" sldId="387"/>
            <ac:grpSpMk id="15" creationId="{6638FCCE-9AE0-6858-85EB-1B1C51C31245}"/>
          </ac:grpSpMkLst>
        </pc:grpChg>
        <pc:grpChg chg="add mod">
          <ac:chgData name="代數白痴 顧" userId="316db6a4f7ef8138" providerId="LiveId" clId="{4CC42D42-99F9-4BC5-9E0D-D95C71653CDF}" dt="2023-08-28T02:28:30.883" v="794" actId="1076"/>
          <ac:grpSpMkLst>
            <pc:docMk/>
            <pc:sldMk cId="731354489" sldId="387"/>
            <ac:grpSpMk id="19" creationId="{42806D3D-BDF8-DC36-76AF-AA96F1030FC3}"/>
          </ac:grpSpMkLst>
        </pc:grpChg>
        <pc:graphicFrameChg chg="add mod">
          <ac:chgData name="代數白痴 顧" userId="316db6a4f7ef8138" providerId="LiveId" clId="{4CC42D42-99F9-4BC5-9E0D-D95C71653CDF}" dt="2023-08-28T02:18:52.283" v="22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4CC42D42-99F9-4BC5-9E0D-D95C71653CDF}" dt="2023-08-28T02:21:53.760" v="305" actId="1037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add mod">
          <ac:chgData name="代數白痴 顧" userId="316db6a4f7ef8138" providerId="LiveId" clId="{4CC42D42-99F9-4BC5-9E0D-D95C71653CDF}" dt="2023-08-28T02:22:39.032" v="401" actId="1037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4CC42D42-99F9-4BC5-9E0D-D95C71653CDF}" dt="2023-08-28T02:28:22.940" v="793" actId="164"/>
          <ac:graphicFrameMkLst>
            <pc:docMk/>
            <pc:sldMk cId="731354489" sldId="387"/>
            <ac:graphicFrameMk id="18" creationId="{8F9384B8-8114-E55C-D9B1-13DF83C108C6}"/>
          </ac:graphicFrameMkLst>
        </pc:graphicFrameChg>
        <pc:inkChg chg="del">
          <ac:chgData name="代數白痴 顧" userId="316db6a4f7ef8138" providerId="LiveId" clId="{4CC42D42-99F9-4BC5-9E0D-D95C71653CDF}" dt="2023-08-28T02:15:22.863" v="53" actId="478"/>
          <ac:inkMkLst>
            <pc:docMk/>
            <pc:sldMk cId="731354489" sldId="387"/>
            <ac:inkMk id="3" creationId="{8741E124-6DB5-4CB3-B153-5C1713DA3FF3}"/>
          </ac:inkMkLst>
        </pc:inkChg>
        <pc:cxnChg chg="add del mod">
          <ac:chgData name="代數白痴 顧" userId="316db6a4f7ef8138" providerId="LiveId" clId="{4CC42D42-99F9-4BC5-9E0D-D95C71653CDF}" dt="2023-08-28T02:29:03.024" v="801" actId="478"/>
          <ac:cxnSpMkLst>
            <pc:docMk/>
            <pc:sldMk cId="731354489" sldId="387"/>
            <ac:cxnSpMk id="8" creationId="{975AA79B-AD2E-9CF1-11F1-AE558E6545EB}"/>
          </ac:cxnSpMkLst>
        </pc:cxnChg>
        <pc:cxnChg chg="add del mod">
          <ac:chgData name="代數白痴 顧" userId="316db6a4f7ef8138" providerId="LiveId" clId="{4CC42D42-99F9-4BC5-9E0D-D95C71653CDF}" dt="2023-08-28T02:29:02.103" v="800" actId="478"/>
          <ac:cxnSpMkLst>
            <pc:docMk/>
            <pc:sldMk cId="731354489" sldId="387"/>
            <ac:cxnSpMk id="12" creationId="{223DF644-3928-7798-C94B-B62C404F4B72}"/>
          </ac:cxnSpMkLst>
        </pc:cxnChg>
      </pc:sldChg>
      <pc:sldChg chg="delSp modSp mod modTransition delAnim modNotesTx">
        <pc:chgData name="代數白痴 顧" userId="316db6a4f7ef8138" providerId="LiveId" clId="{4CC42D42-99F9-4BC5-9E0D-D95C71653CDF}" dt="2023-08-28T03:07:39.425" v="4692"/>
        <pc:sldMkLst>
          <pc:docMk/>
          <pc:sldMk cId="3686676960" sldId="388"/>
        </pc:sldMkLst>
        <pc:spChg chg="mod">
          <ac:chgData name="代數白痴 顧" userId="316db6a4f7ef8138" providerId="LiveId" clId="{4CC42D42-99F9-4BC5-9E0D-D95C71653CDF}" dt="2023-08-28T02:54:23.908" v="2805" actId="20577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49:34.274" v="2334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51:54.544" v="2562" actId="114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52:02.499" v="2563" actId="478"/>
          <ac:grpSpMkLst>
            <pc:docMk/>
            <pc:sldMk cId="3686676960" sldId="388"/>
            <ac:grpSpMk id="17" creationId="{4FF810CC-A9DC-DCAF-144E-08113BA3AD9A}"/>
          </ac:grpSpMkLst>
        </pc:grpChg>
        <pc:inkChg chg="del">
          <ac:chgData name="代數白痴 顧" userId="316db6a4f7ef8138" providerId="LiveId" clId="{4CC42D42-99F9-4BC5-9E0D-D95C71653CDF}" dt="2023-08-28T02:49:14.092" v="2281" actId="478"/>
          <ac:inkMkLst>
            <pc:docMk/>
            <pc:sldMk cId="3686676960" sldId="388"/>
            <ac:inkMk id="5" creationId="{F64AA034-3A7B-285B-4ACE-4518952652C0}"/>
          </ac:inkMkLst>
        </pc:inkChg>
      </pc:sldChg>
      <pc:sldChg chg="modSp mod modTransition modNotesTx">
        <pc:chgData name="代數白痴 顧" userId="316db6a4f7ef8138" providerId="LiveId" clId="{4CC42D42-99F9-4BC5-9E0D-D95C71653CDF}" dt="2023-08-28T03:07:39.423" v="4688"/>
        <pc:sldMkLst>
          <pc:docMk/>
          <pc:sldMk cId="151402070" sldId="390"/>
        </pc:sldMkLst>
        <pc:spChg chg="mod">
          <ac:chgData name="代數白痴 顧" userId="316db6a4f7ef8138" providerId="LiveId" clId="{4CC42D42-99F9-4BC5-9E0D-D95C71653CDF}" dt="2023-08-28T02:15:06.681" v="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delAnim">
        <pc:chgData name="代數白痴 顧" userId="316db6a4f7ef8138" providerId="LiveId" clId="{4CC42D42-99F9-4BC5-9E0D-D95C71653CDF}" dt="2023-08-28T03:07:39.425" v="4691"/>
        <pc:sldMkLst>
          <pc:docMk/>
          <pc:sldMk cId="3878279706" sldId="391"/>
        </pc:sldMkLst>
        <pc:spChg chg="mod">
          <ac:chgData name="代數白痴 顧" userId="316db6a4f7ef8138" providerId="LiveId" clId="{4CC42D42-99F9-4BC5-9E0D-D95C71653CDF}" dt="2023-08-28T02:48:38.983" v="22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38:05.358" v="1362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43:54.979" v="1859" actId="947"/>
          <ac:spMkLst>
            <pc:docMk/>
            <pc:sldMk cId="3878279706" sldId="391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36:36.659" v="1335" actId="478"/>
          <ac:grpSpMkLst>
            <pc:docMk/>
            <pc:sldMk cId="3878279706" sldId="391"/>
            <ac:grpSpMk id="2" creationId="{720E121B-B624-80C4-8624-FE8719A54030}"/>
          </ac:grpSpMkLst>
        </pc:grpChg>
        <pc:graphicFrameChg chg="add mod">
          <ac:chgData name="代數白痴 顧" userId="316db6a4f7ef8138" providerId="LiveId" clId="{4CC42D42-99F9-4BC5-9E0D-D95C71653CDF}" dt="2023-08-28T02:41:26.362" v="1486" actId="103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4CC42D42-99F9-4BC5-9E0D-D95C71653CDF}" dt="2023-08-28T02:42:19.987" v="1635" actId="103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4CC42D42-99F9-4BC5-9E0D-D95C71653CDF}" dt="2023-08-28T02:45:36.176" v="1940" actId="1035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add mod">
          <ac:chgData name="代數白痴 顧" userId="316db6a4f7ef8138" providerId="LiveId" clId="{4CC42D42-99F9-4BC5-9E0D-D95C71653CDF}" dt="2023-08-28T02:46:32.265" v="2058" actId="103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add mod">
          <ac:chgData name="代數白痴 顧" userId="316db6a4f7ef8138" providerId="LiveId" clId="{4CC42D42-99F9-4BC5-9E0D-D95C71653CDF}" dt="2023-08-28T02:47:57.473" v="2191" actId="103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inkChg chg="del">
          <ac:chgData name="代數白痴 顧" userId="316db6a4f7ef8138" providerId="LiveId" clId="{4CC42D42-99F9-4BC5-9E0D-D95C71653CDF}" dt="2023-08-28T02:36:33.828" v="1334" actId="478"/>
          <ac:inkMkLst>
            <pc:docMk/>
            <pc:sldMk cId="3878279706" sldId="391"/>
            <ac:inkMk id="14" creationId="{7E54E618-A7B3-7B70-0627-B2F41F4D047A}"/>
          </ac:inkMkLst>
        </pc:inkChg>
        <pc:cxnChg chg="add mod">
          <ac:chgData name="代數白痴 顧" userId="316db6a4f7ef8138" providerId="LiveId" clId="{4CC42D42-99F9-4BC5-9E0D-D95C71653CDF}" dt="2023-08-28T02:39:21.336" v="1458"/>
          <ac:cxnSpMkLst>
            <pc:docMk/>
            <pc:sldMk cId="3878279706" sldId="391"/>
            <ac:cxnSpMk id="11" creationId="{F8ECAA13-7598-52F0-1CC5-AC60B3617B03}"/>
          </ac:cxnSpMkLst>
        </pc:cxnChg>
        <pc:cxnChg chg="del">
          <ac:chgData name="代數白痴 顧" userId="316db6a4f7ef8138" providerId="LiveId" clId="{4CC42D42-99F9-4BC5-9E0D-D95C71653CDF}" dt="2023-08-28T02:36:36.659" v="1335" actId="478"/>
          <ac:cxnSpMkLst>
            <pc:docMk/>
            <pc:sldMk cId="3878279706" sldId="391"/>
            <ac:cxnSpMk id="13" creationId="{1D7F58CD-F983-308D-DDE5-2AFF04299DC5}"/>
          </ac:cxnSpMkLst>
        </pc:cxnChg>
        <pc:cxnChg chg="add mod">
          <ac:chgData name="代數白痴 顧" userId="316db6a4f7ef8138" providerId="LiveId" clId="{4CC42D42-99F9-4BC5-9E0D-D95C71653CDF}" dt="2023-08-28T02:44:49.838" v="1896" actId="1035"/>
          <ac:cxnSpMkLst>
            <pc:docMk/>
            <pc:sldMk cId="3878279706" sldId="391"/>
            <ac:cxnSpMk id="16" creationId="{FFF53457-B98E-3AFB-C4B2-6499CF557CF7}"/>
          </ac:cxnSpMkLst>
        </pc:cxnChg>
      </pc:sldChg>
    </pc:docChg>
  </pc:docChgLst>
  <pc:docChgLst>
    <pc:chgData name="代數白痴 顧" userId="316db6a4f7ef8138" providerId="LiveId" clId="{020238DC-914E-448E-ACBB-B993CE97EE75}"/>
    <pc:docChg chg="undo custSel modSld sldOrd">
      <pc:chgData name="代數白痴 顧" userId="316db6a4f7ef8138" providerId="LiveId" clId="{020238DC-914E-448E-ACBB-B993CE97EE75}" dt="2023-09-18T07:50:28.362" v="1845" actId="113"/>
      <pc:docMkLst>
        <pc:docMk/>
      </pc:docMkLst>
      <pc:sldChg chg="addSp delSp modSp mod">
        <pc:chgData name="代數白痴 顧" userId="316db6a4f7ef8138" providerId="LiveId" clId="{020238DC-914E-448E-ACBB-B993CE97EE75}" dt="2023-09-18T07:50:05.255" v="1842" actId="20577"/>
        <pc:sldMkLst>
          <pc:docMk/>
          <pc:sldMk cId="754667137" sldId="386"/>
        </pc:sldMkLst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8" creationId="{0DB31CC7-9EB6-B8CE-E147-C73EDF7079C4}"/>
          </ac:spMkLst>
        </pc:spChg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9" creationId="{1D86AD7B-3265-33DA-C554-60EC32D308FA}"/>
          </ac:spMkLst>
        </pc:spChg>
        <pc:spChg chg="add mod">
          <ac:chgData name="代數白痴 顧" userId="316db6a4f7ef8138" providerId="LiveId" clId="{020238DC-914E-448E-ACBB-B993CE97EE75}" dt="2023-09-18T07:44:28.196" v="1700" actId="1037"/>
          <ac:spMkLst>
            <pc:docMk/>
            <pc:sldMk cId="754667137" sldId="386"/>
            <ac:spMk id="10" creationId="{26786C2D-381F-2616-6CB4-430D2178F38B}"/>
          </ac:spMkLst>
        </pc:spChg>
        <pc:spChg chg="add mod">
          <ac:chgData name="代數白痴 顧" userId="316db6a4f7ef8138" providerId="LiveId" clId="{020238DC-914E-448E-ACBB-B993CE97EE75}" dt="2023-09-18T07:44:47.275" v="1702" actId="1076"/>
          <ac:spMkLst>
            <pc:docMk/>
            <pc:sldMk cId="754667137" sldId="386"/>
            <ac:spMk id="11" creationId="{3A5C5E40-65B7-99EC-0AFB-F809FFAA4EDC}"/>
          </ac:spMkLst>
        </pc:spChg>
        <pc:spChg chg="add mod">
          <ac:chgData name="代數白痴 顧" userId="316db6a4f7ef8138" providerId="LiveId" clId="{020238DC-914E-448E-ACBB-B993CE97EE75}" dt="2023-09-18T07:44:56.482" v="1705" actId="20577"/>
          <ac:spMkLst>
            <pc:docMk/>
            <pc:sldMk cId="754667137" sldId="386"/>
            <ac:spMk id="12" creationId="{301BAB38-CF58-05B8-E264-E5F8C768D372}"/>
          </ac:spMkLst>
        </pc:spChg>
        <pc:spChg chg="add mod">
          <ac:chgData name="代數白痴 顧" userId="316db6a4f7ef8138" providerId="LiveId" clId="{020238DC-914E-448E-ACBB-B993CE97EE75}" dt="2023-09-18T07:45:22.603" v="1713" actId="1035"/>
          <ac:spMkLst>
            <pc:docMk/>
            <pc:sldMk cId="754667137" sldId="386"/>
            <ac:spMk id="13" creationId="{22E2BC7F-16FC-5DCD-0E98-B372566EC48B}"/>
          </ac:spMkLst>
        </pc:spChg>
        <pc:spChg chg="add mod">
          <ac:chgData name="代數白痴 顧" userId="316db6a4f7ef8138" providerId="LiveId" clId="{020238DC-914E-448E-ACBB-B993CE97EE75}" dt="2023-09-18T07:45:40.420" v="1726" actId="1037"/>
          <ac:spMkLst>
            <pc:docMk/>
            <pc:sldMk cId="754667137" sldId="386"/>
            <ac:spMk id="14" creationId="{CD562854-C6F7-CFE6-DDA3-C1EB721C14BC}"/>
          </ac:spMkLst>
        </pc:spChg>
        <pc:spChg chg="add mod">
          <ac:chgData name="代數白痴 顧" userId="316db6a4f7ef8138" providerId="LiveId" clId="{020238DC-914E-448E-ACBB-B993CE97EE75}" dt="2023-09-18T07:46:05.039" v="1736" actId="1035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6" creationId="{87D334EF-6A81-81DF-A7B2-C6C778C46937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9" creationId="{B07816E4-853B-2119-E703-013F9B3666CD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20" creationId="{BB4E3D4D-B837-64A0-6629-9F0DD617FE57}"/>
          </ac:spMkLst>
        </pc:spChg>
        <pc:spChg chg="add mod">
          <ac:chgData name="代數白痴 顧" userId="316db6a4f7ef8138" providerId="LiveId" clId="{020238DC-914E-448E-ACBB-B993CE97EE75}" dt="2023-09-18T07:46:47.770" v="1743" actId="1076"/>
          <ac:spMkLst>
            <pc:docMk/>
            <pc:sldMk cId="754667137" sldId="386"/>
            <ac:spMk id="21" creationId="{E5F035B8-03BB-01C6-5700-37734FE4F51B}"/>
          </ac:spMkLst>
        </pc:spChg>
        <pc:spChg chg="add mod">
          <ac:chgData name="代數白痴 顧" userId="316db6a4f7ef8138" providerId="LiveId" clId="{020238DC-914E-448E-ACBB-B993CE97EE75}" dt="2023-09-18T07:47:09.003" v="1753" actId="1036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020238DC-914E-448E-ACBB-B993CE97EE75}" dt="2023-09-18T07:37:01.914" v="895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020238DC-914E-448E-ACBB-B993CE97EE75}" dt="2023-09-18T07:47:20.602" v="1759" actId="1037"/>
          <ac:spMkLst>
            <pc:docMk/>
            <pc:sldMk cId="754667137" sldId="386"/>
            <ac:spMk id="24" creationId="{42AD7D4B-3630-1EDD-1992-5BDF1A7192E2}"/>
          </ac:spMkLst>
        </pc:spChg>
        <pc:spChg chg="add mod">
          <ac:chgData name="代數白痴 顧" userId="316db6a4f7ef8138" providerId="LiveId" clId="{020238DC-914E-448E-ACBB-B993CE97EE75}" dt="2023-09-18T07:47:47.265" v="1774" actId="1038"/>
          <ac:spMkLst>
            <pc:docMk/>
            <pc:sldMk cId="754667137" sldId="386"/>
            <ac:spMk id="25" creationId="{3A0CD06A-6A2C-83F6-7BBE-5ACDEA0CAB34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6" creationId="{181CD530-8FB2-B8FB-751E-906F317038F0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7" creationId="{8B0D90C6-07F7-B47C-DE3A-1319C94F81B0}"/>
          </ac:spMkLst>
        </pc:spChg>
        <pc:spChg chg="add mod">
          <ac:chgData name="代數白痴 顧" userId="316db6a4f7ef8138" providerId="LiveId" clId="{020238DC-914E-448E-ACBB-B993CE97EE75}" dt="2023-09-18T07:48:25.380" v="1792" actId="1036"/>
          <ac:spMkLst>
            <pc:docMk/>
            <pc:sldMk cId="754667137" sldId="386"/>
            <ac:spMk id="28" creationId="{B9453204-D690-6D20-5D5E-05B4F252EBDA}"/>
          </ac:spMkLst>
        </pc:spChg>
        <pc:spChg chg="add mod">
          <ac:chgData name="代數白痴 顧" userId="316db6a4f7ef8138" providerId="LiveId" clId="{020238DC-914E-448E-ACBB-B993CE97EE75}" dt="2023-09-18T07:48:20.417" v="1788" actId="1037"/>
          <ac:spMkLst>
            <pc:docMk/>
            <pc:sldMk cId="754667137" sldId="386"/>
            <ac:spMk id="29" creationId="{F80B722F-722F-5E77-F136-8F4AA1B3100F}"/>
          </ac:spMkLst>
        </pc:spChg>
        <pc:spChg chg="add mod">
          <ac:chgData name="代數白痴 顧" userId="316db6a4f7ef8138" providerId="LiveId" clId="{020238DC-914E-448E-ACBB-B993CE97EE75}" dt="2023-09-18T07:48:09.995" v="1780" actId="1036"/>
          <ac:spMkLst>
            <pc:docMk/>
            <pc:sldMk cId="754667137" sldId="386"/>
            <ac:spMk id="30" creationId="{D699D318-1359-4262-1BC9-D393D27F4A92}"/>
          </ac:spMkLst>
        </pc:spChg>
        <pc:spChg chg="add mod">
          <ac:chgData name="代數白痴 顧" userId="316db6a4f7ef8138" providerId="LiveId" clId="{020238DC-914E-448E-ACBB-B993CE97EE75}" dt="2023-09-18T07:49:00.355" v="1807" actId="1076"/>
          <ac:spMkLst>
            <pc:docMk/>
            <pc:sldMk cId="754667137" sldId="386"/>
            <ac:spMk id="31" creationId="{3914C3B6-23D1-9A69-46B6-ECCCC3810DC6}"/>
          </ac:spMkLst>
        </pc:spChg>
        <pc:spChg chg="add mod">
          <ac:chgData name="代數白痴 顧" userId="316db6a4f7ef8138" providerId="LiveId" clId="{020238DC-914E-448E-ACBB-B993CE97EE75}" dt="2023-09-18T07:49:21.611" v="1819" actId="1037"/>
          <ac:spMkLst>
            <pc:docMk/>
            <pc:sldMk cId="754667137" sldId="386"/>
            <ac:spMk id="32" creationId="{BE8CBEA7-A367-5CAD-A0CC-0DA15FE56F04}"/>
          </ac:spMkLst>
        </pc:spChg>
        <pc:spChg chg="add mod">
          <ac:chgData name="代數白痴 顧" userId="316db6a4f7ef8138" providerId="LiveId" clId="{020238DC-914E-448E-ACBB-B993CE97EE75}" dt="2023-09-18T07:49:34.928" v="1832" actId="20577"/>
          <ac:spMkLst>
            <pc:docMk/>
            <pc:sldMk cId="754667137" sldId="386"/>
            <ac:spMk id="33" creationId="{BC3AAEF1-BDCD-4400-BBA5-108D814FB07A}"/>
          </ac:spMkLst>
        </pc:spChg>
        <pc:spChg chg="add mod">
          <ac:chgData name="代數白痴 顧" userId="316db6a4f7ef8138" providerId="LiveId" clId="{020238DC-914E-448E-ACBB-B993CE97EE75}" dt="2023-09-18T07:50:05.255" v="1842" actId="20577"/>
          <ac:spMkLst>
            <pc:docMk/>
            <pc:sldMk cId="754667137" sldId="386"/>
            <ac:spMk id="34" creationId="{B10894B9-9B5F-611E-96F3-0B7CAB915F4B}"/>
          </ac:spMkLst>
        </pc:spChg>
        <pc:spChg chg="mod">
          <ac:chgData name="代數白痴 顧" userId="316db6a4f7ef8138" providerId="LiveId" clId="{020238DC-914E-448E-ACBB-B993CE97EE75}" dt="2023-09-18T07:42:34.002" v="1661" actId="113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020238DC-914E-448E-ACBB-B993CE97EE75}" dt="2023-09-18T07:41:56.061" v="1659" actId="478"/>
          <ac:grpSpMkLst>
            <pc:docMk/>
            <pc:sldMk cId="754667137" sldId="386"/>
            <ac:grpSpMk id="2" creationId="{46021E24-AA17-FC5B-46A5-98AF2520B5B1}"/>
          </ac:grpSpMkLst>
        </pc:grpChg>
      </pc:sldChg>
      <pc:sldChg chg="modSp mod ord">
        <pc:chgData name="代數白痴 顧" userId="316db6a4f7ef8138" providerId="LiveId" clId="{020238DC-914E-448E-ACBB-B993CE97EE75}" dt="2023-09-18T07:50:28.362" v="1845" actId="113"/>
        <pc:sldMkLst>
          <pc:docMk/>
          <pc:sldMk cId="731354489" sldId="387"/>
        </pc:sldMkLst>
        <pc:spChg chg="mod">
          <ac:chgData name="代數白痴 顧" userId="316db6a4f7ef8138" providerId="LiveId" clId="{020238DC-914E-448E-ACBB-B993CE97EE75}" dt="2023-09-18T07:35:21.180" v="85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020238DC-914E-448E-ACBB-B993CE97EE75}" dt="2023-09-18T07:35:30.164" v="85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020238DC-914E-448E-ACBB-B993CE97EE75}" dt="2023-09-18T07:32:19.771" v="54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7:50:28.362" v="1845" actId="113"/>
          <ac:spMkLst>
            <pc:docMk/>
            <pc:sldMk cId="731354489" sldId="387"/>
            <ac:spMk id="60" creationId="{90ECAF3B-FFFF-A531-AFBE-31708C7D891C}"/>
          </ac:spMkLst>
        </pc:spChg>
      </pc:sldChg>
      <pc:sldChg chg="modSp mod modNotesTx">
        <pc:chgData name="代數白痴 顧" userId="316db6a4f7ef8138" providerId="LiveId" clId="{020238DC-914E-448E-ACBB-B993CE97EE75}" dt="2023-09-18T06:50:21.328" v="43" actId="20577"/>
        <pc:sldMkLst>
          <pc:docMk/>
          <pc:sldMk cId="151402070" sldId="390"/>
        </pc:sldMkLst>
        <pc:spChg chg="mod">
          <ac:chgData name="代數白痴 顧" userId="316db6a4f7ef8138" providerId="LiveId" clId="{020238DC-914E-448E-ACBB-B993CE97EE75}" dt="2023-09-18T06:50:08.260" v="1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020238DC-914E-448E-ACBB-B993CE97EE75}" dt="2023-09-18T06:56:00.010" v="523" actId="20577"/>
        <pc:sldMkLst>
          <pc:docMk/>
          <pc:sldMk cId="2267038628" sldId="392"/>
        </pc:sldMkLst>
        <pc:spChg chg="mod">
          <ac:chgData name="代數白痴 顧" userId="316db6a4f7ef8138" providerId="LiveId" clId="{020238DC-914E-448E-ACBB-B993CE97EE75}" dt="2023-09-18T06:56:00.010" v="523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020238DC-914E-448E-ACBB-B993CE97EE75}" dt="2023-09-18T06:55:23.667" v="505" actId="11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020238DC-914E-448E-ACBB-B993CE97EE75}" dt="2023-09-18T06:51:06.508" v="81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6:55:54.562" v="521" actId="2057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4F20B61E-ED31-4ED1-B1CB-53FDB45B9688}"/>
    <pc:docChg chg="undo custSel delSld modSld">
      <pc:chgData name="代數白痴 顧" userId="316db6a4f7ef8138" providerId="LiveId" clId="{4F20B61E-ED31-4ED1-B1CB-53FDB45B9688}" dt="2023-08-12T03:16:32.008" v="1391" actId="1036"/>
      <pc:docMkLst>
        <pc:docMk/>
      </pc:docMkLst>
      <pc:sldChg chg="del">
        <pc:chgData name="代數白痴 顧" userId="316db6a4f7ef8138" providerId="LiveId" clId="{4F20B61E-ED31-4ED1-B1CB-53FDB45B9688}" dt="2023-08-11T07:11:20.124" v="0" actId="2696"/>
        <pc:sldMkLst>
          <pc:docMk/>
          <pc:sldMk cId="2873434386" sldId="379"/>
        </pc:sldMkLst>
      </pc:sldChg>
      <pc:sldChg chg="modSp mod modNotesTx">
        <pc:chgData name="代數白痴 顧" userId="316db6a4f7ef8138" providerId="LiveId" clId="{4F20B61E-ED31-4ED1-B1CB-53FDB45B9688}" dt="2023-08-11T07:45:41.546" v="1304" actId="20577"/>
        <pc:sldMkLst>
          <pc:docMk/>
          <pc:sldMk cId="371298532" sldId="385"/>
        </pc:sldMkLst>
        <pc:spChg chg="mod">
          <ac:chgData name="代數白痴 顧" userId="316db6a4f7ef8138" providerId="LiveId" clId="{4F20B61E-ED31-4ED1-B1CB-53FDB45B9688}" dt="2023-08-11T07:45:25.592" v="124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4F20B61E-ED31-4ED1-B1CB-53FDB45B9688}" dt="2023-08-11T07:46:40.958" v="1305" actId="115"/>
        <pc:sldMkLst>
          <pc:docMk/>
          <pc:sldMk cId="754667137" sldId="386"/>
        </pc:sldMkLst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7" creationId="{D0EF1200-F697-BF75-21BF-99B2F4A19159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8" creationId="{13541535-746E-D914-4CB0-FFCD0E6B7D30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9" creationId="{B2A784E1-9DA8-61BC-3BAE-0E838930AA16}"/>
          </ac:spMkLst>
        </pc:spChg>
        <pc:spChg chg="mod">
          <ac:chgData name="代數白痴 顧" userId="316db6a4f7ef8138" providerId="LiveId" clId="{4F20B61E-ED31-4ED1-B1CB-53FDB45B9688}" dt="2023-08-11T07:46:40.958" v="1305" actId="11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16:30.281" v="327" actId="94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16:21.753" v="326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5" creationId="{37833360-F1C9-25C4-636C-937423010058}"/>
          </ac:graphicFrameMkLst>
        </pc:graphicFrame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6" creationId="{47773992-A70C-3019-3F58-DB591B41D163}"/>
          </ac:graphicFrameMkLst>
        </pc:graphicFrameChg>
        <pc:picChg chg="del">
          <ac:chgData name="代數白痴 顧" userId="316db6a4f7ef8138" providerId="LiveId" clId="{4F20B61E-ED31-4ED1-B1CB-53FDB45B9688}" dt="2023-08-11T07:11:28.245" v="1" actId="478"/>
          <ac:picMkLst>
            <pc:docMk/>
            <pc:sldMk cId="754667137" sldId="386"/>
            <ac:picMk id="2050" creationId="{794F7D14-7B2A-1ED1-BB45-4856DD9634C1}"/>
          </ac:picMkLst>
        </pc:picChg>
        <pc:cxnChg chg="mod">
          <ac:chgData name="代數白痴 顧" userId="316db6a4f7ef8138" providerId="LiveId" clId="{4F20B61E-ED31-4ED1-B1CB-53FDB45B9688}" dt="2023-08-11T07:16:08.266" v="323" actId="1036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4F20B61E-ED31-4ED1-B1CB-53FDB45B9688}" dt="2023-08-11T07:37:02.687" v="419" actId="207"/>
        <pc:sldMkLst>
          <pc:docMk/>
          <pc:sldMk cId="731354489" sldId="387"/>
        </pc:sldMkLst>
        <pc:spChg chg="mod">
          <ac:chgData name="代數白痴 顧" userId="316db6a4f7ef8138" providerId="LiveId" clId="{4F20B61E-ED31-4ED1-B1CB-53FDB45B9688}" dt="2023-08-11T07:37:02.687" v="419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36:57.053" v="418" actId="20577"/>
          <ac:spMkLst>
            <pc:docMk/>
            <pc:sldMk cId="731354489" sldId="387"/>
            <ac:spMk id="101" creationId="{665D392D-19FC-71B5-434C-0ABBBC91FB85}"/>
          </ac:spMkLst>
        </pc:spChg>
        <pc:cxnChg chg="mod">
          <ac:chgData name="代數白痴 顧" userId="316db6a4f7ef8138" providerId="LiveId" clId="{4F20B61E-ED31-4ED1-B1CB-53FDB45B9688}" dt="2023-08-11T07:36:39.376" v="40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delSp modSp mod">
        <pc:chgData name="代數白痴 顧" userId="316db6a4f7ef8138" providerId="LiveId" clId="{4F20B61E-ED31-4ED1-B1CB-53FDB45B9688}" dt="2023-08-12T03:16:32.008" v="1391" actId="1036"/>
        <pc:sldMkLst>
          <pc:docMk/>
          <pc:sldMk cId="3686676960" sldId="388"/>
        </pc:sldMkLst>
        <pc:spChg chg="mod">
          <ac:chgData name="代數白痴 顧" userId="316db6a4f7ef8138" providerId="LiveId" clId="{4F20B61E-ED31-4ED1-B1CB-53FDB45B9688}" dt="2023-08-12T03:16:00.441" v="135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3:16:14.351" v="1353" actId="948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3:16:32.008" v="1391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3:16:21.419" v="1374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 mod">
          <ac:chgData name="代數白痴 顧" userId="316db6a4f7ef8138" providerId="LiveId" clId="{4F20B61E-ED31-4ED1-B1CB-53FDB45B9688}" dt="2023-08-11T07:38:43.405" v="457" actId="478"/>
          <ac:picMkLst>
            <pc:docMk/>
            <pc:sldMk cId="3686676960" sldId="388"/>
            <ac:picMk id="6" creationId="{E8BD243C-81E3-BE53-9D4D-51A1C3F24BE7}"/>
          </ac:picMkLst>
        </pc:picChg>
      </pc:sldChg>
      <pc:sldChg chg="del">
        <pc:chgData name="代數白痴 顧" userId="316db6a4f7ef8138" providerId="LiveId" clId="{4F20B61E-ED31-4ED1-B1CB-53FDB45B9688}" dt="2023-08-11T07:16:40.735" v="329" actId="2696"/>
        <pc:sldMkLst>
          <pc:docMk/>
          <pc:sldMk cId="3837981058" sldId="389"/>
        </pc:sldMkLst>
      </pc:sldChg>
      <pc:sldChg chg="del">
        <pc:chgData name="代數白痴 顧" userId="316db6a4f7ef8138" providerId="LiveId" clId="{4F20B61E-ED31-4ED1-B1CB-53FDB45B9688}" dt="2023-08-11T07:16:37.796" v="328" actId="2696"/>
        <pc:sldMkLst>
          <pc:docMk/>
          <pc:sldMk cId="2141944949" sldId="390"/>
        </pc:sldMkLst>
      </pc:sldChg>
      <pc:sldChg chg="del">
        <pc:chgData name="代數白痴 顧" userId="316db6a4f7ef8138" providerId="LiveId" clId="{4F20B61E-ED31-4ED1-B1CB-53FDB45B9688}" dt="2023-08-11T07:34:37.689" v="330" actId="2696"/>
        <pc:sldMkLst>
          <pc:docMk/>
          <pc:sldMk cId="3176852412" sldId="391"/>
        </pc:sldMkLst>
      </pc:sldChg>
    </pc:docChg>
  </pc:docChgLst>
  <pc:docChgLst>
    <pc:chgData name="代數白痴 顧" userId="316db6a4f7ef8138" providerId="LiveId" clId="{34602AC6-7908-4AA6-8A84-5DE526909E7B}"/>
    <pc:docChg chg="undo custSel modSld">
      <pc:chgData name="代數白痴 顧" userId="316db6a4f7ef8138" providerId="LiveId" clId="{34602AC6-7908-4AA6-8A84-5DE526909E7B}" dt="2023-09-24T14:01:30.811" v="648" actId="20577"/>
      <pc:docMkLst>
        <pc:docMk/>
      </pc:docMkLst>
      <pc:sldChg chg="addSp delSp modSp mod delAnim">
        <pc:chgData name="代數白痴 顧" userId="316db6a4f7ef8138" providerId="LiveId" clId="{34602AC6-7908-4AA6-8A84-5DE526909E7B}" dt="2023-09-24T14:01:30.811" v="648" actId="20577"/>
        <pc:sldMkLst>
          <pc:docMk/>
          <pc:sldMk cId="754667137" sldId="386"/>
        </pc:sldMkLst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1" creationId="{4637389F-039F-5359-547D-FB39F8385123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34602AC6-7908-4AA6-8A84-5DE526909E7B}" dt="2023-09-24T13:46:18.712" v="64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4" creationId="{88F8513B-1ED2-3139-3C8D-4D4BB26FA167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5" creationId="{AA243613-DFF5-E442-F8BD-354616883C83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6" creationId="{9FE57BA0-A912-215E-8553-A01A33D9256C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7" creationId="{BE6C63F3-C2C5-B476-B765-5E5D499338BF}"/>
          </ac:spMkLst>
        </pc:spChg>
        <pc:spChg chg="mod">
          <ac:chgData name="代數白痴 顧" userId="316db6a4f7ef8138" providerId="LiveId" clId="{34602AC6-7908-4AA6-8A84-5DE526909E7B}" dt="2023-09-24T14:01:30.811" v="648" actId="20577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34602AC6-7908-4AA6-8A84-5DE526909E7B}" dt="2023-09-24T01:44:02.754" v="27" actId="478"/>
          <ac:grpSpMkLst>
            <pc:docMk/>
            <pc:sldMk cId="754667137" sldId="386"/>
            <ac:grpSpMk id="43" creationId="{DB552136-D29E-EDA2-89A1-0DBF11CE3420}"/>
          </ac:grpSpMkLst>
        </pc:grpChg>
        <pc:graphicFrameChg chg="add mod">
          <ac:chgData name="代數白痴 顧" userId="316db6a4f7ef8138" providerId="LiveId" clId="{34602AC6-7908-4AA6-8A84-5DE526909E7B}" dt="2023-09-24T13:44:16.879" v="457" actId="1038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add 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34602AC6-7908-4AA6-8A84-5DE526909E7B}" dt="2023-09-24T13:44:41.728" v="586" actId="1038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graphicFrameChg chg="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picChg chg="add mod">
          <ac:chgData name="代數白痴 顧" userId="316db6a4f7ef8138" providerId="LiveId" clId="{34602AC6-7908-4AA6-8A84-5DE526909E7B}" dt="2023-09-24T13:45:26.712" v="609" actId="1076"/>
          <ac:picMkLst>
            <pc:docMk/>
            <pc:sldMk cId="754667137" sldId="386"/>
            <ac:picMk id="4" creationId="{6738B2A8-B331-98AB-143F-1C50038BCA7C}"/>
          </ac:picMkLst>
        </pc:picChg>
        <pc:picChg chg="del">
          <ac:chgData name="代數白痴 顧" userId="316db6a4f7ef8138" providerId="LiveId" clId="{34602AC6-7908-4AA6-8A84-5DE526909E7B}" dt="2023-09-24T01:43:59.754" v="26" actId="478"/>
          <ac:picMkLst>
            <pc:docMk/>
            <pc:sldMk cId="754667137" sldId="386"/>
            <ac:picMk id="20" creationId="{05B00E74-0EFA-1A16-8548-1ABA9F5DE776}"/>
          </ac:picMkLst>
        </pc:pic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3" creationId="{6A286D77-4CAA-9C16-A506-28BBD1EC5CD3}"/>
          </ac:cxnSpMkLst>
        </pc:cxn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5" creationId="{1384F47A-8CF6-5821-3B3E-3FF3D57DE0F9}"/>
          </ac:cxnSpMkLst>
        </pc:cxn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6" creationId="{B20D77E5-8111-71B0-A0BD-12C4F06B6565}"/>
          </ac:cxnSpMkLst>
        </pc:cxnChg>
        <pc:cxnChg chg="add del">
          <ac:chgData name="代數白痴 顧" userId="316db6a4f7ef8138" providerId="LiveId" clId="{34602AC6-7908-4AA6-8A84-5DE526909E7B}" dt="2023-09-24T01:46:15.104" v="372" actId="478"/>
          <ac:cxnSpMkLst>
            <pc:docMk/>
            <pc:sldMk cId="754667137" sldId="386"/>
            <ac:cxnSpMk id="8" creationId="{DF86CED7-9CEC-FF3C-1A8D-8E2622439DDD}"/>
          </ac:cxnSpMkLst>
        </pc:cxnChg>
        <pc:cxnChg chg="add del">
          <ac:chgData name="代數白痴 顧" userId="316db6a4f7ef8138" providerId="LiveId" clId="{34602AC6-7908-4AA6-8A84-5DE526909E7B}" dt="2023-09-24T01:44:17.159" v="30" actId="478"/>
          <ac:cxnSpMkLst>
            <pc:docMk/>
            <pc:sldMk cId="754667137" sldId="386"/>
            <ac:cxnSpMk id="11" creationId="{F0AE64F3-518D-B6EA-04FF-D1937CC2A38B}"/>
          </ac:cxnSpMkLst>
        </pc:cxnChg>
        <pc:cxnChg chg="add del">
          <ac:chgData name="代數白痴 顧" userId="316db6a4f7ef8138" providerId="LiveId" clId="{34602AC6-7908-4AA6-8A84-5DE526909E7B}" dt="2023-09-24T01:44:17.159" v="30" actId="47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34602AC6-7908-4AA6-8A84-5DE526909E7B}" dt="2023-09-24T13:42:45.705" v="410" actId="1037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62" creationId="{5D09F3A5-F2BF-9AF2-5F71-D7DCFEE671EF}"/>
          </ac:cxnSpMkLst>
        </pc:cxnChg>
      </pc:sldChg>
      <pc:sldChg chg="modSp mod">
        <pc:chgData name="代數白痴 顧" userId="316db6a4f7ef8138" providerId="LiveId" clId="{34602AC6-7908-4AA6-8A84-5DE526909E7B}" dt="2023-09-24T01:43:53.317" v="25" actId="20577"/>
        <pc:sldMkLst>
          <pc:docMk/>
          <pc:sldMk cId="151402070" sldId="390"/>
        </pc:sldMkLst>
        <pc:spChg chg="mod">
          <ac:chgData name="代數白痴 顧" userId="316db6a4f7ef8138" providerId="LiveId" clId="{34602AC6-7908-4AA6-8A84-5DE526909E7B}" dt="2023-09-24T01:43:53.317" v="2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  <pc:docChgLst>
    <pc:chgData name="代數白痴 顧" userId="316db6a4f7ef8138" providerId="LiveId" clId="{AAE5F2C4-75CB-49D4-8E2F-1A5EC48667F2}"/>
    <pc:docChg chg="undo custSel modSld sldOrd">
      <pc:chgData name="代數白痴 顧" userId="316db6a4f7ef8138" providerId="LiveId" clId="{AAE5F2C4-75CB-49D4-8E2F-1A5EC48667F2}" dt="2023-08-28T13:57:34.744" v="2898" actId="20577"/>
      <pc:docMkLst>
        <pc:docMk/>
      </pc:docMkLst>
      <pc:sldChg chg="addSp delSp modSp mod modAnim">
        <pc:chgData name="代數白痴 顧" userId="316db6a4f7ef8138" providerId="LiveId" clId="{AAE5F2C4-75CB-49D4-8E2F-1A5EC48667F2}" dt="2023-08-28T13:45:18.238" v="2210" actId="164"/>
        <pc:sldMkLst>
          <pc:docMk/>
          <pc:sldMk cId="754667137" sldId="386"/>
        </pc:sldMkLst>
        <pc:spChg chg="mod">
          <ac:chgData name="代數白痴 顧" userId="316db6a4f7ef8138" providerId="LiveId" clId="{AAE5F2C4-75CB-49D4-8E2F-1A5EC48667F2}" dt="2023-08-28T13:33:21.447" v="1270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8" creationId="{E483C391-0A7B-22AE-91B2-078857029D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9" creationId="{9EF408D3-85E3-D87B-5FF5-D5D7B4F1D2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0" creationId="{66B11835-E2CF-68D0-8D9C-ACBA34A2B68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1" creationId="{D1C9C861-9B4E-CCFB-6A74-49580C3A4E2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2" creationId="{486B9063-E734-C196-6578-705824C5A3F6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3" creationId="{4A08DCCE-F9CE-EFC9-FC40-ACF0EFFE247A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4" creationId="{164A6330-C254-D864-0A30-E7966CB7FB1F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5" creationId="{E872F909-8739-0B55-0ABF-5B348B6F1B6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6" creationId="{1BA3969A-2D58-FF02-E67F-434B9C2B9663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7" creationId="{9F50C97D-07C7-C847-2316-46E07DA2544D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8" creationId="{F6E9F14A-D72E-E363-9A2A-665650EA3478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9" creationId="{E017EC75-0A12-4FD6-0B0B-540B1283C337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40" creationId="{7F2E6880-49C2-858F-CD49-7DE48DB16B2E}"/>
          </ac:spMkLst>
        </pc:spChg>
        <pc:spChg chg="mod">
          <ac:chgData name="代數白痴 顧" userId="316db6a4f7ef8138" providerId="LiveId" clId="{AAE5F2C4-75CB-49D4-8E2F-1A5EC48667F2}" dt="2023-08-28T13:36:08.627" v="155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AAE5F2C4-75CB-49D4-8E2F-1A5EC48667F2}" dt="2023-08-28T13:36:01.209" v="1549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AAE5F2C4-75CB-49D4-8E2F-1A5EC48667F2}" dt="2023-08-28T13:36:13.399" v="1555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42" creationId="{657A6870-F8DC-C291-CB7D-300550EA837F}"/>
          </ac:grpSpMkLst>
        </pc:grpChg>
        <pc:graphicFrameChg chg="mod">
          <ac:chgData name="代數白痴 顧" userId="316db6a4f7ef8138" providerId="LiveId" clId="{AAE5F2C4-75CB-49D4-8E2F-1A5EC48667F2}" dt="2023-08-28T13:25:36.610" v="793" actId="1037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mod">
          <ac:chgData name="代數白痴 顧" userId="316db6a4f7ef8138" providerId="LiveId" clId="{AAE5F2C4-75CB-49D4-8E2F-1A5EC48667F2}" dt="2023-08-28T13:45:18.238" v="2210" actId="164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AAE5F2C4-75CB-49D4-8E2F-1A5EC48667F2}" dt="2023-08-28T13:32:48.995" v="1236" actId="478"/>
          <ac:picMkLst>
            <pc:docMk/>
            <pc:sldMk cId="754667137" sldId="386"/>
            <ac:picMk id="5" creationId="{28BEA8CD-292C-EC6F-4D0B-3002A55890D9}"/>
          </ac:picMkLst>
        </pc:picChg>
        <pc:cxnChg chg="mod">
          <ac:chgData name="代數白痴 顧" userId="316db6a4f7ef8138" providerId="LiveId" clId="{AAE5F2C4-75CB-49D4-8E2F-1A5EC48667F2}" dt="2023-08-28T13:25:09.512" v="736" actId="14100"/>
          <ac:cxnSpMkLst>
            <pc:docMk/>
            <pc:sldMk cId="754667137" sldId="386"/>
            <ac:cxnSpMk id="4" creationId="{02532AFF-DB8C-9DAA-2151-87749FDBDD4C}"/>
          </ac:cxnSpMkLst>
        </pc:cxnChg>
        <pc:cxnChg chg="add del mod">
          <ac:chgData name="代數白痴 顧" userId="316db6a4f7ef8138" providerId="LiveId" clId="{AAE5F2C4-75CB-49D4-8E2F-1A5EC48667F2}" dt="2023-08-28T13:27:10.848" v="839" actId="478"/>
          <ac:cxnSpMkLst>
            <pc:docMk/>
            <pc:sldMk cId="754667137" sldId="386"/>
            <ac:cxnSpMk id="10" creationId="{4C4D293D-CE3D-CD54-8EE9-8057B447A538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2" creationId="{543A069F-A934-11C0-EE59-11908C74F4BC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5" creationId="{CEFC355F-2638-F244-E5AF-A2321D71BAFD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9" creationId="{E40E67F8-F204-75D9-682C-A5B08E200AD5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0" creationId="{DE53117A-02FD-C8D1-5682-475BD65FB472}"/>
          </ac:cxnSpMkLst>
        </pc:cxnChg>
        <pc:cxnChg chg="add del mod">
          <ac:chgData name="代數白痴 顧" userId="316db6a4f7ef8138" providerId="LiveId" clId="{AAE5F2C4-75CB-49D4-8E2F-1A5EC48667F2}" dt="2023-08-28T13:28:21.193" v="1014" actId="478"/>
          <ac:cxnSpMkLst>
            <pc:docMk/>
            <pc:sldMk cId="754667137" sldId="386"/>
            <ac:cxnSpMk id="21" creationId="{D9ED667C-FE51-D8C1-B093-8D9E8B491F8C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2" creationId="{F9DB80EE-8764-457E-8D2E-506177D4C6F9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4" creationId="{D35B085B-AB2E-74F8-DE7F-B2F522CE7F8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5" creationId="{BAC146E6-5741-B8A6-7A5A-557E67C0BE2E}"/>
          </ac:cxnSpMkLst>
        </pc:cxnChg>
        <pc:cxnChg chg="add del mod">
          <ac:chgData name="代數白痴 顧" userId="316db6a4f7ef8138" providerId="LiveId" clId="{AAE5F2C4-75CB-49D4-8E2F-1A5EC48667F2}" dt="2023-08-28T13:28:43.630" v="1085" actId="478"/>
          <ac:cxnSpMkLst>
            <pc:docMk/>
            <pc:sldMk cId="754667137" sldId="386"/>
            <ac:cxnSpMk id="26" creationId="{F87666C2-AA6B-2736-2322-065F973A3BA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7" creationId="{ECB4BB0F-FAB8-DFF9-7317-45CC2477B5D2}"/>
          </ac:cxnSpMkLst>
        </pc:cxnChg>
        <pc:cxnChg chg="add del mod">
          <ac:chgData name="代數白痴 顧" userId="316db6a4f7ef8138" providerId="LiveId" clId="{AAE5F2C4-75CB-49D4-8E2F-1A5EC48667F2}" dt="2023-08-28T13:32:50.199" v="1237" actId="478"/>
          <ac:cxnSpMkLst>
            <pc:docMk/>
            <pc:sldMk cId="754667137" sldId="386"/>
            <ac:cxnSpMk id="41" creationId="{94559016-9E85-E64B-E31E-C23544B018EC}"/>
          </ac:cxnSpMkLst>
        </pc:cxnChg>
      </pc:sldChg>
      <pc:sldChg chg="addSp delSp modSp mod delAnim modAnim modNotesTx">
        <pc:chgData name="代數白痴 顧" userId="316db6a4f7ef8138" providerId="LiveId" clId="{AAE5F2C4-75CB-49D4-8E2F-1A5EC48667F2}" dt="2023-08-28T13:57:34.744" v="2898" actId="20577"/>
        <pc:sldMkLst>
          <pc:docMk/>
          <pc:sldMk cId="731354489" sldId="387"/>
        </pc:sldMkLst>
        <pc:spChg chg="mod">
          <ac:chgData name="代數白痴 顧" userId="316db6a4f7ef8138" providerId="LiveId" clId="{AAE5F2C4-75CB-49D4-8E2F-1A5EC48667F2}" dt="2023-08-28T13:22:16.297" v="50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AAE5F2C4-75CB-49D4-8E2F-1A5EC48667F2}" dt="2023-08-28T13:22:20.989" v="50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AAE5F2C4-75CB-49D4-8E2F-1A5EC48667F2}" dt="2023-08-28T13:23:49.859" v="5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19:10.267" v="315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AAE5F2C4-75CB-49D4-8E2F-1A5EC48667F2}" dt="2023-08-28T13:18:39.111" v="171" actId="478"/>
          <ac:grpSpMkLst>
            <pc:docMk/>
            <pc:sldMk cId="731354489" sldId="387"/>
            <ac:grpSpMk id="19" creationId="{42806D3D-BDF8-DC36-76AF-AA96F1030FC3}"/>
          </ac:grpSpMkLst>
        </pc:grpChg>
        <pc:grpChg chg="add 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24" creationId="{FD8B8CBB-8095-0E13-CC70-59FDC673E8C0}"/>
          </ac:grpSpMkLst>
        </pc:grpChg>
        <pc:graphicFrameChg chg="mod">
          <ac:chgData name="代數白痴 顧" userId="316db6a4f7ef8138" providerId="LiveId" clId="{AAE5F2C4-75CB-49D4-8E2F-1A5EC48667F2}" dt="2023-08-28T13:17:44.713" v="6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cxnChg chg="add mod">
          <ac:chgData name="代數白痴 顧" userId="316db6a4f7ef8138" providerId="LiveId" clId="{AAE5F2C4-75CB-49D4-8E2F-1A5EC48667F2}" dt="2023-08-28T13:16:19.952" v="30" actId="14100"/>
          <ac:cxnSpMkLst>
            <pc:docMk/>
            <pc:sldMk cId="731354489" sldId="387"/>
            <ac:cxnSpMk id="3" creationId="{EA3CE176-2661-5A1A-AFCC-272EBC7D65B6}"/>
          </ac:cxnSpMkLst>
        </pc:cxnChg>
        <pc:cxnChg chg="add mod">
          <ac:chgData name="代數白痴 顧" userId="316db6a4f7ef8138" providerId="LiveId" clId="{AAE5F2C4-75CB-49D4-8E2F-1A5EC48667F2}" dt="2023-08-28T13:19:32.683" v="325" actId="1035"/>
          <ac:cxnSpMkLst>
            <pc:docMk/>
            <pc:sldMk cId="731354489" sldId="387"/>
            <ac:cxnSpMk id="12" creationId="{2DE7F13E-0BDD-DABD-CB89-A6919DF30B87}"/>
          </ac:cxnSpMkLst>
        </pc:cxnChg>
        <pc:cxnChg chg="add mod">
          <ac:chgData name="代數白痴 顧" userId="316db6a4f7ef8138" providerId="LiveId" clId="{AAE5F2C4-75CB-49D4-8E2F-1A5EC48667F2}" dt="2023-08-28T13:20:58.111" v="440" actId="1036"/>
          <ac:cxnSpMkLst>
            <pc:docMk/>
            <pc:sldMk cId="731354489" sldId="387"/>
            <ac:cxnSpMk id="21" creationId="{237BD5B4-7FA8-0498-D2F0-98F98036FF3F}"/>
          </ac:cxnSpMkLst>
        </pc:cxnChg>
      </pc:sldChg>
      <pc:sldChg chg="addSp delSp modSp mod">
        <pc:chgData name="代數白痴 顧" userId="316db6a4f7ef8138" providerId="LiveId" clId="{AAE5F2C4-75CB-49D4-8E2F-1A5EC48667F2}" dt="2023-08-28T13:56:46.259" v="2891" actId="20577"/>
        <pc:sldMkLst>
          <pc:docMk/>
          <pc:sldMk cId="3686676960" sldId="388"/>
        </pc:sldMkLst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6" creationId="{A3EF502E-F5C4-413C-AFDD-06B7D6CFAEAE}"/>
          </ac:spMkLst>
        </pc:spChg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8" creationId="{B7080E07-AD10-810E-BE74-3E3D9DFEAA34}"/>
          </ac:spMkLst>
        </pc:spChg>
        <pc:spChg chg="mod">
          <ac:chgData name="代數白痴 顧" userId="316db6a4f7ef8138" providerId="LiveId" clId="{AAE5F2C4-75CB-49D4-8E2F-1A5EC48667F2}" dt="2023-08-28T13:56:37.652" v="2890" actId="114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56:46.259" v="2891" actId="20577"/>
          <ac:spMkLst>
            <pc:docMk/>
            <pc:sldMk cId="3686676960" sldId="388"/>
            <ac:spMk id="10" creationId="{3DE5A842-2134-9639-2AC0-310AE1A246E8}"/>
          </ac:spMkLst>
        </pc:spChg>
        <pc:spChg chg="mod">
          <ac:chgData name="代數白痴 顧" userId="316db6a4f7ef8138" providerId="LiveId" clId="{AAE5F2C4-75CB-49D4-8E2F-1A5EC48667F2}" dt="2023-08-28T13:45:54.627" v="2248" actId="20577"/>
          <ac:spMkLst>
            <pc:docMk/>
            <pc:sldMk cId="3686676960" sldId="388"/>
            <ac:spMk id="23" creationId="{00000000-0000-0000-0000-00000000000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4" creationId="{436E189C-F657-4F98-01EF-E88494981B3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5" creationId="{0A85252B-7902-AE8F-B90C-10503BAE3EDB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6" creationId="{4B4F41AE-ADE0-23F6-D6AB-C4C585AB471E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7" creationId="{375C218B-EC52-9081-7C9A-6D9D101BCE87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8" creationId="{DB9FA6F0-5E77-85C7-4850-A15032D28544}"/>
          </ac:spMkLst>
        </pc:spChg>
        <pc:spChg chg="mod">
          <ac:chgData name="代數白痴 顧" userId="316db6a4f7ef8138" providerId="LiveId" clId="{AAE5F2C4-75CB-49D4-8E2F-1A5EC48667F2}" dt="2023-08-28T13:50:40.939" v="2604" actId="113"/>
          <ac:spMkLst>
            <pc:docMk/>
            <pc:sldMk cId="3686676960" sldId="388"/>
            <ac:spMk id="60" creationId="{90ECAF3B-FFFF-A531-AFBE-31708C7D891C}"/>
          </ac:spMkLst>
        </pc:spChg>
        <pc:graphicFrameChg chg="add mod">
          <ac:chgData name="代數白痴 顧" userId="316db6a4f7ef8138" providerId="LiveId" clId="{AAE5F2C4-75CB-49D4-8E2F-1A5EC48667F2}" dt="2023-08-28T13:47:31.637" v="2336" actId="1037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add mod">
          <ac:chgData name="代數白痴 顧" userId="316db6a4f7ef8138" providerId="LiveId" clId="{AAE5F2C4-75CB-49D4-8E2F-1A5EC48667F2}" dt="2023-08-28T13:48:03.135" v="2377" actId="1036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add mod">
          <ac:chgData name="代數白痴 顧" userId="316db6a4f7ef8138" providerId="LiveId" clId="{AAE5F2C4-75CB-49D4-8E2F-1A5EC48667F2}" dt="2023-08-28T13:48:38.936" v="2415" actId="1036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add mod">
          <ac:chgData name="代數白痴 顧" userId="316db6a4f7ef8138" providerId="LiveId" clId="{AAE5F2C4-75CB-49D4-8E2F-1A5EC48667F2}" dt="2023-08-28T13:54:18.595" v="2757" actId="1036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add mod">
          <ac:chgData name="代數白痴 顧" userId="316db6a4f7ef8138" providerId="LiveId" clId="{AAE5F2C4-75CB-49D4-8E2F-1A5EC48667F2}" dt="2023-08-28T13:54:22.821" v="2760" actId="1035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add mod">
          <ac:chgData name="代數白痴 顧" userId="316db6a4f7ef8138" providerId="LiveId" clId="{AAE5F2C4-75CB-49D4-8E2F-1A5EC48667F2}" dt="2023-08-28T13:54:26.518" v="2763" actId="1036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19" creationId="{C3C7F6C2-EBE5-7759-8AD3-22A09470405D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0" creationId="{FC5071D8-E38D-D540-0057-CD0F40307435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1" creationId="{BC321557-E971-7F4E-D761-B8A3AAF13852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2" creationId="{9B56A935-625B-0D6E-05E4-1250BFB1CF94}"/>
          </ac:graphicFrameMkLst>
        </pc:graphicFrameChg>
        <pc:cxnChg chg="mod">
          <ac:chgData name="代數白痴 顧" userId="316db6a4f7ef8138" providerId="LiveId" clId="{AAE5F2C4-75CB-49D4-8E2F-1A5EC48667F2}" dt="2023-08-28T13:51:57.435" v="2635" actId="1036"/>
          <ac:cxnSpMkLst>
            <pc:docMk/>
            <pc:sldMk cId="3686676960" sldId="388"/>
            <ac:cxnSpMk id="4" creationId="{83F64235-E818-7663-F7B2-DBAE45A493C5}"/>
          </ac:cxnSpMkLst>
        </pc:cxnChg>
        <pc:cxnChg chg="add del">
          <ac:chgData name="代數白痴 顧" userId="316db6a4f7ef8138" providerId="LiveId" clId="{AAE5F2C4-75CB-49D4-8E2F-1A5EC48667F2}" dt="2023-08-28T13:46:46.035" v="2305" actId="478"/>
          <ac:cxnSpMkLst>
            <pc:docMk/>
            <pc:sldMk cId="3686676960" sldId="388"/>
            <ac:cxnSpMk id="5" creationId="{7FFAF325-CF8F-F6AF-2ED4-99AB93C28EDC}"/>
          </ac:cxnSpMkLst>
        </pc:cxnChg>
        <pc:cxnChg chg="add mod">
          <ac:chgData name="代數白痴 顧" userId="316db6a4f7ef8138" providerId="LiveId" clId="{AAE5F2C4-75CB-49D4-8E2F-1A5EC48667F2}" dt="2023-08-28T13:46:54.521" v="2318" actId="1037"/>
          <ac:cxnSpMkLst>
            <pc:docMk/>
            <pc:sldMk cId="3686676960" sldId="388"/>
            <ac:cxnSpMk id="7" creationId="{708A4C11-633F-EE42-FB70-401DBDD82034}"/>
          </ac:cxnSpMkLst>
        </pc:cxnChg>
        <pc:cxnChg chg="add del mod">
          <ac:chgData name="代數白痴 顧" userId="316db6a4f7ef8138" providerId="LiveId" clId="{AAE5F2C4-75CB-49D4-8E2F-1A5EC48667F2}" dt="2023-08-28T13:51:42.131" v="2618" actId="478"/>
          <ac:cxnSpMkLst>
            <pc:docMk/>
            <pc:sldMk cId="3686676960" sldId="388"/>
            <ac:cxnSpMk id="14" creationId="{98D16CB3-F918-9765-1D42-195306470BB3}"/>
          </ac:cxnSpMkLst>
        </pc:cxnChg>
        <pc:cxnChg chg="add mod">
          <ac:chgData name="代數白痴 顧" userId="316db6a4f7ef8138" providerId="LiveId" clId="{AAE5F2C4-75CB-49D4-8E2F-1A5EC48667F2}" dt="2023-08-28T13:51:43.013" v="2619"/>
          <ac:cxnSpMkLst>
            <pc:docMk/>
            <pc:sldMk cId="3686676960" sldId="388"/>
            <ac:cxnSpMk id="15" creationId="{4CC723E9-7F24-2440-B682-C79AFC3A089D}"/>
          </ac:cxnSpMkLst>
        </pc:cxnChg>
      </pc:sldChg>
      <pc:sldChg chg="modSp mod">
        <pc:chgData name="代數白痴 顧" userId="316db6a4f7ef8138" providerId="LiveId" clId="{AAE5F2C4-75CB-49D4-8E2F-1A5EC48667F2}" dt="2023-08-28T13:15:44.805" v="24" actId="20577"/>
        <pc:sldMkLst>
          <pc:docMk/>
          <pc:sldMk cId="151402070" sldId="390"/>
        </pc:sldMkLst>
        <pc:spChg chg="mod">
          <ac:chgData name="代數白痴 顧" userId="316db6a4f7ef8138" providerId="LiveId" clId="{AAE5F2C4-75CB-49D4-8E2F-1A5EC48667F2}" dt="2023-08-28T13:15:44.805" v="24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Anim modNotesTx">
        <pc:chgData name="代數白痴 顧" userId="316db6a4f7ef8138" providerId="LiveId" clId="{AAE5F2C4-75CB-49D4-8E2F-1A5EC48667F2}" dt="2023-08-28T13:57:15.421" v="2896"/>
        <pc:sldMkLst>
          <pc:docMk/>
          <pc:sldMk cId="3878279706" sldId="391"/>
        </pc:sldMkLst>
        <pc:spChg chg="mod">
          <ac:chgData name="代數白痴 顧" userId="316db6a4f7ef8138" providerId="LiveId" clId="{AAE5F2C4-75CB-49D4-8E2F-1A5EC48667F2}" dt="2023-08-28T13:45:36.624" v="222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36:48.573" v="1571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39:50.409" v="1844" actId="20577"/>
          <ac:spMkLst>
            <pc:docMk/>
            <pc:sldMk cId="3878279706" sldId="391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3" creationId="{B7912554-F7C1-5852-8AB5-6489B5423E94}"/>
          </ac:grpSpMkLst>
        </pc:grpChg>
        <pc:grpChg chg="add 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22" creationId="{16BAD442-6B6F-BACC-C34E-84F26CFBAF02}"/>
          </ac:grpSpMkLst>
        </pc:grpChg>
        <pc:graphicFrameChg chg="add mod">
          <ac:chgData name="代數白痴 顧" userId="316db6a4f7ef8138" providerId="LiveId" clId="{AAE5F2C4-75CB-49D4-8E2F-1A5EC48667F2}" dt="2023-08-28T13:38:02.500" v="1669" actId="103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add mod">
          <ac:chgData name="代數白痴 顧" userId="316db6a4f7ef8138" providerId="LiveId" clId="{AAE5F2C4-75CB-49D4-8E2F-1A5EC48667F2}" dt="2023-08-28T13:38:33.298" v="1726" actId="1036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 mod">
          <ac:chgData name="代數白痴 顧" userId="316db6a4f7ef8138" providerId="LiveId" clId="{AAE5F2C4-75CB-49D4-8E2F-1A5EC48667F2}" dt="2023-08-28T13:36:53.075" v="1573" actId="47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AAE5F2C4-75CB-49D4-8E2F-1A5EC48667F2}" dt="2023-08-28T13:39:20.465" v="1796" actId="1036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 mod">
          <ac:chgData name="代數白痴 顧" userId="316db6a4f7ef8138" providerId="LiveId" clId="{AAE5F2C4-75CB-49D4-8E2F-1A5EC48667F2}" dt="2023-08-28T13:36:55.129" v="1575" actId="47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AAE5F2C4-75CB-49D4-8E2F-1A5EC48667F2}" dt="2023-08-28T13:39:54.539" v="1845" actId="478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del">
          <ac:chgData name="代數白痴 顧" userId="316db6a4f7ef8138" providerId="LiveId" clId="{AAE5F2C4-75CB-49D4-8E2F-1A5EC48667F2}" dt="2023-08-28T13:39:55.753" v="1846" actId="47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del">
          <ac:chgData name="代數白痴 顧" userId="316db6a4f7ef8138" providerId="LiveId" clId="{AAE5F2C4-75CB-49D4-8E2F-1A5EC48667F2}" dt="2023-08-28T13:39:57.830" v="1847" actId="47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cxnChg chg="mod">
          <ac:chgData name="代數白痴 顧" userId="316db6a4f7ef8138" providerId="LiveId" clId="{AAE5F2C4-75CB-49D4-8E2F-1A5EC48667F2}" dt="2023-08-28T13:36:58.566" v="1576" actId="14100"/>
          <ac:cxnSpMkLst>
            <pc:docMk/>
            <pc:sldMk cId="3878279706" sldId="391"/>
            <ac:cxnSpMk id="11" creationId="{F8ECAA13-7598-52F0-1CC5-AC60B3617B03}"/>
          </ac:cxnSpMkLst>
        </pc:cxnChg>
      </pc:sldChg>
    </pc:docChg>
  </pc:docChgLst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838AA45C-094A-4C93-8EBB-230135503951}"/>
    <pc:docChg chg="custSel addSld modSld">
      <pc:chgData name="代數白痴 顧" userId="316db6a4f7ef8138" providerId="LiveId" clId="{838AA45C-094A-4C93-8EBB-230135503951}" dt="2023-09-04T00:51:21.036" v="4174" actId="1036"/>
      <pc:docMkLst>
        <pc:docMk/>
      </pc:docMkLst>
      <pc:sldChg chg="delSp modSp mod delAnim">
        <pc:chgData name="代數白痴 顧" userId="316db6a4f7ef8138" providerId="LiveId" clId="{838AA45C-094A-4C93-8EBB-230135503951}" dt="2023-09-04T00:17:16.482" v="1238" actId="21"/>
        <pc:sldMkLst>
          <pc:docMk/>
          <pc:sldMk cId="754667137" sldId="386"/>
        </pc:sldMkLst>
        <pc:spChg chg="mod">
          <ac:chgData name="代數白痴 顧" userId="316db6a4f7ef8138" providerId="LiveId" clId="{838AA45C-094A-4C93-8EBB-230135503951}" dt="2023-09-04T00:13:28.382" v="69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15:38.078" v="1134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38AA45C-094A-4C93-8EBB-230135503951}" dt="2023-09-04T00:17:11.374" v="1237" actId="947"/>
          <ac:spMkLst>
            <pc:docMk/>
            <pc:sldMk cId="754667137" sldId="386"/>
            <ac:spMk id="89" creationId="{9E8FE398-ED8E-E5DE-BD50-E0471252FAF6}"/>
          </ac:spMkLst>
        </pc:spChg>
        <pc:grpChg chg="del">
          <ac:chgData name="代數白痴 顧" userId="316db6a4f7ef8138" providerId="LiveId" clId="{838AA45C-094A-4C93-8EBB-230135503951}" dt="2023-09-04T00:17:16.482" v="1238" actId="21"/>
          <ac:grpSpMkLst>
            <pc:docMk/>
            <pc:sldMk cId="754667137" sldId="386"/>
            <ac:grpSpMk id="4" creationId="{2F85DEEC-F410-128C-1455-19E0BD596438}"/>
          </ac:grpSpMkLst>
        </pc:grpChg>
      </pc:sldChg>
      <pc:sldChg chg="addSp delSp modSp mod modAnim modNotesTx">
        <pc:chgData name="代數白痴 顧" userId="316db6a4f7ef8138" providerId="LiveId" clId="{838AA45C-094A-4C93-8EBB-230135503951}" dt="2023-09-04T00:51:21.036" v="4174" actId="1036"/>
        <pc:sldMkLst>
          <pc:docMk/>
          <pc:sldMk cId="731354489" sldId="387"/>
        </pc:sldMkLst>
        <pc:spChg chg="mod">
          <ac:chgData name="代數白痴 顧" userId="316db6a4f7ef8138" providerId="LiveId" clId="{838AA45C-094A-4C93-8EBB-230135503951}" dt="2023-09-04T00:51:06.797" v="4163" actId="3064"/>
          <ac:spMkLst>
            <pc:docMk/>
            <pc:sldMk cId="731354489" sldId="387"/>
            <ac:spMk id="3" creationId="{77F751A3-EF58-9A14-8927-868AC7B251BA}"/>
          </ac:spMkLst>
        </pc:spChg>
        <pc:spChg chg="mod">
          <ac:chgData name="代數白痴 顧" userId="316db6a4f7ef8138" providerId="LiveId" clId="{838AA45C-094A-4C93-8EBB-230135503951}" dt="2023-09-04T00:50:56.954" v="4162" actId="3064"/>
          <ac:spMkLst>
            <pc:docMk/>
            <pc:sldMk cId="731354489" sldId="387"/>
            <ac:spMk id="4" creationId="{EC70D0EC-ACDE-BED6-70EB-918DF7F5AFD1}"/>
          </ac:spMkLst>
        </pc:spChg>
        <pc:spChg chg="mod">
          <ac:chgData name="代數白痴 顧" userId="316db6a4f7ef8138" providerId="LiveId" clId="{838AA45C-094A-4C93-8EBB-230135503951}" dt="2023-09-04T00:11:35.132" v="651" actId="947"/>
          <ac:spMkLst>
            <pc:docMk/>
            <pc:sldMk cId="731354489" sldId="387"/>
            <ac:spMk id="10" creationId="{C024CE42-29AF-B0B6-3A7E-03EEA4B47A69}"/>
          </ac:spMkLst>
        </pc:spChg>
        <pc:spChg chg="add mod">
          <ac:chgData name="代數白痴 顧" userId="316db6a4f7ef8138" providerId="LiveId" clId="{838AA45C-094A-4C93-8EBB-230135503951}" dt="2023-09-04T00:50:36.980" v="4155" actId="1036"/>
          <ac:spMkLst>
            <pc:docMk/>
            <pc:sldMk cId="731354489" sldId="387"/>
            <ac:spMk id="13" creationId="{45736F44-BA2C-4879-4C26-CBD26F938187}"/>
          </ac:spMkLst>
        </pc:spChg>
        <pc:spChg chg="add mod">
          <ac:chgData name="代數白痴 顧" userId="316db6a4f7ef8138" providerId="LiveId" clId="{838AA45C-094A-4C93-8EBB-230135503951}" dt="2023-09-04T00:51:21.036" v="4174" actId="1036"/>
          <ac:spMkLst>
            <pc:docMk/>
            <pc:sldMk cId="731354489" sldId="387"/>
            <ac:spMk id="17" creationId="{968CC4E8-060C-6D3D-6726-7F629C7A5809}"/>
          </ac:spMkLst>
        </pc:spChg>
        <pc:spChg chg="mod">
          <ac:chgData name="代數白痴 顧" userId="316db6a4f7ef8138" providerId="LiveId" clId="{838AA45C-094A-4C93-8EBB-230135503951}" dt="2023-09-04T00:06:26.396" v="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09:46.571" v="467" actId="94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838AA45C-094A-4C93-8EBB-230135503951}" dt="2023-09-04T00:25:03.896" v="1606" actId="164"/>
          <ac:grpSpMkLst>
            <pc:docMk/>
            <pc:sldMk cId="731354489" sldId="387"/>
            <ac:grpSpMk id="2" creationId="{2163661F-7998-1BD0-D1A1-8D20B02B1CB9}"/>
          </ac:grpSpMkLst>
        </pc:grpChg>
        <pc:grpChg chg="add mod">
          <ac:chgData name="代數白痴 顧" userId="316db6a4f7ef8138" providerId="LiveId" clId="{838AA45C-094A-4C93-8EBB-230135503951}" dt="2023-09-04T00:28:00.077" v="1772" actId="1076"/>
          <ac:grpSpMkLst>
            <pc:docMk/>
            <pc:sldMk cId="731354489" sldId="387"/>
            <ac:grpSpMk id="19" creationId="{ABEF7D2E-4144-2E18-E285-7C2E398E8812}"/>
          </ac:grpSpMkLst>
        </pc:grpChg>
        <pc:cxnChg chg="add del mod">
          <ac:chgData name="代數白痴 顧" userId="316db6a4f7ef8138" providerId="LiveId" clId="{838AA45C-094A-4C93-8EBB-230135503951}" dt="2023-09-04T00:24:12.304" v="1558" actId="478"/>
          <ac:cxnSpMkLst>
            <pc:docMk/>
            <pc:sldMk cId="731354489" sldId="387"/>
            <ac:cxnSpMk id="12" creationId="{64B70798-C2F6-D1DB-E2E2-2CB5609E5690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5" creationId="{4FFE0BC3-DA3F-50EA-F66B-0F48FF9B3484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6" creationId="{6B3F7081-4701-6B15-267C-E508A394269A}"/>
          </ac:cxnSpMkLst>
        </pc:cxnChg>
        <pc:cxnChg chg="add mod">
          <ac:chgData name="代數白痴 顧" userId="316db6a4f7ef8138" providerId="LiveId" clId="{838AA45C-094A-4C93-8EBB-230135503951}" dt="2023-09-04T00:50:36.980" v="4155" actId="1036"/>
          <ac:cxnSpMkLst>
            <pc:docMk/>
            <pc:sldMk cId="731354489" sldId="387"/>
            <ac:cxnSpMk id="18" creationId="{868CDA14-EE93-8656-4AE9-5D3807F21960}"/>
          </ac:cxnSpMkLst>
        </pc:cxnChg>
      </pc:sldChg>
      <pc:sldChg chg="modSp mod modNotesTx">
        <pc:chgData name="代數白痴 顧" userId="316db6a4f7ef8138" providerId="LiveId" clId="{838AA45C-094A-4C93-8EBB-230135503951}" dt="2023-09-04T00:06:06.930" v="42" actId="20577"/>
        <pc:sldMkLst>
          <pc:docMk/>
          <pc:sldMk cId="151402070" sldId="390"/>
        </pc:sldMkLst>
        <pc:spChg chg="mod">
          <ac:chgData name="代數白痴 顧" userId="316db6a4f7ef8138" providerId="LiveId" clId="{838AA45C-094A-4C93-8EBB-230135503951}" dt="2023-09-04T00:05:56.081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Sp modSp mod delAnim modNotesTx">
        <pc:chgData name="代數白痴 顧" userId="316db6a4f7ef8138" providerId="LiveId" clId="{838AA45C-094A-4C93-8EBB-230135503951}" dt="2023-09-04T00:34:13.738" v="2381" actId="20577"/>
        <pc:sldMkLst>
          <pc:docMk/>
          <pc:sldMk cId="2267038628" sldId="392"/>
        </pc:sldMkLst>
        <pc:spChg chg="mod">
          <ac:chgData name="代數白痴 顧" userId="316db6a4f7ef8138" providerId="LiveId" clId="{838AA45C-094A-4C93-8EBB-230135503951}" dt="2023-09-04T00:33:57.101" v="2371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34:04.850" v="238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838AA45C-094A-4C93-8EBB-230135503951}" dt="2023-09-04T00:31:55.858" v="215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31:09.301" v="2113" actId="947"/>
          <ac:spMkLst>
            <pc:docMk/>
            <pc:sldMk cId="2267038628" sldId="392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1:12.258" v="2114" actId="478"/>
          <ac:grpSpMkLst>
            <pc:docMk/>
            <pc:sldMk cId="2267038628" sldId="392"/>
            <ac:grpSpMk id="17" creationId="{4FF810CC-A9DC-DCAF-144E-08113BA3AD9A}"/>
          </ac:grpSpMkLst>
        </pc:grpChg>
      </pc:sldChg>
      <pc:sldChg chg="addSp delSp modSp add mod delAnim modNotesTx">
        <pc:chgData name="代數白痴 顧" userId="316db6a4f7ef8138" providerId="LiveId" clId="{838AA45C-094A-4C93-8EBB-230135503951}" dt="2023-09-04T00:48:49.254" v="4120" actId="692"/>
        <pc:sldMkLst>
          <pc:docMk/>
          <pc:sldMk cId="87470267" sldId="393"/>
        </pc:sldMkLst>
        <pc:spChg chg="add del mod">
          <ac:chgData name="代數白痴 顧" userId="316db6a4f7ef8138" providerId="LiveId" clId="{838AA45C-094A-4C93-8EBB-230135503951}" dt="2023-09-04T00:40:56.729" v="3339" actId="21"/>
          <ac:spMkLst>
            <pc:docMk/>
            <pc:sldMk cId="87470267" sldId="393"/>
            <ac:spMk id="5" creationId="{F8842F2A-A9C3-9103-841A-17645DA3430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7" creationId="{02ACA5A6-73C5-33E3-052C-1D545A5E4808}"/>
          </ac:spMkLst>
        </pc:spChg>
        <pc:spChg chg="mod">
          <ac:chgData name="代數白痴 顧" userId="316db6a4f7ef8138" providerId="LiveId" clId="{838AA45C-094A-4C93-8EBB-230135503951}" dt="2023-09-04T00:48:21.230" v="4116" actId="113"/>
          <ac:spMkLst>
            <pc:docMk/>
            <pc:sldMk cId="87470267" sldId="393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47:49.244" v="4115" actId="20577"/>
          <ac:spMkLst>
            <pc:docMk/>
            <pc:sldMk cId="87470267" sldId="393"/>
            <ac:spMk id="10" creationId="{3DE5A842-2134-9639-2AC0-310AE1A246E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1" creationId="{C14FE801-8F78-5411-16CE-8E48C4964273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2" creationId="{33248DFE-689D-797A-C2D3-4CF2E9B2113B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3" creationId="{64C4E6CD-02CC-40D0-AAA8-65AD293FCA40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4" creationId="{8925E8A1-5482-D376-AFE5-BE305FEDA53A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5" creationId="{98800F3D-CD18-EBC8-0DC9-1952D21C5876}"/>
          </ac:spMkLst>
        </pc:spChg>
        <pc:spChg chg="add mod">
          <ac:chgData name="代數白痴 顧" userId="316db6a4f7ef8138" providerId="LiveId" clId="{838AA45C-094A-4C93-8EBB-230135503951}" dt="2023-09-04T00:42:10.612" v="3612" actId="1076"/>
          <ac:spMkLst>
            <pc:docMk/>
            <pc:sldMk cId="87470267" sldId="393"/>
            <ac:spMk id="16" creationId="{E5FB1457-576C-F086-F390-0EA335C51F2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0" creationId="{4672B252-0EF4-0233-D5C8-FC480390907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1" creationId="{1B6E335B-09CE-58A8-BC6C-6D460EA02EE6}"/>
          </ac:spMkLst>
        </pc:spChg>
        <pc:spChg chg="add mod">
          <ac:chgData name="代數白痴 顧" userId="316db6a4f7ef8138" providerId="LiveId" clId="{838AA45C-094A-4C93-8EBB-230135503951}" dt="2023-09-04T00:43:58.436" v="3673" actId="1076"/>
          <ac:spMkLst>
            <pc:docMk/>
            <pc:sldMk cId="87470267" sldId="393"/>
            <ac:spMk id="22" creationId="{CD93555D-A391-0DD1-DED3-4345F9F179DA}"/>
          </ac:spMkLst>
        </pc:spChg>
        <pc:spChg chg="mod">
          <ac:chgData name="代數白痴 顧" userId="316db6a4f7ef8138" providerId="LiveId" clId="{838AA45C-094A-4C93-8EBB-230135503951}" dt="2023-09-04T00:35:08.011" v="2415" actId="20577"/>
          <ac:spMkLst>
            <pc:docMk/>
            <pc:sldMk cId="87470267" sldId="393"/>
            <ac:spMk id="23" creationId="{00000000-0000-0000-0000-00000000000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4" creationId="{EC4AF045-E618-9BD1-2921-9E5FAFDEB8D7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5" creationId="{DA77BE60-90BF-E3CD-F80E-3564FD222711}"/>
          </ac:spMkLst>
        </pc:spChg>
        <pc:spChg chg="add mod">
          <ac:chgData name="代數白痴 顧" userId="316db6a4f7ef8138" providerId="LiveId" clId="{838AA45C-094A-4C93-8EBB-230135503951}" dt="2023-09-04T00:44:42.964" v="3695" actId="1076"/>
          <ac:spMkLst>
            <pc:docMk/>
            <pc:sldMk cId="87470267" sldId="393"/>
            <ac:spMk id="26" creationId="{5EFAE495-C5F8-3C3A-7586-57892568224A}"/>
          </ac:spMkLst>
        </pc:spChg>
        <pc:spChg chg="add mod">
          <ac:chgData name="代數白痴 顧" userId="316db6a4f7ef8138" providerId="LiveId" clId="{838AA45C-094A-4C93-8EBB-230135503951}" dt="2023-09-04T00:44:34.676" v="3694" actId="1076"/>
          <ac:spMkLst>
            <pc:docMk/>
            <pc:sldMk cId="87470267" sldId="393"/>
            <ac:spMk id="27" creationId="{DD3CAE6B-EF09-35D6-3075-3A594D5F7C96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8" creationId="{511CBCA6-A336-F33F-03B0-C2C1A7DCCB04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9" creationId="{F88676A6-ED14-F3AB-62D7-A7A86503C6D3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0" creationId="{0454B9A1-669F-AA87-37B9-096788B71C9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1" creationId="{C66FE326-4396-81F3-254E-AEFA17E06481}"/>
          </ac:spMkLst>
        </pc:spChg>
        <pc:spChg chg="add mod">
          <ac:chgData name="代數白痴 顧" userId="316db6a4f7ef8138" providerId="LiveId" clId="{838AA45C-094A-4C93-8EBB-230135503951}" dt="2023-09-04T00:43:55.781" v="3672" actId="1076"/>
          <ac:spMkLst>
            <pc:docMk/>
            <pc:sldMk cId="87470267" sldId="393"/>
            <ac:spMk id="32" creationId="{0D0B3ADD-CD7A-FEAD-6D4B-CAB95D8C59E8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3" creationId="{9B2F5B7D-A218-306A-8722-FCB4A09E8351}"/>
          </ac:spMkLst>
        </pc:spChg>
        <pc:spChg chg="add mod">
          <ac:chgData name="代數白痴 顧" userId="316db6a4f7ef8138" providerId="LiveId" clId="{838AA45C-094A-4C93-8EBB-230135503951}" dt="2023-09-04T00:44:29.700" v="3693" actId="1076"/>
          <ac:spMkLst>
            <pc:docMk/>
            <pc:sldMk cId="87470267" sldId="393"/>
            <ac:spMk id="34" creationId="{C52D7BD9-FBA4-0908-2CCE-3B98B1387BE3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5" creationId="{378FD02C-835F-33E5-6F06-6617D2C6D424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6" creationId="{88E4EB39-AF0F-BA13-00B7-5BBAFFC2BE01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7" creationId="{85336329-4459-248B-1CDD-5A173BEA3E6E}"/>
          </ac:spMkLst>
        </pc:spChg>
        <pc:spChg chg="mod">
          <ac:chgData name="代數白痴 顧" userId="316db6a4f7ef8138" providerId="LiveId" clId="{838AA45C-094A-4C93-8EBB-230135503951}" dt="2023-09-04T00:39:45.562" v="3295" actId="114"/>
          <ac:spMkLst>
            <pc:docMk/>
            <pc:sldMk cId="87470267" sldId="393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9:49.896" v="3296" actId="478"/>
          <ac:grpSpMkLst>
            <pc:docMk/>
            <pc:sldMk cId="87470267" sldId="393"/>
            <ac:grpSpMk id="17" creationId="{4FF810CC-A9DC-DCAF-144E-08113BA3AD9A}"/>
          </ac:grpSpMkLst>
        </pc:grpChg>
        <pc:picChg chg="add del mod">
          <ac:chgData name="代數白痴 顧" userId="316db6a4f7ef8138" providerId="LiveId" clId="{838AA45C-094A-4C93-8EBB-230135503951}" dt="2023-09-04T00:41:46.937" v="3599" actId="478"/>
          <ac:picMkLst>
            <pc:docMk/>
            <pc:sldMk cId="87470267" sldId="393"/>
            <ac:picMk id="2" creationId="{669A9E85-8D3F-EF28-9CE0-2EE26387E6E7}"/>
          </ac:picMkLst>
        </pc:picChg>
      </pc:sldChg>
    </pc:docChg>
  </pc:docChgLst>
  <pc:docChgLst>
    <pc:chgData name="代數白痴 顧" userId="316db6a4f7ef8138" providerId="LiveId" clId="{99653DCE-4835-4437-AE18-519D870C1835}"/>
    <pc:docChg chg="custSel modSld">
      <pc:chgData name="代數白痴 顧" userId="316db6a4f7ef8138" providerId="LiveId" clId="{99653DCE-4835-4437-AE18-519D870C1835}" dt="2023-08-24T02:39:45.288" v="2865" actId="20577"/>
      <pc:docMkLst>
        <pc:docMk/>
      </pc:docMkLst>
      <pc:sldChg chg="modTransition">
        <pc:chgData name="代數白痴 顧" userId="316db6a4f7ef8138" providerId="LiveId" clId="{99653DCE-4835-4437-AE18-519D870C1835}" dt="2023-08-24T02:23:18.429" v="529"/>
        <pc:sldMkLst>
          <pc:docMk/>
          <pc:sldMk cId="754667137" sldId="386"/>
        </pc:sldMkLst>
      </pc:sldChg>
      <pc:sldChg chg="addSp delSp modSp mod modTransition delAnim modAnim modNotesTx">
        <pc:chgData name="代數白痴 顧" userId="316db6a4f7ef8138" providerId="LiveId" clId="{99653DCE-4835-4437-AE18-519D870C1835}" dt="2023-08-24T02:39:45.288" v="2865" actId="20577"/>
        <pc:sldMkLst>
          <pc:docMk/>
          <pc:sldMk cId="731354489" sldId="387"/>
        </pc:sldMkLst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7" creationId="{B0096290-3663-9075-B956-0AE9868927D8}"/>
          </ac:spMkLst>
        </pc:spChg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9653DCE-4835-4437-AE18-519D870C1835}" dt="2023-08-24T02:15:29.292" v="75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9653DCE-4835-4437-AE18-519D870C1835}" dt="2023-08-24T02:17:17.166" v="227" actId="947"/>
          <ac:spMkLst>
            <pc:docMk/>
            <pc:sldMk cId="731354489" sldId="387"/>
            <ac:spMk id="60" creationId="{90ECAF3B-FFFF-A531-AFBE-31708C7D891C}"/>
          </ac:spMkLst>
        </pc:spChg>
        <pc:grpChg chg="add del mod">
          <ac:chgData name="代數白痴 顧" userId="316db6a4f7ef8138" providerId="LiveId" clId="{99653DCE-4835-4437-AE18-519D870C1835}" dt="2023-08-24T02:24:45.829" v="535" actId="165"/>
          <ac:grpSpMkLst>
            <pc:docMk/>
            <pc:sldMk cId="731354489" sldId="387"/>
            <ac:grpSpMk id="3" creationId="{FCC8BE54-CAD9-F479-4CD6-D75AD6592DB6}"/>
          </ac:grpSpMkLst>
        </pc:grpChg>
        <pc:grpChg chg="topLv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9653DCE-4835-4437-AE18-519D870C1835}" dt="2023-08-24T02:25:59.688" v="551" actId="164"/>
          <ac:grpSpMkLst>
            <pc:docMk/>
            <pc:sldMk cId="731354489" sldId="387"/>
            <ac:grpSpMk id="12" creationId="{AB56BA6E-784E-10F2-6A22-7E7E4DBF964C}"/>
          </ac:grpSpMkLst>
        </pc:grpChg>
        <pc:grpChg chg="de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2058" creationId="{C304607A-4A70-8E8D-820A-5F3C3B51CF5E}"/>
          </ac:grpSpMkLst>
        </pc:grpChg>
        <pc:picChg chg="del">
          <ac:chgData name="代數白痴 顧" userId="316db6a4f7ef8138" providerId="LiveId" clId="{99653DCE-4835-4437-AE18-519D870C1835}" dt="2023-08-24T02:12:41.257" v="35" actId="478"/>
          <ac:picMkLst>
            <pc:docMk/>
            <pc:sldMk cId="731354489" sldId="387"/>
            <ac:picMk id="24" creationId="{92C546EC-BCD3-552D-8D62-B8565686FA83}"/>
          </ac:picMkLst>
        </pc:picChg>
        <pc:picChg chg="del topLvl">
          <ac:chgData name="代數白痴 顧" userId="316db6a4f7ef8138" providerId="LiveId" clId="{99653DCE-4835-4437-AE18-519D870C1835}" dt="2023-08-24T02:12:42.793" v="36" actId="478"/>
          <ac:picMkLst>
            <pc:docMk/>
            <pc:sldMk cId="731354489" sldId="387"/>
            <ac:picMk id="36" creationId="{33C9DCC9-6E48-433B-F008-EB9698DBDA10}"/>
          </ac:picMkLst>
        </pc:picChg>
        <pc:cxnChg chg="mod">
          <ac:chgData name="代數白痴 顧" userId="316db6a4f7ef8138" providerId="LiveId" clId="{99653DCE-4835-4437-AE18-519D870C1835}" dt="2023-08-24T02:19:17.836" v="398" actId="1036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13" creationId="{EB7841B6-E354-0170-C0AA-2F09CE90F7F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6" creationId="{621871BD-343F-A972-9BD9-6227899E1B4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7" creationId="{49865E95-20EE-A20E-392B-6492C4D010E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8" creationId="{FC5A00D2-AD6E-4E7E-0CB3-EE8B7C6636F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9" creationId="{4C7A5C5D-51FD-C6B4-0D3E-A743E73D650A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1" creationId="{25FA9DA7-2EC1-39B5-AE2E-C6531695D63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2" creationId="{CAAAF4B5-DE05-87E2-CF70-8625EE93A49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3" creationId="{C2C77AAE-E7A0-5A73-6516-966EE5716C5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4" creationId="{C085C8E1-0613-22BD-F067-A944D7EF40C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48" creationId="{2A8F477D-55DD-F85E-9574-5EBD47D29542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2" creationId="{70748036-EFAA-9314-B935-9D22CD23DC2D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5" creationId="{A6E83F91-9A27-E7DF-B199-5500A43D52EA}"/>
          </ac:cxnSpMkLst>
        </pc:cxnChg>
        <pc:cxnChg chg="del mod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7" creationId="{7EDE8BCB-A1E7-DAC6-2E18-38F3C48B7CB8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9" creationId="{090EF3D5-193F-FEF6-FBD8-18929AA6DCF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62" creationId="{7FB079F7-5B56-4800-37EC-D1036F111DD4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2056" creationId="{F25BEEC8-B2C1-D6F0-FDF5-17595D0C7639}"/>
          </ac:cxnSpMkLst>
        </pc:cxnChg>
      </pc:sldChg>
      <pc:sldChg chg="modTransition">
        <pc:chgData name="代數白痴 顧" userId="316db6a4f7ef8138" providerId="LiveId" clId="{99653DCE-4835-4437-AE18-519D870C1835}" dt="2023-08-24T02:23:18.429" v="530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99653DCE-4835-4437-AE18-519D870C1835}" dt="2023-08-24T02:23:18.422" v="527"/>
        <pc:sldMkLst>
          <pc:docMk/>
          <pc:sldMk cId="151402070" sldId="390"/>
        </pc:sldMkLst>
        <pc:spChg chg="mod">
          <ac:chgData name="代數白痴 顧" userId="316db6a4f7ef8138" providerId="LiveId" clId="{99653DCE-4835-4437-AE18-519D870C1835}" dt="2023-08-24T02:12:22.250" v="19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967C1D32-7F5C-417D-BF46-ED84EEC4F444}"/>
    <pc:docChg chg="undo custSel modSld">
      <pc:chgData name="代數白痴 顧" userId="316db6a4f7ef8138" providerId="LiveId" clId="{967C1D32-7F5C-417D-BF46-ED84EEC4F444}" dt="2023-08-14T12:21:35.384" v="980" actId="20577"/>
      <pc:docMkLst>
        <pc:docMk/>
      </pc:docMkLst>
      <pc:sldChg chg="modSp mod modNotesTx">
        <pc:chgData name="代數白痴 顧" userId="316db6a4f7ef8138" providerId="LiveId" clId="{967C1D32-7F5C-417D-BF46-ED84EEC4F444}" dt="2023-08-14T11:59:52.867" v="27" actId="20577"/>
        <pc:sldMkLst>
          <pc:docMk/>
          <pc:sldMk cId="371298532" sldId="385"/>
        </pc:sldMkLst>
        <pc:spChg chg="mod">
          <ac:chgData name="代數白痴 顧" userId="316db6a4f7ef8138" providerId="LiveId" clId="{967C1D32-7F5C-417D-BF46-ED84EEC4F444}" dt="2023-08-14T11:59:42.688" v="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">
        <pc:chgData name="代數白痴 顧" userId="316db6a4f7ef8138" providerId="LiveId" clId="{967C1D32-7F5C-417D-BF46-ED84EEC4F444}" dt="2023-08-14T12:09:03.613" v="224" actId="20577"/>
        <pc:sldMkLst>
          <pc:docMk/>
          <pc:sldMk cId="754667137" sldId="386"/>
        </pc:sldMkLst>
        <pc:spChg chg="mod">
          <ac:chgData name="代數白痴 顧" userId="316db6a4f7ef8138" providerId="LiveId" clId="{967C1D32-7F5C-417D-BF46-ED84EEC4F444}" dt="2023-08-14T12:09:03.613" v="22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02:09.352" v="141" actId="14100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08:37.397" v="194" actId="2711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03:46.504" v="192" actId="20577"/>
          <ac:spMkLst>
            <pc:docMk/>
            <pc:sldMk cId="754667137" sldId="386"/>
            <ac:spMk id="101" creationId="{665D392D-19FC-71B5-434C-0ABBBC91FB85}"/>
          </ac:spMkLst>
        </pc:spChg>
        <pc:graphicFrameChg chg="del">
          <ac:chgData name="代數白痴 顧" userId="316db6a4f7ef8138" providerId="LiveId" clId="{967C1D32-7F5C-417D-BF46-ED84EEC4F444}" dt="2023-08-14T12:02:55.723" v="154" actId="478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del">
          <ac:chgData name="代數白痴 顧" userId="316db6a4f7ef8138" providerId="LiveId" clId="{967C1D32-7F5C-417D-BF46-ED84EEC4F444}" dt="2023-08-14T12:02:56.820" v="155" actId="478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delSp modSp mod delAnim">
        <pc:chgData name="代數白痴 顧" userId="316db6a4f7ef8138" providerId="LiveId" clId="{967C1D32-7F5C-417D-BF46-ED84EEC4F444}" dt="2023-08-14T12:21:35.384" v="980" actId="20577"/>
        <pc:sldMkLst>
          <pc:docMk/>
          <pc:sldMk cId="731354489" sldId="387"/>
        </pc:sldMkLst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7" creationId="{3DC74343-DDF1-4598-E8CF-EDD929E4B93B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8" creationId="{9AC55E35-5E7D-64F5-884D-76A296866BBE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967C1D32-7F5C-417D-BF46-ED84EEC4F444}" dt="2023-08-14T12:21:35.384" v="98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17:51.020" v="710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20:25.222" v="923" actId="20577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9:50.994" v="817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9:46.209" v="804" actId="1035"/>
          <ac:grpSpMkLst>
            <pc:docMk/>
            <pc:sldMk cId="731354489" sldId="387"/>
            <ac:grpSpMk id="5" creationId="{4BAA3B68-1C7B-0A3C-CDE3-3D592655F73E}"/>
          </ac:grpSpMkLst>
        </pc:grp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2" creationId="{9EA42F19-E06A-4D1A-D18B-6AF2A278A62A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6" creationId="{6C03EC8D-3AAC-BEB2-DB20-62327A9D1160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11" creationId="{32046121-3942-9320-C51C-EF6DD965DA89}"/>
          </ac:cxnSpMkLst>
        </pc:cxnChg>
      </pc:sldChg>
      <pc:sldChg chg="addSp delSp modSp mod delAnim">
        <pc:chgData name="代數白痴 顧" userId="316db6a4f7ef8138" providerId="LiveId" clId="{967C1D32-7F5C-417D-BF46-ED84EEC4F444}" dt="2023-08-14T12:20:47.196" v="926" actId="1076"/>
        <pc:sldMkLst>
          <pc:docMk/>
          <pc:sldMk cId="3686676960" sldId="388"/>
        </pc:sldMkLst>
        <pc:spChg chg="add mod">
          <ac:chgData name="代數白痴 顧" userId="316db6a4f7ef8138" providerId="LiveId" clId="{967C1D32-7F5C-417D-BF46-ED84EEC4F444}" dt="2023-08-14T12:20:44.004" v="925" actId="1076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1" creationId="{F91EF903-DAA2-F710-6D00-B17EF2E33BD7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2" creationId="{5E08ADFD-7F7F-2BD4-8E8B-E3409C3671E2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3" creationId="{B2CDEABD-DEDB-D644-4F71-3BAB561A3AA5}"/>
          </ac:spMkLst>
        </pc:spChg>
        <pc:spChg chg="add mod">
          <ac:chgData name="代數白痴 顧" userId="316db6a4f7ef8138" providerId="LiveId" clId="{967C1D32-7F5C-417D-BF46-ED84EEC4F444}" dt="2023-08-14T12:20:47.196" v="926" actId="1076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967C1D32-7F5C-417D-BF46-ED84EEC4F444}" dt="2023-08-14T12:15:26.869" v="664" actId="20577"/>
          <ac:spMkLst>
            <pc:docMk/>
            <pc:sldMk cId="3686676960" sldId="388"/>
            <ac:spMk id="23" creationId="{00000000-0000-0000-0000-000000000000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4" creationId="{07FFE9AB-3110-4046-A2E3-65DDA02A8D8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8" creationId="{8F4B70D8-8CD0-C24B-59F5-0E537D4611FE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9" creationId="{B8796DEF-0928-E764-2D18-7736D6AAE9C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0" creationId="{6788957C-EF76-AAA1-A15C-E91ACB86EC1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1" creationId="{3586E56A-7FD1-0BAE-3DE6-E270049EF89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2" creationId="{674B3052-BACF-E1D6-59EE-82CDE308107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967C1D32-7F5C-417D-BF46-ED84EEC4F444}" dt="2023-08-14T12:11:43.496" v="40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14:08.420" v="555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4:26.795" v="596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4:20.670" v="575" actId="1036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967C1D32-7F5C-417D-BF46-ED84EEC4F444}" dt="2023-08-14T12:09:14.168" v="225" actId="478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picChg chg="add mod">
          <ac:chgData name="代數白痴 顧" userId="316db6a4f7ef8138" providerId="LiveId" clId="{967C1D32-7F5C-417D-BF46-ED84EEC4F444}" dt="2023-08-14T12:20:34.940" v="924" actId="14100"/>
          <ac:picMkLst>
            <pc:docMk/>
            <pc:sldMk cId="3686676960" sldId="388"/>
            <ac:picMk id="7" creationId="{B0F5FD12-3C3C-AC06-6A14-B2BE0D7B9825}"/>
          </ac:picMkLst>
        </pc:pic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8" creationId="{4210B4B4-9DF4-E664-841B-E30286DF502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0" creationId="{54165C26-67B7-7F88-9831-D29BA831C836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5" creationId="{13EC3642-5E92-91E8-C7C5-811E8AB020D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9" creationId="{19BDBEA5-2FF3-CD94-1BF6-DD37A571165E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1" creationId="{41F30F0F-7914-1355-065B-38CFD38E7108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6" creationId="{E76473B6-71AB-BB0D-D87E-70D110138CC5}"/>
          </ac:cxnSpMkLst>
        </pc:cxnChg>
      </pc:sldChg>
    </pc:docChg>
  </pc:docChgLst>
  <pc:docChgLst>
    <pc:chgData name="代數白痴 顧" userId="316db6a4f7ef8138" providerId="LiveId" clId="{BC4C418C-2448-478E-8648-316E8421B4D4}"/>
    <pc:docChg chg="undo custSel modSld">
      <pc:chgData name="代數白痴 顧" userId="316db6a4f7ef8138" providerId="LiveId" clId="{BC4C418C-2448-478E-8648-316E8421B4D4}" dt="2023-09-22T07:29:22.333" v="4696"/>
      <pc:docMkLst>
        <pc:docMk/>
      </pc:docMkLst>
      <pc:sldChg chg="addSp delSp modSp mod modTransition delAnim modAnim">
        <pc:chgData name="代數白痴 顧" userId="316db6a4f7ef8138" providerId="LiveId" clId="{BC4C418C-2448-478E-8648-316E8421B4D4}" dt="2023-09-22T07:29:22.333" v="4696"/>
        <pc:sldMkLst>
          <pc:docMk/>
          <pc:sldMk cId="754667137" sldId="386"/>
        </pc:sldMkLst>
        <pc:spChg chg="add del mod ord">
          <ac:chgData name="代數白痴 顧" userId="316db6a4f7ef8138" providerId="LiveId" clId="{BC4C418C-2448-478E-8648-316E8421B4D4}" dt="2023-09-21T05:38:22.377" v="2772" actId="478"/>
          <ac:spMkLst>
            <pc:docMk/>
            <pc:sldMk cId="754667137" sldId="386"/>
            <ac:spMk id="2" creationId="{8C8D714D-D234-6167-0CB9-E1C051BAA61F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4" creationId="{76252839-F704-D428-20B4-399D3BA2F524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7" creationId="{C54825F2-9387-4F70-A8E0-FC31D1DEE28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9" creationId="{BA36953F-138E-B6D3-07AB-1AD2664F9C4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8" creationId="{CF819AB3-4A9D-9133-65E5-F7ABF1B770EA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9" creationId="{B2F05D3D-564D-3D15-DDCA-6AA9DB9C8E6D}"/>
          </ac:spMkLst>
        </pc:spChg>
        <pc:spChg chg="add mod">
          <ac:chgData name="代數白痴 顧" userId="316db6a4f7ef8138" providerId="LiveId" clId="{BC4C418C-2448-478E-8648-316E8421B4D4}" dt="2023-09-22T05:30:27.079" v="4552" actId="1076"/>
          <ac:spMkLst>
            <pc:docMk/>
            <pc:sldMk cId="754667137" sldId="386"/>
            <ac:spMk id="21" creationId="{4637389F-039F-5359-547D-FB39F8385123}"/>
          </ac:spMkLst>
        </pc:spChg>
        <pc:spChg chg="add del mod">
          <ac:chgData name="代數白痴 顧" userId="316db6a4f7ef8138" providerId="LiveId" clId="{BC4C418C-2448-478E-8648-316E8421B4D4}" dt="2023-09-20T23:57:22.895" v="685" actId="478"/>
          <ac:spMkLst>
            <pc:docMk/>
            <pc:sldMk cId="754667137" sldId="386"/>
            <ac:spMk id="21" creationId="{C2991ED2-4976-2589-906F-BC83A26ADC42}"/>
          </ac:spMkLst>
        </pc:spChg>
        <pc:spChg chg="add mod">
          <ac:chgData name="代數白痴 顧" userId="316db6a4f7ef8138" providerId="LiveId" clId="{BC4C418C-2448-478E-8648-316E8421B4D4}" dt="2023-09-22T05:14:33.592" v="3903" actId="1037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BC4C418C-2448-478E-8648-316E8421B4D4}" dt="2023-09-22T05:03:17.484" v="2897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2T05:30:32.086" v="4554" actId="1076"/>
          <ac:spMkLst>
            <pc:docMk/>
            <pc:sldMk cId="754667137" sldId="386"/>
            <ac:spMk id="24" creationId="{88F8513B-1ED2-3139-3C8D-4D4BB26FA167}"/>
          </ac:spMkLst>
        </pc:spChg>
        <pc:spChg chg="add mod">
          <ac:chgData name="代數白痴 顧" userId="316db6a4f7ef8138" providerId="LiveId" clId="{BC4C418C-2448-478E-8648-316E8421B4D4}" dt="2023-09-22T05:30:30.316" v="4553" actId="1076"/>
          <ac:spMkLst>
            <pc:docMk/>
            <pc:sldMk cId="754667137" sldId="386"/>
            <ac:spMk id="25" creationId="{AA243613-DFF5-E442-F8BD-354616883C83}"/>
          </ac:spMkLst>
        </pc:spChg>
        <pc:spChg chg="add mod">
          <ac:chgData name="代數白痴 顧" userId="316db6a4f7ef8138" providerId="LiveId" clId="{BC4C418C-2448-478E-8648-316E8421B4D4}" dt="2023-09-22T05:30:19.389" v="4550" actId="1076"/>
          <ac:spMkLst>
            <pc:docMk/>
            <pc:sldMk cId="754667137" sldId="386"/>
            <ac:spMk id="26" creationId="{9FE57BA0-A912-215E-8553-A01A33D9256C}"/>
          </ac:spMkLst>
        </pc:spChg>
        <pc:spChg chg="add mod">
          <ac:chgData name="代數白痴 顧" userId="316db6a4f7ef8138" providerId="LiveId" clId="{BC4C418C-2448-478E-8648-316E8421B4D4}" dt="2023-09-22T05:30:21.845" v="4551" actId="1076"/>
          <ac:spMkLst>
            <pc:docMk/>
            <pc:sldMk cId="754667137" sldId="386"/>
            <ac:spMk id="27" creationId="{BE6C63F3-C2C5-B476-B765-5E5D499338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4" creationId="{D4B48CA5-AAA8-26B2-FC6B-286F887D7B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7" creationId="{0A53068D-3B93-E605-55A8-8C7732A6126A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8" creationId="{E9F6A5ED-787B-86AC-08CF-45F43BDF0C2A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9" creationId="{CCC6D122-E8CD-00F2-D7E1-FECF5E9BC93D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0" creationId="{2B635AE2-FE72-8133-BBFA-5E9D7B446533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1" creationId="{2D164CE7-942A-AAE9-2477-6F152B5E707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1" creationId="{F4E5CC02-638F-26F7-E062-A9DAAF448D59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2" creationId="{3A608119-F07C-4876-DCC7-5726CE5D92A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5" creationId="{C291A21E-2A01-B206-AE24-D56F1C66D0D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6" creationId="{8538FDC8-F961-2CAD-83FB-BA1DC045E5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9" creationId="{3CD45AC4-9459-8CC8-1471-56F381C5B8D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0" creationId="{8D664B52-2BAB-B0B3-42FE-35B2DF33E23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1" creationId="{4B24AA49-220D-8CE2-857C-ADFC9B53B42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5" creationId="{AA7DF23F-5A42-D58A-D452-40DAEE7173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6" creationId="{C70AE3B7-E5A6-48BC-5A35-2216BA50252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C4C418C-2448-478E-8648-316E8421B4D4}" dt="2023-09-22T05:14:44.889" v="3905" actId="20577"/>
          <ac:spMkLst>
            <pc:docMk/>
            <pc:sldMk cId="754667137" sldId="386"/>
            <ac:spMk id="60" creationId="{90ECAF3B-FFFF-A531-AFBE-31708C7D891C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1" creationId="{62814729-E4C4-A752-080D-A931CC004F9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2" creationId="{CA4F4A71-8563-4CBD-9612-AE104071FBDA}"/>
          </ac:spMkLst>
        </pc:spChg>
        <pc:spChg chg="add del mod">
          <ac:chgData name="代數白痴 顧" userId="316db6a4f7ef8138" providerId="LiveId" clId="{BC4C418C-2448-478E-8648-316E8421B4D4}" dt="2023-09-22T07:28:56.821" v="4691" actId="478"/>
          <ac:spMkLst>
            <pc:docMk/>
            <pc:sldMk cId="754667137" sldId="386"/>
            <ac:spMk id="64" creationId="{02110D10-11DB-BBC2-5AA4-1ED68611D77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6" creationId="{8DBDAB1F-3F47-2D44-514B-FF41A08F92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80" creationId="{0B161CAC-46F9-623C-E98F-BC0E731BFA9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90" creationId="{0AABA280-7F71-CDE8-261C-F44E750B139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07" creationId="{FA4D8D0D-595F-F3BF-294A-36BF87218051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1" creationId="{CF9D6D0C-D902-2508-B0C8-C945DEB84D7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12" creationId="{C6C3C595-B151-BCD5-6AD2-7A9D077217B2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4" creationId="{CD62FF1D-E72E-6199-0E4D-25B61CC95A1C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5" creationId="{C7A20CF9-EC92-B0CB-EFC4-A8A43C734F87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6" creationId="{228B9FF3-A3D2-1DDC-4106-0877D23FAE2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7" creationId="{D297C042-0E76-1538-2A53-BABBFA025430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8" creationId="{019A36AB-EDF6-F85B-983E-69EC9AC6A045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9" creationId="{0C9873A3-9A41-741D-B682-E3C58BA83A1B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20" creationId="{78D971B0-BD78-27D6-51D4-7E780D743C67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3" creationId="{CDFF00A1-B272-C834-7727-33F11794FC9B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4" creationId="{E2EF30B9-102F-7A4D-0114-5A38E89A51A8}"/>
          </ac:spMkLst>
        </pc:spChg>
        <pc:spChg chg="mod ord">
          <ac:chgData name="代數白痴 顧" userId="316db6a4f7ef8138" providerId="LiveId" clId="{BC4C418C-2448-478E-8648-316E8421B4D4}" dt="2023-09-22T05:21:20.858" v="4481" actId="167"/>
          <ac:spMkLst>
            <pc:docMk/>
            <pc:sldMk cId="754667137" sldId="386"/>
            <ac:spMk id="125" creationId="{94FDA804-DB18-7A51-1B41-2C548DE59373}"/>
          </ac:spMkLst>
        </pc:spChg>
        <pc:spChg chg="mod">
          <ac:chgData name="代數白痴 顧" userId="316db6a4f7ef8138" providerId="LiveId" clId="{BC4C418C-2448-478E-8648-316E8421B4D4}" dt="2023-09-22T05:20:16.696" v="4427" actId="20577"/>
          <ac:spMkLst>
            <pc:docMk/>
            <pc:sldMk cId="754667137" sldId="386"/>
            <ac:spMk id="126" creationId="{8A0E8D83-3163-C65A-85C0-A9A19EDD089E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49" creationId="{7EE51257-9C7E-51C2-95A7-AF2876D15BB2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0" creationId="{164F6070-D891-9C81-4B31-6CD6AFC02C18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8" creationId="{5E9AB1C6-BE0B-F867-82CE-E47B56B3DE2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9" creationId="{6D23D6E4-1D7A-44B8-2CFD-AABA47B8374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0" creationId="{064D149F-1EB2-289E-0B53-67E34A70CB8B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1" creationId="{136FEEA0-A41A-BA97-F45D-53A4785389FA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2" creationId="{DF0081A1-2724-22EE-1195-AB1B2BDECF8C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3" creationId="{D0B49CAF-775D-DE29-C252-24A13BCA87C7}"/>
          </ac:spMkLst>
        </pc:spChg>
        <pc:grpChg chg="add mod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43" creationId="{DB552136-D29E-EDA2-89A1-0DBF11CE3420}"/>
          </ac:grpSpMkLst>
        </pc:grpChg>
        <pc:grpChg chg="add del mod">
          <ac:chgData name="代數白痴 顧" userId="316db6a4f7ef8138" providerId="LiveId" clId="{BC4C418C-2448-478E-8648-316E8421B4D4}" dt="2023-09-21T00:02:28.617" v="741" actId="165"/>
          <ac:grpSpMkLst>
            <pc:docMk/>
            <pc:sldMk cId="754667137" sldId="386"/>
            <ac:grpSpMk id="100" creationId="{8145FC93-80AF-4C17-6F28-C2F7F4FCE241}"/>
          </ac:grpSpMkLst>
        </pc:grpChg>
        <pc:grpChg chg="add mod topLvl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121" creationId="{4172A6B1-D41B-6461-7957-C7B611058D7B}"/>
          </ac:grpSpMkLst>
        </pc:grpChg>
        <pc:grpChg chg="add del mod">
          <ac:chgData name="代數白痴 顧" userId="316db6a4f7ef8138" providerId="LiveId" clId="{BC4C418C-2448-478E-8648-316E8421B4D4}" dt="2023-09-22T05:08:39.695" v="3847" actId="165"/>
          <ac:grpSpMkLst>
            <pc:docMk/>
            <pc:sldMk cId="754667137" sldId="386"/>
            <ac:grpSpMk id="164" creationId="{ABBB0B38-3B73-7C7A-390D-D0FAF877D0A7}"/>
          </ac:grpSpMkLst>
        </pc:grpChg>
        <pc:graphicFrameChg chg="add mod">
          <ac:chgData name="代數白痴 顧" userId="316db6a4f7ef8138" providerId="LiveId" clId="{BC4C418C-2448-478E-8648-316E8421B4D4}" dt="2023-09-22T05:05:21.629" v="3160" actId="103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BC4C418C-2448-478E-8648-316E8421B4D4}" dt="2023-09-22T05:08:05.503" v="3803" actId="1036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add mod">
          <ac:chgData name="代數白痴 顧" userId="316db6a4f7ef8138" providerId="LiveId" clId="{BC4C418C-2448-478E-8648-316E8421B4D4}" dt="2023-09-22T05:08:33.181" v="3846" actId="1037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28" creationId="{9FF47D7F-B328-DD14-FFEA-DFECC9DDE2A5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1" creationId="{FF3A6F6A-B52D-B69F-A390-5EA952DB1ECE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2" creationId="{34F34675-E82E-FF7E-FBB0-16B11743667A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3" creationId="{A0D06723-81C8-8D36-6893-2DDE08B3EBEB}"/>
          </ac:graphicFrameMkLst>
        </pc:graphicFrameChg>
        <pc:picChg chg="add del mod">
          <ac:chgData name="代數白痴 顧" userId="316db6a4f7ef8138" providerId="LiveId" clId="{BC4C418C-2448-478E-8648-316E8421B4D4}" dt="2023-09-21T00:00:04.050" v="714" actId="478"/>
          <ac:picMkLst>
            <pc:docMk/>
            <pc:sldMk cId="754667137" sldId="386"/>
            <ac:picMk id="8" creationId="{97C168C2-1AAD-1861-20FF-BBAFD2B524B8}"/>
          </ac:picMkLst>
        </pc:picChg>
        <pc:picChg chg="add del mod">
          <ac:chgData name="代數白痴 顧" userId="316db6a4f7ef8138" providerId="LiveId" clId="{BC4C418C-2448-478E-8648-316E8421B4D4}" dt="2023-09-22T05:08:59.708" v="3851" actId="478"/>
          <ac:picMkLst>
            <pc:docMk/>
            <pc:sldMk cId="754667137" sldId="386"/>
            <ac:picMk id="17" creationId="{FD31AC68-FFA7-AA79-D6B9-AFC3F5ED2351}"/>
          </ac:picMkLst>
        </pc:picChg>
        <pc:picChg chg="add mod">
          <ac:chgData name="代數白痴 顧" userId="316db6a4f7ef8138" providerId="LiveId" clId="{BC4C418C-2448-478E-8648-316E8421B4D4}" dt="2023-09-22T05:13:04.942" v="3871" actId="1076"/>
          <ac:picMkLst>
            <pc:docMk/>
            <pc:sldMk cId="754667137" sldId="386"/>
            <ac:picMk id="20" creationId="{05B00E74-0EFA-1A16-8548-1ABA9F5DE776}"/>
          </ac:picMkLst>
        </pc:picChg>
        <pc:picChg chg="add mod">
          <ac:chgData name="代數白痴 顧" userId="316db6a4f7ef8138" providerId="LiveId" clId="{BC4C418C-2448-478E-8648-316E8421B4D4}" dt="2023-09-22T05:26:31.741" v="4514" actId="164"/>
          <ac:picMkLst>
            <pc:docMk/>
            <pc:sldMk cId="754667137" sldId="386"/>
            <ac:picMk id="36" creationId="{142A36C4-EA4F-CD58-0463-5AA7F2960599}"/>
          </ac:picMkLst>
        </pc:picChg>
        <pc:picChg chg="add del mod">
          <ac:chgData name="代數白痴 顧" userId="316db6a4f7ef8138" providerId="LiveId" clId="{BC4C418C-2448-478E-8648-316E8421B4D4}" dt="2023-09-21T00:51:43.387" v="997" actId="478"/>
          <ac:picMkLst>
            <pc:docMk/>
            <pc:sldMk cId="754667137" sldId="386"/>
            <ac:picMk id="131" creationId="{C6B2DA7A-4F2A-F74A-5ECE-9BA42540F829}"/>
          </ac:picMkLst>
        </pc:picChg>
        <pc:cxnChg chg="add mod">
          <ac:chgData name="代數白痴 顧" userId="316db6a4f7ef8138" providerId="LiveId" clId="{BC4C418C-2448-478E-8648-316E8421B4D4}" dt="2023-09-22T05:06:30.980" v="3245" actId="1038"/>
          <ac:cxnSpMkLst>
            <pc:docMk/>
            <pc:sldMk cId="754667137" sldId="386"/>
            <ac:cxnSpMk id="3" creationId="{6A286D77-4CAA-9C16-A506-28BBD1EC5CD3}"/>
          </ac:cxnSpMkLst>
        </pc:cxnChg>
        <pc:cxnChg chg="add mod">
          <ac:chgData name="代數白痴 顧" userId="316db6a4f7ef8138" providerId="LiveId" clId="{BC4C418C-2448-478E-8648-316E8421B4D4}" dt="2023-09-22T05:06:38.228" v="3312" actId="1038"/>
          <ac:cxnSpMkLst>
            <pc:docMk/>
            <pc:sldMk cId="754667137" sldId="386"/>
            <ac:cxnSpMk id="5" creationId="{1384F47A-8CF6-5821-3B3E-3FF3D57DE0F9}"/>
          </ac:cxnSpMkLst>
        </pc:cxnChg>
        <pc:cxnChg chg="add mod">
          <ac:chgData name="代數白痴 顧" userId="316db6a4f7ef8138" providerId="LiveId" clId="{BC4C418C-2448-478E-8648-316E8421B4D4}" dt="2023-09-22T05:06:49.967" v="3422" actId="1038"/>
          <ac:cxnSpMkLst>
            <pc:docMk/>
            <pc:sldMk cId="754667137" sldId="386"/>
            <ac:cxnSpMk id="6" creationId="{B20D77E5-8111-71B0-A0BD-12C4F06B6565}"/>
          </ac:cxnSpMkLst>
        </pc:cxnChg>
        <pc:cxnChg chg="add mod">
          <ac:chgData name="代數白痴 顧" userId="316db6a4f7ef8138" providerId="LiveId" clId="{BC4C418C-2448-478E-8648-316E8421B4D4}" dt="2023-09-22T05:07:10.509" v="3613" actId="14100"/>
          <ac:cxnSpMkLst>
            <pc:docMk/>
            <pc:sldMk cId="754667137" sldId="386"/>
            <ac:cxnSpMk id="8" creationId="{DF86CED7-9CEC-FF3C-1A8D-8E2622439DDD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C4C418C-2448-478E-8648-316E8421B4D4}" dt="2023-09-22T05:07:20.858" v="3680" actId="1037"/>
          <ac:cxnSpMkLst>
            <pc:docMk/>
            <pc:sldMk cId="754667137" sldId="386"/>
            <ac:cxnSpMk id="11" creationId="{F0AE64F3-518D-B6EA-04FF-D1937CC2A38B}"/>
          </ac:cxnSpMkLst>
        </pc:cxnChg>
        <pc:cxnChg chg="add mod">
          <ac:chgData name="代數白痴 顧" userId="316db6a4f7ef8138" providerId="LiveId" clId="{BC4C418C-2448-478E-8648-316E8421B4D4}" dt="2023-09-22T05:07:26.913" v="3730" actId="103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BC4C418C-2448-478E-8648-316E8421B4D4}" dt="2023-09-20T23:54:52.490" v="664" actId="478"/>
          <ac:cxnSpMkLst>
            <pc:docMk/>
            <pc:sldMk cId="754667137" sldId="386"/>
            <ac:cxnSpMk id="12" creationId="{FE44919D-A61E-B6AF-5244-9ECCDB0DD3F9}"/>
          </ac:cxnSpMkLst>
        </pc:cxnChg>
        <pc:cxnChg chg="add mod">
          <ac:chgData name="代數白痴 顧" userId="316db6a4f7ef8138" providerId="LiveId" clId="{BC4C418C-2448-478E-8648-316E8421B4D4}" dt="2023-09-22T05:07:38.353" v="3781" actId="103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4" creationId="{29E321DE-739E-5589-734F-19544167270D}"/>
          </ac:cxnSpMkLst>
        </pc:cxnChg>
        <pc:cxnChg chg="add del mod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15" creationId="{AF25661D-5705-A874-2446-E9A6CD164FC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0" creationId="{637BF08F-B6FD-D2C7-C0A9-663D8DB4221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2" creationId="{9847AC17-8F88-BE6C-1472-A5AF95A36B6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5" creationId="{869234FE-16FE-9AE4-4196-B01E85DA31FC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7" creationId="{D7485DA5-47AC-860F-CD0D-B394DCF9A882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8" creationId="{9ACD6245-8D7A-56B5-54A3-DC4F21608589}"/>
          </ac:cxnSpMkLst>
        </pc:cxnChg>
        <pc:cxnChg chg="add del mod">
          <ac:chgData name="代數白痴 顧" userId="316db6a4f7ef8138" providerId="LiveId" clId="{BC4C418C-2448-478E-8648-316E8421B4D4}" dt="2023-09-22T05:21:35.132" v="4483" actId="478"/>
          <ac:cxnSpMkLst>
            <pc:docMk/>
            <pc:sldMk cId="754667137" sldId="386"/>
            <ac:cxnSpMk id="30" creationId="{E5B57ACA-B501-0BFC-A063-3673A3D73556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1" creationId="{31BAE594-6151-7D55-2AA3-88E304A70184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3" creationId="{0CAC0108-4978-05C1-3AD5-A7FAA6ED5378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7" creationId="{3D171F9D-5482-2848-D5B5-9ACBF367EF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8" creationId="{C24963F8-DCB2-E10A-1CEF-C20D4AA69C9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2" creationId="{959C991D-0B61-7376-6A1C-ED396308A20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3" creationId="{C1C6507E-1F83-3C2B-C749-E08AE464803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4" creationId="{0E218771-1ABE-ED67-90AF-E17269FEF8A0}"/>
          </ac:cxnSpMkLst>
        </pc:cxnChg>
        <pc:cxnChg chg="add del">
          <ac:chgData name="代數白痴 顧" userId="316db6a4f7ef8138" providerId="LiveId" clId="{BC4C418C-2448-478E-8648-316E8421B4D4}" dt="2023-09-22T05:27:21.441" v="4516" actId="478"/>
          <ac:cxnSpMkLst>
            <pc:docMk/>
            <pc:sldMk cId="754667137" sldId="386"/>
            <ac:cxnSpMk id="45" creationId="{D86D9419-A41A-9765-3855-7E5154DCBAD9}"/>
          </ac:cxnSpMkLst>
        </pc:cxnChg>
        <pc:cxnChg chg="add mod">
          <ac:chgData name="代數白痴 顧" userId="316db6a4f7ef8138" providerId="LiveId" clId="{BC4C418C-2448-478E-8648-316E8421B4D4}" dt="2023-09-22T05:28:14.165" v="4526" actId="14100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7" creationId="{A278C6D2-6C9A-F873-C7F9-2327A106931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8" creationId="{DCFE519E-5BF6-F942-C51A-EE58CDD239E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C4C418C-2448-478E-8648-316E8421B4D4}" dt="2023-09-22T05:28:45.574" v="4533" actId="14100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3" creationId="{67CCF68D-CB3E-4BC6-14A5-13F3587A75F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C4C418C-2448-478E-8648-316E8421B4D4}" dt="2023-09-22T05:29:31.189" v="4543" actId="14100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7" creationId="{B03DCD9E-4E72-7E05-ADC9-E2E6799EDE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C4C418C-2448-478E-8648-316E8421B4D4}" dt="2023-09-22T05:30:10.205" v="4548" actId="14100"/>
          <ac:cxnSpMkLst>
            <pc:docMk/>
            <pc:sldMk cId="754667137" sldId="386"/>
            <ac:cxnSpMk id="62" creationId="{5D09F3A5-F2BF-9AF2-5F71-D7DCFEE671E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3" creationId="{CC7EF02B-06F2-68BC-FA85-D1548B24DA9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4" creationId="{A6B2FA41-AB03-2A3F-998A-EE8E1245248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2" creationId="{2EC6A9AB-46CE-DDB3-222C-31C64C92BD0D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5" creationId="{E48799C8-F485-C763-B73C-FBA345AC918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8" creationId="{CBEA46F2-6179-5E95-C005-471A7084C60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1" creationId="{20D8CF43-D3A2-0C83-163A-CDF3C1EF41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6" creationId="{C9C0C1C7-26B1-8C15-B829-6BF6BB8BAEB1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89" creationId="{A9ACC9B3-2C6D-DB5F-0CE0-E5FEFDF43C33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1" creationId="{EF140235-2DB4-0FF0-77C6-B08A0E82DC99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2" creationId="{21D69562-5FAE-E43D-1416-D7FBA320B28A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3" creationId="{BC2CEA5C-DA60-2E1B-2A24-372276078C0C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4" creationId="{64484339-ED69-FED8-5374-F64F9CF6CFC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5" creationId="{71092705-B531-CE26-7913-650BD3A86BD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6" creationId="{32E7D953-FFA9-044A-DD0E-CFFF40D4BCC0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7" creationId="{CFA58F4D-4F91-BEFB-9900-96352792EA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8" creationId="{660C9326-92A0-7CCA-AC14-CAB135B61165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9" creationId="{800A1295-FE40-889A-9644-36A44073C96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8" creationId="{77847ECA-8683-2B88-AF25-58C2EF244C8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9" creationId="{78CC8531-E4E8-EC35-2837-672879D79BE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0" creationId="{94E3FB83-FA3F-3750-0573-D98A23F315C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3" creationId="{4BE020D8-51FD-7463-7994-32F301490CCA}"/>
          </ac:cxnSpMkLst>
        </pc:cxnChg>
        <pc:cxnChg chg="mod">
          <ac:chgData name="代數白痴 顧" userId="316db6a4f7ef8138" providerId="LiveId" clId="{BC4C418C-2448-478E-8648-316E8421B4D4}" dt="2023-09-22T05:21:25.629" v="4482" actId="14100"/>
          <ac:cxnSpMkLst>
            <pc:docMk/>
            <pc:sldMk cId="754667137" sldId="386"/>
            <ac:cxnSpMk id="122" creationId="{16CD59A0-6606-B838-E37D-B62392787CE5}"/>
          </ac:cxnSpMkLst>
        </pc:cxnChg>
        <pc:cxnChg chg="add mod topLvl">
          <ac:chgData name="代數白痴 顧" userId="316db6a4f7ef8138" providerId="LiveId" clId="{BC4C418C-2448-478E-8648-316E8421B4D4}" dt="2023-09-22T05:26:31.741" v="4514" actId="164"/>
          <ac:cxnSpMkLst>
            <pc:docMk/>
            <pc:sldMk cId="754667137" sldId="386"/>
            <ac:cxnSpMk id="128" creationId="{92197440-A666-3AB7-E897-029870B0687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4" creationId="{3D69CC68-C703-A39D-B9E4-432A1C65CC2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7" creationId="{F12E6A03-247A-EFD9-CA97-788B1CF18BF7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9" creationId="{E102C109-6E6A-1673-603A-9BE73BCB277F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1" creationId="{69DDB54A-6FD3-0E21-2B1F-C96865682424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4" creationId="{19087189-9E4E-0ECF-6A39-95914E3DC8D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6" creationId="{FA518E53-9A62-6667-A9EF-968A0BD22286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8" creationId="{0067764E-1A9F-FE78-8B09-878B1B55A848}"/>
          </ac:cxnSpMkLst>
        </pc:cxnChg>
      </pc:sldChg>
      <pc:sldChg chg="addSp delSp modSp mod modTransition modAnim">
        <pc:chgData name="代數白痴 顧" userId="316db6a4f7ef8138" providerId="LiveId" clId="{BC4C418C-2448-478E-8648-316E8421B4D4}" dt="2023-09-22T05:30:58.700" v="4557"/>
        <pc:sldMkLst>
          <pc:docMk/>
          <pc:sldMk cId="731354489" sldId="387"/>
        </pc:sldMkLst>
        <pc:spChg chg="mod">
          <ac:chgData name="代數白痴 顧" userId="316db6a4f7ef8138" providerId="LiveId" clId="{BC4C418C-2448-478E-8648-316E8421B4D4}" dt="2023-09-21T05:12:42.143" v="1746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C4C418C-2448-478E-8648-316E8421B4D4}" dt="2023-09-21T05:09:56.081" v="1742" actId="113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4" creationId="{EB6FF485-E290-0FBD-D967-A080D739E71E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5" creationId="{2CAA7C15-4F75-2E7B-6C11-C68D7DB2A663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6" creationId="{979707CA-0C4F-337D-E5E0-7F7B76585B39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7" creationId="{B1F4E0DE-224E-DFB5-997D-5D69DC8E4A3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8" creationId="{84371D54-26EF-EC22-850D-E1EAB71C67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9" creationId="{307685F2-86C6-09D4-DD9D-218DC8AC6FA8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0" creationId="{2F65B4B8-2EEB-5C18-FE66-11681A8B03AF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1" creationId="{45D868B3-FA06-E813-016A-7BE9142C68E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BC4C418C-2448-478E-8648-316E8421B4D4}" dt="2023-09-21T04:58:16.345" v="1096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4" creationId="{3C9AC322-BE2D-48B1-4E0E-6B0112E72684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5" creationId="{9B0A9701-8CE1-6372-0F59-E4434E2570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6" creationId="{CC71955C-5A2C-B1A6-BEB4-4D4FC14A0EB8}"/>
          </ac:spMkLst>
        </pc:spChg>
        <pc:spChg chg="add del mod ord">
          <ac:chgData name="代數白痴 顧" userId="316db6a4f7ef8138" providerId="LiveId" clId="{BC4C418C-2448-478E-8648-316E8421B4D4}" dt="2023-09-21T05:42:20.252" v="2796" actId="478"/>
          <ac:spMkLst>
            <pc:docMk/>
            <pc:sldMk cId="731354489" sldId="387"/>
            <ac:spMk id="31" creationId="{D6D09BDD-DB2D-6131-42CF-492E9F205069}"/>
          </ac:spMkLst>
        </pc:spChg>
        <pc:spChg chg="add mod">
          <ac:chgData name="代數白痴 顧" userId="316db6a4f7ef8138" providerId="LiveId" clId="{BC4C418C-2448-478E-8648-316E8421B4D4}" dt="2023-09-21T05:43:54.829" v="2810" actId="692"/>
          <ac:spMkLst>
            <pc:docMk/>
            <pc:sldMk cId="731354489" sldId="387"/>
            <ac:spMk id="32" creationId="{DDE84B6D-837A-A1CA-F35B-9BA71731ACAB}"/>
          </ac:spMkLst>
        </pc:spChg>
        <pc:spChg chg="mod">
          <ac:chgData name="代數白痴 顧" userId="316db6a4f7ef8138" providerId="LiveId" clId="{BC4C418C-2448-478E-8648-316E8421B4D4}" dt="2023-09-21T05:01:25.483" v="1434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30" creationId="{19C2BAAD-889C-F7C4-FEB9-AD974E6C83D0}"/>
          </ac:grpSpMkLst>
        </pc:grpChg>
        <pc:picChg chg="add del mod">
          <ac:chgData name="代數白痴 顧" userId="316db6a4f7ef8138" providerId="LiveId" clId="{BC4C418C-2448-478E-8648-316E8421B4D4}" dt="2023-09-21T05:07:25.905" v="1499" actId="478"/>
          <ac:picMkLst>
            <pc:docMk/>
            <pc:sldMk cId="731354489" sldId="387"/>
            <ac:picMk id="8" creationId="{5FFF9FE7-FEE3-CA4B-FAEE-79B3E5331157}"/>
          </ac:picMkLst>
        </pc:picChg>
        <pc:picChg chg="add mod">
          <ac:chgData name="代數白痴 顧" userId="316db6a4f7ef8138" providerId="LiveId" clId="{BC4C418C-2448-478E-8648-316E8421B4D4}" dt="2023-09-21T05:34:15.005" v="2762" actId="1076"/>
          <ac:picMkLst>
            <pc:docMk/>
            <pc:sldMk cId="731354489" sldId="387"/>
            <ac:picMk id="13" creationId="{ACB4EDCF-5878-698C-6FCC-F11B8BD7F65A}"/>
          </ac:picMkLst>
        </pc:picChg>
        <pc:picChg chg="add mod">
          <ac:chgData name="代數白痴 顧" userId="316db6a4f7ef8138" providerId="LiveId" clId="{BC4C418C-2448-478E-8648-316E8421B4D4}" dt="2023-09-21T05:14:32.050" v="1751" actId="164"/>
          <ac:picMkLst>
            <pc:docMk/>
            <pc:sldMk cId="731354489" sldId="387"/>
            <ac:picMk id="29" creationId="{EEE0AA7A-CBD9-CDEC-A931-7CF70BA8ABF9}"/>
          </ac:picMkLst>
        </pc:picChg>
        <pc:cxnChg chg="add mod">
          <ac:chgData name="代數白痴 顧" userId="316db6a4f7ef8138" providerId="LiveId" clId="{BC4C418C-2448-478E-8648-316E8421B4D4}" dt="2023-09-21T05:01:19.297" v="1417" actId="1038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BC4C418C-2448-478E-8648-316E8421B4D4}" dt="2023-09-21T05:01:15.223" v="1416" actId="1038"/>
          <ac:cxnSpMkLst>
            <pc:docMk/>
            <pc:sldMk cId="731354489" sldId="387"/>
            <ac:cxnSpMk id="4" creationId="{03227393-90B5-DEE6-AA19-E52BD04197B9}"/>
          </ac:cxnSpMkLst>
        </pc:cxnChg>
        <pc:cxnChg chg="mod">
          <ac:chgData name="代數白痴 顧" userId="316db6a4f7ef8138" providerId="LiveId" clId="{BC4C418C-2448-478E-8648-316E8421B4D4}" dt="2023-09-21T05:10:06.877" v="1744" actId="14100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C4C418C-2448-478E-8648-316E8421B4D4}" dt="2023-09-22T05:30:58.698" v="4555"/>
        <pc:sldMkLst>
          <pc:docMk/>
          <pc:sldMk cId="151402070" sldId="390"/>
        </pc:sldMkLst>
        <pc:spChg chg="mod">
          <ac:chgData name="代數白痴 顧" userId="316db6a4f7ef8138" providerId="LiveId" clId="{BC4C418C-2448-478E-8648-316E8421B4D4}" dt="2023-09-22T05:01:29.033" v="28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modAnim">
        <pc:chgData name="代數白痴 顧" userId="316db6a4f7ef8138" providerId="LiveId" clId="{BC4C418C-2448-478E-8648-316E8421B4D4}" dt="2023-09-22T05:30:58.701" v="4558"/>
        <pc:sldMkLst>
          <pc:docMk/>
          <pc:sldMk cId="2267038628" sldId="392"/>
        </pc:sldMkLst>
        <pc:spChg chg="add mod">
          <ac:chgData name="代數白痴 顧" userId="316db6a4f7ef8138" providerId="LiveId" clId="{BC4C418C-2448-478E-8648-316E8421B4D4}" dt="2023-09-21T05:23:33.678" v="2230" actId="692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BC4C418C-2448-478E-8648-316E8421B4D4}" dt="2023-09-21T05:30:14.713" v="2702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C4C418C-2448-478E-8648-316E8421B4D4}" dt="2023-09-21T05:27:05.085" v="2563" actId="1038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BC4C418C-2448-478E-8648-316E8421B4D4}" dt="2023-09-21T05:22:35.284" v="2214" actId="692"/>
          <ac:spMkLst>
            <pc:docMk/>
            <pc:sldMk cId="2267038628" sldId="392"/>
            <ac:spMk id="21" creationId="{DE727E3F-DDF6-390C-3867-C86669331410}"/>
          </ac:spMkLst>
        </pc:spChg>
        <pc:spChg chg="mod">
          <ac:chgData name="代數白痴 顧" userId="316db6a4f7ef8138" providerId="LiveId" clId="{BC4C418C-2448-478E-8648-316E8421B4D4}" dt="2023-09-21T05:16:03.517" v="1786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23:16.360" v="2226" actId="1036"/>
          <ac:spMkLst>
            <pc:docMk/>
            <pc:sldMk cId="2267038628" sldId="392"/>
            <ac:spMk id="24" creationId="{328CB04F-73C1-328D-7540-2BF2F9D2A629}"/>
          </ac:spMkLst>
        </pc:spChg>
        <pc:spChg chg="add mod">
          <ac:chgData name="代數白痴 顧" userId="316db6a4f7ef8138" providerId="LiveId" clId="{BC4C418C-2448-478E-8648-316E8421B4D4}" dt="2023-09-21T05:23:53.340" v="2238" actId="1036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1" creationId="{C09DE6BA-320D-42D7-F7FA-7F85BAB2A7BA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2" creationId="{08327DEC-E1AD-9052-CA54-24031C1ACB67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3" creationId="{AF8886DE-68B3-8179-B29C-991A84DD25B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4" creationId="{E86217CF-0464-97CE-6D52-80FD17EE503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5" creationId="{733F95C2-E70B-BDC1-C49D-1341069A581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6" creationId="{C6142AC7-BDDD-5550-04B8-A5C018848054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7" creationId="{FEBC1EE9-AA9D-15A0-9A72-E1064B407FA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8" creationId="{71E4668E-4DE1-28E2-7E69-4176C204905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9" creationId="{3CB60DF3-5ED3-FC51-B427-596AC88AD12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C4C418C-2448-478E-8648-316E8421B4D4}" dt="2023-09-21T05:24:00.197" v="2242" actId="1076"/>
          <ac:spMkLst>
            <pc:docMk/>
            <pc:sldMk cId="2267038628" sldId="392"/>
            <ac:spMk id="41" creationId="{15344B0A-63A9-A8EC-F345-F4616BAC13DF}"/>
          </ac:spMkLst>
        </pc:spChg>
        <pc:spChg chg="add mod">
          <ac:chgData name="代數白痴 顧" userId="316db6a4f7ef8138" providerId="LiveId" clId="{BC4C418C-2448-478E-8648-316E8421B4D4}" dt="2023-09-21T05:24:07.205" v="2246" actId="1076"/>
          <ac:spMkLst>
            <pc:docMk/>
            <pc:sldMk cId="2267038628" sldId="392"/>
            <ac:spMk id="42" creationId="{F9F326BD-D9C9-2D44-EE8A-972B7BD35AEB}"/>
          </ac:spMkLst>
        </pc:spChg>
        <pc:spChg chg="add mod">
          <ac:chgData name="代數白痴 顧" userId="316db6a4f7ef8138" providerId="LiveId" clId="{BC4C418C-2448-478E-8648-316E8421B4D4}" dt="2023-09-21T05:24:14.271" v="2252" actId="1036"/>
          <ac:spMkLst>
            <pc:docMk/>
            <pc:sldMk cId="2267038628" sldId="392"/>
            <ac:spMk id="43" creationId="{FD7EE82B-5FD8-1F64-D031-09CC5319C6CA}"/>
          </ac:spMkLst>
        </pc:spChg>
        <pc:spChg chg="add mod">
          <ac:chgData name="代數白痴 顧" userId="316db6a4f7ef8138" providerId="LiveId" clId="{BC4C418C-2448-478E-8648-316E8421B4D4}" dt="2023-09-21T05:24:24.365" v="2257" actId="1076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5" creationId="{6D3A60CB-CA21-1BC9-46C9-152F8B90DF31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C4C418C-2448-478E-8648-316E8421B4D4}" dt="2023-09-21T05:24:30.933" v="2261" actId="1076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8" creationId="{88452877-8DED-1F21-19FF-3F87A66A6B8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9" creationId="{9A0CDBF4-394B-0785-C73B-22FCD150766B}"/>
          </ac:spMkLst>
        </pc:spChg>
        <pc:spChg chg="add mod">
          <ac:chgData name="代數白痴 顧" userId="316db6a4f7ef8138" providerId="LiveId" clId="{BC4C418C-2448-478E-8648-316E8421B4D4}" dt="2023-09-21T05:24:36.709" v="2265" actId="1076"/>
          <ac:spMkLst>
            <pc:docMk/>
            <pc:sldMk cId="2267038628" sldId="392"/>
            <ac:spMk id="50" creationId="{DACCA48D-CC74-03E3-3D64-A9A32603AD7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BC4C418C-2448-478E-8648-316E8421B4D4}" dt="2023-09-21T05:20:47.776" v="2200" actId="20577"/>
          <ac:spMkLst>
            <pc:docMk/>
            <pc:sldMk cId="2267038628" sldId="392"/>
            <ac:spMk id="60" creationId="{90ECAF3B-FFFF-A531-AFBE-31708C7D891C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1" creationId="{E5474173-53C4-A736-8E11-30270ADE938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2" creationId="{AB5DC441-F40D-D9E8-D6C4-B831C14AED9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3" creationId="{351EEFBE-7109-BA15-CD85-5E4AC9F61393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4" creationId="{9883729F-A9BE-9ACE-81A3-E57365E3914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5" creationId="{AA7C0A60-453F-1C76-3AB3-8797F29DCD56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6" creationId="{712F4E98-7DAF-2A0C-FD13-AB81D27049C0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7" creationId="{0D76D768-A6C1-A216-32C1-965CC2B7A187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8" creationId="{48346C49-2674-12BD-01C3-5FB6199FDCA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9" creationId="{E6E877DB-B4B1-A4CA-69E9-2846FFDA1C34}"/>
          </ac:spMkLst>
        </pc:spChg>
        <pc:grpChg chg="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3" creationId="{B7912554-F7C1-5852-8AB5-6489B5423E94}"/>
          </ac:grpSpMkLst>
        </pc:grpChg>
        <pc:grpChg chg="add 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70" creationId="{1A5647C6-9632-D592-766A-EB14E5D20351}"/>
          </ac:grpSpMkLst>
        </pc:grpChg>
        <pc:picChg chg="add del mod">
          <ac:chgData name="代數白痴 顧" userId="316db6a4f7ef8138" providerId="LiveId" clId="{BC4C418C-2448-478E-8648-316E8421B4D4}" dt="2023-09-21T05:24:40.983" v="2267" actId="478"/>
          <ac:picMkLst>
            <pc:docMk/>
            <pc:sldMk cId="2267038628" sldId="392"/>
            <ac:picMk id="2" creationId="{A9ED54F2-54DB-80AE-A797-ADE17E4BC4E1}"/>
          </ac:picMkLst>
        </pc:picChg>
        <pc:picChg chg="del">
          <ac:chgData name="代數白痴 顧" userId="316db6a4f7ef8138" providerId="LiveId" clId="{BC4C418C-2448-478E-8648-316E8421B4D4}" dt="2023-09-21T05:14:52.942" v="1753" actId="478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C4C418C-2448-478E-8648-316E8421B4D4}" dt="2023-09-21T05:33:24.455" v="2757" actId="478"/>
          <ac:picMkLst>
            <pc:docMk/>
            <pc:sldMk cId="2267038628" sldId="392"/>
            <ac:picMk id="52" creationId="{0B4904D0-B790-CFFD-CCE5-F0043A50A038}"/>
          </ac:picMkLst>
        </pc:picChg>
        <pc:cxnChg chg="mod">
          <ac:chgData name="代數白痴 顧" userId="316db6a4f7ef8138" providerId="LiveId" clId="{BC4C418C-2448-478E-8648-316E8421B4D4}" dt="2023-09-21T05:30:19.077" v="2703" actId="14100"/>
          <ac:cxnSpMkLst>
            <pc:docMk/>
            <pc:sldMk cId="2267038628" sldId="392"/>
            <ac:cxnSpMk id="4" creationId="{83F64235-E818-7663-F7B2-DBAE45A493C5}"/>
          </ac:cxnSpMkLst>
        </pc:cxnChg>
        <pc:cxnChg chg="add mod">
          <ac:chgData name="代數白痴 顧" userId="316db6a4f7ef8138" providerId="LiveId" clId="{BC4C418C-2448-478E-8648-316E8421B4D4}" dt="2023-09-21T05:22:15.645" v="2211" actId="14100"/>
          <ac:cxnSpMkLst>
            <pc:docMk/>
            <pc:sldMk cId="2267038628" sldId="392"/>
            <ac:cxnSpMk id="12" creationId="{CA5A048C-419E-E5BE-0FD5-36C31EEC49E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3" creationId="{E6F04A88-C022-20B4-38DF-FAD2489FFC1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5" creationId="{0744E7DB-3EF3-3CCD-DBD2-A488B12E1EAE}"/>
          </ac:cxnSpMkLst>
        </pc:cxnChg>
        <pc:cxnChg chg="add">
          <ac:chgData name="代數白痴 顧" userId="316db6a4f7ef8138" providerId="LiveId" clId="{BC4C418C-2448-478E-8648-316E8421B4D4}" dt="2023-09-21T05:22:21.862" v="2212" actId="11529"/>
          <ac:cxnSpMkLst>
            <pc:docMk/>
            <pc:sldMk cId="2267038628" sldId="392"/>
            <ac:cxnSpMk id="17" creationId="{D33EB825-4CD5-085E-FE4D-D92A655B2754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8" creationId="{9FDC1AFB-A13F-E1E8-7E96-630B267811C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9" creationId="{CB33CE86-557F-6311-196C-7CF9DCB4E7D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0" creationId="{030C09E4-035D-8760-24E5-04C935A4C28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2" creationId="{403AD63D-A29C-A8CE-AD5A-E9F9EBEC0E8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5" creationId="{4B0BCC87-8670-3781-8ACF-9C39C200F58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6" creationId="{A0B58DE1-2D13-D5D3-8839-95867F93104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8" creationId="{A7D47334-5437-A79D-6707-879B5AE7A93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9" creationId="{54D8980F-FAC9-45BB-31A3-6343C85C156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30" creationId="{A8228A43-8BA4-9145-6DAA-33D717062830}"/>
          </ac:cxnSpMkLst>
        </pc:cxnChg>
        <pc:cxnChg chg="add del">
          <ac:chgData name="代數白痴 顧" userId="316db6a4f7ef8138" providerId="LiveId" clId="{BC4C418C-2448-478E-8648-316E8421B4D4}" dt="2023-09-21T05:31:15.446" v="2712" actId="478"/>
          <ac:cxnSpMkLst>
            <pc:docMk/>
            <pc:sldMk cId="2267038628" sldId="392"/>
            <ac:cxnSpMk id="55" creationId="{25E36D27-3688-17DB-AD94-71E8EC565837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7" creationId="{37E0FA27-184D-56CC-C2BE-7AD19A2547DB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9" creationId="{888B6600-FC4D-0662-2A5C-B316B2DE408C}"/>
          </ac:cxnSpMkLst>
        </pc:cxnChg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9E433390-F8B2-409B-8F2E-FC4CA86BAA19}"/>
    <pc:docChg chg="custSel modSld">
      <pc:chgData name="代數白痴 顧" userId="316db6a4f7ef8138" providerId="LiveId" clId="{9E433390-F8B2-409B-8F2E-FC4CA86BAA19}" dt="2023-09-08T07:47:53.259" v="1367" actId="20577"/>
      <pc:docMkLst>
        <pc:docMk/>
      </pc:docMkLst>
      <pc:sldChg chg="modTransition">
        <pc:chgData name="代數白痴 顧" userId="316db6a4f7ef8138" providerId="LiveId" clId="{9E433390-F8B2-409B-8F2E-FC4CA86BAA19}" dt="2023-09-08T07:27:20.953" v="746"/>
        <pc:sldMkLst>
          <pc:docMk/>
          <pc:sldMk cId="754667137" sldId="386"/>
        </pc:sldMkLst>
      </pc:sldChg>
      <pc:sldChg chg="addSp delSp modSp mod modTransition modAnim">
        <pc:chgData name="代數白痴 顧" userId="316db6a4f7ef8138" providerId="LiveId" clId="{9E433390-F8B2-409B-8F2E-FC4CA86BAA19}" dt="2023-09-08T07:47:53.259" v="1367" actId="20577"/>
        <pc:sldMkLst>
          <pc:docMk/>
          <pc:sldMk cId="731354489" sldId="387"/>
        </pc:sldMkLst>
        <pc:spChg chg="mod">
          <ac:chgData name="代數白痴 顧" userId="316db6a4f7ef8138" providerId="LiveId" clId="{9E433390-F8B2-409B-8F2E-FC4CA86BAA19}" dt="2023-09-08T07:37:43.210" v="1166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E433390-F8B2-409B-8F2E-FC4CA86BAA19}" dt="2023-09-08T07:37:49.979" v="1167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9E433390-F8B2-409B-8F2E-FC4CA86BAA19}" dt="2023-09-08T07:47:53.259" v="1367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0" creationId="{C52C5BDE-564C-C529-84DC-B5504D7946AE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6" creationId="{44536645-F85A-FC30-B8D8-6F1E2F279DD6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7" creationId="{A8FE274F-D327-CAD9-2C8C-B90967633A0C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8" creationId="{83D5A95F-5F00-5FD4-12ED-FEF56F1DC412}"/>
          </ac:spMkLst>
        </pc:spChg>
        <pc:spChg chg="add del mod">
          <ac:chgData name="代數白痴 顧" userId="316db6a4f7ef8138" providerId="LiveId" clId="{9E433390-F8B2-409B-8F2E-FC4CA86BAA19}" dt="2023-09-08T07:42:59.521" v="1232" actId="478"/>
          <ac:spMkLst>
            <pc:docMk/>
            <pc:sldMk cId="731354489" sldId="387"/>
            <ac:spMk id="49" creationId="{BCC2D651-3BB2-2EEA-FA01-38F1A43F958A}"/>
          </ac:spMkLst>
        </pc:spChg>
        <pc:spChg chg="add mod">
          <ac:chgData name="代數白痴 顧" userId="316db6a4f7ef8138" providerId="LiveId" clId="{9E433390-F8B2-409B-8F2E-FC4CA86BAA19}" dt="2023-09-08T07:43:29.550" v="1239" actId="1076"/>
          <ac:spMkLst>
            <pc:docMk/>
            <pc:sldMk cId="731354489" sldId="387"/>
            <ac:spMk id="50" creationId="{2ECB437C-2A23-AE50-0799-28B74D6E9D58}"/>
          </ac:spMkLst>
        </pc:spChg>
        <pc:spChg chg="add mod">
          <ac:chgData name="代數白痴 顧" userId="316db6a4f7ef8138" providerId="LiveId" clId="{9E433390-F8B2-409B-8F2E-FC4CA86BAA19}" dt="2023-09-08T07:43:34.863" v="1242" actId="1076"/>
          <ac:spMkLst>
            <pc:docMk/>
            <pc:sldMk cId="731354489" sldId="387"/>
            <ac:spMk id="51" creationId="{CFB68B0B-80FA-9391-25C0-766FA1658BDB}"/>
          </ac:spMkLst>
        </pc:spChg>
        <pc:spChg chg="add mod">
          <ac:chgData name="代數白痴 顧" userId="316db6a4f7ef8138" providerId="LiveId" clId="{9E433390-F8B2-409B-8F2E-FC4CA86BAA19}" dt="2023-09-08T07:45:02.550" v="1284" actId="1076"/>
          <ac:spMkLst>
            <pc:docMk/>
            <pc:sldMk cId="731354489" sldId="387"/>
            <ac:spMk id="52" creationId="{D4AC6BE9-DB3D-0EB4-D436-CD4E56C3E166}"/>
          </ac:spMkLst>
        </pc:spChg>
        <pc:spChg chg="add del mod">
          <ac:chgData name="代數白痴 顧" userId="316db6a4f7ef8138" providerId="LiveId" clId="{9E433390-F8B2-409B-8F2E-FC4CA86BAA19}" dt="2023-09-08T07:45:19.473" v="1300" actId="478"/>
          <ac:spMkLst>
            <pc:docMk/>
            <pc:sldMk cId="731354489" sldId="387"/>
            <ac:spMk id="53" creationId="{4D6D8158-5528-735B-9B4C-83690E7DCD0E}"/>
          </ac:spMkLst>
        </pc:spChg>
        <pc:spChg chg="add mod">
          <ac:chgData name="代數白痴 顧" userId="316db6a4f7ef8138" providerId="LiveId" clId="{9E433390-F8B2-409B-8F2E-FC4CA86BAA19}" dt="2023-09-08T07:45:50.319" v="1312" actId="1076"/>
          <ac:spMkLst>
            <pc:docMk/>
            <pc:sldMk cId="731354489" sldId="387"/>
            <ac:spMk id="54" creationId="{58D3C3C4-0DA3-7175-923E-7CBFD6766D0A}"/>
          </ac:spMkLst>
        </pc:spChg>
        <pc:spChg chg="add mod">
          <ac:chgData name="代數白痴 顧" userId="316db6a4f7ef8138" providerId="LiveId" clId="{9E433390-F8B2-409B-8F2E-FC4CA86BAA19}" dt="2023-09-08T07:46:13.591" v="1328" actId="1076"/>
          <ac:spMkLst>
            <pc:docMk/>
            <pc:sldMk cId="731354489" sldId="387"/>
            <ac:spMk id="55" creationId="{0B7963B7-9DDA-D0EF-9208-34F3AE9EA316}"/>
          </ac:spMkLst>
        </pc:spChg>
        <pc:spChg chg="add mod">
          <ac:chgData name="代數白痴 顧" userId="316db6a4f7ef8138" providerId="LiveId" clId="{9E433390-F8B2-409B-8F2E-FC4CA86BAA19}" dt="2023-09-08T07:45:26.143" v="1301" actId="1076"/>
          <ac:spMkLst>
            <pc:docMk/>
            <pc:sldMk cId="731354489" sldId="387"/>
            <ac:spMk id="56" creationId="{7FF5860F-0EB1-65B5-7D00-AF7650378F20}"/>
          </ac:spMkLst>
        </pc:spChg>
        <pc:spChg chg="add del mod">
          <ac:chgData name="代數白痴 顧" userId="316db6a4f7ef8138" providerId="LiveId" clId="{9E433390-F8B2-409B-8F2E-FC4CA86BAA19}" dt="2023-09-08T07:45:53.731" v="1315" actId="478"/>
          <ac:spMkLst>
            <pc:docMk/>
            <pc:sldMk cId="731354489" sldId="387"/>
            <ac:spMk id="57" creationId="{8F253FE8-B6D4-D40D-C9EA-CA41A37E5EC2}"/>
          </ac:spMkLst>
        </pc:spChg>
        <pc:spChg chg="add mod">
          <ac:chgData name="代數白痴 顧" userId="316db6a4f7ef8138" providerId="LiveId" clId="{9E433390-F8B2-409B-8F2E-FC4CA86BAA19}" dt="2023-09-08T07:46:45.639" v="1332" actId="1076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9E433390-F8B2-409B-8F2E-FC4CA86BAA19}" dt="2023-09-08T07:26:20.489" v="656" actId="114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18" creationId="{55F8028A-341E-D746-1FFE-0B3CCC3F044D}"/>
          </ac:grpSpMkLst>
        </pc:grpChg>
        <pc:graphicFrameChg chg="del">
          <ac:chgData name="代數白痴 顧" userId="316db6a4f7ef8138" providerId="LiveId" clId="{9E433390-F8B2-409B-8F2E-FC4CA86BAA19}" dt="2023-09-08T07:20:50.831" v="62" actId="478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del">
          <ac:chgData name="代數白痴 顧" userId="316db6a4f7ef8138" providerId="LiveId" clId="{9E433390-F8B2-409B-8F2E-FC4CA86BAA19}" dt="2023-09-08T07:20:54.449" v="63" actId="478"/>
          <ac:graphicFrameMkLst>
            <pc:docMk/>
            <pc:sldMk cId="731354489" sldId="387"/>
            <ac:graphicFrameMk id="8" creationId="{762DAC84-C597-047A-7298-3BBB973E85D6}"/>
          </ac:graphicFrameMkLst>
        </pc:graphicFrameChg>
        <pc:graphicFrameChg chg="add mod">
          <ac:chgData name="代數白痴 顧" userId="316db6a4f7ef8138" providerId="LiveId" clId="{9E433390-F8B2-409B-8F2E-FC4CA86BAA19}" dt="2023-09-08T07:38:21.280" v="1175" actId="164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add mod">
          <ac:chgData name="代數白痴 顧" userId="316db6a4f7ef8138" providerId="LiveId" clId="{9E433390-F8B2-409B-8F2E-FC4CA86BAA19}" dt="2023-09-08T07:38:21.280" v="1175" actId="164"/>
          <ac:picMkLst>
            <pc:docMk/>
            <pc:sldMk cId="731354489" sldId="387"/>
            <ac:picMk id="16" creationId="{B4DAC249-9FE9-202A-37F3-ADC9EC0A4C3F}"/>
          </ac:picMkLst>
        </pc:picChg>
        <pc:inkChg chg="add del">
          <ac:chgData name="代數白痴 顧" userId="316db6a4f7ef8138" providerId="LiveId" clId="{9E433390-F8B2-409B-8F2E-FC4CA86BAA19}" dt="2023-09-08T07:38:56.709" v="1176" actId="478"/>
          <ac:inkMkLst>
            <pc:docMk/>
            <pc:sldMk cId="731354489" sldId="387"/>
            <ac:inkMk id="13" creationId="{D11C586E-80E8-6139-423D-E4D34804EAC2}"/>
          </ac:inkMkLst>
        </pc:inkChg>
        <pc:cxnChg chg="add mod">
          <ac:chgData name="代數白痴 顧" userId="316db6a4f7ef8138" providerId="LiveId" clId="{9E433390-F8B2-409B-8F2E-FC4CA86BAA19}" dt="2023-09-08T07:26:59.770" v="701" actId="692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9E433390-F8B2-409B-8F2E-FC4CA86BAA19}" dt="2023-09-08T07:38:14.775" v="1174" actId="14100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9E433390-F8B2-409B-8F2E-FC4CA86BAA19}" dt="2023-09-08T07:27:09.816" v="743" actId="1037"/>
          <ac:cxnSpMkLst>
            <pc:docMk/>
            <pc:sldMk cId="731354489" sldId="387"/>
            <ac:cxnSpMk id="12" creationId="{9A0394E8-1359-F95A-8BC0-5DDBFB867B6D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0" creationId="{28141137-BD76-EEFE-7056-08AB798AB341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2" creationId="{30F3D38F-2C0F-7AA6-B8BB-9D6C4C72931C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0" creationId="{B265EC50-09D6-90B9-CF3B-B6F036E64617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2" creationId="{D16CF73A-9252-73CA-5B65-4CA600B9BE4A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2" creationId="{CF541F9A-EA4F-645C-4E58-F57AA66FE0FB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9E433390-F8B2-409B-8F2E-FC4CA86BAA19}" dt="2023-09-08T07:27:20.951" v="744"/>
        <pc:sldMkLst>
          <pc:docMk/>
          <pc:sldMk cId="151402070" sldId="390"/>
        </pc:sldMkLst>
        <pc:spChg chg="mod">
          <ac:chgData name="代數白痴 顧" userId="316db6a4f7ef8138" providerId="LiveId" clId="{9E433390-F8B2-409B-8F2E-FC4CA86BAA19}" dt="2023-09-08T07:13:19.563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9E433390-F8B2-409B-8F2E-FC4CA86BAA19}" dt="2023-09-08T07:27:20.954" v="747"/>
        <pc:sldMkLst>
          <pc:docMk/>
          <pc:sldMk cId="2267038628" sldId="392"/>
        </pc:sldMkLst>
      </pc:sldChg>
    </pc:docChg>
  </pc:docChgLst>
  <pc:docChgLst>
    <pc:chgData name="代數白痴 顧" userId="316db6a4f7ef8138" providerId="LiveId" clId="{CE27F6D3-8248-456B-B97D-4BB5E95185E9}"/>
    <pc:docChg chg="undo custSel delSld modSld">
      <pc:chgData name="代數白痴 顧" userId="316db6a4f7ef8138" providerId="LiveId" clId="{CE27F6D3-8248-456B-B97D-4BB5E95185E9}" dt="2023-09-06T04:55:20.627" v="1607"/>
      <pc:docMkLst>
        <pc:docMk/>
      </pc:docMkLst>
      <pc:sldChg chg="modSp mod modTransition modAnim">
        <pc:chgData name="代數白痴 顧" userId="316db6a4f7ef8138" providerId="LiveId" clId="{CE27F6D3-8248-456B-B97D-4BB5E95185E9}" dt="2023-09-06T04:55:20.627" v="1607"/>
        <pc:sldMkLst>
          <pc:docMk/>
          <pc:sldMk cId="754667137" sldId="386"/>
        </pc:sldMkLst>
        <pc:spChg chg="mod">
          <ac:chgData name="代數白痴 顧" userId="316db6a4f7ef8138" providerId="LiveId" clId="{CE27F6D3-8248-456B-B97D-4BB5E95185E9}" dt="2023-09-06T04:41:27.671" v="107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1:05.379" v="1029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CE27F6D3-8248-456B-B97D-4BB5E95185E9}" dt="2023-09-06T04:43:53.293" v="1241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E27F6D3-8248-456B-B97D-4BB5E95185E9}" dt="2023-09-06T04:44:54.318" v="1247" actId="20577"/>
          <ac:spMkLst>
            <pc:docMk/>
            <pc:sldMk cId="754667137" sldId="386"/>
            <ac:spMk id="101" creationId="{665D392D-19FC-71B5-434C-0ABBBC91FB85}"/>
          </ac:spMkLst>
        </pc:spChg>
      </pc:sldChg>
      <pc:sldChg chg="delSp modSp mod modTransition delAnim">
        <pc:chgData name="代數白痴 顧" userId="316db6a4f7ef8138" providerId="LiveId" clId="{CE27F6D3-8248-456B-B97D-4BB5E95185E9}" dt="2023-09-06T04:43:58.817" v="1243"/>
        <pc:sldMkLst>
          <pc:docMk/>
          <pc:sldMk cId="731354489" sldId="387"/>
        </pc:sldMkLst>
        <pc:spChg chg="mod">
          <ac:chgData name="代數白痴 顧" userId="316db6a4f7ef8138" providerId="LiveId" clId="{CE27F6D3-8248-456B-B97D-4BB5E95185E9}" dt="2023-09-06T04:37:00.283" v="65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CE27F6D3-8248-456B-B97D-4BB5E95185E9}" dt="2023-09-06T04:37:39.565" v="695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33:56.769" v="378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CE27F6D3-8248-456B-B97D-4BB5E95185E9}" dt="2023-09-06T04:30:53.089" v="80" actId="478"/>
          <ac:grpSpMkLst>
            <pc:docMk/>
            <pc:sldMk cId="731354489" sldId="387"/>
            <ac:grpSpMk id="19" creationId="{ABEF7D2E-4144-2E18-E285-7C2E398E8812}"/>
          </ac:grpSpMkLst>
        </pc:grpChg>
      </pc:sldChg>
      <pc:sldChg chg="modSp mod modTransition modNotesTx">
        <pc:chgData name="代數白痴 顧" userId="316db6a4f7ef8138" providerId="LiveId" clId="{CE27F6D3-8248-456B-B97D-4BB5E95185E9}" dt="2023-09-06T04:43:58.815" v="1242"/>
        <pc:sldMkLst>
          <pc:docMk/>
          <pc:sldMk cId="151402070" sldId="390"/>
        </pc:sldMkLst>
        <pc:spChg chg="mod">
          <ac:chgData name="代數白痴 顧" userId="316db6a4f7ef8138" providerId="LiveId" clId="{CE27F6D3-8248-456B-B97D-4BB5E95185E9}" dt="2023-09-06T04:30:16.725" v="3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CE27F6D3-8248-456B-B97D-4BB5E95185E9}" dt="2023-09-06T04:54:25.773" v="1606" actId="20577"/>
        <pc:sldMkLst>
          <pc:docMk/>
          <pc:sldMk cId="2267038628" sldId="392"/>
        </pc:sldMkLst>
        <pc:spChg chg="mod">
          <ac:chgData name="代數白痴 顧" userId="316db6a4f7ef8138" providerId="LiveId" clId="{CE27F6D3-8248-456B-B97D-4BB5E95185E9}" dt="2023-09-06T04:54:19.971" v="1604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CE27F6D3-8248-456B-B97D-4BB5E95185E9}" dt="2023-09-06T04:54:25.773" v="1606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CE27F6D3-8248-456B-B97D-4BB5E95185E9}" dt="2023-09-06T04:49:10.769" v="144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8:57.198" v="1433" actId="20577"/>
          <ac:spMkLst>
            <pc:docMk/>
            <pc:sldMk cId="2267038628" sldId="392"/>
            <ac:spMk id="60" creationId="{90ECAF3B-FFFF-A531-AFBE-31708C7D891C}"/>
          </ac:spMkLst>
        </pc:spChg>
      </pc:sldChg>
      <pc:sldChg chg="del modTransition">
        <pc:chgData name="代數白痴 顧" userId="316db6a4f7ef8138" providerId="LiveId" clId="{CE27F6D3-8248-456B-B97D-4BB5E95185E9}" dt="2023-09-06T04:54:23.103" v="1605" actId="2696"/>
        <pc:sldMkLst>
          <pc:docMk/>
          <pc:sldMk cId="87470267" sldId="393"/>
        </pc:sldMkLst>
      </pc:sldChg>
    </pc:docChg>
  </pc:docChgLst>
  <pc:docChgLst>
    <pc:chgData name="代數白痴 顧" userId="316db6a4f7ef8138" providerId="LiveId" clId="{A1A2562D-A9AC-47F3-A94C-6C979242E82C}"/>
    <pc:docChg chg="undo custSel modSld">
      <pc:chgData name="代數白痴 顧" userId="316db6a4f7ef8138" providerId="LiveId" clId="{A1A2562D-A9AC-47F3-A94C-6C979242E82C}" dt="2023-10-20T02:16:26.952" v="7558" actId="14100"/>
      <pc:docMkLst>
        <pc:docMk/>
      </pc:docMkLst>
      <pc:sldChg chg="addSp delSp modSp mod delAnim modNotesTx">
        <pc:chgData name="代數白痴 顧" userId="316db6a4f7ef8138" providerId="LiveId" clId="{A1A2562D-A9AC-47F3-A94C-6C979242E82C}" dt="2023-10-20T00:49:38.451" v="3641" actId="1076"/>
        <pc:sldMkLst>
          <pc:docMk/>
          <pc:sldMk cId="754667137" sldId="386"/>
        </pc:sldMkLst>
        <pc:spChg chg="del">
          <ac:chgData name="代數白痴 顧" userId="316db6a4f7ef8138" providerId="LiveId" clId="{A1A2562D-A9AC-47F3-A94C-6C979242E82C}" dt="2023-10-19T23:38:14.174" v="53" actId="478"/>
          <ac:spMkLst>
            <pc:docMk/>
            <pc:sldMk cId="754667137" sldId="386"/>
            <ac:spMk id="5" creationId="{74968183-BE0F-5C15-1AC8-63A9A94CD357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11" creationId="{DF47E2D0-A5D4-F629-BF25-7DC6FFDE3008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12" creationId="{9E05D439-3C47-9D0A-E905-41511E6D7262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20" creationId="{93CFAAB1-C738-2933-D50B-3AB85D1F6D3B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21" creationId="{4C097434-760E-B5F2-8C40-AA47D80AA7F9}"/>
          </ac:spMkLst>
        </pc:spChg>
        <pc:spChg chg="mod">
          <ac:chgData name="代數白痴 顧" userId="316db6a4f7ef8138" providerId="LiveId" clId="{A1A2562D-A9AC-47F3-A94C-6C979242E82C}" dt="2023-10-20T00:15:38.395" v="2285" actId="20577"/>
          <ac:spMkLst>
            <pc:docMk/>
            <pc:sldMk cId="754667137" sldId="386"/>
            <ac:spMk id="23" creationId="{00000000-0000-0000-0000-000000000000}"/>
          </ac:spMkLst>
        </pc:spChg>
        <pc:spChg chg="mod topLvl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25" creationId="{5A98D90D-5C3A-AFD7-18C3-339F95428760}"/>
          </ac:spMkLst>
        </pc:spChg>
        <pc:spChg chg="mod topLvl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26" creationId="{D1A61D40-70B8-52E6-658E-EF9F653CF0D1}"/>
          </ac:spMkLst>
        </pc:spChg>
        <pc:spChg chg="mod topLvl">
          <ac:chgData name="代數白痴 顧" userId="316db6a4f7ef8138" providerId="LiveId" clId="{A1A2562D-A9AC-47F3-A94C-6C979242E82C}" dt="2023-10-20T00:19:27.439" v="2343" actId="14100"/>
          <ac:spMkLst>
            <pc:docMk/>
            <pc:sldMk cId="754667137" sldId="386"/>
            <ac:spMk id="27" creationId="{59534299-6C8A-D2FF-B90C-4E44C57EF850}"/>
          </ac:spMkLst>
        </pc:spChg>
        <pc:spChg chg="mod topLvl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28" creationId="{0200C782-BA87-C14A-F33C-E54927DB2ABF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29" creationId="{22985837-8349-6A74-360D-2EACC790B8E9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30" creationId="{FA76D01D-B5A1-CBAE-7D3E-6E2C94C1DA3F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33" creationId="{3CA0E570-FAA1-A499-C16D-28D8973DA8B0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42" creationId="{7712598F-853D-6609-E07A-1C170EEB2F38}"/>
          </ac:spMkLst>
        </pc:spChg>
        <pc:spChg chg="add mod">
          <ac:chgData name="代數白痴 顧" userId="316db6a4f7ef8138" providerId="LiveId" clId="{A1A2562D-A9AC-47F3-A94C-6C979242E82C}" dt="2023-10-19T23:49:56.496" v="1250" actId="1035"/>
          <ac:spMkLst>
            <pc:docMk/>
            <pc:sldMk cId="754667137" sldId="386"/>
            <ac:spMk id="44" creationId="{C9546B42-9C52-52D2-2F84-150C4B36E775}"/>
          </ac:spMkLst>
        </pc:spChg>
        <pc:spChg chg="add mod">
          <ac:chgData name="代數白痴 顧" userId="316db6a4f7ef8138" providerId="LiveId" clId="{A1A2562D-A9AC-47F3-A94C-6C979242E82C}" dt="2023-10-19T23:49:56.496" v="1250" actId="1035"/>
          <ac:spMkLst>
            <pc:docMk/>
            <pc:sldMk cId="754667137" sldId="386"/>
            <ac:spMk id="45" creationId="{742982A8-D409-EC34-5339-B18A83E2DEC4}"/>
          </ac:spMkLst>
        </pc:spChg>
        <pc:spChg chg="add mod">
          <ac:chgData name="代數白痴 顧" userId="316db6a4f7ef8138" providerId="LiveId" clId="{A1A2562D-A9AC-47F3-A94C-6C979242E82C}" dt="2023-10-19T23:51:37.418" v="1260" actId="164"/>
          <ac:spMkLst>
            <pc:docMk/>
            <pc:sldMk cId="754667137" sldId="386"/>
            <ac:spMk id="48" creationId="{FBD000AD-15FB-2721-08F4-4104BBD68E7F}"/>
          </ac:spMkLst>
        </pc:spChg>
        <pc:spChg chg="add mod">
          <ac:chgData name="代數白痴 顧" userId="316db6a4f7ef8138" providerId="LiveId" clId="{A1A2562D-A9AC-47F3-A94C-6C979242E82C}" dt="2023-10-19T23:58:00.550" v="1437" actId="14100"/>
          <ac:spMkLst>
            <pc:docMk/>
            <pc:sldMk cId="754667137" sldId="386"/>
            <ac:spMk id="54" creationId="{C2BAC35D-3BE0-C3E6-87D6-6BCE343AA2E4}"/>
          </ac:spMkLst>
        </pc:spChg>
        <pc:spChg chg="add mod">
          <ac:chgData name="代數白痴 顧" userId="316db6a4f7ef8138" providerId="LiveId" clId="{A1A2562D-A9AC-47F3-A94C-6C979242E82C}" dt="2023-10-19T23:57:25.206" v="1429" actId="164"/>
          <ac:spMkLst>
            <pc:docMk/>
            <pc:sldMk cId="754667137" sldId="386"/>
            <ac:spMk id="55" creationId="{77E27161-F8AC-543A-912B-1E4B592F61DE}"/>
          </ac:spMkLst>
        </pc:spChg>
        <pc:spChg chg="add mod">
          <ac:chgData name="代數白痴 顧" userId="316db6a4f7ef8138" providerId="LiveId" clId="{A1A2562D-A9AC-47F3-A94C-6C979242E82C}" dt="2023-10-19T23:57:25.206" v="1429" actId="164"/>
          <ac:spMkLst>
            <pc:docMk/>
            <pc:sldMk cId="754667137" sldId="386"/>
            <ac:spMk id="56" creationId="{F33F57FF-A0F0-2F5F-BC2F-1A04D15494EE}"/>
          </ac:spMkLst>
        </pc:spChg>
        <pc:spChg chg="add mod">
          <ac:chgData name="代數白痴 顧" userId="316db6a4f7ef8138" providerId="LiveId" clId="{A1A2562D-A9AC-47F3-A94C-6C979242E82C}" dt="2023-10-19T23:57:55.038" v="1436" actId="14100"/>
          <ac:spMkLst>
            <pc:docMk/>
            <pc:sldMk cId="754667137" sldId="386"/>
            <ac:spMk id="57" creationId="{FCB4F519-8FA9-D58E-C6E1-80CA9CA43621}"/>
          </ac:spMkLst>
        </pc:spChg>
        <pc:spChg chg="mod">
          <ac:chgData name="代數白痴 顧" userId="316db6a4f7ef8138" providerId="LiveId" clId="{A1A2562D-A9AC-47F3-A94C-6C979242E82C}" dt="2023-10-19T23:48:06.107" v="850" actId="14100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A1A2562D-A9AC-47F3-A94C-6C979242E82C}" dt="2023-10-20T00:15:17.036" v="2258" actId="1076"/>
          <ac:spMkLst>
            <pc:docMk/>
            <pc:sldMk cId="754667137" sldId="386"/>
            <ac:spMk id="63" creationId="{6A3D65F6-6601-4F5F-808B-BE18446A1D58}"/>
          </ac:spMkLst>
        </pc:spChg>
        <pc:spChg chg="add mod">
          <ac:chgData name="代數白痴 顧" userId="316db6a4f7ef8138" providerId="LiveId" clId="{A1A2562D-A9AC-47F3-A94C-6C979242E82C}" dt="2023-10-20T00:14:49.717" v="2253" actId="1076"/>
          <ac:spMkLst>
            <pc:docMk/>
            <pc:sldMk cId="754667137" sldId="386"/>
            <ac:spMk id="64" creationId="{08A80C9D-0C6C-A856-073B-1D6C9659D99C}"/>
          </ac:spMkLst>
        </pc:spChg>
        <pc:spChg chg="add mod">
          <ac:chgData name="代數白痴 顧" userId="316db6a4f7ef8138" providerId="LiveId" clId="{A1A2562D-A9AC-47F3-A94C-6C979242E82C}" dt="2023-10-20T00:14:39.853" v="2251" actId="1076"/>
          <ac:spMkLst>
            <pc:docMk/>
            <pc:sldMk cId="754667137" sldId="386"/>
            <ac:spMk id="70" creationId="{AEC50B17-4B29-7D0E-A571-4CC34D74DB8B}"/>
          </ac:spMkLst>
        </pc:spChg>
        <pc:spChg chg="add mod">
          <ac:chgData name="代數白痴 顧" userId="316db6a4f7ef8138" providerId="LiveId" clId="{A1A2562D-A9AC-47F3-A94C-6C979242E82C}" dt="2023-10-20T00:14:10.653" v="2238" actId="1036"/>
          <ac:spMkLst>
            <pc:docMk/>
            <pc:sldMk cId="754667137" sldId="386"/>
            <ac:spMk id="71" creationId="{82270694-3C31-EF0A-C7A6-A8D9E06D9711}"/>
          </ac:spMkLst>
        </pc:spChg>
        <pc:spChg chg="add mod">
          <ac:chgData name="代數白痴 顧" userId="316db6a4f7ef8138" providerId="LiveId" clId="{A1A2562D-A9AC-47F3-A94C-6C979242E82C}" dt="2023-10-20T00:14:33.077" v="2250" actId="1076"/>
          <ac:spMkLst>
            <pc:docMk/>
            <pc:sldMk cId="754667137" sldId="386"/>
            <ac:spMk id="72" creationId="{B4561312-CC57-B0C2-09EB-71A4468619C4}"/>
          </ac:spMkLst>
        </pc:spChg>
        <pc:spChg chg="add mod">
          <ac:chgData name="代數白痴 顧" userId="316db6a4f7ef8138" providerId="LiveId" clId="{A1A2562D-A9AC-47F3-A94C-6C979242E82C}" dt="2023-10-20T00:14:56.628" v="2254" actId="1076"/>
          <ac:spMkLst>
            <pc:docMk/>
            <pc:sldMk cId="754667137" sldId="386"/>
            <ac:spMk id="73" creationId="{E23EA116-56B7-668D-4869-AFC87316BDA5}"/>
          </ac:spMkLst>
        </pc:spChg>
        <pc:spChg chg="add mod">
          <ac:chgData name="代數白痴 顧" userId="316db6a4f7ef8138" providerId="LiveId" clId="{A1A2562D-A9AC-47F3-A94C-6C979242E82C}" dt="2023-10-20T00:15:03.326" v="2255" actId="1076"/>
          <ac:spMkLst>
            <pc:docMk/>
            <pc:sldMk cId="754667137" sldId="386"/>
            <ac:spMk id="74" creationId="{DFB71BFE-5D8B-3B09-460A-7C6D6567062F}"/>
          </ac:spMkLst>
        </pc:spChg>
        <pc:spChg chg="add mod">
          <ac:chgData name="代數白痴 顧" userId="316db6a4f7ef8138" providerId="LiveId" clId="{A1A2562D-A9AC-47F3-A94C-6C979242E82C}" dt="2023-10-20T00:15:08.469" v="2256" actId="1076"/>
          <ac:spMkLst>
            <pc:docMk/>
            <pc:sldMk cId="754667137" sldId="386"/>
            <ac:spMk id="75" creationId="{84C428BB-D7D1-1E40-14E8-A24DD0CCF196}"/>
          </ac:spMkLst>
        </pc:spChg>
        <pc:spChg chg="add mod">
          <ac:chgData name="代數白痴 顧" userId="316db6a4f7ef8138" providerId="LiveId" clId="{A1A2562D-A9AC-47F3-A94C-6C979242E82C}" dt="2023-10-20T00:15:11.540" v="2257" actId="1076"/>
          <ac:spMkLst>
            <pc:docMk/>
            <pc:sldMk cId="754667137" sldId="386"/>
            <ac:spMk id="76" creationId="{A625BF61-EFF8-8830-1FF2-2076ED49CD09}"/>
          </ac:spMkLst>
        </pc:spChg>
        <pc:spChg chg="add mod">
          <ac:chgData name="代數白痴 顧" userId="316db6a4f7ef8138" providerId="LiveId" clId="{A1A2562D-A9AC-47F3-A94C-6C979242E82C}" dt="2023-10-20T00:15:20.853" v="2259" actId="1076"/>
          <ac:spMkLst>
            <pc:docMk/>
            <pc:sldMk cId="754667137" sldId="386"/>
            <ac:spMk id="77" creationId="{9F8A0E93-1BEA-DA97-116D-52E4613A3118}"/>
          </ac:spMkLst>
        </pc:spChg>
        <pc:spChg chg="add del mod">
          <ac:chgData name="代數白痴 顧" userId="316db6a4f7ef8138" providerId="LiveId" clId="{A1A2562D-A9AC-47F3-A94C-6C979242E82C}" dt="2023-10-20T00:00:36.802" v="1504" actId="478"/>
          <ac:spMkLst>
            <pc:docMk/>
            <pc:sldMk cId="754667137" sldId="386"/>
            <ac:spMk id="78" creationId="{39BDF841-4356-16AC-AB25-C38B679FAF1D}"/>
          </ac:spMkLst>
        </pc:spChg>
        <pc:spChg chg="add mod">
          <ac:chgData name="代數白痴 顧" userId="316db6a4f7ef8138" providerId="LiveId" clId="{A1A2562D-A9AC-47F3-A94C-6C979242E82C}" dt="2023-10-20T00:01:34.549" v="1511" actId="164"/>
          <ac:spMkLst>
            <pc:docMk/>
            <pc:sldMk cId="754667137" sldId="386"/>
            <ac:spMk id="79" creationId="{02437AE3-7F08-BA47-783E-AB36E727F9DD}"/>
          </ac:spMkLst>
        </pc:spChg>
        <pc:spChg chg="add mod ord">
          <ac:chgData name="代數白痴 顧" userId="316db6a4f7ef8138" providerId="LiveId" clId="{A1A2562D-A9AC-47F3-A94C-6C979242E82C}" dt="2023-10-20T00:13:27.692" v="2223" actId="164"/>
          <ac:spMkLst>
            <pc:docMk/>
            <pc:sldMk cId="754667137" sldId="386"/>
            <ac:spMk id="85" creationId="{B9ED9451-B569-95B2-0D38-65C737B95C99}"/>
          </ac:spMkLst>
        </pc:spChg>
        <pc:spChg chg="add mod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86" creationId="{AAF988B3-6DCF-3BE4-D762-F0964ED9E6B6}"/>
          </ac:spMkLst>
        </pc:spChg>
        <pc:spChg chg="add mod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93" creationId="{6FD7294E-CC17-B700-16C3-6197018B248E}"/>
          </ac:spMkLst>
        </pc:spChg>
        <pc:spChg chg="add mod topLvl">
          <ac:chgData name="代數白痴 顧" userId="316db6a4f7ef8138" providerId="LiveId" clId="{A1A2562D-A9AC-47F3-A94C-6C979242E82C}" dt="2023-10-20T00:19:49.810" v="2351" actId="164"/>
          <ac:spMkLst>
            <pc:docMk/>
            <pc:sldMk cId="754667137" sldId="386"/>
            <ac:spMk id="96" creationId="{339F05E7-2BE4-9189-6134-43665EE51C4B}"/>
          </ac:spMkLst>
        </pc:spChg>
        <pc:spChg chg="add mod topLvl">
          <ac:chgData name="代數白痴 顧" userId="316db6a4f7ef8138" providerId="LiveId" clId="{A1A2562D-A9AC-47F3-A94C-6C979242E82C}" dt="2023-10-20T00:19:49.810" v="2351" actId="164"/>
          <ac:spMkLst>
            <pc:docMk/>
            <pc:sldMk cId="754667137" sldId="386"/>
            <ac:spMk id="102" creationId="{8134E396-8E60-48B4-ED68-001350366108}"/>
          </ac:spMkLst>
        </pc:spChg>
        <pc:spChg chg="add mod topLvl">
          <ac:chgData name="代數白痴 顧" userId="316db6a4f7ef8138" providerId="LiveId" clId="{A1A2562D-A9AC-47F3-A94C-6C979242E82C}" dt="2023-10-20T00:19:49.810" v="2351" actId="164"/>
          <ac:spMkLst>
            <pc:docMk/>
            <pc:sldMk cId="754667137" sldId="386"/>
            <ac:spMk id="112" creationId="{357A2549-DB46-935F-6BF3-08CFCF69106F}"/>
          </ac:spMkLst>
        </pc:spChg>
        <pc:spChg chg="add mod topLvl">
          <ac:chgData name="代數白痴 顧" userId="316db6a4f7ef8138" providerId="LiveId" clId="{A1A2562D-A9AC-47F3-A94C-6C979242E82C}" dt="2023-10-20T00:49:27.585" v="3639" actId="403"/>
          <ac:spMkLst>
            <pc:docMk/>
            <pc:sldMk cId="754667137" sldId="386"/>
            <ac:spMk id="113" creationId="{A9E3B91F-BD13-2E6E-438C-75B1FC866137}"/>
          </ac:spMkLst>
        </pc:spChg>
        <pc:spChg chg="add mod topLvl">
          <ac:chgData name="代數白痴 顧" userId="316db6a4f7ef8138" providerId="LiveId" clId="{A1A2562D-A9AC-47F3-A94C-6C979242E82C}" dt="2023-10-20T00:49:27.585" v="3639" actId="403"/>
          <ac:spMkLst>
            <pc:docMk/>
            <pc:sldMk cId="754667137" sldId="386"/>
            <ac:spMk id="114" creationId="{A4C17B52-53D7-E8B6-2CEE-CE9AE7535506}"/>
          </ac:spMkLst>
        </pc:spChg>
        <pc:spChg chg="add mod topLvl">
          <ac:chgData name="代數白痴 顧" userId="316db6a4f7ef8138" providerId="LiveId" clId="{A1A2562D-A9AC-47F3-A94C-6C979242E82C}" dt="2023-10-20T00:49:27.585" v="3639" actId="403"/>
          <ac:spMkLst>
            <pc:docMk/>
            <pc:sldMk cId="754667137" sldId="386"/>
            <ac:spMk id="115" creationId="{3C84CD5D-EFA3-8C0B-EC92-B9E1F1953A94}"/>
          </ac:spMkLst>
        </pc:spChg>
        <pc:spChg chg="add mod topLvl">
          <ac:chgData name="代數白痴 顧" userId="316db6a4f7ef8138" providerId="LiveId" clId="{A1A2562D-A9AC-47F3-A94C-6C979242E82C}" dt="2023-10-20T00:49:34.651" v="3640" actId="1076"/>
          <ac:spMkLst>
            <pc:docMk/>
            <pc:sldMk cId="754667137" sldId="386"/>
            <ac:spMk id="116" creationId="{5F3DF952-C126-57A6-12D7-6D674669E8D9}"/>
          </ac:spMkLst>
        </pc:spChg>
        <pc:spChg chg="add mod topLvl">
          <ac:chgData name="代數白痴 顧" userId="316db6a4f7ef8138" providerId="LiveId" clId="{A1A2562D-A9AC-47F3-A94C-6C979242E82C}" dt="2023-10-20T00:49:38.451" v="3641" actId="1076"/>
          <ac:spMkLst>
            <pc:docMk/>
            <pc:sldMk cId="754667137" sldId="386"/>
            <ac:spMk id="117" creationId="{28427D6F-E203-B69A-D84B-B99F57BD0CE2}"/>
          </ac:spMkLst>
        </pc:spChg>
        <pc:grpChg chg="del topLvl">
          <ac:chgData name="代數白痴 顧" userId="316db6a4f7ef8138" providerId="LiveId" clId="{A1A2562D-A9AC-47F3-A94C-6C979242E82C}" dt="2023-10-20T00:11:04.791" v="2018" actId="165"/>
          <ac:grpSpMkLst>
            <pc:docMk/>
            <pc:sldMk cId="754667137" sldId="386"/>
            <ac:grpSpMk id="22" creationId="{A3CC8F27-045F-A59D-8DF9-98CD3DC0C414}"/>
          </ac:grpSpMkLst>
        </pc:grpChg>
        <pc:grpChg chg="del">
          <ac:chgData name="代數白痴 顧" userId="316db6a4f7ef8138" providerId="LiveId" clId="{A1A2562D-A9AC-47F3-A94C-6C979242E82C}" dt="2023-10-20T00:05:44.524" v="1707" actId="478"/>
          <ac:grpSpMkLst>
            <pc:docMk/>
            <pc:sldMk cId="754667137" sldId="386"/>
            <ac:grpSpMk id="32" creationId="{24BA7579-A699-0B0A-284D-1BEA2D37DC3F}"/>
          </ac:grpSpMkLst>
        </pc:grpChg>
        <pc:grpChg chg="add del mod">
          <ac:chgData name="代數白痴 顧" userId="316db6a4f7ef8138" providerId="LiveId" clId="{A1A2562D-A9AC-47F3-A94C-6C979242E82C}" dt="2023-10-19T23:56:48.475" v="1417" actId="478"/>
          <ac:grpSpMkLst>
            <pc:docMk/>
            <pc:sldMk cId="754667137" sldId="386"/>
            <ac:grpSpMk id="53" creationId="{572695B0-FF84-DE86-5142-78A3A8A7548F}"/>
          </ac:grpSpMkLst>
        </pc:grpChg>
        <pc:grpChg chg="add mod">
          <ac:chgData name="代數白痴 顧" userId="316db6a4f7ef8138" providerId="LiveId" clId="{A1A2562D-A9AC-47F3-A94C-6C979242E82C}" dt="2023-10-20T00:13:27.692" v="2223" actId="164"/>
          <ac:grpSpMkLst>
            <pc:docMk/>
            <pc:sldMk cId="754667137" sldId="386"/>
            <ac:grpSpMk id="65" creationId="{24AB4F25-FA65-03F3-2DB3-B0FE6F9DA2FD}"/>
          </ac:grpSpMkLst>
        </pc:grpChg>
        <pc:grpChg chg="add del mod">
          <ac:chgData name="代數白痴 顧" userId="316db6a4f7ef8138" providerId="LiveId" clId="{A1A2562D-A9AC-47F3-A94C-6C979242E82C}" dt="2023-10-20T00:02:16.588" v="1521" actId="478"/>
          <ac:grpSpMkLst>
            <pc:docMk/>
            <pc:sldMk cId="754667137" sldId="386"/>
            <ac:grpSpMk id="84" creationId="{9A39DC6E-A06F-B30A-CD0B-7AD17A48C02D}"/>
          </ac:grpSpMkLst>
        </pc:grpChg>
        <pc:grpChg chg="add mod">
          <ac:chgData name="代數白痴 顧" userId="316db6a4f7ef8138" providerId="LiveId" clId="{A1A2562D-A9AC-47F3-A94C-6C979242E82C}" dt="2023-10-20T00:20:47.840" v="2364" actId="164"/>
          <ac:grpSpMkLst>
            <pc:docMk/>
            <pc:sldMk cId="754667137" sldId="386"/>
            <ac:grpSpMk id="94" creationId="{5B07DBBF-7CA7-A275-C3B1-86B99501315C}"/>
          </ac:grpSpMkLst>
        </pc:grpChg>
        <pc:grpChg chg="add mod">
          <ac:chgData name="代數白痴 顧" userId="316db6a4f7ef8138" providerId="LiveId" clId="{A1A2562D-A9AC-47F3-A94C-6C979242E82C}" dt="2023-10-20T00:13:45.046" v="2227" actId="1076"/>
          <ac:grpSpMkLst>
            <pc:docMk/>
            <pc:sldMk cId="754667137" sldId="386"/>
            <ac:grpSpMk id="95" creationId="{69851EC2-D8ED-7D95-00BD-678100CFFFC7}"/>
          </ac:grpSpMkLst>
        </pc:grpChg>
        <pc:grpChg chg="add del mod">
          <ac:chgData name="代數白痴 顧" userId="316db6a4f7ef8138" providerId="LiveId" clId="{A1A2562D-A9AC-47F3-A94C-6C979242E82C}" dt="2023-10-20T00:19:36.105" v="2345" actId="165"/>
          <ac:grpSpMkLst>
            <pc:docMk/>
            <pc:sldMk cId="754667137" sldId="386"/>
            <ac:grpSpMk id="118" creationId="{65638B17-142F-ED1F-5CC4-B813FEFA3645}"/>
          </ac:grpSpMkLst>
        </pc:grpChg>
        <pc:grpChg chg="add mod">
          <ac:chgData name="代數白痴 顧" userId="316db6a4f7ef8138" providerId="LiveId" clId="{A1A2562D-A9AC-47F3-A94C-6C979242E82C}" dt="2023-10-20T00:20:47.840" v="2364" actId="164"/>
          <ac:grpSpMkLst>
            <pc:docMk/>
            <pc:sldMk cId="754667137" sldId="386"/>
            <ac:grpSpMk id="119" creationId="{BBB805CA-F26B-1690-898D-9F9E11D457BC}"/>
          </ac:grpSpMkLst>
        </pc:grpChg>
        <pc:grpChg chg="add mod">
          <ac:chgData name="代數白痴 顧" userId="316db6a4f7ef8138" providerId="LiveId" clId="{A1A2562D-A9AC-47F3-A94C-6C979242E82C}" dt="2023-10-20T00:20:47.840" v="2364" actId="164"/>
          <ac:grpSpMkLst>
            <pc:docMk/>
            <pc:sldMk cId="754667137" sldId="386"/>
            <ac:grpSpMk id="120" creationId="{13F54BB8-F995-ADF0-164B-FBC54313B3B9}"/>
          </ac:grpSpMkLst>
        </pc:grpChg>
        <pc:graphicFrameChg chg="del">
          <ac:chgData name="代數白痴 顧" userId="316db6a4f7ef8138" providerId="LiveId" clId="{A1A2562D-A9AC-47F3-A94C-6C979242E82C}" dt="2023-10-19T23:42:18.345" v="345" actId="478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add del mod">
          <ac:chgData name="代數白痴 顧" userId="316db6a4f7ef8138" providerId="LiveId" clId="{A1A2562D-A9AC-47F3-A94C-6C979242E82C}" dt="2023-10-20T00:03:25.010" v="1538" actId="1076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graphicFrameChg chg="add mod">
          <ac:chgData name="代數白痴 顧" userId="316db6a4f7ef8138" providerId="LiveId" clId="{A1A2562D-A9AC-47F3-A94C-6C979242E82C}" dt="2023-10-19T23:44:02.511" v="376" actId="1076"/>
          <ac:graphicFrameMkLst>
            <pc:docMk/>
            <pc:sldMk cId="754667137" sldId="386"/>
            <ac:graphicFrameMk id="10" creationId="{CD640398-1EC9-5B78-84AA-45ED33ADF8FA}"/>
          </ac:graphicFrameMkLst>
        </pc:graphicFrameChg>
        <pc:graphicFrameChg chg="add mod">
          <ac:chgData name="代數白痴 顧" userId="316db6a4f7ef8138" providerId="LiveId" clId="{A1A2562D-A9AC-47F3-A94C-6C979242E82C}" dt="2023-10-19T23:44:31.730" v="443" actId="1038"/>
          <ac:graphicFrameMkLst>
            <pc:docMk/>
            <pc:sldMk cId="754667137" sldId="386"/>
            <ac:graphicFrameMk id="17" creationId="{84D23C40-671F-7D8D-5A13-888226CD0376}"/>
          </ac:graphicFrameMkLst>
        </pc:graphicFrameChg>
        <pc:graphicFrameChg chg="add mod">
          <ac:chgData name="代數白痴 顧" userId="316db6a4f7ef8138" providerId="LiveId" clId="{A1A2562D-A9AC-47F3-A94C-6C979242E82C}" dt="2023-10-19T23:44:59.378" v="501" actId="1037"/>
          <ac:graphicFrameMkLst>
            <pc:docMk/>
            <pc:sldMk cId="754667137" sldId="386"/>
            <ac:graphicFrameMk id="19" creationId="{343001B1-E02D-6AC3-9A48-CD514C74D4F7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87" creationId="{F98D2A15-97A1-11B7-37A6-B58CF96A3005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89" creationId="{CB5679E6-8E5F-4985-B9C6-D4B88A5C2297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90" creationId="{BF953445-D27C-A586-F002-70F7528F91FE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91" creationId="{4227DC1B-36FE-406E-F808-FBFFE68EC957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92" creationId="{D5A9E8B0-B60E-9F2B-A564-BCF70005C6D7}"/>
          </ac:graphicFrameMkLst>
        </pc:graphicFrameChg>
        <pc:picChg chg="del">
          <ac:chgData name="代數白痴 顧" userId="316db6a4f7ef8138" providerId="LiveId" clId="{A1A2562D-A9AC-47F3-A94C-6C979242E82C}" dt="2023-10-19T23:38:17.592" v="54" actId="478"/>
          <ac:picMkLst>
            <pc:docMk/>
            <pc:sldMk cId="754667137" sldId="386"/>
            <ac:picMk id="4" creationId="{6738B2A8-B331-98AB-143F-1C50038BCA7C}"/>
          </ac:picMkLst>
        </pc:picChg>
        <pc:picChg chg="del topLvl">
          <ac:chgData name="代數白痴 顧" userId="316db6a4f7ef8138" providerId="LiveId" clId="{A1A2562D-A9AC-47F3-A94C-6C979242E82C}" dt="2023-10-20T00:05:44.524" v="1707" actId="478"/>
          <ac:picMkLst>
            <pc:docMk/>
            <pc:sldMk cId="754667137" sldId="386"/>
            <ac:picMk id="31" creationId="{CF5DCE6B-5B41-0FB5-38CC-15E9DF33A5F0}"/>
          </ac:picMkLst>
        </pc:picChg>
        <pc:picChg chg="add del mod">
          <ac:chgData name="代數白痴 顧" userId="316db6a4f7ef8138" providerId="LiveId" clId="{A1A2562D-A9AC-47F3-A94C-6C979242E82C}" dt="2023-10-20T00:02:57.622" v="1534" actId="478"/>
          <ac:picMkLst>
            <pc:docMk/>
            <pc:sldMk cId="754667137" sldId="386"/>
            <ac:picMk id="47" creationId="{FF7F91D3-A0E6-83B8-0888-DE833254042F}"/>
          </ac:picMkLst>
        </pc:pic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7" creationId="{A4E6CC06-4E52-1256-0DA4-A06924440829}"/>
          </ac:cxnSpMkLst>
        </pc:cxnChg>
        <pc:cxnChg chg="add del mod">
          <ac:chgData name="代數白痴 顧" userId="316db6a4f7ef8138" providerId="LiveId" clId="{A1A2562D-A9AC-47F3-A94C-6C979242E82C}" dt="2023-10-20T00:15:27.211" v="2260" actId="478"/>
          <ac:cxnSpMkLst>
            <pc:docMk/>
            <pc:sldMk cId="754667137" sldId="386"/>
            <ac:cxnSpMk id="8" creationId="{9CB67F6A-5F16-2D92-1995-E0DD5210A9FB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9" creationId="{DE436545-6355-BB86-AF01-D4F88E54217D}"/>
          </ac:cxnSpMkLst>
        </pc:cxnChg>
        <pc:cxnChg chg="mod">
          <ac:chgData name="代數白痴 顧" userId="316db6a4f7ef8138" providerId="LiveId" clId="{A1A2562D-A9AC-47F3-A94C-6C979242E82C}" dt="2023-10-19T23:48:26.523" v="914" actId="103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4" creationId="{1B3F4F4F-6E74-0EC6-4CED-45BBAB4272BD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5" creationId="{C361A511-FF33-F243-F676-470D6FE0CF47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6" creationId="{EDE0404A-1018-C35B-D013-467B968776EE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8" creationId="{761E7BE3-6558-15EC-CD84-DF6FC9611475}"/>
          </ac:cxnSpMkLst>
        </pc:cxnChg>
        <pc:cxnChg chg="mod topLvl">
          <ac:chgData name="代數白痴 顧" userId="316db6a4f7ef8138" providerId="LiveId" clId="{A1A2562D-A9AC-47F3-A94C-6C979242E82C}" dt="2023-10-20T00:16:02.540" v="2289" actId="14100"/>
          <ac:cxnSpMkLst>
            <pc:docMk/>
            <pc:sldMk cId="754667137" sldId="386"/>
            <ac:cxnSpMk id="24" creationId="{63855BF0-B54B-7A91-EFB5-B33AB0DB92AC}"/>
          </ac:cxnSpMkLst>
        </pc:cxnChg>
        <pc:cxnChg chg="add mod">
          <ac:chgData name="代數白痴 顧" userId="316db6a4f7ef8138" providerId="LiveId" clId="{A1A2562D-A9AC-47F3-A94C-6C979242E82C}" dt="2023-10-19T23:47:56.188" v="843" actId="1035"/>
          <ac:cxnSpMkLst>
            <pc:docMk/>
            <pc:sldMk cId="754667137" sldId="386"/>
            <ac:cxnSpMk id="35" creationId="{E920DF38-9A78-CEE1-87CA-4CCC94DC2E32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36" creationId="{926A4275-A1A4-D4D9-53AD-86255DADA1F0}"/>
          </ac:cxnSpMkLst>
        </pc:cxnChg>
        <pc:cxnChg chg="add mod">
          <ac:chgData name="代數白痴 顧" userId="316db6a4f7ef8138" providerId="LiveId" clId="{A1A2562D-A9AC-47F3-A94C-6C979242E82C}" dt="2023-10-19T23:48:35.757" v="986" actId="1038"/>
          <ac:cxnSpMkLst>
            <pc:docMk/>
            <pc:sldMk cId="754667137" sldId="386"/>
            <ac:cxnSpMk id="37" creationId="{ED159C63-B0BD-E578-A0AA-7E08E06C2E84}"/>
          </ac:cxnSpMkLst>
        </pc:cxnChg>
        <pc:cxnChg chg="add mod">
          <ac:chgData name="代數白痴 顧" userId="316db6a4f7ef8138" providerId="LiveId" clId="{A1A2562D-A9AC-47F3-A94C-6C979242E82C}" dt="2023-10-19T23:49:00.250" v="1046" actId="1037"/>
          <ac:cxnSpMkLst>
            <pc:docMk/>
            <pc:sldMk cId="754667137" sldId="386"/>
            <ac:cxnSpMk id="38" creationId="{35866353-81B1-E6CE-844B-7FA1AF6E9BAB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39" creationId="{06D0FDA6-61FB-3563-5591-D7FC53413E8B}"/>
          </ac:cxnSpMkLst>
        </pc:cxnChg>
        <pc:cxnChg chg="add mod">
          <ac:chgData name="代數白痴 顧" userId="316db6a4f7ef8138" providerId="LiveId" clId="{A1A2562D-A9AC-47F3-A94C-6C979242E82C}" dt="2023-10-19T23:49:05.012" v="1092" actId="1038"/>
          <ac:cxnSpMkLst>
            <pc:docMk/>
            <pc:sldMk cId="754667137" sldId="386"/>
            <ac:cxnSpMk id="40" creationId="{D181F89F-359D-4D80-A580-0ADE941A899E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41" creationId="{40348319-411A-6AB4-6F6D-B6450E842B72}"/>
          </ac:cxnSpMkLst>
        </pc:cxnChg>
        <pc:cxnChg chg="add mod">
          <ac:chgData name="代數白痴 顧" userId="316db6a4f7ef8138" providerId="LiveId" clId="{A1A2562D-A9AC-47F3-A94C-6C979242E82C}" dt="2023-10-19T23:49:12.840" v="1155" actId="1037"/>
          <ac:cxnSpMkLst>
            <pc:docMk/>
            <pc:sldMk cId="754667137" sldId="386"/>
            <ac:cxnSpMk id="43" creationId="{6775B9AF-B692-5BCA-01A5-AA53BF50210C}"/>
          </ac:cxnSpMkLst>
        </pc:cxnChg>
        <pc:cxnChg chg="add mod">
          <ac:chgData name="代數白痴 顧" userId="316db6a4f7ef8138" providerId="LiveId" clId="{A1A2562D-A9AC-47F3-A94C-6C979242E82C}" dt="2023-10-19T23:56:48.475" v="1417" actId="478"/>
          <ac:cxnSpMkLst>
            <pc:docMk/>
            <pc:sldMk cId="754667137" sldId="386"/>
            <ac:cxnSpMk id="50" creationId="{4A73BE6F-2656-BB38-9368-F61A524CCB9E}"/>
          </ac:cxnSpMkLst>
        </pc:cxnChg>
        <pc:cxnChg chg="add mod">
          <ac:chgData name="代數白痴 顧" userId="316db6a4f7ef8138" providerId="LiveId" clId="{A1A2562D-A9AC-47F3-A94C-6C979242E82C}" dt="2023-10-19T23:56:48.475" v="1417" actId="478"/>
          <ac:cxnSpMkLst>
            <pc:docMk/>
            <pc:sldMk cId="754667137" sldId="386"/>
            <ac:cxnSpMk id="52" creationId="{7FBF17E0-E1A1-B067-30CE-BAAA13357196}"/>
          </ac:cxnSpMkLst>
        </pc:cxnChg>
        <pc:cxnChg chg="add mod">
          <ac:chgData name="代數白痴 顧" userId="316db6a4f7ef8138" providerId="LiveId" clId="{A1A2562D-A9AC-47F3-A94C-6C979242E82C}" dt="2023-10-19T23:58:00.550" v="1437" actId="14100"/>
          <ac:cxnSpMkLst>
            <pc:docMk/>
            <pc:sldMk cId="754667137" sldId="386"/>
            <ac:cxnSpMk id="59" creationId="{6248CC12-8242-4FCE-103F-4CED91FFCD46}"/>
          </ac:cxnSpMkLst>
        </pc:cxnChg>
        <pc:cxnChg chg="add mod">
          <ac:chgData name="代數白痴 顧" userId="316db6a4f7ef8138" providerId="LiveId" clId="{A1A2562D-A9AC-47F3-A94C-6C979242E82C}" dt="2023-10-19T23:58:00.550" v="1437" actId="14100"/>
          <ac:cxnSpMkLst>
            <pc:docMk/>
            <pc:sldMk cId="754667137" sldId="386"/>
            <ac:cxnSpMk id="62" creationId="{04E49C6D-74F6-066A-55BA-A6C7DA8F66DB}"/>
          </ac:cxnSpMkLst>
        </pc:cxnChg>
        <pc:cxnChg chg="add mod">
          <ac:chgData name="代數白痴 顧" userId="316db6a4f7ef8138" providerId="LiveId" clId="{A1A2562D-A9AC-47F3-A94C-6C979242E82C}" dt="2023-10-20T00:02:16.588" v="1521" actId="478"/>
          <ac:cxnSpMkLst>
            <pc:docMk/>
            <pc:sldMk cId="754667137" sldId="386"/>
            <ac:cxnSpMk id="81" creationId="{A108A5A2-E617-35B0-382D-F831EEB95513}"/>
          </ac:cxnSpMkLst>
        </pc:cxnChg>
        <pc:cxnChg chg="add mod">
          <ac:chgData name="代數白痴 顧" userId="316db6a4f7ef8138" providerId="LiveId" clId="{A1A2562D-A9AC-47F3-A94C-6C979242E82C}" dt="2023-10-20T00:02:16.588" v="1521" actId="478"/>
          <ac:cxnSpMkLst>
            <pc:docMk/>
            <pc:sldMk cId="754667137" sldId="386"/>
            <ac:cxnSpMk id="83" creationId="{904779BA-6A1B-1CA4-2455-6A2F0F038ED9}"/>
          </ac:cxnSpMkLst>
        </pc:cxnChg>
        <pc:cxnChg chg="add del mod">
          <ac:chgData name="代數白痴 顧" userId="316db6a4f7ef8138" providerId="LiveId" clId="{A1A2562D-A9AC-47F3-A94C-6C979242E82C}" dt="2023-10-20T00:12:01.535" v="2086" actId="478"/>
          <ac:cxnSpMkLst>
            <pc:docMk/>
            <pc:sldMk cId="754667137" sldId="386"/>
            <ac:cxnSpMk id="88" creationId="{FAD7166F-511F-0C74-B0F1-656FD3AF36BF}"/>
          </ac:cxnSpMkLst>
        </pc:cxnChg>
        <pc:cxnChg chg="add del mod">
          <ac:chgData name="代數白痴 顧" userId="316db6a4f7ef8138" providerId="LiveId" clId="{A1A2562D-A9AC-47F3-A94C-6C979242E82C}" dt="2023-10-20T00:17:38.596" v="2303" actId="478"/>
          <ac:cxnSpMkLst>
            <pc:docMk/>
            <pc:sldMk cId="754667137" sldId="386"/>
            <ac:cxnSpMk id="99" creationId="{B22F059F-BFC1-4164-5E6A-BDECC3A4818A}"/>
          </ac:cxnSpMkLst>
        </pc:cxnChg>
        <pc:cxnChg chg="add del mod">
          <ac:chgData name="代數白痴 顧" userId="316db6a4f7ef8138" providerId="LiveId" clId="{A1A2562D-A9AC-47F3-A94C-6C979242E82C}" dt="2023-10-20T00:17:39.849" v="2304" actId="478"/>
          <ac:cxnSpMkLst>
            <pc:docMk/>
            <pc:sldMk cId="754667137" sldId="386"/>
            <ac:cxnSpMk id="101" creationId="{AB1E95FB-B8DC-0F42-BDC7-E987AA3B96A8}"/>
          </ac:cxnSpMkLst>
        </pc:cxnChg>
        <pc:cxnChg chg="add mod topLvl">
          <ac:chgData name="代數白痴 顧" userId="316db6a4f7ef8138" providerId="LiveId" clId="{A1A2562D-A9AC-47F3-A94C-6C979242E82C}" dt="2023-10-20T00:19:49.810" v="2351" actId="164"/>
          <ac:cxnSpMkLst>
            <pc:docMk/>
            <pc:sldMk cId="754667137" sldId="386"/>
            <ac:cxnSpMk id="104" creationId="{31C225EA-A58F-B7E2-3FFF-57733B2AD3F9}"/>
          </ac:cxnSpMkLst>
        </pc:cxnChg>
        <pc:cxnChg chg="add mod topLvl">
          <ac:chgData name="代數白痴 顧" userId="316db6a4f7ef8138" providerId="LiveId" clId="{A1A2562D-A9AC-47F3-A94C-6C979242E82C}" dt="2023-10-20T00:19:49.810" v="2351" actId="164"/>
          <ac:cxnSpMkLst>
            <pc:docMk/>
            <pc:sldMk cId="754667137" sldId="386"/>
            <ac:cxnSpMk id="111" creationId="{8FA1A6B1-A2A3-85E2-FA6B-39544BECB1CF}"/>
          </ac:cxnSpMkLst>
        </pc:cxnChg>
      </pc:sldChg>
      <pc:sldChg chg="addSp delSp modSp mod">
        <pc:chgData name="代數白痴 顧" userId="316db6a4f7ef8138" providerId="LiveId" clId="{A1A2562D-A9AC-47F3-A94C-6C979242E82C}" dt="2023-10-20T02:14:44.522" v="7382" actId="1037"/>
        <pc:sldMkLst>
          <pc:docMk/>
          <pc:sldMk cId="731354489" sldId="387"/>
        </pc:sldMkLst>
        <pc:spChg chg="add mod">
          <ac:chgData name="代數白痴 顧" userId="316db6a4f7ef8138" providerId="LiveId" clId="{A1A2562D-A9AC-47F3-A94C-6C979242E82C}" dt="2023-10-20T00:36:58.779" v="3269" actId="164"/>
          <ac:spMkLst>
            <pc:docMk/>
            <pc:sldMk cId="731354489" sldId="387"/>
            <ac:spMk id="15" creationId="{57D890AD-DB6F-04B0-3107-2D27B1D5F18E}"/>
          </ac:spMkLst>
        </pc:spChg>
        <pc:spChg chg="add mod">
          <ac:chgData name="代數白痴 顧" userId="316db6a4f7ef8138" providerId="LiveId" clId="{A1A2562D-A9AC-47F3-A94C-6C979242E82C}" dt="2023-10-20T00:33:44.103" v="3219" actId="164"/>
          <ac:spMkLst>
            <pc:docMk/>
            <pc:sldMk cId="731354489" sldId="387"/>
            <ac:spMk id="19" creationId="{4396B4BE-D4F7-8545-BD0A-C11CCF9AB7BC}"/>
          </ac:spMkLst>
        </pc:spChg>
        <pc:spChg chg="mod">
          <ac:chgData name="代數白痴 顧" userId="316db6a4f7ef8138" providerId="LiveId" clId="{A1A2562D-A9AC-47F3-A94C-6C979242E82C}" dt="2023-10-20T00:38:50.809" v="3317" actId="20577"/>
          <ac:spMkLst>
            <pc:docMk/>
            <pc:sldMk cId="731354489" sldId="387"/>
            <ac:spMk id="23" creationId="{00000000-0000-0000-0000-000000000000}"/>
          </ac:spMkLst>
        </pc:spChg>
        <pc:spChg chg="add mod ord">
          <ac:chgData name="代數白痴 顧" userId="316db6a4f7ef8138" providerId="LiveId" clId="{A1A2562D-A9AC-47F3-A94C-6C979242E82C}" dt="2023-10-20T00:36:58.779" v="3269" actId="164"/>
          <ac:spMkLst>
            <pc:docMk/>
            <pc:sldMk cId="731354489" sldId="387"/>
            <ac:spMk id="26" creationId="{B6E36B08-29DB-BD43-2347-72BF0140B410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1" creationId="{E7DED20A-93FA-A844-86FC-98F84488DDF3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2" creationId="{46EF82CE-7E66-9622-62EA-16B04431D282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4" creationId="{6E89E7FD-ACE8-263D-AEA5-37E2EB321C8D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6" creationId="{8550D6D2-8B89-F2C8-DAE4-30D9F187B066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8" creationId="{7B0972B6-31B0-0E4C-3365-4F34D036662A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43" creationId="{D7CD5F0F-5C76-4E30-E39A-A8D17A0A40A1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4" creationId="{7DE266A4-5E11-339E-EA2F-7C4ACE3B770D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5" creationId="{5F68637B-4835-FD6C-7509-A1E87714BF1A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6" creationId="{D18FCC5E-392C-FC6D-BE78-8C6F894DFB5E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7" creationId="{1E9E2712-1D2A-7359-865A-49E9F6FAD7E8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8" creationId="{D2C6158A-2A70-EB68-7759-4EAD614154F6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9" creationId="{2B822B21-4AB2-9CD8-1D67-2579B2A2E1AC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50" creationId="{7B66BA54-F3D7-7A20-97F1-363CC354A5C2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51" creationId="{6C6EEE66-D1D2-7994-4CB1-4463553407CB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52" creationId="{3216DCF9-C279-4273-49EB-ADC5F0794583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53" creationId="{FB13257D-A57D-8828-69EB-3EF06ACA66A4}"/>
          </ac:spMkLst>
        </pc:spChg>
        <pc:spChg chg="del mod topLvl">
          <ac:chgData name="代數白痴 顧" userId="316db6a4f7ef8138" providerId="LiveId" clId="{A1A2562D-A9AC-47F3-A94C-6C979242E82C}" dt="2023-10-20T00:48:29.075" v="3636" actId="478"/>
          <ac:spMkLst>
            <pc:docMk/>
            <pc:sldMk cId="731354489" sldId="387"/>
            <ac:spMk id="54" creationId="{F0E651DB-3B11-6A0B-207B-E19FDD4BC896}"/>
          </ac:spMkLst>
        </pc:spChg>
        <pc:spChg chg="mod">
          <ac:chgData name="代數白痴 顧" userId="316db6a4f7ef8138" providerId="LiveId" clId="{A1A2562D-A9AC-47F3-A94C-6C979242E82C}" dt="2023-10-20T00:39:33.492" v="3319" actId="165"/>
          <ac:spMkLst>
            <pc:docMk/>
            <pc:sldMk cId="731354489" sldId="387"/>
            <ac:spMk id="55" creationId="{B7C33423-FD35-5E35-0C0F-4704856588BC}"/>
          </ac:spMkLst>
        </pc:spChg>
        <pc:spChg chg="mod">
          <ac:chgData name="代數白痴 顧" userId="316db6a4f7ef8138" providerId="LiveId" clId="{A1A2562D-A9AC-47F3-A94C-6C979242E82C}" dt="2023-10-20T00:39:33.492" v="3319" actId="165"/>
          <ac:spMkLst>
            <pc:docMk/>
            <pc:sldMk cId="731354489" sldId="387"/>
            <ac:spMk id="56" creationId="{8CC46067-1679-6F55-8C08-9846288A827B}"/>
          </ac:spMkLst>
        </pc:spChg>
        <pc:spChg chg="mod">
          <ac:chgData name="代數白痴 顧" userId="316db6a4f7ef8138" providerId="LiveId" clId="{A1A2562D-A9AC-47F3-A94C-6C979242E82C}" dt="2023-10-20T00:39:33.492" v="3319" actId="165"/>
          <ac:spMkLst>
            <pc:docMk/>
            <pc:sldMk cId="731354489" sldId="387"/>
            <ac:spMk id="59" creationId="{A2298597-59A8-FF36-7702-63530C217F78}"/>
          </ac:spMkLst>
        </pc:spChg>
        <pc:spChg chg="mod">
          <ac:chgData name="代數白痴 顧" userId="316db6a4f7ef8138" providerId="LiveId" clId="{A1A2562D-A9AC-47F3-A94C-6C979242E82C}" dt="2023-10-20T00:31:23.515" v="3195" actId="20577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1" creationId="{BF26B424-C7BE-30B9-6309-C5331BC0B5CB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3" creationId="{D7A3C57F-7DD3-0695-D59D-78866A81D22C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4" creationId="{C214F986-FBC5-D343-53A9-44F84994CE5D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5" creationId="{272CCC55-30B2-F1E0-2B07-D387747383AF}"/>
          </ac:spMkLst>
        </pc:spChg>
        <pc:spChg chg="del mod topLvl">
          <ac:chgData name="代數白痴 顧" userId="316db6a4f7ef8138" providerId="LiveId" clId="{A1A2562D-A9AC-47F3-A94C-6C979242E82C}" dt="2023-10-20T00:40:34.501" v="3455" actId="478"/>
          <ac:spMkLst>
            <pc:docMk/>
            <pc:sldMk cId="731354489" sldId="387"/>
            <ac:spMk id="66" creationId="{2E95F48D-DA6B-4CE7-70F2-66FB8B34E004}"/>
          </ac:spMkLst>
        </pc:spChg>
        <pc:spChg chg="del mod topLvl">
          <ac:chgData name="代數白痴 顧" userId="316db6a4f7ef8138" providerId="LiveId" clId="{A1A2562D-A9AC-47F3-A94C-6C979242E82C}" dt="2023-10-20T00:40:34.501" v="3455" actId="478"/>
          <ac:spMkLst>
            <pc:docMk/>
            <pc:sldMk cId="731354489" sldId="387"/>
            <ac:spMk id="72" creationId="{FB3D17A6-4644-A48E-61AC-508176CC5E8F}"/>
          </ac:spMkLst>
        </pc:spChg>
        <pc:grpChg chg="add del mod">
          <ac:chgData name="代數白痴 顧" userId="316db6a4f7ef8138" providerId="LiveId" clId="{A1A2562D-A9AC-47F3-A94C-6C979242E82C}" dt="2023-10-20T00:35:41.811" v="3259" actId="478"/>
          <ac:grpSpMkLst>
            <pc:docMk/>
            <pc:sldMk cId="731354489" sldId="387"/>
            <ac:grpSpMk id="25" creationId="{677F1939-DE64-F17A-93D4-F3784F9413CB}"/>
          </ac:grpSpMkLst>
        </pc:grpChg>
        <pc:grpChg chg="add mod">
          <ac:chgData name="代數白痴 顧" userId="316db6a4f7ef8138" providerId="LiveId" clId="{A1A2562D-A9AC-47F3-A94C-6C979242E82C}" dt="2023-10-20T00:38:37.124" v="3296" actId="1076"/>
          <ac:grpSpMkLst>
            <pc:docMk/>
            <pc:sldMk cId="731354489" sldId="387"/>
            <ac:grpSpMk id="30" creationId="{A505F652-4049-AB3D-D411-D4C327BCF774}"/>
          </ac:grpSpMkLst>
        </pc:grpChg>
        <pc:grpChg chg="add del mod">
          <ac:chgData name="代數白痴 顧" userId="316db6a4f7ef8138" providerId="LiveId" clId="{A1A2562D-A9AC-47F3-A94C-6C979242E82C}" dt="2023-10-20T00:39:33.492" v="3319" actId="165"/>
          <ac:grpSpMkLst>
            <pc:docMk/>
            <pc:sldMk cId="731354489" sldId="387"/>
            <ac:grpSpMk id="40" creationId="{00AEACF1-38DF-5688-A873-F4085C587C92}"/>
          </ac:grpSpMkLst>
        </pc:grpChg>
        <pc:grpChg chg="del mod topLvl">
          <ac:chgData name="代數白痴 顧" userId="316db6a4f7ef8138" providerId="LiveId" clId="{A1A2562D-A9AC-47F3-A94C-6C979242E82C}" dt="2023-10-20T00:39:46.620" v="3323" actId="165"/>
          <ac:grpSpMkLst>
            <pc:docMk/>
            <pc:sldMk cId="731354489" sldId="387"/>
            <ac:grpSpMk id="41" creationId="{FC623CB9-2241-B9C5-48B2-E79418221896}"/>
          </ac:grpSpMkLst>
        </pc:grpChg>
        <pc:grpChg chg="del mod topLvl">
          <ac:chgData name="代數白痴 顧" userId="316db6a4f7ef8138" providerId="LiveId" clId="{A1A2562D-A9AC-47F3-A94C-6C979242E82C}" dt="2023-10-20T00:42:08.837" v="3510" actId="478"/>
          <ac:grpSpMkLst>
            <pc:docMk/>
            <pc:sldMk cId="731354489" sldId="387"/>
            <ac:grpSpMk id="42" creationId="{13DA1F56-7C71-9ACB-C0A1-C6B935C69D1F}"/>
          </ac:grpSpMkLst>
        </pc:grpChg>
        <pc:grpChg chg="add mod">
          <ac:chgData name="代數白痴 顧" userId="316db6a4f7ef8138" providerId="LiveId" clId="{A1A2562D-A9AC-47F3-A94C-6C979242E82C}" dt="2023-10-20T00:48:45.247" v="3638" actId="164"/>
          <ac:grpSpMkLst>
            <pc:docMk/>
            <pc:sldMk cId="731354489" sldId="387"/>
            <ac:grpSpMk id="76" creationId="{E19CC4F3-869C-410D-8BFE-7D7CD7005A35}"/>
          </ac:grpSpMkLst>
        </pc:grpChg>
        <pc:graphicFrameChg chg="mod">
          <ac:chgData name="代數白痴 顧" userId="316db6a4f7ef8138" providerId="LiveId" clId="{A1A2562D-A9AC-47F3-A94C-6C979242E82C}" dt="2023-10-20T00:30:47.484" v="3175"/>
          <ac:graphicFrameMkLst>
            <pc:docMk/>
            <pc:sldMk cId="731354489" sldId="387"/>
            <ac:graphicFrameMk id="2" creationId="{FB22A2D0-51CB-44D5-1796-9302678801B7}"/>
          </ac:graphicFrameMkLst>
        </pc:graphicFrameChg>
        <pc:graphicFrameChg chg="del mod">
          <ac:chgData name="代數白痴 顧" userId="316db6a4f7ef8138" providerId="LiveId" clId="{A1A2562D-A9AC-47F3-A94C-6C979242E82C}" dt="2023-10-20T00:31:53.269" v="3203" actId="478"/>
          <ac:graphicFrameMkLst>
            <pc:docMk/>
            <pc:sldMk cId="731354489" sldId="387"/>
            <ac:graphicFrameMk id="8" creationId="{4D5A8758-F61B-D241-134A-619D6163D5B1}"/>
          </ac:graphicFrameMkLst>
        </pc:graphicFrameChg>
        <pc:graphicFrameChg chg="add mod">
          <ac:chgData name="代數白痴 顧" userId="316db6a4f7ef8138" providerId="LiveId" clId="{A1A2562D-A9AC-47F3-A94C-6C979242E82C}" dt="2023-10-20T00:30:55.148" v="3177"/>
          <ac:graphicFrameMkLst>
            <pc:docMk/>
            <pc:sldMk cId="731354489" sldId="387"/>
            <ac:graphicFrameMk id="10" creationId="{4A84B353-506C-63DF-F435-B4DB0956D09E}"/>
          </ac:graphicFrameMkLst>
        </pc:graphicFrameChg>
        <pc:graphicFrameChg chg="add mod">
          <ac:chgData name="代數白痴 顧" userId="316db6a4f7ef8138" providerId="LiveId" clId="{A1A2562D-A9AC-47F3-A94C-6C979242E82C}" dt="2023-10-20T00:31:26.062" v="3196"/>
          <ac:graphicFrameMkLst>
            <pc:docMk/>
            <pc:sldMk cId="731354489" sldId="387"/>
            <ac:graphicFrameMk id="11" creationId="{F0C9DDBE-9F95-525A-219B-4564F1BD7039}"/>
          </ac:graphicFrameMkLst>
        </pc:graphicFrameChg>
        <pc:graphicFrameChg chg="add mod">
          <ac:chgData name="代數白痴 顧" userId="316db6a4f7ef8138" providerId="LiveId" clId="{A1A2562D-A9AC-47F3-A94C-6C979242E82C}" dt="2023-10-20T00:31:48.685" v="3202" actId="1036"/>
          <ac:graphicFrameMkLst>
            <pc:docMk/>
            <pc:sldMk cId="731354489" sldId="387"/>
            <ac:graphicFrameMk id="12" creationId="{A94002AB-A3BB-4888-E47F-CDE709CD4C9C}"/>
          </ac:graphicFrameMkLst>
        </pc:graphicFrameChg>
        <pc:graphicFrameChg chg="del mod topLvl">
          <ac:chgData name="代數白痴 顧" userId="316db6a4f7ef8138" providerId="LiveId" clId="{A1A2562D-A9AC-47F3-A94C-6C979242E82C}" dt="2023-10-20T00:39:50.618" v="3325" actId="478"/>
          <ac:graphicFrameMkLst>
            <pc:docMk/>
            <pc:sldMk cId="731354489" sldId="387"/>
            <ac:graphicFrameMk id="67" creationId="{C95ED8DA-E02D-B69C-F597-88C0442097FD}"/>
          </ac:graphicFrameMkLst>
        </pc:graphicFrameChg>
        <pc:graphicFrameChg chg="del mod topLvl">
          <ac:chgData name="代數白痴 顧" userId="316db6a4f7ef8138" providerId="LiveId" clId="{A1A2562D-A9AC-47F3-A94C-6C979242E82C}" dt="2023-10-20T00:39:49.015" v="3324" actId="478"/>
          <ac:graphicFrameMkLst>
            <pc:docMk/>
            <pc:sldMk cId="731354489" sldId="387"/>
            <ac:graphicFrameMk id="68" creationId="{48DA78EC-1460-BE79-8AEF-6F15DCB4171D}"/>
          </ac:graphicFrameMkLst>
        </pc:graphicFrameChg>
        <pc:graphicFrameChg chg="del mod topLvl">
          <ac:chgData name="代數白痴 顧" userId="316db6a4f7ef8138" providerId="LiveId" clId="{A1A2562D-A9AC-47F3-A94C-6C979242E82C}" dt="2023-10-20T00:39:49.015" v="3324" actId="478"/>
          <ac:graphicFrameMkLst>
            <pc:docMk/>
            <pc:sldMk cId="731354489" sldId="387"/>
            <ac:graphicFrameMk id="69" creationId="{5F9E9E86-7608-D71B-CF30-9BCD4F7263F5}"/>
          </ac:graphicFrameMkLst>
        </pc:graphicFrameChg>
        <pc:graphicFrameChg chg="del mod">
          <ac:chgData name="代數白痴 顧" userId="316db6a4f7ef8138" providerId="LiveId" clId="{A1A2562D-A9AC-47F3-A94C-6C979242E82C}" dt="2023-10-20T00:39:37.734" v="3321" actId="478"/>
          <ac:graphicFrameMkLst>
            <pc:docMk/>
            <pc:sldMk cId="731354489" sldId="387"/>
            <ac:graphicFrameMk id="70" creationId="{41557026-9FB5-1E89-11DA-B380AD026B82}"/>
          </ac:graphicFrameMkLst>
        </pc:graphicFrameChg>
        <pc:graphicFrameChg chg="del mod">
          <ac:chgData name="代數白痴 顧" userId="316db6a4f7ef8138" providerId="LiveId" clId="{A1A2562D-A9AC-47F3-A94C-6C979242E82C}" dt="2023-10-20T00:39:36.269" v="3320" actId="478"/>
          <ac:graphicFrameMkLst>
            <pc:docMk/>
            <pc:sldMk cId="731354489" sldId="387"/>
            <ac:graphicFrameMk id="71" creationId="{64D8F250-CDE0-0679-99BF-276160167C13}"/>
          </ac:graphicFrameMkLst>
        </pc:graphicFrameChg>
        <pc:picChg chg="add del mod">
          <ac:chgData name="代數白痴 顧" userId="316db6a4f7ef8138" providerId="LiveId" clId="{A1A2562D-A9AC-47F3-A94C-6C979242E82C}" dt="2023-10-20T00:35:14.585" v="3255" actId="478"/>
          <ac:picMkLst>
            <pc:docMk/>
            <pc:sldMk cId="731354489" sldId="387"/>
            <ac:picMk id="14" creationId="{BC99108C-E3CE-2510-A7CD-397B1D328C77}"/>
          </ac:picMkLst>
        </pc:picChg>
        <pc:picChg chg="add mod ord">
          <ac:chgData name="代數白痴 顧" userId="316db6a4f7ef8138" providerId="LiveId" clId="{A1A2562D-A9AC-47F3-A94C-6C979242E82C}" dt="2023-10-20T00:48:45.247" v="3638" actId="164"/>
          <ac:picMkLst>
            <pc:docMk/>
            <pc:sldMk cId="731354489" sldId="387"/>
            <ac:picMk id="75" creationId="{BDD6E2A4-19CA-E2FF-51BB-CD541E9F260A}"/>
          </ac:picMkLst>
        </pc:picChg>
        <pc:cxnChg chg="mod">
          <ac:chgData name="代數白痴 顧" userId="316db6a4f7ef8138" providerId="LiveId" clId="{A1A2562D-A9AC-47F3-A94C-6C979242E82C}" dt="2023-10-20T00:26:07.270" v="2633" actId="1036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A1A2562D-A9AC-47F3-A94C-6C979242E82C}" dt="2023-10-20T00:26:19.233" v="2738" actId="1038"/>
          <ac:cxnSpMkLst>
            <pc:docMk/>
            <pc:sldMk cId="731354489" sldId="387"/>
            <ac:cxnSpMk id="4" creationId="{26E87C42-A0E5-BBE3-372F-C7DF0C43E854}"/>
          </ac:cxnSpMkLst>
        </pc:cxnChg>
        <pc:cxnChg chg="add mod">
          <ac:chgData name="代數白痴 顧" userId="316db6a4f7ef8138" providerId="LiveId" clId="{A1A2562D-A9AC-47F3-A94C-6C979242E82C}" dt="2023-10-20T02:14:44.522" v="7382" actId="1037"/>
          <ac:cxnSpMkLst>
            <pc:docMk/>
            <pc:sldMk cId="731354489" sldId="387"/>
            <ac:cxnSpMk id="5" creationId="{5A4F2C3B-00CD-EA4A-1D90-3068B24C3F83}"/>
          </ac:cxnSpMkLst>
        </pc:cxnChg>
        <pc:cxnChg chg="add mod">
          <ac:chgData name="代數白痴 顧" userId="316db6a4f7ef8138" providerId="LiveId" clId="{A1A2562D-A9AC-47F3-A94C-6C979242E82C}" dt="2023-10-20T00:27:01.518" v="3060" actId="1038"/>
          <ac:cxnSpMkLst>
            <pc:docMk/>
            <pc:sldMk cId="731354489" sldId="387"/>
            <ac:cxnSpMk id="6" creationId="{C71078A6-CBF4-0501-3AA6-91FB90EBABF2}"/>
          </ac:cxnSpMkLst>
        </pc:cxnChg>
        <pc:cxnChg chg="add del mod">
          <ac:chgData name="代數白痴 顧" userId="316db6a4f7ef8138" providerId="LiveId" clId="{A1A2562D-A9AC-47F3-A94C-6C979242E82C}" dt="2023-10-20T00:49:53.382" v="3642" actId="478"/>
          <ac:cxnSpMkLst>
            <pc:docMk/>
            <pc:sldMk cId="731354489" sldId="387"/>
            <ac:cxnSpMk id="9" creationId="{2C754FB7-754E-A7D0-BEB5-CF303D817A5F}"/>
          </ac:cxnSpMkLst>
        </pc:cxnChg>
        <pc:cxnChg chg="add mod">
          <ac:chgData name="代數白痴 顧" userId="316db6a4f7ef8138" providerId="LiveId" clId="{A1A2562D-A9AC-47F3-A94C-6C979242E82C}" dt="2023-10-20T00:36:58.779" v="3269" actId="164"/>
          <ac:cxnSpMkLst>
            <pc:docMk/>
            <pc:sldMk cId="731354489" sldId="387"/>
            <ac:cxnSpMk id="17" creationId="{319FAFDC-30A6-FD7D-8144-54B1C5B13CE0}"/>
          </ac:cxnSpMkLst>
        </pc:cxnChg>
        <pc:cxnChg chg="add mod">
          <ac:chgData name="代數白痴 顧" userId="316db6a4f7ef8138" providerId="LiveId" clId="{A1A2562D-A9AC-47F3-A94C-6C979242E82C}" dt="2023-10-20T00:35:41.811" v="3259" actId="478"/>
          <ac:cxnSpMkLst>
            <pc:docMk/>
            <pc:sldMk cId="731354489" sldId="387"/>
            <ac:cxnSpMk id="21" creationId="{4FD033CA-662F-3DDE-D87B-E64048D1B42E}"/>
          </ac:cxnSpMkLst>
        </pc:cxnChg>
        <pc:cxnChg chg="add mod">
          <ac:chgData name="代數白痴 顧" userId="316db6a4f7ef8138" providerId="LiveId" clId="{A1A2562D-A9AC-47F3-A94C-6C979242E82C}" dt="2023-10-20T00:35:41.811" v="3259" actId="478"/>
          <ac:cxnSpMkLst>
            <pc:docMk/>
            <pc:sldMk cId="731354489" sldId="387"/>
            <ac:cxnSpMk id="24" creationId="{A2E47C7B-3433-220A-2378-535CA8CFD158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28" creationId="{34F8AEC4-1DFA-18B4-E6E0-CD01E91DEF7C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3" creationId="{AA70DA41-E1E1-8227-E774-BD90A4285B5D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5" creationId="{DA83A5EB-5961-A0A1-5C0C-A2F4C95C9D76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7" creationId="{0EE79453-6DD7-0110-29D1-25D192C9A965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9" creationId="{10F849A2-62C9-EE50-5F9A-D5F8D5DEA456}"/>
          </ac:cxnSpMkLst>
        </pc:cxnChg>
        <pc:cxnChg chg="mod">
          <ac:chgData name="代數白痴 顧" userId="316db6a4f7ef8138" providerId="LiveId" clId="{A1A2562D-A9AC-47F3-A94C-6C979242E82C}" dt="2023-10-20T00:42:08.837" v="3510" actId="478"/>
          <ac:cxnSpMkLst>
            <pc:docMk/>
            <pc:sldMk cId="731354489" sldId="387"/>
            <ac:cxnSpMk id="57" creationId="{6DBD7D88-8138-9EAF-A840-935C89084D45}"/>
          </ac:cxnSpMkLst>
        </pc:cxnChg>
        <pc:cxnChg chg="mod">
          <ac:chgData name="代數白痴 顧" userId="316db6a4f7ef8138" providerId="LiveId" clId="{A1A2562D-A9AC-47F3-A94C-6C979242E82C}" dt="2023-10-20T00:42:08.837" v="3510" actId="478"/>
          <ac:cxnSpMkLst>
            <pc:docMk/>
            <pc:sldMk cId="731354489" sldId="387"/>
            <ac:cxnSpMk id="58" creationId="{3129B6BA-B05C-8EC6-B647-9189E44AE6FC}"/>
          </ac:cxnSpMkLst>
        </pc:cxnChg>
        <pc:cxnChg chg="mod topLvl">
          <ac:chgData name="代數白痴 顧" userId="316db6a4f7ef8138" providerId="LiveId" clId="{A1A2562D-A9AC-47F3-A94C-6C979242E82C}" dt="2023-10-20T00:48:45.247" v="3638" actId="164"/>
          <ac:cxnSpMkLst>
            <pc:docMk/>
            <pc:sldMk cId="731354489" sldId="387"/>
            <ac:cxnSpMk id="62" creationId="{F0956111-A616-5DE9-7F7E-C412735686EC}"/>
          </ac:cxnSpMkLst>
        </pc:cxnChg>
      </pc:sldChg>
      <pc:sldChg chg="modSp mod modNotesTx">
        <pc:chgData name="代數白痴 顧" userId="316db6a4f7ef8138" providerId="LiveId" clId="{A1A2562D-A9AC-47F3-A94C-6C979242E82C}" dt="2023-10-19T23:38:08.955" v="52" actId="20577"/>
        <pc:sldMkLst>
          <pc:docMk/>
          <pc:sldMk cId="151402070" sldId="390"/>
        </pc:sldMkLst>
        <pc:spChg chg="mod">
          <ac:chgData name="代數白痴 顧" userId="316db6a4f7ef8138" providerId="LiveId" clId="{A1A2562D-A9AC-47F3-A94C-6C979242E82C}" dt="2023-10-19T23:38:00.982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A1A2562D-A9AC-47F3-A94C-6C979242E82C}" dt="2023-10-20T02:16:26.952" v="7558" actId="14100"/>
        <pc:sldMkLst>
          <pc:docMk/>
          <pc:sldMk cId="2267038628" sldId="392"/>
        </pc:sldMkLst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6" creationId="{A3EF502E-F5C4-413C-AFDD-06B7D6CFAEAE}"/>
          </ac:spMkLst>
        </pc:spChg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8" creationId="{B7080E07-AD10-810E-BE74-3E3D9DFEAA34}"/>
          </ac:spMkLst>
        </pc:spChg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9" creationId="{C3C4D356-E86E-2D30-1771-DC2F8E46956E}"/>
          </ac:spMkLst>
        </pc:spChg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0" creationId="{3DE5A842-2134-9639-2AC0-310AE1A246E8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11" creationId="{3691D1B0-D8CB-F77C-1225-29D27EDE9DFA}"/>
          </ac:spMkLst>
        </pc:spChg>
        <pc:spChg chg="add mod">
          <ac:chgData name="代數白痴 顧" userId="316db6a4f7ef8138" providerId="LiveId" clId="{A1A2562D-A9AC-47F3-A94C-6C979242E82C}" dt="2023-10-20T01:34:48.197" v="6539" actId="164"/>
          <ac:spMkLst>
            <pc:docMk/>
            <pc:sldMk cId="2267038628" sldId="392"/>
            <ac:spMk id="12" creationId="{80F81F57-0399-4FD1-8E61-965C869EF82F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19" creationId="{7770E85C-1836-F858-2F9C-FE06E62CECDD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0" creationId="{5D59379B-D2F9-678D-FA0F-8BF20CEBD8DE}"/>
          </ac:spMkLst>
        </pc:spChg>
        <pc:spChg chg="add mod">
          <ac:chgData name="代數白痴 顧" userId="316db6a4f7ef8138" providerId="LiveId" clId="{A1A2562D-A9AC-47F3-A94C-6C979242E82C}" dt="2023-10-20T01:37:45.606" v="6576" actId="164"/>
          <ac:spMkLst>
            <pc:docMk/>
            <pc:sldMk cId="2267038628" sldId="392"/>
            <ac:spMk id="21" creationId="{308440AD-B108-44BD-8CC4-77AF49FF1E2E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2" creationId="{72BB6B0C-0373-1AA5-0BD5-E39A53721E8A}"/>
          </ac:spMkLst>
        </pc:spChg>
        <pc:spChg chg="mod">
          <ac:chgData name="代數白痴 顧" userId="316db6a4f7ef8138" providerId="LiveId" clId="{A1A2562D-A9AC-47F3-A94C-6C979242E82C}" dt="2023-10-20T01:26:14.963" v="5970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9" creationId="{9273C042-910C-1265-42C4-073ADE140029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0" creationId="{3CB4E6D0-E27C-1035-E8CC-0824B6347D0E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1" creationId="{3EB6C6EC-1342-1EFB-43A5-6801F8E01F62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2" creationId="{CC6D4394-F035-E1FD-F2B1-8DACEAF32DC4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3" creationId="{45A38B7D-1886-269C-985B-802FE6CF10F1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5" creationId="{760EF8C5-DCDF-BFB8-967E-340F8CC9F7A5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6" creationId="{0163635E-08B9-E379-B2B8-C86FD7AEBDFF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7" creationId="{5AE1C2F5-276F-96AD-FE53-1D22E32277ED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41" creationId="{15344B0A-63A9-A8EC-F345-F4616BAC13DF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43" creationId="{FD7EE82B-5FD8-1F64-D031-09CC5319C6CA}"/>
          </ac:spMkLst>
        </pc:spChg>
        <pc:spChg chg="mod">
          <ac:chgData name="代數白痴 顧" userId="316db6a4f7ef8138" providerId="LiveId" clId="{A1A2562D-A9AC-47F3-A94C-6C979242E82C}" dt="2023-10-20T02:16:26.952" v="7558" actId="14100"/>
          <ac:spMkLst>
            <pc:docMk/>
            <pc:sldMk cId="2267038628" sldId="392"/>
            <ac:spMk id="60" creationId="{90ECAF3B-FFFF-A531-AFBE-31708C7D891C}"/>
          </ac:spMkLst>
        </pc:spChg>
        <pc:spChg chg="mod">
          <ac:chgData name="代數白痴 顧" userId="316db6a4f7ef8138" providerId="LiveId" clId="{A1A2562D-A9AC-47F3-A94C-6C979242E82C}" dt="2023-10-20T01:39:31.585" v="6625" actId="692"/>
          <ac:spMkLst>
            <pc:docMk/>
            <pc:sldMk cId="2267038628" sldId="392"/>
            <ac:spMk id="67" creationId="{22B4BEE8-9244-5E79-09A0-2C344382D38A}"/>
          </ac:spMkLst>
        </pc:spChg>
        <pc:spChg chg="mod">
          <ac:chgData name="代數白痴 顧" userId="316db6a4f7ef8138" providerId="LiveId" clId="{A1A2562D-A9AC-47F3-A94C-6C979242E82C}" dt="2023-10-20T01:39:43.259" v="6628"/>
          <ac:spMkLst>
            <pc:docMk/>
            <pc:sldMk cId="2267038628" sldId="392"/>
            <ac:spMk id="72" creationId="{54837878-8C55-F7D4-5960-3E5E39E7A44D}"/>
          </ac:spMkLst>
        </pc:spChg>
        <pc:spChg chg="mod">
          <ac:chgData name="代數白痴 顧" userId="316db6a4f7ef8138" providerId="LiveId" clId="{A1A2562D-A9AC-47F3-A94C-6C979242E82C}" dt="2023-10-20T01:40:09.956" v="6636"/>
          <ac:spMkLst>
            <pc:docMk/>
            <pc:sldMk cId="2267038628" sldId="392"/>
            <ac:spMk id="76" creationId="{7504AAD9-1915-D775-6493-8FCA9355DB60}"/>
          </ac:spMkLst>
        </pc:spChg>
        <pc:spChg chg="add mod">
          <ac:chgData name="代數白痴 顧" userId="316db6a4f7ef8138" providerId="LiveId" clId="{A1A2562D-A9AC-47F3-A94C-6C979242E82C}" dt="2023-10-20T01:42:34.631" v="6657" actId="1076"/>
          <ac:spMkLst>
            <pc:docMk/>
            <pc:sldMk cId="2267038628" sldId="392"/>
            <ac:spMk id="83" creationId="{5FE6FE95-37A0-2BCE-84C2-00D29CEA251D}"/>
          </ac:spMkLst>
        </pc:spChg>
        <pc:spChg chg="add mod">
          <ac:chgData name="代數白痴 顧" userId="316db6a4f7ef8138" providerId="LiveId" clId="{A1A2562D-A9AC-47F3-A94C-6C979242E82C}" dt="2023-10-20T01:42:44.791" v="6660" actId="1076"/>
          <ac:spMkLst>
            <pc:docMk/>
            <pc:sldMk cId="2267038628" sldId="392"/>
            <ac:spMk id="84" creationId="{D955F680-AC17-E8BF-E16B-F1633683B71E}"/>
          </ac:spMkLst>
        </pc:spChg>
        <pc:spChg chg="add mod">
          <ac:chgData name="代數白痴 顧" userId="316db6a4f7ef8138" providerId="LiveId" clId="{A1A2562D-A9AC-47F3-A94C-6C979242E82C}" dt="2023-10-20T01:42:51.687" v="6662" actId="1076"/>
          <ac:spMkLst>
            <pc:docMk/>
            <pc:sldMk cId="2267038628" sldId="392"/>
            <ac:spMk id="85" creationId="{74C6EA0B-FBDB-67EB-1DFA-AD1C902C9A2B}"/>
          </ac:spMkLst>
        </pc:spChg>
        <pc:spChg chg="add mod">
          <ac:chgData name="代數白痴 顧" userId="316db6a4f7ef8138" providerId="LiveId" clId="{A1A2562D-A9AC-47F3-A94C-6C979242E82C}" dt="2023-10-20T01:43:12.103" v="6666" actId="1076"/>
          <ac:spMkLst>
            <pc:docMk/>
            <pc:sldMk cId="2267038628" sldId="392"/>
            <ac:spMk id="86" creationId="{8072A79B-3CDC-F5A3-6076-884E0E65BF6F}"/>
          </ac:spMkLst>
        </pc:spChg>
        <pc:spChg chg="add mod">
          <ac:chgData name="代數白痴 顧" userId="316db6a4f7ef8138" providerId="LiveId" clId="{A1A2562D-A9AC-47F3-A94C-6C979242E82C}" dt="2023-10-20T01:43:19.134" v="6667" actId="1076"/>
          <ac:spMkLst>
            <pc:docMk/>
            <pc:sldMk cId="2267038628" sldId="392"/>
            <ac:spMk id="87" creationId="{BC485A20-6E21-8571-2AB2-C234BEB3E000}"/>
          </ac:spMkLst>
        </pc:spChg>
        <pc:spChg chg="add mod">
          <ac:chgData name="代數白痴 顧" userId="316db6a4f7ef8138" providerId="LiveId" clId="{A1A2562D-A9AC-47F3-A94C-6C979242E82C}" dt="2023-10-20T01:43:32.002" v="6676" actId="1038"/>
          <ac:spMkLst>
            <pc:docMk/>
            <pc:sldMk cId="2267038628" sldId="392"/>
            <ac:spMk id="88" creationId="{0F6F9011-35FF-E6AB-0CC7-DC12320CEB16}"/>
          </ac:spMkLst>
        </pc:spChg>
        <pc:spChg chg="add mod">
          <ac:chgData name="代數白痴 顧" userId="316db6a4f7ef8138" providerId="LiveId" clId="{A1A2562D-A9AC-47F3-A94C-6C979242E82C}" dt="2023-10-20T01:43:54.999" v="6687" actId="1076"/>
          <ac:spMkLst>
            <pc:docMk/>
            <pc:sldMk cId="2267038628" sldId="392"/>
            <ac:spMk id="89" creationId="{376497C3-3C5E-898E-12A6-DC5FF1B1979A}"/>
          </ac:spMkLst>
        </pc:spChg>
        <pc:spChg chg="add mod">
          <ac:chgData name="代數白痴 顧" userId="316db6a4f7ef8138" providerId="LiveId" clId="{A1A2562D-A9AC-47F3-A94C-6C979242E82C}" dt="2023-10-20T01:43:51.642" v="6686" actId="1035"/>
          <ac:spMkLst>
            <pc:docMk/>
            <pc:sldMk cId="2267038628" sldId="392"/>
            <ac:spMk id="90" creationId="{F16BF6EF-80FB-E120-23F7-20FAFDB761D2}"/>
          </ac:spMkLst>
        </pc:spChg>
        <pc:spChg chg="add mod">
          <ac:chgData name="代數白痴 顧" userId="316db6a4f7ef8138" providerId="LiveId" clId="{A1A2562D-A9AC-47F3-A94C-6C979242E82C}" dt="2023-10-20T01:43:44.943" v="6679" actId="1076"/>
          <ac:spMkLst>
            <pc:docMk/>
            <pc:sldMk cId="2267038628" sldId="392"/>
            <ac:spMk id="91" creationId="{954A54D2-8234-A325-7EB9-FA809EC38B67}"/>
          </ac:spMkLst>
        </pc:spChg>
        <pc:spChg chg="add mod">
          <ac:chgData name="代數白痴 顧" userId="316db6a4f7ef8138" providerId="LiveId" clId="{A1A2562D-A9AC-47F3-A94C-6C979242E82C}" dt="2023-10-20T01:45:11.199" v="6721" actId="1076"/>
          <ac:spMkLst>
            <pc:docMk/>
            <pc:sldMk cId="2267038628" sldId="392"/>
            <ac:spMk id="96" creationId="{6BB2E3FA-C824-249B-F595-72928A529E06}"/>
          </ac:spMkLst>
        </pc:spChg>
        <pc:spChg chg="add mod">
          <ac:chgData name="代數白痴 顧" userId="316db6a4f7ef8138" providerId="LiveId" clId="{A1A2562D-A9AC-47F3-A94C-6C979242E82C}" dt="2023-10-20T01:45:21.576" v="6727" actId="1076"/>
          <ac:spMkLst>
            <pc:docMk/>
            <pc:sldMk cId="2267038628" sldId="392"/>
            <ac:spMk id="97" creationId="{527C7271-D6F7-BCD4-2661-2558511245D8}"/>
          </ac:spMkLst>
        </pc:spChg>
        <pc:spChg chg="add mod">
          <ac:chgData name="代數白痴 顧" userId="316db6a4f7ef8138" providerId="LiveId" clId="{A1A2562D-A9AC-47F3-A94C-6C979242E82C}" dt="2023-10-20T02:13:58.265" v="7338" actId="165"/>
          <ac:spMkLst>
            <pc:docMk/>
            <pc:sldMk cId="2267038628" sldId="392"/>
            <ac:spMk id="100" creationId="{7B15FFD1-17AF-6C98-2691-5AB111451D65}"/>
          </ac:spMkLst>
        </pc:spChg>
        <pc:spChg chg="add del mod">
          <ac:chgData name="代數白痴 顧" userId="316db6a4f7ef8138" providerId="LiveId" clId="{A1A2562D-A9AC-47F3-A94C-6C979242E82C}" dt="2023-10-20T02:09:51.928" v="7275" actId="478"/>
          <ac:spMkLst>
            <pc:docMk/>
            <pc:sldMk cId="2267038628" sldId="392"/>
            <ac:spMk id="105" creationId="{9C03F683-0FE4-DCC8-8EEE-83C084C7C440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16" creationId="{9DD66F34-B38B-5500-FF9F-5B76E4E947A9}"/>
          </ac:spMkLst>
        </pc:spChg>
        <pc:spChg chg="mod">
          <ac:chgData name="代數白痴 顧" userId="316db6a4f7ef8138" providerId="LiveId" clId="{A1A2562D-A9AC-47F3-A94C-6C979242E82C}" dt="2023-10-20T02:13:58.265" v="7338" actId="165"/>
          <ac:spMkLst>
            <pc:docMk/>
            <pc:sldMk cId="2267038628" sldId="392"/>
            <ac:spMk id="119" creationId="{3E22AF36-C953-F5D3-1D09-B86A46276442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3" creationId="{A125878B-DAD4-D8E1-77D0-D850945AE1D4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4" creationId="{BF98E683-A8AD-8D69-E963-7810785BB20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5" creationId="{43FD211C-B7D7-301F-222F-B756075F543B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6" creationId="{686213DB-EBD7-1F93-775A-99819374365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7" creationId="{6B8D5919-073D-3B4A-062D-3D81757697B1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8" creationId="{BAF0E404-16E2-E54E-6592-460F169B6E4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9" creationId="{A5D69298-A40A-9383-ADBC-BFCFE28EECF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30" creationId="{ED67FE52-4F48-B26A-E823-6899DD517AF4}"/>
          </ac:spMkLst>
        </pc:spChg>
        <pc:spChg chg="add del mod">
          <ac:chgData name="代數白痴 顧" userId="316db6a4f7ef8138" providerId="LiveId" clId="{A1A2562D-A9AC-47F3-A94C-6C979242E82C}" dt="2023-10-20T02:14:36.051" v="7368" actId="478"/>
          <ac:spMkLst>
            <pc:docMk/>
            <pc:sldMk cId="2267038628" sldId="392"/>
            <ac:spMk id="135" creationId="{47318678-F8CA-BC7F-D2F5-0F68C1CF91EB}"/>
          </ac:spMkLst>
        </pc:spChg>
        <pc:spChg chg="add del mod">
          <ac:chgData name="代數白痴 顧" userId="316db6a4f7ef8138" providerId="LiveId" clId="{A1A2562D-A9AC-47F3-A94C-6C979242E82C}" dt="2023-10-20T02:14:55.245" v="7385" actId="478"/>
          <ac:spMkLst>
            <pc:docMk/>
            <pc:sldMk cId="2267038628" sldId="392"/>
            <ac:spMk id="136" creationId="{6649E2B3-98DA-919F-3AEA-F483C544AE6C}"/>
          </ac:spMkLst>
        </pc:spChg>
        <pc:spChg chg="add mod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37" creationId="{2868E055-F631-B6A2-6D9F-1B38125A472C}"/>
          </ac:spMkLst>
        </pc:spChg>
        <pc:spChg chg="add mod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38" creationId="{708231F6-3D1B-994E-0D90-4C30AEFDDABC}"/>
          </ac:spMkLst>
        </pc:spChg>
        <pc:spChg chg="add mod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39" creationId="{6220D684-A5A0-01B8-7D05-5C0570FE4A68}"/>
          </ac:spMkLst>
        </pc:spChg>
        <pc:grpChg chg="del">
          <ac:chgData name="代數白痴 顧" userId="316db6a4f7ef8138" providerId="LiveId" clId="{A1A2562D-A9AC-47F3-A94C-6C979242E82C}" dt="2023-10-20T02:06:45.907" v="7177" actId="165"/>
          <ac:grpSpMkLst>
            <pc:docMk/>
            <pc:sldMk cId="2267038628" sldId="392"/>
            <ac:grpSpMk id="3" creationId="{B7912554-F7C1-5852-8AB5-6489B5423E94}"/>
          </ac:grpSpMkLst>
        </pc:grpChg>
        <pc:grpChg chg="add del mod">
          <ac:chgData name="代數白痴 顧" userId="316db6a4f7ef8138" providerId="LiveId" clId="{A1A2562D-A9AC-47F3-A94C-6C979242E82C}" dt="2023-10-20T01:37:38.784" v="6575" actId="478"/>
          <ac:grpSpMkLst>
            <pc:docMk/>
            <pc:sldMk cId="2267038628" sldId="392"/>
            <ac:grpSpMk id="18" creationId="{F49C97D9-77EA-45BC-7870-B912021DC8AC}"/>
          </ac:grpSpMkLst>
        </pc:grpChg>
        <pc:grpChg chg="add mod">
          <ac:chgData name="代數白痴 顧" userId="316db6a4f7ef8138" providerId="LiveId" clId="{A1A2562D-A9AC-47F3-A94C-6C979242E82C}" dt="2023-10-20T01:38:42.871" v="6589" actId="1076"/>
          <ac:grpSpMkLst>
            <pc:docMk/>
            <pc:sldMk cId="2267038628" sldId="392"/>
            <ac:grpSpMk id="58" creationId="{A4EFDD71-28E7-4F84-F16D-101B7067A024}"/>
          </ac:grpSpMkLst>
        </pc:grpChg>
        <pc:grpChg chg="add mod">
          <ac:chgData name="代數白痴 顧" userId="316db6a4f7ef8138" providerId="LiveId" clId="{A1A2562D-A9AC-47F3-A94C-6C979242E82C}" dt="2023-10-20T01:39:02.804" v="6614" actId="1038"/>
          <ac:grpSpMkLst>
            <pc:docMk/>
            <pc:sldMk cId="2267038628" sldId="392"/>
            <ac:grpSpMk id="66" creationId="{CE4BA9F4-465C-26E9-C555-C0D61616A54A}"/>
          </ac:grpSpMkLst>
        </pc:grpChg>
        <pc:grpChg chg="add mod">
          <ac:chgData name="代數白痴 顧" userId="316db6a4f7ef8138" providerId="LiveId" clId="{A1A2562D-A9AC-47F3-A94C-6C979242E82C}" dt="2023-10-20T01:40:02.996" v="6635" actId="1036"/>
          <ac:grpSpMkLst>
            <pc:docMk/>
            <pc:sldMk cId="2267038628" sldId="392"/>
            <ac:grpSpMk id="71" creationId="{68FD0BC4-30D1-7E07-6D8A-CAB292CEEC0F}"/>
          </ac:grpSpMkLst>
        </pc:grpChg>
        <pc:grpChg chg="add mod">
          <ac:chgData name="代數白痴 顧" userId="316db6a4f7ef8138" providerId="LiveId" clId="{A1A2562D-A9AC-47F3-A94C-6C979242E82C}" dt="2023-10-20T01:41:36.664" v="6650" actId="1036"/>
          <ac:grpSpMkLst>
            <pc:docMk/>
            <pc:sldMk cId="2267038628" sldId="392"/>
            <ac:grpSpMk id="75" creationId="{1CDD9D52-4592-017A-2839-21B041BB65B2}"/>
          </ac:grpSpMkLst>
        </pc:grpChg>
        <pc:grpChg chg="add mod topLvl">
          <ac:chgData name="代數白痴 顧" userId="316db6a4f7ef8138" providerId="LiveId" clId="{A1A2562D-A9AC-47F3-A94C-6C979242E82C}" dt="2023-10-20T02:14:04.548" v="7339" actId="164"/>
          <ac:grpSpMkLst>
            <pc:docMk/>
            <pc:sldMk cId="2267038628" sldId="392"/>
            <ac:grpSpMk id="117" creationId="{E4CFDD65-21D4-F6E9-BBE4-7A0B58862041}"/>
          </ac:grpSpMkLst>
        </pc:grpChg>
        <pc:grpChg chg="add mod topLvl">
          <ac:chgData name="代數白痴 顧" userId="316db6a4f7ef8138" providerId="LiveId" clId="{A1A2562D-A9AC-47F3-A94C-6C979242E82C}" dt="2023-10-20T02:14:04.548" v="7339" actId="164"/>
          <ac:grpSpMkLst>
            <pc:docMk/>
            <pc:sldMk cId="2267038628" sldId="392"/>
            <ac:grpSpMk id="118" creationId="{D038CACB-3FDA-24E5-6E28-FF85F61BDFCD}"/>
          </ac:grpSpMkLst>
        </pc:grpChg>
        <pc:grpChg chg="add del mod">
          <ac:chgData name="代數白痴 顧" userId="316db6a4f7ef8138" providerId="LiveId" clId="{A1A2562D-A9AC-47F3-A94C-6C979242E82C}" dt="2023-10-20T02:13:58.265" v="7338" actId="165"/>
          <ac:grpSpMkLst>
            <pc:docMk/>
            <pc:sldMk cId="2267038628" sldId="392"/>
            <ac:grpSpMk id="131" creationId="{8FE7DB15-5B34-A4B0-AA59-EB835CF9F221}"/>
          </ac:grpSpMkLst>
        </pc:grpChg>
        <pc:grpChg chg="add mod">
          <ac:chgData name="代數白痴 顧" userId="316db6a4f7ef8138" providerId="LiveId" clId="{A1A2562D-A9AC-47F3-A94C-6C979242E82C}" dt="2023-10-20T02:16:18.452" v="7557" actId="164"/>
          <ac:grpSpMkLst>
            <pc:docMk/>
            <pc:sldMk cId="2267038628" sldId="392"/>
            <ac:grpSpMk id="133" creationId="{301C54FC-F100-1BE9-18AD-4E07A2B0B22A}"/>
          </ac:grpSpMkLst>
        </pc:grpChg>
        <pc:grpChg chg="add mod">
          <ac:chgData name="代數白痴 顧" userId="316db6a4f7ef8138" providerId="LiveId" clId="{A1A2562D-A9AC-47F3-A94C-6C979242E82C}" dt="2023-10-20T02:16:18.452" v="7557" actId="164"/>
          <ac:grpSpMkLst>
            <pc:docMk/>
            <pc:sldMk cId="2267038628" sldId="392"/>
            <ac:grpSpMk id="143" creationId="{90698F98-25E7-62F5-41E2-7ABA43506365}"/>
          </ac:grpSpMkLst>
        </pc:grpChg>
        <pc:picChg chg="del">
          <ac:chgData name="代數白痴 顧" userId="316db6a4f7ef8138" providerId="LiveId" clId="{A1A2562D-A9AC-47F3-A94C-6C979242E82C}" dt="2023-10-20T01:26:21.841" v="5971" actId="478"/>
          <ac:picMkLst>
            <pc:docMk/>
            <pc:sldMk cId="2267038628" sldId="392"/>
            <ac:picMk id="5" creationId="{E13A54E3-DD2A-5EDB-56C8-A6A8AC5FEE83}"/>
          </ac:picMkLst>
        </pc:picChg>
        <pc:picChg chg="add del mod">
          <ac:chgData name="代數白痴 顧" userId="316db6a4f7ef8138" providerId="LiveId" clId="{A1A2562D-A9AC-47F3-A94C-6C979242E82C}" dt="2023-10-20T01:42:54.836" v="6663" actId="478"/>
          <ac:picMkLst>
            <pc:docMk/>
            <pc:sldMk cId="2267038628" sldId="392"/>
            <ac:picMk id="7" creationId="{86B73E7B-1135-8A1B-FF94-77CD0542303F}"/>
          </ac:picMkLst>
        </pc:picChg>
        <pc:picChg chg="del">
          <ac:chgData name="代數白痴 顧" userId="316db6a4f7ef8138" providerId="LiveId" clId="{A1A2562D-A9AC-47F3-A94C-6C979242E82C}" dt="2023-10-20T01:26:21.841" v="5971" actId="478"/>
          <ac:picMkLst>
            <pc:docMk/>
            <pc:sldMk cId="2267038628" sldId="392"/>
            <ac:picMk id="14" creationId="{CBD5D6B1-5085-96E2-3E28-E4148878BD7C}"/>
          </ac:picMkLst>
        </pc:picChg>
        <pc:cxnChg chg="mod topLvl">
          <ac:chgData name="代數白痴 顧" userId="316db6a4f7ef8138" providerId="LiveId" clId="{A1A2562D-A9AC-47F3-A94C-6C979242E82C}" dt="2023-10-20T02:16:18.452" v="7557" actId="164"/>
          <ac:cxnSpMkLst>
            <pc:docMk/>
            <pc:sldMk cId="2267038628" sldId="392"/>
            <ac:cxnSpMk id="4" creationId="{83F64235-E818-7663-F7B2-DBAE45A493C5}"/>
          </ac:cxnSpMkLst>
        </pc:cxnChg>
        <pc:cxnChg chg="add mod">
          <ac:chgData name="代數白痴 顧" userId="316db6a4f7ef8138" providerId="LiveId" clId="{A1A2562D-A9AC-47F3-A94C-6C979242E82C}" dt="2023-10-20T01:37:38.784" v="6575" actId="478"/>
          <ac:cxnSpMkLst>
            <pc:docMk/>
            <pc:sldMk cId="2267038628" sldId="392"/>
            <ac:cxnSpMk id="15" creationId="{4A4EF7F9-55F8-722E-E9CD-F3B802C41348}"/>
          </ac:cxnSpMkLst>
        </pc:cxnChg>
        <pc:cxnChg chg="add mod">
          <ac:chgData name="代數白痴 顧" userId="316db6a4f7ef8138" providerId="LiveId" clId="{A1A2562D-A9AC-47F3-A94C-6C979242E82C}" dt="2023-10-20T01:37:38.784" v="6575" actId="478"/>
          <ac:cxnSpMkLst>
            <pc:docMk/>
            <pc:sldMk cId="2267038628" sldId="392"/>
            <ac:cxnSpMk id="17" creationId="{F2D3DA9A-E8E4-3794-B7A5-7A7F31389DDC}"/>
          </ac:cxnSpMkLst>
        </pc:cxnChg>
        <pc:cxnChg chg="add mod">
          <ac:chgData name="代數白痴 顧" userId="316db6a4f7ef8138" providerId="LiveId" clId="{A1A2562D-A9AC-47F3-A94C-6C979242E82C}" dt="2023-10-20T01:37:45.606" v="6576" actId="164"/>
          <ac:cxnSpMkLst>
            <pc:docMk/>
            <pc:sldMk cId="2267038628" sldId="392"/>
            <ac:cxnSpMk id="25" creationId="{D5C50A3F-8909-AD59-5267-122C6C341B23}"/>
          </ac:cxnSpMkLst>
        </pc:cxnChg>
        <pc:cxnChg chg="add mod">
          <ac:chgData name="代數白痴 顧" userId="316db6a4f7ef8138" providerId="LiveId" clId="{A1A2562D-A9AC-47F3-A94C-6C979242E82C}" dt="2023-10-20T01:37:45.606" v="6576" actId="164"/>
          <ac:cxnSpMkLst>
            <pc:docMk/>
            <pc:sldMk cId="2267038628" sldId="392"/>
            <ac:cxnSpMk id="28" creationId="{1BB17201-2550-2755-B2F5-2DA01125D663}"/>
          </ac:cxnSpMkLst>
        </pc:cxnChg>
        <pc:cxnChg chg="del mod">
          <ac:chgData name="代數白痴 顧" userId="316db6a4f7ef8138" providerId="LiveId" clId="{A1A2562D-A9AC-47F3-A94C-6C979242E82C}" dt="2023-10-20T01:26:21.841" v="5971" actId="478"/>
          <ac:cxnSpMkLst>
            <pc:docMk/>
            <pc:sldMk cId="2267038628" sldId="392"/>
            <ac:cxnSpMk id="39" creationId="{A1D74304-5961-AE59-5DEF-D303F9227343}"/>
          </ac:cxnSpMkLst>
        </pc:cxnChg>
        <pc:cxnChg chg="del">
          <ac:chgData name="代數白痴 顧" userId="316db6a4f7ef8138" providerId="LiveId" clId="{A1A2562D-A9AC-47F3-A94C-6C979242E82C}" dt="2023-10-20T01:26:21.841" v="5971" actId="478"/>
          <ac:cxnSpMkLst>
            <pc:docMk/>
            <pc:sldMk cId="2267038628" sldId="392"/>
            <ac:cxnSpMk id="46" creationId="{1D1288A7-E8FA-A399-6CED-E2F0AF4A0C79}"/>
          </ac:cxnSpMkLst>
        </pc:cxnChg>
        <pc:cxnChg chg="del">
          <ac:chgData name="代數白痴 顧" userId="316db6a4f7ef8138" providerId="LiveId" clId="{A1A2562D-A9AC-47F3-A94C-6C979242E82C}" dt="2023-10-20T01:26:21.841" v="5971" actId="478"/>
          <ac:cxnSpMkLst>
            <pc:docMk/>
            <pc:sldMk cId="2267038628" sldId="392"/>
            <ac:cxnSpMk id="49" creationId="{FB142342-B886-091A-DC84-EBA3F77C7C46}"/>
          </ac:cxnSpMkLst>
        </pc:cxnChg>
        <pc:cxnChg chg="add mod">
          <ac:chgData name="代數白痴 顧" userId="316db6a4f7ef8138" providerId="LiveId" clId="{A1A2562D-A9AC-47F3-A94C-6C979242E82C}" dt="2023-10-20T01:38:42.871" v="6589" actId="1076"/>
          <ac:cxnSpMkLst>
            <pc:docMk/>
            <pc:sldMk cId="2267038628" sldId="392"/>
            <ac:cxnSpMk id="61" creationId="{2F22B201-E065-45DB-BED3-184153AF527F}"/>
          </ac:cxnSpMkLst>
        </pc:cxnChg>
        <pc:cxnChg chg="mod">
          <ac:chgData name="代數白痴 顧" userId="316db6a4f7ef8138" providerId="LiveId" clId="{A1A2562D-A9AC-47F3-A94C-6C979242E82C}" dt="2023-10-20T01:39:35.475" v="6626" actId="692"/>
          <ac:cxnSpMkLst>
            <pc:docMk/>
            <pc:sldMk cId="2267038628" sldId="392"/>
            <ac:cxnSpMk id="68" creationId="{0A9AC69E-6173-AC42-B54A-0B50C4BB5079}"/>
          </ac:cxnSpMkLst>
        </pc:cxnChg>
        <pc:cxnChg chg="mod">
          <ac:chgData name="代數白痴 顧" userId="316db6a4f7ef8138" providerId="LiveId" clId="{A1A2562D-A9AC-47F3-A94C-6C979242E82C}" dt="2023-10-20T01:39:38.696" v="6627" actId="692"/>
          <ac:cxnSpMkLst>
            <pc:docMk/>
            <pc:sldMk cId="2267038628" sldId="392"/>
            <ac:cxnSpMk id="69" creationId="{949E6DEA-F480-6351-A730-F8D7DFAB3996}"/>
          </ac:cxnSpMkLst>
        </pc:cxnChg>
        <pc:cxnChg chg="add mod">
          <ac:chgData name="代數白痴 顧" userId="316db6a4f7ef8138" providerId="LiveId" clId="{A1A2562D-A9AC-47F3-A94C-6C979242E82C}" dt="2023-10-20T01:41:55.247" v="6653" actId="14100"/>
          <ac:cxnSpMkLst>
            <pc:docMk/>
            <pc:sldMk cId="2267038628" sldId="392"/>
            <ac:cxnSpMk id="70" creationId="{34F92E08-AE2F-1FF7-F766-EB47818D6E71}"/>
          </ac:cxnSpMkLst>
        </pc:cxnChg>
        <pc:cxnChg chg="mod">
          <ac:chgData name="代數白痴 顧" userId="316db6a4f7ef8138" providerId="LiveId" clId="{A1A2562D-A9AC-47F3-A94C-6C979242E82C}" dt="2023-10-20T01:39:43.259" v="6628"/>
          <ac:cxnSpMkLst>
            <pc:docMk/>
            <pc:sldMk cId="2267038628" sldId="392"/>
            <ac:cxnSpMk id="73" creationId="{97B44CA7-8806-209E-DE49-2A3B367F2995}"/>
          </ac:cxnSpMkLst>
        </pc:cxnChg>
        <pc:cxnChg chg="mod">
          <ac:chgData name="代數白痴 顧" userId="316db6a4f7ef8138" providerId="LiveId" clId="{A1A2562D-A9AC-47F3-A94C-6C979242E82C}" dt="2023-10-20T01:39:43.259" v="6628"/>
          <ac:cxnSpMkLst>
            <pc:docMk/>
            <pc:sldMk cId="2267038628" sldId="392"/>
            <ac:cxnSpMk id="74" creationId="{44E10EB6-D6EB-06A3-11E7-2DB5A3BF205B}"/>
          </ac:cxnSpMkLst>
        </pc:cxnChg>
        <pc:cxnChg chg="mod">
          <ac:chgData name="代數白痴 顧" userId="316db6a4f7ef8138" providerId="LiveId" clId="{A1A2562D-A9AC-47F3-A94C-6C979242E82C}" dt="2023-10-20T01:40:09.956" v="6636"/>
          <ac:cxnSpMkLst>
            <pc:docMk/>
            <pc:sldMk cId="2267038628" sldId="392"/>
            <ac:cxnSpMk id="77" creationId="{52AE4F32-8162-6C28-D6F9-E63B01D62885}"/>
          </ac:cxnSpMkLst>
        </pc:cxnChg>
        <pc:cxnChg chg="mod">
          <ac:chgData name="代數白痴 顧" userId="316db6a4f7ef8138" providerId="LiveId" clId="{A1A2562D-A9AC-47F3-A94C-6C979242E82C}" dt="2023-10-20T01:40:09.956" v="6636"/>
          <ac:cxnSpMkLst>
            <pc:docMk/>
            <pc:sldMk cId="2267038628" sldId="392"/>
            <ac:cxnSpMk id="78" creationId="{22744748-D91E-D3AE-4473-552015FDB95C}"/>
          </ac:cxnSpMkLst>
        </pc:cxnChg>
        <pc:cxnChg chg="add del mod">
          <ac:chgData name="代數白痴 顧" userId="316db6a4f7ef8138" providerId="LiveId" clId="{A1A2562D-A9AC-47F3-A94C-6C979242E82C}" dt="2023-10-20T01:41:47.527" v="6652" actId="478"/>
          <ac:cxnSpMkLst>
            <pc:docMk/>
            <pc:sldMk cId="2267038628" sldId="392"/>
            <ac:cxnSpMk id="79" creationId="{7D71846A-DDC5-B3D4-4B32-56C0B175DDE4}"/>
          </ac:cxnSpMkLst>
        </pc:cxnChg>
        <pc:cxnChg chg="add mod">
          <ac:chgData name="代數白痴 顧" userId="316db6a4f7ef8138" providerId="LiveId" clId="{A1A2562D-A9AC-47F3-A94C-6C979242E82C}" dt="2023-10-20T01:44:16.931" v="6698" actId="1036"/>
          <ac:cxnSpMkLst>
            <pc:docMk/>
            <pc:sldMk cId="2267038628" sldId="392"/>
            <ac:cxnSpMk id="93" creationId="{EACB79EB-BFB2-0B40-7739-6547AAA74FD2}"/>
          </ac:cxnSpMkLst>
        </pc:cxnChg>
        <pc:cxnChg chg="add mod">
          <ac:chgData name="代數白痴 顧" userId="316db6a4f7ef8138" providerId="LiveId" clId="{A1A2562D-A9AC-47F3-A94C-6C979242E82C}" dt="2023-10-20T01:44:27.597" v="6702" actId="1036"/>
          <ac:cxnSpMkLst>
            <pc:docMk/>
            <pc:sldMk cId="2267038628" sldId="392"/>
            <ac:cxnSpMk id="95" creationId="{0EAF372D-DC7A-D337-0913-EC1246810368}"/>
          </ac:cxnSpMkLst>
        </pc:cxnChg>
        <pc:cxnChg chg="add mod topLvl">
          <ac:chgData name="代數白痴 顧" userId="316db6a4f7ef8138" providerId="LiveId" clId="{A1A2562D-A9AC-47F3-A94C-6C979242E82C}" dt="2023-10-20T02:14:13.437" v="7360" actId="14100"/>
          <ac:cxnSpMkLst>
            <pc:docMk/>
            <pc:sldMk cId="2267038628" sldId="392"/>
            <ac:cxnSpMk id="98" creationId="{8306A968-7A76-A755-94B9-8E4584BDAAAD}"/>
          </ac:cxnSpMkLst>
        </pc:cxnChg>
        <pc:cxnChg chg="add 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02" creationId="{694C52F5-BD36-00A4-45AD-3A7CA0C96A88}"/>
          </ac:cxnSpMkLst>
        </pc:cxnChg>
        <pc:cxnChg chg="add del mod">
          <ac:chgData name="代數白痴 顧" userId="316db6a4f7ef8138" providerId="LiveId" clId="{A1A2562D-A9AC-47F3-A94C-6C979242E82C}" dt="2023-10-20T02:10:28.474" v="7281" actId="478"/>
          <ac:cxnSpMkLst>
            <pc:docMk/>
            <pc:sldMk cId="2267038628" sldId="392"/>
            <ac:cxnSpMk id="104" creationId="{7A3EF3B0-5B78-60EB-ADEB-EF581E47103E}"/>
          </ac:cxnSpMkLst>
        </pc:cxnChg>
        <pc:cxnChg chg="add del mod">
          <ac:chgData name="代數白痴 顧" userId="316db6a4f7ef8138" providerId="LiveId" clId="{A1A2562D-A9AC-47F3-A94C-6C979242E82C}" dt="2023-10-20T02:09:22.762" v="7251" actId="478"/>
          <ac:cxnSpMkLst>
            <pc:docMk/>
            <pc:sldMk cId="2267038628" sldId="392"/>
            <ac:cxnSpMk id="107" creationId="{70A12D18-AB67-9BB6-A6AB-57261E4EF2C4}"/>
          </ac:cxnSpMkLst>
        </pc:cxnChg>
        <pc:cxnChg chg="add del mod">
          <ac:chgData name="代數白痴 顧" userId="316db6a4f7ef8138" providerId="LiveId" clId="{A1A2562D-A9AC-47F3-A94C-6C979242E82C}" dt="2023-10-20T02:10:17.506" v="7278" actId="478"/>
          <ac:cxnSpMkLst>
            <pc:docMk/>
            <pc:sldMk cId="2267038628" sldId="392"/>
            <ac:cxnSpMk id="109" creationId="{7C311552-7A9B-3A57-9F32-78AFECE9B28C}"/>
          </ac:cxnSpMkLst>
        </pc:cxnChg>
        <pc:cxnChg chg="add 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11" creationId="{B4E269A5-A2E9-547E-B44D-3B43DE3602BF}"/>
          </ac:cxnSpMkLst>
        </pc:cxnChg>
        <pc:cxnChg chg="add 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13" creationId="{5C595CC0-B91D-D876-1920-9F83D1B83D9F}"/>
          </ac:cxnSpMkLst>
        </pc:cxnChg>
        <pc:cxnChg chg="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20" creationId="{E92A310B-DDC8-FF3B-B598-1DF51736548A}"/>
          </ac:cxnSpMkLst>
        </pc:cxnChg>
        <pc:cxnChg chg="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21" creationId="{17172E6C-90FA-A49F-DD77-B6D016A58572}"/>
          </ac:cxnSpMkLst>
        </pc:cxnChg>
        <pc:cxnChg chg="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22" creationId="{6D7DF4E5-0637-114C-04CE-AA7EBBD5C612}"/>
          </ac:cxnSpMkLst>
        </pc:cxnChg>
        <pc:cxnChg chg="add mod">
          <ac:chgData name="代數白痴 顧" userId="316db6a4f7ef8138" providerId="LiveId" clId="{A1A2562D-A9AC-47F3-A94C-6C979242E82C}" dt="2023-10-20T02:16:18.452" v="7557" actId="164"/>
          <ac:cxnSpMkLst>
            <pc:docMk/>
            <pc:sldMk cId="2267038628" sldId="392"/>
            <ac:cxnSpMk id="141" creationId="{46F0F989-9C39-7AE9-AEF6-4B81680A5A52}"/>
          </ac:cxnSpMkLst>
        </pc:cxnChg>
        <pc:cxnChg chg="add mod">
          <ac:chgData name="代數白痴 顧" userId="316db6a4f7ef8138" providerId="LiveId" clId="{A1A2562D-A9AC-47F3-A94C-6C979242E82C}" dt="2023-10-20T02:16:18.452" v="7557" actId="164"/>
          <ac:cxnSpMkLst>
            <pc:docMk/>
            <pc:sldMk cId="2267038628" sldId="392"/>
            <ac:cxnSpMk id="142" creationId="{131AAAD2-9683-56F0-B7F9-9618ED26F7D9}"/>
          </ac:cxnSpMkLst>
        </pc:cxnChg>
      </pc:sldChg>
      <pc:sldChg chg="addSp delSp modSp mod">
        <pc:chgData name="代數白痴 顧" userId="316db6a4f7ef8138" providerId="LiveId" clId="{A1A2562D-A9AC-47F3-A94C-6C979242E82C}" dt="2023-10-20T01:25:52.670" v="5941" actId="20577"/>
        <pc:sldMkLst>
          <pc:docMk/>
          <pc:sldMk cId="4180650715" sldId="393"/>
        </pc:sldMkLst>
        <pc:spChg chg="add mod">
          <ac:chgData name="代數白痴 顧" userId="316db6a4f7ef8138" providerId="LiveId" clId="{A1A2562D-A9AC-47F3-A94C-6C979242E82C}" dt="2023-10-20T00:57:22.547" v="4545" actId="1036"/>
          <ac:spMkLst>
            <pc:docMk/>
            <pc:sldMk cId="4180650715" sldId="393"/>
            <ac:spMk id="2" creationId="{D86BBE25-F214-82C0-03B6-106721B0241F}"/>
          </ac:spMkLst>
        </pc:spChg>
        <pc:spChg chg="add mod">
          <ac:chgData name="代數白痴 顧" userId="316db6a4f7ef8138" providerId="LiveId" clId="{A1A2562D-A9AC-47F3-A94C-6C979242E82C}" dt="2023-10-20T00:57:37.905" v="4645" actId="1038"/>
          <ac:spMkLst>
            <pc:docMk/>
            <pc:sldMk cId="4180650715" sldId="393"/>
            <ac:spMk id="4" creationId="{F573E9BA-479C-1538-03F6-2572B103D96B}"/>
          </ac:spMkLst>
        </pc:spChg>
        <pc:spChg chg="add mod">
          <ac:chgData name="代數白痴 顧" userId="316db6a4f7ef8138" providerId="LiveId" clId="{A1A2562D-A9AC-47F3-A94C-6C979242E82C}" dt="2023-10-20T00:57:47.498" v="4730" actId="1038"/>
          <ac:spMkLst>
            <pc:docMk/>
            <pc:sldMk cId="4180650715" sldId="393"/>
            <ac:spMk id="5" creationId="{5304A9D8-39A4-BC13-36B9-1031EBE82AE3}"/>
          </ac:spMkLst>
        </pc:spChg>
        <pc:spChg chg="add mod">
          <ac:chgData name="代數白痴 顧" userId="316db6a4f7ef8138" providerId="LiveId" clId="{A1A2562D-A9AC-47F3-A94C-6C979242E82C}" dt="2023-10-20T00:58:02.833" v="4838" actId="1037"/>
          <ac:spMkLst>
            <pc:docMk/>
            <pc:sldMk cId="4180650715" sldId="393"/>
            <ac:spMk id="6" creationId="{FD74C573-EFF8-E008-7E84-AE8F754E0073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11" creationId="{90237146-04D6-80A7-CDDB-002DFBE1E905}"/>
          </ac:spMkLst>
        </pc:spChg>
        <pc:spChg chg="add del mod">
          <ac:chgData name="代數白痴 顧" userId="316db6a4f7ef8138" providerId="LiveId" clId="{A1A2562D-A9AC-47F3-A94C-6C979242E82C}" dt="2023-10-20T01:07:44.859" v="5122" actId="478"/>
          <ac:spMkLst>
            <pc:docMk/>
            <pc:sldMk cId="4180650715" sldId="393"/>
            <ac:spMk id="12" creationId="{B2A46EF2-EFBA-778C-10E6-B8E48E4A4EEC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18" creationId="{672D78DC-31AA-91FE-B29F-3C1D21C3B882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19" creationId="{2191FE05-8CB3-15EA-7A5F-21E870D84345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0" creationId="{0C5FE581-DFE3-65CC-3884-F00870D12E69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1" creationId="{D6414AE1-4152-DD44-B81B-30BCA1653341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2" creationId="{3D9216A7-34F3-1057-DF79-0C4676DDE3A5}"/>
          </ac:spMkLst>
        </pc:spChg>
        <pc:spChg chg="mod">
          <ac:chgData name="代數白痴 顧" userId="316db6a4f7ef8138" providerId="LiveId" clId="{A1A2562D-A9AC-47F3-A94C-6C979242E82C}" dt="2023-10-20T01:25:52.670" v="5941" actId="20577"/>
          <ac:spMkLst>
            <pc:docMk/>
            <pc:sldMk cId="4180650715" sldId="393"/>
            <ac:spMk id="23" creationId="{00000000-0000-0000-0000-000000000000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4" creationId="{98137B71-1857-1CCE-146A-B751611A315C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5" creationId="{6512558A-74A6-AA18-6F94-B77120D6C2BD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6" creationId="{C6542EF0-1143-BFAA-2F38-7919E2C8BC1E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7" creationId="{57020E6C-3C80-BAE7-33B9-E299060FAECA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8" creationId="{BB6F28FC-5E39-15B7-C984-955888B65478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9" creationId="{4EC2C598-8F94-5B1D-53D7-C06EF6DE341E}"/>
          </ac:spMkLst>
        </pc:spChg>
        <pc:spChg chg="add del mod">
          <ac:chgData name="代數白痴 顧" userId="316db6a4f7ef8138" providerId="LiveId" clId="{A1A2562D-A9AC-47F3-A94C-6C979242E82C}" dt="2023-10-20T01:08:29.126" v="5131" actId="478"/>
          <ac:spMkLst>
            <pc:docMk/>
            <pc:sldMk cId="4180650715" sldId="393"/>
            <ac:spMk id="33" creationId="{F26D7F2F-4814-C66D-F19B-BAF2085D1A48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38" creationId="{2D337ED1-3D3E-8299-C459-1D40CD6CDDD5}"/>
          </ac:spMkLst>
        </pc:spChg>
        <pc:spChg chg="add mod">
          <ac:chgData name="代數白痴 顧" userId="316db6a4f7ef8138" providerId="LiveId" clId="{A1A2562D-A9AC-47F3-A94C-6C979242E82C}" dt="2023-10-20T01:05:13.755" v="5099" actId="164"/>
          <ac:spMkLst>
            <pc:docMk/>
            <pc:sldMk cId="4180650715" sldId="393"/>
            <ac:spMk id="42" creationId="{79CF48EC-9C29-F98E-9337-0F05455DB0F7}"/>
          </ac:spMkLst>
        </pc:spChg>
        <pc:spChg chg="add mod">
          <ac:chgData name="代數白痴 顧" userId="316db6a4f7ef8138" providerId="LiveId" clId="{A1A2562D-A9AC-47F3-A94C-6C979242E82C}" dt="2023-10-20T01:05:13.755" v="5099" actId="164"/>
          <ac:spMkLst>
            <pc:docMk/>
            <pc:sldMk cId="4180650715" sldId="393"/>
            <ac:spMk id="46" creationId="{7AB6773A-24F2-E4BA-B69C-18B5B4CBDD98}"/>
          </ac:spMkLst>
        </pc:spChg>
        <pc:spChg chg="del mod topLvl">
          <ac:chgData name="代數白痴 顧" userId="316db6a4f7ef8138" providerId="LiveId" clId="{A1A2562D-A9AC-47F3-A94C-6C979242E82C}" dt="2023-10-20T01:05:51.909" v="5110" actId="478"/>
          <ac:spMkLst>
            <pc:docMk/>
            <pc:sldMk cId="4180650715" sldId="393"/>
            <ac:spMk id="49" creationId="{F61DAEEB-66EF-8731-1607-D0536E316356}"/>
          </ac:spMkLst>
        </pc:spChg>
        <pc:spChg chg="del mod topLvl">
          <ac:chgData name="代數白痴 顧" userId="316db6a4f7ef8138" providerId="LiveId" clId="{A1A2562D-A9AC-47F3-A94C-6C979242E82C}" dt="2023-10-20T01:05:50.308" v="5108" actId="478"/>
          <ac:spMkLst>
            <pc:docMk/>
            <pc:sldMk cId="4180650715" sldId="393"/>
            <ac:spMk id="50" creationId="{A3EA3026-AC40-DD86-5D46-C1D1706DCD0F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51" creationId="{8270E597-937E-D9E1-E4B4-43F8A0270048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59" creationId="{DC281C2E-8A77-2969-CB71-FD7E63CB2B65}"/>
          </ac:spMkLst>
        </pc:spChg>
        <pc:spChg chg="mod">
          <ac:chgData name="代數白痴 顧" userId="316db6a4f7ef8138" providerId="LiveId" clId="{A1A2562D-A9AC-47F3-A94C-6C979242E82C}" dt="2023-10-20T01:11:12.096" v="5166" actId="115"/>
          <ac:spMkLst>
            <pc:docMk/>
            <pc:sldMk cId="4180650715" sldId="393"/>
            <ac:spMk id="60" creationId="{90ECAF3B-FFFF-A531-AFBE-31708C7D891C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1" creationId="{7731885E-8F42-2423-7C65-44E8DFECCD39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2" creationId="{EE011110-F166-F7EB-6AB6-CF1DEE70DB55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3" creationId="{106E6C6F-C1A4-3102-DDD8-9BB95DBB04B4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4" creationId="{1B850D0B-ED1E-B08B-B813-7AE05F04E926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8" creationId="{28AEBBC5-8FEA-CB4D-4775-7B3CE1DC034E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9" creationId="{7C375BA0-26D3-42E2-745D-0363AA2C95B6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70" creationId="{858FC954-4797-3DB4-136E-14B05108C768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71" creationId="{480BE5B0-41EC-92C2-A441-1F6A1F4A8211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72" creationId="{7EE27837-1CB2-412C-A73D-E204B40FBD16}"/>
          </ac:spMkLst>
        </pc:spChg>
        <pc:spChg chg="mod topLvl">
          <ac:chgData name="代數白痴 顧" userId="316db6a4f7ef8138" providerId="LiveId" clId="{A1A2562D-A9AC-47F3-A94C-6C979242E82C}" dt="2023-10-20T01:25:23.879" v="5897" actId="164"/>
          <ac:spMkLst>
            <pc:docMk/>
            <pc:sldMk cId="4180650715" sldId="393"/>
            <ac:spMk id="77" creationId="{7D16977B-F89C-22AF-8A49-CB13E1061615}"/>
          </ac:spMkLst>
        </pc:spChg>
        <pc:spChg chg="mod topLvl">
          <ac:chgData name="代數白痴 顧" userId="316db6a4f7ef8138" providerId="LiveId" clId="{A1A2562D-A9AC-47F3-A94C-6C979242E82C}" dt="2023-10-20T01:25:23.879" v="5897" actId="164"/>
          <ac:spMkLst>
            <pc:docMk/>
            <pc:sldMk cId="4180650715" sldId="393"/>
            <ac:spMk id="79" creationId="{7BC21478-6AD8-6FEF-190D-7E44DDC3937E}"/>
          </ac:spMkLst>
        </pc:spChg>
        <pc:spChg chg="mod topLvl">
          <ac:chgData name="代數白痴 顧" userId="316db6a4f7ef8138" providerId="LiveId" clId="{A1A2562D-A9AC-47F3-A94C-6C979242E82C}" dt="2023-10-20T01:25:23.879" v="5897" actId="164"/>
          <ac:spMkLst>
            <pc:docMk/>
            <pc:sldMk cId="4180650715" sldId="393"/>
            <ac:spMk id="80" creationId="{57807644-EAA1-5151-4A2C-13B2D2224D54}"/>
          </ac:spMkLst>
        </pc:spChg>
        <pc:spChg chg="mod topLvl">
          <ac:chgData name="代數白痴 顧" userId="316db6a4f7ef8138" providerId="LiveId" clId="{A1A2562D-A9AC-47F3-A94C-6C979242E82C}" dt="2023-10-20T01:19:57.746" v="5778" actId="164"/>
          <ac:spMkLst>
            <pc:docMk/>
            <pc:sldMk cId="4180650715" sldId="393"/>
            <ac:spMk id="81" creationId="{0C0B5217-806E-CF4A-F6B8-C4A8D4DFF62A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2" creationId="{9EAE8CFB-A0EB-09F8-0624-8BDA5C4D898C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3" creationId="{7F42F267-0F44-8B42-928E-A4FFE78417E8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4" creationId="{4F66FD4A-C45E-76DF-D7BB-A83E76E9F34D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5" creationId="{A9D2C6E1-FE43-58D5-728B-7A5495879A35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93" creationId="{BA109640-5E4F-71EE-B504-4EB3AE9C069A}"/>
          </ac:spMkLst>
        </pc:spChg>
        <pc:spChg chg="add del mod">
          <ac:chgData name="代數白痴 顧" userId="316db6a4f7ef8138" providerId="LiveId" clId="{A1A2562D-A9AC-47F3-A94C-6C979242E82C}" dt="2023-10-20T01:22:45.357" v="5852" actId="478"/>
          <ac:spMkLst>
            <pc:docMk/>
            <pc:sldMk cId="4180650715" sldId="393"/>
            <ac:spMk id="98" creationId="{5282BC7D-D59E-2677-8C9D-ECC99BC18C4C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99" creationId="{AA3F6FAF-67B9-1A47-8DC4-994400EA8B74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09" creationId="{02EAD4B3-D042-7629-CC79-F8C2A660B84A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0" creationId="{FA51E7EE-4278-198A-9429-560767EA8DCF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1" creationId="{8023669E-672C-8E4F-0377-8E1A799A3A42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2" creationId="{51FC64E0-5DE6-3F33-225B-538CB100DB7F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3" creationId="{BB3BA53B-A21B-1BF7-1C89-3A9466C26ECE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4" creationId="{2A43A713-9EAF-0708-57AF-3AC1793CCEBF}"/>
          </ac:spMkLst>
        </pc:spChg>
        <pc:grpChg chg="add del mod">
          <ac:chgData name="代數白痴 顧" userId="316db6a4f7ef8138" providerId="LiveId" clId="{A1A2562D-A9AC-47F3-A94C-6C979242E82C}" dt="2023-10-20T01:07:06.396" v="5114" actId="478"/>
          <ac:grpSpMkLst>
            <pc:docMk/>
            <pc:sldMk cId="4180650715" sldId="393"/>
            <ac:grpSpMk id="47" creationId="{C006D9DE-3E0C-80EE-E627-A90380D0261A}"/>
          </ac:grpSpMkLst>
        </pc:grpChg>
        <pc:grpChg chg="add del mod ord">
          <ac:chgData name="代數白痴 顧" userId="316db6a4f7ef8138" providerId="LiveId" clId="{A1A2562D-A9AC-47F3-A94C-6C979242E82C}" dt="2023-10-20T01:05:50.308" v="5108" actId="478"/>
          <ac:grpSpMkLst>
            <pc:docMk/>
            <pc:sldMk cId="4180650715" sldId="393"/>
            <ac:grpSpMk id="48" creationId="{FC5B3A78-9CC6-12D7-0772-F28447B4D077}"/>
          </ac:grpSpMkLst>
        </pc:grpChg>
        <pc:grpChg chg="add del mod">
          <ac:chgData name="代數白痴 顧" userId="316db6a4f7ef8138" providerId="LiveId" clId="{A1A2562D-A9AC-47F3-A94C-6C979242E82C}" dt="2023-10-20T01:14:55.152" v="5228" actId="165"/>
          <ac:grpSpMkLst>
            <pc:docMk/>
            <pc:sldMk cId="4180650715" sldId="393"/>
            <ac:grpSpMk id="75" creationId="{E82D481C-FE6B-61DA-E7D9-467220B55FAA}"/>
          </ac:grpSpMkLst>
        </pc:grpChg>
        <pc:grpChg chg="add mod">
          <ac:chgData name="代數白痴 顧" userId="316db6a4f7ef8138" providerId="LiveId" clId="{A1A2562D-A9AC-47F3-A94C-6C979242E82C}" dt="2023-10-20T01:25:23.879" v="5897" actId="164"/>
          <ac:grpSpMkLst>
            <pc:docMk/>
            <pc:sldMk cId="4180650715" sldId="393"/>
            <ac:grpSpMk id="92" creationId="{EC00D8CF-CBB7-B08E-97FE-4DC99BE803D0}"/>
          </ac:grpSpMkLst>
        </pc:grpChg>
        <pc:grpChg chg="add mod">
          <ac:chgData name="代數白痴 顧" userId="316db6a4f7ef8138" providerId="LiveId" clId="{A1A2562D-A9AC-47F3-A94C-6C979242E82C}" dt="2023-10-20T01:25:23.879" v="5897" actId="164"/>
          <ac:grpSpMkLst>
            <pc:docMk/>
            <pc:sldMk cId="4180650715" sldId="393"/>
            <ac:grpSpMk id="115" creationId="{80E3BEDE-EF43-4360-53BC-4FEFCF1A7BE0}"/>
          </ac:grpSpMkLst>
        </pc:grpChg>
        <pc:grpChg chg="add mod">
          <ac:chgData name="代數白痴 顧" userId="316db6a4f7ef8138" providerId="LiveId" clId="{A1A2562D-A9AC-47F3-A94C-6C979242E82C}" dt="2023-10-20T01:25:23.879" v="5897" actId="164"/>
          <ac:grpSpMkLst>
            <pc:docMk/>
            <pc:sldMk cId="4180650715" sldId="393"/>
            <ac:grpSpMk id="116" creationId="{75B997C7-3738-E09E-4BCF-7ACC926B7C4B}"/>
          </ac:grpSpMkLst>
        </pc:grpChg>
        <pc:graphicFrameChg chg="add mod">
          <ac:chgData name="代數白痴 顧" userId="316db6a4f7ef8138" providerId="LiveId" clId="{A1A2562D-A9AC-47F3-A94C-6C979242E82C}" dt="2023-10-20T01:19:57.746" v="5778" actId="164"/>
          <ac:graphicFrameMkLst>
            <pc:docMk/>
            <pc:sldMk cId="4180650715" sldId="393"/>
            <ac:graphicFrameMk id="91" creationId="{46156E53-1EB0-2350-E311-89FABDAD32B7}"/>
          </ac:graphicFrameMkLst>
        </pc:graphicFrameChg>
        <pc:picChg chg="add del mod">
          <ac:chgData name="代數白痴 顧" userId="316db6a4f7ef8138" providerId="LiveId" clId="{A1A2562D-A9AC-47F3-A94C-6C979242E82C}" dt="2023-10-20T01:14:12.715" v="5225" actId="478"/>
          <ac:picMkLst>
            <pc:docMk/>
            <pc:sldMk cId="4180650715" sldId="393"/>
            <ac:picMk id="9" creationId="{38ED42C1-113E-8F12-241E-384701BA8A51}"/>
          </ac:picMkLst>
        </pc:picChg>
        <pc:picChg chg="del mod topLvl">
          <ac:chgData name="代數白痴 顧" userId="316db6a4f7ef8138" providerId="LiveId" clId="{A1A2562D-A9AC-47F3-A94C-6C979242E82C}" dt="2023-10-20T01:14:57.160" v="5229" actId="478"/>
          <ac:picMkLst>
            <pc:docMk/>
            <pc:sldMk cId="4180650715" sldId="393"/>
            <ac:picMk id="76" creationId="{C39A009F-0D13-9674-F001-D9E9D67C8E29}"/>
          </ac:picMkLst>
        </pc:picChg>
        <pc:cxnChg chg="del">
          <ac:chgData name="代數白痴 顧" userId="316db6a4f7ef8138" providerId="LiveId" clId="{A1A2562D-A9AC-47F3-A94C-6C979242E82C}" dt="2023-10-20T00:55:39.652" v="4098" actId="478"/>
          <ac:cxnSpMkLst>
            <pc:docMk/>
            <pc:sldMk cId="4180650715" sldId="393"/>
            <ac:cxnSpMk id="3" creationId="{C5A77FD0-E06F-C897-3AB0-08C5DCB0801E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7" creationId="{229CDB81-8CDE-4959-A7C9-2F2FB265B703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0" creationId="{878CB4F8-937F-0107-C643-E1B6EFCAE3E1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3" creationId="{D603B4D5-2282-B479-B70F-C48574B6FB48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5" creationId="{9BC1A07C-A703-B5DF-FF79-1491A308802B}"/>
          </ac:cxnSpMkLst>
        </pc:cxnChg>
        <pc:cxnChg chg="add mod ord">
          <ac:chgData name="代數白痴 顧" userId="316db6a4f7ef8138" providerId="LiveId" clId="{A1A2562D-A9AC-47F3-A94C-6C979242E82C}" dt="2023-10-20T01:14:18.122" v="5226" actId="1076"/>
          <ac:cxnSpMkLst>
            <pc:docMk/>
            <pc:sldMk cId="4180650715" sldId="393"/>
            <ac:cxnSpMk id="16" creationId="{9CEB6FF2-4BCC-B1A4-0D49-30E0480F694E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7" creationId="{73D099C7-FFE2-97C7-AC24-B9211F40034B}"/>
          </ac:cxnSpMkLst>
        </pc:cxnChg>
        <pc:cxnChg chg="add mod ord">
          <ac:chgData name="代數白痴 顧" userId="316db6a4f7ef8138" providerId="LiveId" clId="{A1A2562D-A9AC-47F3-A94C-6C979242E82C}" dt="2023-10-20T01:14:18.122" v="5226" actId="1076"/>
          <ac:cxnSpMkLst>
            <pc:docMk/>
            <pc:sldMk cId="4180650715" sldId="393"/>
            <ac:cxnSpMk id="31" creationId="{151B51BF-D041-66E1-365B-462F2636E664}"/>
          </ac:cxnSpMkLst>
        </pc:cxnChg>
        <pc:cxnChg chg="add del mod">
          <ac:chgData name="代數白痴 顧" userId="316db6a4f7ef8138" providerId="LiveId" clId="{A1A2562D-A9AC-47F3-A94C-6C979242E82C}" dt="2023-10-20T01:08:30.168" v="5132" actId="478"/>
          <ac:cxnSpMkLst>
            <pc:docMk/>
            <pc:sldMk cId="4180650715" sldId="393"/>
            <ac:cxnSpMk id="35" creationId="{2EB3B214-1935-DF13-5B2A-59071BCC9B5A}"/>
          </ac:cxnSpMkLst>
        </pc:cxnChg>
        <pc:cxnChg chg="add del mod">
          <ac:chgData name="代數白痴 顧" userId="316db6a4f7ef8138" providerId="LiveId" clId="{A1A2562D-A9AC-47F3-A94C-6C979242E82C}" dt="2023-10-20T01:08:31.432" v="5133" actId="478"/>
          <ac:cxnSpMkLst>
            <pc:docMk/>
            <pc:sldMk cId="4180650715" sldId="393"/>
            <ac:cxnSpMk id="37" creationId="{3185DE81-6535-C5B1-AFC6-4436D120F537}"/>
          </ac:cxnSpMkLst>
        </pc:cxnChg>
        <pc:cxnChg chg="add del mod">
          <ac:chgData name="代數白痴 顧" userId="316db6a4f7ef8138" providerId="LiveId" clId="{A1A2562D-A9AC-47F3-A94C-6C979242E82C}" dt="2023-10-20T01:04:29.405" v="5089" actId="478"/>
          <ac:cxnSpMkLst>
            <pc:docMk/>
            <pc:sldMk cId="4180650715" sldId="393"/>
            <ac:cxnSpMk id="44" creationId="{2F203051-3B18-C97B-9DCD-3C216E3EF0C8}"/>
          </ac:cxnSpMkLst>
        </pc:cxnChg>
        <pc:cxnChg chg="mod topLvl">
          <ac:chgData name="代數白痴 顧" userId="316db6a4f7ef8138" providerId="LiveId" clId="{A1A2562D-A9AC-47F3-A94C-6C979242E82C}" dt="2023-10-20T01:25:23.879" v="5897" actId="164"/>
          <ac:cxnSpMkLst>
            <pc:docMk/>
            <pc:sldMk cId="4180650715" sldId="393"/>
            <ac:cxnSpMk id="78" creationId="{634BEE39-651F-CECA-B15E-36DCD6C7DCBC}"/>
          </ac:cxnSpMkLst>
        </pc:cxnChg>
        <pc:cxnChg chg="add mod">
          <ac:chgData name="代數白痴 顧" userId="316db6a4f7ef8138" providerId="LiveId" clId="{A1A2562D-A9AC-47F3-A94C-6C979242E82C}" dt="2023-10-20T01:25:23.879" v="5897" actId="164"/>
          <ac:cxnSpMkLst>
            <pc:docMk/>
            <pc:sldMk cId="4180650715" sldId="393"/>
            <ac:cxnSpMk id="88" creationId="{BA7035DE-B9FB-B1A7-C801-4A8350BEF2AF}"/>
          </ac:cxnSpMkLst>
        </pc:cxnChg>
        <pc:cxnChg chg="add del mod">
          <ac:chgData name="代數白痴 顧" userId="316db6a4f7ef8138" providerId="LiveId" clId="{A1A2562D-A9AC-47F3-A94C-6C979242E82C}" dt="2023-10-20T01:24:16.249" v="5873" actId="478"/>
          <ac:cxnSpMkLst>
            <pc:docMk/>
            <pc:sldMk cId="4180650715" sldId="393"/>
            <ac:cxnSpMk id="89" creationId="{994AB977-AEBA-0443-1A10-4E4CFEC6D14A}"/>
          </ac:cxnSpMkLst>
        </pc:cxnChg>
        <pc:cxnChg chg="add del mod">
          <ac:chgData name="代數白痴 顧" userId="316db6a4f7ef8138" providerId="LiveId" clId="{A1A2562D-A9AC-47F3-A94C-6C979242E82C}" dt="2023-10-20T01:24:15.283" v="5872" actId="478"/>
          <ac:cxnSpMkLst>
            <pc:docMk/>
            <pc:sldMk cId="4180650715" sldId="393"/>
            <ac:cxnSpMk id="90" creationId="{7A6C17B2-052D-82B9-5215-2BBE5763C769}"/>
          </ac:cxnSpMkLst>
        </pc:cxnChg>
        <pc:cxnChg chg="add del mod">
          <ac:chgData name="代數白痴 顧" userId="316db6a4f7ef8138" providerId="LiveId" clId="{A1A2562D-A9AC-47F3-A94C-6C979242E82C}" dt="2023-10-20T01:23:23.354" v="5857" actId="478"/>
          <ac:cxnSpMkLst>
            <pc:docMk/>
            <pc:sldMk cId="4180650715" sldId="393"/>
            <ac:cxnSpMk id="95" creationId="{9227F57D-8160-0604-3771-EBB3B224A06C}"/>
          </ac:cxnSpMkLst>
        </pc:cxnChg>
        <pc:cxnChg chg="add del mod">
          <ac:chgData name="代數白痴 顧" userId="316db6a4f7ef8138" providerId="LiveId" clId="{A1A2562D-A9AC-47F3-A94C-6C979242E82C}" dt="2023-10-20T01:23:25.232" v="5858" actId="478"/>
          <ac:cxnSpMkLst>
            <pc:docMk/>
            <pc:sldMk cId="4180650715" sldId="393"/>
            <ac:cxnSpMk id="97" creationId="{CD025EFC-C6C1-C7F8-18CC-7D836CC6D1AE}"/>
          </ac:cxnSpMkLst>
        </pc:cxnChg>
        <pc:cxnChg chg="add del mod">
          <ac:chgData name="代數白痴 顧" userId="316db6a4f7ef8138" providerId="LiveId" clId="{A1A2562D-A9AC-47F3-A94C-6C979242E82C}" dt="2023-10-20T01:23:46.727" v="5867" actId="478"/>
          <ac:cxnSpMkLst>
            <pc:docMk/>
            <pc:sldMk cId="4180650715" sldId="393"/>
            <ac:cxnSpMk id="101" creationId="{E0295E37-2BF6-B7CB-CA2E-83A0A1F64270}"/>
          </ac:cxnSpMkLst>
        </pc:cxnChg>
        <pc:cxnChg chg="add mod">
          <ac:chgData name="代數白痴 顧" userId="316db6a4f7ef8138" providerId="LiveId" clId="{A1A2562D-A9AC-47F3-A94C-6C979242E82C}" dt="2023-10-20T01:25:10.795" v="5895" actId="164"/>
          <ac:cxnSpMkLst>
            <pc:docMk/>
            <pc:sldMk cId="4180650715" sldId="393"/>
            <ac:cxnSpMk id="103" creationId="{9832CA8D-38C6-4B66-F685-0EC641196A48}"/>
          </ac:cxnSpMkLst>
        </pc:cxnChg>
        <pc:cxnChg chg="add del mod">
          <ac:chgData name="代數白痴 顧" userId="316db6a4f7ef8138" providerId="LiveId" clId="{A1A2562D-A9AC-47F3-A94C-6C979242E82C}" dt="2023-10-20T01:24:07.678" v="5869" actId="478"/>
          <ac:cxnSpMkLst>
            <pc:docMk/>
            <pc:sldMk cId="4180650715" sldId="393"/>
            <ac:cxnSpMk id="105" creationId="{F0FA107C-93EA-7695-82F1-CF268E61763F}"/>
          </ac:cxnSpMkLst>
        </pc:cxnChg>
        <pc:cxnChg chg="add del mod">
          <ac:chgData name="代數白痴 顧" userId="316db6a4f7ef8138" providerId="LiveId" clId="{A1A2562D-A9AC-47F3-A94C-6C979242E82C}" dt="2023-10-20T01:24:08.407" v="5870" actId="478"/>
          <ac:cxnSpMkLst>
            <pc:docMk/>
            <pc:sldMk cId="4180650715" sldId="393"/>
            <ac:cxnSpMk id="108" creationId="{6421EFAF-50FB-9028-E03F-42426F40536B}"/>
          </ac:cxnSpMkLst>
        </pc:cxnChg>
      </pc:sldChg>
    </pc:docChg>
  </pc:docChgLst>
  <pc:docChgLst>
    <pc:chgData name="代數白痴 顧" userId="316db6a4f7ef8138" providerId="LiveId" clId="{3A0E3FD4-101E-465D-9FA3-CB1CD09254D0}"/>
    <pc:docChg chg="undo custSel modSld sldOrd">
      <pc:chgData name="代數白痴 顧" userId="316db6a4f7ef8138" providerId="LiveId" clId="{3A0E3FD4-101E-465D-9FA3-CB1CD09254D0}" dt="2023-08-12T06:08:24.726" v="2089"/>
      <pc:docMkLst>
        <pc:docMk/>
      </pc:docMkLst>
      <pc:sldChg chg="modSp mod modNotesTx">
        <pc:chgData name="代數白痴 顧" userId="316db6a4f7ef8138" providerId="LiveId" clId="{3A0E3FD4-101E-465D-9FA3-CB1CD09254D0}" dt="2023-08-12T03:24:18.016" v="531" actId="20577"/>
        <pc:sldMkLst>
          <pc:docMk/>
          <pc:sldMk cId="371298532" sldId="385"/>
        </pc:sldMkLst>
        <pc:spChg chg="mod">
          <ac:chgData name="代數白痴 顧" userId="316db6a4f7ef8138" providerId="LiveId" clId="{3A0E3FD4-101E-465D-9FA3-CB1CD09254D0}" dt="2023-08-12T03:24:18.016" v="53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3A0E3FD4-101E-465D-9FA3-CB1CD09254D0}" dt="2023-08-12T05:50:21.128" v="1816" actId="20577"/>
        <pc:sldMkLst>
          <pc:docMk/>
          <pc:sldMk cId="754667137" sldId="386"/>
        </pc:sldMkLst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9" creationId="{5373A28B-CFEB-124A-6F45-6F37DB35AF6A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0" creationId="{466AEF01-D020-4EDE-F358-17597B2D6339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1" creationId="{11679BBE-3C19-0079-A612-135A1B0A14BF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2" creationId="{0479A155-C8C1-4E59-7DBA-2354BA0E2CF8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3" creationId="{E72987BA-769E-7845-9ADC-EA196910249A}"/>
          </ac:spMkLst>
        </pc:spChg>
        <pc:spChg chg="mod">
          <ac:chgData name="代數白痴 顧" userId="316db6a4f7ef8138" providerId="LiveId" clId="{3A0E3FD4-101E-465D-9FA3-CB1CD09254D0}" dt="2023-08-12T03:28:51.856" v="731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5:50:21.128" v="1816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56.372" v="1774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28:10.472" v="708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26:33.642" v="618" actId="1035"/>
          <ac:grpSpMkLst>
            <pc:docMk/>
            <pc:sldMk cId="754667137" sldId="386"/>
            <ac:grpSpMk id="2" creationId="{9204BB33-F861-B3E8-E94D-762DF3B9352D}"/>
          </ac:grpSpMkLst>
        </pc:grp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5" creationId="{8F2190D0-F7F6-F287-AF6E-364447791464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6" creationId="{009B6E35-B0B6-0B3B-03E0-8ADBDA27EC3B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7" creationId="{B1800392-85CB-4002-B98D-E78ABC330EF6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8" creationId="{3EBD2355-9B5B-5BA5-3686-AD4DD703C7AB}"/>
          </ac:graphicFrameMkLst>
        </pc:graphicFrameChg>
        <pc:graphicFrameChg chg="add mod">
          <ac:chgData name="代數白痴 顧" userId="316db6a4f7ef8138" providerId="LiveId" clId="{3A0E3FD4-101E-465D-9FA3-CB1CD09254D0}" dt="2023-08-12T03:27:25.767" v="636" actId="1037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add mod">
          <ac:chgData name="代數白痴 顧" userId="316db6a4f7ef8138" providerId="LiveId" clId="{3A0E3FD4-101E-465D-9FA3-CB1CD09254D0}" dt="2023-08-12T03:27:59.733" v="690" actId="1037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addSp modSp mod ord modAnim">
        <pc:chgData name="代數白痴 顧" userId="316db6a4f7ef8138" providerId="LiveId" clId="{3A0E3FD4-101E-465D-9FA3-CB1CD09254D0}" dt="2023-08-12T06:08:24.726" v="2089"/>
        <pc:sldMkLst>
          <pc:docMk/>
          <pc:sldMk cId="731354489" sldId="387"/>
        </pc:sldMkLst>
        <pc:spChg chg="add mod">
          <ac:chgData name="代數白痴 顧" userId="316db6a4f7ef8138" providerId="LiveId" clId="{3A0E3FD4-101E-465D-9FA3-CB1CD09254D0}" dt="2023-08-12T06:07:43.934" v="2085" actId="1038"/>
          <ac:spMkLst>
            <pc:docMk/>
            <pc:sldMk cId="731354489" sldId="387"/>
            <ac:spMk id="7" creationId="{3DC74343-DDF1-4598-E8CF-EDD929E4B93B}"/>
          </ac:spMkLst>
        </pc:spChg>
        <pc:spChg chg="add mod">
          <ac:chgData name="代數白痴 顧" userId="316db6a4f7ef8138" providerId="LiveId" clId="{3A0E3FD4-101E-465D-9FA3-CB1CD09254D0}" dt="2023-08-12T06:07:26.295" v="2048" actId="1076"/>
          <ac:spMkLst>
            <pc:docMk/>
            <pc:sldMk cId="731354489" sldId="387"/>
            <ac:spMk id="8" creationId="{9AC55E35-5E7D-64F5-884D-76A296866BBE}"/>
          </ac:spMkLst>
        </pc:spChg>
        <pc:spChg chg="add mod">
          <ac:chgData name="代數白痴 顧" userId="316db6a4f7ef8138" providerId="LiveId" clId="{3A0E3FD4-101E-465D-9FA3-CB1CD09254D0}" dt="2023-08-12T06:07:34.267" v="2067" actId="103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3A0E3FD4-101E-465D-9FA3-CB1CD09254D0}" dt="2023-08-12T03:29:31.820" v="78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6:06:50.061" v="2046" actId="114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51:07.050" v="1822" actId="1035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34:10.997" v="99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32:05.139" v="903" actId="1035"/>
          <ac:grpSpMkLst>
            <pc:docMk/>
            <pc:sldMk cId="731354489" sldId="387"/>
            <ac:grpSpMk id="5" creationId="{4BAA3B68-1C7B-0A3C-CDE3-3D592655F73E}"/>
          </ac:grpSpMkLst>
        </pc:grpChg>
        <pc:cxnChg chg="add mod">
          <ac:chgData name="代數白痴 顧" userId="316db6a4f7ef8138" providerId="LiveId" clId="{3A0E3FD4-101E-465D-9FA3-CB1CD09254D0}" dt="2023-08-12T06:07:43.934" v="2085" actId="1038"/>
          <ac:cxnSpMkLst>
            <pc:docMk/>
            <pc:sldMk cId="731354489" sldId="387"/>
            <ac:cxnSpMk id="2" creationId="{9EA42F19-E06A-4D1A-D18B-6AF2A278A62A}"/>
          </ac:cxnSpMkLst>
        </pc:cxnChg>
        <pc:cxnChg chg="add mod">
          <ac:chgData name="代數白痴 顧" userId="316db6a4f7ef8138" providerId="LiveId" clId="{3A0E3FD4-101E-465D-9FA3-CB1CD09254D0}" dt="2023-08-12T06:07:26.295" v="2048" actId="1076"/>
          <ac:cxnSpMkLst>
            <pc:docMk/>
            <pc:sldMk cId="731354489" sldId="387"/>
            <ac:cxnSpMk id="6" creationId="{6C03EC8D-3AAC-BEB2-DB20-62327A9D1160}"/>
          </ac:cxnSpMkLst>
        </pc:cxnChg>
        <pc:cxnChg chg="add mod">
          <ac:chgData name="代數白痴 顧" userId="316db6a4f7ef8138" providerId="LiveId" clId="{3A0E3FD4-101E-465D-9FA3-CB1CD09254D0}" dt="2023-08-12T06:08:04.573" v="2087" actId="14100"/>
          <ac:cxnSpMkLst>
            <pc:docMk/>
            <pc:sldMk cId="731354489" sldId="387"/>
            <ac:cxnSpMk id="11" creationId="{32046121-3942-9320-C51C-EF6DD965DA89}"/>
          </ac:cxnSpMkLst>
        </pc:cxnChg>
        <pc:cxnChg chg="mod">
          <ac:chgData name="代數白痴 顧" userId="316db6a4f7ef8138" providerId="LiveId" clId="{3A0E3FD4-101E-465D-9FA3-CB1CD09254D0}" dt="2023-08-12T05:49:28.126" v="179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3A0E3FD4-101E-465D-9FA3-CB1CD09254D0}" dt="2023-08-12T06:06:06.034" v="2045"/>
        <pc:sldMkLst>
          <pc:docMk/>
          <pc:sldMk cId="3686676960" sldId="388"/>
        </pc:sldMkLst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1" creationId="{F91EF903-DAA2-F710-6D00-B17EF2E33BD7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2" creationId="{5E08ADFD-7F7F-2BD4-8E8B-E3409C3671E2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3" creationId="{B2CDEABD-DEDB-D644-4F71-3BAB561A3AA5}"/>
          </ac:spMkLst>
        </pc:spChg>
        <pc:spChg chg="mod">
          <ac:chgData name="代數白痴 顧" userId="316db6a4f7ef8138" providerId="LiveId" clId="{3A0E3FD4-101E-465D-9FA3-CB1CD09254D0}" dt="2023-08-12T04:02:50.137" v="1378" actId="20577"/>
          <ac:spMkLst>
            <pc:docMk/>
            <pc:sldMk cId="3686676960" sldId="388"/>
            <ac:spMk id="23" creationId="{00000000-0000-0000-0000-000000000000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4" creationId="{07FFE9AB-3110-4046-A2E3-65DDA02A8D81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8" creationId="{8F4B70D8-8CD0-C24B-59F5-0E537D4611FE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9" creationId="{B8796DEF-0928-E764-2D18-7736D6AAE9C1}"/>
          </ac:spMkLst>
        </pc:spChg>
        <pc:spChg chg="add mod">
          <ac:chgData name="代數白痴 顧" userId="316db6a4f7ef8138" providerId="LiveId" clId="{3A0E3FD4-101E-465D-9FA3-CB1CD09254D0}" dt="2023-08-12T06:00:38.484" v="1985" actId="1076"/>
          <ac:spMkLst>
            <pc:docMk/>
            <pc:sldMk cId="3686676960" sldId="388"/>
            <ac:spMk id="30" creationId="{6788957C-EF76-AAA1-A15C-E91ACB86EC11}"/>
          </ac:spMkLst>
        </pc:spChg>
        <pc:spChg chg="add mod">
          <ac:chgData name="代數白痴 顧" userId="316db6a4f7ef8138" providerId="LiveId" clId="{3A0E3FD4-101E-465D-9FA3-CB1CD09254D0}" dt="2023-08-12T06:01:21.563" v="2006" actId="1035"/>
          <ac:spMkLst>
            <pc:docMk/>
            <pc:sldMk cId="3686676960" sldId="388"/>
            <ac:spMk id="31" creationId="{3586E56A-7FD1-0BAE-3DE6-E270049EF89F}"/>
          </ac:spMkLst>
        </pc:spChg>
        <pc:spChg chg="add mod">
          <ac:chgData name="代數白痴 顧" userId="316db6a4f7ef8138" providerId="LiveId" clId="{3A0E3FD4-101E-465D-9FA3-CB1CD09254D0}" dt="2023-08-12T06:01:44.613" v="2018" actId="1035"/>
          <ac:spMkLst>
            <pc:docMk/>
            <pc:sldMk cId="3686676960" sldId="388"/>
            <ac:spMk id="32" creationId="{674B3052-BACF-E1D6-59EE-82CDE308107F}"/>
          </ac:spMkLst>
        </pc:spChg>
        <pc:spChg chg="add mod">
          <ac:chgData name="代數白痴 顧" userId="316db6a4f7ef8138" providerId="LiveId" clId="{3A0E3FD4-101E-465D-9FA3-CB1CD09254D0}" dt="2023-08-12T06:02:10.764" v="2031" actId="1076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3A0E3FD4-101E-465D-9FA3-CB1CD09254D0}" dt="2023-08-12T03:41:26.914" v="1320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9" creationId="{9E8FE398-ED8E-E5DE-BD50-E0471252FAF6}"/>
          </ac:spMkLst>
        </pc:spChg>
        <pc:graphicFrameChg chg="add del mod modGraphic">
          <ac:chgData name="代數白痴 顧" userId="316db6a4f7ef8138" providerId="LiveId" clId="{3A0E3FD4-101E-465D-9FA3-CB1CD09254D0}" dt="2023-08-12T05:52:41.572" v="1835" actId="478"/>
          <ac:graphicFrameMkLst>
            <pc:docMk/>
            <pc:sldMk cId="3686676960" sldId="388"/>
            <ac:graphicFrameMk id="2" creationId="{FD13A703-3C19-7E22-788C-1DBD34C26186}"/>
          </ac:graphicFrameMkLst>
        </pc:graphicFrameChg>
        <pc:graphicFrameChg chg="add mod modGraphic">
          <ac:chgData name="代數白痴 顧" userId="316db6a4f7ef8138" providerId="LiveId" clId="{3A0E3FD4-101E-465D-9FA3-CB1CD09254D0}" dt="2023-08-12T06:00:15.988" v="1978" actId="1036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8" creationId="{4210B4B4-9DF4-E664-841B-E30286DF502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0" creationId="{54165C26-67B7-7F88-9831-D29BA831C836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5" creationId="{13EC3642-5E92-91E8-C7C5-811E8AB020D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9" creationId="{19BDBEA5-2FF3-CD94-1BF6-DD37A571165E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1" creationId="{41F30F0F-7914-1355-065B-38CFD38E7108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6" creationId="{E76473B6-71AB-BB0D-D87E-70D110138CC5}"/>
          </ac:cxnSpMkLst>
        </pc:cxnChg>
        <pc:cxnChg chg="mod">
          <ac:chgData name="代數白痴 顧" userId="316db6a4f7ef8138" providerId="LiveId" clId="{3A0E3FD4-101E-465D-9FA3-CB1CD09254D0}" dt="2023-08-12T05:48:35.209" v="1773" actId="1035"/>
          <ac:cxnSpMkLst>
            <pc:docMk/>
            <pc:sldMk cId="3686676960" sldId="388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3A4F5B29-B235-4105-BA9E-D77662F0B9A1}"/>
    <pc:docChg chg="custSel modSld">
      <pc:chgData name="代數白痴 顧" userId="316db6a4f7ef8138" providerId="LiveId" clId="{3A4F5B29-B235-4105-BA9E-D77662F0B9A1}" dt="2023-08-21T01:15:44.065" v="2893"/>
      <pc:docMkLst>
        <pc:docMk/>
      </pc:docMkLst>
      <pc:sldChg chg="addSp delSp modSp mod modTransition modAnim modNotesTx">
        <pc:chgData name="代數白痴 顧" userId="316db6a4f7ef8138" providerId="LiveId" clId="{3A4F5B29-B235-4105-BA9E-D77662F0B9A1}" dt="2023-08-21T01:15:44.065" v="2891"/>
        <pc:sldMkLst>
          <pc:docMk/>
          <pc:sldMk cId="754667137" sldId="386"/>
        </pc:sldMkLst>
        <pc:spChg chg="add mod">
          <ac:chgData name="代數白痴 顧" userId="316db6a4f7ef8138" providerId="LiveId" clId="{3A4F5B29-B235-4105-BA9E-D77662F0B9A1}" dt="2023-08-21T01:02:31.380" v="325" actId="1036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3A4F5B29-B235-4105-BA9E-D77662F0B9A1}" dt="2023-08-21T00:59:33.849" v="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4F5B29-B235-4105-BA9E-D77662F0B9A1}" dt="2023-08-21T00:57:30.900" v="20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4F5B29-B235-4105-BA9E-D77662F0B9A1}" dt="2023-08-21T01:13:57.475" v="2774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4F5B29-B235-4105-BA9E-D77662F0B9A1}" dt="2023-08-21T00:58:14.725" v="222" actId="20577"/>
          <ac:spMkLst>
            <pc:docMk/>
            <pc:sldMk cId="754667137" sldId="386"/>
            <ac:spMk id="101" creationId="{665D392D-19FC-71B5-434C-0ABBBC91FB85}"/>
          </ac:spMkLst>
        </pc:spChg>
        <pc:picChg chg="add mod">
          <ac:chgData name="代數白痴 顧" userId="316db6a4f7ef8138" providerId="LiveId" clId="{3A4F5B29-B235-4105-BA9E-D77662F0B9A1}" dt="2023-08-21T00:57:45.159" v="216" actId="1035"/>
          <ac:picMkLst>
            <pc:docMk/>
            <pc:sldMk cId="754667137" sldId="386"/>
            <ac:picMk id="5" creationId="{D83FD19A-348B-AF10-C630-722FBF41D9D8}"/>
          </ac:picMkLst>
        </pc:picChg>
        <pc:cxnChg chg="del">
          <ac:chgData name="代數白痴 顧" userId="316db6a4f7ef8138" providerId="LiveId" clId="{3A4F5B29-B235-4105-BA9E-D77662F0B9A1}" dt="2023-08-21T01:14:50.757" v="2881" actId="478"/>
          <ac:cxnSpMkLst>
            <pc:docMk/>
            <pc:sldMk cId="754667137" sldId="386"/>
            <ac:cxnSpMk id="3" creationId="{B94FEDC2-0CA5-31AC-C2E1-FDBE1697F254}"/>
          </ac:cxnSpMkLst>
        </pc:cxnChg>
        <pc:cxnChg chg="del">
          <ac:chgData name="代數白痴 顧" userId="316db6a4f7ef8138" providerId="LiveId" clId="{3A4F5B29-B235-4105-BA9E-D77662F0B9A1}" dt="2023-08-21T01:14:51.917" v="2882" actId="478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modTransition">
        <pc:chgData name="代數白痴 顧" userId="316db6a4f7ef8138" providerId="LiveId" clId="{3A4F5B29-B235-4105-BA9E-D77662F0B9A1}" dt="2023-08-21T01:15:44.065" v="2893"/>
        <pc:sldMkLst>
          <pc:docMk/>
          <pc:sldMk cId="731354489" sldId="387"/>
        </pc:sldMkLst>
      </pc:sldChg>
      <pc:sldChg chg="modTransition">
        <pc:chgData name="代數白痴 顧" userId="316db6a4f7ef8138" providerId="LiveId" clId="{3A4F5B29-B235-4105-BA9E-D77662F0B9A1}" dt="2023-08-21T01:15:44.065" v="2892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3A4F5B29-B235-4105-BA9E-D77662F0B9A1}" dt="2023-08-21T01:15:44.065" v="2890"/>
        <pc:sldMkLst>
          <pc:docMk/>
          <pc:sldMk cId="151402070" sldId="390"/>
        </pc:sldMkLst>
        <pc:spChg chg="mod">
          <ac:chgData name="代數白痴 顧" userId="316db6a4f7ef8138" providerId="LiveId" clId="{3A4F5B29-B235-4105-BA9E-D77662F0B9A1}" dt="2023-08-21T00:54:30.561" v="27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F16EB538-B155-48B3-9940-6304F2EDD228}"/>
    <pc:docChg chg="undo custSel delSld modSld">
      <pc:chgData name="代數白痴 顧" userId="316db6a4f7ef8138" providerId="LiveId" clId="{F16EB538-B155-48B3-9940-6304F2EDD228}" dt="2023-09-18T01:16:10.255" v="2508" actId="6549"/>
      <pc:docMkLst>
        <pc:docMk/>
      </pc:docMkLst>
      <pc:sldChg chg="addSp delSp modSp mod modTransition">
        <pc:chgData name="代數白痴 顧" userId="316db6a4f7ef8138" providerId="LiveId" clId="{F16EB538-B155-48B3-9940-6304F2EDD228}" dt="2023-09-18T00:49:58.500" v="2380" actId="20577"/>
        <pc:sldMkLst>
          <pc:docMk/>
          <pc:sldMk cId="754667137" sldId="386"/>
        </pc:sldMkLst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4" creationId="{E5730BC6-E654-981A-9B87-D7C8F3C79FA3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5" creationId="{CC5A7EF0-FD21-08A9-EADE-48C3EC7D720C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6" creationId="{B284D2DF-84E8-8484-4F12-876A75462028}"/>
          </ac:spMkLst>
        </pc:spChg>
        <pc:spChg chg="mod">
          <ac:chgData name="代數白痴 顧" userId="316db6a4f7ef8138" providerId="LiveId" clId="{F16EB538-B155-48B3-9940-6304F2EDD228}" dt="2023-09-18T00:49:05.187" v="2305" actId="113"/>
          <ac:spMkLst>
            <pc:docMk/>
            <pc:sldMk cId="754667137" sldId="386"/>
            <ac:spMk id="7" creationId="{2B5661D1-55FD-C7DF-C0DB-B44FE431040C}"/>
          </ac:spMkLst>
        </pc:spChg>
        <pc:spChg chg="del">
          <ac:chgData name="代數白痴 顧" userId="316db6a4f7ef8138" providerId="LiveId" clId="{F16EB538-B155-48B3-9940-6304F2EDD228}" dt="2023-09-18T00:42:06.305" v="1495" actId="478"/>
          <ac:spMkLst>
            <pc:docMk/>
            <pc:sldMk cId="754667137" sldId="386"/>
            <ac:spMk id="18" creationId="{66531E10-27A9-F5A1-FAD0-19CECCDB80F9}"/>
          </ac:spMkLst>
        </pc:spChg>
        <pc:spChg chg="del">
          <ac:chgData name="代數白痴 顧" userId="316db6a4f7ef8138" providerId="LiveId" clId="{F16EB538-B155-48B3-9940-6304F2EDD228}" dt="2023-09-18T00:42:05.457" v="1494" actId="478"/>
          <ac:spMkLst>
            <pc:docMk/>
            <pc:sldMk cId="754667137" sldId="386"/>
            <ac:spMk id="19" creationId="{1AE62EED-114F-1275-3DDC-B69DEAACB1B6}"/>
          </ac:spMkLst>
        </pc:spChg>
        <pc:spChg chg="del">
          <ac:chgData name="代數白痴 顧" userId="316db6a4f7ef8138" providerId="LiveId" clId="{F16EB538-B155-48B3-9940-6304F2EDD228}" dt="2023-09-18T00:42:07.459" v="1497" actId="478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F16EB538-B155-48B3-9940-6304F2EDD228}" dt="2023-09-18T00:49:58.500" v="238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49:42.244" v="2355" actId="115"/>
          <ac:spMkLst>
            <pc:docMk/>
            <pc:sldMk cId="754667137" sldId="386"/>
            <ac:spMk id="60" creationId="{90ECAF3B-FFFF-A531-AFBE-31708C7D891C}"/>
          </ac:spMkLst>
        </pc:spChg>
        <pc:grpChg chg="add mod">
          <ac:chgData name="代數白痴 顧" userId="316db6a4f7ef8138" providerId="LiveId" clId="{F16EB538-B155-48B3-9940-6304F2EDD228}" dt="2023-09-18T00:46:23.982" v="2189"/>
          <ac:grpSpMkLst>
            <pc:docMk/>
            <pc:sldMk cId="754667137" sldId="386"/>
            <ac:grpSpMk id="2" creationId="{46021E24-AA17-FC5B-46A5-98AF2520B5B1}"/>
          </ac:grpSpMkLst>
        </pc:grpChg>
        <pc:picChg chg="del">
          <ac:chgData name="代數白痴 顧" userId="316db6a4f7ef8138" providerId="LiveId" clId="{F16EB538-B155-48B3-9940-6304F2EDD228}" dt="2023-09-18T00:42:06.788" v="1496" actId="478"/>
          <ac:picMkLst>
            <pc:docMk/>
            <pc:sldMk cId="754667137" sldId="386"/>
            <ac:picMk id="11" creationId="{351B3F03-F063-A559-E80D-39DF8B30B772}"/>
          </ac:picMkLst>
        </pc:picChg>
        <pc:picChg chg="del">
          <ac:chgData name="代數白痴 顧" userId="316db6a4f7ef8138" providerId="LiveId" clId="{F16EB538-B155-48B3-9940-6304F2EDD228}" dt="2023-09-18T00:42:04.157" v="1492" actId="478"/>
          <ac:picMkLst>
            <pc:docMk/>
            <pc:sldMk cId="754667137" sldId="386"/>
            <ac:picMk id="13" creationId="{F9551756-84C3-55C7-3205-35363A4FBD92}"/>
          </ac:picMkLst>
        </pc:picChg>
        <pc:picChg chg="del">
          <ac:chgData name="代數白痴 顧" userId="316db6a4f7ef8138" providerId="LiveId" clId="{F16EB538-B155-48B3-9940-6304F2EDD228}" dt="2023-09-18T00:42:04.625" v="1493" actId="478"/>
          <ac:picMkLst>
            <pc:docMk/>
            <pc:sldMk cId="754667137" sldId="386"/>
            <ac:picMk id="17" creationId="{5FEC8882-BC5A-61F4-C21C-D0686E1C4681}"/>
          </ac:picMkLst>
        </pc:picChg>
        <pc:cxnChg chg="mod">
          <ac:chgData name="代數白痴 顧" userId="316db6a4f7ef8138" providerId="LiveId" clId="{F16EB538-B155-48B3-9940-6304F2EDD228}" dt="2023-09-18T00:49:22.088" v="2325" actId="1036"/>
          <ac:cxnSpMkLst>
            <pc:docMk/>
            <pc:sldMk cId="754667137" sldId="386"/>
            <ac:cxnSpMk id="3" creationId="{2E82E291-E6A1-F825-348A-313E35BC2936}"/>
          </ac:cxnSpMkLst>
        </pc:cxnChg>
      </pc:sldChg>
      <pc:sldChg chg="modSp mod modTransition">
        <pc:chgData name="代數白痴 顧" userId="316db6a4f7ef8138" providerId="LiveId" clId="{F16EB538-B155-48B3-9940-6304F2EDD228}" dt="2023-09-18T01:00:03.248" v="2473" actId="20577"/>
        <pc:sldMkLst>
          <pc:docMk/>
          <pc:sldMk cId="731354489" sldId="387"/>
        </pc:sldMkLst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F16EB538-B155-48B3-9940-6304F2EDD228}" dt="2023-09-18T01:00:03.248" v="247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16EB538-B155-48B3-9940-6304F2EDD228}" dt="2023-09-18T00:31:05.496" v="79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35:08.775" v="1192" actId="947"/>
          <ac:spMkLst>
            <pc:docMk/>
            <pc:sldMk cId="731354489" sldId="387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41:46.799" v="1461" actId="1036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F16EB538-B155-48B3-9940-6304F2EDD228}" dt="2023-09-18T01:16:10.255" v="2508" actId="6549"/>
        <pc:sldMkLst>
          <pc:docMk/>
          <pc:sldMk cId="151402070" sldId="390"/>
        </pc:sldMkLst>
        <pc:spChg chg="mod">
          <ac:chgData name="代數白痴 顧" userId="316db6a4f7ef8138" providerId="LiveId" clId="{F16EB538-B155-48B3-9940-6304F2EDD228}" dt="2023-09-15T07:35:41.643" v="1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16EB538-B155-48B3-9940-6304F2EDD228}" dt="2023-09-18T00:36:02.645" v="1194"/>
        <pc:sldMkLst>
          <pc:docMk/>
          <pc:sldMk cId="2267038628" sldId="392"/>
        </pc:sldMkLst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16EB538-B155-48B3-9940-6304F2EDD228}" dt="2023-09-18T00:25:30.461" v="73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F16EB538-B155-48B3-9940-6304F2EDD228}" dt="2023-09-18T00:26:13.379" v="76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5T07:37:53.820" v="313" actId="113"/>
          <ac:spMkLst>
            <pc:docMk/>
            <pc:sldMk cId="2267038628" sldId="392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25:57.071" v="766" actId="1035"/>
          <ac:cxnSpMkLst>
            <pc:docMk/>
            <pc:sldMk cId="2267038628" sldId="392"/>
            <ac:cxnSpMk id="4" creationId="{83F64235-E818-7663-F7B2-DBAE45A493C5}"/>
          </ac:cxnSpMkLst>
        </pc:cxnChg>
      </pc:sldChg>
      <pc:sldChg chg="addSp delSp del mod modTransition">
        <pc:chgData name="代數白痴 顧" userId="316db6a4f7ef8138" providerId="LiveId" clId="{F16EB538-B155-48B3-9940-6304F2EDD228}" dt="2023-09-18T01:15:48.914" v="2476" actId="2696"/>
        <pc:sldMkLst>
          <pc:docMk/>
          <pc:sldMk cId="1886113160" sldId="393"/>
        </pc:sldMkLst>
        <pc:picChg chg="add del">
          <ac:chgData name="代數白痴 顧" userId="316db6a4f7ef8138" providerId="LiveId" clId="{F16EB538-B155-48B3-9940-6304F2EDD228}" dt="2023-09-18T01:00:06.488" v="2475" actId="478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 顧" userId="316db6a4f7ef8138" providerId="LiveId" clId="{DE03E73A-7FD1-469D-A7AC-A7F270FAACF6}"/>
    <pc:docChg chg="undo custSel addSld modSld">
      <pc:chgData name="代數白痴 顧" userId="316db6a4f7ef8138" providerId="LiveId" clId="{DE03E73A-7FD1-469D-A7AC-A7F270FAACF6}" dt="2023-09-25T02:31:25.371" v="5967"/>
      <pc:docMkLst>
        <pc:docMk/>
      </pc:docMkLst>
      <pc:sldChg chg="addSp delSp modSp mod modTransition modAnim modNotesTx">
        <pc:chgData name="代數白痴 顧" userId="316db6a4f7ef8138" providerId="LiveId" clId="{DE03E73A-7FD1-469D-A7AC-A7F270FAACF6}" dt="2023-09-25T02:31:25.370" v="5964"/>
        <pc:sldMkLst>
          <pc:docMk/>
          <pc:sldMk cId="754667137" sldId="386"/>
        </pc:sldMkLst>
        <pc:spChg chg="add mod topLvl">
          <ac:chgData name="代數白痴 顧" userId="316db6a4f7ef8138" providerId="LiveId" clId="{DE03E73A-7FD1-469D-A7AC-A7F270FAACF6}" dt="2023-09-25T02:05:25.327" v="3011" actId="1076"/>
          <ac:spMkLst>
            <pc:docMk/>
            <pc:sldMk cId="754667137" sldId="386"/>
            <ac:spMk id="5" creationId="{74968183-BE0F-5C15-1AC8-63A9A94CD357}"/>
          </ac:spMkLst>
        </pc:spChg>
        <pc:spChg chg="add mod">
          <ac:chgData name="代數白痴 顧" userId="316db6a4f7ef8138" providerId="LiveId" clId="{DE03E73A-7FD1-469D-A7AC-A7F270FAACF6}" dt="2023-09-25T02:28:29.509" v="5876" actId="1035"/>
          <ac:spMkLst>
            <pc:docMk/>
            <pc:sldMk cId="754667137" sldId="386"/>
            <ac:spMk id="11" creationId="{DF47E2D0-A5D4-F629-BF25-7DC6FFDE3008}"/>
          </ac:spMkLst>
        </pc:spChg>
        <pc:spChg chg="add mod">
          <ac:chgData name="代數白痴 顧" userId="316db6a4f7ef8138" providerId="LiveId" clId="{DE03E73A-7FD1-469D-A7AC-A7F270FAACF6}" dt="2023-09-25T02:05:25.327" v="3011" actId="1076"/>
          <ac:spMkLst>
            <pc:docMk/>
            <pc:sldMk cId="754667137" sldId="386"/>
            <ac:spMk id="12" creationId="{9E05D439-3C47-9D0A-E905-41511E6D7262}"/>
          </ac:spMkLst>
        </pc:spChg>
        <pc:spChg chg="mod">
          <ac:chgData name="代數白痴 顧" userId="316db6a4f7ef8138" providerId="LiveId" clId="{DE03E73A-7FD1-469D-A7AC-A7F270FAACF6}" dt="2023-09-25T01:53:38.684" v="2412"/>
          <ac:spMkLst>
            <pc:docMk/>
            <pc:sldMk cId="754667137" sldId="386"/>
            <ac:spMk id="25" creationId="{5A98D90D-5C3A-AFD7-18C3-339F95428760}"/>
          </ac:spMkLst>
        </pc:spChg>
        <pc:spChg chg="mod">
          <ac:chgData name="代數白痴 顧" userId="316db6a4f7ef8138" providerId="LiveId" clId="{DE03E73A-7FD1-469D-A7AC-A7F270FAACF6}" dt="2023-09-25T01:53:38.684" v="2412"/>
          <ac:spMkLst>
            <pc:docMk/>
            <pc:sldMk cId="754667137" sldId="386"/>
            <ac:spMk id="26" creationId="{D1A61D40-70B8-52E6-658E-EF9F653CF0D1}"/>
          </ac:spMkLst>
        </pc:spChg>
        <pc:spChg chg="mod ord">
          <ac:chgData name="代數白痴 顧" userId="316db6a4f7ef8138" providerId="LiveId" clId="{DE03E73A-7FD1-469D-A7AC-A7F270FAACF6}" dt="2023-09-25T02:00:03.953" v="2943" actId="20577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DE03E73A-7FD1-469D-A7AC-A7F270FAACF6}" dt="2023-09-25T01:59:03.509" v="2789" actId="20577"/>
          <ac:spMkLst>
            <pc:docMk/>
            <pc:sldMk cId="754667137" sldId="386"/>
            <ac:spMk id="28" creationId="{0200C782-BA87-C14A-F33C-E54927DB2ABF}"/>
          </ac:spMkLst>
        </pc:spChg>
        <pc:spChg chg="add mod">
          <ac:chgData name="代數白痴 顧" userId="316db6a4f7ef8138" providerId="LiveId" clId="{DE03E73A-7FD1-469D-A7AC-A7F270FAACF6}" dt="2023-09-25T02:29:48.577" v="5929" actId="207"/>
          <ac:spMkLst>
            <pc:docMk/>
            <pc:sldMk cId="754667137" sldId="386"/>
            <ac:spMk id="33" creationId="{3CA0E570-FAA1-A499-C16D-28D8973DA8B0}"/>
          </ac:spMkLst>
        </pc:spChg>
        <pc:spChg chg="add mod">
          <ac:chgData name="代數白痴 顧" userId="316db6a4f7ef8138" providerId="LiveId" clId="{DE03E73A-7FD1-469D-A7AC-A7F270FAACF6}" dt="2023-09-25T02:08:16.440" v="3028" actId="207"/>
          <ac:spMkLst>
            <pc:docMk/>
            <pc:sldMk cId="754667137" sldId="386"/>
            <ac:spMk id="42" creationId="{7712598F-853D-6609-E07A-1C170EEB2F38}"/>
          </ac:spMkLst>
        </pc:spChg>
        <pc:grpChg chg="add del mod">
          <ac:chgData name="代數白痴 顧" userId="316db6a4f7ef8138" providerId="LiveId" clId="{DE03E73A-7FD1-469D-A7AC-A7F270FAACF6}" dt="2023-09-25T02:00:42.058" v="2947" actId="478"/>
          <ac:grpSpMkLst>
            <pc:docMk/>
            <pc:sldMk cId="754667137" sldId="386"/>
            <ac:grpSpMk id="10" creationId="{52B5CC2F-87AE-23AB-C04C-E8FF232DF0D6}"/>
          </ac:grpSpMkLst>
        </pc:grpChg>
        <pc:grpChg chg="add mod">
          <ac:chgData name="代數白痴 顧" userId="316db6a4f7ef8138" providerId="LiveId" clId="{DE03E73A-7FD1-469D-A7AC-A7F270FAACF6}" dt="2023-09-25T01:59:38.594" v="2794" actId="164"/>
          <ac:grpSpMkLst>
            <pc:docMk/>
            <pc:sldMk cId="754667137" sldId="386"/>
            <ac:grpSpMk id="22" creationId="{A3CC8F27-045F-A59D-8DF9-98CD3DC0C414}"/>
          </ac:grpSpMkLst>
        </pc:grpChg>
        <pc:grpChg chg="add mod">
          <ac:chgData name="代數白痴 顧" userId="316db6a4f7ef8138" providerId="LiveId" clId="{DE03E73A-7FD1-469D-A7AC-A7F270FAACF6}" dt="2023-09-25T01:59:38.594" v="2794" actId="164"/>
          <ac:grpSpMkLst>
            <pc:docMk/>
            <pc:sldMk cId="754667137" sldId="386"/>
            <ac:grpSpMk id="32" creationId="{24BA7579-A699-0B0A-284D-1BEA2D37DC3F}"/>
          </ac:grpSpMkLst>
        </pc:grpChg>
        <pc:picChg chg="mod">
          <ac:chgData name="代數白痴 顧" userId="316db6a4f7ef8138" providerId="LiveId" clId="{DE03E73A-7FD1-469D-A7AC-A7F270FAACF6}" dt="2023-09-25T02:05:25.327" v="3011" actId="1076"/>
          <ac:picMkLst>
            <pc:docMk/>
            <pc:sldMk cId="754667137" sldId="386"/>
            <ac:picMk id="4" creationId="{6738B2A8-B331-98AB-143F-1C50038BCA7C}"/>
          </ac:picMkLst>
        </pc:picChg>
        <pc:picChg chg="add mod">
          <ac:chgData name="代數白痴 顧" userId="316db6a4f7ef8138" providerId="LiveId" clId="{DE03E73A-7FD1-469D-A7AC-A7F270FAACF6}" dt="2023-09-25T02:00:09.262" v="2945" actId="1076"/>
          <ac:picMkLst>
            <pc:docMk/>
            <pc:sldMk cId="754667137" sldId="386"/>
            <ac:picMk id="31" creationId="{CF5DCE6B-5B41-0FB5-38CC-15E9DF33A5F0}"/>
          </ac:picMkLst>
        </pc:picChg>
        <pc:cxnChg chg="add del mod">
          <ac:chgData name="代數白痴 顧" userId="316db6a4f7ef8138" providerId="LiveId" clId="{DE03E73A-7FD1-469D-A7AC-A7F270FAACF6}" dt="2023-09-25T02:00:34.996" v="2946" actId="478"/>
          <ac:cxnSpMkLst>
            <pc:docMk/>
            <pc:sldMk cId="754667137" sldId="386"/>
            <ac:cxnSpMk id="7" creationId="{91C8B3DF-9D18-61D7-5674-0911575144AB}"/>
          </ac:cxnSpMkLst>
        </pc:cxnChg>
        <pc:cxnChg chg="add mod">
          <ac:chgData name="代數白痴 顧" userId="316db6a4f7ef8138" providerId="LiveId" clId="{DE03E73A-7FD1-469D-A7AC-A7F270FAACF6}" dt="2023-09-25T02:25:51.379" v="5847" actId="692"/>
          <ac:cxnSpMkLst>
            <pc:docMk/>
            <pc:sldMk cId="754667137" sldId="386"/>
            <ac:cxnSpMk id="7" creationId="{A4E6CC06-4E52-1256-0DA4-A06924440829}"/>
          </ac:cxnSpMkLst>
        </pc:cxnChg>
        <pc:cxnChg chg="add del mod topLvl">
          <ac:chgData name="代數白痴 顧" userId="316db6a4f7ef8138" providerId="LiveId" clId="{DE03E73A-7FD1-469D-A7AC-A7F270FAACF6}" dt="2023-09-25T02:00:42.058" v="2947" actId="478"/>
          <ac:cxnSpMkLst>
            <pc:docMk/>
            <pc:sldMk cId="754667137" sldId="386"/>
            <ac:cxnSpMk id="9" creationId="{7D38A310-FAC3-3F03-DC11-112423C15F9D}"/>
          </ac:cxnSpMkLst>
        </pc:cxnChg>
        <pc:cxnChg chg="add mod">
          <ac:chgData name="代數白痴 顧" userId="316db6a4f7ef8138" providerId="LiveId" clId="{DE03E73A-7FD1-469D-A7AC-A7F270FAACF6}" dt="2023-09-25T02:26:12.037" v="5851" actId="14100"/>
          <ac:cxnSpMkLst>
            <pc:docMk/>
            <pc:sldMk cId="754667137" sldId="386"/>
            <ac:cxnSpMk id="9" creationId="{DE436545-6355-BB86-AF01-D4F88E54217D}"/>
          </ac:cxnSpMkLst>
        </pc:cxnChg>
        <pc:cxnChg chg="add mod">
          <ac:chgData name="代數白痴 顧" userId="316db6a4f7ef8138" providerId="LiveId" clId="{DE03E73A-7FD1-469D-A7AC-A7F270FAACF6}" dt="2023-09-25T02:27:54.711" v="5866" actId="692"/>
          <ac:cxnSpMkLst>
            <pc:docMk/>
            <pc:sldMk cId="754667137" sldId="386"/>
            <ac:cxnSpMk id="14" creationId="{1B3F4F4F-6E74-0EC6-4CED-45BBAB4272BD}"/>
          </ac:cxnSpMkLst>
        </pc:cxnChg>
        <pc:cxnChg chg="add mod">
          <ac:chgData name="代數白痴 顧" userId="316db6a4f7ef8138" providerId="LiveId" clId="{DE03E73A-7FD1-469D-A7AC-A7F270FAACF6}" dt="2023-09-25T02:05:25.327" v="3011" actId="1076"/>
          <ac:cxnSpMkLst>
            <pc:docMk/>
            <pc:sldMk cId="754667137" sldId="386"/>
            <ac:cxnSpMk id="15" creationId="{C361A511-FF33-F243-F676-470D6FE0CF47}"/>
          </ac:cxnSpMkLst>
        </pc:cxnChg>
        <pc:cxnChg chg="add mod">
          <ac:chgData name="代數白痴 顧" userId="316db6a4f7ef8138" providerId="LiveId" clId="{DE03E73A-7FD1-469D-A7AC-A7F270FAACF6}" dt="2023-09-25T02:27:54.711" v="5866" actId="692"/>
          <ac:cxnSpMkLst>
            <pc:docMk/>
            <pc:sldMk cId="754667137" sldId="386"/>
            <ac:cxnSpMk id="16" creationId="{EDE0404A-1018-C35B-D013-467B968776EE}"/>
          </ac:cxnSpMkLst>
        </pc:cxnChg>
        <pc:cxnChg chg="add del mod">
          <ac:chgData name="代數白痴 顧" userId="316db6a4f7ef8138" providerId="LiveId" clId="{DE03E73A-7FD1-469D-A7AC-A7F270FAACF6}" dt="2023-09-25T02:02:41.679" v="2977" actId="478"/>
          <ac:cxnSpMkLst>
            <pc:docMk/>
            <pc:sldMk cId="754667137" sldId="386"/>
            <ac:cxnSpMk id="17" creationId="{45CD3922-6A8A-5D79-9F42-0F76243D451A}"/>
          </ac:cxnSpMkLst>
        </pc:cxnChg>
        <pc:cxnChg chg="add mod">
          <ac:chgData name="代數白痴 顧" userId="316db6a4f7ef8138" providerId="LiveId" clId="{DE03E73A-7FD1-469D-A7AC-A7F270FAACF6}" dt="2023-09-25T02:28:15.413" v="5870" actId="14100"/>
          <ac:cxnSpMkLst>
            <pc:docMk/>
            <pc:sldMk cId="754667137" sldId="386"/>
            <ac:cxnSpMk id="18" creationId="{761E7BE3-6558-15EC-CD84-DF6FC9611475}"/>
          </ac:cxnSpMkLst>
        </pc:cxnChg>
        <pc:cxnChg chg="add del mod">
          <ac:chgData name="代數白痴 顧" userId="316db6a4f7ef8138" providerId="LiveId" clId="{DE03E73A-7FD1-469D-A7AC-A7F270FAACF6}" dt="2023-09-25T02:02:40.488" v="2976" actId="478"/>
          <ac:cxnSpMkLst>
            <pc:docMk/>
            <pc:sldMk cId="754667137" sldId="386"/>
            <ac:cxnSpMk id="19" creationId="{92314C7F-1F26-A301-54FD-944C1DA300EE}"/>
          </ac:cxnSpMkLst>
        </pc:cxnChg>
        <pc:cxnChg chg="add del mod">
          <ac:chgData name="代數白痴 顧" userId="316db6a4f7ef8138" providerId="LiveId" clId="{DE03E73A-7FD1-469D-A7AC-A7F270FAACF6}" dt="2023-09-25T01:47:33.988" v="2411" actId="478"/>
          <ac:cxnSpMkLst>
            <pc:docMk/>
            <pc:sldMk cId="754667137" sldId="386"/>
            <ac:cxnSpMk id="21" creationId="{2FF3D150-1381-FB2C-C631-136FABF08F16}"/>
          </ac:cxnSpMkLst>
        </pc:cxnChg>
        <pc:cxnChg chg="mod">
          <ac:chgData name="代數白痴 顧" userId="316db6a4f7ef8138" providerId="LiveId" clId="{DE03E73A-7FD1-469D-A7AC-A7F270FAACF6}" dt="2023-09-25T01:58:05.165" v="2779" actId="14100"/>
          <ac:cxnSpMkLst>
            <pc:docMk/>
            <pc:sldMk cId="754667137" sldId="386"/>
            <ac:cxnSpMk id="24" creationId="{63855BF0-B54B-7A91-EFB5-B33AB0DB92AC}"/>
          </ac:cxnSpMkLst>
        </pc:cxnChg>
        <pc:cxnChg chg="add del mod">
          <ac:chgData name="代數白痴 顧" userId="316db6a4f7ef8138" providerId="LiveId" clId="{DE03E73A-7FD1-469D-A7AC-A7F270FAACF6}" dt="2023-09-25T02:03:05.988" v="2980" actId="478"/>
          <ac:cxnSpMkLst>
            <pc:docMk/>
            <pc:sldMk cId="754667137" sldId="386"/>
            <ac:cxnSpMk id="34" creationId="{481A0E97-9BA9-DC07-08B1-359CD3524D18}"/>
          </ac:cxnSpMkLst>
        </pc:cxnChg>
        <pc:cxnChg chg="add mod">
          <ac:chgData name="代數白痴 顧" userId="316db6a4f7ef8138" providerId="LiveId" clId="{DE03E73A-7FD1-469D-A7AC-A7F270FAACF6}" dt="2023-09-25T02:05:25.327" v="3011" actId="1076"/>
          <ac:cxnSpMkLst>
            <pc:docMk/>
            <pc:sldMk cId="754667137" sldId="386"/>
            <ac:cxnSpMk id="36" creationId="{926A4275-A1A4-D4D9-53AD-86255DADA1F0}"/>
          </ac:cxnSpMkLst>
        </pc:cxnChg>
        <pc:cxnChg chg="add mod ord">
          <ac:chgData name="代數白痴 顧" userId="316db6a4f7ef8138" providerId="LiveId" clId="{DE03E73A-7FD1-469D-A7AC-A7F270FAACF6}" dt="2023-09-25T02:08:23.408" v="3029" actId="166"/>
          <ac:cxnSpMkLst>
            <pc:docMk/>
            <pc:sldMk cId="754667137" sldId="386"/>
            <ac:cxnSpMk id="39" creationId="{06D0FDA6-61FB-3563-5591-D7FC53413E8B}"/>
          </ac:cxnSpMkLst>
        </pc:cxnChg>
        <pc:cxnChg chg="add mod ord">
          <ac:chgData name="代數白痴 顧" userId="316db6a4f7ef8138" providerId="LiveId" clId="{DE03E73A-7FD1-469D-A7AC-A7F270FAACF6}" dt="2023-09-25T02:08:25.195" v="3030" actId="166"/>
          <ac:cxnSpMkLst>
            <pc:docMk/>
            <pc:sldMk cId="754667137" sldId="386"/>
            <ac:cxnSpMk id="41" creationId="{40348319-411A-6AB4-6F6D-B6450E842B72}"/>
          </ac:cxnSpMkLst>
        </pc:cxnChg>
      </pc:sldChg>
      <pc:sldChg chg="addSp delSp modSp mod modTransition delAnim">
        <pc:chgData name="代數白痴 顧" userId="316db6a4f7ef8138" providerId="LiveId" clId="{DE03E73A-7FD1-469D-A7AC-A7F270FAACF6}" dt="2023-09-25T02:31:25.370" v="5965"/>
        <pc:sldMkLst>
          <pc:docMk/>
          <pc:sldMk cId="731354489" sldId="387"/>
        </pc:sldMkLst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4" creationId="{EB6FF485-E290-0FBD-D967-A080D739E71E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5" creationId="{2CAA7C15-4F75-2E7B-6C11-C68D7DB2A663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6" creationId="{979707CA-0C4F-337D-E5E0-7F7B76585B39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7" creationId="{B1F4E0DE-224E-DFB5-997D-5D69DC8E4A3A}"/>
          </ac:spMkLst>
        </pc:spChg>
        <pc:spChg chg="del">
          <ac:chgData name="代數白痴 顧" userId="316db6a4f7ef8138" providerId="LiveId" clId="{DE03E73A-7FD1-469D-A7AC-A7F270FAACF6}" dt="2023-09-24T23:44:42.996" v="0" actId="478"/>
          <ac:spMkLst>
            <pc:docMk/>
            <pc:sldMk cId="731354489" sldId="387"/>
            <ac:spMk id="18" creationId="{84371D54-26EF-EC22-850D-E1EAB71C676A}"/>
          </ac:spMkLst>
        </pc:spChg>
        <pc:spChg chg="del">
          <ac:chgData name="代數白痴 顧" userId="316db6a4f7ef8138" providerId="LiveId" clId="{DE03E73A-7FD1-469D-A7AC-A7F270FAACF6}" dt="2023-09-24T23:44:42.996" v="0" actId="478"/>
          <ac:spMkLst>
            <pc:docMk/>
            <pc:sldMk cId="731354489" sldId="387"/>
            <ac:spMk id="19" creationId="{307685F2-86C6-09D4-DD9D-218DC8AC6FA8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0" creationId="{2F65B4B8-2EEB-5C18-FE66-11681A8B03AF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1" creationId="{45D868B3-FA06-E813-016A-7BE9142C68E1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DE03E73A-7FD1-469D-A7AC-A7F270FAACF6}" dt="2023-09-24T23:51:18.304" v="641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4" creationId="{3C9AC322-BE2D-48B1-4E0E-6B0112E72684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5" creationId="{9B0A9701-8CE1-6372-0F59-E4434E25706A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6" creationId="{CC71955C-5A2C-B1A6-BEB4-4D4FC14A0EB8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32" creationId="{DDE84B6D-837A-A1CA-F35B-9BA71731ACAB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4" creationId="{7DE266A4-5E11-339E-EA2F-7C4ACE3B770D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5" creationId="{5F68637B-4835-FD6C-7509-A1E87714BF1A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6" creationId="{D18FCC5E-392C-FC6D-BE78-8C6F894DFB5E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7" creationId="{1E9E2712-1D2A-7359-865A-49E9F6FAD7E8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8" creationId="{D2C6158A-2A70-EB68-7759-4EAD614154F6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9" creationId="{2B822B21-4AB2-9CD8-1D67-2579B2A2E1AC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50" creationId="{7B66BA54-F3D7-7A20-97F1-363CC354A5C2}"/>
          </ac:spMkLst>
        </pc:spChg>
        <pc:spChg chg="mod">
          <ac:chgData name="代數白痴 顧" userId="316db6a4f7ef8138" providerId="LiveId" clId="{DE03E73A-7FD1-469D-A7AC-A7F270FAACF6}" dt="2023-09-24T23:50:51.807" v="575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E03E73A-7FD1-469D-A7AC-A7F270FAACF6}" dt="2023-09-24T23:44:42.996" v="0" actId="478"/>
          <ac:grpSpMkLst>
            <pc:docMk/>
            <pc:sldMk cId="731354489" sldId="387"/>
            <ac:grpSpMk id="30" creationId="{19C2BAAD-889C-F7C4-FEB9-AD974E6C83D0}"/>
          </ac:grpSpMkLst>
        </pc:grpChg>
        <pc:graphicFrameChg chg="add mod">
          <ac:chgData name="代數白痴 顧" userId="316db6a4f7ef8138" providerId="LiveId" clId="{DE03E73A-7FD1-469D-A7AC-A7F270FAACF6}" dt="2023-09-24T23:48:49.126" v="377" actId="1038"/>
          <ac:graphicFrameMkLst>
            <pc:docMk/>
            <pc:sldMk cId="731354489" sldId="387"/>
            <ac:graphicFrameMk id="2" creationId="{FB22A2D0-51CB-44D5-1796-9302678801B7}"/>
          </ac:graphicFrameMkLst>
        </pc:graphicFrameChg>
        <pc:graphicFrameChg chg="add mod">
          <ac:chgData name="代數白痴 顧" userId="316db6a4f7ef8138" providerId="LiveId" clId="{DE03E73A-7FD1-469D-A7AC-A7F270FAACF6}" dt="2023-09-24T23:50:06.331" v="490" actId="1038"/>
          <ac:graphicFrameMkLst>
            <pc:docMk/>
            <pc:sldMk cId="731354489" sldId="387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DE03E73A-7FD1-469D-A7AC-A7F270FAACF6}" dt="2023-09-25T00:15:44.918" v="1339" actId="478"/>
          <ac:picMkLst>
            <pc:docMk/>
            <pc:sldMk cId="731354489" sldId="387"/>
            <ac:picMk id="12" creationId="{F3823237-A01C-16B9-6AE5-F097CCDDBB51}"/>
          </ac:picMkLst>
        </pc:picChg>
        <pc:picChg chg="del">
          <ac:chgData name="代數白痴 顧" userId="316db6a4f7ef8138" providerId="LiveId" clId="{DE03E73A-7FD1-469D-A7AC-A7F270FAACF6}" dt="2023-09-24T23:44:45.870" v="1" actId="478"/>
          <ac:picMkLst>
            <pc:docMk/>
            <pc:sldMk cId="731354489" sldId="387"/>
            <ac:picMk id="13" creationId="{ACB4EDCF-5878-698C-6FCC-F11B8BD7F65A}"/>
          </ac:picMkLst>
        </pc:picChg>
        <pc:cxnChg chg="mod">
          <ac:chgData name="代數白痴 顧" userId="316db6a4f7ef8138" providerId="LiveId" clId="{DE03E73A-7FD1-469D-A7AC-A7F270FAACF6}" dt="2023-09-24T23:51:09.646" v="617" actId="1037"/>
          <ac:cxnSpMkLst>
            <pc:docMk/>
            <pc:sldMk cId="731354489" sldId="387"/>
            <ac:cxnSpMk id="3" creationId="{C5A77FD0-E06F-C897-3AB0-08C5DCB0801E}"/>
          </ac:cxnSpMkLst>
        </pc:cxnChg>
        <pc:cxnChg chg="del">
          <ac:chgData name="代數白痴 顧" userId="316db6a4f7ef8138" providerId="LiveId" clId="{DE03E73A-7FD1-469D-A7AC-A7F270FAACF6}" dt="2023-09-24T23:51:03.992" v="576" actId="478"/>
          <ac:cxnSpMkLst>
            <pc:docMk/>
            <pc:sldMk cId="731354489" sldId="387"/>
            <ac:cxnSpMk id="4" creationId="{03227393-90B5-DEE6-AA19-E52BD04197B9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28" creationId="{34F8AEC4-1DFA-18B4-E6E0-CD01E91DEF7C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3" creationId="{AA70DA41-E1E1-8227-E774-BD90A4285B5D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5" creationId="{DA83A5EB-5961-A0A1-5C0C-A2F4C95C9D76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7" creationId="{0EE79453-6DD7-0110-29D1-25D192C9A965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9" creationId="{10F849A2-62C9-EE50-5F9A-D5F8D5DEA456}"/>
          </ac:cxnSpMkLst>
        </pc:cxnChg>
      </pc:sldChg>
      <pc:sldChg chg="modTransition modNotesTx">
        <pc:chgData name="代數白痴 顧" userId="316db6a4f7ef8138" providerId="LiveId" clId="{DE03E73A-7FD1-469D-A7AC-A7F270FAACF6}" dt="2023-09-25T02:31:25.369" v="5963"/>
        <pc:sldMkLst>
          <pc:docMk/>
          <pc:sldMk cId="151402070" sldId="390"/>
        </pc:sldMkLst>
      </pc:sldChg>
      <pc:sldChg chg="addSp delSp modSp mod modTransition modAnim">
        <pc:chgData name="代數白痴 顧" userId="316db6a4f7ef8138" providerId="LiveId" clId="{DE03E73A-7FD1-469D-A7AC-A7F270FAACF6}" dt="2023-09-25T02:31:25.371" v="5967"/>
        <pc:sldMkLst>
          <pc:docMk/>
          <pc:sldMk cId="2267038628" sldId="392"/>
        </pc:sldMkLst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6" creationId="{A3EF502E-F5C4-413C-AFDD-06B7D6CFAEAE}"/>
          </ac:spMkLst>
        </pc:spChg>
        <pc:spChg chg="del">
          <ac:chgData name="代數白痴 顧" userId="316db6a4f7ef8138" providerId="LiveId" clId="{DE03E73A-7FD1-469D-A7AC-A7F270FAACF6}" dt="2023-09-25T01:04:18.129" v="2093" actId="478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11" creationId="{3691D1B0-D8CB-F77C-1225-29D27EDE9DFA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19" creationId="{7770E85C-1836-F858-2F9C-FE06E62CECDD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0" creationId="{5D59379B-D2F9-678D-FA0F-8BF20CEBD8DE}"/>
          </ac:spMkLst>
        </pc:spChg>
        <pc:spChg chg="del">
          <ac:chgData name="代數白痴 顧" userId="316db6a4f7ef8138" providerId="LiveId" clId="{DE03E73A-7FD1-469D-A7AC-A7F270FAACF6}" dt="2023-09-25T01:04:21.429" v="2095" actId="478"/>
          <ac:spMkLst>
            <pc:docMk/>
            <pc:sldMk cId="2267038628" sldId="392"/>
            <ac:spMk id="21" creationId="{DE727E3F-DDF6-390C-3867-C86669331410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2" creationId="{72BB6B0C-0373-1AA5-0BD5-E39A53721E8A}"/>
          </ac:spMkLst>
        </pc:spChg>
        <pc:spChg chg="mod">
          <ac:chgData name="代數白痴 顧" userId="316db6a4f7ef8138" providerId="LiveId" clId="{DE03E73A-7FD1-469D-A7AC-A7F270FAACF6}" dt="2023-09-25T00:58:41.375" v="1430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DE03E73A-7FD1-469D-A7AC-A7F270FAACF6}" dt="2023-09-25T01:04:16.728" v="2091" actId="478"/>
          <ac:spMkLst>
            <pc:docMk/>
            <pc:sldMk cId="2267038628" sldId="392"/>
            <ac:spMk id="24" creationId="{328CB04F-73C1-328D-7540-2BF2F9D2A629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7" creationId="{284C2A15-13EC-156A-164E-3636BD7B42C8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9" creationId="{9273C042-910C-1265-42C4-073ADE140029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0" creationId="{3CB4E6D0-E27C-1035-E8CC-0824B6347D0E}"/>
          </ac:spMkLst>
        </pc:spChg>
        <pc:spChg chg="add mod">
          <ac:chgData name="代數白痴 顧" userId="316db6a4f7ef8138" providerId="LiveId" clId="{DE03E73A-7FD1-469D-A7AC-A7F270FAACF6}" dt="2023-09-25T01:16:25.622" v="2232" actId="1076"/>
          <ac:spMkLst>
            <pc:docMk/>
            <pc:sldMk cId="2267038628" sldId="392"/>
            <ac:spMk id="31" creationId="{3EB6C6EC-1342-1EFB-43A5-6801F8E01F62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2" creationId="{CC6D4394-F035-E1FD-F2B1-8DACEAF32DC4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3" creationId="{45A38B7D-1886-269C-985B-802FE6CF10F1}"/>
          </ac:spMkLst>
        </pc:spChg>
        <pc:spChg chg="add del mod">
          <ac:chgData name="代數白痴 顧" userId="316db6a4f7ef8138" providerId="LiveId" clId="{DE03E73A-7FD1-469D-A7AC-A7F270FAACF6}" dt="2023-09-25T01:18:34.943" v="2252"/>
          <ac:spMkLst>
            <pc:docMk/>
            <pc:sldMk cId="2267038628" sldId="392"/>
            <ac:spMk id="34" creationId="{790F998D-2415-0AC7-260F-52E22608A2EF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5" creationId="{760EF8C5-DCDF-BFB8-967E-340F8CC9F7A5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6" creationId="{0163635E-08B9-E379-B2B8-C86FD7AEBDFF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7" creationId="{5AE1C2F5-276F-96AD-FE53-1D22E32277ED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41" creationId="{15344B0A-63A9-A8EC-F345-F4616BAC13DF}"/>
          </ac:spMkLst>
        </pc:spChg>
        <pc:spChg chg="del">
          <ac:chgData name="代數白痴 顧" userId="316db6a4f7ef8138" providerId="LiveId" clId="{DE03E73A-7FD1-469D-A7AC-A7F270FAACF6}" dt="2023-09-25T01:04:20.236" v="2094" actId="478"/>
          <ac:spMkLst>
            <pc:docMk/>
            <pc:sldMk cId="2267038628" sldId="392"/>
            <ac:spMk id="42" creationId="{F9F326BD-D9C9-2D44-EE8A-972B7BD35AEB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43" creationId="{FD7EE82B-5FD8-1F64-D031-09CC5319C6CA}"/>
          </ac:spMkLst>
        </pc:spChg>
        <pc:spChg chg="del">
          <ac:chgData name="代數白痴 顧" userId="316db6a4f7ef8138" providerId="LiveId" clId="{DE03E73A-7FD1-469D-A7AC-A7F270FAACF6}" dt="2023-09-25T01:04:27.697" v="2098" actId="478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DE03E73A-7FD1-469D-A7AC-A7F270FAACF6}" dt="2023-09-25T01:04:25.312" v="2096" actId="478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DE03E73A-7FD1-469D-A7AC-A7F270FAACF6}" dt="2023-09-25T01:04:26.345" v="2097" actId="478"/>
          <ac:spMkLst>
            <pc:docMk/>
            <pc:sldMk cId="2267038628" sldId="392"/>
            <ac:spMk id="50" creationId="{DACCA48D-CC74-03E3-3D64-A9A32603AD7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DE03E73A-7FD1-469D-A7AC-A7F270FAACF6}" dt="2023-09-25T01:04:05.268" v="2089" actId="947"/>
          <ac:spMkLst>
            <pc:docMk/>
            <pc:sldMk cId="2267038628" sldId="392"/>
            <ac:spMk id="60" creationId="{90ECAF3B-FFFF-A531-AFBE-31708C7D891C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1" creationId="{E5474173-53C4-A736-8E11-30270ADE938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2" creationId="{AB5DC441-F40D-D9E8-D6C4-B831C14AED9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3" creationId="{351EEFBE-7109-BA15-CD85-5E4AC9F61393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4" creationId="{9883729F-A9BE-9ACE-81A3-E57365E3914E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5" creationId="{AA7C0A60-453F-1C76-3AB3-8797F29DCD56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6" creationId="{712F4E98-7DAF-2A0C-FD13-AB81D27049C0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7" creationId="{0D76D768-A6C1-A216-32C1-965CC2B7A187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8" creationId="{48346C49-2674-12BD-01C3-5FB6199FDCAE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9" creationId="{E6E877DB-B4B1-A4CA-69E9-2846FFDA1C34}"/>
          </ac:spMkLst>
        </pc:spChg>
        <pc:grpChg chg="mod topLvl">
          <ac:chgData name="代數白痴 顧" userId="316db6a4f7ef8138" providerId="LiveId" clId="{DE03E73A-7FD1-469D-A7AC-A7F270FAACF6}" dt="2023-09-25T01:23:25.895" v="2336" actId="165"/>
          <ac:grpSpMkLst>
            <pc:docMk/>
            <pc:sldMk cId="2267038628" sldId="392"/>
            <ac:grpSpMk id="3" creationId="{B7912554-F7C1-5852-8AB5-6489B5423E94}"/>
          </ac:grpSpMkLst>
        </pc:grpChg>
        <pc:grpChg chg="del">
          <ac:chgData name="代數白痴 顧" userId="316db6a4f7ef8138" providerId="LiveId" clId="{DE03E73A-7FD1-469D-A7AC-A7F270FAACF6}" dt="2023-09-25T01:23:25.895" v="2336" actId="165"/>
          <ac:grpSpMkLst>
            <pc:docMk/>
            <pc:sldMk cId="2267038628" sldId="392"/>
            <ac:grpSpMk id="70" creationId="{1A5647C6-9632-D592-766A-EB14E5D20351}"/>
          </ac:grpSpMkLst>
        </pc:grpChg>
        <pc:picChg chg="add mod ord">
          <ac:chgData name="代數白痴 顧" userId="316db6a4f7ef8138" providerId="LiveId" clId="{DE03E73A-7FD1-469D-A7AC-A7F270FAACF6}" dt="2023-09-25T01:23:43.172" v="2343" actId="1036"/>
          <ac:picMkLst>
            <pc:docMk/>
            <pc:sldMk cId="2267038628" sldId="392"/>
            <ac:picMk id="5" creationId="{E13A54E3-DD2A-5EDB-56C8-A6A8AC5FEE83}"/>
          </ac:picMkLst>
        </pc:picChg>
        <pc:picChg chg="add mod ord">
          <ac:chgData name="代數白痴 顧" userId="316db6a4f7ef8138" providerId="LiveId" clId="{DE03E73A-7FD1-469D-A7AC-A7F270FAACF6}" dt="2023-09-25T01:23:43.172" v="2343" actId="1036"/>
          <ac:picMkLst>
            <pc:docMk/>
            <pc:sldMk cId="2267038628" sldId="392"/>
            <ac:picMk id="14" creationId="{CBD5D6B1-5085-96E2-3E28-E4148878BD7C}"/>
          </ac:picMkLst>
        </pc:picChg>
        <pc:cxnChg chg="mod">
          <ac:chgData name="代數白痴 顧" userId="316db6a4f7ef8138" providerId="LiveId" clId="{DE03E73A-7FD1-469D-A7AC-A7F270FAACF6}" dt="2023-09-25T01:23:25.895" v="2336" actId="165"/>
          <ac:cxnSpMkLst>
            <pc:docMk/>
            <pc:sldMk cId="2267038628" sldId="392"/>
            <ac:cxnSpMk id="4" creationId="{83F64235-E818-7663-F7B2-DBAE45A493C5}"/>
          </ac:cxnSpMkLst>
        </pc:cxnChg>
        <pc:cxnChg chg="del">
          <ac:chgData name="代數白痴 顧" userId="316db6a4f7ef8138" providerId="LiveId" clId="{DE03E73A-7FD1-469D-A7AC-A7F270FAACF6}" dt="2023-09-25T01:04:15.938" v="2090" actId="478"/>
          <ac:cxnSpMkLst>
            <pc:docMk/>
            <pc:sldMk cId="2267038628" sldId="392"/>
            <ac:cxnSpMk id="12" creationId="{CA5A048C-419E-E5BE-0FD5-36C31EEC49E9}"/>
          </ac:cxnSpMkLst>
        </pc:cxnChg>
        <pc:cxnChg chg="add del mod">
          <ac:chgData name="代數白痴 顧" userId="316db6a4f7ef8138" providerId="LiveId" clId="{DE03E73A-7FD1-469D-A7AC-A7F270FAACF6}" dt="2023-09-25T01:14:37.611" v="2194" actId="478"/>
          <ac:cxnSpMkLst>
            <pc:docMk/>
            <pc:sldMk cId="2267038628" sldId="392"/>
            <ac:cxnSpMk id="16" creationId="{39AA7AC4-2D33-A000-4B33-6C332A8ADA66}"/>
          </ac:cxnSpMkLst>
        </pc:cxnChg>
        <pc:cxnChg chg="del">
          <ac:chgData name="代數白痴 顧" userId="316db6a4f7ef8138" providerId="LiveId" clId="{DE03E73A-7FD1-469D-A7AC-A7F270FAACF6}" dt="2023-09-25T01:04:17.575" v="2092" actId="478"/>
          <ac:cxnSpMkLst>
            <pc:docMk/>
            <pc:sldMk cId="2267038628" sldId="392"/>
            <ac:cxnSpMk id="17" creationId="{D33EB825-4CD5-085E-FE4D-D92A655B2754}"/>
          </ac:cxnSpMkLst>
        </pc:cxnChg>
        <pc:cxnChg chg="add del mod">
          <ac:chgData name="代數白痴 顧" userId="316db6a4f7ef8138" providerId="LiveId" clId="{DE03E73A-7FD1-469D-A7AC-A7F270FAACF6}" dt="2023-09-25T01:14:39.102" v="2195" actId="478"/>
          <ac:cxnSpMkLst>
            <pc:docMk/>
            <pc:sldMk cId="2267038628" sldId="392"/>
            <ac:cxnSpMk id="18" creationId="{E72DC88E-EAA2-8F1D-8FD0-7AA93F7F192F}"/>
          </ac:cxnSpMkLst>
        </pc:cxnChg>
        <pc:cxnChg chg="add del mod">
          <ac:chgData name="代數白痴 顧" userId="316db6a4f7ef8138" providerId="LiveId" clId="{DE03E73A-7FD1-469D-A7AC-A7F270FAACF6}" dt="2023-09-25T01:20:56.701" v="2320" actId="478"/>
          <ac:cxnSpMkLst>
            <pc:docMk/>
            <pc:sldMk cId="2267038628" sldId="392"/>
            <ac:cxnSpMk id="26" creationId="{27785080-780A-EF8A-349A-35692B131105}"/>
          </ac:cxnSpMkLst>
        </pc:cxnChg>
        <pc:cxnChg chg="add del mod">
          <ac:chgData name="代數白痴 顧" userId="316db6a4f7ef8138" providerId="LiveId" clId="{DE03E73A-7FD1-469D-A7AC-A7F270FAACF6}" dt="2023-09-25T01:20:54.992" v="2319" actId="478"/>
          <ac:cxnSpMkLst>
            <pc:docMk/>
            <pc:sldMk cId="2267038628" sldId="392"/>
            <ac:cxnSpMk id="28" creationId="{163B3784-611D-DE44-ED0C-84963E7D0B6B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39" creationId="{A1D74304-5961-AE59-5DEF-D303F9227343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46" creationId="{1D1288A7-E8FA-A399-6CED-E2F0AF4A0C79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49" creationId="{FB142342-B886-091A-DC84-EBA3F77C7C46}"/>
          </ac:cxnSpMkLst>
        </pc:cxnChg>
        <pc:cxnChg chg="del mod topLvl">
          <ac:chgData name="代數白痴 顧" userId="316db6a4f7ef8138" providerId="LiveId" clId="{DE03E73A-7FD1-469D-A7AC-A7F270FAACF6}" dt="2023-09-25T01:23:30.119" v="2337" actId="478"/>
          <ac:cxnSpMkLst>
            <pc:docMk/>
            <pc:sldMk cId="2267038628" sldId="392"/>
            <ac:cxnSpMk id="57" creationId="{37E0FA27-184D-56CC-C2BE-7AD19A2547DB}"/>
          </ac:cxnSpMkLst>
        </pc:cxnChg>
        <pc:cxnChg chg="del mod topLvl">
          <ac:chgData name="代數白痴 顧" userId="316db6a4f7ef8138" providerId="LiveId" clId="{DE03E73A-7FD1-469D-A7AC-A7F270FAACF6}" dt="2023-09-25T01:23:30.119" v="2337" actId="478"/>
          <ac:cxnSpMkLst>
            <pc:docMk/>
            <pc:sldMk cId="2267038628" sldId="392"/>
            <ac:cxnSpMk id="59" creationId="{888B6600-FC4D-0662-2A5C-B316B2DE408C}"/>
          </ac:cxnSpMkLst>
        </pc:cxnChg>
      </pc:sldChg>
      <pc:sldChg chg="addSp delSp modSp add mod modTransition">
        <pc:chgData name="代數白痴 顧" userId="316db6a4f7ef8138" providerId="LiveId" clId="{DE03E73A-7FD1-469D-A7AC-A7F270FAACF6}" dt="2023-09-25T02:31:25.371" v="5966"/>
        <pc:sldMkLst>
          <pc:docMk/>
          <pc:sldMk cId="4180650715" sldId="393"/>
        </pc:sldMkLst>
        <pc:spChg chg="add mod">
          <ac:chgData name="代數白痴 顧" userId="316db6a4f7ef8138" providerId="LiveId" clId="{DE03E73A-7FD1-469D-A7AC-A7F270FAACF6}" dt="2023-09-25T01:24:31.878" v="2344" actId="1035"/>
          <ac:spMkLst>
            <pc:docMk/>
            <pc:sldMk cId="4180650715" sldId="393"/>
            <ac:spMk id="18" creationId="{672D78DC-31AA-91FE-B29F-3C1D21C3B882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19" creationId="{2191FE05-8CB3-15EA-7A5F-21E870D84345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0" creationId="{0C5FE581-DFE3-65CC-3884-F00870D12E69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1" creationId="{D6414AE1-4152-DD44-B81B-30BCA1653341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2" creationId="{3D9216A7-34F3-1057-DF79-0C4676DDE3A5}"/>
          </ac:spMkLst>
        </pc:spChg>
        <pc:spChg chg="mod">
          <ac:chgData name="代數白痴 顧" userId="316db6a4f7ef8138" providerId="LiveId" clId="{DE03E73A-7FD1-469D-A7AC-A7F270FAACF6}" dt="2023-09-25T00:10:01.481" v="1289" actId="20577"/>
          <ac:spMkLst>
            <pc:docMk/>
            <pc:sldMk cId="4180650715" sldId="393"/>
            <ac:spMk id="23" creationId="{00000000-0000-0000-0000-000000000000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4" creationId="{98137B71-1857-1CCE-146A-B751611A315C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5" creationId="{6512558A-74A6-AA18-6F94-B77120D6C2BD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6" creationId="{C6542EF0-1143-BFAA-2F38-7919E2C8BC1E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7" creationId="{57020E6C-3C80-BAE7-33B9-E299060FAECA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8" creationId="{BB6F28FC-5E39-15B7-C984-955888B65478}"/>
          </ac:spMkLst>
        </pc:spChg>
        <pc:spChg chg="add mod">
          <ac:chgData name="代數白痴 顧" userId="316db6a4f7ef8138" providerId="LiveId" clId="{DE03E73A-7FD1-469D-A7AC-A7F270FAACF6}" dt="2023-09-25T00:11:49.611" v="1298" actId="1036"/>
          <ac:spMkLst>
            <pc:docMk/>
            <pc:sldMk cId="4180650715" sldId="393"/>
            <ac:spMk id="29" creationId="{4EC2C598-8F94-5B1D-53D7-C06EF6DE341E}"/>
          </ac:spMkLst>
        </pc:spChg>
        <pc:spChg chg="mod">
          <ac:chgData name="代數白痴 顧" userId="316db6a4f7ef8138" providerId="LiveId" clId="{DE03E73A-7FD1-469D-A7AC-A7F270FAACF6}" dt="2023-09-25T00:02:04.414" v="1128" actId="947"/>
          <ac:spMkLst>
            <pc:docMk/>
            <pc:sldMk cId="4180650715" sldId="393"/>
            <ac:spMk id="60" creationId="{90ECAF3B-FFFF-A531-AFBE-31708C7D891C}"/>
          </ac:spMkLst>
        </pc:spChg>
        <pc:graphicFrameChg chg="del">
          <ac:chgData name="代數白痴 顧" userId="316db6a4f7ef8138" providerId="LiveId" clId="{DE03E73A-7FD1-469D-A7AC-A7F270FAACF6}" dt="2023-09-24T23:57:45.114" v="645" actId="478"/>
          <ac:graphicFrameMkLst>
            <pc:docMk/>
            <pc:sldMk cId="4180650715" sldId="393"/>
            <ac:graphicFrameMk id="2" creationId="{FB22A2D0-51CB-44D5-1796-9302678801B7}"/>
          </ac:graphicFrameMkLst>
        </pc:graphicFrameChg>
        <pc:graphicFrameChg chg="del">
          <ac:chgData name="代數白痴 顧" userId="316db6a4f7ef8138" providerId="LiveId" clId="{DE03E73A-7FD1-469D-A7AC-A7F270FAACF6}" dt="2023-09-24T23:57:44.376" v="644" actId="478"/>
          <ac:graphicFrameMkLst>
            <pc:docMk/>
            <pc:sldMk cId="4180650715" sldId="393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DE03E73A-7FD1-469D-A7AC-A7F270FAACF6}" dt="2023-09-25T00:04:37.422" v="1179" actId="478"/>
          <ac:picMkLst>
            <pc:docMk/>
            <pc:sldMk cId="4180650715" sldId="393"/>
            <ac:picMk id="5" creationId="{55BA8106-C81C-667D-9314-6E089BB856ED}"/>
          </ac:picMkLst>
        </pc:picChg>
        <pc:picChg chg="del">
          <ac:chgData name="代數白痴 顧" userId="316db6a4f7ef8138" providerId="LiveId" clId="{DE03E73A-7FD1-469D-A7AC-A7F270FAACF6}" dt="2023-09-24T23:57:38.448" v="643" actId="478"/>
          <ac:picMkLst>
            <pc:docMk/>
            <pc:sldMk cId="4180650715" sldId="393"/>
            <ac:picMk id="12" creationId="{F3823237-A01C-16B9-6AE5-F097CCDDBB51}"/>
          </ac:picMkLst>
        </pc:picChg>
        <pc:cxnChg chg="mod">
          <ac:chgData name="代數白痴 顧" userId="316db6a4f7ef8138" providerId="LiveId" clId="{DE03E73A-7FD1-469D-A7AC-A7F270FAACF6}" dt="2023-09-25T00:02:11.846" v="1155" actId="1035"/>
          <ac:cxnSpMkLst>
            <pc:docMk/>
            <pc:sldMk cId="4180650715" sldId="393"/>
            <ac:cxnSpMk id="3" creationId="{C5A77FD0-E06F-C897-3AB0-08C5DCB0801E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7" creationId="{229CDB81-8CDE-4959-A7C9-2F2FB265B703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0" creationId="{878CB4F8-937F-0107-C643-E1B6EFCAE3E1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3" creationId="{D603B4D5-2282-B479-B70F-C48574B6FB48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5" creationId="{9BC1A07C-A703-B5DF-FF79-1491A308802B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7" creationId="{73D099C7-FFE2-97C7-AC24-B9211F40034B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2024/2/15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en-US" altLang="zh-TW" baseline="0"/>
              <a:t>https://youtu.be/p58XEeUNfZo</a:t>
            </a: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7547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2024/2/15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2024/2/15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2024/2/15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2024/2/15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2024/2/15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2024/2/15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2024/2/15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2024/2/15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2024/2/15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2024/2/15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2024/2/15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弧形 37">
            <a:extLst>
              <a:ext uri="{FF2B5EF4-FFF2-40B4-BE49-F238E27FC236}">
                <a16:creationId xmlns:a16="http://schemas.microsoft.com/office/drawing/2014/main" id="{2D337ED1-3D3E-8299-C459-1D40CD6CDDD5}"/>
              </a:ext>
            </a:extLst>
          </p:cNvPr>
          <p:cNvSpPr/>
          <p:nvPr/>
        </p:nvSpPr>
        <p:spPr>
          <a:xfrm>
            <a:off x="-1006120" y="2135382"/>
            <a:ext cx="2433972" cy="2433972"/>
          </a:xfrm>
          <a:prstGeom prst="arc">
            <a:avLst>
              <a:gd name="adj1" fmla="val 18954756"/>
              <a:gd name="adj2" fmla="val 2580193"/>
            </a:avLst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圓內部份區域面積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29614" y="876054"/>
            <a:ext cx="11746796" cy="14217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tabLst>
                <a:tab pos="542290" algn="r"/>
              </a:tabLst>
            </a:pP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如圖，有一半徑長為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6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的圓，圓上有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、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B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、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C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、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D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四點，且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AB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=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BC = CD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=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AD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。</a:t>
            </a:r>
            <a:r>
              <a:rPr lang="zh-TW" altLang="en-US" sz="2000" u="sng" dirty="0">
                <a:ea typeface="微軟正黑體" panose="020B0604030504040204" pitchFamily="34" charset="-120"/>
                <a:cs typeface="Times New Roman" panose="02020603050405020304" pitchFamily="18" charset="0"/>
              </a:rPr>
              <a:t>小麗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將圓分成甲、乙、丙三個區域，若直線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AB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、直線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CD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分別為甲、乙區域的對稱軸，則丙區域的面積為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________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。</a:t>
            </a:r>
            <a:b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</a:b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                        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【108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特招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(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師大附中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)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】</a:t>
            </a:r>
            <a:endParaRPr lang="en-US" altLang="zh-TW" sz="2000" b="1" dirty="0"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2" name="弧形 1">
            <a:extLst>
              <a:ext uri="{FF2B5EF4-FFF2-40B4-BE49-F238E27FC236}">
                <a16:creationId xmlns:a16="http://schemas.microsoft.com/office/drawing/2014/main" id="{D86BBE25-F214-82C0-03B6-106721B0241F}"/>
              </a:ext>
            </a:extLst>
          </p:cNvPr>
          <p:cNvSpPr/>
          <p:nvPr/>
        </p:nvSpPr>
        <p:spPr>
          <a:xfrm>
            <a:off x="6787030" y="1004264"/>
            <a:ext cx="914400" cy="914400"/>
          </a:xfrm>
          <a:prstGeom prst="arc">
            <a:avLst>
              <a:gd name="adj1" fmla="val 14792807"/>
              <a:gd name="adj2" fmla="val 17589154"/>
            </a:avLst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" name="弧形 3">
            <a:extLst>
              <a:ext uri="{FF2B5EF4-FFF2-40B4-BE49-F238E27FC236}">
                <a16:creationId xmlns:a16="http://schemas.microsoft.com/office/drawing/2014/main" id="{F573E9BA-479C-1538-03F6-2572B103D96B}"/>
              </a:ext>
            </a:extLst>
          </p:cNvPr>
          <p:cNvSpPr/>
          <p:nvPr/>
        </p:nvSpPr>
        <p:spPr>
          <a:xfrm>
            <a:off x="7390280" y="1004264"/>
            <a:ext cx="914400" cy="914400"/>
          </a:xfrm>
          <a:prstGeom prst="arc">
            <a:avLst>
              <a:gd name="adj1" fmla="val 14792807"/>
              <a:gd name="adj2" fmla="val 17589154"/>
            </a:avLst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弧形 4">
            <a:extLst>
              <a:ext uri="{FF2B5EF4-FFF2-40B4-BE49-F238E27FC236}">
                <a16:creationId xmlns:a16="http://schemas.microsoft.com/office/drawing/2014/main" id="{5304A9D8-39A4-BC13-36B9-1031EBE82AE3}"/>
              </a:ext>
            </a:extLst>
          </p:cNvPr>
          <p:cNvSpPr/>
          <p:nvPr/>
        </p:nvSpPr>
        <p:spPr>
          <a:xfrm>
            <a:off x="8006230" y="1004264"/>
            <a:ext cx="914400" cy="914400"/>
          </a:xfrm>
          <a:prstGeom prst="arc">
            <a:avLst>
              <a:gd name="adj1" fmla="val 14792807"/>
              <a:gd name="adj2" fmla="val 17589154"/>
            </a:avLst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弧形 5">
            <a:extLst>
              <a:ext uri="{FF2B5EF4-FFF2-40B4-BE49-F238E27FC236}">
                <a16:creationId xmlns:a16="http://schemas.microsoft.com/office/drawing/2014/main" id="{FD74C573-EFF8-E008-7E84-AE8F754E0073}"/>
              </a:ext>
            </a:extLst>
          </p:cNvPr>
          <p:cNvSpPr/>
          <p:nvPr/>
        </p:nvSpPr>
        <p:spPr>
          <a:xfrm>
            <a:off x="8615830" y="1004264"/>
            <a:ext cx="914400" cy="914400"/>
          </a:xfrm>
          <a:prstGeom prst="arc">
            <a:avLst>
              <a:gd name="adj1" fmla="val 14792807"/>
              <a:gd name="adj2" fmla="val 17589154"/>
            </a:avLst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橢圓 10">
            <a:extLst>
              <a:ext uri="{FF2B5EF4-FFF2-40B4-BE49-F238E27FC236}">
                <a16:creationId xmlns:a16="http://schemas.microsoft.com/office/drawing/2014/main" id="{90237146-04D6-80A7-CDDB-002DFBE1E905}"/>
              </a:ext>
            </a:extLst>
          </p:cNvPr>
          <p:cNvSpPr/>
          <p:nvPr/>
        </p:nvSpPr>
        <p:spPr>
          <a:xfrm>
            <a:off x="749408" y="2126239"/>
            <a:ext cx="2433972" cy="2433972"/>
          </a:xfrm>
          <a:prstGeom prst="ellipse">
            <a:avLst/>
          </a:prstGeom>
          <a:noFill/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1" name="弧形 50">
            <a:extLst>
              <a:ext uri="{FF2B5EF4-FFF2-40B4-BE49-F238E27FC236}">
                <a16:creationId xmlns:a16="http://schemas.microsoft.com/office/drawing/2014/main" id="{8270E597-937E-D9E1-E4B4-43F8A0270048}"/>
              </a:ext>
            </a:extLst>
          </p:cNvPr>
          <p:cNvSpPr/>
          <p:nvPr/>
        </p:nvSpPr>
        <p:spPr>
          <a:xfrm>
            <a:off x="282446" y="2144525"/>
            <a:ext cx="2433972" cy="2433972"/>
          </a:xfrm>
          <a:prstGeom prst="arc">
            <a:avLst>
              <a:gd name="adj1" fmla="val 18887384"/>
              <a:gd name="adj2" fmla="val 2656614"/>
            </a:avLst>
          </a:prstGeom>
          <a:ln w="19050">
            <a:solidFill>
              <a:schemeClr val="tx1"/>
            </a:solidFill>
            <a:tailEnd type="none"/>
          </a:ln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9" name="文字方塊 58">
            <a:extLst>
              <a:ext uri="{FF2B5EF4-FFF2-40B4-BE49-F238E27FC236}">
                <a16:creationId xmlns:a16="http://schemas.microsoft.com/office/drawing/2014/main" id="{DC281C2E-8A77-2969-CB71-FD7E63CB2B65}"/>
              </a:ext>
            </a:extLst>
          </p:cNvPr>
          <p:cNvSpPr txBox="1"/>
          <p:nvPr/>
        </p:nvSpPr>
        <p:spPr>
          <a:xfrm>
            <a:off x="784544" y="2245188"/>
            <a:ext cx="7937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A</a:t>
            </a:r>
            <a:endParaRPr lang="zh-TW" altLang="en-US" b="1" i="1" dirty="0"/>
          </a:p>
        </p:txBody>
      </p:sp>
      <p:sp>
        <p:nvSpPr>
          <p:cNvPr id="61" name="文字方塊 60">
            <a:extLst>
              <a:ext uri="{FF2B5EF4-FFF2-40B4-BE49-F238E27FC236}">
                <a16:creationId xmlns:a16="http://schemas.microsoft.com/office/drawing/2014/main" id="{7731885E-8F42-2423-7C65-44E8DFECCD39}"/>
              </a:ext>
            </a:extLst>
          </p:cNvPr>
          <p:cNvSpPr txBox="1"/>
          <p:nvPr/>
        </p:nvSpPr>
        <p:spPr>
          <a:xfrm>
            <a:off x="784970" y="4077193"/>
            <a:ext cx="6892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B</a:t>
            </a:r>
            <a:endParaRPr lang="zh-TW" altLang="en-US" b="1" i="1" dirty="0"/>
          </a:p>
        </p:txBody>
      </p:sp>
      <p:sp>
        <p:nvSpPr>
          <p:cNvPr id="62" name="文字方塊 61">
            <a:extLst>
              <a:ext uri="{FF2B5EF4-FFF2-40B4-BE49-F238E27FC236}">
                <a16:creationId xmlns:a16="http://schemas.microsoft.com/office/drawing/2014/main" id="{EE011110-F166-F7EB-6AB6-CF1DEE70DB55}"/>
              </a:ext>
            </a:extLst>
          </p:cNvPr>
          <p:cNvSpPr txBox="1"/>
          <p:nvPr/>
        </p:nvSpPr>
        <p:spPr>
          <a:xfrm>
            <a:off x="2762502" y="4077445"/>
            <a:ext cx="6892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C</a:t>
            </a:r>
            <a:endParaRPr lang="zh-TW" altLang="en-US" b="1" i="1" dirty="0"/>
          </a:p>
        </p:txBody>
      </p:sp>
      <p:sp>
        <p:nvSpPr>
          <p:cNvPr id="63" name="文字方塊 62">
            <a:extLst>
              <a:ext uri="{FF2B5EF4-FFF2-40B4-BE49-F238E27FC236}">
                <a16:creationId xmlns:a16="http://schemas.microsoft.com/office/drawing/2014/main" id="{106E6C6F-C1A4-3102-DDD8-9BB95DBB04B4}"/>
              </a:ext>
            </a:extLst>
          </p:cNvPr>
          <p:cNvSpPr txBox="1"/>
          <p:nvPr/>
        </p:nvSpPr>
        <p:spPr>
          <a:xfrm>
            <a:off x="2795040" y="2195304"/>
            <a:ext cx="6892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D</a:t>
            </a:r>
            <a:endParaRPr lang="zh-TW" altLang="en-US" b="1" i="1" dirty="0"/>
          </a:p>
        </p:txBody>
      </p:sp>
      <p:sp>
        <p:nvSpPr>
          <p:cNvPr id="68" name="文字方塊 67">
            <a:extLst>
              <a:ext uri="{FF2B5EF4-FFF2-40B4-BE49-F238E27FC236}">
                <a16:creationId xmlns:a16="http://schemas.microsoft.com/office/drawing/2014/main" id="{28AEBBC5-8FEA-CB4D-4775-7B3CE1DC034E}"/>
              </a:ext>
            </a:extLst>
          </p:cNvPr>
          <p:cNvSpPr txBox="1"/>
          <p:nvPr/>
        </p:nvSpPr>
        <p:spPr>
          <a:xfrm>
            <a:off x="294833" y="2764483"/>
            <a:ext cx="6892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甲</a:t>
            </a:r>
          </a:p>
        </p:txBody>
      </p:sp>
      <p:sp>
        <p:nvSpPr>
          <p:cNvPr id="69" name="文字方塊 68">
            <a:extLst>
              <a:ext uri="{FF2B5EF4-FFF2-40B4-BE49-F238E27FC236}">
                <a16:creationId xmlns:a16="http://schemas.microsoft.com/office/drawing/2014/main" id="{7C375BA0-26D3-42E2-745D-0363AA2C95B6}"/>
              </a:ext>
            </a:extLst>
          </p:cNvPr>
          <p:cNvSpPr txBox="1"/>
          <p:nvPr/>
        </p:nvSpPr>
        <p:spPr>
          <a:xfrm>
            <a:off x="3168484" y="2692144"/>
            <a:ext cx="6892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乙</a:t>
            </a:r>
          </a:p>
        </p:txBody>
      </p:sp>
      <p:sp>
        <p:nvSpPr>
          <p:cNvPr id="70" name="文字方塊 69">
            <a:extLst>
              <a:ext uri="{FF2B5EF4-FFF2-40B4-BE49-F238E27FC236}">
                <a16:creationId xmlns:a16="http://schemas.microsoft.com/office/drawing/2014/main" id="{858FC954-4797-3DB4-136E-14B05108C768}"/>
              </a:ext>
            </a:extLst>
          </p:cNvPr>
          <p:cNvSpPr txBox="1"/>
          <p:nvPr/>
        </p:nvSpPr>
        <p:spPr>
          <a:xfrm>
            <a:off x="1781208" y="2395151"/>
            <a:ext cx="6892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丙</a:t>
            </a:r>
          </a:p>
        </p:txBody>
      </p:sp>
      <p:sp>
        <p:nvSpPr>
          <p:cNvPr id="71" name="手繪多邊形: 圖案 70">
            <a:extLst>
              <a:ext uri="{FF2B5EF4-FFF2-40B4-BE49-F238E27FC236}">
                <a16:creationId xmlns:a16="http://schemas.microsoft.com/office/drawing/2014/main" id="{480BE5B0-41EC-92C2-A441-1F6A1F4A8211}"/>
              </a:ext>
            </a:extLst>
          </p:cNvPr>
          <p:cNvSpPr/>
          <p:nvPr/>
        </p:nvSpPr>
        <p:spPr>
          <a:xfrm>
            <a:off x="639446" y="2843942"/>
            <a:ext cx="365125" cy="47774"/>
          </a:xfrm>
          <a:custGeom>
            <a:avLst/>
            <a:gdLst>
              <a:gd name="connsiteX0" fmla="*/ 450850 w 450850"/>
              <a:gd name="connsiteY0" fmla="*/ 101639 h 101639"/>
              <a:gd name="connsiteX1" fmla="*/ 231775 w 450850"/>
              <a:gd name="connsiteY1" fmla="*/ 39 h 101639"/>
              <a:gd name="connsiteX2" fmla="*/ 0 w 450850"/>
              <a:gd name="connsiteY2" fmla="*/ 92114 h 10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50850" h="101639">
                <a:moveTo>
                  <a:pt x="450850" y="101639"/>
                </a:moveTo>
                <a:cubicBezTo>
                  <a:pt x="378883" y="51632"/>
                  <a:pt x="306917" y="1626"/>
                  <a:pt x="231775" y="39"/>
                </a:cubicBezTo>
                <a:cubicBezTo>
                  <a:pt x="156633" y="-1549"/>
                  <a:pt x="78316" y="45282"/>
                  <a:pt x="0" y="92114"/>
                </a:cubicBezTo>
              </a:path>
            </a:pathLst>
          </a:custGeom>
          <a:noFill/>
          <a:ln w="1524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116" name="群組 115">
            <a:extLst>
              <a:ext uri="{FF2B5EF4-FFF2-40B4-BE49-F238E27FC236}">
                <a16:creationId xmlns:a16="http://schemas.microsoft.com/office/drawing/2014/main" id="{75B997C7-3738-E09E-4BCF-7ACC926B7C4B}"/>
              </a:ext>
            </a:extLst>
          </p:cNvPr>
          <p:cNvGrpSpPr/>
          <p:nvPr/>
        </p:nvGrpSpPr>
        <p:grpSpPr>
          <a:xfrm>
            <a:off x="218185" y="4903259"/>
            <a:ext cx="11872215" cy="1791979"/>
            <a:chOff x="218185" y="4903259"/>
            <a:chExt cx="11872215" cy="1791979"/>
          </a:xfrm>
        </p:grpSpPr>
        <p:sp>
          <p:nvSpPr>
            <p:cNvPr id="77" name="文字方塊 76">
              <a:extLst>
                <a:ext uri="{FF2B5EF4-FFF2-40B4-BE49-F238E27FC236}">
                  <a16:creationId xmlns:a16="http://schemas.microsoft.com/office/drawing/2014/main" id="{7D16977B-F89C-22AF-8A49-CB13E1061615}"/>
                </a:ext>
              </a:extLst>
            </p:cNvPr>
            <p:cNvSpPr txBox="1"/>
            <p:nvPr/>
          </p:nvSpPr>
          <p:spPr>
            <a:xfrm>
              <a:off x="218185" y="5634948"/>
              <a:ext cx="7297737" cy="10602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TW" altLang="en-US" dirty="0">
                  <a:ea typeface="微軟正黑體" panose="020B0604030504040204" pitchFamily="34" charset="-120"/>
                </a:rPr>
                <a:t>如圖，已知圓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O</a:t>
              </a:r>
              <a:r>
                <a:rPr lang="zh-TW" altLang="en-US" dirty="0">
                  <a:ea typeface="微軟正黑體" panose="020B0604030504040204" pitchFamily="34" charset="-120"/>
                </a:rPr>
                <a:t> 與圓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O’</a:t>
              </a:r>
              <a:r>
                <a:rPr lang="zh-TW" altLang="en-US" dirty="0">
                  <a:ea typeface="微軟正黑體" panose="020B0604030504040204" pitchFamily="34" charset="-120"/>
                </a:rPr>
                <a:t> 的半徑皆為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6</a:t>
              </a:r>
              <a:r>
                <a:rPr lang="en-US" altLang="zh-TW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cm</a:t>
              </a:r>
              <a:r>
                <a:rPr lang="zh-TW" altLang="en-US" dirty="0">
                  <a:ea typeface="微軟正黑體" panose="020B0604030504040204" pitchFamily="34" charset="-120"/>
                </a:rPr>
                <a:t>，且兩圓相交於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</a:t>
              </a:r>
              <a:r>
                <a:rPr lang="zh-TW" altLang="en-US" dirty="0">
                  <a:ea typeface="微軟正黑體" panose="020B0604030504040204" pitchFamily="34" charset="-120"/>
                </a:rPr>
                <a:t>、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B</a:t>
              </a:r>
              <a:r>
                <a:rPr lang="en-US" altLang="zh-TW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兩點。</a:t>
              </a:r>
              <a:endParaRPr lang="en-US" altLang="zh-TW" dirty="0">
                <a:ea typeface="微軟正黑體" panose="020B0604030504040204" pitchFamily="34" charset="-120"/>
              </a:endParaRPr>
            </a:p>
            <a:p>
              <a:pPr>
                <a:lnSpc>
                  <a:spcPct val="120000"/>
                </a:lnSpc>
              </a:pPr>
              <a:r>
                <a:rPr lang="zh-TW" altLang="en-US" dirty="0">
                  <a:ea typeface="微軟正黑體" panose="020B0604030504040204" pitchFamily="34" charset="-120"/>
                </a:rPr>
                <a:t>若</a:t>
              </a:r>
              <a:r>
                <a:rPr lang="zh-TW" altLang="en-US" b="1" i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AB </a:t>
              </a:r>
              <a:r>
                <a:rPr lang="en-US" altLang="zh-TW" b="1" dirty="0">
                  <a:ea typeface="微軟正黑體" panose="020B0604030504040204" pitchFamily="34" charset="-120"/>
                </a:rPr>
                <a:t>= 6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cm</a:t>
              </a:r>
              <a:r>
                <a:rPr lang="zh-TW" altLang="en-US" dirty="0">
                  <a:ea typeface="微軟正黑體" panose="020B0604030504040204" pitchFamily="34" charset="-120"/>
                </a:rPr>
                <a:t>，則兩圓重疊區域的</a:t>
              </a:r>
              <a:endParaRPr lang="en-US" altLang="zh-TW" dirty="0">
                <a:ea typeface="微軟正黑體" panose="020B0604030504040204" pitchFamily="34" charset="-120"/>
              </a:endParaRPr>
            </a:p>
            <a:p>
              <a:pPr>
                <a:lnSpc>
                  <a:spcPct val="120000"/>
                </a:lnSpc>
              </a:pPr>
              <a:r>
                <a:rPr lang="en-US" altLang="zh-TW" dirty="0">
                  <a:ea typeface="微軟正黑體" panose="020B0604030504040204" pitchFamily="34" charset="-120"/>
                </a:rPr>
                <a:t>(1)</a:t>
              </a:r>
              <a:r>
                <a:rPr lang="zh-TW" altLang="en-US" dirty="0">
                  <a:ea typeface="微軟正黑體" panose="020B0604030504040204" pitchFamily="34" charset="-120"/>
                </a:rPr>
                <a:t> 周長為多少公分</a:t>
              </a:r>
              <a:r>
                <a:rPr lang="en-US" altLang="zh-TW" dirty="0">
                  <a:ea typeface="微軟正黑體" panose="020B0604030504040204" pitchFamily="34" charset="-120"/>
                </a:rPr>
                <a:t>?</a:t>
              </a:r>
              <a:r>
                <a:rPr lang="zh-TW" altLang="en-US" dirty="0">
                  <a:ea typeface="微軟正黑體" panose="020B0604030504040204" pitchFamily="34" charset="-120"/>
                </a:rPr>
                <a:t>   </a:t>
              </a:r>
              <a:r>
                <a:rPr lang="en-US" altLang="zh-TW" dirty="0">
                  <a:ea typeface="微軟正黑體" panose="020B0604030504040204" pitchFamily="34" charset="-120"/>
                </a:rPr>
                <a:t>(2) </a:t>
              </a:r>
              <a:r>
                <a:rPr lang="zh-TW" altLang="en-US" dirty="0">
                  <a:ea typeface="微軟正黑體" panose="020B0604030504040204" pitchFamily="34" charset="-120"/>
                </a:rPr>
                <a:t>面積為多少平方公分</a:t>
              </a:r>
              <a:r>
                <a:rPr lang="en-US" altLang="zh-TW" dirty="0">
                  <a:ea typeface="微軟正黑體" panose="020B0604030504040204" pitchFamily="34" charset="-120"/>
                </a:rPr>
                <a:t>?</a:t>
              </a:r>
            </a:p>
          </p:txBody>
        </p:sp>
        <p:cxnSp>
          <p:nvCxnSpPr>
            <p:cNvPr id="78" name="直線接點 77">
              <a:extLst>
                <a:ext uri="{FF2B5EF4-FFF2-40B4-BE49-F238E27FC236}">
                  <a16:creationId xmlns:a16="http://schemas.microsoft.com/office/drawing/2014/main" id="{634BEE39-651F-CECA-B15E-36DCD6C7DCBC}"/>
                </a:ext>
              </a:extLst>
            </p:cNvPr>
            <p:cNvCxnSpPr>
              <a:cxnSpLocks/>
            </p:cNvCxnSpPr>
            <p:nvPr/>
          </p:nvCxnSpPr>
          <p:spPr>
            <a:xfrm>
              <a:off x="312671" y="5608895"/>
              <a:ext cx="7203251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文字方塊 78">
              <a:extLst>
                <a:ext uri="{FF2B5EF4-FFF2-40B4-BE49-F238E27FC236}">
                  <a16:creationId xmlns:a16="http://schemas.microsoft.com/office/drawing/2014/main" id="{7BC21478-6AD8-6FEF-190D-7E44DDC3937E}"/>
                </a:ext>
              </a:extLst>
            </p:cNvPr>
            <p:cNvSpPr txBox="1"/>
            <p:nvPr/>
          </p:nvSpPr>
          <p:spPr>
            <a:xfrm>
              <a:off x="643855" y="5218049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80" name="矩形 79">
              <a:extLst>
                <a:ext uri="{FF2B5EF4-FFF2-40B4-BE49-F238E27FC236}">
                  <a16:creationId xmlns:a16="http://schemas.microsoft.com/office/drawing/2014/main" id="{57807644-EAA1-5151-4A2C-13B2D2224D54}"/>
                </a:ext>
              </a:extLst>
            </p:cNvPr>
            <p:cNvSpPr/>
            <p:nvPr/>
          </p:nvSpPr>
          <p:spPr>
            <a:xfrm>
              <a:off x="331722" y="5255340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88" name="直線接點 87">
              <a:extLst>
                <a:ext uri="{FF2B5EF4-FFF2-40B4-BE49-F238E27FC236}">
                  <a16:creationId xmlns:a16="http://schemas.microsoft.com/office/drawing/2014/main" id="{BA7035DE-B9FB-B1A7-C801-4A8350BEF2AF}"/>
                </a:ext>
              </a:extLst>
            </p:cNvPr>
            <p:cNvCxnSpPr/>
            <p:nvPr/>
          </p:nvCxnSpPr>
          <p:spPr>
            <a:xfrm>
              <a:off x="612194" y="6057900"/>
              <a:ext cx="295856" cy="0"/>
            </a:xfrm>
            <a:prstGeom prst="line">
              <a:avLst/>
            </a:prstGeom>
            <a:ln w="1524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2" name="群組 91">
              <a:extLst>
                <a:ext uri="{FF2B5EF4-FFF2-40B4-BE49-F238E27FC236}">
                  <a16:creationId xmlns:a16="http://schemas.microsoft.com/office/drawing/2014/main" id="{EC00D8CF-CBB7-B08E-97FE-4DC99BE803D0}"/>
                </a:ext>
              </a:extLst>
            </p:cNvPr>
            <p:cNvGrpSpPr/>
            <p:nvPr/>
          </p:nvGrpSpPr>
          <p:grpSpPr>
            <a:xfrm>
              <a:off x="8615830" y="6356684"/>
              <a:ext cx="3474570" cy="338554"/>
              <a:chOff x="8615830" y="6356684"/>
              <a:chExt cx="3474570" cy="338554"/>
            </a:xfrm>
          </p:grpSpPr>
          <p:sp>
            <p:nvSpPr>
              <p:cNvPr id="81" name="文字方塊 80">
                <a:extLst>
                  <a:ext uri="{FF2B5EF4-FFF2-40B4-BE49-F238E27FC236}">
                    <a16:creationId xmlns:a16="http://schemas.microsoft.com/office/drawing/2014/main" id="{0C0B5217-806E-CF4A-F6B8-C4A8D4DFF62A}"/>
                  </a:ext>
                </a:extLst>
              </p:cNvPr>
              <p:cNvSpPr txBox="1"/>
              <p:nvPr/>
            </p:nvSpPr>
            <p:spPr>
              <a:xfrm>
                <a:off x="8615830" y="6356684"/>
                <a:ext cx="2536723" cy="3385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/>
                <a:r>
                  <a:rPr lang="zh-TW" altLang="en-US" sz="1600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</a:rPr>
                  <a:t>解答</a:t>
                </a:r>
                <a:r>
                  <a:rPr lang="zh-TW" altLang="en-US" sz="1600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  <a:sym typeface="Wingdings" panose="05000000000000000000" pitchFamily="2" charset="2"/>
                  </a:rPr>
                  <a:t>： </a:t>
                </a:r>
                <a:r>
                  <a:rPr lang="en-US" altLang="zh-TW" sz="1600" b="1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  <a:sym typeface="Wingdings" panose="05000000000000000000" pitchFamily="2" charset="2"/>
                  </a:rPr>
                  <a:t>(1) 4</a:t>
                </a:r>
                <a:r>
                  <a:rPr lang="en-US" altLang="zh-TW" sz="1600" b="1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  <a:sym typeface="Symbol" panose="05050102010706020507" pitchFamily="18" charset="2"/>
                  </a:rPr>
                  <a:t>  (2) </a:t>
                </a:r>
                <a:endParaRPr lang="zh-TW" altLang="en-US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endParaRPr>
              </a:p>
            </p:txBody>
          </p:sp>
          <p:graphicFrame>
            <p:nvGraphicFramePr>
              <p:cNvPr id="91" name="物件 90">
                <a:extLst>
                  <a:ext uri="{FF2B5EF4-FFF2-40B4-BE49-F238E27FC236}">
                    <a16:creationId xmlns:a16="http://schemas.microsoft.com/office/drawing/2014/main" id="{46156E53-1EB0-2350-E311-89FABDAD32B7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11074400" y="6386261"/>
              <a:ext cx="1016000" cy="2794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3" imgW="1015920" imgH="279360" progId="Equation.DSMT4">
                      <p:embed/>
                    </p:oleObj>
                  </mc:Choice>
                  <mc:Fallback>
                    <p:oleObj name="Equation" r:id="rId3" imgW="1015920" imgH="279360" progId="Equation.DSMT4">
                      <p:embed/>
                      <p:pic>
                        <p:nvPicPr>
                          <p:cNvPr id="91" name="物件 90">
                            <a:extLst>
                              <a:ext uri="{FF2B5EF4-FFF2-40B4-BE49-F238E27FC236}">
                                <a16:creationId xmlns:a16="http://schemas.microsoft.com/office/drawing/2014/main" id="{46156E53-1EB0-2350-E311-89FABDAD32B7}"/>
                              </a:ext>
                            </a:extLst>
                          </p:cNvPr>
                          <p:cNvPicPr/>
                          <p:nvPr/>
                        </p:nvPicPr>
                        <p:blipFill>
                          <a:blip r:embed="rId4"/>
                          <a:stretch>
                            <a:fillRect/>
                          </a:stretch>
                        </p:blipFill>
                        <p:spPr>
                          <a:xfrm>
                            <a:off x="11074400" y="6386261"/>
                            <a:ext cx="1016000" cy="279400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115" name="群組 114">
              <a:extLst>
                <a:ext uri="{FF2B5EF4-FFF2-40B4-BE49-F238E27FC236}">
                  <a16:creationId xmlns:a16="http://schemas.microsoft.com/office/drawing/2014/main" id="{80E3BEDE-EF43-4360-53BC-4FEFCF1A7BE0}"/>
                </a:ext>
              </a:extLst>
            </p:cNvPr>
            <p:cNvGrpSpPr/>
            <p:nvPr/>
          </p:nvGrpSpPr>
          <p:grpSpPr>
            <a:xfrm>
              <a:off x="7909931" y="4903259"/>
              <a:ext cx="2527568" cy="1483002"/>
              <a:chOff x="7244230" y="3304870"/>
              <a:chExt cx="2527568" cy="1483002"/>
            </a:xfrm>
          </p:grpSpPr>
          <p:sp>
            <p:nvSpPr>
              <p:cNvPr id="93" name="橢圓 92">
                <a:extLst>
                  <a:ext uri="{FF2B5EF4-FFF2-40B4-BE49-F238E27FC236}">
                    <a16:creationId xmlns:a16="http://schemas.microsoft.com/office/drawing/2014/main" id="{BA109640-5E4F-71EE-B504-4EB3AE9C069A}"/>
                  </a:ext>
                </a:extLst>
              </p:cNvPr>
              <p:cNvSpPr/>
              <p:nvPr/>
            </p:nvSpPr>
            <p:spPr>
              <a:xfrm>
                <a:off x="7244230" y="3379857"/>
                <a:ext cx="1359437" cy="1359437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99" name="橢圓 98">
                <a:extLst>
                  <a:ext uri="{FF2B5EF4-FFF2-40B4-BE49-F238E27FC236}">
                    <a16:creationId xmlns:a16="http://schemas.microsoft.com/office/drawing/2014/main" id="{AA3F6FAF-67B9-1A47-8DC4-994400EA8B74}"/>
                  </a:ext>
                </a:extLst>
              </p:cNvPr>
              <p:cNvSpPr/>
              <p:nvPr/>
            </p:nvSpPr>
            <p:spPr>
              <a:xfrm>
                <a:off x="8412361" y="3394530"/>
                <a:ext cx="1359437" cy="1359437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cxnSp>
            <p:nvCxnSpPr>
              <p:cNvPr id="103" name="直線接點 102">
                <a:extLst>
                  <a:ext uri="{FF2B5EF4-FFF2-40B4-BE49-F238E27FC236}">
                    <a16:creationId xmlns:a16="http://schemas.microsoft.com/office/drawing/2014/main" id="{9832CA8D-38C6-4B66-F685-0EC641196A48}"/>
                  </a:ext>
                </a:extLst>
              </p:cNvPr>
              <p:cNvCxnSpPr/>
              <p:nvPr/>
            </p:nvCxnSpPr>
            <p:spPr>
              <a:xfrm flipV="1">
                <a:off x="8508014" y="3711575"/>
                <a:ext cx="0" cy="701675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9" name="橢圓 108">
                <a:extLst>
                  <a:ext uri="{FF2B5EF4-FFF2-40B4-BE49-F238E27FC236}">
                    <a16:creationId xmlns:a16="http://schemas.microsoft.com/office/drawing/2014/main" id="{02EAD4B3-D042-7629-CC79-F8C2A660B84A}"/>
                  </a:ext>
                </a:extLst>
              </p:cNvPr>
              <p:cNvSpPr/>
              <p:nvPr/>
            </p:nvSpPr>
            <p:spPr>
              <a:xfrm>
                <a:off x="7897987" y="4040951"/>
                <a:ext cx="51920" cy="51920"/>
              </a:xfrm>
              <a:prstGeom prst="ellipse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 w="28575">
                <a:noFill/>
                <a:headEnd type="none" w="med" len="med"/>
                <a:tailEnd type="non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10" name="橢圓 109">
                <a:extLst>
                  <a:ext uri="{FF2B5EF4-FFF2-40B4-BE49-F238E27FC236}">
                    <a16:creationId xmlns:a16="http://schemas.microsoft.com/office/drawing/2014/main" id="{FA51E7EE-4278-198A-9429-560767EA8DCF}"/>
                  </a:ext>
                </a:extLst>
              </p:cNvPr>
              <p:cNvSpPr/>
              <p:nvPr/>
            </p:nvSpPr>
            <p:spPr>
              <a:xfrm>
                <a:off x="9066121" y="4048288"/>
                <a:ext cx="51920" cy="51920"/>
              </a:xfrm>
              <a:prstGeom prst="ellipse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 w="28575">
                <a:noFill/>
                <a:headEnd type="none" w="med" len="med"/>
                <a:tailEnd type="non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11" name="文字方塊 110">
                <a:extLst>
                  <a:ext uri="{FF2B5EF4-FFF2-40B4-BE49-F238E27FC236}">
                    <a16:creationId xmlns:a16="http://schemas.microsoft.com/office/drawing/2014/main" id="{8023669E-672C-8E4F-0377-8E1A799A3A42}"/>
                  </a:ext>
                </a:extLst>
              </p:cNvPr>
              <p:cNvSpPr txBox="1"/>
              <p:nvPr/>
            </p:nvSpPr>
            <p:spPr>
              <a:xfrm>
                <a:off x="7597302" y="3882825"/>
                <a:ext cx="42545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1600" b="1" i="1" dirty="0"/>
                  <a:t>O</a:t>
                </a:r>
                <a:endParaRPr lang="zh-TW" altLang="en-US" sz="1600" b="1" i="1" dirty="0"/>
              </a:p>
            </p:txBody>
          </p:sp>
          <p:sp>
            <p:nvSpPr>
              <p:cNvPr id="112" name="文字方塊 111">
                <a:extLst>
                  <a:ext uri="{FF2B5EF4-FFF2-40B4-BE49-F238E27FC236}">
                    <a16:creationId xmlns:a16="http://schemas.microsoft.com/office/drawing/2014/main" id="{51FC64E0-5DE6-3F33-225B-538CB100DB7F}"/>
                  </a:ext>
                </a:extLst>
              </p:cNvPr>
              <p:cNvSpPr txBox="1"/>
              <p:nvPr/>
            </p:nvSpPr>
            <p:spPr>
              <a:xfrm>
                <a:off x="8368640" y="3304870"/>
                <a:ext cx="42545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1600" b="1" i="1" dirty="0"/>
                  <a:t>A</a:t>
                </a:r>
                <a:endParaRPr lang="zh-TW" altLang="en-US" sz="1600" b="1" i="1" dirty="0"/>
              </a:p>
            </p:txBody>
          </p:sp>
          <p:sp>
            <p:nvSpPr>
              <p:cNvPr id="113" name="文字方塊 112">
                <a:extLst>
                  <a:ext uri="{FF2B5EF4-FFF2-40B4-BE49-F238E27FC236}">
                    <a16:creationId xmlns:a16="http://schemas.microsoft.com/office/drawing/2014/main" id="{BB3BA53B-A21B-1BF7-1C89-3A9466C26ECE}"/>
                  </a:ext>
                </a:extLst>
              </p:cNvPr>
              <p:cNvSpPr txBox="1"/>
              <p:nvPr/>
            </p:nvSpPr>
            <p:spPr>
              <a:xfrm>
                <a:off x="8327787" y="4449318"/>
                <a:ext cx="42545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1600" b="1" i="1" dirty="0"/>
                  <a:t>B</a:t>
                </a:r>
                <a:endParaRPr lang="zh-TW" altLang="en-US" sz="1600" b="1" i="1" dirty="0"/>
              </a:p>
            </p:txBody>
          </p:sp>
          <p:sp>
            <p:nvSpPr>
              <p:cNvPr id="114" name="文字方塊 113">
                <a:extLst>
                  <a:ext uri="{FF2B5EF4-FFF2-40B4-BE49-F238E27FC236}">
                    <a16:creationId xmlns:a16="http://schemas.microsoft.com/office/drawing/2014/main" id="{2A43A713-9EAF-0708-57AF-3AC1793CCEBF}"/>
                  </a:ext>
                </a:extLst>
              </p:cNvPr>
              <p:cNvSpPr txBox="1"/>
              <p:nvPr/>
            </p:nvSpPr>
            <p:spPr>
              <a:xfrm>
                <a:off x="9105415" y="3882825"/>
                <a:ext cx="42545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1600" b="1" i="1" dirty="0"/>
                  <a:t>O’</a:t>
                </a:r>
                <a:endParaRPr lang="zh-TW" altLang="en-US" sz="1600" b="1" i="1" dirty="0"/>
              </a:p>
            </p:txBody>
          </p:sp>
        </p:grpSp>
      </p:grpSp>
      <p:sp>
        <p:nvSpPr>
          <p:cNvPr id="10" name="手繪多邊形: 圖案 9">
            <a:extLst>
              <a:ext uri="{FF2B5EF4-FFF2-40B4-BE49-F238E27FC236}">
                <a16:creationId xmlns:a16="http://schemas.microsoft.com/office/drawing/2014/main" id="{083AABE1-6B22-C429-605A-5D36E455C476}"/>
              </a:ext>
            </a:extLst>
          </p:cNvPr>
          <p:cNvSpPr/>
          <p:nvPr/>
        </p:nvSpPr>
        <p:spPr>
          <a:xfrm>
            <a:off x="2956560" y="2790239"/>
            <a:ext cx="274512" cy="81998"/>
          </a:xfrm>
          <a:custGeom>
            <a:avLst/>
            <a:gdLst>
              <a:gd name="connsiteX0" fmla="*/ 0 w 233680"/>
              <a:gd name="connsiteY0" fmla="*/ 69801 h 69801"/>
              <a:gd name="connsiteX1" fmla="*/ 81280 w 233680"/>
              <a:gd name="connsiteY1" fmla="*/ 3761 h 69801"/>
              <a:gd name="connsiteX2" fmla="*/ 233680 w 233680"/>
              <a:gd name="connsiteY2" fmla="*/ 13921 h 698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3680" h="69801">
                <a:moveTo>
                  <a:pt x="0" y="69801"/>
                </a:moveTo>
                <a:cubicBezTo>
                  <a:pt x="21166" y="41437"/>
                  <a:pt x="42333" y="13074"/>
                  <a:pt x="81280" y="3761"/>
                </a:cubicBezTo>
                <a:cubicBezTo>
                  <a:pt x="120227" y="-5552"/>
                  <a:pt x="176953" y="4184"/>
                  <a:pt x="233680" y="13921"/>
                </a:cubicBezTo>
              </a:path>
            </a:pathLst>
          </a:custGeom>
          <a:noFill/>
          <a:ln w="1524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7" name="圖片 6">
            <a:extLst>
              <a:ext uri="{FF2B5EF4-FFF2-40B4-BE49-F238E27FC236}">
                <a16:creationId xmlns:a16="http://schemas.microsoft.com/office/drawing/2014/main" id="{0E7FD196-0618-5156-B593-AB84DAA569F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256410" y="4506775"/>
            <a:ext cx="720000" cy="720000"/>
          </a:xfrm>
          <a:prstGeom prst="rect">
            <a:avLst/>
          </a:prstGeom>
        </p:spPr>
      </p:pic>
      <p:sp>
        <p:nvSpPr>
          <p:cNvPr id="8" name="文字方塊 3">
            <a:extLst>
              <a:ext uri="{FF2B5EF4-FFF2-40B4-BE49-F238E27FC236}">
                <a16:creationId xmlns:a16="http://schemas.microsoft.com/office/drawing/2014/main" id="{CD89ED3B-EC25-3DDA-2D73-E30515F105A7}"/>
              </a:ext>
            </a:extLst>
          </p:cNvPr>
          <p:cNvSpPr txBox="1"/>
          <p:nvPr/>
        </p:nvSpPr>
        <p:spPr>
          <a:xfrm>
            <a:off x="11023600" y="4261859"/>
            <a:ext cx="1168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TW" altLang="en-US" sz="1200" dirty="0"/>
              <a:t>線上講解</a:t>
            </a:r>
          </a:p>
        </p:txBody>
      </p:sp>
    </p:spTree>
    <p:extLst>
      <p:ext uri="{BB962C8B-B14F-4D97-AF65-F5344CB8AC3E}">
        <p14:creationId xmlns:p14="http://schemas.microsoft.com/office/powerpoint/2010/main" val="43012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22929</TotalTime>
  <Words>177</Words>
  <Application>Microsoft Office PowerPoint</Application>
  <PresentationFormat>寬螢幕</PresentationFormat>
  <Paragraphs>21</Paragraphs>
  <Slides>1</Slides>
  <Notes>1</Notes>
  <HiddenSlides>0</HiddenSlides>
  <MMClips>0</MMClips>
  <ScaleCrop>false</ScaleCrop>
  <HeadingPairs>
    <vt:vector size="8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微軟正黑體</vt:lpstr>
      <vt:lpstr>Arial</vt:lpstr>
      <vt:lpstr>Calibri</vt:lpstr>
      <vt:lpstr>Calibri Light</vt:lpstr>
      <vt:lpstr>Times New Roman</vt:lpstr>
      <vt:lpstr>Office 佈景主題</vt:lpstr>
      <vt:lpstr>Equation</vt:lpstr>
      <vt:lpstr>圓內部份區域面積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1129</cp:revision>
  <dcterms:created xsi:type="dcterms:W3CDTF">2015-07-26T15:18:38Z</dcterms:created>
  <dcterms:modified xsi:type="dcterms:W3CDTF">2024-02-14T23:59:10Z</dcterms:modified>
</cp:coreProperties>
</file>