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3399FF"/>
    <a:srgbClr val="CCFFCC"/>
    <a:srgbClr val="FFCCFF"/>
    <a:srgbClr val="FF00FF"/>
    <a:srgbClr val="FFCA21"/>
    <a:srgbClr val="F5F5F5"/>
    <a:srgbClr val="FF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A2562D-A9AC-47F3-A94C-6C979242E82C}" v="187" dt="2023-10-20T02:16:18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90611" autoAdjust="0"/>
  </p:normalViewPr>
  <p:slideViewPr>
    <p:cSldViewPr snapToGrid="0">
      <p:cViewPr varScale="1">
        <p:scale>
          <a:sx n="72" d="100"/>
          <a:sy n="72" d="100"/>
        </p:scale>
        <p:origin x="556" y="56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/>
              <a:t>https://youtu.be/p58XEeUNfZo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54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弧形 37">
            <a:extLst>
              <a:ext uri="{FF2B5EF4-FFF2-40B4-BE49-F238E27FC236}">
                <a16:creationId xmlns:a16="http://schemas.microsoft.com/office/drawing/2014/main" id="{2D337ED1-3D3E-8299-C459-1D40CD6CDDD5}"/>
              </a:ext>
            </a:extLst>
          </p:cNvPr>
          <p:cNvSpPr/>
          <p:nvPr/>
        </p:nvSpPr>
        <p:spPr>
          <a:xfrm>
            <a:off x="-1006120" y="2135382"/>
            <a:ext cx="2433972" cy="2433972"/>
          </a:xfrm>
          <a:prstGeom prst="arc">
            <a:avLst>
              <a:gd name="adj1" fmla="val 18954756"/>
              <a:gd name="adj2" fmla="val 2580193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圓內部份區域面積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746796" cy="14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如圖，有一半徑長為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6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的圓，圓上有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四點，且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 = CD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小麗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將圓分成甲、乙、丙三個區域，若直線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、直線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分別為甲、乙區域的對稱軸，則丙區域的面積為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________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師大附中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" name="弧形 1">
            <a:extLst>
              <a:ext uri="{FF2B5EF4-FFF2-40B4-BE49-F238E27FC236}">
                <a16:creationId xmlns:a16="http://schemas.microsoft.com/office/drawing/2014/main" id="{D86BBE25-F214-82C0-03B6-106721B0241F}"/>
              </a:ext>
            </a:extLst>
          </p:cNvPr>
          <p:cNvSpPr/>
          <p:nvPr/>
        </p:nvSpPr>
        <p:spPr>
          <a:xfrm>
            <a:off x="6787030" y="1004264"/>
            <a:ext cx="914400" cy="914400"/>
          </a:xfrm>
          <a:prstGeom prst="arc">
            <a:avLst>
              <a:gd name="adj1" fmla="val 14792807"/>
              <a:gd name="adj2" fmla="val 17589154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弧形 3">
            <a:extLst>
              <a:ext uri="{FF2B5EF4-FFF2-40B4-BE49-F238E27FC236}">
                <a16:creationId xmlns:a16="http://schemas.microsoft.com/office/drawing/2014/main" id="{F573E9BA-479C-1538-03F6-2572B103D96B}"/>
              </a:ext>
            </a:extLst>
          </p:cNvPr>
          <p:cNvSpPr/>
          <p:nvPr/>
        </p:nvSpPr>
        <p:spPr>
          <a:xfrm>
            <a:off x="7390280" y="1004264"/>
            <a:ext cx="914400" cy="914400"/>
          </a:xfrm>
          <a:prstGeom prst="arc">
            <a:avLst>
              <a:gd name="adj1" fmla="val 14792807"/>
              <a:gd name="adj2" fmla="val 17589154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弧形 4">
            <a:extLst>
              <a:ext uri="{FF2B5EF4-FFF2-40B4-BE49-F238E27FC236}">
                <a16:creationId xmlns:a16="http://schemas.microsoft.com/office/drawing/2014/main" id="{5304A9D8-39A4-BC13-36B9-1031EBE82AE3}"/>
              </a:ext>
            </a:extLst>
          </p:cNvPr>
          <p:cNvSpPr/>
          <p:nvPr/>
        </p:nvSpPr>
        <p:spPr>
          <a:xfrm>
            <a:off x="8006230" y="1004264"/>
            <a:ext cx="914400" cy="914400"/>
          </a:xfrm>
          <a:prstGeom prst="arc">
            <a:avLst>
              <a:gd name="adj1" fmla="val 14792807"/>
              <a:gd name="adj2" fmla="val 17589154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弧形 5">
            <a:extLst>
              <a:ext uri="{FF2B5EF4-FFF2-40B4-BE49-F238E27FC236}">
                <a16:creationId xmlns:a16="http://schemas.microsoft.com/office/drawing/2014/main" id="{FD74C573-EFF8-E008-7E84-AE8F754E0073}"/>
              </a:ext>
            </a:extLst>
          </p:cNvPr>
          <p:cNvSpPr/>
          <p:nvPr/>
        </p:nvSpPr>
        <p:spPr>
          <a:xfrm>
            <a:off x="8615830" y="1004264"/>
            <a:ext cx="914400" cy="914400"/>
          </a:xfrm>
          <a:prstGeom prst="arc">
            <a:avLst>
              <a:gd name="adj1" fmla="val 14792807"/>
              <a:gd name="adj2" fmla="val 17589154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90237146-04D6-80A7-CDDB-002DFBE1E905}"/>
              </a:ext>
            </a:extLst>
          </p:cNvPr>
          <p:cNvSpPr/>
          <p:nvPr/>
        </p:nvSpPr>
        <p:spPr>
          <a:xfrm>
            <a:off x="749408" y="2126239"/>
            <a:ext cx="2433972" cy="2433972"/>
          </a:xfrm>
          <a:prstGeom prst="ellipse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弧形 50">
            <a:extLst>
              <a:ext uri="{FF2B5EF4-FFF2-40B4-BE49-F238E27FC236}">
                <a16:creationId xmlns:a16="http://schemas.microsoft.com/office/drawing/2014/main" id="{8270E597-937E-D9E1-E4B4-43F8A0270048}"/>
              </a:ext>
            </a:extLst>
          </p:cNvPr>
          <p:cNvSpPr/>
          <p:nvPr/>
        </p:nvSpPr>
        <p:spPr>
          <a:xfrm>
            <a:off x="282446" y="2144525"/>
            <a:ext cx="2433972" cy="2433972"/>
          </a:xfrm>
          <a:prstGeom prst="arc">
            <a:avLst>
              <a:gd name="adj1" fmla="val 18887384"/>
              <a:gd name="adj2" fmla="val 2656614"/>
            </a:avLst>
          </a:prstGeom>
          <a:ln w="19050">
            <a:solidFill>
              <a:schemeClr val="tx1"/>
            </a:solidFill>
            <a:tailEnd type="non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DC281C2E-8A77-2969-CB71-FD7E63CB2B65}"/>
              </a:ext>
            </a:extLst>
          </p:cNvPr>
          <p:cNvSpPr txBox="1"/>
          <p:nvPr/>
        </p:nvSpPr>
        <p:spPr>
          <a:xfrm>
            <a:off x="784544" y="2245188"/>
            <a:ext cx="79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7731885E-8F42-2423-7C65-44E8DFECCD39}"/>
              </a:ext>
            </a:extLst>
          </p:cNvPr>
          <p:cNvSpPr txBox="1"/>
          <p:nvPr/>
        </p:nvSpPr>
        <p:spPr>
          <a:xfrm>
            <a:off x="784970" y="4077193"/>
            <a:ext cx="68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EE011110-F166-F7EB-6AB6-CF1DEE70DB55}"/>
              </a:ext>
            </a:extLst>
          </p:cNvPr>
          <p:cNvSpPr txBox="1"/>
          <p:nvPr/>
        </p:nvSpPr>
        <p:spPr>
          <a:xfrm>
            <a:off x="2762502" y="4077445"/>
            <a:ext cx="68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106E6C6F-C1A4-3102-DDD8-9BB95DBB04B4}"/>
              </a:ext>
            </a:extLst>
          </p:cNvPr>
          <p:cNvSpPr txBox="1"/>
          <p:nvPr/>
        </p:nvSpPr>
        <p:spPr>
          <a:xfrm>
            <a:off x="2795040" y="2195304"/>
            <a:ext cx="68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28AEBBC5-8FEA-CB4D-4775-7B3CE1DC034E}"/>
              </a:ext>
            </a:extLst>
          </p:cNvPr>
          <p:cNvSpPr txBox="1"/>
          <p:nvPr/>
        </p:nvSpPr>
        <p:spPr>
          <a:xfrm>
            <a:off x="294833" y="2764483"/>
            <a:ext cx="68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甲</a:t>
            </a:r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7C375BA0-26D3-42E2-745D-0363AA2C95B6}"/>
              </a:ext>
            </a:extLst>
          </p:cNvPr>
          <p:cNvSpPr txBox="1"/>
          <p:nvPr/>
        </p:nvSpPr>
        <p:spPr>
          <a:xfrm>
            <a:off x="3168484" y="2692144"/>
            <a:ext cx="68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乙</a:t>
            </a:r>
          </a:p>
        </p:txBody>
      </p: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858FC954-4797-3DB4-136E-14B05108C768}"/>
              </a:ext>
            </a:extLst>
          </p:cNvPr>
          <p:cNvSpPr txBox="1"/>
          <p:nvPr/>
        </p:nvSpPr>
        <p:spPr>
          <a:xfrm>
            <a:off x="1781208" y="2395151"/>
            <a:ext cx="68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丙</a:t>
            </a:r>
          </a:p>
        </p:txBody>
      </p:sp>
      <p:sp>
        <p:nvSpPr>
          <p:cNvPr id="71" name="手繪多邊形: 圖案 70">
            <a:extLst>
              <a:ext uri="{FF2B5EF4-FFF2-40B4-BE49-F238E27FC236}">
                <a16:creationId xmlns:a16="http://schemas.microsoft.com/office/drawing/2014/main" id="{480BE5B0-41EC-92C2-A441-1F6A1F4A8211}"/>
              </a:ext>
            </a:extLst>
          </p:cNvPr>
          <p:cNvSpPr/>
          <p:nvPr/>
        </p:nvSpPr>
        <p:spPr>
          <a:xfrm>
            <a:off x="639446" y="2843942"/>
            <a:ext cx="365125" cy="47774"/>
          </a:xfrm>
          <a:custGeom>
            <a:avLst/>
            <a:gdLst>
              <a:gd name="connsiteX0" fmla="*/ 450850 w 450850"/>
              <a:gd name="connsiteY0" fmla="*/ 101639 h 101639"/>
              <a:gd name="connsiteX1" fmla="*/ 231775 w 450850"/>
              <a:gd name="connsiteY1" fmla="*/ 39 h 101639"/>
              <a:gd name="connsiteX2" fmla="*/ 0 w 450850"/>
              <a:gd name="connsiteY2" fmla="*/ 92114 h 10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0850" h="101639">
                <a:moveTo>
                  <a:pt x="450850" y="101639"/>
                </a:moveTo>
                <a:cubicBezTo>
                  <a:pt x="378883" y="51632"/>
                  <a:pt x="306917" y="1626"/>
                  <a:pt x="231775" y="39"/>
                </a:cubicBezTo>
                <a:cubicBezTo>
                  <a:pt x="156633" y="-1549"/>
                  <a:pt x="78316" y="45282"/>
                  <a:pt x="0" y="92114"/>
                </a:cubicBezTo>
              </a:path>
            </a:pathLst>
          </a:custGeom>
          <a:noFill/>
          <a:ln w="1524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6" name="群組 115">
            <a:extLst>
              <a:ext uri="{FF2B5EF4-FFF2-40B4-BE49-F238E27FC236}">
                <a16:creationId xmlns:a16="http://schemas.microsoft.com/office/drawing/2014/main" id="{75B997C7-3738-E09E-4BCF-7ACC926B7C4B}"/>
              </a:ext>
            </a:extLst>
          </p:cNvPr>
          <p:cNvGrpSpPr/>
          <p:nvPr/>
        </p:nvGrpSpPr>
        <p:grpSpPr>
          <a:xfrm>
            <a:off x="218185" y="4903259"/>
            <a:ext cx="11872215" cy="1791979"/>
            <a:chOff x="218185" y="4903259"/>
            <a:chExt cx="11872215" cy="1791979"/>
          </a:xfrm>
        </p:grpSpPr>
        <p:sp>
          <p:nvSpPr>
            <p:cNvPr id="77" name="文字方塊 76">
              <a:extLst>
                <a:ext uri="{FF2B5EF4-FFF2-40B4-BE49-F238E27FC236}">
                  <a16:creationId xmlns:a16="http://schemas.microsoft.com/office/drawing/2014/main" id="{7D16977B-F89C-22AF-8A49-CB13E1061615}"/>
                </a:ext>
              </a:extLst>
            </p:cNvPr>
            <p:cNvSpPr txBox="1"/>
            <p:nvPr/>
          </p:nvSpPr>
          <p:spPr>
            <a:xfrm>
              <a:off x="218185" y="5634948"/>
              <a:ext cx="7297737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如圖，已知圓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 與圓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O’</a:t>
              </a:r>
              <a:r>
                <a:rPr lang="zh-TW" altLang="en-US" dirty="0">
                  <a:ea typeface="微軟正黑體" panose="020B0604030504040204" pitchFamily="34" charset="-120"/>
                </a:rPr>
                <a:t> 的半徑皆為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cm</a:t>
              </a:r>
              <a:r>
                <a:rPr lang="zh-TW" altLang="en-US" dirty="0">
                  <a:ea typeface="微軟正黑體" panose="020B0604030504040204" pitchFamily="34" charset="-120"/>
                </a:rPr>
                <a:t>，且兩圓相交於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兩點。</a:t>
              </a:r>
              <a:endParaRPr lang="en-US" altLang="zh-TW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若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6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cm</a:t>
              </a:r>
              <a:r>
                <a:rPr lang="zh-TW" altLang="en-US" dirty="0">
                  <a:ea typeface="微軟正黑體" panose="020B0604030504040204" pitchFamily="34" charset="-120"/>
                </a:rPr>
                <a:t>，則兩圓重疊區域的</a:t>
              </a:r>
              <a:endParaRPr lang="en-US" altLang="zh-TW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dirty="0">
                  <a:ea typeface="微軟正黑體" panose="020B0604030504040204" pitchFamily="34" charset="-120"/>
                </a:rPr>
                <a:t>(1)</a:t>
              </a:r>
              <a:r>
                <a:rPr lang="zh-TW" altLang="en-US" dirty="0">
                  <a:ea typeface="微軟正黑體" panose="020B0604030504040204" pitchFamily="34" charset="-120"/>
                </a:rPr>
                <a:t> 周長為多少公分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r>
                <a:rPr lang="zh-TW" altLang="en-US" dirty="0">
                  <a:ea typeface="微軟正黑體" panose="020B0604030504040204" pitchFamily="34" charset="-120"/>
                </a:rPr>
                <a:t>   </a:t>
              </a:r>
              <a:r>
                <a:rPr lang="en-US" altLang="zh-TW" dirty="0">
                  <a:ea typeface="微軟正黑體" panose="020B0604030504040204" pitchFamily="34" charset="-120"/>
                </a:rPr>
                <a:t>(2) </a:t>
              </a:r>
              <a:r>
                <a:rPr lang="zh-TW" altLang="en-US" dirty="0">
                  <a:ea typeface="微軟正黑體" panose="020B0604030504040204" pitchFamily="34" charset="-120"/>
                </a:rPr>
                <a:t>面積為多少平方公分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</p:txBody>
        </p:sp>
        <p:cxnSp>
          <p:nvCxnSpPr>
            <p:cNvPr id="78" name="直線接點 77">
              <a:extLst>
                <a:ext uri="{FF2B5EF4-FFF2-40B4-BE49-F238E27FC236}">
                  <a16:creationId xmlns:a16="http://schemas.microsoft.com/office/drawing/2014/main" id="{634BEE39-651F-CECA-B15E-36DCD6C7DCBC}"/>
                </a:ext>
              </a:extLst>
            </p:cNvPr>
            <p:cNvCxnSpPr>
              <a:cxnSpLocks/>
            </p:cNvCxnSpPr>
            <p:nvPr/>
          </p:nvCxnSpPr>
          <p:spPr>
            <a:xfrm>
              <a:off x="312671" y="5608895"/>
              <a:ext cx="720325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文字方塊 78">
              <a:extLst>
                <a:ext uri="{FF2B5EF4-FFF2-40B4-BE49-F238E27FC236}">
                  <a16:creationId xmlns:a16="http://schemas.microsoft.com/office/drawing/2014/main" id="{7BC21478-6AD8-6FEF-190D-7E44DDC3937E}"/>
                </a:ext>
              </a:extLst>
            </p:cNvPr>
            <p:cNvSpPr txBox="1"/>
            <p:nvPr/>
          </p:nvSpPr>
          <p:spPr>
            <a:xfrm>
              <a:off x="643855" y="521804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57807644-EAA1-5151-4A2C-13B2D2224D54}"/>
                </a:ext>
              </a:extLst>
            </p:cNvPr>
            <p:cNvSpPr/>
            <p:nvPr/>
          </p:nvSpPr>
          <p:spPr>
            <a:xfrm>
              <a:off x="331722" y="525534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8" name="直線接點 87">
              <a:extLst>
                <a:ext uri="{FF2B5EF4-FFF2-40B4-BE49-F238E27FC236}">
                  <a16:creationId xmlns:a16="http://schemas.microsoft.com/office/drawing/2014/main" id="{BA7035DE-B9FB-B1A7-C801-4A8350BEF2AF}"/>
                </a:ext>
              </a:extLst>
            </p:cNvPr>
            <p:cNvCxnSpPr/>
            <p:nvPr/>
          </p:nvCxnSpPr>
          <p:spPr>
            <a:xfrm>
              <a:off x="612194" y="6057900"/>
              <a:ext cx="295856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群組 91">
              <a:extLst>
                <a:ext uri="{FF2B5EF4-FFF2-40B4-BE49-F238E27FC236}">
                  <a16:creationId xmlns:a16="http://schemas.microsoft.com/office/drawing/2014/main" id="{EC00D8CF-CBB7-B08E-97FE-4DC99BE803D0}"/>
                </a:ext>
              </a:extLst>
            </p:cNvPr>
            <p:cNvGrpSpPr/>
            <p:nvPr/>
          </p:nvGrpSpPr>
          <p:grpSpPr>
            <a:xfrm>
              <a:off x="8615830" y="6356684"/>
              <a:ext cx="3474570" cy="338554"/>
              <a:chOff x="8615830" y="6356684"/>
              <a:chExt cx="3474570" cy="338554"/>
            </a:xfrm>
          </p:grpSpPr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0C0B5217-806E-CF4A-F6B8-C4A8D4DFF62A}"/>
                  </a:ext>
                </a:extLst>
              </p:cNvPr>
              <p:cNvSpPr txBox="1"/>
              <p:nvPr/>
            </p:nvSpPr>
            <p:spPr>
              <a:xfrm>
                <a:off x="8615830" y="6356684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(1) 4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  (2) 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  <p:graphicFrame>
            <p:nvGraphicFramePr>
              <p:cNvPr id="91" name="物件 90">
                <a:extLst>
                  <a:ext uri="{FF2B5EF4-FFF2-40B4-BE49-F238E27FC236}">
                    <a16:creationId xmlns:a16="http://schemas.microsoft.com/office/drawing/2014/main" id="{46156E53-1EB0-2350-E311-89FABDAD32B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074400" y="6386261"/>
              <a:ext cx="1016000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1015920" imgH="279360" progId="Equation.DSMT4">
                      <p:embed/>
                    </p:oleObj>
                  </mc:Choice>
                  <mc:Fallback>
                    <p:oleObj name="Equation" r:id="rId3" imgW="1015920" imgH="279360" progId="Equation.DSMT4">
                      <p:embed/>
                      <p:pic>
                        <p:nvPicPr>
                          <p:cNvPr id="91" name="物件 90">
                            <a:extLst>
                              <a:ext uri="{FF2B5EF4-FFF2-40B4-BE49-F238E27FC236}">
                                <a16:creationId xmlns:a16="http://schemas.microsoft.com/office/drawing/2014/main" id="{46156E53-1EB0-2350-E311-89FABDAD32B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1074400" y="6386261"/>
                            <a:ext cx="1016000" cy="279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15" name="群組 114">
              <a:extLst>
                <a:ext uri="{FF2B5EF4-FFF2-40B4-BE49-F238E27FC236}">
                  <a16:creationId xmlns:a16="http://schemas.microsoft.com/office/drawing/2014/main" id="{80E3BEDE-EF43-4360-53BC-4FEFCF1A7BE0}"/>
                </a:ext>
              </a:extLst>
            </p:cNvPr>
            <p:cNvGrpSpPr/>
            <p:nvPr/>
          </p:nvGrpSpPr>
          <p:grpSpPr>
            <a:xfrm>
              <a:off x="7909931" y="4903259"/>
              <a:ext cx="2527568" cy="1483002"/>
              <a:chOff x="7244230" y="3304870"/>
              <a:chExt cx="2527568" cy="1483002"/>
            </a:xfrm>
          </p:grpSpPr>
          <p:sp>
            <p:nvSpPr>
              <p:cNvPr id="93" name="橢圓 92">
                <a:extLst>
                  <a:ext uri="{FF2B5EF4-FFF2-40B4-BE49-F238E27FC236}">
                    <a16:creationId xmlns:a16="http://schemas.microsoft.com/office/drawing/2014/main" id="{BA109640-5E4F-71EE-B504-4EB3AE9C069A}"/>
                  </a:ext>
                </a:extLst>
              </p:cNvPr>
              <p:cNvSpPr/>
              <p:nvPr/>
            </p:nvSpPr>
            <p:spPr>
              <a:xfrm>
                <a:off x="7244230" y="3379857"/>
                <a:ext cx="1359437" cy="135943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9" name="橢圓 98">
                <a:extLst>
                  <a:ext uri="{FF2B5EF4-FFF2-40B4-BE49-F238E27FC236}">
                    <a16:creationId xmlns:a16="http://schemas.microsoft.com/office/drawing/2014/main" id="{AA3F6FAF-67B9-1A47-8DC4-994400EA8B74}"/>
                  </a:ext>
                </a:extLst>
              </p:cNvPr>
              <p:cNvSpPr/>
              <p:nvPr/>
            </p:nvSpPr>
            <p:spPr>
              <a:xfrm>
                <a:off x="8412361" y="3394530"/>
                <a:ext cx="1359437" cy="135943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03" name="直線接點 102">
                <a:extLst>
                  <a:ext uri="{FF2B5EF4-FFF2-40B4-BE49-F238E27FC236}">
                    <a16:creationId xmlns:a16="http://schemas.microsoft.com/office/drawing/2014/main" id="{9832CA8D-38C6-4B66-F685-0EC641196A48}"/>
                  </a:ext>
                </a:extLst>
              </p:cNvPr>
              <p:cNvCxnSpPr/>
              <p:nvPr/>
            </p:nvCxnSpPr>
            <p:spPr>
              <a:xfrm flipV="1">
                <a:off x="8508014" y="3711575"/>
                <a:ext cx="0" cy="7016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橢圓 108">
                <a:extLst>
                  <a:ext uri="{FF2B5EF4-FFF2-40B4-BE49-F238E27FC236}">
                    <a16:creationId xmlns:a16="http://schemas.microsoft.com/office/drawing/2014/main" id="{02EAD4B3-D042-7629-CC79-F8C2A660B84A}"/>
                  </a:ext>
                </a:extLst>
              </p:cNvPr>
              <p:cNvSpPr/>
              <p:nvPr/>
            </p:nvSpPr>
            <p:spPr>
              <a:xfrm>
                <a:off x="7897987" y="4040951"/>
                <a:ext cx="51920" cy="5192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28575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0" name="橢圓 109">
                <a:extLst>
                  <a:ext uri="{FF2B5EF4-FFF2-40B4-BE49-F238E27FC236}">
                    <a16:creationId xmlns:a16="http://schemas.microsoft.com/office/drawing/2014/main" id="{FA51E7EE-4278-198A-9429-560767EA8DCF}"/>
                  </a:ext>
                </a:extLst>
              </p:cNvPr>
              <p:cNvSpPr/>
              <p:nvPr/>
            </p:nvSpPr>
            <p:spPr>
              <a:xfrm>
                <a:off x="9066121" y="4048288"/>
                <a:ext cx="51920" cy="5192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28575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1" name="文字方塊 110">
                <a:extLst>
                  <a:ext uri="{FF2B5EF4-FFF2-40B4-BE49-F238E27FC236}">
                    <a16:creationId xmlns:a16="http://schemas.microsoft.com/office/drawing/2014/main" id="{8023669E-672C-8E4F-0377-8E1A799A3A42}"/>
                  </a:ext>
                </a:extLst>
              </p:cNvPr>
              <p:cNvSpPr txBox="1"/>
              <p:nvPr/>
            </p:nvSpPr>
            <p:spPr>
              <a:xfrm>
                <a:off x="7597302" y="3882825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O</a:t>
                </a:r>
                <a:endParaRPr lang="zh-TW" altLang="en-US" sz="1600" b="1" i="1" dirty="0"/>
              </a:p>
            </p:txBody>
          </p:sp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51FC64E0-5DE6-3F33-225B-538CB100DB7F}"/>
                  </a:ext>
                </a:extLst>
              </p:cNvPr>
              <p:cNvSpPr txBox="1"/>
              <p:nvPr/>
            </p:nvSpPr>
            <p:spPr>
              <a:xfrm>
                <a:off x="8368640" y="3304870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BB3BA53B-A21B-1BF7-1C89-3A9466C26ECE}"/>
                  </a:ext>
                </a:extLst>
              </p:cNvPr>
              <p:cNvSpPr txBox="1"/>
              <p:nvPr/>
            </p:nvSpPr>
            <p:spPr>
              <a:xfrm>
                <a:off x="8327787" y="4449318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2A43A713-9EAF-0708-57AF-3AC1793CCEBF}"/>
                  </a:ext>
                </a:extLst>
              </p:cNvPr>
              <p:cNvSpPr txBox="1"/>
              <p:nvPr/>
            </p:nvSpPr>
            <p:spPr>
              <a:xfrm>
                <a:off x="9105415" y="3882825"/>
                <a:ext cx="4254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O’</a:t>
                </a:r>
                <a:endParaRPr lang="zh-TW" altLang="en-US" sz="1600" b="1" i="1" dirty="0"/>
              </a:p>
            </p:txBody>
          </p:sp>
        </p:grpSp>
      </p:grpSp>
      <p:sp>
        <p:nvSpPr>
          <p:cNvPr id="10" name="手繪多邊形: 圖案 9">
            <a:extLst>
              <a:ext uri="{FF2B5EF4-FFF2-40B4-BE49-F238E27FC236}">
                <a16:creationId xmlns:a16="http://schemas.microsoft.com/office/drawing/2014/main" id="{083AABE1-6B22-C429-605A-5D36E455C476}"/>
              </a:ext>
            </a:extLst>
          </p:cNvPr>
          <p:cNvSpPr/>
          <p:nvPr/>
        </p:nvSpPr>
        <p:spPr>
          <a:xfrm>
            <a:off x="2956560" y="2790239"/>
            <a:ext cx="274512" cy="81998"/>
          </a:xfrm>
          <a:custGeom>
            <a:avLst/>
            <a:gdLst>
              <a:gd name="connsiteX0" fmla="*/ 0 w 233680"/>
              <a:gd name="connsiteY0" fmla="*/ 69801 h 69801"/>
              <a:gd name="connsiteX1" fmla="*/ 81280 w 233680"/>
              <a:gd name="connsiteY1" fmla="*/ 3761 h 69801"/>
              <a:gd name="connsiteX2" fmla="*/ 233680 w 233680"/>
              <a:gd name="connsiteY2" fmla="*/ 13921 h 6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680" h="69801">
                <a:moveTo>
                  <a:pt x="0" y="69801"/>
                </a:moveTo>
                <a:cubicBezTo>
                  <a:pt x="21166" y="41437"/>
                  <a:pt x="42333" y="13074"/>
                  <a:pt x="81280" y="3761"/>
                </a:cubicBezTo>
                <a:cubicBezTo>
                  <a:pt x="120227" y="-5552"/>
                  <a:pt x="176953" y="4184"/>
                  <a:pt x="233680" y="13921"/>
                </a:cubicBezTo>
              </a:path>
            </a:pathLst>
          </a:custGeom>
          <a:noFill/>
          <a:ln w="1524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E7FD196-0618-5156-B593-AB84DAA569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56410" y="4506775"/>
            <a:ext cx="720000" cy="720000"/>
          </a:xfrm>
          <a:prstGeom prst="rect">
            <a:avLst/>
          </a:prstGeom>
        </p:spPr>
      </p:pic>
      <p:sp>
        <p:nvSpPr>
          <p:cNvPr id="8" name="文字方塊 3">
            <a:extLst>
              <a:ext uri="{FF2B5EF4-FFF2-40B4-BE49-F238E27FC236}">
                <a16:creationId xmlns:a16="http://schemas.microsoft.com/office/drawing/2014/main" id="{CD89ED3B-EC25-3DDA-2D73-E30515F105A7}"/>
              </a:ext>
            </a:extLst>
          </p:cNvPr>
          <p:cNvSpPr txBox="1"/>
          <p:nvPr/>
        </p:nvSpPr>
        <p:spPr>
          <a:xfrm>
            <a:off x="11023600" y="4261859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4301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22929</TotalTime>
  <Words>177</Words>
  <Application>Microsoft Office PowerPoint</Application>
  <PresentationFormat>寬螢幕</PresentationFormat>
  <Paragraphs>21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圓內部份區域面積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1129</cp:revision>
  <dcterms:created xsi:type="dcterms:W3CDTF">2015-07-26T15:18:38Z</dcterms:created>
  <dcterms:modified xsi:type="dcterms:W3CDTF">2024-02-14T23:59:10Z</dcterms:modified>
</cp:coreProperties>
</file>