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000"/>
    <a:srgbClr val="FF66FF"/>
    <a:srgbClr val="FFFFE7"/>
    <a:srgbClr val="FFFFCC"/>
    <a:srgbClr val="FF00FF"/>
    <a:srgbClr val="F5F5F5"/>
    <a:srgbClr val="FFCCFF"/>
    <a:srgbClr val="FFFF99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70" d="100"/>
          <a:sy n="70" d="100"/>
        </p:scale>
        <p:origin x="32" y="21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2FC504B3-D3B8-4B70-A1C0-6947B1BAA3E0}"/>
    <pc:docChg chg="custSel modSld">
      <pc:chgData name="代數白痴 顧" userId="316db6a4f7ef8138" providerId="LiveId" clId="{2FC504B3-D3B8-4B70-A1C0-6947B1BAA3E0}" dt="2023-10-02T23:32:24.019" v="884" actId="478"/>
      <pc:docMkLst>
        <pc:docMk/>
      </pc:docMkLst>
      <pc:sldChg chg="delSp mod modNotesTx">
        <pc:chgData name="代數白痴 顧" userId="316db6a4f7ef8138" providerId="LiveId" clId="{2FC504B3-D3B8-4B70-A1C0-6947B1BAA3E0}" dt="2023-10-02T23:32:24.019" v="884" actId="478"/>
        <pc:sldMkLst>
          <pc:docMk/>
          <pc:sldMk cId="2267038628" sldId="392"/>
        </pc:sldMkLst>
        <pc:inkChg chg="del">
          <ac:chgData name="代數白痴 顧" userId="316db6a4f7ef8138" providerId="LiveId" clId="{2FC504B3-D3B8-4B70-A1C0-6947B1BAA3E0}" dt="2023-10-02T23:32:22.547" v="883" actId="478"/>
          <ac:inkMkLst>
            <pc:docMk/>
            <pc:sldMk cId="2267038628" sldId="392"/>
            <ac:inkMk id="141" creationId="{86003C8F-B6D2-1E2D-07DC-6A054436648E}"/>
          </ac:inkMkLst>
        </pc:inkChg>
        <pc:inkChg chg="del">
          <ac:chgData name="代數白痴 顧" userId="316db6a4f7ef8138" providerId="LiveId" clId="{2FC504B3-D3B8-4B70-A1C0-6947B1BAA3E0}" dt="2023-10-02T23:32:20.612" v="882" actId="478"/>
          <ac:inkMkLst>
            <pc:docMk/>
            <pc:sldMk cId="2267038628" sldId="392"/>
            <ac:inkMk id="142" creationId="{B1F593C9-8F58-02F4-5E5A-2AA72AF2326B}"/>
          </ac:inkMkLst>
        </pc:inkChg>
        <pc:inkChg chg="del">
          <ac:chgData name="代數白痴 顧" userId="316db6a4f7ef8138" providerId="LiveId" clId="{2FC504B3-D3B8-4B70-A1C0-6947B1BAA3E0}" dt="2023-10-02T23:32:24.019" v="884" actId="478"/>
          <ac:inkMkLst>
            <pc:docMk/>
            <pc:sldMk cId="2267038628" sldId="392"/>
            <ac:inkMk id="143" creationId="{DD555350-BC79-3042-6224-CA00CFEC9627}"/>
          </ac:inkMkLst>
        </pc:ink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外心坐標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76054"/>
            <a:ext cx="11764118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如圖，坐標平面上有一直線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，其中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的中垂線，且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L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的方程式為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+ 3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= 8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兩點的坐標分別為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(–5,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、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(3, 0)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的外心坐標為何 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(B) (–1, 3)    (C) (–1, 4)    (D)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會考補考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18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C5A77FD0-E06F-C897-3AB0-08C5DCB0801E}"/>
              </a:ext>
            </a:extLst>
          </p:cNvPr>
          <p:cNvCxnSpPr/>
          <p:nvPr/>
        </p:nvCxnSpPr>
        <p:spPr>
          <a:xfrm>
            <a:off x="6006574" y="1028700"/>
            <a:ext cx="3619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物件 1">
            <a:extLst>
              <a:ext uri="{FF2B5EF4-FFF2-40B4-BE49-F238E27FC236}">
                <a16:creationId xmlns:a16="http://schemas.microsoft.com/office/drawing/2014/main" id="{FB22A2D0-51CB-44D5-1796-9302678801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8158261"/>
              </p:ext>
            </p:extLst>
          </p:nvPr>
        </p:nvGraphicFramePr>
        <p:xfrm>
          <a:off x="719525" y="1793490"/>
          <a:ext cx="596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96880" imgH="622080" progId="Equation.DSMT4">
                  <p:embed/>
                </p:oleObj>
              </mc:Choice>
              <mc:Fallback>
                <p:oleObj name="Equation" r:id="rId3" imgW="596880" imgH="622080" progId="Equation.DSMT4">
                  <p:embed/>
                  <p:pic>
                    <p:nvPicPr>
                      <p:cNvPr id="2" name="物件 1">
                        <a:extLst>
                          <a:ext uri="{FF2B5EF4-FFF2-40B4-BE49-F238E27FC236}">
                            <a16:creationId xmlns:a16="http://schemas.microsoft.com/office/drawing/2014/main" id="{FB22A2D0-51CB-44D5-1796-9302678801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9525" y="1793490"/>
                        <a:ext cx="5969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物件 7">
            <a:extLst>
              <a:ext uri="{FF2B5EF4-FFF2-40B4-BE49-F238E27FC236}">
                <a16:creationId xmlns:a16="http://schemas.microsoft.com/office/drawing/2014/main" id="{4D5A8758-F61B-D241-134A-619D6163D5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3350908"/>
              </p:ext>
            </p:extLst>
          </p:nvPr>
        </p:nvGraphicFramePr>
        <p:xfrm>
          <a:off x="4633559" y="1793490"/>
          <a:ext cx="939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622080" progId="Equation.DSMT4">
                  <p:embed/>
                </p:oleObj>
              </mc:Choice>
              <mc:Fallback>
                <p:oleObj name="Equation" r:id="rId5" imgW="939600" imgH="622080" progId="Equation.DSMT4">
                  <p:embed/>
                  <p:pic>
                    <p:nvPicPr>
                      <p:cNvPr id="8" name="物件 7">
                        <a:extLst>
                          <a:ext uri="{FF2B5EF4-FFF2-40B4-BE49-F238E27FC236}">
                            <a16:creationId xmlns:a16="http://schemas.microsoft.com/office/drawing/2014/main" id="{4D5A8758-F61B-D241-134A-619D6163D5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33559" y="1793490"/>
                        <a:ext cx="9398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直線單箭頭接點 27">
            <a:extLst>
              <a:ext uri="{FF2B5EF4-FFF2-40B4-BE49-F238E27FC236}">
                <a16:creationId xmlns:a16="http://schemas.microsoft.com/office/drawing/2014/main" id="{34F8AEC4-1DFA-18B4-E6E0-CD01E91DEF7C}"/>
              </a:ext>
            </a:extLst>
          </p:cNvPr>
          <p:cNvCxnSpPr/>
          <p:nvPr/>
        </p:nvCxnSpPr>
        <p:spPr>
          <a:xfrm>
            <a:off x="475508" y="4459815"/>
            <a:ext cx="380645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單箭頭接點 32">
            <a:extLst>
              <a:ext uri="{FF2B5EF4-FFF2-40B4-BE49-F238E27FC236}">
                <a16:creationId xmlns:a16="http://schemas.microsoft.com/office/drawing/2014/main" id="{AA70DA41-E1E1-8227-E774-BD90A4285B5D}"/>
              </a:ext>
            </a:extLst>
          </p:cNvPr>
          <p:cNvCxnSpPr/>
          <p:nvPr/>
        </p:nvCxnSpPr>
        <p:spPr>
          <a:xfrm flipV="1">
            <a:off x="2508225" y="2609750"/>
            <a:ext cx="0" cy="232853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接點 34">
            <a:extLst>
              <a:ext uri="{FF2B5EF4-FFF2-40B4-BE49-F238E27FC236}">
                <a16:creationId xmlns:a16="http://schemas.microsoft.com/office/drawing/2014/main" id="{DA83A5EB-5961-A0A1-5C0C-A2F4C95C9D76}"/>
              </a:ext>
            </a:extLst>
          </p:cNvPr>
          <p:cNvCxnSpPr/>
          <p:nvPr/>
        </p:nvCxnSpPr>
        <p:spPr>
          <a:xfrm flipV="1">
            <a:off x="879545" y="3311498"/>
            <a:ext cx="3147237" cy="1148317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0EE79453-6DD7-0110-29D1-25D192C9A965}"/>
              </a:ext>
            </a:extLst>
          </p:cNvPr>
          <p:cNvCxnSpPr>
            <a:cxnSpLocks/>
          </p:cNvCxnSpPr>
          <p:nvPr/>
        </p:nvCxnSpPr>
        <p:spPr>
          <a:xfrm flipH="1">
            <a:off x="3633378" y="3311498"/>
            <a:ext cx="391665" cy="1148317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>
            <a:extLst>
              <a:ext uri="{FF2B5EF4-FFF2-40B4-BE49-F238E27FC236}">
                <a16:creationId xmlns:a16="http://schemas.microsoft.com/office/drawing/2014/main" id="{10F849A2-62C9-EE50-5F9A-D5F8D5DEA456}"/>
              </a:ext>
            </a:extLst>
          </p:cNvPr>
          <p:cNvCxnSpPr>
            <a:cxnSpLocks/>
          </p:cNvCxnSpPr>
          <p:nvPr/>
        </p:nvCxnSpPr>
        <p:spPr>
          <a:xfrm>
            <a:off x="1469878" y="3082880"/>
            <a:ext cx="2684495" cy="91176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7DE266A4-5E11-339E-EA2F-7C4ACE3B770D}"/>
              </a:ext>
            </a:extLst>
          </p:cNvPr>
          <p:cNvSpPr txBox="1"/>
          <p:nvPr/>
        </p:nvSpPr>
        <p:spPr>
          <a:xfrm>
            <a:off x="719525" y="4406678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5F68637B-4835-FD6C-7509-A1E87714BF1A}"/>
              </a:ext>
            </a:extLst>
          </p:cNvPr>
          <p:cNvSpPr txBox="1"/>
          <p:nvPr/>
        </p:nvSpPr>
        <p:spPr>
          <a:xfrm>
            <a:off x="3393488" y="4412013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D18FCC5E-392C-FC6D-BE78-8C6F894DFB5E}"/>
              </a:ext>
            </a:extLst>
          </p:cNvPr>
          <p:cNvSpPr txBox="1"/>
          <p:nvPr/>
        </p:nvSpPr>
        <p:spPr>
          <a:xfrm>
            <a:off x="2188185" y="4406678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1E9E2712-1D2A-7359-865A-49E9F6FAD7E8}"/>
              </a:ext>
            </a:extLst>
          </p:cNvPr>
          <p:cNvSpPr txBox="1"/>
          <p:nvPr/>
        </p:nvSpPr>
        <p:spPr>
          <a:xfrm>
            <a:off x="3994353" y="2985144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48" name="文字方塊 47">
            <a:extLst>
              <a:ext uri="{FF2B5EF4-FFF2-40B4-BE49-F238E27FC236}">
                <a16:creationId xmlns:a16="http://schemas.microsoft.com/office/drawing/2014/main" id="{D2C6158A-2A70-EB68-7759-4EAD614154F6}"/>
              </a:ext>
            </a:extLst>
          </p:cNvPr>
          <p:cNvSpPr txBox="1"/>
          <p:nvPr/>
        </p:nvSpPr>
        <p:spPr>
          <a:xfrm>
            <a:off x="1164113" y="2849346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L</a:t>
            </a:r>
            <a:endParaRPr lang="zh-TW" altLang="en-US" b="1" i="1" dirty="0"/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2B822B21-4AB2-9CD8-1D67-2579B2A2E1AC}"/>
              </a:ext>
            </a:extLst>
          </p:cNvPr>
          <p:cNvSpPr txBox="1"/>
          <p:nvPr/>
        </p:nvSpPr>
        <p:spPr>
          <a:xfrm>
            <a:off x="2389199" y="2248374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y</a:t>
            </a:r>
            <a:endParaRPr lang="zh-TW" altLang="en-US" b="1" i="1" dirty="0"/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7B66BA54-F3D7-7A20-97F1-363CC354A5C2}"/>
              </a:ext>
            </a:extLst>
          </p:cNvPr>
          <p:cNvSpPr txBox="1"/>
          <p:nvPr/>
        </p:nvSpPr>
        <p:spPr>
          <a:xfrm>
            <a:off x="4259346" y="4256385"/>
            <a:ext cx="32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x</a:t>
            </a:r>
            <a:endParaRPr lang="zh-TW" altLang="en-US" b="1" i="1" dirty="0"/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086960FA-7956-20D5-A857-C081C15D5008}"/>
              </a:ext>
            </a:extLst>
          </p:cNvPr>
          <p:cNvGrpSpPr/>
          <p:nvPr/>
        </p:nvGrpSpPr>
        <p:grpSpPr>
          <a:xfrm>
            <a:off x="218184" y="5233718"/>
            <a:ext cx="11983648" cy="1496572"/>
            <a:chOff x="237249" y="8052551"/>
            <a:chExt cx="11983648" cy="1496572"/>
          </a:xfrm>
        </p:grpSpPr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F7450319-13FB-DB08-6A27-CB3A9265851C}"/>
                </a:ext>
              </a:extLst>
            </p:cNvPr>
            <p:cNvSpPr txBox="1"/>
            <p:nvPr/>
          </p:nvSpPr>
          <p:spPr>
            <a:xfrm>
              <a:off x="237249" y="8469450"/>
              <a:ext cx="9752533" cy="10597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坐標平面上有一直線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L</a:t>
              </a:r>
              <a:r>
                <a:rPr lang="zh-TW" altLang="en-US" dirty="0">
                  <a:ea typeface="微軟正黑體" panose="020B0604030504040204" pitchFamily="34" charset="-120"/>
                </a:rPr>
                <a:t> 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，其中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L</a:t>
              </a:r>
              <a:r>
                <a:rPr lang="zh-TW" altLang="en-US" dirty="0">
                  <a:ea typeface="微軟正黑體" panose="020B0604030504040204" pitchFamily="34" charset="-120"/>
                </a:rPr>
                <a:t> 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zh-TW" altLang="en-US" dirty="0">
                  <a:ea typeface="微軟正黑體" panose="020B0604030504040204" pitchFamily="34" charset="-120"/>
                </a:rPr>
                <a:t> 的中垂線，且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L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的方程式為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x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+ 2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y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22.5</a:t>
              </a:r>
              <a:r>
                <a:rPr lang="zh-TW" altLang="en-US" dirty="0">
                  <a:ea typeface="微軟正黑體" panose="020B0604030504040204" pitchFamily="34" charset="-120"/>
                </a:rPr>
                <a:t>，若已知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(15, 10)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(15, –15)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b="1" dirty="0">
                  <a:ea typeface="微軟正黑體" panose="020B0604030504040204" pitchFamily="34" charset="-120"/>
                </a:rPr>
                <a:t>(–10, 0)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zh-TW" altLang="en-US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 </a:t>
              </a:r>
              <a:r>
                <a:rPr lang="zh-TW" altLang="en-US" dirty="0">
                  <a:ea typeface="微軟正黑體" panose="020B0604030504040204" pitchFamily="34" charset="-120"/>
                </a:rPr>
                <a:t>的外心坐標為何</a:t>
              </a:r>
              <a:r>
                <a:rPr lang="en-US" altLang="zh-TW" dirty="0">
                  <a:ea typeface="微軟正黑體" panose="020B0604030504040204" pitchFamily="34" charset="-120"/>
                </a:rPr>
                <a:t>?                                                                                                 </a:t>
              </a:r>
              <a:r>
                <a:rPr lang="zh-TW" altLang="en-US" dirty="0">
                  <a:ea typeface="微軟正黑體" panose="020B0604030504040204" pitchFamily="34" charset="-120"/>
                </a:rPr>
                <a:t>        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TW" b="1" dirty="0">
                  <a:ea typeface="微軟正黑體" panose="020B0604030504040204" pitchFamily="34" charset="-120"/>
                </a:rPr>
                <a:t>(A) (5.5, –2.5)    (B) </a:t>
              </a: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(6, –2)</a:t>
              </a:r>
              <a:r>
                <a:rPr lang="en-US" altLang="zh-TW" dirty="0">
                  <a:ea typeface="微軟正黑體" panose="020B0604030504040204" pitchFamily="34" charset="-120"/>
                  <a:sym typeface="Symbol" panose="05050102010706020507" pitchFamily="18" charset="2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(C) (–6,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 (–5.5, 2.5)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9" name="直線接點 8">
              <a:extLst>
                <a:ext uri="{FF2B5EF4-FFF2-40B4-BE49-F238E27FC236}">
                  <a16:creationId xmlns:a16="http://schemas.microsoft.com/office/drawing/2014/main" id="{B08490C1-4B55-AE2A-AD6D-FDD26F837E62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443397"/>
              <a:ext cx="965804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4DAE9CD7-35A7-FF9C-6667-44824E0F73E1}"/>
                </a:ext>
              </a:extLst>
            </p:cNvPr>
            <p:cNvSpPr txBox="1"/>
            <p:nvPr/>
          </p:nvSpPr>
          <p:spPr>
            <a:xfrm>
              <a:off x="662920" y="8052551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B816009C-0A6F-0CC5-FE40-4DFCBD37D4B9}"/>
                </a:ext>
              </a:extLst>
            </p:cNvPr>
            <p:cNvSpPr/>
            <p:nvPr/>
          </p:nvSpPr>
          <p:spPr>
            <a:xfrm>
              <a:off x="350787" y="8089842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EE0FE82C-880C-D169-E270-DB81C399EC60}"/>
                </a:ext>
              </a:extLst>
            </p:cNvPr>
            <p:cNvSpPr txBox="1"/>
            <p:nvPr/>
          </p:nvSpPr>
          <p:spPr>
            <a:xfrm>
              <a:off x="9684174" y="9210569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22745</TotalTime>
  <Words>209</Words>
  <Application>Microsoft Office PowerPoint</Application>
  <PresentationFormat>寬螢幕</PresentationFormat>
  <Paragraphs>16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外心坐標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1129</cp:revision>
  <dcterms:created xsi:type="dcterms:W3CDTF">2015-07-26T15:18:38Z</dcterms:created>
  <dcterms:modified xsi:type="dcterms:W3CDTF">2024-02-19T23:55:23Z</dcterms:modified>
</cp:coreProperties>
</file>