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00FF"/>
    <a:srgbClr val="FFCA21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11AF28-20BB-4F34-A1ED-85254C86EC91}" v="23" dt="2023-11-07T00:52:48.408"/>
    <p1510:client id="{46E1A8CB-1411-4867-BE54-7567056B2900}" v="42" dt="2023-11-06T01:27:43.947"/>
    <p1510:client id="{6BD2AA37-8787-4751-B0B3-F816D281AA8E}" v="45" dt="2023-11-06T06:27:32.639"/>
    <p1510:client id="{A6BEB8FA-3D0D-45EC-9A2F-C6437E3036EC}" v="13" dt="2023-11-06T05:11:39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2534" autoAdjust="0"/>
  </p:normalViewPr>
  <p:slideViewPr>
    <p:cSldViewPr snapToGrid="0">
      <p:cViewPr varScale="1">
        <p:scale>
          <a:sx n="65" d="100"/>
          <a:sy n="65" d="100"/>
        </p:scale>
        <p:origin x="36" y="240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545C53E6-2C7A-42DA-A935-632861360799}"/>
    <pc:docChg chg="custSel addSld modSld">
      <pc:chgData name="代數白痴 顧" userId="316db6a4f7ef8138" providerId="LiveId" clId="{545C53E6-2C7A-42DA-A935-632861360799}" dt="2023-10-26T05:21:58.118" v="22"/>
      <pc:docMkLst>
        <pc:docMk/>
      </pc:docMkLst>
      <pc:sldChg chg="addSp delSp modSp mod modTransition">
        <pc:chgData name="代數白痴 顧" userId="316db6a4f7ef8138" providerId="LiveId" clId="{545C53E6-2C7A-42DA-A935-632861360799}" dt="2023-10-26T05:04:21.993" v="20"/>
        <pc:sldMkLst>
          <pc:docMk/>
          <pc:sldMk cId="2267038628" sldId="392"/>
        </pc:sldMkLst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45C53E6-2C7A-42DA-A935-632861360799}" dt="2023-10-26T02:45:29.314" v="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545C53E6-2C7A-42DA-A935-632861360799}" dt="2023-10-26T02:45:15.559" v="0" actId="478"/>
          <ac:spMkLst>
            <pc:docMk/>
            <pc:sldMk cId="2267038628" sldId="392"/>
            <ac:spMk id="97" creationId="{527C7271-D6F7-BCD4-2661-2558511245D8}"/>
          </ac:spMkLst>
        </pc:spChg>
        <pc:graphicFrameChg chg="add del mod">
          <ac:chgData name="代數白痴 顧" userId="316db6a4f7ef8138" providerId="LiveId" clId="{545C53E6-2C7A-42DA-A935-632861360799}" dt="2023-10-26T02:45:22.480" v="2" actId="478"/>
          <ac:graphicFrameMkLst>
            <pc:docMk/>
            <pc:sldMk cId="2267038628" sldId="392"/>
            <ac:graphicFrameMk id="2" creationId="{5073FD9F-0BA9-0F23-5925-0F10C6653B75}"/>
          </ac:graphicFrameMkLst>
        </pc:graphicFrameChg>
        <pc:picChg chg="del">
          <ac:chgData name="代數白痴 顧" userId="316db6a4f7ef8138" providerId="LiveId" clId="{545C53E6-2C7A-42DA-A935-632861360799}" dt="2023-10-26T02:45:15.559" v="0" actId="478"/>
          <ac:picMkLst>
            <pc:docMk/>
            <pc:sldMk cId="2267038628" sldId="392"/>
            <ac:picMk id="3" creationId="{D8498C5F-02A1-BBA0-86AB-95C171D7DDB3}"/>
          </ac:picMkLst>
        </pc:picChg>
        <pc:picChg chg="add">
          <ac:chgData name="代數白痴 顧" userId="316db6a4f7ef8138" providerId="LiveId" clId="{545C53E6-2C7A-42DA-A935-632861360799}" dt="2023-10-26T02:45:25.428" v="3" actId="22"/>
          <ac:picMkLst>
            <pc:docMk/>
            <pc:sldMk cId="2267038628" sldId="392"/>
            <ac:picMk id="6" creationId="{E8B4CE5D-11C0-1F44-5CCD-3AF0F2C66663}"/>
          </ac:picMkLst>
        </pc:pic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5" creationId="{F534E734-B1F9-7B0F-7B05-15C1B2A31C06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7" creationId="{9C9E7C91-63B3-71FC-FCD5-9FA204DD2DD9}"/>
          </ac:cxnSpMkLst>
        </pc:cxnChg>
        <pc:cxnChg chg="del">
          <ac:chgData name="代數白痴 顧" userId="316db6a4f7ef8138" providerId="LiveId" clId="{545C53E6-2C7A-42DA-A935-632861360799}" dt="2023-10-26T02:45:15.559" v="0" actId="478"/>
          <ac:cxnSpMkLst>
            <pc:docMk/>
            <pc:sldMk cId="2267038628" sldId="392"/>
            <ac:cxnSpMk id="11" creationId="{5E347327-28E1-8A73-6963-7E1F1CCA4925}"/>
          </ac:cxnSpMkLst>
        </pc:cxnChg>
      </pc:sldChg>
      <pc:sldChg chg="addSp delSp modSp add mod modTransition">
        <pc:chgData name="代數白痴 顧" userId="316db6a4f7ef8138" providerId="LiveId" clId="{545C53E6-2C7A-42DA-A935-632861360799}" dt="2023-10-26T05:21:58.118" v="22"/>
        <pc:sldMkLst>
          <pc:docMk/>
          <pc:sldMk cId="744568522" sldId="393"/>
        </pc:sldMkLst>
        <pc:picChg chg="add mod">
          <ac:chgData name="代數白痴 顧" userId="316db6a4f7ef8138" providerId="LiveId" clId="{545C53E6-2C7A-42DA-A935-632861360799}" dt="2023-10-26T02:55:30.146" v="13" actId="1076"/>
          <ac:picMkLst>
            <pc:docMk/>
            <pc:sldMk cId="744568522" sldId="393"/>
            <ac:picMk id="3" creationId="{FA9F684A-02A3-EBC4-F980-9FD630A5C9E8}"/>
          </ac:picMkLst>
        </pc:picChg>
        <pc:picChg chg="add mod">
          <ac:chgData name="代數白痴 顧" userId="316db6a4f7ef8138" providerId="LiveId" clId="{545C53E6-2C7A-42DA-A935-632861360799}" dt="2023-10-26T02:55:44.273" v="15" actId="1076"/>
          <ac:picMkLst>
            <pc:docMk/>
            <pc:sldMk cId="744568522" sldId="393"/>
            <ac:picMk id="5" creationId="{9628855E-AB87-C247-815C-E0D08849315A}"/>
          </ac:picMkLst>
        </pc:picChg>
        <pc:picChg chg="del">
          <ac:chgData name="代數白痴 顧" userId="316db6a4f7ef8138" providerId="LiveId" clId="{545C53E6-2C7A-42DA-A935-632861360799}" dt="2023-10-26T02:55:22.402" v="8" actId="478"/>
          <ac:picMkLst>
            <pc:docMk/>
            <pc:sldMk cId="744568522" sldId="393"/>
            <ac:picMk id="6" creationId="{E8B4CE5D-11C0-1F44-5CCD-3AF0F2C66663}"/>
          </ac:picMkLst>
        </pc:picChg>
        <pc:inkChg chg="add del">
          <ac:chgData name="代數白痴 顧" userId="316db6a4f7ef8138" providerId="LiveId" clId="{545C53E6-2C7A-42DA-A935-632861360799}" dt="2023-10-26T05:04:16.638" v="19" actId="478"/>
          <ac:inkMkLst>
            <pc:docMk/>
            <pc:sldMk cId="744568522" sldId="393"/>
            <ac:inkMk id="7" creationId="{36311E06-4A96-736F-3200-95E590E18FEA}"/>
          </ac:inkMkLst>
        </pc:inkChg>
        <pc:inkChg chg="add">
          <ac:chgData name="代數白痴 顧" userId="316db6a4f7ef8138" providerId="LiveId" clId="{545C53E6-2C7A-42DA-A935-632861360799}" dt="2023-10-26T05:21:58.118" v="22"/>
          <ac:inkMkLst>
            <pc:docMk/>
            <pc:sldMk cId="744568522" sldId="393"/>
            <ac:inkMk id="8" creationId="{E40BE09A-9C48-C8FB-41D8-0AA7225162D1}"/>
          </ac:inkMkLst>
        </pc:ink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1A4E3F0-66F6-4218-9B6A-E6F02F99B9F0}"/>
    <pc:docChg chg="custSel modSld">
      <pc:chgData name="代數白痴 顧" userId="316db6a4f7ef8138" providerId="LiveId" clId="{51A4E3F0-66F6-4218-9B6A-E6F02F99B9F0}" dt="2023-10-20T07:44:12.774" v="576" actId="692"/>
      <pc:docMkLst>
        <pc:docMk/>
      </pc:docMkLst>
      <pc:sldChg chg="addSp delSp modSp mod">
        <pc:chgData name="代數白痴 顧" userId="316db6a4f7ef8138" providerId="LiveId" clId="{51A4E3F0-66F6-4218-9B6A-E6F02F99B9F0}" dt="2023-10-20T07:44:12.774" v="576" actId="692"/>
        <pc:sldMkLst>
          <pc:docMk/>
          <pc:sldMk cId="2267038628" sldId="392"/>
        </pc:sldMkLst>
        <pc:spChg chg="add mod">
          <ac:chgData name="代數白痴 顧" userId="316db6a4f7ef8138" providerId="LiveId" clId="{51A4E3F0-66F6-4218-9B6A-E6F02F99B9F0}" dt="2023-10-20T07:43:22.110" v="572" actId="692"/>
          <ac:spMkLst>
            <pc:docMk/>
            <pc:sldMk cId="2267038628" sldId="392"/>
            <ac:spMk id="9" creationId="{363F0807-3899-1470-A536-AA2FF1D6053E}"/>
          </ac:spMkLst>
        </pc:spChg>
        <pc:spChg chg="mod">
          <ac:chgData name="代數白痴 顧" userId="316db6a4f7ef8138" providerId="LiveId" clId="{51A4E3F0-66F6-4218-9B6A-E6F02F99B9F0}" dt="2023-10-20T07:39:50.607" v="540" actId="114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5" creationId="{74C6EA0B-FBDB-67EB-1DFA-AD1C902C9A2B}"/>
          </ac:spMkLst>
        </pc:spChg>
        <pc:spChg chg="mod">
          <ac:chgData name="代數白痴 顧" userId="316db6a4f7ef8138" providerId="LiveId" clId="{51A4E3F0-66F6-4218-9B6A-E6F02F99B9F0}" dt="2023-10-20T07:40:39.842" v="547" actId="1076"/>
          <ac:spMkLst>
            <pc:docMk/>
            <pc:sldMk cId="2267038628" sldId="392"/>
            <ac:spMk id="86" creationId="{8072A79B-3CDC-F5A3-6076-884E0E65BF6F}"/>
          </ac:spMkLst>
        </pc:spChg>
        <pc:spChg chg="mod">
          <ac:chgData name="代數白痴 顧" userId="316db6a4f7ef8138" providerId="LiveId" clId="{51A4E3F0-66F6-4218-9B6A-E6F02F99B9F0}" dt="2023-10-20T07:40:38.384" v="546" actId="1076"/>
          <ac:spMkLst>
            <pc:docMk/>
            <pc:sldMk cId="2267038628" sldId="392"/>
            <ac:spMk id="87" creationId="{BC485A20-6E21-8571-2AB2-C234BEB3E000}"/>
          </ac:spMkLst>
        </pc:spChg>
        <pc:spChg chg="mod">
          <ac:chgData name="代數白痴 顧" userId="316db6a4f7ef8138" providerId="LiveId" clId="{51A4E3F0-66F6-4218-9B6A-E6F02F99B9F0}" dt="2023-10-20T07:40:41.368" v="548" actId="1076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51A4E3F0-66F6-4218-9B6A-E6F02F99B9F0}" dt="2023-10-20T07:40:44.283" v="549" actId="478"/>
          <ac:spMkLst>
            <pc:docMk/>
            <pc:sldMk cId="2267038628" sldId="392"/>
            <ac:spMk id="91" creationId="{954A54D2-8234-A325-7EB9-FA809EC38B67}"/>
          </ac:spMkLst>
        </pc:spChg>
        <pc:spChg chg="mod">
          <ac:chgData name="代數白痴 顧" userId="316db6a4f7ef8138" providerId="LiveId" clId="{51A4E3F0-66F6-4218-9B6A-E6F02F99B9F0}" dt="2023-10-20T07:40:55.368" v="551" actId="1076"/>
          <ac:spMkLst>
            <pc:docMk/>
            <pc:sldMk cId="2267038628" sldId="392"/>
            <ac:spMk id="96" creationId="{6BB2E3FA-C824-249B-F595-72928A529E06}"/>
          </ac:spMkLst>
        </pc:spChg>
        <pc:spChg chg="mod">
          <ac:chgData name="代數白痴 顧" userId="316db6a4f7ef8138" providerId="LiveId" clId="{51A4E3F0-66F6-4218-9B6A-E6F02F99B9F0}" dt="2023-10-20T07:40:58.376" v="552" actId="1076"/>
          <ac:spMkLst>
            <pc:docMk/>
            <pc:sldMk cId="2267038628" sldId="392"/>
            <ac:spMk id="97" creationId="{527C7271-D6F7-BCD4-2661-2558511245D8}"/>
          </ac:spMkLst>
        </pc:s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51A4E3F0-66F6-4218-9B6A-E6F02F99B9F0}" dt="2023-10-20T07:40:44.283" v="549" actId="478"/>
          <ac:grpSpMkLst>
            <pc:docMk/>
            <pc:sldMk cId="2267038628" sldId="392"/>
            <ac:grpSpMk id="75" creationId="{1CDD9D52-4592-017A-2839-21B041BB65B2}"/>
          </ac:grpSpMkLst>
        </pc:grpChg>
        <pc:picChg chg="add mod ord">
          <ac:chgData name="代數白痴 顧" userId="316db6a4f7ef8138" providerId="LiveId" clId="{51A4E3F0-66F6-4218-9B6A-E6F02F99B9F0}" dt="2023-10-20T07:43:13.714" v="570" actId="167"/>
          <ac:picMkLst>
            <pc:docMk/>
            <pc:sldMk cId="2267038628" sldId="392"/>
            <ac:picMk id="3" creationId="{D8498C5F-02A1-BBA0-86AB-95C171D7DDB3}"/>
          </ac:picMkLst>
        </pc:pic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5" creationId="{F534E734-B1F9-7B0F-7B05-15C1B2A31C06}"/>
          </ac:cxnSpMkLst>
        </pc:cxnChg>
        <pc:cxnChg chg="add mod">
          <ac:chgData name="代數白痴 顧" userId="316db6a4f7ef8138" providerId="LiveId" clId="{51A4E3F0-66F6-4218-9B6A-E6F02F99B9F0}" dt="2023-10-20T07:43:28.664" v="574" actId="692"/>
          <ac:cxnSpMkLst>
            <pc:docMk/>
            <pc:sldMk cId="2267038628" sldId="392"/>
            <ac:cxnSpMk id="7" creationId="{9C9E7C91-63B3-71FC-FCD5-9FA204DD2DD9}"/>
          </ac:cxnSpMkLst>
        </pc:cxnChg>
        <pc:cxnChg chg="add mod">
          <ac:chgData name="代數白痴 顧" userId="316db6a4f7ef8138" providerId="LiveId" clId="{51A4E3F0-66F6-4218-9B6A-E6F02F99B9F0}" dt="2023-10-20T07:44:12.774" v="576" actId="692"/>
          <ac:cxnSpMkLst>
            <pc:docMk/>
            <pc:sldMk cId="2267038628" sldId="392"/>
            <ac:cxnSpMk id="11" creationId="{5E347327-28E1-8A73-6963-7E1F1CCA492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25" creationId="{D5C50A3F-8909-AD59-5267-122C6C341B23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51A4E3F0-66F6-4218-9B6A-E6F02F99B9F0}" dt="2023-10-20T07:40:44.283" v="549" actId="478"/>
          <ac:cxnSpMkLst>
            <pc:docMk/>
            <pc:sldMk cId="2267038628" sldId="392"/>
            <ac:cxnSpMk id="77" creationId="{52AE4F32-8162-6C28-D6F9-E63B01D62885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3" creationId="{EACB79EB-BFB2-0B40-7739-6547AAA74FD2}"/>
          </ac:cxnSpMkLst>
        </pc:cxnChg>
        <pc:cxnChg chg="del">
          <ac:chgData name="代數白痴 顧" userId="316db6a4f7ef8138" providerId="LiveId" clId="{51A4E3F0-66F6-4218-9B6A-E6F02F99B9F0}" dt="2023-10-20T07:39:55.557" v="541" actId="478"/>
          <ac:cxnSpMkLst>
            <pc:docMk/>
            <pc:sldMk cId="2267038628" sldId="392"/>
            <ac:cxnSpMk id="95" creationId="{0EAF372D-DC7A-D337-0913-EC1246810368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2B11AF28-20BB-4F34-A1ED-85254C86EC91}"/>
    <pc:docChg chg="undo custSel modSld">
      <pc:chgData name="代數白痴 顧" userId="316db6a4f7ef8138" providerId="LiveId" clId="{2B11AF28-20BB-4F34-A1ED-85254C86EC91}" dt="2023-11-07T00:52:48.408" v="1089"/>
      <pc:docMkLst>
        <pc:docMk/>
      </pc:docMkLst>
      <pc:sldChg chg="addSp delSp modSp mod modTransition delAnim modAnim">
        <pc:chgData name="代數白痴 顧" userId="316db6a4f7ef8138" providerId="LiveId" clId="{2B11AF28-20BB-4F34-A1ED-85254C86EC91}" dt="2023-11-07T00:52:48.405" v="1085"/>
        <pc:sldMkLst>
          <pc:docMk/>
          <pc:sldMk cId="2267038628" sldId="392"/>
        </pc:sldMkLst>
        <pc:spChg chg="mod">
          <ac:chgData name="代數白痴 顧" userId="316db6a4f7ef8138" providerId="LiveId" clId="{2B11AF28-20BB-4F34-A1ED-85254C86EC91}" dt="2023-11-07T00:52:12.092" v="1084" actId="20577"/>
          <ac:spMkLst>
            <pc:docMk/>
            <pc:sldMk cId="2267038628" sldId="392"/>
            <ac:spMk id="2" creationId="{6BC152C1-428D-4208-384C-B2724DDFDAF3}"/>
          </ac:spMkLst>
        </pc:spChg>
        <pc:spChg chg="add mod">
          <ac:chgData name="代數白痴 顧" userId="316db6a4f7ef8138" providerId="LiveId" clId="{2B11AF28-20BB-4F34-A1ED-85254C86EC91}" dt="2023-11-07T00:32:43.834" v="413" actId="14100"/>
          <ac:spMkLst>
            <pc:docMk/>
            <pc:sldMk cId="2267038628" sldId="392"/>
            <ac:spMk id="3" creationId="{C7B0F797-CBCD-17A9-A70B-07088F036416}"/>
          </ac:spMkLst>
        </pc:spChg>
        <pc:spChg chg="add mod">
          <ac:chgData name="代數白痴 顧" userId="316db6a4f7ef8138" providerId="LiveId" clId="{2B11AF28-20BB-4F34-A1ED-85254C86EC91}" dt="2023-11-07T00:32:36.842" v="412" actId="1038"/>
          <ac:spMkLst>
            <pc:docMk/>
            <pc:sldMk cId="2267038628" sldId="392"/>
            <ac:spMk id="6" creationId="{638393BD-AB25-2BB1-808D-3EB41E40D78E}"/>
          </ac:spMkLst>
        </pc:spChg>
        <pc:spChg chg="del">
          <ac:chgData name="代數白痴 顧" userId="316db6a4f7ef8138" providerId="LiveId" clId="{2B11AF28-20BB-4F34-A1ED-85254C86EC91}" dt="2023-11-07T00:29:03.653" v="6" actId="478"/>
          <ac:spMkLst>
            <pc:docMk/>
            <pc:sldMk cId="2267038628" sldId="392"/>
            <ac:spMk id="13" creationId="{E1CCA44E-C3FB-78E9-B56A-C53A4F78A564}"/>
          </ac:spMkLst>
        </pc:spChg>
        <pc:spChg chg="add 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14" creationId="{930EAE44-53EF-AC24-7499-E5537FE0E61E}"/>
          </ac:spMkLst>
        </pc:spChg>
        <pc:spChg chg="add mod">
          <ac:chgData name="代數白痴 顧" userId="316db6a4f7ef8138" providerId="LiveId" clId="{2B11AF28-20BB-4F34-A1ED-85254C86EC91}" dt="2023-11-07T00:36:42.513" v="483" actId="164"/>
          <ac:spMkLst>
            <pc:docMk/>
            <pc:sldMk cId="2267038628" sldId="392"/>
            <ac:spMk id="40" creationId="{15B76865-66BD-9FEE-8E25-38EA511FB7D2}"/>
          </ac:spMkLst>
        </pc:spChg>
        <pc:spChg chg="add 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48" creationId="{9DED3482-1662-AF15-ABBE-350701DAF23C}"/>
          </ac:spMkLst>
        </pc:spChg>
        <pc:spChg chg="del">
          <ac:chgData name="代數白痴 顧" userId="316db6a4f7ef8138" providerId="LiveId" clId="{2B11AF28-20BB-4F34-A1ED-85254C86EC91}" dt="2023-11-07T00:29:03.653" v="6" actId="478"/>
          <ac:spMkLst>
            <pc:docMk/>
            <pc:sldMk cId="2267038628" sldId="392"/>
            <ac:spMk id="49" creationId="{1241B4AD-CAB6-96DE-C55C-D9275FE0C681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0" creationId="{58E2225F-5BE9-903D-8493-A3D23F62FD81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1" creationId="{88535C4C-4C03-35FB-D170-E1F709956A91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2" creationId="{55CADDCF-8514-F88A-0834-0E81FE669501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3" creationId="{75780FDE-C9A2-5028-A5FA-907E0E9AB343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4" creationId="{AFF296A7-C532-DEAB-C7AD-90AFD1D5EAD2}"/>
          </ac:spMkLst>
        </pc:spChg>
        <pc:spChg chg="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5" creationId="{7A2DD694-E429-D681-BFAA-066D2BA3332B}"/>
          </ac:spMkLst>
        </pc:spChg>
        <pc:spChg chg="add mod">
          <ac:chgData name="代數白痴 顧" userId="316db6a4f7ef8138" providerId="LiveId" clId="{2B11AF28-20BB-4F34-A1ED-85254C86EC91}" dt="2023-11-07T00:41:17.684" v="583" actId="1035"/>
          <ac:spMkLst>
            <pc:docMk/>
            <pc:sldMk cId="2267038628" sldId="392"/>
            <ac:spMk id="56" creationId="{CD1143F7-FD81-E2FC-0FBC-93E8F64EA1D7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2" creationId="{C878A5D2-B646-D2B4-1062-41FC69096295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4" creationId="{8ABF136D-1890-9B3F-2C31-794206A64E4E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5" creationId="{E2518DF7-F51B-E161-6CA4-B9F6E8B198F4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6" creationId="{1507901B-6F15-7E85-3F6D-42747909E9D3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7" creationId="{2AFCED71-9222-EE87-3A82-1E823DDE4AD9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8" creationId="{2095DBED-832F-EBFE-FBA8-514826FAF71D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69" creationId="{C07B53E3-79A8-5665-84C5-C36841F1D9A3}"/>
          </ac:spMkLst>
        </pc:spChg>
        <pc:spChg chg="mod topLvl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70" creationId="{05D42900-5E67-6241-295E-B8FED79BF651}"/>
          </ac:spMkLst>
        </pc:spChg>
        <pc:spChg chg="del mod topLvl">
          <ac:chgData name="代數白痴 顧" userId="316db6a4f7ef8138" providerId="LiveId" clId="{2B11AF28-20BB-4F34-A1ED-85254C86EC91}" dt="2023-11-07T00:42:03.804" v="590" actId="478"/>
          <ac:spMkLst>
            <pc:docMk/>
            <pc:sldMk cId="2267038628" sldId="392"/>
            <ac:spMk id="71" creationId="{006A60DC-370B-4D8D-F68A-D15879C467EB}"/>
          </ac:spMkLst>
        </pc:spChg>
        <pc:spChg chg="del mod topLvl">
          <ac:chgData name="代數白痴 顧" userId="316db6a4f7ef8138" providerId="LiveId" clId="{2B11AF28-20BB-4F34-A1ED-85254C86EC91}" dt="2023-11-07T00:42:03.804" v="590" actId="478"/>
          <ac:spMkLst>
            <pc:docMk/>
            <pc:sldMk cId="2267038628" sldId="392"/>
            <ac:spMk id="73" creationId="{034B6C38-1592-6ED8-60BA-4910C42482FD}"/>
          </ac:spMkLst>
        </pc:spChg>
        <pc:spChg chg="add mod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74" creationId="{6BF69080-86FA-7887-CF76-0552D60E0498}"/>
          </ac:spMkLst>
        </pc:spChg>
        <pc:spChg chg="add mod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75" creationId="{4DF54679-E401-0282-BABA-300F98414791}"/>
          </ac:spMkLst>
        </pc:spChg>
        <pc:spChg chg="add del mod">
          <ac:chgData name="代數白痴 顧" userId="316db6a4f7ef8138" providerId="LiveId" clId="{2B11AF28-20BB-4F34-A1ED-85254C86EC91}" dt="2023-11-07T00:47:16.578" v="877" actId="478"/>
          <ac:spMkLst>
            <pc:docMk/>
            <pc:sldMk cId="2267038628" sldId="392"/>
            <ac:spMk id="78" creationId="{2393E9D2-1BA2-4CE5-7FD7-290B49718824}"/>
          </ac:spMkLst>
        </pc:spChg>
        <pc:spChg chg="add mod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79" creationId="{D1537A91-D751-7EBD-427E-B1052109E203}"/>
          </ac:spMkLst>
        </pc:spChg>
        <pc:spChg chg="add mod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96" creationId="{A9E831D7-12A0-73D7-DA93-86356247E66F}"/>
          </ac:spMkLst>
        </pc:spChg>
        <pc:spChg chg="add mod">
          <ac:chgData name="代數白痴 顧" userId="316db6a4f7ef8138" providerId="LiveId" clId="{2B11AF28-20BB-4F34-A1ED-85254C86EC91}" dt="2023-11-07T00:50:42.457" v="914" actId="164"/>
          <ac:spMkLst>
            <pc:docMk/>
            <pc:sldMk cId="2267038628" sldId="392"/>
            <ac:spMk id="97" creationId="{1EFE1ABD-725E-DA0A-A2C2-7675E6A2EF86}"/>
          </ac:spMkLst>
        </pc:spChg>
        <pc:grpChg chg="add del mod">
          <ac:chgData name="代數白痴 顧" userId="316db6a4f7ef8138" providerId="LiveId" clId="{2B11AF28-20BB-4F34-A1ED-85254C86EC91}" dt="2023-11-07T00:38:38.650" v="524" actId="21"/>
          <ac:grpSpMkLst>
            <pc:docMk/>
            <pc:sldMk cId="2267038628" sldId="392"/>
            <ac:grpSpMk id="46" creationId="{6FAE9F96-7531-A491-2484-0D453141B5FC}"/>
          </ac:grpSpMkLst>
        </pc:grpChg>
        <pc:grpChg chg="add del mod">
          <ac:chgData name="代數白痴 顧" userId="316db6a4f7ef8138" providerId="LiveId" clId="{2B11AF28-20BB-4F34-A1ED-85254C86EC91}" dt="2023-11-07T00:41:52.681" v="585" actId="165"/>
          <ac:grpSpMkLst>
            <pc:docMk/>
            <pc:sldMk cId="2267038628" sldId="392"/>
            <ac:grpSpMk id="61" creationId="{A1AE24E5-269D-3F84-3AF0-654446B7C8D9}"/>
          </ac:grpSpMkLst>
        </pc:grpChg>
        <pc:grpChg chg="add mod">
          <ac:chgData name="代數白痴 顧" userId="316db6a4f7ef8138" providerId="LiveId" clId="{2B11AF28-20BB-4F34-A1ED-85254C86EC91}" dt="2023-11-07T00:50:42.457" v="914" actId="164"/>
          <ac:grpSpMkLst>
            <pc:docMk/>
            <pc:sldMk cId="2267038628" sldId="392"/>
            <ac:grpSpMk id="98" creationId="{183D6164-216D-6314-4C7F-D4028C85C950}"/>
          </ac:grpSpMkLst>
        </pc:grpChg>
        <pc:picChg chg="add del mod">
          <ac:chgData name="代數白痴 顧" userId="316db6a4f7ef8138" providerId="LiveId" clId="{2B11AF28-20BB-4F34-A1ED-85254C86EC91}" dt="2023-11-07T00:40:58.172" v="552" actId="478"/>
          <ac:picMkLst>
            <pc:docMk/>
            <pc:sldMk cId="2267038628" sldId="392"/>
            <ac:picMk id="8" creationId="{E3791BBD-A2EB-C2FA-926A-29EC90EE564D}"/>
          </ac:picMkLst>
        </pc:picChg>
        <pc:picChg chg="add del mod ord">
          <ac:chgData name="代數白痴 顧" userId="316db6a4f7ef8138" providerId="LiveId" clId="{2B11AF28-20BB-4F34-A1ED-85254C86EC91}" dt="2023-11-07T00:50:05.842" v="905" actId="478"/>
          <ac:picMkLst>
            <pc:docMk/>
            <pc:sldMk cId="2267038628" sldId="392"/>
            <ac:picMk id="77" creationId="{CA42B6D3-483A-B85D-33D1-656814C80691}"/>
          </ac:picMkLst>
        </pc:picChg>
        <pc:cxnChg chg="del mod">
          <ac:chgData name="代數白痴 顧" userId="316db6a4f7ef8138" providerId="LiveId" clId="{2B11AF28-20BB-4F34-A1ED-85254C86EC91}" dt="2023-11-07T00:31:57.002" v="331" actId="478"/>
          <ac:cxnSpMkLst>
            <pc:docMk/>
            <pc:sldMk cId="2267038628" sldId="392"/>
            <ac:cxnSpMk id="4" creationId="{8676EFFE-B7A8-ABAC-82D7-EDAAB92BD832}"/>
          </ac:cxnSpMkLst>
        </pc:cxnChg>
        <pc:cxnChg chg="del">
          <ac:chgData name="代數白痴 顧" userId="316db6a4f7ef8138" providerId="LiveId" clId="{2B11AF28-20BB-4F34-A1ED-85254C86EC91}" dt="2023-11-07T00:31:57.002" v="331" actId="478"/>
          <ac:cxnSpMkLst>
            <pc:docMk/>
            <pc:sldMk cId="2267038628" sldId="392"/>
            <ac:cxnSpMk id="5" creationId="{3EA39CE2-E801-B955-7125-B4F5FD26989A}"/>
          </ac:cxnSpMkLst>
        </pc:cxnChg>
        <pc:cxnChg chg="mod">
          <ac:chgData name="代數白痴 顧" userId="316db6a4f7ef8138" providerId="LiveId" clId="{2B11AF28-20BB-4F34-A1ED-85254C86EC91}" dt="2023-11-07T00:31:45.775" v="326" actId="1038"/>
          <ac:cxnSpMkLst>
            <pc:docMk/>
            <pc:sldMk cId="2267038628" sldId="392"/>
            <ac:cxnSpMk id="9" creationId="{4816CB56-FC5A-B060-C6EB-1480310AF108}"/>
          </ac:cxnSpMkLst>
        </pc:cxnChg>
        <pc:cxnChg chg="del">
          <ac:chgData name="代數白痴 顧" userId="316db6a4f7ef8138" providerId="LiveId" clId="{2B11AF28-20BB-4F34-A1ED-85254C86EC91}" dt="2023-11-07T00:31:55.482" v="330" actId="478"/>
          <ac:cxnSpMkLst>
            <pc:docMk/>
            <pc:sldMk cId="2267038628" sldId="392"/>
            <ac:cxnSpMk id="10" creationId="{2232A99F-2F52-67FD-230D-9623B8157B50}"/>
          </ac:cxnSpMkLst>
        </pc:cxnChg>
        <pc:cxnChg chg="del">
          <ac:chgData name="代數白痴 顧" userId="316db6a4f7ef8138" providerId="LiveId" clId="{2B11AF28-20BB-4F34-A1ED-85254C86EC91}" dt="2023-11-07T00:31:55.482" v="330" actId="478"/>
          <ac:cxnSpMkLst>
            <pc:docMk/>
            <pc:sldMk cId="2267038628" sldId="392"/>
            <ac:cxnSpMk id="11" creationId="{944D5DA7-4A3C-5B52-60D3-F96D8C6E26BA}"/>
          </ac:cxnSpMkLst>
        </pc:cxnChg>
        <pc:cxnChg chg="del">
          <ac:chgData name="代數白痴 顧" userId="316db6a4f7ef8138" providerId="LiveId" clId="{2B11AF28-20BB-4F34-A1ED-85254C86EC91}" dt="2023-11-07T00:31:55.482" v="330" actId="478"/>
          <ac:cxnSpMkLst>
            <pc:docMk/>
            <pc:sldMk cId="2267038628" sldId="392"/>
            <ac:cxnSpMk id="12" creationId="{79FE7B77-7A96-2434-BE2E-0B6DE79DEE29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16" creationId="{152475D1-6994-C156-F940-E23F92A8BAE6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19" creationId="{50E10BAD-A66D-692F-563F-37CAB2D39925}"/>
          </ac:cxnSpMkLst>
        </pc:cxnChg>
        <pc:cxnChg chg="del mod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22" creationId="{24CF4293-F49F-C7C8-1215-E9E2EDB9B309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25" creationId="{E06D15D2-E536-92E2-CDF5-D7A0D2760EFE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27" creationId="{20CAD7DC-DF61-1DB6-5AB8-9DC938D01192}"/>
          </ac:cxnSpMkLst>
        </pc:cxnChg>
        <pc:cxnChg chg="del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29" creationId="{BB0A2244-1944-7345-B32B-DA915B3C42E5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31" creationId="{36F4F7AD-35B0-7C82-4696-42A40940C683}"/>
          </ac:cxnSpMkLst>
        </pc:cxnChg>
        <pc:cxnChg chg="del mod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34" creationId="{7FC18C53-C0D5-4346-FC64-FAB9888B2F2A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35" creationId="{6349318D-90F5-9D67-64CB-2D1CE16C8C5D}"/>
          </ac:cxnSpMkLst>
        </pc:cxnChg>
        <pc:cxnChg chg="del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36" creationId="{4A4C12A4-D90E-5EBF-0954-39D50E6AB703}"/>
          </ac:cxnSpMkLst>
        </pc:cxnChg>
        <pc:cxnChg chg="del mod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38" creationId="{92657C3C-626C-CD57-F467-F03C35945EB3}"/>
          </ac:cxnSpMkLst>
        </pc:cxnChg>
        <pc:cxnChg chg="add mod">
          <ac:chgData name="代數白痴 顧" userId="316db6a4f7ef8138" providerId="LiveId" clId="{2B11AF28-20BB-4F34-A1ED-85254C86EC91}" dt="2023-11-07T00:38:38.650" v="524" actId="21"/>
          <ac:cxnSpMkLst>
            <pc:docMk/>
            <pc:sldMk cId="2267038628" sldId="392"/>
            <ac:cxnSpMk id="42" creationId="{66DB74AA-17EA-EA3E-AF43-93CDCCEEEF78}"/>
          </ac:cxnSpMkLst>
        </pc:cxnChg>
        <pc:cxnChg chg="del mod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43" creationId="{D2C9EF10-AA88-73B6-7DD0-41225C33BA6E}"/>
          </ac:cxnSpMkLst>
        </pc:cxnChg>
        <pc:cxnChg chg="add mod">
          <ac:chgData name="代數白痴 顧" userId="316db6a4f7ef8138" providerId="LiveId" clId="{2B11AF28-20BB-4F34-A1ED-85254C86EC91}" dt="2023-11-07T00:38:38.650" v="524" actId="21"/>
          <ac:cxnSpMkLst>
            <pc:docMk/>
            <pc:sldMk cId="2267038628" sldId="392"/>
            <ac:cxnSpMk id="45" creationId="{6D60998A-0C61-A110-4778-878C800438B3}"/>
          </ac:cxnSpMkLst>
        </pc:cxnChg>
        <pc:cxnChg chg="del">
          <ac:chgData name="代數白痴 顧" userId="316db6a4f7ef8138" providerId="LiveId" clId="{2B11AF28-20BB-4F34-A1ED-85254C86EC91}" dt="2023-11-07T00:29:03.653" v="6" actId="478"/>
          <ac:cxnSpMkLst>
            <pc:docMk/>
            <pc:sldMk cId="2267038628" sldId="392"/>
            <ac:cxnSpMk id="47" creationId="{92362742-C08E-7CD6-CDC1-16D19659A684}"/>
          </ac:cxnSpMkLst>
        </pc:cxnChg>
        <pc:cxnChg chg="add mod">
          <ac:chgData name="代數白痴 顧" userId="316db6a4f7ef8138" providerId="LiveId" clId="{2B11AF28-20BB-4F34-A1ED-85254C86EC91}" dt="2023-11-07T00:41:17.684" v="583" actId="1035"/>
          <ac:cxnSpMkLst>
            <pc:docMk/>
            <pc:sldMk cId="2267038628" sldId="392"/>
            <ac:cxnSpMk id="58" creationId="{052D438E-017A-C3AE-A4A5-43513FA49D10}"/>
          </ac:cxnSpMkLst>
        </pc:cxnChg>
        <pc:cxnChg chg="mod topLvl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63" creationId="{6D05EC00-F5D2-5963-5486-DBCF44F374BC}"/>
          </ac:cxnSpMkLst>
        </pc:cxnChg>
        <pc:cxnChg chg="del mod topLvl">
          <ac:chgData name="代數白痴 顧" userId="316db6a4f7ef8138" providerId="LiveId" clId="{2B11AF28-20BB-4F34-A1ED-85254C86EC91}" dt="2023-11-07T00:42:03.804" v="590" actId="478"/>
          <ac:cxnSpMkLst>
            <pc:docMk/>
            <pc:sldMk cId="2267038628" sldId="392"/>
            <ac:cxnSpMk id="72" creationId="{74FAE0C5-19B3-75FC-D3A1-18FCD2E56D17}"/>
          </ac:cxnSpMkLst>
        </pc:cxnChg>
        <pc:cxnChg chg="add del">
          <ac:chgData name="代數白痴 顧" userId="316db6a4f7ef8138" providerId="LiveId" clId="{2B11AF28-20BB-4F34-A1ED-85254C86EC91}" dt="2023-11-07T00:47:31.431" v="879" actId="478"/>
          <ac:cxnSpMkLst>
            <pc:docMk/>
            <pc:sldMk cId="2267038628" sldId="392"/>
            <ac:cxnSpMk id="81" creationId="{B81C1070-BB8B-4A31-510E-F5A65CCED5DD}"/>
          </ac:cxnSpMkLst>
        </pc:cxnChg>
        <pc:cxnChg chg="add mod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83" creationId="{E8188E1C-0252-F812-7F46-91FA0EAFC0C0}"/>
          </ac:cxnSpMkLst>
        </pc:cxnChg>
        <pc:cxnChg chg="add mod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85" creationId="{67EC9184-190B-18D9-254A-670E6404DFE8}"/>
          </ac:cxnSpMkLst>
        </pc:cxnChg>
        <pc:cxnChg chg="add mod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88" creationId="{2A8B2EDB-125D-2199-8499-F2EC307E7FFD}"/>
          </ac:cxnSpMkLst>
        </pc:cxnChg>
        <pc:cxnChg chg="add mod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90" creationId="{C9AC258C-EF9B-D1D8-0A7E-923ACB3038C3}"/>
          </ac:cxnSpMkLst>
        </pc:cxnChg>
        <pc:cxnChg chg="add mod">
          <ac:chgData name="代數白痴 顧" userId="316db6a4f7ef8138" providerId="LiveId" clId="{2B11AF28-20BB-4F34-A1ED-85254C86EC91}" dt="2023-11-07T00:50:42.457" v="914" actId="164"/>
          <ac:cxnSpMkLst>
            <pc:docMk/>
            <pc:sldMk cId="2267038628" sldId="392"/>
            <ac:cxnSpMk id="92" creationId="{10BA46B7-BE2F-9D7A-577D-F844980D5B20}"/>
          </ac:cxnSpMkLst>
        </pc:cxnChg>
      </pc:sldChg>
      <pc:sldChg chg="modTransition">
        <pc:chgData name="代數白痴 顧" userId="316db6a4f7ef8138" providerId="LiveId" clId="{2B11AF28-20BB-4F34-A1ED-85254C86EC91}" dt="2023-11-07T00:52:48.408" v="1089"/>
        <pc:sldMkLst>
          <pc:docMk/>
          <pc:sldMk cId="744568522" sldId="393"/>
        </pc:sldMkLst>
      </pc:sldChg>
      <pc:sldChg chg="modTransition">
        <pc:chgData name="代數白痴 顧" userId="316db6a4f7ef8138" providerId="LiveId" clId="{2B11AF28-20BB-4F34-A1ED-85254C86EC91}" dt="2023-11-07T00:52:48.407" v="1088"/>
        <pc:sldMkLst>
          <pc:docMk/>
          <pc:sldMk cId="300979642" sldId="395"/>
        </pc:sldMkLst>
      </pc:sldChg>
      <pc:sldChg chg="addSp modSp modTransition">
        <pc:chgData name="代數白痴 顧" userId="316db6a4f7ef8138" providerId="LiveId" clId="{2B11AF28-20BB-4F34-A1ED-85254C86EC91}" dt="2023-11-07T00:52:48.407" v="1087"/>
        <pc:sldMkLst>
          <pc:docMk/>
          <pc:sldMk cId="3349795912" sldId="396"/>
        </pc:sldMkLst>
        <pc:spChg chg="mod">
          <ac:chgData name="代數白痴 顧" userId="316db6a4f7ef8138" providerId="LiveId" clId="{2B11AF28-20BB-4F34-A1ED-85254C86EC91}" dt="2023-11-07T00:38:40.015" v="525"/>
          <ac:spMkLst>
            <pc:docMk/>
            <pc:sldMk cId="3349795912" sldId="396"/>
            <ac:spMk id="4" creationId="{108C15D5-B88C-DF92-F903-A89AE7C33E79}"/>
          </ac:spMkLst>
        </pc:spChg>
        <pc:grpChg chg="add mod">
          <ac:chgData name="代數白痴 顧" userId="316db6a4f7ef8138" providerId="LiveId" clId="{2B11AF28-20BB-4F34-A1ED-85254C86EC91}" dt="2023-11-07T00:38:40.015" v="525"/>
          <ac:grpSpMkLst>
            <pc:docMk/>
            <pc:sldMk cId="3349795912" sldId="396"/>
            <ac:grpSpMk id="3" creationId="{AFEAF97B-7C0E-13A2-85E8-20572C1E0141}"/>
          </ac:grpSpMkLst>
        </pc:grpChg>
        <pc:cxnChg chg="mod">
          <ac:chgData name="代數白痴 顧" userId="316db6a4f7ef8138" providerId="LiveId" clId="{2B11AF28-20BB-4F34-A1ED-85254C86EC91}" dt="2023-11-07T00:38:40.015" v="525"/>
          <ac:cxnSpMkLst>
            <pc:docMk/>
            <pc:sldMk cId="3349795912" sldId="396"/>
            <ac:cxnSpMk id="5" creationId="{7D0EDFDD-E4FE-EBC9-644B-7BAA4CD05EF8}"/>
          </ac:cxnSpMkLst>
        </pc:cxnChg>
        <pc:cxnChg chg="mod">
          <ac:chgData name="代數白痴 顧" userId="316db6a4f7ef8138" providerId="LiveId" clId="{2B11AF28-20BB-4F34-A1ED-85254C86EC91}" dt="2023-11-07T00:38:40.015" v="525"/>
          <ac:cxnSpMkLst>
            <pc:docMk/>
            <pc:sldMk cId="3349795912" sldId="396"/>
            <ac:cxnSpMk id="6" creationId="{12C437D0-FFC8-4D9A-AECB-70A474560FD6}"/>
          </ac:cxnSpMkLst>
        </pc:cxnChg>
      </pc:sldChg>
      <pc:sldChg chg="delSp mod modTransition">
        <pc:chgData name="代數白痴 顧" userId="316db6a4f7ef8138" providerId="LiveId" clId="{2B11AF28-20BB-4F34-A1ED-85254C86EC91}" dt="2023-11-07T00:52:48.406" v="1086"/>
        <pc:sldMkLst>
          <pc:docMk/>
          <pc:sldMk cId="50697488" sldId="397"/>
        </pc:sldMkLst>
        <pc:inkChg chg="del">
          <ac:chgData name="代數白痴 顧" userId="316db6a4f7ef8138" providerId="LiveId" clId="{2B11AF28-20BB-4F34-A1ED-85254C86EC91}" dt="2023-11-07T00:29:10.557" v="8" actId="478"/>
          <ac:inkMkLst>
            <pc:docMk/>
            <pc:sldMk cId="50697488" sldId="397"/>
            <ac:inkMk id="56" creationId="{BBE8979F-1C80-96B8-BA1D-E392BE9290C3}"/>
          </ac:inkMkLst>
        </pc:inkChg>
      </pc:sldChg>
    </pc:docChg>
  </pc:docChgLst>
  <pc:docChgLst>
    <pc:chgData name="代數白痴 顧" userId="316db6a4f7ef8138" providerId="LiveId" clId="{6BD2AA37-8787-4751-B0B3-F816D281AA8E}"/>
    <pc:docChg chg="undo custSel addSld modSld">
      <pc:chgData name="代數白痴 顧" userId="316db6a4f7ef8138" providerId="LiveId" clId="{6BD2AA37-8787-4751-B0B3-F816D281AA8E}" dt="2023-11-06T06:27:57.042" v="810" actId="20577"/>
      <pc:docMkLst>
        <pc:docMk/>
      </pc:docMkLst>
      <pc:sldChg chg="addSp delSp modSp mod modTransition modAnim">
        <pc:chgData name="代數白痴 顧" userId="316db6a4f7ef8138" providerId="LiveId" clId="{6BD2AA37-8787-4751-B0B3-F816D281AA8E}" dt="2023-11-06T06:24:30.869" v="752"/>
        <pc:sldMkLst>
          <pc:docMk/>
          <pc:sldMk cId="2267038628" sldId="392"/>
        </pc:sldMkLst>
        <pc:spChg chg="mod">
          <ac:chgData name="代數白痴 顧" userId="316db6a4f7ef8138" providerId="LiveId" clId="{6BD2AA37-8787-4751-B0B3-F816D281AA8E}" dt="2023-11-06T05:27:49.602" v="628" actId="113"/>
          <ac:spMkLst>
            <pc:docMk/>
            <pc:sldMk cId="2267038628" sldId="392"/>
            <ac:spMk id="2" creationId="{6BC152C1-428D-4208-384C-B2724DDFDAF3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13" creationId="{E1CCA44E-C3FB-78E9-B56A-C53A4F78A564}"/>
          </ac:spMkLst>
        </pc:spChg>
        <pc:spChg chg="del">
          <ac:chgData name="代數白痴 顧" userId="316db6a4f7ef8138" providerId="LiveId" clId="{6BD2AA37-8787-4751-B0B3-F816D281AA8E}" dt="2023-11-06T05:17:44.076" v="618" actId="478"/>
          <ac:spMkLst>
            <pc:docMk/>
            <pc:sldMk cId="2267038628" sldId="392"/>
            <ac:spMk id="27" creationId="{A0BDA323-A413-E10D-D785-2B8817C33B63}"/>
          </ac:spMkLst>
        </pc:spChg>
        <pc:spChg chg="del">
          <ac:chgData name="代數白痴 顧" userId="316db6a4f7ef8138" providerId="LiveId" clId="{6BD2AA37-8787-4751-B0B3-F816D281AA8E}" dt="2023-11-06T05:17:44.076" v="618" actId="478"/>
          <ac:spMkLst>
            <pc:docMk/>
            <pc:sldMk cId="2267038628" sldId="392"/>
            <ac:spMk id="28" creationId="{4EB09985-5EE8-8568-DF80-D21EF54C9E3C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49" creationId="{1241B4AD-CAB6-96DE-C55C-D9275FE0C681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0" creationId="{58E2225F-5BE9-903D-8493-A3D23F62FD81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1" creationId="{88535C4C-4C03-35FB-D170-E1F709956A91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2" creationId="{55CADDCF-8514-F88A-0834-0E81FE669501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3" creationId="{75780FDE-C9A2-5028-A5FA-907E0E9AB343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4" creationId="{AFF296A7-C532-DEAB-C7AD-90AFD1D5EAD2}"/>
          </ac:spMkLst>
        </pc:spChg>
        <pc:spChg chg="add mod">
          <ac:chgData name="代數白痴 顧" userId="316db6a4f7ef8138" providerId="LiveId" clId="{6BD2AA37-8787-4751-B0B3-F816D281AA8E}" dt="2023-11-06T05:57:41.330" v="741" actId="1076"/>
          <ac:spMkLst>
            <pc:docMk/>
            <pc:sldMk cId="2267038628" sldId="392"/>
            <ac:spMk id="55" creationId="{7A2DD694-E429-D681-BFAA-066D2BA3332B}"/>
          </ac:spMkLst>
        </pc:spChg>
        <pc:picChg chg="add del mod">
          <ac:chgData name="代數白痴 顧" userId="316db6a4f7ef8138" providerId="LiveId" clId="{6BD2AA37-8787-4751-B0B3-F816D281AA8E}" dt="2023-11-06T05:34:11.265" v="725" actId="478"/>
          <ac:picMkLst>
            <pc:docMk/>
            <pc:sldMk cId="2267038628" sldId="392"/>
            <ac:picMk id="6" creationId="{7224E647-C3A0-F427-646D-BC15A28AF70E}"/>
          </ac:picMkLst>
        </pc:picChg>
        <pc:picChg chg="del">
          <ac:chgData name="代數白痴 顧" userId="316db6a4f7ef8138" providerId="LiveId" clId="{6BD2AA37-8787-4751-B0B3-F816D281AA8E}" dt="2023-11-06T05:13:52.511" v="4" actId="478"/>
          <ac:picMkLst>
            <pc:docMk/>
            <pc:sldMk cId="2267038628" sldId="392"/>
            <ac:picMk id="14" creationId="{63B22B1A-A59F-7D15-031F-37B82DB92A01}"/>
          </ac:picMkLst>
        </pc:picChg>
        <pc:picChg chg="del mod">
          <ac:chgData name="代數白痴 顧" userId="316db6a4f7ef8138" providerId="LiveId" clId="{6BD2AA37-8787-4751-B0B3-F816D281AA8E}" dt="2023-11-06T05:13:52.120" v="3" actId="478"/>
          <ac:picMkLst>
            <pc:docMk/>
            <pc:sldMk cId="2267038628" sldId="392"/>
            <ac:picMk id="19" creationId="{D8473F68-02B4-D6BF-18C5-68EE6E2229B9}"/>
          </ac:picMkLst>
        </pc:picChg>
        <pc:picChg chg="del">
          <ac:chgData name="代數白痴 顧" userId="316db6a4f7ef8138" providerId="LiveId" clId="{6BD2AA37-8787-4751-B0B3-F816D281AA8E}" dt="2023-11-06T05:13:51.248" v="1" actId="478"/>
          <ac:picMkLst>
            <pc:docMk/>
            <pc:sldMk cId="2267038628" sldId="392"/>
            <ac:picMk id="21" creationId="{B3CAB917-9455-F138-9F9B-B221B72A885A}"/>
          </ac:picMkLst>
        </pc:picChg>
        <pc:inkChg chg="del">
          <ac:chgData name="代數白痴 顧" userId="316db6a4f7ef8138" providerId="LiveId" clId="{6BD2AA37-8787-4751-B0B3-F816D281AA8E}" dt="2023-11-06T05:13:50.361" v="0" actId="478"/>
          <ac:inkMkLst>
            <pc:docMk/>
            <pc:sldMk cId="2267038628" sldId="392"/>
            <ac:inkMk id="30" creationId="{E219DF45-398A-6FB3-E4E4-52ABF4DD9113}"/>
          </ac:inkMkLst>
        </pc:inkChg>
        <pc:inkChg chg="add del">
          <ac:chgData name="代數白痴 顧" userId="316db6a4f7ef8138" providerId="LiveId" clId="{6BD2AA37-8787-4751-B0B3-F816D281AA8E}" dt="2023-11-06T05:51:36.250" v="738" actId="478"/>
          <ac:inkMkLst>
            <pc:docMk/>
            <pc:sldMk cId="2267038628" sldId="392"/>
            <ac:inkMk id="56" creationId="{BBE8979F-1C80-96B8-BA1D-E392BE9290C3}"/>
          </ac:inkMkLst>
        </pc:inkChg>
        <pc:cxnChg chg="mod">
          <ac:chgData name="代數白痴 顧" userId="316db6a4f7ef8138" providerId="LiveId" clId="{6BD2AA37-8787-4751-B0B3-F816D281AA8E}" dt="2023-11-06T05:17:01.718" v="372" actId="1037"/>
          <ac:cxnSpMkLst>
            <pc:docMk/>
            <pc:sldMk cId="2267038628" sldId="392"/>
            <ac:cxnSpMk id="4" creationId="{8676EFFE-B7A8-ABAC-82D7-EDAAB92BD832}"/>
          </ac:cxnSpMkLst>
        </pc:cxnChg>
        <pc:cxnChg chg="mod">
          <ac:chgData name="代數白痴 顧" userId="316db6a4f7ef8138" providerId="LiveId" clId="{6BD2AA37-8787-4751-B0B3-F816D281AA8E}" dt="2023-11-06T05:16:50.594" v="307" actId="1035"/>
          <ac:cxnSpMkLst>
            <pc:docMk/>
            <pc:sldMk cId="2267038628" sldId="392"/>
            <ac:cxnSpMk id="5" creationId="{3EA39CE2-E801-B955-7125-B4F5FD26989A}"/>
          </ac:cxnSpMkLst>
        </pc:cxnChg>
        <pc:cxnChg chg="add mod">
          <ac:chgData name="代數白痴 顧" userId="316db6a4f7ef8138" providerId="LiveId" clId="{6BD2AA37-8787-4751-B0B3-F816D281AA8E}" dt="2023-11-06T05:17:41.418" v="617" actId="1035"/>
          <ac:cxnSpMkLst>
            <pc:docMk/>
            <pc:sldMk cId="2267038628" sldId="392"/>
            <ac:cxnSpMk id="9" creationId="{4816CB56-FC5A-B060-C6EB-1480310AF108}"/>
          </ac:cxnSpMkLst>
        </pc:cxnChg>
        <pc:cxnChg chg="add mod">
          <ac:chgData name="代數白痴 顧" userId="316db6a4f7ef8138" providerId="LiveId" clId="{6BD2AA37-8787-4751-B0B3-F816D281AA8E}" dt="2023-11-06T05:17:41.418" v="617" actId="1035"/>
          <ac:cxnSpMkLst>
            <pc:docMk/>
            <pc:sldMk cId="2267038628" sldId="392"/>
            <ac:cxnSpMk id="10" creationId="{2232A99F-2F52-67FD-230D-9623B8157B50}"/>
          </ac:cxnSpMkLst>
        </pc:cxnChg>
        <pc:cxnChg chg="add mod">
          <ac:chgData name="代數白痴 顧" userId="316db6a4f7ef8138" providerId="LiveId" clId="{6BD2AA37-8787-4751-B0B3-F816D281AA8E}" dt="2023-11-06T05:17:41.418" v="617" actId="1035"/>
          <ac:cxnSpMkLst>
            <pc:docMk/>
            <pc:sldMk cId="2267038628" sldId="392"/>
            <ac:cxnSpMk id="11" creationId="{944D5DA7-4A3C-5B52-60D3-F96D8C6E26BA}"/>
          </ac:cxnSpMkLst>
        </pc:cxnChg>
        <pc:cxnChg chg="add mod">
          <ac:chgData name="代數白痴 顧" userId="316db6a4f7ef8138" providerId="LiveId" clId="{6BD2AA37-8787-4751-B0B3-F816D281AA8E}" dt="2023-11-06T05:17:41.418" v="617" actId="1035"/>
          <ac:cxnSpMkLst>
            <pc:docMk/>
            <pc:sldMk cId="2267038628" sldId="392"/>
            <ac:cxnSpMk id="12" creationId="{79FE7B77-7A96-2434-BE2E-0B6DE79DEE29}"/>
          </ac:cxnSpMkLst>
        </pc:cxnChg>
        <pc:cxnChg chg="add del mod">
          <ac:chgData name="代數白痴 顧" userId="316db6a4f7ef8138" providerId="LiveId" clId="{6BD2AA37-8787-4751-B0B3-F816D281AA8E}" dt="2023-11-06T05:31:03.907" v="665" actId="478"/>
          <ac:cxnSpMkLst>
            <pc:docMk/>
            <pc:sldMk cId="2267038628" sldId="392"/>
            <ac:cxnSpMk id="16" creationId="{72C729FE-7CE6-F6E7-2904-C03AEF5476C1}"/>
          </ac:cxnSpMkLst>
        </pc:cxnChg>
        <pc:cxnChg chg="add del mod">
          <ac:chgData name="代數白痴 顧" userId="316db6a4f7ef8138" providerId="LiveId" clId="{6BD2AA37-8787-4751-B0B3-F816D281AA8E}" dt="2023-11-06T05:31:05.048" v="666" actId="478"/>
          <ac:cxnSpMkLst>
            <pc:docMk/>
            <pc:sldMk cId="2267038628" sldId="392"/>
            <ac:cxnSpMk id="18" creationId="{6374AB15-53B0-61DC-8B12-E9AED68F0AFE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22" creationId="{24CF4293-F49F-C7C8-1215-E9E2EDB9B309}"/>
          </ac:cxnSpMkLst>
        </pc:cxnChg>
        <pc:cxnChg chg="del mod">
          <ac:chgData name="代數白痴 顧" userId="316db6a4f7ef8138" providerId="LiveId" clId="{6BD2AA37-8787-4751-B0B3-F816D281AA8E}" dt="2023-11-06T05:16:11.044" v="297" actId="478"/>
          <ac:cxnSpMkLst>
            <pc:docMk/>
            <pc:sldMk cId="2267038628" sldId="392"/>
            <ac:cxnSpMk id="24" creationId="{D33DD03F-080B-01A3-4F2B-F6F09D205F34}"/>
          </ac:cxnSpMkLst>
        </pc:cxnChg>
        <pc:cxnChg chg="del mod">
          <ac:chgData name="代數白痴 顧" userId="316db6a4f7ef8138" providerId="LiveId" clId="{6BD2AA37-8787-4751-B0B3-F816D281AA8E}" dt="2023-11-06T05:16:11.044" v="297" actId="478"/>
          <ac:cxnSpMkLst>
            <pc:docMk/>
            <pc:sldMk cId="2267038628" sldId="392"/>
            <ac:cxnSpMk id="25" creationId="{3816E5BC-1ACF-8594-8A1C-1023A3F48F80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29" creationId="{BB0A2244-1944-7345-B32B-DA915B3C42E5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34" creationId="{7FC18C53-C0D5-4346-FC64-FAB9888B2F2A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36" creationId="{4A4C12A4-D90E-5EBF-0954-39D50E6AB703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38" creationId="{92657C3C-626C-CD57-F467-F03C35945EB3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43" creationId="{D2C9EF10-AA88-73B6-7DD0-41225C33BA6E}"/>
          </ac:cxnSpMkLst>
        </pc:cxnChg>
        <pc:cxnChg chg="add mod">
          <ac:chgData name="代數白痴 顧" userId="316db6a4f7ef8138" providerId="LiveId" clId="{6BD2AA37-8787-4751-B0B3-F816D281AA8E}" dt="2023-11-06T05:57:41.330" v="741" actId="1076"/>
          <ac:cxnSpMkLst>
            <pc:docMk/>
            <pc:sldMk cId="2267038628" sldId="392"/>
            <ac:cxnSpMk id="47" creationId="{92362742-C08E-7CD6-CDC1-16D19659A684}"/>
          </ac:cxnSpMkLst>
        </pc:cxnChg>
      </pc:sldChg>
      <pc:sldChg chg="addSp delSp modSp mod modTransition">
        <pc:chgData name="代數白痴 顧" userId="316db6a4f7ef8138" providerId="LiveId" clId="{6BD2AA37-8787-4751-B0B3-F816D281AA8E}" dt="2023-11-06T06:27:57.042" v="810" actId="20577"/>
        <pc:sldMkLst>
          <pc:docMk/>
          <pc:sldMk cId="744568522" sldId="393"/>
        </pc:sldMkLst>
        <pc:spChg chg="add mod">
          <ac:chgData name="代數白痴 顧" userId="316db6a4f7ef8138" providerId="LiveId" clId="{6BD2AA37-8787-4751-B0B3-F816D281AA8E}" dt="2023-11-06T06:27:57.042" v="810" actId="20577"/>
          <ac:spMkLst>
            <pc:docMk/>
            <pc:sldMk cId="744568522" sldId="393"/>
            <ac:spMk id="7" creationId="{081034B8-B8F4-42AA-C31B-C62400C1F010}"/>
          </ac:spMkLst>
        </pc:spChg>
        <pc:picChg chg="add del mod">
          <ac:chgData name="代數白痴 顧" userId="316db6a4f7ef8138" providerId="LiveId" clId="{6BD2AA37-8787-4751-B0B3-F816D281AA8E}" dt="2023-11-06T06:18:32.217" v="749" actId="478"/>
          <ac:picMkLst>
            <pc:docMk/>
            <pc:sldMk cId="744568522" sldId="393"/>
            <ac:picMk id="3" creationId="{85FBCE6B-8470-9DD7-97EE-D3B2B1CE25BE}"/>
          </ac:picMkLst>
        </pc:picChg>
        <pc:picChg chg="add mod">
          <ac:chgData name="代數白痴 顧" userId="316db6a4f7ef8138" providerId="LiveId" clId="{6BD2AA37-8787-4751-B0B3-F816D281AA8E}" dt="2023-11-06T06:24:29.785" v="751" actId="1076"/>
          <ac:picMkLst>
            <pc:docMk/>
            <pc:sldMk cId="744568522" sldId="393"/>
            <ac:picMk id="5" creationId="{4E9F7A68-9931-B41B-95AE-C18086DA279C}"/>
          </ac:picMkLst>
        </pc:picChg>
        <pc:inkChg chg="add">
          <ac:chgData name="代數白痴 顧" userId="316db6a4f7ef8138" providerId="LiveId" clId="{6BD2AA37-8787-4751-B0B3-F816D281AA8E}" dt="2023-11-06T06:27:19.692" v="757"/>
          <ac:inkMkLst>
            <pc:docMk/>
            <pc:sldMk cId="744568522" sldId="393"/>
            <ac:inkMk id="6" creationId="{B88FE90B-3571-2AC7-B8DF-6C65163A3733}"/>
          </ac:inkMkLst>
        </pc:inkChg>
      </pc:sldChg>
      <pc:sldChg chg="modTransition">
        <pc:chgData name="代數白痴 顧" userId="316db6a4f7ef8138" providerId="LiveId" clId="{6BD2AA37-8787-4751-B0B3-F816D281AA8E}" dt="2023-11-06T06:24:30.877" v="755"/>
        <pc:sldMkLst>
          <pc:docMk/>
          <pc:sldMk cId="300979642" sldId="395"/>
        </pc:sldMkLst>
      </pc:sldChg>
      <pc:sldChg chg="modTransition">
        <pc:chgData name="代數白痴 顧" userId="316db6a4f7ef8138" providerId="LiveId" clId="{6BD2AA37-8787-4751-B0B3-F816D281AA8E}" dt="2023-11-06T06:24:30.875" v="754"/>
        <pc:sldMkLst>
          <pc:docMk/>
          <pc:sldMk cId="3349795912" sldId="396"/>
        </pc:sldMkLst>
      </pc:sldChg>
      <pc:sldChg chg="add modTransition">
        <pc:chgData name="代數白痴 顧" userId="316db6a4f7ef8138" providerId="LiveId" clId="{6BD2AA37-8787-4751-B0B3-F816D281AA8E}" dt="2023-11-06T06:24:30.873" v="753"/>
        <pc:sldMkLst>
          <pc:docMk/>
          <pc:sldMk cId="50697488" sldId="397"/>
        </pc:sldMkLst>
      </pc:sldChg>
    </pc:docChg>
  </pc:docChgLst>
  <pc:docChgLst>
    <pc:chgData name="代數白痴 顧" userId="316db6a4f7ef8138" providerId="LiveId" clId="{A6BEB8FA-3D0D-45EC-9A2F-C6437E3036EC}"/>
    <pc:docChg chg="undo custSel modSld">
      <pc:chgData name="代數白痴 顧" userId="316db6a4f7ef8138" providerId="LiveId" clId="{A6BEB8FA-3D0D-45EC-9A2F-C6437E3036EC}" dt="2023-11-06T05:11:39.194" v="1904"/>
      <pc:docMkLst>
        <pc:docMk/>
      </pc:docMkLst>
      <pc:sldChg chg="addSp delSp modSp mod modTransition">
        <pc:chgData name="代數白痴 顧" userId="316db6a4f7ef8138" providerId="LiveId" clId="{A6BEB8FA-3D0D-45EC-9A2F-C6437E3036EC}" dt="2023-11-06T05:11:39.194" v="1904"/>
        <pc:sldMkLst>
          <pc:docMk/>
          <pc:sldMk cId="2267038628" sldId="392"/>
        </pc:sldMkLst>
        <pc:spChg chg="mod">
          <ac:chgData name="代數白痴 顧" userId="316db6a4f7ef8138" providerId="LiveId" clId="{A6BEB8FA-3D0D-45EC-9A2F-C6437E3036EC}" dt="2023-11-06T05:02:20.464" v="1761" actId="404"/>
          <ac:spMkLst>
            <pc:docMk/>
            <pc:sldMk cId="2267038628" sldId="392"/>
            <ac:spMk id="2" creationId="{6BC152C1-428D-4208-384C-B2724DDFDAF3}"/>
          </ac:spMkLst>
        </pc:spChg>
        <pc:spChg chg="add mod">
          <ac:chgData name="代數白痴 顧" userId="316db6a4f7ef8138" providerId="LiveId" clId="{A6BEB8FA-3D0D-45EC-9A2F-C6437E3036EC}" dt="2023-11-06T05:03:37.311" v="1800" actId="14100"/>
          <ac:spMkLst>
            <pc:docMk/>
            <pc:sldMk cId="2267038628" sldId="392"/>
            <ac:spMk id="27" creationId="{A0BDA323-A413-E10D-D785-2B8817C33B63}"/>
          </ac:spMkLst>
        </pc:spChg>
        <pc:spChg chg="add mod">
          <ac:chgData name="代數白痴 顧" userId="316db6a4f7ef8138" providerId="LiveId" clId="{A6BEB8FA-3D0D-45EC-9A2F-C6437E3036EC}" dt="2023-11-06T05:03:53.063" v="1893" actId="1037"/>
          <ac:spMkLst>
            <pc:docMk/>
            <pc:sldMk cId="2267038628" sldId="392"/>
            <ac:spMk id="28" creationId="{4EB09985-5EE8-8568-DF80-D21EF54C9E3C}"/>
          </ac:spMkLst>
        </pc:spChg>
        <pc:spChg chg="del">
          <ac:chgData name="代數白痴 顧" userId="316db6a4f7ef8138" providerId="LiveId" clId="{A6BEB8FA-3D0D-45EC-9A2F-C6437E3036EC}" dt="2023-11-06T04:36:19.880" v="11" actId="478"/>
          <ac:spMkLst>
            <pc:docMk/>
            <pc:sldMk cId="2267038628" sldId="392"/>
            <ac:spMk id="29" creationId="{7061D853-0737-31F1-AA74-281CCE722793}"/>
          </ac:spMkLst>
        </pc:spChg>
        <pc:spChg chg="del mod">
          <ac:chgData name="代數白痴 顧" userId="316db6a4f7ef8138" providerId="LiveId" clId="{A6BEB8FA-3D0D-45EC-9A2F-C6437E3036EC}" dt="2023-11-06T04:57:22.320" v="1400" actId="478"/>
          <ac:spMkLst>
            <pc:docMk/>
            <pc:sldMk cId="2267038628" sldId="392"/>
            <ac:spMk id="64" creationId="{3F58F069-2212-5D5E-1ABF-286E55ABB4DD}"/>
          </ac:spMkLst>
        </pc:spChg>
        <pc:spChg chg="del mod">
          <ac:chgData name="代數白痴 顧" userId="316db6a4f7ef8138" providerId="LiveId" clId="{A6BEB8FA-3D0D-45EC-9A2F-C6437E3036EC}" dt="2023-11-06T04:57:22.320" v="1400" actId="478"/>
          <ac:spMkLst>
            <pc:docMk/>
            <pc:sldMk cId="2267038628" sldId="392"/>
            <ac:spMk id="65" creationId="{0A00D1B6-7752-F48D-FB57-8117B64DBCE5}"/>
          </ac:spMkLst>
        </pc:spChg>
        <pc:spChg chg="del mod">
          <ac:chgData name="代數白痴 顧" userId="316db6a4f7ef8138" providerId="LiveId" clId="{A6BEB8FA-3D0D-45EC-9A2F-C6437E3036EC}" dt="2023-11-06T04:57:22.320" v="1400" actId="478"/>
          <ac:spMkLst>
            <pc:docMk/>
            <pc:sldMk cId="2267038628" sldId="392"/>
            <ac:spMk id="66" creationId="{081D9623-F374-D7BF-0D3D-ABB6B5DEEB5E}"/>
          </ac:spMkLst>
        </pc:spChg>
        <pc:spChg chg="del mod">
          <ac:chgData name="代數白痴 顧" userId="316db6a4f7ef8138" providerId="LiveId" clId="{A6BEB8FA-3D0D-45EC-9A2F-C6437E3036EC}" dt="2023-11-06T04:57:22.320" v="1400" actId="478"/>
          <ac:spMkLst>
            <pc:docMk/>
            <pc:sldMk cId="2267038628" sldId="392"/>
            <ac:spMk id="69" creationId="{816C0723-76B3-B374-8E79-BC762AB8A11C}"/>
          </ac:spMkLst>
        </pc:spChg>
        <pc:spChg chg="del mod">
          <ac:chgData name="代數白痴 顧" userId="316db6a4f7ef8138" providerId="LiveId" clId="{A6BEB8FA-3D0D-45EC-9A2F-C6437E3036EC}" dt="2023-11-06T04:36:21.174" v="12" actId="478"/>
          <ac:spMkLst>
            <pc:docMk/>
            <pc:sldMk cId="2267038628" sldId="392"/>
            <ac:spMk id="104" creationId="{56648529-2BCD-71C7-CA70-7E64F78F5682}"/>
          </ac:spMkLst>
        </pc:spChg>
        <pc:grpChg chg="del">
          <ac:chgData name="代數白痴 顧" userId="316db6a4f7ef8138" providerId="LiveId" clId="{A6BEB8FA-3D0D-45EC-9A2F-C6437E3036EC}" dt="2023-11-06T04:57:19.992" v="1399" actId="478"/>
          <ac:grpSpMkLst>
            <pc:docMk/>
            <pc:sldMk cId="2267038628" sldId="392"/>
            <ac:grpSpMk id="111" creationId="{53C1C806-18F0-34E6-74AA-ACE43AD65BA7}"/>
          </ac:grpSpMkLst>
        </pc:grpChg>
        <pc:graphicFrameChg chg="del">
          <ac:chgData name="代數白痴 顧" userId="316db6a4f7ef8138" providerId="LiveId" clId="{A6BEB8FA-3D0D-45EC-9A2F-C6437E3036EC}" dt="2023-11-06T04:53:01.586" v="611" actId="478"/>
          <ac:graphicFrameMkLst>
            <pc:docMk/>
            <pc:sldMk cId="2267038628" sldId="392"/>
            <ac:graphicFrameMk id="16" creationId="{92D621E7-48EA-CD52-3A22-85C7CA6795A4}"/>
          </ac:graphicFrameMkLst>
        </pc:graphicFrameChg>
        <pc:graphicFrameChg chg="del">
          <ac:chgData name="代數白痴 顧" userId="316db6a4f7ef8138" providerId="LiveId" clId="{A6BEB8FA-3D0D-45EC-9A2F-C6437E3036EC}" dt="2023-11-06T04:53:01.586" v="611" actId="478"/>
          <ac:graphicFrameMkLst>
            <pc:docMk/>
            <pc:sldMk cId="2267038628" sldId="392"/>
            <ac:graphicFrameMk id="17" creationId="{CE2F008C-06A9-5208-7A65-4E3FB9073501}"/>
          </ac:graphicFrameMkLst>
        </pc:graphicFrameChg>
        <pc:picChg chg="add mod">
          <ac:chgData name="代數白痴 顧" userId="316db6a4f7ef8138" providerId="LiveId" clId="{A6BEB8FA-3D0D-45EC-9A2F-C6437E3036EC}" dt="2023-11-06T04:58:28.191" v="1607" actId="1076"/>
          <ac:picMkLst>
            <pc:docMk/>
            <pc:sldMk cId="2267038628" sldId="392"/>
            <ac:picMk id="14" creationId="{63B22B1A-A59F-7D15-031F-37B82DB92A01}"/>
          </ac:picMkLst>
        </pc:picChg>
        <pc:picChg chg="add mod">
          <ac:chgData name="代數白痴 顧" userId="316db6a4f7ef8138" providerId="LiveId" clId="{A6BEB8FA-3D0D-45EC-9A2F-C6437E3036EC}" dt="2023-11-06T05:02:38.783" v="1765" actId="1076"/>
          <ac:picMkLst>
            <pc:docMk/>
            <pc:sldMk cId="2267038628" sldId="392"/>
            <ac:picMk id="19" creationId="{D8473F68-02B4-D6BF-18C5-68EE6E2229B9}"/>
          </ac:picMkLst>
        </pc:picChg>
        <pc:picChg chg="add mod">
          <ac:chgData name="代數白痴 顧" userId="316db6a4f7ef8138" providerId="LiveId" clId="{A6BEB8FA-3D0D-45EC-9A2F-C6437E3036EC}" dt="2023-11-06T05:02:31.639" v="1763" actId="14100"/>
          <ac:picMkLst>
            <pc:docMk/>
            <pc:sldMk cId="2267038628" sldId="392"/>
            <ac:picMk id="21" creationId="{B3CAB917-9455-F138-9F9B-B221B72A885A}"/>
          </ac:picMkLst>
        </pc:picChg>
        <pc:inkChg chg="add del">
          <ac:chgData name="代數白痴 顧" userId="316db6a4f7ef8138" providerId="LiveId" clId="{A6BEB8FA-3D0D-45EC-9A2F-C6437E3036EC}" dt="2023-11-06T05:09:21.524" v="1899" actId="478"/>
          <ac:inkMkLst>
            <pc:docMk/>
            <pc:sldMk cId="2267038628" sldId="392"/>
            <ac:inkMk id="29" creationId="{1292A491-B542-96A4-E1A3-BD9EF4136001}"/>
          </ac:inkMkLst>
        </pc:inkChg>
        <pc:inkChg chg="add">
          <ac:chgData name="代數白痴 顧" userId="316db6a4f7ef8138" providerId="LiveId" clId="{A6BEB8FA-3D0D-45EC-9A2F-C6437E3036EC}" dt="2023-11-06T05:11:39.194" v="1904"/>
          <ac:inkMkLst>
            <pc:docMk/>
            <pc:sldMk cId="2267038628" sldId="392"/>
            <ac:inkMk id="30" creationId="{E219DF45-398A-6FB3-E4E4-52ABF4DD9113}"/>
          </ac:inkMkLst>
        </pc:inkChg>
        <pc:inkChg chg="del">
          <ac:chgData name="代數白痴 顧" userId="316db6a4f7ef8138" providerId="LiveId" clId="{A6BEB8FA-3D0D-45EC-9A2F-C6437E3036EC}" dt="2023-11-06T04:35:38.177" v="0" actId="478"/>
          <ac:inkMkLst>
            <pc:docMk/>
            <pc:sldMk cId="2267038628" sldId="392"/>
            <ac:inkMk id="112" creationId="{B37BF0E4-6924-4519-8D99-6885ECCBF776}"/>
          </ac:inkMkLst>
        </pc:inkChg>
        <pc:cxnChg chg="mod">
          <ac:chgData name="代數白痴 顧" userId="316db6a4f7ef8138" providerId="LiveId" clId="{A6BEB8FA-3D0D-45EC-9A2F-C6437E3036EC}" dt="2023-11-06T05:01:02.638" v="1630" actId="1037"/>
          <ac:cxnSpMkLst>
            <pc:docMk/>
            <pc:sldMk cId="2267038628" sldId="392"/>
            <ac:cxnSpMk id="4" creationId="{8676EFFE-B7A8-ABAC-82D7-EDAAB92BD832}"/>
          </ac:cxnSpMkLst>
        </pc:cxnChg>
        <pc:cxnChg chg="mod">
          <ac:chgData name="代數白痴 顧" userId="316db6a4f7ef8138" providerId="LiveId" clId="{A6BEB8FA-3D0D-45EC-9A2F-C6437E3036EC}" dt="2023-11-06T05:01:11.950" v="1656" actId="14100"/>
          <ac:cxnSpMkLst>
            <pc:docMk/>
            <pc:sldMk cId="2267038628" sldId="392"/>
            <ac:cxnSpMk id="5" creationId="{3EA39CE2-E801-B955-7125-B4F5FD26989A}"/>
          </ac:cxnSpMkLst>
        </pc:cxnChg>
        <pc:cxnChg chg="add mod">
          <ac:chgData name="代數白痴 顧" userId="316db6a4f7ef8138" providerId="LiveId" clId="{A6BEB8FA-3D0D-45EC-9A2F-C6437E3036EC}" dt="2023-11-06T05:01:40.771" v="1671" actId="1035"/>
          <ac:cxnSpMkLst>
            <pc:docMk/>
            <pc:sldMk cId="2267038628" sldId="392"/>
            <ac:cxnSpMk id="24" creationId="{D33DD03F-080B-01A3-4F2B-F6F09D205F34}"/>
          </ac:cxnSpMkLst>
        </pc:cxnChg>
        <pc:cxnChg chg="add mod">
          <ac:chgData name="代數白痴 顧" userId="316db6a4f7ef8138" providerId="LiveId" clId="{A6BEB8FA-3D0D-45EC-9A2F-C6437E3036EC}" dt="2023-11-06T05:01:45.054" v="1672" actId="14100"/>
          <ac:cxnSpMkLst>
            <pc:docMk/>
            <pc:sldMk cId="2267038628" sldId="392"/>
            <ac:cxnSpMk id="25" creationId="{3816E5BC-1ACF-8594-8A1C-1023A3F48F80}"/>
          </ac:cxnSpMkLst>
        </pc:cxnChg>
        <pc:cxnChg chg="del mod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31" creationId="{D3DF4A1B-001A-0EF8-E0D9-54B179A6BB1A}"/>
          </ac:cxnSpMkLst>
        </pc:cxnChg>
        <pc:cxnChg chg="del mod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35" creationId="{B26BCF93-8F2F-3553-D253-16BDD5A67743}"/>
          </ac:cxnSpMkLst>
        </pc:cxnChg>
        <pc:cxnChg chg="del mod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41" creationId="{AFFC8C85-08BC-C64E-2E4C-0C5844BF7689}"/>
          </ac:cxnSpMkLst>
        </pc:cxnChg>
        <pc:cxnChg chg="del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45" creationId="{AB442449-6774-5818-C754-2CD9CC2ECE81}"/>
          </ac:cxnSpMkLst>
        </pc:cxnChg>
        <pc:cxnChg chg="del mod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49" creationId="{855F7670-CC74-4496-425E-AEA13C06F2C9}"/>
          </ac:cxnSpMkLst>
        </pc:cxnChg>
        <pc:cxnChg chg="del">
          <ac:chgData name="代數白痴 顧" userId="316db6a4f7ef8138" providerId="LiveId" clId="{A6BEB8FA-3D0D-45EC-9A2F-C6437E3036EC}" dt="2023-11-06T04:36:18.006" v="10" actId="478"/>
          <ac:cxnSpMkLst>
            <pc:docMk/>
            <pc:sldMk cId="2267038628" sldId="392"/>
            <ac:cxnSpMk id="96" creationId="{C5205023-DC08-7222-1351-EE0C02DF8BF6}"/>
          </ac:cxnSpMkLst>
        </pc:cxnChg>
        <pc:cxnChg chg="del">
          <ac:chgData name="代數白痴 顧" userId="316db6a4f7ef8138" providerId="LiveId" clId="{A6BEB8FA-3D0D-45EC-9A2F-C6437E3036EC}" dt="2023-11-06T04:36:02.682" v="3" actId="478"/>
          <ac:cxnSpMkLst>
            <pc:docMk/>
            <pc:sldMk cId="2267038628" sldId="392"/>
            <ac:cxnSpMk id="99" creationId="{5060443B-1471-CC59-39F0-55BB98C57C3A}"/>
          </ac:cxnSpMkLst>
        </pc:cxnChg>
      </pc:sldChg>
      <pc:sldChg chg="delSp mod modTransition">
        <pc:chgData name="代數白痴 顧" userId="316db6a4f7ef8138" providerId="LiveId" clId="{A6BEB8FA-3D0D-45EC-9A2F-C6437E3036EC}" dt="2023-11-06T05:09:23.940" v="1903"/>
        <pc:sldMkLst>
          <pc:docMk/>
          <pc:sldMk cId="744568522" sldId="393"/>
        </pc:sldMkLst>
        <pc:picChg chg="del">
          <ac:chgData name="代數白痴 顧" userId="316db6a4f7ef8138" providerId="LiveId" clId="{A6BEB8FA-3D0D-45EC-9A2F-C6437E3036EC}" dt="2023-11-06T04:35:45.120" v="2" actId="478"/>
          <ac:picMkLst>
            <pc:docMk/>
            <pc:sldMk cId="744568522" sldId="393"/>
            <ac:picMk id="3" creationId="{D925FBA0-0594-3E8B-7DF4-90A584648502}"/>
          </ac:picMkLst>
        </pc:picChg>
        <pc:picChg chg="del">
          <ac:chgData name="代數白痴 顧" userId="316db6a4f7ef8138" providerId="LiveId" clId="{A6BEB8FA-3D0D-45EC-9A2F-C6437E3036EC}" dt="2023-11-06T04:35:45.120" v="2" actId="478"/>
          <ac:picMkLst>
            <pc:docMk/>
            <pc:sldMk cId="744568522" sldId="393"/>
            <ac:picMk id="5" creationId="{16D3D4E6-1CB4-5528-42FD-AC64AE753CA8}"/>
          </ac:picMkLst>
        </pc:picChg>
        <pc:inkChg chg="del">
          <ac:chgData name="代數白痴 顧" userId="316db6a4f7ef8138" providerId="LiveId" clId="{A6BEB8FA-3D0D-45EC-9A2F-C6437E3036EC}" dt="2023-11-06T04:35:45.120" v="2" actId="478"/>
          <ac:inkMkLst>
            <pc:docMk/>
            <pc:sldMk cId="744568522" sldId="393"/>
            <ac:inkMk id="4" creationId="{145A5334-C334-0510-BF59-5E97F4B0C398}"/>
          </ac:inkMkLst>
        </pc:inkChg>
      </pc:sldChg>
      <pc:sldChg chg="delSp mod modTransition">
        <pc:chgData name="代數白痴 顧" userId="316db6a4f7ef8138" providerId="LiveId" clId="{A6BEB8FA-3D0D-45EC-9A2F-C6437E3036EC}" dt="2023-11-06T05:09:23.939" v="1902"/>
        <pc:sldMkLst>
          <pc:docMk/>
          <pc:sldMk cId="300979642" sldId="395"/>
        </pc:sldMkLst>
        <pc:inkChg chg="del">
          <ac:chgData name="代數白痴 顧" userId="316db6a4f7ef8138" providerId="LiveId" clId="{A6BEB8FA-3D0D-45EC-9A2F-C6437E3036EC}" dt="2023-11-06T04:35:40.858" v="1" actId="478"/>
          <ac:inkMkLst>
            <pc:docMk/>
            <pc:sldMk cId="300979642" sldId="395"/>
            <ac:inkMk id="103" creationId="{6FCEF3BF-BD1A-C69B-FCC3-1B7C7F9EF99D}"/>
          </ac:inkMkLst>
        </pc:inkChg>
      </pc:sldChg>
      <pc:sldChg chg="modTransition">
        <pc:chgData name="代數白痴 顧" userId="316db6a4f7ef8138" providerId="LiveId" clId="{A6BEB8FA-3D0D-45EC-9A2F-C6437E3036EC}" dt="2023-11-06T05:09:23.938" v="1901"/>
        <pc:sldMkLst>
          <pc:docMk/>
          <pc:sldMk cId="3349795912" sldId="396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1385B33-9039-43A0-AAB0-1ADE216F984F}"/>
    <pc:docChg chg="custSel addSld modSld">
      <pc:chgData name="代數白痴 顧" userId="316db6a4f7ef8138" providerId="LiveId" clId="{31385B33-9039-43A0-AAB0-1ADE216F984F}" dt="2023-11-02T06:16:45.370" v="5093" actId="20577"/>
      <pc:docMkLst>
        <pc:docMk/>
      </pc:docMkLst>
      <pc:sldChg chg="addSp delSp modSp mod modTransition delAnim modAnim modNotesTx">
        <pc:chgData name="代數白痴 顧" userId="316db6a4f7ef8138" providerId="LiveId" clId="{31385B33-9039-43A0-AAB0-1ADE216F984F}" dt="2023-11-02T06:16:45.370" v="5093" actId="20577"/>
        <pc:sldMkLst>
          <pc:docMk/>
          <pc:sldMk cId="2267038628" sldId="392"/>
        </pc:sldMkLst>
        <pc:spChg chg="add mod">
          <ac:chgData name="代數白痴 顧" userId="316db6a4f7ef8138" providerId="LiveId" clId="{31385B33-9039-43A0-AAB0-1ADE216F984F}" dt="2023-11-02T05:28:13.303" v="703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2" creationId="{510FB948-53D0-3010-CEEA-D927689519C2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3" creationId="{8BBBAF66-67AE-D610-9DC5-207AC441F356}"/>
          </ac:spMkLst>
        </pc:spChg>
        <pc:spChg chg="del mod topLvl">
          <ac:chgData name="代數白痴 顧" userId="316db6a4f7ef8138" providerId="LiveId" clId="{31385B33-9039-43A0-AAB0-1ADE216F984F}" dt="2023-11-02T05:30:07.785" v="729" actId="478"/>
          <ac:spMkLst>
            <pc:docMk/>
            <pc:sldMk cId="2267038628" sldId="392"/>
            <ac:spMk id="14" creationId="{C043EF98-11FE-B4D8-260C-131752154F81}"/>
          </ac:spMkLst>
        </pc:spChg>
        <pc:spChg chg="mod topLvl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15" creationId="{43160A7A-3A81-23AE-A25B-21871CF89BDE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6" creationId="{BA5B5DC9-C08B-9B23-A5E4-CA75674BDDBB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7" creationId="{CC97547E-EBDB-20DA-F8A7-0E5A6AB451A8}"/>
          </ac:spMkLst>
        </pc:spChg>
        <pc:spChg chg="del mod topLvl">
          <ac:chgData name="代數白痴 顧" userId="316db6a4f7ef8138" providerId="LiveId" clId="{31385B33-9039-43A0-AAB0-1ADE216F984F}" dt="2023-11-02T05:25:20.634" v="552" actId="478"/>
          <ac:spMkLst>
            <pc:docMk/>
            <pc:sldMk cId="2267038628" sldId="392"/>
            <ac:spMk id="18" creationId="{7A21115F-987D-5DF9-8EF9-EA76321385F8}"/>
          </ac:spMkLst>
        </pc:spChg>
        <pc:spChg chg="add del mod">
          <ac:chgData name="代數白痴 顧" userId="316db6a4f7ef8138" providerId="LiveId" clId="{31385B33-9039-43A0-AAB0-1ADE216F984F}" dt="2023-11-02T04:55:52.102" v="472" actId="478"/>
          <ac:spMkLst>
            <pc:docMk/>
            <pc:sldMk cId="2267038628" sldId="392"/>
            <ac:spMk id="19" creationId="{C4A3E800-31C3-B3F0-AA32-8FD0E2753549}"/>
          </ac:spMkLst>
        </pc:spChg>
        <pc:spChg chg="mod">
          <ac:chgData name="代數白痴 顧" userId="316db6a4f7ef8138" providerId="LiveId" clId="{31385B33-9039-43A0-AAB0-1ADE216F984F}" dt="2023-11-02T05:52:30.138" v="3565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31385B33-9039-43A0-AAB0-1ADE216F984F}" dt="2023-11-02T05:00:14.538" v="518" actId="1035"/>
          <ac:spMkLst>
            <pc:docMk/>
            <pc:sldMk cId="2267038628" sldId="392"/>
            <ac:spMk id="61" creationId="{40D08769-339C-6C41-5594-6514C0FC2A5B}"/>
          </ac:spMkLst>
        </pc:spChg>
        <pc:spChg chg="add mod">
          <ac:chgData name="代數白痴 顧" userId="316db6a4f7ef8138" providerId="LiveId" clId="{31385B33-9039-43A0-AAB0-1ADE216F984F}" dt="2023-11-02T05:00:22.440" v="526" actId="1038"/>
          <ac:spMkLst>
            <pc:docMk/>
            <pc:sldMk cId="2267038628" sldId="392"/>
            <ac:spMk id="62" creationId="{1F9A51E8-B7D7-B127-9C10-731CE7075230}"/>
          </ac:spMkLst>
        </pc:spChg>
        <pc:spChg chg="add mod">
          <ac:chgData name="代數白痴 顧" userId="316db6a4f7ef8138" providerId="LiveId" clId="{31385B33-9039-43A0-AAB0-1ADE216F984F}" dt="2023-11-02T05:00:29.077" v="529" actId="1076"/>
          <ac:spMkLst>
            <pc:docMk/>
            <pc:sldMk cId="2267038628" sldId="392"/>
            <ac:spMk id="63" creationId="{EC72798D-1276-C463-F0A6-35D306485FF4}"/>
          </ac:spMkLst>
        </pc:spChg>
        <pc:spChg chg="add mod">
          <ac:chgData name="代數白痴 顧" userId="316db6a4f7ef8138" providerId="LiveId" clId="{31385B33-9039-43A0-AAB0-1ADE216F984F}" dt="2023-11-02T05:00:53.086" v="532" actId="1076"/>
          <ac:spMkLst>
            <pc:docMk/>
            <pc:sldMk cId="2267038628" sldId="392"/>
            <ac:spMk id="64" creationId="{3F58F069-2212-5D5E-1ABF-286E55ABB4DD}"/>
          </ac:spMkLst>
        </pc:spChg>
        <pc:spChg chg="add mod">
          <ac:chgData name="代數白痴 顧" userId="316db6a4f7ef8138" providerId="LiveId" clId="{31385B33-9039-43A0-AAB0-1ADE216F984F}" dt="2023-11-02T05:00:56.526" v="533" actId="1076"/>
          <ac:spMkLst>
            <pc:docMk/>
            <pc:sldMk cId="2267038628" sldId="392"/>
            <ac:spMk id="65" creationId="{0A00D1B6-7752-F48D-FB57-8117B64DBCE5}"/>
          </ac:spMkLst>
        </pc:spChg>
        <pc:spChg chg="add mod">
          <ac:chgData name="代數白痴 顧" userId="316db6a4f7ef8138" providerId="LiveId" clId="{31385B33-9039-43A0-AAB0-1ADE216F984F}" dt="2023-11-02T05:00:59.182" v="534" actId="1076"/>
          <ac:spMkLst>
            <pc:docMk/>
            <pc:sldMk cId="2267038628" sldId="392"/>
            <ac:spMk id="66" creationId="{081D9623-F374-D7BF-0D3D-ABB6B5DEEB5E}"/>
          </ac:spMkLst>
        </pc:spChg>
        <pc:spChg chg="add mod">
          <ac:chgData name="代數白痴 顧" userId="316db6a4f7ef8138" providerId="LiveId" clId="{31385B33-9039-43A0-AAB0-1ADE216F984F}" dt="2023-11-02T05:01:02.069" v="535" actId="1076"/>
          <ac:spMkLst>
            <pc:docMk/>
            <pc:sldMk cId="2267038628" sldId="392"/>
            <ac:spMk id="67" creationId="{074C9C3C-5A24-C9BE-767D-CAFDC089E260}"/>
          </ac:spMkLst>
        </pc:spChg>
        <pc:spChg chg="add mod">
          <ac:chgData name="代數白痴 顧" userId="316db6a4f7ef8138" providerId="LiveId" clId="{31385B33-9039-43A0-AAB0-1ADE216F984F}" dt="2023-11-02T05:01:09.789" v="539" actId="1076"/>
          <ac:spMkLst>
            <pc:docMk/>
            <pc:sldMk cId="2267038628" sldId="392"/>
            <ac:spMk id="68" creationId="{FE919956-DB78-24FC-2CCB-66070617397C}"/>
          </ac:spMkLst>
        </pc:spChg>
        <pc:spChg chg="add mod">
          <ac:chgData name="代數白痴 顧" userId="316db6a4f7ef8138" providerId="LiveId" clId="{31385B33-9039-43A0-AAB0-1ADE216F984F}" dt="2023-11-02T05:01:26.327" v="544" actId="1076"/>
          <ac:spMkLst>
            <pc:docMk/>
            <pc:sldMk cId="2267038628" sldId="392"/>
            <ac:spMk id="69" creationId="{816C0723-76B3-B374-8E79-BC762AB8A11C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2" creationId="{1473A7C1-9E39-1C56-C324-8A25DE3ABC9F}"/>
          </ac:spMkLst>
        </pc:spChg>
        <pc:spChg chg="add mod">
          <ac:chgData name="代數白痴 顧" userId="316db6a4f7ef8138" providerId="LiveId" clId="{31385B33-9039-43A0-AAB0-1ADE216F984F}" dt="2023-11-02T05:30:16.298" v="732" actId="164"/>
          <ac:spMkLst>
            <pc:docMk/>
            <pc:sldMk cId="2267038628" sldId="392"/>
            <ac:spMk id="75" creationId="{5D0D23E2-02EC-7AE0-956E-E99AE7AEC510}"/>
          </ac:spMkLst>
        </pc:spChg>
        <pc:spChg chg="mod topLvl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78" creationId="{E603C271-877E-20E9-0731-756F274F7C6D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1" creationId="{898F8BD6-F023-245B-4A52-BC7631ACA25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2" creationId="{E45D49C7-B6D4-711F-7ACA-EAE85A280478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83" creationId="{7231F015-FCCE-2AEF-9E8A-B56F5CE64B80}"/>
          </ac:spMkLst>
        </pc:spChg>
        <pc:spChg chg="add mod">
          <ac:chgData name="代數白痴 顧" userId="316db6a4f7ef8138" providerId="LiveId" clId="{31385B33-9039-43A0-AAB0-1ADE216F984F}" dt="2023-11-02T06:02:03.555" v="3820" actId="164"/>
          <ac:spMkLst>
            <pc:docMk/>
            <pc:sldMk cId="2267038628" sldId="392"/>
            <ac:spMk id="90" creationId="{F7EE09D7-9AEE-E76D-3EF8-29DCC0BC3072}"/>
          </ac:spMkLst>
        </pc:spChg>
        <pc:spChg chg="add mod ord">
          <ac:chgData name="代數白痴 顧" userId="316db6a4f7ef8138" providerId="LiveId" clId="{31385B33-9039-43A0-AAB0-1ADE216F984F}" dt="2023-11-02T06:03:13.689" v="3832" actId="167"/>
          <ac:spMkLst>
            <pc:docMk/>
            <pc:sldMk cId="2267038628" sldId="392"/>
            <ac:spMk id="92" creationId="{E1EEE5B3-1B67-F329-99DA-5087D543F169}"/>
          </ac:spMkLst>
        </pc:spChg>
        <pc:spChg chg="add mod ord">
          <ac:chgData name="代數白痴 顧" userId="316db6a4f7ef8138" providerId="LiveId" clId="{31385B33-9039-43A0-AAB0-1ADE216F984F}" dt="2023-11-02T06:03:39.358" v="3837" actId="167"/>
          <ac:spMkLst>
            <pc:docMk/>
            <pc:sldMk cId="2267038628" sldId="392"/>
            <ac:spMk id="93" creationId="{6A250D91-C260-FFC3-D706-F13341E844A1}"/>
          </ac:spMkLst>
        </pc:spChg>
        <pc:grpChg chg="add del mod">
          <ac:chgData name="代數白痴 顧" userId="316db6a4f7ef8138" providerId="LiveId" clId="{31385B33-9039-43A0-AAB0-1ADE216F984F}" dt="2023-11-02T05:25:10.141" v="546" actId="165"/>
          <ac:grpSpMkLst>
            <pc:docMk/>
            <pc:sldMk cId="2267038628" sldId="392"/>
            <ac:grpSpMk id="3" creationId="{AB24B9BC-086E-690E-86B6-3B88CCB21B14}"/>
          </ac:grpSpMkLst>
        </pc:grpChg>
        <pc:grpChg chg="add mod">
          <ac:chgData name="代數白痴 顧" userId="316db6a4f7ef8138" providerId="LiveId" clId="{31385B33-9039-43A0-AAB0-1ADE216F984F}" dt="2023-11-02T05:30:16.298" v="732" actId="164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31385B33-9039-43A0-AAB0-1ADE216F984F}" dt="2023-11-02T05:52:49.856" v="3570" actId="478"/>
          <ac:grpSpMkLst>
            <pc:docMk/>
            <pc:sldMk cId="2267038628" sldId="392"/>
            <ac:grpSpMk id="77" creationId="{412044C0-AC88-CB0E-B32D-A9628E529AEC}"/>
          </ac:grpSpMkLst>
        </pc:grpChg>
        <pc:grpChg chg="add mod">
          <ac:chgData name="代數白痴 顧" userId="316db6a4f7ef8138" providerId="LiveId" clId="{31385B33-9039-43A0-AAB0-1ADE216F984F}" dt="2023-11-02T06:02:09.238" v="3821" actId="1076"/>
          <ac:grpSpMkLst>
            <pc:docMk/>
            <pc:sldMk cId="2267038628" sldId="392"/>
            <ac:grpSpMk id="91" creationId="{03B1EE68-18DA-5E8E-B586-4686A6B6015D}"/>
          </ac:grpSpMkLst>
        </pc:grpChg>
        <pc:picChg chg="add del mod">
          <ac:chgData name="代數白痴 顧" userId="316db6a4f7ef8138" providerId="LiveId" clId="{31385B33-9039-43A0-AAB0-1ADE216F984F}" dt="2023-11-02T05:01:44.947" v="545" actId="478"/>
          <ac:picMkLst>
            <pc:docMk/>
            <pc:sldMk cId="2267038628" sldId="392"/>
            <ac:picMk id="4" creationId="{D91B20E7-D911-16BC-1BE7-F99AEB659DAF}"/>
          </ac:picMkLst>
        </pc:picChg>
        <pc:picChg chg="del">
          <ac:chgData name="代數白痴 顧" userId="316db6a4f7ef8138" providerId="LiveId" clId="{31385B33-9039-43A0-AAB0-1ADE216F984F}" dt="2023-11-01T23:43:47.931" v="3" actId="478"/>
          <ac:picMkLst>
            <pc:docMk/>
            <pc:sldMk cId="2267038628" sldId="392"/>
            <ac:picMk id="6" creationId="{E8B4CE5D-11C0-1F44-5CCD-3AF0F2C66663}"/>
          </ac:picMkLst>
        </pc:picChg>
        <pc:picChg chg="add del mod">
          <ac:chgData name="代數白痴 顧" userId="316db6a4f7ef8138" providerId="LiveId" clId="{31385B33-9039-43A0-AAB0-1ADE216F984F}" dt="2023-11-02T05:30:08.383" v="731" actId="478"/>
          <ac:picMkLst>
            <pc:docMk/>
            <pc:sldMk cId="2267038628" sldId="392"/>
            <ac:picMk id="71" creationId="{E1647F34-A060-E614-09E0-72ADA7B8A357}"/>
          </ac:picMkLst>
        </pc:picChg>
        <pc:cxnChg chg="del mod topLvl">
          <ac:chgData name="代數白痴 顧" userId="316db6a4f7ef8138" providerId="LiveId" clId="{31385B33-9039-43A0-AAB0-1ADE216F984F}" dt="2023-11-02T05:26:11.090" v="652" actId="478"/>
          <ac:cxnSpMkLst>
            <pc:docMk/>
            <pc:sldMk cId="2267038628" sldId="392"/>
            <ac:cxnSpMk id="5" creationId="{2B623643-4132-729B-2714-5F3ABEEAADDC}"/>
          </ac:cxnSpMkLst>
        </pc:cxnChg>
        <pc:cxnChg chg="mod topLvl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" creationId="{0D00D43E-C49A-7292-EE19-2201B70E1657}"/>
          </ac:cxnSpMkLst>
        </pc:cxnChg>
        <pc:cxnChg chg="add mod">
          <ac:chgData name="代數白痴 顧" userId="316db6a4f7ef8138" providerId="LiveId" clId="{31385B33-9039-43A0-AAB0-1ADE216F984F}" dt="2023-11-02T04:57:55.822" v="490" actId="14100"/>
          <ac:cxnSpMkLst>
            <pc:docMk/>
            <pc:sldMk cId="2267038628" sldId="392"/>
            <ac:cxnSpMk id="21" creationId="{53802914-879B-7558-4BC8-78BC44AE7938}"/>
          </ac:cxnSpMkLst>
        </pc:cxnChg>
        <pc:cxnChg chg="add mod">
          <ac:chgData name="代數白痴 顧" userId="316db6a4f7ef8138" providerId="LiveId" clId="{31385B33-9039-43A0-AAB0-1ADE216F984F}" dt="2023-11-02T04:55:52.102" v="472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31385B33-9039-43A0-AAB0-1ADE216F984F}" dt="2023-11-02T04:56:43.086" v="480" actId="14100"/>
          <ac:cxnSpMkLst>
            <pc:docMk/>
            <pc:sldMk cId="2267038628" sldId="392"/>
            <ac:cxnSpMk id="26" creationId="{E4D7EEBD-2139-766B-0D67-69FB241AFEED}"/>
          </ac:cxnSpMkLst>
        </pc:cxnChg>
        <pc:cxnChg chg="add del mod">
          <ac:chgData name="代數白痴 顧" userId="316db6a4f7ef8138" providerId="LiveId" clId="{31385B33-9039-43A0-AAB0-1ADE216F984F}" dt="2023-11-02T04:56:16.979" v="476" actId="478"/>
          <ac:cxnSpMkLst>
            <pc:docMk/>
            <pc:sldMk cId="2267038628" sldId="392"/>
            <ac:cxnSpMk id="28" creationId="{CDCD03F2-7D47-0344-5F08-2B5D35E7F596}"/>
          </ac:cxnSpMkLst>
        </pc:cxnChg>
        <pc:cxnChg chg="add">
          <ac:chgData name="代數白痴 顧" userId="316db6a4f7ef8138" providerId="LiveId" clId="{31385B33-9039-43A0-AAB0-1ADE216F984F}" dt="2023-11-02T04:56:52.841" v="481" actId="11529"/>
          <ac:cxnSpMkLst>
            <pc:docMk/>
            <pc:sldMk cId="2267038628" sldId="392"/>
            <ac:cxnSpMk id="36" creationId="{3D3E899D-4816-9BA9-BF99-59BD7083C4EA}"/>
          </ac:cxnSpMkLst>
        </pc:cxnChg>
        <pc:cxnChg chg="add">
          <ac:chgData name="代數白痴 顧" userId="316db6a4f7ef8138" providerId="LiveId" clId="{31385B33-9039-43A0-AAB0-1ADE216F984F}" dt="2023-11-02T04:57:02.669" v="482" actId="11529"/>
          <ac:cxnSpMkLst>
            <pc:docMk/>
            <pc:sldMk cId="2267038628" sldId="392"/>
            <ac:cxnSpMk id="38" creationId="{F7AD6108-F726-9CBC-4AE8-1EF0DBABACF6}"/>
          </ac:cxnSpMkLst>
        </pc:cxnChg>
        <pc:cxnChg chg="add">
          <ac:chgData name="代數白痴 顧" userId="316db6a4f7ef8138" providerId="LiveId" clId="{31385B33-9039-43A0-AAB0-1ADE216F984F}" dt="2023-11-02T04:57:09.719" v="483" actId="11529"/>
          <ac:cxnSpMkLst>
            <pc:docMk/>
            <pc:sldMk cId="2267038628" sldId="392"/>
            <ac:cxnSpMk id="40" creationId="{465C1A9D-4AB2-CD92-C3A8-E7A1F4A942B4}"/>
          </ac:cxnSpMkLst>
        </pc:cxnChg>
        <pc:cxnChg chg="add">
          <ac:chgData name="代數白痴 顧" userId="316db6a4f7ef8138" providerId="LiveId" clId="{31385B33-9039-43A0-AAB0-1ADE216F984F}" dt="2023-11-02T04:57:19.703" v="484" actId="11529"/>
          <ac:cxnSpMkLst>
            <pc:docMk/>
            <pc:sldMk cId="2267038628" sldId="392"/>
            <ac:cxnSpMk id="42" creationId="{7D284BA8-E49F-B23B-7334-3B757FF91E25}"/>
          </ac:cxnSpMkLst>
        </pc:cxnChg>
        <pc:cxnChg chg="add">
          <ac:chgData name="代數白痴 顧" userId="316db6a4f7ef8138" providerId="LiveId" clId="{31385B33-9039-43A0-AAB0-1ADE216F984F}" dt="2023-11-02T04:57:32.671" v="485" actId="11529"/>
          <ac:cxnSpMkLst>
            <pc:docMk/>
            <pc:sldMk cId="2267038628" sldId="392"/>
            <ac:cxnSpMk id="44" creationId="{88865717-5A98-4E79-6798-7D2EE23D2F6B}"/>
          </ac:cxnSpMkLst>
        </pc:cxnChg>
        <pc:cxnChg chg="add mod">
          <ac:chgData name="代數白痴 顧" userId="316db6a4f7ef8138" providerId="LiveId" clId="{31385B33-9039-43A0-AAB0-1ADE216F984F}" dt="2023-11-02T04:58:19.516" v="493" actId="692"/>
          <ac:cxnSpMkLst>
            <pc:docMk/>
            <pc:sldMk cId="2267038628" sldId="392"/>
            <ac:cxnSpMk id="48" creationId="{D2EE547D-E0C5-B21C-9664-E1CD21078921}"/>
          </ac:cxnSpMkLst>
        </pc:cxnChg>
        <pc:cxnChg chg="add mod">
          <ac:chgData name="代數白痴 顧" userId="316db6a4f7ef8138" providerId="LiveId" clId="{31385B33-9039-43A0-AAB0-1ADE216F984F}" dt="2023-11-02T04:58:40.938" v="497" actId="692"/>
          <ac:cxnSpMkLst>
            <pc:docMk/>
            <pc:sldMk cId="2267038628" sldId="392"/>
            <ac:cxnSpMk id="50" creationId="{5495CD0C-BCA9-D65D-2368-C1B9402E67BF}"/>
          </ac:cxnSpMkLst>
        </pc:cxnChg>
        <pc:cxnChg chg="add mod">
          <ac:chgData name="代數白痴 顧" userId="316db6a4f7ef8138" providerId="LiveId" clId="{31385B33-9039-43A0-AAB0-1ADE216F984F}" dt="2023-11-02T04:58:56.613" v="500" actId="692"/>
          <ac:cxnSpMkLst>
            <pc:docMk/>
            <pc:sldMk cId="2267038628" sldId="392"/>
            <ac:cxnSpMk id="53" creationId="{8B265833-6555-9A98-9DC0-896AB7543346}"/>
          </ac:cxnSpMkLst>
        </pc:cxnChg>
        <pc:cxnChg chg="add mod">
          <ac:chgData name="代數白痴 顧" userId="316db6a4f7ef8138" providerId="LiveId" clId="{31385B33-9039-43A0-AAB0-1ADE216F984F}" dt="2023-11-02T04:59:19.141" v="504" actId="692"/>
          <ac:cxnSpMkLst>
            <pc:docMk/>
            <pc:sldMk cId="2267038628" sldId="392"/>
            <ac:cxnSpMk id="55" creationId="{66A7AE79-969C-B29E-54DE-EB4DFDD7EA1A}"/>
          </ac:cxnSpMkLst>
        </pc:cxnChg>
        <pc:cxnChg chg="add mod">
          <ac:chgData name="代數白痴 顧" userId="316db6a4f7ef8138" providerId="LiveId" clId="{31385B33-9039-43A0-AAB0-1ADE216F984F}" dt="2023-11-02T04:59:34.074" v="507" actId="692"/>
          <ac:cxnSpMkLst>
            <pc:docMk/>
            <pc:sldMk cId="2267038628" sldId="392"/>
            <ac:cxnSpMk id="58" creationId="{7F602F9F-03FC-636E-88D9-79BD3CA9D175}"/>
          </ac:cxnSpMkLst>
        </pc:cxnChg>
        <pc:cxnChg chg="add mod">
          <ac:chgData name="代數白痴 顧" userId="316db6a4f7ef8138" providerId="LiveId" clId="{31385B33-9039-43A0-AAB0-1ADE216F984F}" dt="2023-11-02T04:59:51.333" v="510" actId="692"/>
          <ac:cxnSpMkLst>
            <pc:docMk/>
            <pc:sldMk cId="2267038628" sldId="392"/>
            <ac:cxnSpMk id="60" creationId="{B15DB53E-15D6-CDCF-FBE0-5070BDB07A16}"/>
          </ac:cxnSpMkLst>
        </pc:cxnChg>
        <pc:cxnChg chg="add mod">
          <ac:chgData name="代數白痴 顧" userId="316db6a4f7ef8138" providerId="LiveId" clId="{31385B33-9039-43A0-AAB0-1ADE216F984F}" dt="2023-11-02T05:30:16.298" v="732" actId="164"/>
          <ac:cxnSpMkLst>
            <pc:docMk/>
            <pc:sldMk cId="2267038628" sldId="392"/>
            <ac:cxnSpMk id="74" creationId="{33CAB680-F6D5-DC81-F490-8A52B37E4588}"/>
          </ac:cxnSpMkLst>
        </pc:cxnChg>
        <pc:cxnChg chg="del mod">
          <ac:chgData name="代數白痴 顧" userId="316db6a4f7ef8138" providerId="LiveId" clId="{31385B33-9039-43A0-AAB0-1ADE216F984F}" dt="2023-11-02T05:52:46.653" v="3568" actId="478"/>
          <ac:cxnSpMkLst>
            <pc:docMk/>
            <pc:sldMk cId="2267038628" sldId="392"/>
            <ac:cxnSpMk id="79" creationId="{5250C1AC-C0D3-C816-F52E-FBB866FB0E25}"/>
          </ac:cxnSpMkLst>
        </pc:cxnChg>
        <pc:cxnChg chg="del mod topLvl">
          <ac:chgData name="代數白痴 顧" userId="316db6a4f7ef8138" providerId="LiveId" clId="{31385B33-9039-43A0-AAB0-1ADE216F984F}" dt="2023-11-02T05:52:49.856" v="3570" actId="478"/>
          <ac:cxnSpMkLst>
            <pc:docMk/>
            <pc:sldMk cId="2267038628" sldId="392"/>
            <ac:cxnSpMk id="80" creationId="{43172F9E-B8B5-C9FE-C1AF-95CC9FED06E6}"/>
          </ac:cxnSpMkLst>
        </pc:cxnChg>
        <pc:cxnChg chg="add del mod">
          <ac:chgData name="代數白痴 顧" userId="316db6a4f7ef8138" providerId="LiveId" clId="{31385B33-9039-43A0-AAB0-1ADE216F984F}" dt="2023-11-02T05:59:42.284" v="3737" actId="478"/>
          <ac:cxnSpMkLst>
            <pc:docMk/>
            <pc:sldMk cId="2267038628" sldId="392"/>
            <ac:cxnSpMk id="85" creationId="{5906CBA4-F29A-91A1-33A7-FB0A5380BA6C}"/>
          </ac:cxnSpMkLst>
        </pc:cxnChg>
        <pc:cxnChg chg="add del mod">
          <ac:chgData name="代數白痴 顧" userId="316db6a4f7ef8138" providerId="LiveId" clId="{31385B33-9039-43A0-AAB0-1ADE216F984F}" dt="2023-11-02T05:59:43.870" v="3738" actId="478"/>
          <ac:cxnSpMkLst>
            <pc:docMk/>
            <pc:sldMk cId="2267038628" sldId="392"/>
            <ac:cxnSpMk id="87" creationId="{AB8EE2A3-5339-F01A-3E9F-4202BC25C676}"/>
          </ac:cxnSpMkLst>
        </pc:cxnChg>
      </pc:sldChg>
      <pc:sldChg chg="delSp mod modTransition">
        <pc:chgData name="代數白痴 顧" userId="316db6a4f7ef8138" providerId="LiveId" clId="{31385B33-9039-43A0-AAB0-1ADE216F984F}" dt="2023-11-01T23:50:13.082" v="455"/>
        <pc:sldMkLst>
          <pc:docMk/>
          <pc:sldMk cId="744568522" sldId="393"/>
        </pc:sldMkLst>
        <pc:picChg chg="del">
          <ac:chgData name="代數白痴 顧" userId="316db6a4f7ef8138" providerId="LiveId" clId="{31385B33-9039-43A0-AAB0-1ADE216F984F}" dt="2023-11-01T23:43:45.034" v="1" actId="478"/>
          <ac:picMkLst>
            <pc:docMk/>
            <pc:sldMk cId="744568522" sldId="393"/>
            <ac:picMk id="3" creationId="{FA9F684A-02A3-EBC4-F980-9FD630A5C9E8}"/>
          </ac:picMkLst>
        </pc:picChg>
        <pc:picChg chg="del">
          <ac:chgData name="代數白痴 顧" userId="316db6a4f7ef8138" providerId="LiveId" clId="{31385B33-9039-43A0-AAB0-1ADE216F984F}" dt="2023-11-01T23:43:46.069" v="2" actId="478"/>
          <ac:picMkLst>
            <pc:docMk/>
            <pc:sldMk cId="744568522" sldId="393"/>
            <ac:picMk id="5" creationId="{9628855E-AB87-C247-815C-E0D08849315A}"/>
          </ac:picMkLst>
        </pc:picChg>
        <pc:inkChg chg="del">
          <ac:chgData name="代數白痴 顧" userId="316db6a4f7ef8138" providerId="LiveId" clId="{31385B33-9039-43A0-AAB0-1ADE216F984F}" dt="2023-11-01T23:43:43.760" v="0" actId="478"/>
          <ac:inkMkLst>
            <pc:docMk/>
            <pc:sldMk cId="744568522" sldId="393"/>
            <ac:inkMk id="8" creationId="{E40BE09A-9C48-C8FB-41D8-0AA7225162D1}"/>
          </ac:inkMkLst>
        </pc:inkChg>
      </pc:sldChg>
      <pc:sldChg chg="add modTransition">
        <pc:chgData name="代數白痴 顧" userId="316db6a4f7ef8138" providerId="LiveId" clId="{31385B33-9039-43A0-AAB0-1ADE216F984F}" dt="2023-11-01T23:50:13.081" v="454"/>
        <pc:sldMkLst>
          <pc:docMk/>
          <pc:sldMk cId="581641856" sldId="394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E1A8CB-1411-4867-BE54-7567056B2900}"/>
    <pc:docChg chg="undo custSel addSld delSld modSld">
      <pc:chgData name="代數白痴 顧" userId="316db6a4f7ef8138" providerId="LiveId" clId="{46E1A8CB-1411-4867-BE54-7567056B2900}" dt="2023-11-06T02:00:10.829" v="4655" actId="20577"/>
      <pc:docMkLst>
        <pc:docMk/>
      </pc:docMkLst>
      <pc:sldChg chg="addSp delSp modSp mod modTransition delAnim modAnim modNotesTx">
        <pc:chgData name="代數白痴 顧" userId="316db6a4f7ef8138" providerId="LiveId" clId="{46E1A8CB-1411-4867-BE54-7567056B2900}" dt="2023-11-06T02:00:10.829" v="4655" actId="20577"/>
        <pc:sldMkLst>
          <pc:docMk/>
          <pc:sldMk cId="2267038628" sldId="392"/>
        </pc:sldMkLst>
        <pc:spChg chg="mod">
          <ac:chgData name="代數白痴 顧" userId="316db6a4f7ef8138" providerId="LiveId" clId="{46E1A8CB-1411-4867-BE54-7567056B2900}" dt="2023-11-06T00:13:55.857" v="367" actId="20577"/>
          <ac:spMkLst>
            <pc:docMk/>
            <pc:sldMk cId="2267038628" sldId="392"/>
            <ac:spMk id="2" creationId="{6BC152C1-428D-4208-384C-B2724DDFDAF3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6" creationId="{B340E56D-ED8D-782E-9F63-D6CD1E3493EA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8" creationId="{6C4B716A-39D5-CA3B-51C8-3B9FC5EB8D0A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9" creationId="{3B5947BC-044A-CAE2-10C6-DF93D7BB5F48}"/>
          </ac:spMkLst>
        </pc:spChg>
        <pc:spChg chg="mod topLvl">
          <ac:chgData name="代數白痴 顧" userId="316db6a4f7ef8138" providerId="LiveId" clId="{46E1A8CB-1411-4867-BE54-7567056B2900}" dt="2023-11-06T01:09:56.090" v="813" actId="164"/>
          <ac:spMkLst>
            <pc:docMk/>
            <pc:sldMk cId="2267038628" sldId="392"/>
            <ac:spMk id="10" creationId="{7311B407-3A6B-A3E1-5FFC-FB0432CD6CC3}"/>
          </ac:spMkLst>
        </pc:spChg>
        <pc:spChg chg="mo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1" creationId="{31DF1CFE-8E6F-C4C9-0A28-92C99A78DB85}"/>
          </ac:spMkLst>
        </pc:spChg>
        <pc:spChg chg="mo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2" creationId="{510FB948-53D0-3010-CEEA-D927689519C2}"/>
          </ac:spMkLst>
        </pc:spChg>
        <pc:spChg chg="mod ord topLvl">
          <ac:chgData name="代數白痴 顧" userId="316db6a4f7ef8138" providerId="LiveId" clId="{46E1A8CB-1411-4867-BE54-7567056B2900}" dt="2023-11-06T01:08:40.137" v="805" actId="166"/>
          <ac:spMkLst>
            <pc:docMk/>
            <pc:sldMk cId="2267038628" sldId="392"/>
            <ac:spMk id="13" creationId="{8BBBAF66-67AE-D610-9DC5-207AC441F356}"/>
          </ac:spMkLst>
        </pc:spChg>
        <pc:spChg chg="mod ord topLvl">
          <ac:chgData name="代數白痴 顧" userId="316db6a4f7ef8138" providerId="LiveId" clId="{46E1A8CB-1411-4867-BE54-7567056B2900}" dt="2023-11-06T01:06:41.510" v="632" actId="164"/>
          <ac:spMkLst>
            <pc:docMk/>
            <pc:sldMk cId="2267038628" sldId="392"/>
            <ac:spMk id="15" creationId="{43160A7A-3A81-23AE-A25B-21871CF89BDE}"/>
          </ac:spMkLst>
        </pc:spChg>
        <pc:spChg chg="add mod">
          <ac:chgData name="代數白痴 顧" userId="316db6a4f7ef8138" providerId="LiveId" clId="{46E1A8CB-1411-4867-BE54-7567056B2900}" dt="2023-11-06T00:15:27.222" v="473" actId="164"/>
          <ac:spMkLst>
            <pc:docMk/>
            <pc:sldMk cId="2267038628" sldId="392"/>
            <ac:spMk id="20" creationId="{8B0D1A76-435A-F60E-6CDB-940AF80F0852}"/>
          </ac:spMkLst>
        </pc:spChg>
        <pc:spChg chg="mod">
          <ac:chgData name="代數白痴 顧" userId="316db6a4f7ef8138" providerId="LiveId" clId="{46E1A8CB-1411-4867-BE54-7567056B2900}" dt="2023-11-06T01:10:12.513" v="834" actId="20577"/>
          <ac:spMkLst>
            <pc:docMk/>
            <pc:sldMk cId="2267038628" sldId="392"/>
            <ac:spMk id="23" creationId="{00000000-0000-0000-0000-000000000000}"/>
          </ac:spMkLst>
        </pc:spChg>
        <pc:spChg chg="add del mod">
          <ac:chgData name="代數白痴 顧" userId="316db6a4f7ef8138" providerId="LiveId" clId="{46E1A8CB-1411-4867-BE54-7567056B2900}" dt="2023-11-06T00:17:29.206" v="521" actId="478"/>
          <ac:spMkLst>
            <pc:docMk/>
            <pc:sldMk cId="2267038628" sldId="392"/>
            <ac:spMk id="28" creationId="{A486E8FB-6596-8B5D-E1F4-CB1E5CA3E42C}"/>
          </ac:spMkLst>
        </pc:spChg>
        <pc:spChg chg="add mod topLvl">
          <ac:chgData name="代數白痴 顧" userId="316db6a4f7ef8138" providerId="LiveId" clId="{46E1A8CB-1411-4867-BE54-7567056B2900}" dt="2023-11-06T00:21:02.644" v="562" actId="165"/>
          <ac:spMkLst>
            <pc:docMk/>
            <pc:sldMk cId="2267038628" sldId="392"/>
            <ac:spMk id="29" creationId="{7061D853-0737-31F1-AA74-281CCE722793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1" creationId="{40D08769-339C-6C41-5594-6514C0FC2A5B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2" creationId="{1F9A51E8-B7D7-B127-9C10-731CE7075230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63" creationId="{EC72798D-1276-C463-F0A6-35D306485FF4}"/>
          </ac:spMkLst>
        </pc:spChg>
        <pc:spChg chg="mod">
          <ac:chgData name="代數白痴 顧" userId="316db6a4f7ef8138" providerId="LiveId" clId="{46E1A8CB-1411-4867-BE54-7567056B2900}" dt="2023-11-06T00:23:44.992" v="583" actId="1076"/>
          <ac:spMkLst>
            <pc:docMk/>
            <pc:sldMk cId="2267038628" sldId="392"/>
            <ac:spMk id="64" creationId="{3F58F069-2212-5D5E-1ABF-286E55ABB4DD}"/>
          </ac:spMkLst>
        </pc:spChg>
        <pc:spChg chg="mod">
          <ac:chgData name="代數白痴 顧" userId="316db6a4f7ef8138" providerId="LiveId" clId="{46E1A8CB-1411-4867-BE54-7567056B2900}" dt="2023-11-06T00:21:52.816" v="566" actId="1076"/>
          <ac:spMkLst>
            <pc:docMk/>
            <pc:sldMk cId="2267038628" sldId="392"/>
            <ac:spMk id="65" creationId="{0A00D1B6-7752-F48D-FB57-8117B64DBCE5}"/>
          </ac:spMkLst>
        </pc:spChg>
        <pc:spChg chg="mod">
          <ac:chgData name="代數白痴 顧" userId="316db6a4f7ef8138" providerId="LiveId" clId="{46E1A8CB-1411-4867-BE54-7567056B2900}" dt="2023-11-06T00:22:30.745" v="571" actId="1076"/>
          <ac:spMkLst>
            <pc:docMk/>
            <pc:sldMk cId="2267038628" sldId="392"/>
            <ac:spMk id="66" creationId="{081D9623-F374-D7BF-0D3D-ABB6B5DEEB5E}"/>
          </ac:spMkLst>
        </pc:spChg>
        <pc:spChg chg="del mod">
          <ac:chgData name="代數白痴 顧" userId="316db6a4f7ef8138" providerId="LiveId" clId="{46E1A8CB-1411-4867-BE54-7567056B2900}" dt="2023-11-06T00:23:55.225" v="586" actId="478"/>
          <ac:spMkLst>
            <pc:docMk/>
            <pc:sldMk cId="2267038628" sldId="392"/>
            <ac:spMk id="67" creationId="{074C9C3C-5A24-C9BE-767D-CAFDC089E260}"/>
          </ac:spMkLst>
        </pc:spChg>
        <pc:spChg chg="del mod">
          <ac:chgData name="代數白痴 顧" userId="316db6a4f7ef8138" providerId="LiveId" clId="{46E1A8CB-1411-4867-BE54-7567056B2900}" dt="2023-11-06T00:23:55.225" v="586" actId="478"/>
          <ac:spMkLst>
            <pc:docMk/>
            <pc:sldMk cId="2267038628" sldId="392"/>
            <ac:spMk id="68" creationId="{FE919956-DB78-24FC-2CCB-66070617397C}"/>
          </ac:spMkLst>
        </pc:spChg>
        <pc:spChg chg="mod">
          <ac:chgData name="代數白痴 顧" userId="316db6a4f7ef8138" providerId="LiveId" clId="{46E1A8CB-1411-4867-BE54-7567056B2900}" dt="2023-11-06T00:23:52.377" v="585" actId="1076"/>
          <ac:spMkLst>
            <pc:docMk/>
            <pc:sldMk cId="2267038628" sldId="392"/>
            <ac:spMk id="69" creationId="{816C0723-76B3-B374-8E79-BC762AB8A11C}"/>
          </ac:spMkLst>
        </pc:spChg>
        <pc:spChg chg="del mod topLvl">
          <ac:chgData name="代數白痴 顧" userId="316db6a4f7ef8138" providerId="LiveId" clId="{46E1A8CB-1411-4867-BE54-7567056B2900}" dt="2023-11-06T01:05:01.454" v="614" actId="478"/>
          <ac:spMkLst>
            <pc:docMk/>
            <pc:sldMk cId="2267038628" sldId="392"/>
            <ac:spMk id="72" creationId="{1473A7C1-9E39-1C56-C324-8A25DE3ABC9F}"/>
          </ac:spMkLst>
        </pc:spChg>
        <pc:spChg chg="del mod topLvl">
          <ac:chgData name="代數白痴 顧" userId="316db6a4f7ef8138" providerId="LiveId" clId="{46E1A8CB-1411-4867-BE54-7567056B2900}" dt="2023-11-06T01:05:04.633" v="616" actId="478"/>
          <ac:spMkLst>
            <pc:docMk/>
            <pc:sldMk cId="2267038628" sldId="392"/>
            <ac:spMk id="75" creationId="{5D0D23E2-02EC-7AE0-956E-E99AE7AEC510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92" creationId="{E1EEE5B3-1B67-F329-99DA-5087D543F169}"/>
          </ac:spMkLst>
        </pc:spChg>
        <pc:spChg chg="del">
          <ac:chgData name="代數白痴 顧" userId="316db6a4f7ef8138" providerId="LiveId" clId="{46E1A8CB-1411-4867-BE54-7567056B2900}" dt="2023-11-06T00:12:24.787" v="234" actId="478"/>
          <ac:spMkLst>
            <pc:docMk/>
            <pc:sldMk cId="2267038628" sldId="392"/>
            <ac:spMk id="93" creationId="{6A250D91-C260-FFC3-D706-F13341E844A1}"/>
          </ac:spMkLst>
        </pc:spChg>
        <pc:spChg chg="add mod">
          <ac:chgData name="代數白痴 顧" userId="316db6a4f7ef8138" providerId="LiveId" clId="{46E1A8CB-1411-4867-BE54-7567056B2900}" dt="2023-11-06T00:31:07.476" v="597" actId="207"/>
          <ac:spMkLst>
            <pc:docMk/>
            <pc:sldMk cId="2267038628" sldId="392"/>
            <ac:spMk id="104" creationId="{56648529-2BCD-71C7-CA70-7E64F78F5682}"/>
          </ac:spMkLst>
        </pc:spChg>
        <pc:grpChg chg="add del mod">
          <ac:chgData name="代數白痴 顧" userId="316db6a4f7ef8138" providerId="LiveId" clId="{46E1A8CB-1411-4867-BE54-7567056B2900}" dt="2023-11-06T00:20:38.048" v="558" actId="478"/>
          <ac:grpSpMkLst>
            <pc:docMk/>
            <pc:sldMk cId="2267038628" sldId="392"/>
            <ac:grpSpMk id="27" creationId="{5907F484-C4EB-C0D4-930B-5B37EF57E965}"/>
          </ac:grpSpMkLst>
        </pc:grpChg>
        <pc:grpChg chg="del">
          <ac:chgData name="代數白痴 顧" userId="316db6a4f7ef8138" providerId="LiveId" clId="{46E1A8CB-1411-4867-BE54-7567056B2900}" dt="2023-11-06T00:31:16.293" v="598" actId="165"/>
          <ac:grpSpMkLst>
            <pc:docMk/>
            <pc:sldMk cId="2267038628" sldId="392"/>
            <ac:grpSpMk id="76" creationId="{07B858EA-4913-06C0-D666-493784990399}"/>
          </ac:grpSpMkLst>
        </pc:grpChg>
        <pc:grpChg chg="add del mod">
          <ac:chgData name="代數白痴 顧" userId="316db6a4f7ef8138" providerId="LiveId" clId="{46E1A8CB-1411-4867-BE54-7567056B2900}" dt="2023-11-06T00:21:02.644" v="562" actId="165"/>
          <ac:grpSpMkLst>
            <pc:docMk/>
            <pc:sldMk cId="2267038628" sldId="392"/>
            <ac:grpSpMk id="84" creationId="{56AA5E64-094F-5FC7-C503-C869607B9F34}"/>
          </ac:grpSpMkLst>
        </pc:grpChg>
        <pc:grpChg chg="del">
          <ac:chgData name="代數白痴 顧" userId="316db6a4f7ef8138" providerId="LiveId" clId="{46E1A8CB-1411-4867-BE54-7567056B2900}" dt="2023-11-06T00:12:11.821" v="227" actId="478"/>
          <ac:grpSpMkLst>
            <pc:docMk/>
            <pc:sldMk cId="2267038628" sldId="392"/>
            <ac:grpSpMk id="91" creationId="{03B1EE68-18DA-5E8E-B586-4686A6B6015D}"/>
          </ac:grpSpMkLst>
        </pc:grpChg>
        <pc:grpChg chg="add mod">
          <ac:chgData name="代數白痴 顧" userId="316db6a4f7ef8138" providerId="LiveId" clId="{46E1A8CB-1411-4867-BE54-7567056B2900}" dt="2023-11-06T01:09:56.090" v="813" actId="164"/>
          <ac:grpSpMkLst>
            <pc:docMk/>
            <pc:sldMk cId="2267038628" sldId="392"/>
            <ac:grpSpMk id="106" creationId="{07D956ED-7CA3-31F1-F1F9-94D0E52B76E3}"/>
          </ac:grpSpMkLst>
        </pc:grpChg>
        <pc:grpChg chg="add mod">
          <ac:chgData name="代數白痴 顧" userId="316db6a4f7ef8138" providerId="LiveId" clId="{46E1A8CB-1411-4867-BE54-7567056B2900}" dt="2023-11-06T01:09:56.090" v="813" actId="164"/>
          <ac:grpSpMkLst>
            <pc:docMk/>
            <pc:sldMk cId="2267038628" sldId="392"/>
            <ac:grpSpMk id="111" creationId="{53C1C806-18F0-34E6-74AA-ACE43AD65BA7}"/>
          </ac:grpSpMkLst>
        </pc:grpChg>
        <pc:graphicFrameChg chg="add del mod">
          <ac:chgData name="代數白痴 顧" userId="316db6a4f7ef8138" providerId="LiveId" clId="{46E1A8CB-1411-4867-BE54-7567056B2900}" dt="2023-11-06T00:13:15.834" v="261" actId="478"/>
          <ac:graphicFrameMkLst>
            <pc:docMk/>
            <pc:sldMk cId="2267038628" sldId="392"/>
            <ac:graphicFrameMk id="14" creationId="{C2F68032-4728-C6DE-BB7C-1AF8E66EC4F4}"/>
          </ac:graphicFrameMkLst>
        </pc:graphicFrameChg>
        <pc:graphicFrameChg chg="add mod">
          <ac:chgData name="代數白痴 顧" userId="316db6a4f7ef8138" providerId="LiveId" clId="{46E1A8CB-1411-4867-BE54-7567056B2900}" dt="2023-11-06T00:13:47.643" v="359" actId="1037"/>
          <ac:graphicFrameMkLst>
            <pc:docMk/>
            <pc:sldMk cId="2267038628" sldId="392"/>
            <ac:graphicFrameMk id="16" creationId="{92D621E7-48EA-CD52-3A22-85C7CA6795A4}"/>
          </ac:graphicFrameMkLst>
        </pc:graphicFrameChg>
        <pc:graphicFrameChg chg="add mod">
          <ac:chgData name="代數白痴 顧" userId="316db6a4f7ef8138" providerId="LiveId" clId="{46E1A8CB-1411-4867-BE54-7567056B2900}" dt="2023-11-06T00:14:21.015" v="462" actId="1037"/>
          <ac:graphicFrameMkLst>
            <pc:docMk/>
            <pc:sldMk cId="2267038628" sldId="392"/>
            <ac:graphicFrameMk id="17" creationId="{CE2F008C-06A9-5208-7A65-4E3FB9073501}"/>
          </ac:graphicFrameMkLst>
        </pc:graphicFrameChg>
        <pc:picChg chg="add del mod">
          <ac:chgData name="代數白痴 顧" userId="316db6a4f7ef8138" providerId="LiveId" clId="{46E1A8CB-1411-4867-BE54-7567056B2900}" dt="2023-11-06T00:19:28.548" v="539" actId="478"/>
          <ac:picMkLst>
            <pc:docMk/>
            <pc:sldMk cId="2267038628" sldId="392"/>
            <ac:picMk id="19" creationId="{7C7E325A-8D6D-AA81-DB18-A528EDD3269F}"/>
          </ac:picMkLst>
        </pc:picChg>
        <pc:picChg chg="add mod">
          <ac:chgData name="代數白痴 顧" userId="316db6a4f7ef8138" providerId="LiveId" clId="{46E1A8CB-1411-4867-BE54-7567056B2900}" dt="2023-11-06T01:06:41.510" v="632" actId="164"/>
          <ac:picMkLst>
            <pc:docMk/>
            <pc:sldMk cId="2267038628" sldId="392"/>
            <ac:picMk id="105" creationId="{9C6EE916-25DF-BD40-968E-2E1CAD84FB39}"/>
          </ac:picMkLst>
        </pc:picChg>
        <pc:inkChg chg="add del">
          <ac:chgData name="代數白痴 顧" userId="316db6a4f7ef8138" providerId="LiveId" clId="{46E1A8CB-1411-4867-BE54-7567056B2900}" dt="2023-11-06T00:30:54.161" v="593" actId="478"/>
          <ac:inkMkLst>
            <pc:docMk/>
            <pc:sldMk cId="2267038628" sldId="392"/>
            <ac:inkMk id="103" creationId="{6FCEF3BF-BD1A-C69B-FCC3-1B7C7F9EF99D}"/>
          </ac:inkMkLst>
        </pc:inkChg>
        <pc:inkChg chg="add mod">
          <ac:chgData name="代數白痴 顧" userId="316db6a4f7ef8138" providerId="LiveId" clId="{46E1A8CB-1411-4867-BE54-7567056B2900}" dt="2023-11-06T01:17:44.505" v="1155"/>
          <ac:inkMkLst>
            <pc:docMk/>
            <pc:sldMk cId="2267038628" sldId="392"/>
            <ac:inkMk id="112" creationId="{B37BF0E4-6924-4519-8D99-6885ECCBF776}"/>
          </ac:inkMkLst>
        </pc:inkChg>
        <pc:cxnChg chg="add">
          <ac:chgData name="代數白痴 顧" userId="316db6a4f7ef8138" providerId="LiveId" clId="{46E1A8CB-1411-4867-BE54-7567056B2900}" dt="2023-11-06T00:12:39.863" v="235" actId="11529"/>
          <ac:cxnSpMkLst>
            <pc:docMk/>
            <pc:sldMk cId="2267038628" sldId="392"/>
            <ac:cxnSpMk id="4" creationId="{8676EFFE-B7A8-ABAC-82D7-EDAAB92BD832}"/>
          </ac:cxnSpMkLst>
        </pc:cxnChg>
        <pc:cxnChg chg="add mod">
          <ac:chgData name="代數白痴 顧" userId="316db6a4f7ef8138" providerId="LiveId" clId="{46E1A8CB-1411-4867-BE54-7567056B2900}" dt="2023-11-06T00:12:49.529" v="244" actId="1036"/>
          <ac:cxnSpMkLst>
            <pc:docMk/>
            <pc:sldMk cId="2267038628" sldId="392"/>
            <ac:cxnSpMk id="5" creationId="{3EA39CE2-E801-B955-7125-B4F5FD26989A}"/>
          </ac:cxnSpMkLst>
        </pc:cxnChg>
        <pc:cxnChg chg="mod topLvl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7" creationId="{0D00D43E-C49A-7292-EE19-2201B70E1657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1" creationId="{53802914-879B-7558-4BC8-78BC44AE7938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4" creationId="{E64FB1FA-871A-97E6-0057-97E747F50A49}"/>
          </ac:cxnSpMkLst>
        </pc:cxnChg>
        <pc:cxnChg chg="add mod">
          <ac:chgData name="代數白痴 顧" userId="316db6a4f7ef8138" providerId="LiveId" clId="{46E1A8CB-1411-4867-BE54-7567056B2900}" dt="2023-11-06T00:20:38.048" v="558" actId="478"/>
          <ac:cxnSpMkLst>
            <pc:docMk/>
            <pc:sldMk cId="2267038628" sldId="392"/>
            <ac:cxnSpMk id="25" creationId="{5D6CA6C9-7523-9A20-9DE7-7D14D18831AC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26" creationId="{E4D7EEBD-2139-766B-0D67-69FB241AFEED}"/>
          </ac:cxnSpMkLst>
        </pc:cxnChg>
        <pc:cxnChg chg="add mod topLvl">
          <ac:chgData name="代數白痴 顧" userId="316db6a4f7ef8138" providerId="LiveId" clId="{46E1A8CB-1411-4867-BE54-7567056B2900}" dt="2023-11-06T00:22:22.105" v="570" actId="14100"/>
          <ac:cxnSpMkLst>
            <pc:docMk/>
            <pc:sldMk cId="2267038628" sldId="392"/>
            <ac:cxnSpMk id="31" creationId="{D3DF4A1B-001A-0EF8-E0D9-54B179A6BB1A}"/>
          </ac:cxnSpMkLst>
        </pc:cxnChg>
        <pc:cxnChg chg="add mod topLvl">
          <ac:chgData name="代數白痴 顧" userId="316db6a4f7ef8138" providerId="LiveId" clId="{46E1A8CB-1411-4867-BE54-7567056B2900}" dt="2023-11-06T00:22:09.721" v="568" actId="14100"/>
          <ac:cxnSpMkLst>
            <pc:docMk/>
            <pc:sldMk cId="2267038628" sldId="392"/>
            <ac:cxnSpMk id="35" creationId="{B26BCF93-8F2F-3553-D253-16BDD5A67743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36" creationId="{3D3E899D-4816-9BA9-BF99-59BD7083C4EA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38" creationId="{F7AD6108-F726-9CBC-4AE8-1EF0DBABACF6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0" creationId="{465C1A9D-4AB2-CD92-C3A8-E7A1F4A942B4}"/>
          </ac:cxnSpMkLst>
        </pc:cxnChg>
        <pc:cxnChg chg="add mod topLvl">
          <ac:chgData name="代數白痴 顧" userId="316db6a4f7ef8138" providerId="LiveId" clId="{46E1A8CB-1411-4867-BE54-7567056B2900}" dt="2023-11-06T00:21:02.644" v="562" actId="165"/>
          <ac:cxnSpMkLst>
            <pc:docMk/>
            <pc:sldMk cId="2267038628" sldId="392"/>
            <ac:cxnSpMk id="41" creationId="{AFFC8C85-08BC-C64E-2E4C-0C5844BF7689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2" creationId="{7D284BA8-E49F-B23B-7334-3B757FF91E25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4" creationId="{88865717-5A98-4E79-6798-7D2EE23D2F6B}"/>
          </ac:cxnSpMkLst>
        </pc:cxnChg>
        <pc:cxnChg chg="add mod topLvl">
          <ac:chgData name="代數白痴 顧" userId="316db6a4f7ef8138" providerId="LiveId" clId="{46E1A8CB-1411-4867-BE54-7567056B2900}" dt="2023-11-06T00:21:31.513" v="564" actId="14100"/>
          <ac:cxnSpMkLst>
            <pc:docMk/>
            <pc:sldMk cId="2267038628" sldId="392"/>
            <ac:cxnSpMk id="45" creationId="{AB442449-6774-5818-C754-2CD9CC2ECE81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48" creationId="{D2EE547D-E0C5-B21C-9664-E1CD21078921}"/>
          </ac:cxnSpMkLst>
        </pc:cxnChg>
        <pc:cxnChg chg="add mod topLvl">
          <ac:chgData name="代數白痴 顧" userId="316db6a4f7ef8138" providerId="LiveId" clId="{46E1A8CB-1411-4867-BE54-7567056B2900}" dt="2023-11-06T00:22:07.193" v="567" actId="14100"/>
          <ac:cxnSpMkLst>
            <pc:docMk/>
            <pc:sldMk cId="2267038628" sldId="392"/>
            <ac:cxnSpMk id="49" creationId="{855F7670-CC74-4496-425E-AEA13C06F2C9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0" creationId="{5495CD0C-BCA9-D65D-2368-C1B9402E67BF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3" creationId="{8B265833-6555-9A98-9DC0-896AB7543346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5" creationId="{66A7AE79-969C-B29E-54DE-EB4DFDD7EA1A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58" creationId="{7F602F9F-03FC-636E-88D9-79BD3CA9D175}"/>
          </ac:cxnSpMkLst>
        </pc:cxnChg>
        <pc:cxnChg chg="del">
          <ac:chgData name="代數白痴 顧" userId="316db6a4f7ef8138" providerId="LiveId" clId="{46E1A8CB-1411-4867-BE54-7567056B2900}" dt="2023-11-06T00:12:24.787" v="234" actId="478"/>
          <ac:cxnSpMkLst>
            <pc:docMk/>
            <pc:sldMk cId="2267038628" sldId="392"/>
            <ac:cxnSpMk id="60" creationId="{B15DB53E-15D6-CDCF-FBE0-5070BDB07A16}"/>
          </ac:cxnSpMkLst>
        </pc:cxnChg>
        <pc:cxnChg chg="del mod topLvl">
          <ac:chgData name="代數白痴 顧" userId="316db6a4f7ef8138" providerId="LiveId" clId="{46E1A8CB-1411-4867-BE54-7567056B2900}" dt="2023-11-06T01:05:03.473" v="615" actId="478"/>
          <ac:cxnSpMkLst>
            <pc:docMk/>
            <pc:sldMk cId="2267038628" sldId="392"/>
            <ac:cxnSpMk id="74" creationId="{33CAB680-F6D5-DC81-F490-8A52B37E4588}"/>
          </ac:cxnSpMkLst>
        </pc:cxnChg>
        <pc:cxnChg chg="add mod">
          <ac:chgData name="代數白痴 顧" userId="316db6a4f7ef8138" providerId="LiveId" clId="{46E1A8CB-1411-4867-BE54-7567056B2900}" dt="2023-11-06T00:22:55.788" v="575" actId="692"/>
          <ac:cxnSpMkLst>
            <pc:docMk/>
            <pc:sldMk cId="2267038628" sldId="392"/>
            <ac:cxnSpMk id="96" creationId="{C5205023-DC08-7222-1351-EE0C02DF8BF6}"/>
          </ac:cxnSpMkLst>
        </pc:cxnChg>
        <pc:cxnChg chg="add mod">
          <ac:chgData name="代數白痴 顧" userId="316db6a4f7ef8138" providerId="LiveId" clId="{46E1A8CB-1411-4867-BE54-7567056B2900}" dt="2023-11-06T00:23:38.520" v="582" actId="14100"/>
          <ac:cxnSpMkLst>
            <pc:docMk/>
            <pc:sldMk cId="2267038628" sldId="392"/>
            <ac:cxnSpMk id="99" creationId="{5060443B-1471-CC59-39F0-55BB98C57C3A}"/>
          </ac:cxnSpMkLst>
        </pc:cxnChg>
        <pc:cxnChg chg="add mod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108" creationId="{3F677534-3F2A-B66B-9794-65BD48CC6159}"/>
          </ac:cxnSpMkLst>
        </pc:cxnChg>
        <pc:cxnChg chg="add mod">
          <ac:chgData name="代數白痴 顧" userId="316db6a4f7ef8138" providerId="LiveId" clId="{46E1A8CB-1411-4867-BE54-7567056B2900}" dt="2023-11-06T01:09:56.090" v="813" actId="164"/>
          <ac:cxnSpMkLst>
            <pc:docMk/>
            <pc:sldMk cId="2267038628" sldId="392"/>
            <ac:cxnSpMk id="110" creationId="{C6AA7E82-B9A0-56AC-BE2E-561DFC421094}"/>
          </ac:cxnSpMkLst>
        </pc:cxnChg>
      </pc:sldChg>
      <pc:sldChg chg="addSp modSp mod modTransition">
        <pc:chgData name="代數白痴 顧" userId="316db6a4f7ef8138" providerId="LiveId" clId="{46E1A8CB-1411-4867-BE54-7567056B2900}" dt="2023-11-06T01:04:49.474" v="609" actId="14100"/>
        <pc:sldMkLst>
          <pc:docMk/>
          <pc:sldMk cId="744568522" sldId="393"/>
        </pc:sldMkLst>
        <pc:picChg chg="add mod">
          <ac:chgData name="代數白痴 顧" userId="316db6a4f7ef8138" providerId="LiveId" clId="{46E1A8CB-1411-4867-BE54-7567056B2900}" dt="2023-11-06T00:54:48.897" v="600" actId="1076"/>
          <ac:picMkLst>
            <pc:docMk/>
            <pc:sldMk cId="744568522" sldId="393"/>
            <ac:picMk id="3" creationId="{D925FBA0-0594-3E8B-7DF4-90A584648502}"/>
          </ac:picMkLst>
        </pc:picChg>
        <pc:picChg chg="add mod">
          <ac:chgData name="代數白痴 顧" userId="316db6a4f7ef8138" providerId="LiveId" clId="{46E1A8CB-1411-4867-BE54-7567056B2900}" dt="2023-11-06T01:04:49.474" v="609" actId="14100"/>
          <ac:picMkLst>
            <pc:docMk/>
            <pc:sldMk cId="744568522" sldId="393"/>
            <ac:picMk id="5" creationId="{16D3D4E6-1CB4-5528-42FD-AC64AE753CA8}"/>
          </ac:picMkLst>
        </pc:picChg>
        <pc:inkChg chg="add">
          <ac:chgData name="代數白痴 顧" userId="316db6a4f7ef8138" providerId="LiveId" clId="{46E1A8CB-1411-4867-BE54-7567056B2900}" dt="2023-11-06T01:04:38.438" v="604"/>
          <ac:inkMkLst>
            <pc:docMk/>
            <pc:sldMk cId="744568522" sldId="393"/>
            <ac:inkMk id="4" creationId="{145A5334-C334-0510-BF59-5E97F4B0C398}"/>
          </ac:inkMkLst>
        </pc:inkChg>
      </pc:sldChg>
      <pc:sldChg chg="del modTransition">
        <pc:chgData name="代數白痴 顧" userId="316db6a4f7ef8138" providerId="LiveId" clId="{46E1A8CB-1411-4867-BE54-7567056B2900}" dt="2023-11-06T00:30:49.544" v="592" actId="2696"/>
        <pc:sldMkLst>
          <pc:docMk/>
          <pc:sldMk cId="581641856" sldId="394"/>
        </pc:sldMkLst>
      </pc:sldChg>
      <pc:sldChg chg="add modTransition">
        <pc:chgData name="代數白痴 顧" userId="316db6a4f7ef8138" providerId="LiveId" clId="{46E1A8CB-1411-4867-BE54-7567056B2900}" dt="2023-11-06T00:54:50.138" v="602"/>
        <pc:sldMkLst>
          <pc:docMk/>
          <pc:sldMk cId="300979642" sldId="395"/>
        </pc:sldMkLst>
      </pc:sldChg>
      <pc:sldChg chg="addSp delSp modSp add mod modNotesTx">
        <pc:chgData name="代數白痴 顧" userId="316db6a4f7ef8138" providerId="LiveId" clId="{46E1A8CB-1411-4867-BE54-7567056B2900}" dt="2023-11-06T01:38:51.785" v="4652" actId="20577"/>
        <pc:sldMkLst>
          <pc:docMk/>
          <pc:sldMk cId="3349795912" sldId="396"/>
        </pc:sldMkLst>
        <pc:spChg chg="mod">
          <ac:chgData name="代數白痴 顧" userId="316db6a4f7ef8138" providerId="LiveId" clId="{46E1A8CB-1411-4867-BE54-7567056B2900}" dt="2023-11-06T01:17:13.417" v="1149" actId="20577"/>
          <ac:spMkLst>
            <pc:docMk/>
            <pc:sldMk cId="3349795912" sldId="396"/>
            <ac:spMk id="2" creationId="{6BC152C1-428D-4208-384C-B2724DDFDAF3}"/>
          </ac:spMkLst>
        </pc:spChg>
        <pc:spChg chg="add mod">
          <ac:chgData name="代數白痴 顧" userId="316db6a4f7ef8138" providerId="LiveId" clId="{46E1A8CB-1411-4867-BE54-7567056B2900}" dt="2023-11-06T01:16:44.221" v="1138" actId="1037"/>
          <ac:spMkLst>
            <pc:docMk/>
            <pc:sldMk cId="3349795912" sldId="396"/>
            <ac:spMk id="20" creationId="{1F1448C1-F158-7398-8236-3E57B70969B7}"/>
          </ac:spMkLst>
        </pc:spChg>
        <pc:spChg chg="mod">
          <ac:chgData name="代數白痴 顧" userId="316db6a4f7ef8138" providerId="LiveId" clId="{46E1A8CB-1411-4867-BE54-7567056B2900}" dt="2023-11-06T01:12:08.067" v="901" actId="20577"/>
          <ac:spMkLst>
            <pc:docMk/>
            <pc:sldMk cId="3349795912" sldId="396"/>
            <ac:spMk id="23" creationId="{00000000-0000-0000-0000-000000000000}"/>
          </ac:spMkLst>
        </pc:spChg>
        <pc:spChg chg="del">
          <ac:chgData name="代數白痴 顧" userId="316db6a4f7ef8138" providerId="LiveId" clId="{46E1A8CB-1411-4867-BE54-7567056B2900}" dt="2023-11-06T01:11:39.930" v="839" actId="478"/>
          <ac:spMkLst>
            <pc:docMk/>
            <pc:sldMk cId="3349795912" sldId="396"/>
            <ac:spMk id="29" creationId="{7061D853-0737-31F1-AA74-281CCE722793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4" creationId="{3F58F069-2212-5D5E-1ABF-286E55ABB4DD}"/>
          </ac:spMkLst>
        </pc:spChg>
        <pc:spChg chg="del">
          <ac:chgData name="代數白痴 顧" userId="316db6a4f7ef8138" providerId="LiveId" clId="{46E1A8CB-1411-4867-BE54-7567056B2900}" dt="2023-11-06T01:11:32.924" v="836" actId="478"/>
          <ac:spMkLst>
            <pc:docMk/>
            <pc:sldMk cId="3349795912" sldId="396"/>
            <ac:spMk id="65" creationId="{0A00D1B6-7752-F48D-FB57-8117B64DBCE5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6" creationId="{081D9623-F374-D7BF-0D3D-ABB6B5DEEB5E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69" creationId="{816C0723-76B3-B374-8E79-BC762AB8A11C}"/>
          </ac:spMkLst>
        </pc:spChg>
        <pc:spChg chg="del">
          <ac:chgData name="代數白痴 顧" userId="316db6a4f7ef8138" providerId="LiveId" clId="{46E1A8CB-1411-4867-BE54-7567056B2900}" dt="2023-11-06T01:11:35.438" v="837" actId="478"/>
          <ac:spMkLst>
            <pc:docMk/>
            <pc:sldMk cId="3349795912" sldId="396"/>
            <ac:spMk id="104" creationId="{56648529-2BCD-71C7-CA70-7E64F78F5682}"/>
          </ac:spMkLst>
        </pc:spChg>
        <pc:grpChg chg="del">
          <ac:chgData name="代數白痴 顧" userId="316db6a4f7ef8138" providerId="LiveId" clId="{46E1A8CB-1411-4867-BE54-7567056B2900}" dt="2023-11-06T01:11:32.924" v="836" actId="478"/>
          <ac:grpSpMkLst>
            <pc:docMk/>
            <pc:sldMk cId="3349795912" sldId="396"/>
            <ac:grpSpMk id="111" creationId="{53C1C806-18F0-34E6-74AA-ACE43AD65BA7}"/>
          </ac:grpSpMkLst>
        </pc:grpChg>
        <pc:graphicFrameChg chg="del">
          <ac:chgData name="代數白痴 顧" userId="316db6a4f7ef8138" providerId="LiveId" clId="{46E1A8CB-1411-4867-BE54-7567056B2900}" dt="2023-11-06T01:11:35.438" v="837" actId="478"/>
          <ac:graphicFrameMkLst>
            <pc:docMk/>
            <pc:sldMk cId="3349795912" sldId="396"/>
            <ac:graphicFrameMk id="16" creationId="{92D621E7-48EA-CD52-3A22-85C7CA6795A4}"/>
          </ac:graphicFrameMkLst>
        </pc:graphicFrameChg>
        <pc:graphicFrameChg chg="del">
          <ac:chgData name="代數白痴 顧" userId="316db6a4f7ef8138" providerId="LiveId" clId="{46E1A8CB-1411-4867-BE54-7567056B2900}" dt="2023-11-06T01:11:35.438" v="837" actId="478"/>
          <ac:graphicFrameMkLst>
            <pc:docMk/>
            <pc:sldMk cId="3349795912" sldId="396"/>
            <ac:graphicFrameMk id="17" creationId="{CE2F008C-06A9-5208-7A65-4E3FB9073501}"/>
          </ac:graphicFrameMkLst>
        </pc:graphicFrameChg>
        <pc:graphicFrameChg chg="add mod">
          <ac:chgData name="代數白痴 顧" userId="316db6a4f7ef8138" providerId="LiveId" clId="{46E1A8CB-1411-4867-BE54-7567056B2900}" dt="2023-11-06T01:17:23.093" v="1153" actId="1037"/>
          <ac:graphicFrameMkLst>
            <pc:docMk/>
            <pc:sldMk cId="3349795912" sldId="396"/>
            <ac:graphicFrameMk id="19" creationId="{95A9F036-4973-8CC5-8D25-7F5F5072474A}"/>
          </ac:graphicFrameMkLst>
        </pc:graphicFrameChg>
        <pc:picChg chg="add del">
          <ac:chgData name="代數白痴 顧" userId="316db6a4f7ef8138" providerId="LiveId" clId="{46E1A8CB-1411-4867-BE54-7567056B2900}" dt="2023-11-06T01:14:45.896" v="954" actId="478"/>
          <ac:picMkLst>
            <pc:docMk/>
            <pc:sldMk cId="3349795912" sldId="396"/>
            <ac:picMk id="18" creationId="{66A2B563-ACC1-1606-10C1-6781ECE48EB6}"/>
          </ac:picMkLst>
        </pc:picChg>
        <pc:cxnChg chg="del">
          <ac:chgData name="代數白痴 顧" userId="316db6a4f7ef8138" providerId="LiveId" clId="{46E1A8CB-1411-4867-BE54-7567056B2900}" dt="2023-11-06T01:12:43.958" v="936" actId="478"/>
          <ac:cxnSpMkLst>
            <pc:docMk/>
            <pc:sldMk cId="3349795912" sldId="396"/>
            <ac:cxnSpMk id="4" creationId="{8676EFFE-B7A8-ABAC-82D7-EDAAB92BD832}"/>
          </ac:cxnSpMkLst>
        </pc:cxnChg>
        <pc:cxnChg chg="del">
          <ac:chgData name="代數白痴 顧" userId="316db6a4f7ef8138" providerId="LiveId" clId="{46E1A8CB-1411-4867-BE54-7567056B2900}" dt="2023-11-06T01:12:43.958" v="936" actId="478"/>
          <ac:cxnSpMkLst>
            <pc:docMk/>
            <pc:sldMk cId="3349795912" sldId="396"/>
            <ac:cxnSpMk id="5" creationId="{3EA39CE2-E801-B955-7125-B4F5FD26989A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31" creationId="{D3DF4A1B-001A-0EF8-E0D9-54B179A6BB1A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35" creationId="{B26BCF93-8F2F-3553-D253-16BDD5A67743}"/>
          </ac:cxnSpMkLst>
        </pc:cxnChg>
        <pc:cxnChg chg="del mod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41" creationId="{AFFC8C85-08BC-C64E-2E4C-0C5844BF7689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45" creationId="{AB442449-6774-5818-C754-2CD9CC2ECE81}"/>
          </ac:cxnSpMkLst>
        </pc:cxnChg>
        <pc:cxnChg chg="del mod">
          <ac:chgData name="代數白痴 顧" userId="316db6a4f7ef8138" providerId="LiveId" clId="{46E1A8CB-1411-4867-BE54-7567056B2900}" dt="2023-11-06T01:11:38.693" v="838" actId="478"/>
          <ac:cxnSpMkLst>
            <pc:docMk/>
            <pc:sldMk cId="3349795912" sldId="396"/>
            <ac:cxnSpMk id="49" creationId="{855F7670-CC74-4496-425E-AEA13C06F2C9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96" creationId="{C5205023-DC08-7222-1351-EE0C02DF8BF6}"/>
          </ac:cxnSpMkLst>
        </pc:cxnChg>
        <pc:cxnChg chg="del">
          <ac:chgData name="代數白痴 顧" userId="316db6a4f7ef8138" providerId="LiveId" clId="{46E1A8CB-1411-4867-BE54-7567056B2900}" dt="2023-11-06T01:11:35.438" v="837" actId="478"/>
          <ac:cxnSpMkLst>
            <pc:docMk/>
            <pc:sldMk cId="3349795912" sldId="396"/>
            <ac:cxnSpMk id="99" creationId="{5060443B-1471-CC59-39F0-55BB98C57C3A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EE375-228D-A8CE-FFB7-03433E971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BC2E280-0BB9-675B-0B50-FC691FF085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6695E0F-F94A-D0AD-39AE-8C4286F39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https://youtu.be/elK2SISf7pE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9DABD67-FC24-407A-72CD-DBA995710B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015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109D5-1854-DE66-E7C3-E57155BA2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F4450A4A-0D76-3C8C-9032-D37215973076}"/>
              </a:ext>
            </a:extLst>
          </p:cNvPr>
          <p:cNvSpPr txBox="1"/>
          <p:nvPr/>
        </p:nvSpPr>
        <p:spPr>
          <a:xfrm>
            <a:off x="229614" y="846371"/>
            <a:ext cx="119623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上有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三點，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，且直線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與圓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相切於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點。今以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點為圓心，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長為半徑畫弧，交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點。若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OAB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40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70   (B) 75   (C) 80   (D) 85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D6E5B493-DAD0-F505-493E-AEB5A5A5C966}"/>
              </a:ext>
            </a:extLst>
          </p:cNvPr>
          <p:cNvSpPr/>
          <p:nvPr/>
        </p:nvSpPr>
        <p:spPr>
          <a:xfrm>
            <a:off x="752475" y="3051175"/>
            <a:ext cx="1936750" cy="1670050"/>
          </a:xfrm>
          <a:custGeom>
            <a:avLst/>
            <a:gdLst>
              <a:gd name="connsiteX0" fmla="*/ 1936750 w 1936750"/>
              <a:gd name="connsiteY0" fmla="*/ 1670050 h 1670050"/>
              <a:gd name="connsiteX1" fmla="*/ 911225 w 1936750"/>
              <a:gd name="connsiteY1" fmla="*/ 0 h 1670050"/>
              <a:gd name="connsiteX2" fmla="*/ 0 w 1936750"/>
              <a:gd name="connsiteY2" fmla="*/ 1358900 h 1670050"/>
              <a:gd name="connsiteX3" fmla="*/ 1936750 w 1936750"/>
              <a:gd name="connsiteY3" fmla="*/ 1670050 h 167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6750" h="1670050">
                <a:moveTo>
                  <a:pt x="1936750" y="1670050"/>
                </a:moveTo>
                <a:lnTo>
                  <a:pt x="911225" y="0"/>
                </a:lnTo>
                <a:lnTo>
                  <a:pt x="0" y="1358900"/>
                </a:lnTo>
                <a:lnTo>
                  <a:pt x="1936750" y="16700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905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5AB65A08-8263-7335-B050-696782A43526}"/>
              </a:ext>
            </a:extLst>
          </p:cNvPr>
          <p:cNvSpPr/>
          <p:nvPr/>
        </p:nvSpPr>
        <p:spPr>
          <a:xfrm>
            <a:off x="1663700" y="3063875"/>
            <a:ext cx="1025525" cy="1657350"/>
          </a:xfrm>
          <a:custGeom>
            <a:avLst/>
            <a:gdLst>
              <a:gd name="connsiteX0" fmla="*/ 0 w 1025525"/>
              <a:gd name="connsiteY0" fmla="*/ 0 h 1657350"/>
              <a:gd name="connsiteX1" fmla="*/ 914400 w 1025525"/>
              <a:gd name="connsiteY1" fmla="*/ 565150 h 1657350"/>
              <a:gd name="connsiteX2" fmla="*/ 1025525 w 1025525"/>
              <a:gd name="connsiteY2" fmla="*/ 1657350 h 1657350"/>
              <a:gd name="connsiteX3" fmla="*/ 0 w 1025525"/>
              <a:gd name="connsiteY3" fmla="*/ 0 h 165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5525" h="1657350">
                <a:moveTo>
                  <a:pt x="0" y="0"/>
                </a:moveTo>
                <a:lnTo>
                  <a:pt x="914400" y="565150"/>
                </a:lnTo>
                <a:lnTo>
                  <a:pt x="1025525" y="165735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1905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C758D0A5-5952-DC73-CAC4-47230A4A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等弧，圓心角相等</a:t>
            </a: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E0ED7483-9775-8665-3654-8BEB3FC527FC}"/>
              </a:ext>
            </a:extLst>
          </p:cNvPr>
          <p:cNvCxnSpPr/>
          <p:nvPr/>
        </p:nvCxnSpPr>
        <p:spPr>
          <a:xfrm>
            <a:off x="300772" y="1449240"/>
            <a:ext cx="403975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660A03C3-3438-D5E5-55D1-983DDB8CC65D}"/>
              </a:ext>
            </a:extLst>
          </p:cNvPr>
          <p:cNvSpPr txBox="1"/>
          <p:nvPr/>
        </p:nvSpPr>
        <p:spPr>
          <a:xfrm>
            <a:off x="1368325" y="2774975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2A8D4BB1-C36A-04CE-2648-F3A15C2FDA45}"/>
              </a:ext>
            </a:extLst>
          </p:cNvPr>
          <p:cNvSpPr txBox="1"/>
          <p:nvPr/>
        </p:nvSpPr>
        <p:spPr>
          <a:xfrm>
            <a:off x="3285575" y="2602768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25CC7240-504D-89F5-5FCA-D2F4010C25AA}"/>
              </a:ext>
            </a:extLst>
          </p:cNvPr>
          <p:cNvSpPr txBox="1"/>
          <p:nvPr/>
        </p:nvSpPr>
        <p:spPr>
          <a:xfrm>
            <a:off x="2500035" y="4695776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427EBE32-4096-CC91-6785-2E59E7A627AE}"/>
              </a:ext>
            </a:extLst>
          </p:cNvPr>
          <p:cNvSpPr txBox="1"/>
          <p:nvPr/>
        </p:nvSpPr>
        <p:spPr>
          <a:xfrm>
            <a:off x="2544481" y="3457059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DD004708-FCBA-56CC-5358-E58CA9F50DC1}"/>
              </a:ext>
            </a:extLst>
          </p:cNvPr>
          <p:cNvSpPr txBox="1"/>
          <p:nvPr/>
        </p:nvSpPr>
        <p:spPr>
          <a:xfrm>
            <a:off x="1902841" y="2258037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L</a:t>
            </a:r>
            <a:endParaRPr lang="zh-TW" altLang="en-US" b="1" i="1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96A9B6BA-E978-08A2-E645-9F193991816E}"/>
              </a:ext>
            </a:extLst>
          </p:cNvPr>
          <p:cNvSpPr txBox="1"/>
          <p:nvPr/>
        </p:nvSpPr>
        <p:spPr>
          <a:xfrm>
            <a:off x="449716" y="4167833"/>
            <a:ext cx="757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" name="弧形 2">
            <a:extLst>
              <a:ext uri="{FF2B5EF4-FFF2-40B4-BE49-F238E27FC236}">
                <a16:creationId xmlns:a16="http://schemas.microsoft.com/office/drawing/2014/main" id="{3E2929A5-69FB-DAB1-6BAE-99460BCA7FD8}"/>
              </a:ext>
            </a:extLst>
          </p:cNvPr>
          <p:cNvSpPr/>
          <p:nvPr/>
        </p:nvSpPr>
        <p:spPr>
          <a:xfrm>
            <a:off x="3958166" y="962407"/>
            <a:ext cx="605367" cy="478367"/>
          </a:xfrm>
          <a:prstGeom prst="arc">
            <a:avLst>
              <a:gd name="adj1" fmla="val 13574003"/>
              <a:gd name="adj2" fmla="val 1881337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弧形 5">
            <a:extLst>
              <a:ext uri="{FF2B5EF4-FFF2-40B4-BE49-F238E27FC236}">
                <a16:creationId xmlns:a16="http://schemas.microsoft.com/office/drawing/2014/main" id="{A7C75D84-9D75-4AF1-D329-5E28F32B63AA}"/>
              </a:ext>
            </a:extLst>
          </p:cNvPr>
          <p:cNvSpPr/>
          <p:nvPr/>
        </p:nvSpPr>
        <p:spPr>
          <a:xfrm>
            <a:off x="4563532" y="962408"/>
            <a:ext cx="605367" cy="478367"/>
          </a:xfrm>
          <a:prstGeom prst="arc">
            <a:avLst>
              <a:gd name="adj1" fmla="val 13648942"/>
              <a:gd name="adj2" fmla="val 1881337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FC506260-EFBC-214B-CA6B-F4CCB2EEE8B9}"/>
              </a:ext>
            </a:extLst>
          </p:cNvPr>
          <p:cNvSpPr/>
          <p:nvPr/>
        </p:nvSpPr>
        <p:spPr>
          <a:xfrm>
            <a:off x="1500623" y="2570762"/>
            <a:ext cx="2147923" cy="2147923"/>
          </a:xfrm>
          <a:prstGeom prst="ellipse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09B49248-EC47-012E-17C5-725EE55B5843}"/>
              </a:ext>
            </a:extLst>
          </p:cNvPr>
          <p:cNvCxnSpPr>
            <a:cxnSpLocks/>
          </p:cNvCxnSpPr>
          <p:nvPr/>
        </p:nvCxnSpPr>
        <p:spPr>
          <a:xfrm flipH="1" flipV="1">
            <a:off x="2581910" y="3636645"/>
            <a:ext cx="106680" cy="108204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9F8A5918-F2F0-5D13-2F77-BC74FD1F6311}"/>
              </a:ext>
            </a:extLst>
          </p:cNvPr>
          <p:cNvCxnSpPr>
            <a:cxnSpLocks/>
            <a:endCxn id="14" idx="7"/>
          </p:cNvCxnSpPr>
          <p:nvPr/>
        </p:nvCxnSpPr>
        <p:spPr>
          <a:xfrm flipV="1">
            <a:off x="2693844" y="2885318"/>
            <a:ext cx="640146" cy="183336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8189F09D-4A6C-D730-CDF8-70F7EC6E705C}"/>
              </a:ext>
            </a:extLst>
          </p:cNvPr>
          <p:cNvCxnSpPr>
            <a:stCxn id="14" idx="7"/>
          </p:cNvCxnSpPr>
          <p:nvPr/>
        </p:nvCxnSpPr>
        <p:spPr>
          <a:xfrm flipH="1">
            <a:off x="1672590" y="2885318"/>
            <a:ext cx="1661400" cy="17220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7A8A7AC6-6AF3-5509-D576-DAF0446DC7BB}"/>
              </a:ext>
            </a:extLst>
          </p:cNvPr>
          <p:cNvCxnSpPr>
            <a:cxnSpLocks/>
          </p:cNvCxnSpPr>
          <p:nvPr/>
        </p:nvCxnSpPr>
        <p:spPr>
          <a:xfrm>
            <a:off x="1667510" y="3062605"/>
            <a:ext cx="910497" cy="57404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9DA534DC-F3EE-7684-8EFC-AEFB4AA1A454}"/>
              </a:ext>
            </a:extLst>
          </p:cNvPr>
          <p:cNvCxnSpPr>
            <a:cxnSpLocks/>
          </p:cNvCxnSpPr>
          <p:nvPr/>
        </p:nvCxnSpPr>
        <p:spPr>
          <a:xfrm flipV="1">
            <a:off x="580390" y="2570762"/>
            <a:ext cx="1422400" cy="209204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C7BC9E56-58CE-9F3B-DFEE-FD3B6E2E2D39}"/>
              </a:ext>
            </a:extLst>
          </p:cNvPr>
          <p:cNvCxnSpPr>
            <a:cxnSpLocks/>
          </p:cNvCxnSpPr>
          <p:nvPr/>
        </p:nvCxnSpPr>
        <p:spPr>
          <a:xfrm>
            <a:off x="748030" y="4408805"/>
            <a:ext cx="1944463" cy="30988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弧形 47">
            <a:extLst>
              <a:ext uri="{FF2B5EF4-FFF2-40B4-BE49-F238E27FC236}">
                <a16:creationId xmlns:a16="http://schemas.microsoft.com/office/drawing/2014/main" id="{90E2D84A-84A0-492B-6F25-5CDFF47B8BC6}"/>
              </a:ext>
            </a:extLst>
          </p:cNvPr>
          <p:cNvSpPr/>
          <p:nvPr/>
        </p:nvSpPr>
        <p:spPr>
          <a:xfrm>
            <a:off x="730250" y="2766530"/>
            <a:ext cx="3904843" cy="3878338"/>
          </a:xfrm>
          <a:prstGeom prst="arc">
            <a:avLst>
              <a:gd name="adj1" fmla="val 10450243"/>
              <a:gd name="adj2" fmla="val 1205089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弧形 55">
            <a:extLst>
              <a:ext uri="{FF2B5EF4-FFF2-40B4-BE49-F238E27FC236}">
                <a16:creationId xmlns:a16="http://schemas.microsoft.com/office/drawing/2014/main" id="{2DA80A71-4212-ED66-0BF8-BEAC8AF353F1}"/>
              </a:ext>
            </a:extLst>
          </p:cNvPr>
          <p:cNvSpPr/>
          <p:nvPr/>
        </p:nvSpPr>
        <p:spPr>
          <a:xfrm>
            <a:off x="730250" y="2766530"/>
            <a:ext cx="3902589" cy="3878338"/>
          </a:xfrm>
          <a:prstGeom prst="arc">
            <a:avLst>
              <a:gd name="adj1" fmla="val 10433217"/>
              <a:gd name="adj2" fmla="val 14783859"/>
            </a:avLst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id="{31C5D526-0DE7-AFE4-5FA5-F619CD0E4D92}"/>
              </a:ext>
            </a:extLst>
          </p:cNvPr>
          <p:cNvCxnSpPr>
            <a:cxnSpLocks/>
          </p:cNvCxnSpPr>
          <p:nvPr/>
        </p:nvCxnSpPr>
        <p:spPr>
          <a:xfrm flipH="1" flipV="1">
            <a:off x="1667510" y="3057525"/>
            <a:ext cx="1021080" cy="1661160"/>
          </a:xfrm>
          <a:prstGeom prst="line">
            <a:avLst/>
          </a:prstGeom>
          <a:ln w="1905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群組 97">
            <a:extLst>
              <a:ext uri="{FF2B5EF4-FFF2-40B4-BE49-F238E27FC236}">
                <a16:creationId xmlns:a16="http://schemas.microsoft.com/office/drawing/2014/main" id="{F65DECB5-CD51-7326-0FA0-52DCFE3B2800}"/>
              </a:ext>
            </a:extLst>
          </p:cNvPr>
          <p:cNvGrpSpPr/>
          <p:nvPr/>
        </p:nvGrpSpPr>
        <p:grpSpPr>
          <a:xfrm>
            <a:off x="208352" y="5091353"/>
            <a:ext cx="11983648" cy="1695717"/>
            <a:chOff x="208352" y="5091353"/>
            <a:chExt cx="11983648" cy="1695717"/>
          </a:xfrm>
        </p:grpSpPr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9FDF3448-E4E3-2A39-F2D1-16F91256402C}"/>
                </a:ext>
              </a:extLst>
            </p:cNvPr>
            <p:cNvSpPr txBox="1"/>
            <p:nvPr/>
          </p:nvSpPr>
          <p:spPr>
            <a:xfrm>
              <a:off x="208352" y="5726523"/>
              <a:ext cx="7588629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通過五邊形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OCBAD</a:t>
              </a:r>
              <a:r>
                <a:rPr lang="zh-TW" altLang="en-US" dirty="0">
                  <a:ea typeface="微軟正黑體" panose="020B0604030504040204" pitchFamily="34" charset="-120"/>
                </a:rPr>
                <a:t> 的四個頂點，若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CAD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175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65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45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的度數為何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35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(B) 45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zh-TW" altLang="en-US" b="1" baseline="40000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50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 (D) 55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o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id="{5688928E-1626-A69C-E17A-B24523509254}"/>
                </a:ext>
              </a:extLst>
            </p:cNvPr>
            <p:cNvCxnSpPr>
              <a:cxnSpLocks/>
            </p:cNvCxnSpPr>
            <p:nvPr/>
          </p:nvCxnSpPr>
          <p:spPr>
            <a:xfrm>
              <a:off x="302839" y="5700470"/>
              <a:ext cx="749414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文字方塊 63">
              <a:extLst>
                <a:ext uri="{FF2B5EF4-FFF2-40B4-BE49-F238E27FC236}">
                  <a16:creationId xmlns:a16="http://schemas.microsoft.com/office/drawing/2014/main" id="{BEA47FBE-2A4C-E436-AA71-DC8F7EA06311}"/>
                </a:ext>
              </a:extLst>
            </p:cNvPr>
            <p:cNvSpPr txBox="1"/>
            <p:nvPr/>
          </p:nvSpPr>
          <p:spPr>
            <a:xfrm>
              <a:off x="634023" y="530962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ECF6D5D7-8680-1B11-E15C-5F26962B0996}"/>
                </a:ext>
              </a:extLst>
            </p:cNvPr>
            <p:cNvSpPr/>
            <p:nvPr/>
          </p:nvSpPr>
          <p:spPr>
            <a:xfrm>
              <a:off x="321890" y="534691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文字方塊 65">
              <a:extLst>
                <a:ext uri="{FF2B5EF4-FFF2-40B4-BE49-F238E27FC236}">
                  <a16:creationId xmlns:a16="http://schemas.microsoft.com/office/drawing/2014/main" id="{1B5AA0B3-3071-B9C8-4CB1-A73F1C91F63D}"/>
                </a:ext>
              </a:extLst>
            </p:cNvPr>
            <p:cNvSpPr txBox="1"/>
            <p:nvPr/>
          </p:nvSpPr>
          <p:spPr>
            <a:xfrm>
              <a:off x="9655277" y="6404431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67" name="文字方塊 66">
              <a:extLst>
                <a:ext uri="{FF2B5EF4-FFF2-40B4-BE49-F238E27FC236}">
                  <a16:creationId xmlns:a16="http://schemas.microsoft.com/office/drawing/2014/main" id="{6EAD455F-92CF-80B0-DC8B-D21064D52EED}"/>
                </a:ext>
              </a:extLst>
            </p:cNvPr>
            <p:cNvSpPr txBox="1"/>
            <p:nvPr/>
          </p:nvSpPr>
          <p:spPr>
            <a:xfrm>
              <a:off x="8931920" y="5091353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68" name="文字方塊 67">
              <a:extLst>
                <a:ext uri="{FF2B5EF4-FFF2-40B4-BE49-F238E27FC236}">
                  <a16:creationId xmlns:a16="http://schemas.microsoft.com/office/drawing/2014/main" id="{DA7CF09A-562C-D4CD-8B91-D921FB2830FF}"/>
                </a:ext>
              </a:extLst>
            </p:cNvPr>
            <p:cNvSpPr txBox="1"/>
            <p:nvPr/>
          </p:nvSpPr>
          <p:spPr>
            <a:xfrm>
              <a:off x="8353034" y="5319206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69" name="文字方塊 68">
              <a:extLst>
                <a:ext uri="{FF2B5EF4-FFF2-40B4-BE49-F238E27FC236}">
                  <a16:creationId xmlns:a16="http://schemas.microsoft.com/office/drawing/2014/main" id="{F993359E-CE3C-F7D4-8078-1C029433937F}"/>
                </a:ext>
              </a:extLst>
            </p:cNvPr>
            <p:cNvSpPr txBox="1"/>
            <p:nvPr/>
          </p:nvSpPr>
          <p:spPr>
            <a:xfrm>
              <a:off x="8144194" y="5675146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70" name="文字方塊 69">
              <a:extLst>
                <a:ext uri="{FF2B5EF4-FFF2-40B4-BE49-F238E27FC236}">
                  <a16:creationId xmlns:a16="http://schemas.microsoft.com/office/drawing/2014/main" id="{E2F0138A-002E-4D0D-6DB0-939E3CA4A731}"/>
                </a:ext>
              </a:extLst>
            </p:cNvPr>
            <p:cNvSpPr txBox="1"/>
            <p:nvPr/>
          </p:nvSpPr>
          <p:spPr>
            <a:xfrm>
              <a:off x="8888402" y="5948978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O</a:t>
              </a:r>
              <a:endParaRPr lang="zh-TW" altLang="en-US" sz="1600" b="1" i="1" dirty="0"/>
            </a:p>
          </p:txBody>
        </p:sp>
        <p:sp>
          <p:nvSpPr>
            <p:cNvPr id="74" name="弧形 73">
              <a:extLst>
                <a:ext uri="{FF2B5EF4-FFF2-40B4-BE49-F238E27FC236}">
                  <a16:creationId xmlns:a16="http://schemas.microsoft.com/office/drawing/2014/main" id="{CC396827-8D98-42BC-11E6-60B59134749F}"/>
                </a:ext>
              </a:extLst>
            </p:cNvPr>
            <p:cNvSpPr/>
            <p:nvPr/>
          </p:nvSpPr>
          <p:spPr>
            <a:xfrm>
              <a:off x="5065330" y="5756730"/>
              <a:ext cx="748223" cy="642621"/>
            </a:xfrm>
            <a:prstGeom prst="arc">
              <a:avLst>
                <a:gd name="adj1" fmla="val 13715600"/>
                <a:gd name="adj2" fmla="val 18664726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弧形 74">
              <a:extLst>
                <a:ext uri="{FF2B5EF4-FFF2-40B4-BE49-F238E27FC236}">
                  <a16:creationId xmlns:a16="http://schemas.microsoft.com/office/drawing/2014/main" id="{ED1F4873-0645-83DE-D8CF-FAC9D0276073}"/>
                </a:ext>
              </a:extLst>
            </p:cNvPr>
            <p:cNvSpPr/>
            <p:nvPr/>
          </p:nvSpPr>
          <p:spPr>
            <a:xfrm>
              <a:off x="1490463" y="6112590"/>
              <a:ext cx="748223" cy="642621"/>
            </a:xfrm>
            <a:prstGeom prst="arc">
              <a:avLst>
                <a:gd name="adj1" fmla="val 14439741"/>
                <a:gd name="adj2" fmla="val 18102570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橢圓 78">
              <a:extLst>
                <a:ext uri="{FF2B5EF4-FFF2-40B4-BE49-F238E27FC236}">
                  <a16:creationId xmlns:a16="http://schemas.microsoft.com/office/drawing/2014/main" id="{DEF5536B-63AB-7DFA-A8A9-7F95B2F722F5}"/>
                </a:ext>
              </a:extLst>
            </p:cNvPr>
            <p:cNvSpPr/>
            <p:nvPr/>
          </p:nvSpPr>
          <p:spPr>
            <a:xfrm>
              <a:off x="8515350" y="5398667"/>
              <a:ext cx="1222265" cy="1222265"/>
            </a:xfrm>
            <a:prstGeom prst="ellipse">
              <a:avLst/>
            </a:prstGeom>
            <a:noFill/>
            <a:ln w="1524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3" name="直線接點 82">
              <a:extLst>
                <a:ext uri="{FF2B5EF4-FFF2-40B4-BE49-F238E27FC236}">
                  <a16:creationId xmlns:a16="http://schemas.microsoft.com/office/drawing/2014/main" id="{EA6D024C-1958-63D5-FE65-DD7FA7890C0B}"/>
                </a:ext>
              </a:extLst>
            </p:cNvPr>
            <p:cNvCxnSpPr/>
            <p:nvPr/>
          </p:nvCxnSpPr>
          <p:spPr>
            <a:xfrm flipV="1">
              <a:off x="9126681" y="5869517"/>
              <a:ext cx="595169" cy="142112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>
              <a:extLst>
                <a:ext uri="{FF2B5EF4-FFF2-40B4-BE49-F238E27FC236}">
                  <a16:creationId xmlns:a16="http://schemas.microsoft.com/office/drawing/2014/main" id="{4CEBA00C-36FF-2BEF-2DB2-7FD9A951F88E}"/>
                </a:ext>
              </a:extLst>
            </p:cNvPr>
            <p:cNvCxnSpPr>
              <a:cxnSpLocks/>
              <a:endCxn id="79" idx="0"/>
            </p:cNvCxnSpPr>
            <p:nvPr/>
          </p:nvCxnSpPr>
          <p:spPr>
            <a:xfrm flipH="1" flipV="1">
              <a:off x="9126483" y="5398667"/>
              <a:ext cx="595169" cy="47085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>
              <a:extLst>
                <a:ext uri="{FF2B5EF4-FFF2-40B4-BE49-F238E27FC236}">
                  <a16:creationId xmlns:a16="http://schemas.microsoft.com/office/drawing/2014/main" id="{0E84040F-16B4-80F2-3616-DE221863E0E2}"/>
                </a:ext>
              </a:extLst>
            </p:cNvPr>
            <p:cNvCxnSpPr>
              <a:stCxn id="79" idx="0"/>
              <a:endCxn id="79" idx="1"/>
            </p:cNvCxnSpPr>
            <p:nvPr/>
          </p:nvCxnSpPr>
          <p:spPr>
            <a:xfrm flipH="1">
              <a:off x="8694347" y="5398667"/>
              <a:ext cx="432136" cy="178997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接點 89">
              <a:extLst>
                <a:ext uri="{FF2B5EF4-FFF2-40B4-BE49-F238E27FC236}">
                  <a16:creationId xmlns:a16="http://schemas.microsoft.com/office/drawing/2014/main" id="{2C565C62-0B8B-67C0-82A4-005676373B05}"/>
                </a:ext>
              </a:extLst>
            </p:cNvPr>
            <p:cNvCxnSpPr>
              <a:cxnSpLocks/>
              <a:stCxn id="79" idx="1"/>
            </p:cNvCxnSpPr>
            <p:nvPr/>
          </p:nvCxnSpPr>
          <p:spPr>
            <a:xfrm flipH="1">
              <a:off x="8530918" y="5577664"/>
              <a:ext cx="163429" cy="311457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>
              <a:extLst>
                <a:ext uri="{FF2B5EF4-FFF2-40B4-BE49-F238E27FC236}">
                  <a16:creationId xmlns:a16="http://schemas.microsoft.com/office/drawing/2014/main" id="{B7443801-FF04-5A97-2E13-5AD35FE98B91}"/>
                </a:ext>
              </a:extLst>
            </p:cNvPr>
            <p:cNvCxnSpPr>
              <a:cxnSpLocks/>
            </p:cNvCxnSpPr>
            <p:nvPr/>
          </p:nvCxnSpPr>
          <p:spPr>
            <a:xfrm>
              <a:off x="8531314" y="5889121"/>
              <a:ext cx="594971" cy="122508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文字方塊 95">
              <a:extLst>
                <a:ext uri="{FF2B5EF4-FFF2-40B4-BE49-F238E27FC236}">
                  <a16:creationId xmlns:a16="http://schemas.microsoft.com/office/drawing/2014/main" id="{121011E5-4F47-8DD2-640F-FE17D417570C}"/>
                </a:ext>
              </a:extLst>
            </p:cNvPr>
            <p:cNvSpPr txBox="1"/>
            <p:nvPr/>
          </p:nvSpPr>
          <p:spPr>
            <a:xfrm>
              <a:off x="9610535" y="5644840"/>
              <a:ext cx="47576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97" name="橢圓 96">
              <a:extLst>
                <a:ext uri="{FF2B5EF4-FFF2-40B4-BE49-F238E27FC236}">
                  <a16:creationId xmlns:a16="http://schemas.microsoft.com/office/drawing/2014/main" id="{662BC3EF-29C3-B395-7A0F-D6E22A0C455B}"/>
                </a:ext>
              </a:extLst>
            </p:cNvPr>
            <p:cNvSpPr/>
            <p:nvPr/>
          </p:nvSpPr>
          <p:spPr>
            <a:xfrm>
              <a:off x="9110916" y="5987844"/>
              <a:ext cx="45719" cy="45719"/>
            </a:xfrm>
            <a:prstGeom prst="ellipse">
              <a:avLst/>
            </a:prstGeom>
            <a:solidFill>
              <a:schemeClr val="tx1"/>
            </a:solidFill>
            <a:ln w="19050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83A35C08-5C3C-170E-6ABF-997830B6FC5A}"/>
              </a:ext>
            </a:extLst>
          </p:cNvPr>
          <p:cNvCxnSpPr>
            <a:cxnSpLocks/>
            <a:endCxn id="14" idx="7"/>
          </p:cNvCxnSpPr>
          <p:nvPr/>
        </p:nvCxnSpPr>
        <p:spPr>
          <a:xfrm flipV="1">
            <a:off x="2581910" y="2885318"/>
            <a:ext cx="752080" cy="751327"/>
          </a:xfrm>
          <a:prstGeom prst="line">
            <a:avLst/>
          </a:prstGeom>
          <a:ln w="1905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>
            <a:extLst>
              <a:ext uri="{FF2B5EF4-FFF2-40B4-BE49-F238E27FC236}">
                <a16:creationId xmlns:a16="http://schemas.microsoft.com/office/drawing/2014/main" id="{2CAD16AF-8693-524C-4108-8F3266CE2F3F}"/>
              </a:ext>
            </a:extLst>
          </p:cNvPr>
          <p:cNvSpPr/>
          <p:nvPr/>
        </p:nvSpPr>
        <p:spPr>
          <a:xfrm>
            <a:off x="2554756" y="3605591"/>
            <a:ext cx="62107" cy="6210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804460E8-AFE0-6407-929C-AD254BF92877}"/>
              </a:ext>
            </a:extLst>
          </p:cNvPr>
          <p:cNvSpPr/>
          <p:nvPr/>
        </p:nvSpPr>
        <p:spPr>
          <a:xfrm>
            <a:off x="2656452" y="4684776"/>
            <a:ext cx="62107" cy="6210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D6BE3C06-11A2-3472-91DF-41F2F2141360}"/>
              </a:ext>
            </a:extLst>
          </p:cNvPr>
          <p:cNvSpPr/>
          <p:nvPr/>
        </p:nvSpPr>
        <p:spPr>
          <a:xfrm>
            <a:off x="3302936" y="2854265"/>
            <a:ext cx="62107" cy="6210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284E348E-C89A-ED12-EE36-EE32C25FED16}"/>
              </a:ext>
            </a:extLst>
          </p:cNvPr>
          <p:cNvSpPr/>
          <p:nvPr/>
        </p:nvSpPr>
        <p:spPr>
          <a:xfrm>
            <a:off x="1641537" y="3035465"/>
            <a:ext cx="62107" cy="6210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BF500566-96FB-A568-65E8-D4E28F609367}"/>
              </a:ext>
            </a:extLst>
          </p:cNvPr>
          <p:cNvSpPr/>
          <p:nvPr/>
        </p:nvSpPr>
        <p:spPr>
          <a:xfrm>
            <a:off x="723763" y="4378825"/>
            <a:ext cx="62107" cy="62107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4" name="圖片 23">
            <a:extLst>
              <a:ext uri="{FF2B5EF4-FFF2-40B4-BE49-F238E27FC236}">
                <a16:creationId xmlns:a16="http://schemas.microsoft.com/office/drawing/2014/main" id="{5347EC59-D50B-4DC5-D59C-BED72ED0E5F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97" y="2329320"/>
            <a:ext cx="4034194" cy="2935714"/>
          </a:xfrm>
          <a:prstGeom prst="rect">
            <a:avLst/>
          </a:prstGeom>
        </p:spPr>
      </p:pic>
      <p:grpSp>
        <p:nvGrpSpPr>
          <p:cNvPr id="61" name="群組 60">
            <a:extLst>
              <a:ext uri="{FF2B5EF4-FFF2-40B4-BE49-F238E27FC236}">
                <a16:creationId xmlns:a16="http://schemas.microsoft.com/office/drawing/2014/main" id="{9E1995BB-F118-A520-9FC6-A7AAACDD33B0}"/>
              </a:ext>
            </a:extLst>
          </p:cNvPr>
          <p:cNvGrpSpPr/>
          <p:nvPr/>
        </p:nvGrpSpPr>
        <p:grpSpPr>
          <a:xfrm>
            <a:off x="444132" y="2258740"/>
            <a:ext cx="3592943" cy="2807071"/>
            <a:chOff x="5206629" y="1987436"/>
            <a:chExt cx="3592943" cy="2807071"/>
          </a:xfrm>
        </p:grpSpPr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3E1449FD-9256-747F-3684-E9531C4BBB4C}"/>
                </a:ext>
              </a:extLst>
            </p:cNvPr>
            <p:cNvSpPr txBox="1"/>
            <p:nvPr/>
          </p:nvSpPr>
          <p:spPr>
            <a:xfrm>
              <a:off x="6125238" y="2504374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87CC420B-B68A-82B5-AD95-BC84A5B577B5}"/>
                </a:ext>
              </a:extLst>
            </p:cNvPr>
            <p:cNvSpPr txBox="1"/>
            <p:nvPr/>
          </p:nvSpPr>
          <p:spPr>
            <a:xfrm>
              <a:off x="8042488" y="2332167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5529107A-2794-DFFC-E74E-5E13BD410F67}"/>
                </a:ext>
              </a:extLst>
            </p:cNvPr>
            <p:cNvSpPr txBox="1"/>
            <p:nvPr/>
          </p:nvSpPr>
          <p:spPr>
            <a:xfrm>
              <a:off x="7256948" y="4425175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06A964C7-5E9A-703C-FC35-9A0176C12AE4}"/>
                </a:ext>
              </a:extLst>
            </p:cNvPr>
            <p:cNvSpPr txBox="1"/>
            <p:nvPr/>
          </p:nvSpPr>
          <p:spPr>
            <a:xfrm>
              <a:off x="7301394" y="3186458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O</a:t>
              </a:r>
              <a:endParaRPr lang="zh-TW" altLang="en-US" b="1" i="1" dirty="0"/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id="{78E0F16C-A959-F64E-36AF-CE789FB29CD8}"/>
                </a:ext>
              </a:extLst>
            </p:cNvPr>
            <p:cNvSpPr txBox="1"/>
            <p:nvPr/>
          </p:nvSpPr>
          <p:spPr>
            <a:xfrm>
              <a:off x="6659754" y="1987436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L</a:t>
              </a:r>
              <a:endParaRPr lang="zh-TW" altLang="en-US" b="1" i="1" dirty="0"/>
            </a:p>
          </p:txBody>
        </p:sp>
        <p:sp>
          <p:nvSpPr>
            <p:cNvPr id="36" name="文字方塊 35">
              <a:extLst>
                <a:ext uri="{FF2B5EF4-FFF2-40B4-BE49-F238E27FC236}">
                  <a16:creationId xmlns:a16="http://schemas.microsoft.com/office/drawing/2014/main" id="{CAC4B7DA-24FD-C0D4-99BF-9813EACCE005}"/>
                </a:ext>
              </a:extLst>
            </p:cNvPr>
            <p:cNvSpPr txBox="1"/>
            <p:nvPr/>
          </p:nvSpPr>
          <p:spPr>
            <a:xfrm>
              <a:off x="5206629" y="3897232"/>
              <a:ext cx="75708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sp>
          <p:nvSpPr>
            <p:cNvPr id="37" name="橢圓 36">
              <a:extLst>
                <a:ext uri="{FF2B5EF4-FFF2-40B4-BE49-F238E27FC236}">
                  <a16:creationId xmlns:a16="http://schemas.microsoft.com/office/drawing/2014/main" id="{EB283EAB-451B-28D3-D0CD-0072E37C2514}"/>
                </a:ext>
              </a:extLst>
            </p:cNvPr>
            <p:cNvSpPr/>
            <p:nvPr/>
          </p:nvSpPr>
          <p:spPr>
            <a:xfrm>
              <a:off x="6257536" y="2300161"/>
              <a:ext cx="2147923" cy="214792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5DB1861A-5C80-D769-B323-CC8E2DA77F1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38823" y="3366044"/>
              <a:ext cx="106680" cy="108204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32A32A20-73E9-DB74-FE9D-982F4FFC5E73}"/>
                </a:ext>
              </a:extLst>
            </p:cNvPr>
            <p:cNvCxnSpPr>
              <a:cxnSpLocks/>
              <a:endCxn id="37" idx="7"/>
            </p:cNvCxnSpPr>
            <p:nvPr/>
          </p:nvCxnSpPr>
          <p:spPr>
            <a:xfrm flipV="1">
              <a:off x="7450757" y="2614717"/>
              <a:ext cx="640146" cy="183336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8D32F66B-1DD8-F900-BCAC-7635EC0B262C}"/>
                </a:ext>
              </a:extLst>
            </p:cNvPr>
            <p:cNvCxnSpPr>
              <a:stCxn id="37" idx="7"/>
            </p:cNvCxnSpPr>
            <p:nvPr/>
          </p:nvCxnSpPr>
          <p:spPr>
            <a:xfrm flipH="1">
              <a:off x="6429503" y="2614717"/>
              <a:ext cx="1661400" cy="17220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id="{45098A36-2C6A-129D-D728-357AB71AB8E1}"/>
                </a:ext>
              </a:extLst>
            </p:cNvPr>
            <p:cNvCxnSpPr>
              <a:cxnSpLocks/>
            </p:cNvCxnSpPr>
            <p:nvPr/>
          </p:nvCxnSpPr>
          <p:spPr>
            <a:xfrm>
              <a:off x="6424423" y="2792004"/>
              <a:ext cx="910497" cy="57404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E8F538F4-1F2D-E4C5-DD11-D74912082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7303" y="2300161"/>
              <a:ext cx="1422400" cy="209204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CFFAED64-A0DE-7458-12BD-78FBC304F0C0}"/>
                </a:ext>
              </a:extLst>
            </p:cNvPr>
            <p:cNvCxnSpPr>
              <a:cxnSpLocks/>
            </p:cNvCxnSpPr>
            <p:nvPr/>
          </p:nvCxnSpPr>
          <p:spPr>
            <a:xfrm>
              <a:off x="5504943" y="4138204"/>
              <a:ext cx="1944463" cy="30988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id="{2060509E-F6F8-5413-80C9-FB9C7A1610AC}"/>
                </a:ext>
              </a:extLst>
            </p:cNvPr>
            <p:cNvSpPr/>
            <p:nvPr/>
          </p:nvSpPr>
          <p:spPr>
            <a:xfrm>
              <a:off x="7311669" y="3334990"/>
              <a:ext cx="62107" cy="62107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橢圓 46">
              <a:extLst>
                <a:ext uri="{FF2B5EF4-FFF2-40B4-BE49-F238E27FC236}">
                  <a16:creationId xmlns:a16="http://schemas.microsoft.com/office/drawing/2014/main" id="{D6455972-3FD5-E3CD-6197-5276CBF8D47F}"/>
                </a:ext>
              </a:extLst>
            </p:cNvPr>
            <p:cNvSpPr/>
            <p:nvPr/>
          </p:nvSpPr>
          <p:spPr>
            <a:xfrm>
              <a:off x="7413365" y="4414175"/>
              <a:ext cx="62107" cy="62107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>
              <a:extLst>
                <a:ext uri="{FF2B5EF4-FFF2-40B4-BE49-F238E27FC236}">
                  <a16:creationId xmlns:a16="http://schemas.microsoft.com/office/drawing/2014/main" id="{F827E2E2-B2B5-BEF3-968D-A60980EBCC5D}"/>
                </a:ext>
              </a:extLst>
            </p:cNvPr>
            <p:cNvSpPr/>
            <p:nvPr/>
          </p:nvSpPr>
          <p:spPr>
            <a:xfrm>
              <a:off x="8059849" y="2583664"/>
              <a:ext cx="62107" cy="62107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橢圓 56">
              <a:extLst>
                <a:ext uri="{FF2B5EF4-FFF2-40B4-BE49-F238E27FC236}">
                  <a16:creationId xmlns:a16="http://schemas.microsoft.com/office/drawing/2014/main" id="{4C169673-DA01-27BE-786A-0B6CADA516A2}"/>
                </a:ext>
              </a:extLst>
            </p:cNvPr>
            <p:cNvSpPr/>
            <p:nvPr/>
          </p:nvSpPr>
          <p:spPr>
            <a:xfrm>
              <a:off x="6398450" y="2764864"/>
              <a:ext cx="62107" cy="62107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橢圓 58">
              <a:extLst>
                <a:ext uri="{FF2B5EF4-FFF2-40B4-BE49-F238E27FC236}">
                  <a16:creationId xmlns:a16="http://schemas.microsoft.com/office/drawing/2014/main" id="{108F258D-9DB9-898B-B0C7-2DB9D1AC80E8}"/>
                </a:ext>
              </a:extLst>
            </p:cNvPr>
            <p:cNvSpPr/>
            <p:nvPr/>
          </p:nvSpPr>
          <p:spPr>
            <a:xfrm>
              <a:off x="5480676" y="4108224"/>
              <a:ext cx="62107" cy="62107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pic>
        <p:nvPicPr>
          <p:cNvPr id="7" name="圖片 6">
            <a:extLst>
              <a:ext uri="{FF2B5EF4-FFF2-40B4-BE49-F238E27FC236}">
                <a16:creationId xmlns:a16="http://schemas.microsoft.com/office/drawing/2014/main" id="{669B4C6E-EA13-249F-80CB-E95208F75E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43814" y="4746883"/>
            <a:ext cx="70520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0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 animBg="1"/>
      <p:bldP spid="56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23545</TotalTime>
  <Words>176</Words>
  <Application>Microsoft Office PowerPoint</Application>
  <PresentationFormat>寬螢幕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等弧，圓心角相等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1132</cp:revision>
  <dcterms:created xsi:type="dcterms:W3CDTF">2015-07-26T15:18:38Z</dcterms:created>
  <dcterms:modified xsi:type="dcterms:W3CDTF">2024-02-22T00:08:31Z</dcterms:modified>
</cp:coreProperties>
</file>