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ink/ink1.xml" ContentType="application/inkml+xml"/>
  <Override PartName="/ppt/ink/ink2.xml" ContentType="application/inkml+xml"/>
  <Override PartName="/ppt/ink/ink3.xml" ContentType="application/inkml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396" r:id="rId2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40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000"/>
    <a:srgbClr val="FFCCFF"/>
    <a:srgbClr val="FF00FF"/>
    <a:srgbClr val="3399FF"/>
    <a:srgbClr val="FFFFCC"/>
    <a:srgbClr val="FFCA21"/>
    <a:srgbClr val="F5F5F5"/>
    <a:srgbClr val="FFFF99"/>
    <a:srgbClr val="FF66FF"/>
    <a:srgbClr val="ADDB7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25891CC-D625-4C30-A1CF-7191D5132E2A}" v="28" dt="2024-01-08T01:09:30.14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6D9F66E-5EB9-4882-86FB-DCBF35E3C3E4}" styleName="中等深淺樣式 4 - 輔色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450" autoAdjust="0"/>
    <p:restoredTop sz="88914" autoAdjust="0"/>
  </p:normalViewPr>
  <p:slideViewPr>
    <p:cSldViewPr snapToGrid="0">
      <p:cViewPr varScale="1">
        <p:scale>
          <a:sx n="71" d="100"/>
          <a:sy n="71" d="100"/>
        </p:scale>
        <p:origin x="580" y="44"/>
      </p:cViewPr>
      <p:guideLst>
        <p:guide pos="3840"/>
        <p:guide orient="horz" pos="2160"/>
      </p:guideLst>
    </p:cSldViewPr>
  </p:slideViewPr>
  <p:notesTextViewPr>
    <p:cViewPr>
      <p:scale>
        <a:sx n="150" d="100"/>
        <a:sy n="15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代數白痴 顧" userId="316db6a4f7ef8138" providerId="LiveId" clId="{55F94B99-0176-4F0B-A611-9CDBCF48EDBB}"/>
    <pc:docChg chg="undo custSel modSld sldOrd">
      <pc:chgData name="代數白痴 顧" userId="316db6a4f7ef8138" providerId="LiveId" clId="{55F94B99-0176-4F0B-A611-9CDBCF48EDBB}" dt="2023-08-22T07:58:39.561" v="3497" actId="478"/>
      <pc:docMkLst>
        <pc:docMk/>
      </pc:docMkLst>
      <pc:sldChg chg="addSp delSp modSp mod modTransition delAnim modNotesTx">
        <pc:chgData name="代數白痴 顧" userId="316db6a4f7ef8138" providerId="LiveId" clId="{55F94B99-0176-4F0B-A611-9CDBCF48EDBB}" dt="2023-08-22T07:54:31.841" v="2831"/>
        <pc:sldMkLst>
          <pc:docMk/>
          <pc:sldMk cId="754667137" sldId="386"/>
        </pc:sldMkLst>
        <pc:spChg chg="del">
          <ac:chgData name="代數白痴 顧" userId="316db6a4f7ef8138" providerId="LiveId" clId="{55F94B99-0176-4F0B-A611-9CDBCF48EDBB}" dt="2023-08-22T07:08:04.381" v="47" actId="478"/>
          <ac:spMkLst>
            <pc:docMk/>
            <pc:sldMk cId="754667137" sldId="386"/>
            <ac:spMk id="6" creationId="{E57991AD-AF5A-5DAB-1FC1-D4F2A4499E47}"/>
          </ac:spMkLst>
        </pc:spChg>
        <pc:spChg chg="mod">
          <ac:chgData name="代數白痴 顧" userId="316db6a4f7ef8138" providerId="LiveId" clId="{55F94B99-0176-4F0B-A611-9CDBCF48EDBB}" dt="2023-08-22T07:29:22.620" v="1410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55F94B99-0176-4F0B-A611-9CDBCF48EDBB}" dt="2023-08-22T07:10:24.219" v="155" actId="114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55F94B99-0176-4F0B-A611-9CDBCF48EDBB}" dt="2023-08-22T07:13:00.291" v="191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55F94B99-0176-4F0B-A611-9CDBCF48EDBB}" dt="2023-08-22T07:13:05.271" v="193" actId="20577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55F94B99-0176-4F0B-A611-9CDBCF48EDBB}" dt="2023-08-22T07:11:13.254" v="161" actId="1035"/>
          <ac:grpSpMkLst>
            <pc:docMk/>
            <pc:sldMk cId="754667137" sldId="386"/>
            <ac:grpSpMk id="2" creationId="{9204BB33-F861-B3E8-E94D-762DF3B9352D}"/>
          </ac:grpSpMkLst>
        </pc:grpChg>
        <pc:picChg chg="del">
          <ac:chgData name="代數白痴 顧" userId="316db6a4f7ef8138" providerId="LiveId" clId="{55F94B99-0176-4F0B-A611-9CDBCF48EDBB}" dt="2023-08-22T07:08:00.390" v="46" actId="478"/>
          <ac:picMkLst>
            <pc:docMk/>
            <pc:sldMk cId="754667137" sldId="386"/>
            <ac:picMk id="5" creationId="{D83FD19A-348B-AF10-C630-722FBF41D9D8}"/>
          </ac:picMkLst>
        </pc:picChg>
        <pc:cxnChg chg="add mod">
          <ac:chgData name="代數白痴 顧" userId="316db6a4f7ef8138" providerId="LiveId" clId="{55F94B99-0176-4F0B-A611-9CDBCF48EDBB}" dt="2023-08-22T07:30:45.370" v="1514"/>
          <ac:cxnSpMkLst>
            <pc:docMk/>
            <pc:sldMk cId="754667137" sldId="386"/>
            <ac:cxnSpMk id="3" creationId="{81D45C5D-A565-ABC6-9D58-B9CCD4891E87}"/>
          </ac:cxnSpMkLst>
        </pc:cxnChg>
        <pc:cxnChg chg="add mod">
          <ac:chgData name="代數白痴 顧" userId="316db6a4f7ef8138" providerId="LiveId" clId="{55F94B99-0176-4F0B-A611-9CDBCF48EDBB}" dt="2023-08-22T07:30:45.370" v="1514"/>
          <ac:cxnSpMkLst>
            <pc:docMk/>
            <pc:sldMk cId="754667137" sldId="386"/>
            <ac:cxnSpMk id="4" creationId="{525A41AE-16B1-2199-F064-661CD6BC3F11}"/>
          </ac:cxnSpMkLst>
        </pc:cxnChg>
      </pc:sldChg>
      <pc:sldChg chg="addSp delSp modSp mod ord modTransition modAnim modNotesTx">
        <pc:chgData name="代數白痴 顧" userId="316db6a4f7ef8138" providerId="LiveId" clId="{55F94B99-0176-4F0B-A611-9CDBCF48EDBB}" dt="2023-08-22T07:58:39.561" v="3497" actId="478"/>
        <pc:sldMkLst>
          <pc:docMk/>
          <pc:sldMk cId="731354489" sldId="387"/>
        </pc:sldMkLst>
        <pc:spChg chg="mod">
          <ac:chgData name="代數白痴 顧" userId="316db6a4f7ef8138" providerId="LiveId" clId="{55F94B99-0176-4F0B-A611-9CDBCF48EDBB}" dt="2023-08-22T07:26:24.316" v="1259"/>
          <ac:spMkLst>
            <pc:docMk/>
            <pc:sldMk cId="731354489" sldId="387"/>
            <ac:spMk id="7" creationId="{B0096290-3663-9075-B956-0AE9868927D8}"/>
          </ac:spMkLst>
        </pc:spChg>
        <pc:spChg chg="mod">
          <ac:chgData name="代數白痴 顧" userId="316db6a4f7ef8138" providerId="LiveId" clId="{55F94B99-0176-4F0B-A611-9CDBCF48EDBB}" dt="2023-08-22T07:26:24.316" v="1259"/>
          <ac:spMkLst>
            <pc:docMk/>
            <pc:sldMk cId="731354489" sldId="387"/>
            <ac:spMk id="9" creationId="{8AA9346C-DDDA-D585-DDA6-CC633F82C8F8}"/>
          </ac:spMkLst>
        </pc:spChg>
        <pc:spChg chg="mod">
          <ac:chgData name="代數白痴 顧" userId="316db6a4f7ef8138" providerId="LiveId" clId="{55F94B99-0176-4F0B-A611-9CDBCF48EDBB}" dt="2023-08-22T07:28:15.155" v="1312" actId="113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55F94B99-0176-4F0B-A611-9CDBCF48EDBB}" dt="2023-08-22T07:28:22.919" v="1329" actId="1036"/>
          <ac:spMkLst>
            <pc:docMk/>
            <pc:sldMk cId="731354489" sldId="387"/>
            <ac:spMk id="11" creationId="{E1DEF969-CD1F-71E8-E876-61349B137731}"/>
          </ac:spMkLst>
        </pc:spChg>
        <pc:spChg chg="add mod">
          <ac:chgData name="代數白痴 顧" userId="316db6a4f7ef8138" providerId="LiveId" clId="{55F94B99-0176-4F0B-A611-9CDBCF48EDBB}" dt="2023-08-22T07:47:59.001" v="1654" actId="14100"/>
          <ac:spMkLst>
            <pc:docMk/>
            <pc:sldMk cId="731354489" sldId="387"/>
            <ac:spMk id="12" creationId="{04A0A522-7655-D0AA-1303-46DBC24F5B8F}"/>
          </ac:spMkLst>
        </pc:spChg>
        <pc:spChg chg="add mod">
          <ac:chgData name="代數白痴 顧" userId="316db6a4f7ef8138" providerId="LiveId" clId="{55F94B99-0176-4F0B-A611-9CDBCF48EDBB}" dt="2023-08-22T07:47:40.843" v="1643" actId="1037"/>
          <ac:spMkLst>
            <pc:docMk/>
            <pc:sldMk cId="731354489" sldId="387"/>
            <ac:spMk id="15" creationId="{2C8096C6-CE61-0A31-1398-DF840AADFE5B}"/>
          </ac:spMkLst>
        </pc:spChg>
        <pc:spChg chg="add mod">
          <ac:chgData name="代數白痴 顧" userId="316db6a4f7ef8138" providerId="LiveId" clId="{55F94B99-0176-4F0B-A611-9CDBCF48EDBB}" dt="2023-08-22T07:48:03.234" v="1656" actId="1035"/>
          <ac:spMkLst>
            <pc:docMk/>
            <pc:sldMk cId="731354489" sldId="387"/>
            <ac:spMk id="17" creationId="{A742D6DE-DF52-C71E-8A3E-50F37D1408EE}"/>
          </ac:spMkLst>
        </pc:spChg>
        <pc:spChg chg="mod">
          <ac:chgData name="代數白痴 顧" userId="316db6a4f7ef8138" providerId="LiveId" clId="{55F94B99-0176-4F0B-A611-9CDBCF48EDBB}" dt="2023-08-22T07:28:35.027" v="1352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55F94B99-0176-4F0B-A611-9CDBCF48EDBB}" dt="2023-08-22T07:30:14.337" v="1468" actId="1035"/>
          <ac:spMkLst>
            <pc:docMk/>
            <pc:sldMk cId="731354489" sldId="387"/>
            <ac:spMk id="60" creationId="{90ECAF3B-FFFF-A531-AFBE-31708C7D891C}"/>
          </ac:spMkLst>
        </pc:spChg>
        <pc:grpChg chg="add mod">
          <ac:chgData name="代數白痴 顧" userId="316db6a4f7ef8138" providerId="LiveId" clId="{55F94B99-0176-4F0B-A611-9CDBCF48EDBB}" dt="2023-08-22T07:27:20.629" v="1293" actId="1036"/>
          <ac:grpSpMkLst>
            <pc:docMk/>
            <pc:sldMk cId="731354489" sldId="387"/>
            <ac:grpSpMk id="5" creationId="{89C8AF9F-0B58-DD6F-FB5C-42B7BE73955B}"/>
          </ac:grpSpMkLst>
        </pc:grpChg>
        <pc:grpChg chg="add mod">
          <ac:chgData name="代數白痴 顧" userId="316db6a4f7ef8138" providerId="LiveId" clId="{55F94B99-0176-4F0B-A611-9CDBCF48EDBB}" dt="2023-08-22T07:48:09.589" v="1657" actId="1076"/>
          <ac:grpSpMkLst>
            <pc:docMk/>
            <pc:sldMk cId="731354489" sldId="387"/>
            <ac:grpSpMk id="18" creationId="{9DDA2D0B-4903-1CE7-A760-C86A0535465F}"/>
          </ac:grpSpMkLst>
        </pc:grpChg>
        <pc:graphicFrameChg chg="del">
          <ac:chgData name="代數白痴 顧" userId="316db6a4f7ef8138" providerId="LiveId" clId="{55F94B99-0176-4F0B-A611-9CDBCF48EDBB}" dt="2023-08-22T07:23:43.308" v="1112" actId="478"/>
          <ac:graphicFrameMkLst>
            <pc:docMk/>
            <pc:sldMk cId="731354489" sldId="387"/>
            <ac:graphicFrameMk id="8" creationId="{7580DB63-E501-F679-B489-45E2167ED013}"/>
          </ac:graphicFrameMkLst>
        </pc:graphicFrameChg>
        <pc:picChg chg="del">
          <ac:chgData name="代數白痴 顧" userId="316db6a4f7ef8138" providerId="LiveId" clId="{55F94B99-0176-4F0B-A611-9CDBCF48EDBB}" dt="2023-08-22T07:23:44.241" v="1113" actId="478"/>
          <ac:picMkLst>
            <pc:docMk/>
            <pc:sldMk cId="731354489" sldId="387"/>
            <ac:picMk id="2" creationId="{82B5412F-2395-4912-A5DC-A0FB01B452F5}"/>
          </ac:picMkLst>
        </pc:picChg>
        <pc:cxnChg chg="del">
          <ac:chgData name="代數白痴 顧" userId="316db6a4f7ef8138" providerId="LiveId" clId="{55F94B99-0176-4F0B-A611-9CDBCF48EDBB}" dt="2023-08-22T07:58:39.561" v="3497" actId="478"/>
          <ac:cxnSpMkLst>
            <pc:docMk/>
            <pc:sldMk cId="731354489" sldId="387"/>
            <ac:cxnSpMk id="3" creationId="{6B4E590D-461B-88CD-E38F-F926C145DD1C}"/>
          </ac:cxnSpMkLst>
        </pc:cxnChg>
        <pc:cxnChg chg="del">
          <ac:chgData name="代數白痴 顧" userId="316db6a4f7ef8138" providerId="LiveId" clId="{55F94B99-0176-4F0B-A611-9CDBCF48EDBB}" dt="2023-08-22T07:58:38.514" v="3496" actId="478"/>
          <ac:cxnSpMkLst>
            <pc:docMk/>
            <pc:sldMk cId="731354489" sldId="387"/>
            <ac:cxnSpMk id="4" creationId="{135ABC96-DCBC-8B2F-7EC4-F262B2BE20F5}"/>
          </ac:cxnSpMkLst>
        </pc:cxnChg>
        <pc:cxnChg chg="mod">
          <ac:chgData name="代數白痴 顧" userId="316db6a4f7ef8138" providerId="LiveId" clId="{55F94B99-0176-4F0B-A611-9CDBCF48EDBB}" dt="2023-08-22T07:26:24.316" v="1259"/>
          <ac:cxnSpMkLst>
            <pc:docMk/>
            <pc:sldMk cId="731354489" sldId="387"/>
            <ac:cxnSpMk id="6" creationId="{A7B11E46-14D2-3034-B912-07129D071934}"/>
          </ac:cxnSpMkLst>
        </pc:cxnChg>
        <pc:cxnChg chg="add mod">
          <ac:chgData name="代數白痴 顧" userId="316db6a4f7ef8138" providerId="LiveId" clId="{55F94B99-0176-4F0B-A611-9CDBCF48EDBB}" dt="2023-08-22T07:47:52.877" v="1653" actId="1037"/>
          <ac:cxnSpMkLst>
            <pc:docMk/>
            <pc:sldMk cId="731354489" sldId="387"/>
            <ac:cxnSpMk id="14" creationId="{912D3A43-F820-DC7F-2274-B49319DDD326}"/>
          </ac:cxnSpMkLst>
        </pc:cxnChg>
      </pc:sldChg>
      <pc:sldChg chg="addSp delSp modSp mod modTransition">
        <pc:chgData name="代數白痴 顧" userId="316db6a4f7ef8138" providerId="LiveId" clId="{55F94B99-0176-4F0B-A611-9CDBCF48EDBB}" dt="2023-08-22T07:54:31.841" v="2832"/>
        <pc:sldMkLst>
          <pc:docMk/>
          <pc:sldMk cId="3686676960" sldId="388"/>
        </pc:sldMkLst>
        <pc:spChg chg="del">
          <ac:chgData name="代數白痴 顧" userId="316db6a4f7ef8138" providerId="LiveId" clId="{55F94B99-0176-4F0B-A611-9CDBCF48EDBB}" dt="2023-08-22T07:13:23.025" v="195" actId="478"/>
          <ac:spMkLst>
            <pc:docMk/>
            <pc:sldMk cId="3686676960" sldId="388"/>
            <ac:spMk id="11" creationId="{BD1100C8-0914-8651-3A30-627A23BA8AC1}"/>
          </ac:spMkLst>
        </pc:spChg>
        <pc:spChg chg="del">
          <ac:chgData name="代數白痴 顧" userId="316db6a4f7ef8138" providerId="LiveId" clId="{55F94B99-0176-4F0B-A611-9CDBCF48EDBB}" dt="2023-08-22T07:13:23.025" v="195" actId="478"/>
          <ac:spMkLst>
            <pc:docMk/>
            <pc:sldMk cId="3686676960" sldId="388"/>
            <ac:spMk id="12" creationId="{A5FE63D5-BD3B-B33B-D2FE-4DA588CBF60E}"/>
          </ac:spMkLst>
        </pc:spChg>
        <pc:spChg chg="mod">
          <ac:chgData name="代數白痴 顧" userId="316db6a4f7ef8138" providerId="LiveId" clId="{55F94B99-0176-4F0B-A611-9CDBCF48EDBB}" dt="2023-08-22T07:30:03.315" v="1450" actId="2711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55F94B99-0176-4F0B-A611-9CDBCF48EDBB}" dt="2023-08-22T07:29:49.035" v="1449" actId="113"/>
          <ac:spMkLst>
            <pc:docMk/>
            <pc:sldMk cId="3686676960" sldId="388"/>
            <ac:spMk id="60" creationId="{90ECAF3B-FFFF-A531-AFBE-31708C7D891C}"/>
          </ac:spMkLst>
        </pc:spChg>
        <pc:graphicFrameChg chg="del">
          <ac:chgData name="代數白痴 顧" userId="316db6a4f7ef8138" providerId="LiveId" clId="{55F94B99-0176-4F0B-A611-9CDBCF48EDBB}" dt="2023-08-22T07:13:23.025" v="195" actId="478"/>
          <ac:graphicFrameMkLst>
            <pc:docMk/>
            <pc:sldMk cId="3686676960" sldId="388"/>
            <ac:graphicFrameMk id="9" creationId="{1C211EF8-4A31-1C0F-2A4C-41BE60955EC6}"/>
          </ac:graphicFrameMkLst>
        </pc:graphicFrameChg>
        <pc:graphicFrameChg chg="del">
          <ac:chgData name="代數白痴 顧" userId="316db6a4f7ef8138" providerId="LiveId" clId="{55F94B99-0176-4F0B-A611-9CDBCF48EDBB}" dt="2023-08-22T07:13:23.025" v="195" actId="478"/>
          <ac:graphicFrameMkLst>
            <pc:docMk/>
            <pc:sldMk cId="3686676960" sldId="388"/>
            <ac:graphicFrameMk id="10" creationId="{7CC91DC6-581D-60D7-BBB2-89F93A7DA040}"/>
          </ac:graphicFrameMkLst>
        </pc:graphicFrameChg>
        <pc:picChg chg="add mod">
          <ac:chgData name="代數白痴 顧" userId="316db6a4f7ef8138" providerId="LiveId" clId="{55F94B99-0176-4F0B-A611-9CDBCF48EDBB}" dt="2023-08-22T07:22:38.843" v="1098" actId="14100"/>
          <ac:picMkLst>
            <pc:docMk/>
            <pc:sldMk cId="3686676960" sldId="388"/>
            <ac:picMk id="5" creationId="{951AE8D5-B0B3-515A-48FE-7501C06AEEA8}"/>
          </ac:picMkLst>
        </pc:picChg>
        <pc:picChg chg="add mod">
          <ac:chgData name="代數白痴 顧" userId="316db6a4f7ef8138" providerId="LiveId" clId="{55F94B99-0176-4F0B-A611-9CDBCF48EDBB}" dt="2023-08-22T07:21:47.491" v="1010" actId="14100"/>
          <ac:picMkLst>
            <pc:docMk/>
            <pc:sldMk cId="3686676960" sldId="388"/>
            <ac:picMk id="7" creationId="{DBA61E62-6E2C-6E17-BF21-8DF2A86DDF84}"/>
          </ac:picMkLst>
        </pc:picChg>
      </pc:sldChg>
      <pc:sldChg chg="modSp mod modTransition modNotesTx">
        <pc:chgData name="代數白痴 顧" userId="316db6a4f7ef8138" providerId="LiveId" clId="{55F94B99-0176-4F0B-A611-9CDBCF48EDBB}" dt="2023-08-22T07:54:31.841" v="2829"/>
        <pc:sldMkLst>
          <pc:docMk/>
          <pc:sldMk cId="151402070" sldId="390"/>
        </pc:sldMkLst>
        <pc:spChg chg="mod">
          <ac:chgData name="代數白痴 顧" userId="316db6a4f7ef8138" providerId="LiveId" clId="{55F94B99-0176-4F0B-A611-9CDBCF48EDBB}" dt="2023-08-22T07:07:54.030" v="45" actId="20577"/>
          <ac:spMkLst>
            <pc:docMk/>
            <pc:sldMk cId="151402070" sldId="390"/>
            <ac:spMk id="2" creationId="{2ED883B7-7BB5-3569-0000-ECC75BEFD414}"/>
          </ac:spMkLst>
        </pc:spChg>
      </pc:sldChg>
    </pc:docChg>
  </pc:docChgLst>
  <pc:docChgLst>
    <pc:chgData name="代數白痴 顧" userId="316db6a4f7ef8138" providerId="LiveId" clId="{AD9292F2-A8D9-40FA-94B5-F1453A871625}"/>
    <pc:docChg chg="undo custSel modSld">
      <pc:chgData name="代數白痴 顧" userId="316db6a4f7ef8138" providerId="LiveId" clId="{AD9292F2-A8D9-40FA-94B5-F1453A871625}" dt="2023-08-01T09:05:24.745" v="4259" actId="20577"/>
      <pc:docMkLst>
        <pc:docMk/>
      </pc:docMkLst>
      <pc:sldChg chg="addSp delSp modSp mod delAnim modAnim modNotesTx">
        <pc:chgData name="代數白痴 顧" userId="316db6a4f7ef8138" providerId="LiveId" clId="{AD9292F2-A8D9-40FA-94B5-F1453A871625}" dt="2023-08-01T08:51:57.615" v="3434"/>
        <pc:sldMkLst>
          <pc:docMk/>
          <pc:sldMk cId="2873434386" sldId="379"/>
        </pc:sldMkLst>
        <pc:spChg chg="add mod">
          <ac:chgData name="代數白痴 顧" userId="316db6a4f7ef8138" providerId="LiveId" clId="{AD9292F2-A8D9-40FA-94B5-F1453A871625}" dt="2023-08-01T08:51:47.104" v="3433" actId="14100"/>
          <ac:spMkLst>
            <pc:docMk/>
            <pc:sldMk cId="2873434386" sldId="379"/>
            <ac:spMk id="3" creationId="{CCC9397D-5C5A-D7B4-E5DE-2E31B9F5B31A}"/>
          </ac:spMkLst>
        </pc:spChg>
        <pc:spChg chg="mod">
          <ac:chgData name="代數白痴 顧" userId="316db6a4f7ef8138" providerId="LiveId" clId="{AD9292F2-A8D9-40FA-94B5-F1453A871625}" dt="2023-07-31T23:56:37.101" v="546" actId="113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AD9292F2-A8D9-40FA-94B5-F1453A871625}" dt="2023-07-31T23:57:43.908" v="751" actId="20577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AD9292F2-A8D9-40FA-94B5-F1453A871625}" dt="2023-07-31T23:57:47.334" v="752" actId="20577"/>
          <ac:spMkLst>
            <pc:docMk/>
            <pc:sldMk cId="2873434386" sldId="379"/>
            <ac:spMk id="101" creationId="{665D392D-19FC-71B5-434C-0ABBBC91FB85}"/>
          </ac:spMkLst>
        </pc:spChg>
        <pc:grpChg chg="del">
          <ac:chgData name="代數白痴 顧" userId="316db6a4f7ef8138" providerId="LiveId" clId="{AD9292F2-A8D9-40FA-94B5-F1453A871625}" dt="2023-07-31T23:44:15.798" v="0" actId="478"/>
          <ac:grpSpMkLst>
            <pc:docMk/>
            <pc:sldMk cId="2873434386" sldId="379"/>
            <ac:grpSpMk id="3" creationId="{1C66F9A2-4DEC-2920-8048-3D184BC42562}"/>
          </ac:grpSpMkLst>
        </pc:grpChg>
        <pc:graphicFrameChg chg="add mod">
          <ac:chgData name="代數白痴 顧" userId="316db6a4f7ef8138" providerId="LiveId" clId="{AD9292F2-A8D9-40FA-94B5-F1453A871625}" dt="2023-07-31T23:50:43.266" v="70" actId="1036"/>
          <ac:graphicFrameMkLst>
            <pc:docMk/>
            <pc:sldMk cId="2873434386" sldId="379"/>
            <ac:graphicFrameMk id="16" creationId="{17D7F004-1C9C-7DA9-F684-0C45EF8255EB}"/>
          </ac:graphicFrameMkLst>
        </pc:graphicFrameChg>
        <pc:graphicFrameChg chg="add mod">
          <ac:chgData name="代數白痴 顧" userId="316db6a4f7ef8138" providerId="LiveId" clId="{AD9292F2-A8D9-40FA-94B5-F1453A871625}" dt="2023-07-31T23:51:50.044" v="191" actId="1076"/>
          <ac:graphicFrameMkLst>
            <pc:docMk/>
            <pc:sldMk cId="2873434386" sldId="379"/>
            <ac:graphicFrameMk id="17" creationId="{255CB68B-E352-5720-7625-BA5D550633E4}"/>
          </ac:graphicFrameMkLst>
        </pc:graphicFrameChg>
        <pc:graphicFrameChg chg="add mod">
          <ac:chgData name="代數白痴 顧" userId="316db6a4f7ef8138" providerId="LiveId" clId="{AD9292F2-A8D9-40FA-94B5-F1453A871625}" dt="2023-07-31T23:52:20.972" v="249" actId="1037"/>
          <ac:graphicFrameMkLst>
            <pc:docMk/>
            <pc:sldMk cId="2873434386" sldId="379"/>
            <ac:graphicFrameMk id="18" creationId="{B294C2E4-17D7-D6BB-F70F-A9411556CF77}"/>
          </ac:graphicFrameMkLst>
        </pc:graphicFrameChg>
        <pc:graphicFrameChg chg="add mod">
          <ac:chgData name="代數白痴 顧" userId="316db6a4f7ef8138" providerId="LiveId" clId="{AD9292F2-A8D9-40FA-94B5-F1453A871625}" dt="2023-07-31T23:53:06.310" v="305" actId="1037"/>
          <ac:graphicFrameMkLst>
            <pc:docMk/>
            <pc:sldMk cId="2873434386" sldId="379"/>
            <ac:graphicFrameMk id="19" creationId="{8E3B4950-B02D-6CD1-9AC0-08756D5D555B}"/>
          </ac:graphicFrameMkLst>
        </pc:graphicFrameChg>
        <pc:graphicFrameChg chg="add mod">
          <ac:chgData name="代數白痴 顧" userId="316db6a4f7ef8138" providerId="LiveId" clId="{AD9292F2-A8D9-40FA-94B5-F1453A871625}" dt="2023-07-31T23:53:37.190" v="348" actId="1038"/>
          <ac:graphicFrameMkLst>
            <pc:docMk/>
            <pc:sldMk cId="2873434386" sldId="379"/>
            <ac:graphicFrameMk id="20" creationId="{0F4F6686-E967-8E1B-C5B7-F8C977D267DC}"/>
          </ac:graphicFrameMkLst>
        </pc:graphicFrameChg>
        <pc:graphicFrameChg chg="add mod">
          <ac:chgData name="代數白痴 顧" userId="316db6a4f7ef8138" providerId="LiveId" clId="{AD9292F2-A8D9-40FA-94B5-F1453A871625}" dt="2023-07-31T23:55:00.066" v="412" actId="1035"/>
          <ac:graphicFrameMkLst>
            <pc:docMk/>
            <pc:sldMk cId="2873434386" sldId="379"/>
            <ac:graphicFrameMk id="21" creationId="{3BDE9092-DDDD-3D2F-AE60-29A10A0B8B4B}"/>
          </ac:graphicFrameMkLst>
        </pc:graphicFrameChg>
        <pc:graphicFrameChg chg="add mod">
          <ac:chgData name="代數白痴 顧" userId="316db6a4f7ef8138" providerId="LiveId" clId="{AD9292F2-A8D9-40FA-94B5-F1453A871625}" dt="2023-07-31T23:55:56.932" v="484" actId="1038"/>
          <ac:graphicFrameMkLst>
            <pc:docMk/>
            <pc:sldMk cId="2873434386" sldId="379"/>
            <ac:graphicFrameMk id="22" creationId="{C15E05D1-5C45-4C14-CFC1-85F0CD809C52}"/>
          </ac:graphicFrameMkLst>
        </pc:graphicFrameChg>
        <pc:graphicFrameChg chg="add mod">
          <ac:chgData name="代數白痴 顧" userId="316db6a4f7ef8138" providerId="LiveId" clId="{AD9292F2-A8D9-40FA-94B5-F1453A871625}" dt="2023-07-31T23:56:31.131" v="532" actId="1037"/>
          <ac:graphicFrameMkLst>
            <pc:docMk/>
            <pc:sldMk cId="2873434386" sldId="379"/>
            <ac:graphicFrameMk id="24" creationId="{53DF853E-E4A0-04A3-D4EE-9DDD4310E312}"/>
          </ac:graphicFrameMkLst>
        </pc:graphicFrameChg>
        <pc:graphicFrameChg chg="add mod">
          <ac:chgData name="代數白痴 顧" userId="316db6a4f7ef8138" providerId="LiveId" clId="{AD9292F2-A8D9-40FA-94B5-F1453A871625}" dt="2023-07-31T23:57:06.261" v="604" actId="1037"/>
          <ac:graphicFrameMkLst>
            <pc:docMk/>
            <pc:sldMk cId="2873434386" sldId="379"/>
            <ac:graphicFrameMk id="25" creationId="{37B72EE5-E6C3-2737-0629-9B6C04D33C28}"/>
          </ac:graphicFrameMkLst>
        </pc:graphicFrameChg>
        <pc:cxnChg chg="mod">
          <ac:chgData name="代數白痴 顧" userId="316db6a4f7ef8138" providerId="LiveId" clId="{AD9292F2-A8D9-40FA-94B5-F1453A871625}" dt="2023-07-31T23:44:15.798" v="0" actId="478"/>
          <ac:cxnSpMkLst>
            <pc:docMk/>
            <pc:sldMk cId="2873434386" sldId="379"/>
            <ac:cxnSpMk id="11" creationId="{E418F935-6623-49B7-72CC-865C1E47FAAC}"/>
          </ac:cxnSpMkLst>
        </pc:cxnChg>
        <pc:cxnChg chg="mod">
          <ac:chgData name="代數白痴 顧" userId="316db6a4f7ef8138" providerId="LiveId" clId="{AD9292F2-A8D9-40FA-94B5-F1453A871625}" dt="2023-07-31T23:44:15.798" v="0" actId="478"/>
          <ac:cxnSpMkLst>
            <pc:docMk/>
            <pc:sldMk cId="2873434386" sldId="379"/>
            <ac:cxnSpMk id="13" creationId="{4A61FE19-185D-329C-663C-35E0E62CCEFA}"/>
          </ac:cxnSpMkLst>
        </pc:cxnChg>
      </pc:sldChg>
      <pc:sldChg chg="addSp delSp modSp mod delAnim modAnim modNotesTx">
        <pc:chgData name="代數白痴 顧" userId="316db6a4f7ef8138" providerId="LiveId" clId="{AD9292F2-A8D9-40FA-94B5-F1453A871625}" dt="2023-08-01T09:05:24.745" v="4259" actId="20577"/>
        <pc:sldMkLst>
          <pc:docMk/>
          <pc:sldMk cId="2498798070" sldId="382"/>
        </pc:sldMkLst>
        <pc:spChg chg="add mod">
          <ac:chgData name="代數白痴 顧" userId="316db6a4f7ef8138" providerId="LiveId" clId="{AD9292F2-A8D9-40FA-94B5-F1453A871625}" dt="2023-08-01T08:55:23.140" v="3602"/>
          <ac:spMkLst>
            <pc:docMk/>
            <pc:sldMk cId="2498798070" sldId="382"/>
            <ac:spMk id="7" creationId="{EB2FCBF3-017B-212A-6707-E7A4BA8A87E5}"/>
          </ac:spMkLst>
        </pc:spChg>
        <pc:spChg chg="del">
          <ac:chgData name="代數白痴 顧" userId="316db6a4f7ef8138" providerId="LiveId" clId="{AD9292F2-A8D9-40FA-94B5-F1453A871625}" dt="2023-08-01T08:36:40.468" v="1654" actId="478"/>
          <ac:spMkLst>
            <pc:docMk/>
            <pc:sldMk cId="2498798070" sldId="382"/>
            <ac:spMk id="19" creationId="{E0360BDA-11D3-313D-E2A7-0E4E4699A81D}"/>
          </ac:spMkLst>
        </pc:spChg>
        <pc:spChg chg="mod">
          <ac:chgData name="代數白痴 顧" userId="316db6a4f7ef8138" providerId="LiveId" clId="{AD9292F2-A8D9-40FA-94B5-F1453A871625}" dt="2023-08-01T00:01:48.788" v="1234" actId="20577"/>
          <ac:spMkLst>
            <pc:docMk/>
            <pc:sldMk cId="2498798070" sldId="382"/>
            <ac:spMk id="60" creationId="{90ECAF3B-FFFF-A531-AFBE-31708C7D891C}"/>
          </ac:spMkLst>
        </pc:spChg>
        <pc:spChg chg="mod">
          <ac:chgData name="代數白痴 顧" userId="316db6a4f7ef8138" providerId="LiveId" clId="{AD9292F2-A8D9-40FA-94B5-F1453A871625}" dt="2023-08-01T00:02:34.724" v="1253" actId="165"/>
          <ac:spMkLst>
            <pc:docMk/>
            <pc:sldMk cId="2498798070" sldId="382"/>
            <ac:spMk id="85" creationId="{FD9877AB-90D9-85AC-8B35-7C59154D6CA1}"/>
          </ac:spMkLst>
        </pc:spChg>
        <pc:spChg chg="mod">
          <ac:chgData name="代數白痴 顧" userId="316db6a4f7ef8138" providerId="LiveId" clId="{AD9292F2-A8D9-40FA-94B5-F1453A871625}" dt="2023-08-01T00:02:34.724" v="1253" actId="165"/>
          <ac:spMkLst>
            <pc:docMk/>
            <pc:sldMk cId="2498798070" sldId="382"/>
            <ac:spMk id="86" creationId="{7A8B1BF8-834A-95B0-07DE-5087C19188C0}"/>
          </ac:spMkLst>
        </pc:spChg>
        <pc:spChg chg="mod">
          <ac:chgData name="代數白痴 顧" userId="316db6a4f7ef8138" providerId="LiveId" clId="{AD9292F2-A8D9-40FA-94B5-F1453A871625}" dt="2023-08-01T00:06:34.414" v="1652" actId="114"/>
          <ac:spMkLst>
            <pc:docMk/>
            <pc:sldMk cId="2498798070" sldId="382"/>
            <ac:spMk id="89" creationId="{9E8FE398-ED8E-E5DE-BD50-E0471252FAF6}"/>
          </ac:spMkLst>
        </pc:spChg>
        <pc:spChg chg="mod">
          <ac:chgData name="代數白痴 顧" userId="316db6a4f7ef8138" providerId="LiveId" clId="{AD9292F2-A8D9-40FA-94B5-F1453A871625}" dt="2023-08-01T00:02:34.724" v="1253" actId="165"/>
          <ac:spMkLst>
            <pc:docMk/>
            <pc:sldMk cId="2498798070" sldId="382"/>
            <ac:spMk id="101" creationId="{665D392D-19FC-71B5-434C-0ABBBC91FB85}"/>
          </ac:spMkLst>
        </pc:spChg>
        <pc:grpChg chg="mod topLvl">
          <ac:chgData name="代數白痴 顧" userId="316db6a4f7ef8138" providerId="LiveId" clId="{AD9292F2-A8D9-40FA-94B5-F1453A871625}" dt="2023-08-01T00:07:05.189" v="1653" actId="164"/>
          <ac:grpSpMkLst>
            <pc:docMk/>
            <pc:sldMk cId="2498798070" sldId="382"/>
            <ac:grpSpMk id="2" creationId="{9204BB33-F861-B3E8-E94D-762DF3B9352D}"/>
          </ac:grpSpMkLst>
        </pc:grpChg>
        <pc:grpChg chg="add mod">
          <ac:chgData name="代數白痴 顧" userId="316db6a4f7ef8138" providerId="LiveId" clId="{AD9292F2-A8D9-40FA-94B5-F1453A871625}" dt="2023-08-01T00:07:05.189" v="1653" actId="164"/>
          <ac:grpSpMkLst>
            <pc:docMk/>
            <pc:sldMk cId="2498798070" sldId="382"/>
            <ac:grpSpMk id="12" creationId="{0E91964A-1B30-3166-79F5-6D402365AA65}"/>
          </ac:grpSpMkLst>
        </pc:grpChg>
        <pc:grpChg chg="del mod">
          <ac:chgData name="代數白痴 顧" userId="316db6a4f7ef8138" providerId="LiveId" clId="{AD9292F2-A8D9-40FA-94B5-F1453A871625}" dt="2023-08-01T00:02:34.724" v="1253" actId="165"/>
          <ac:grpSpMkLst>
            <pc:docMk/>
            <pc:sldMk cId="2498798070" sldId="382"/>
            <ac:grpSpMk id="18" creationId="{CB0C996B-A0EF-7418-5B97-932106D593E2}"/>
          </ac:grpSpMkLst>
        </pc:grpChg>
        <pc:graphicFrameChg chg="add mod">
          <ac:chgData name="代數白痴 顧" userId="316db6a4f7ef8138" providerId="LiveId" clId="{AD9292F2-A8D9-40FA-94B5-F1453A871625}" dt="2023-08-01T00:01:14.508" v="1180"/>
          <ac:graphicFrameMkLst>
            <pc:docMk/>
            <pc:sldMk cId="2498798070" sldId="382"/>
            <ac:graphicFrameMk id="3" creationId="{69A153E6-4701-1036-044F-A4D29528F828}"/>
          </ac:graphicFrameMkLst>
        </pc:graphicFrameChg>
        <pc:graphicFrameChg chg="mod">
          <ac:chgData name="代數白痴 顧" userId="316db6a4f7ef8138" providerId="LiveId" clId="{AD9292F2-A8D9-40FA-94B5-F1453A871625}" dt="2023-07-31T23:59:31.636" v="875" actId="1037"/>
          <ac:graphicFrameMkLst>
            <pc:docMk/>
            <pc:sldMk cId="2498798070" sldId="382"/>
            <ac:graphicFrameMk id="4" creationId="{0B832096-0B09-F6D1-C9A5-33412EE8F663}"/>
          </ac:graphicFrameMkLst>
        </pc:graphicFrameChg>
        <pc:graphicFrameChg chg="add mod">
          <ac:chgData name="代數白痴 顧" userId="316db6a4f7ef8138" providerId="LiveId" clId="{AD9292F2-A8D9-40FA-94B5-F1453A871625}" dt="2023-08-01T00:01:20.141" v="1182"/>
          <ac:graphicFrameMkLst>
            <pc:docMk/>
            <pc:sldMk cId="2498798070" sldId="382"/>
            <ac:graphicFrameMk id="5" creationId="{3428B003-D033-F929-97F3-7716E11D2549}"/>
          </ac:graphicFrameMkLst>
        </pc:graphicFrameChg>
        <pc:graphicFrameChg chg="add mod">
          <ac:chgData name="代數白痴 顧" userId="316db6a4f7ef8138" providerId="LiveId" clId="{AD9292F2-A8D9-40FA-94B5-F1453A871625}" dt="2023-08-01T00:01:27.761" v="1184"/>
          <ac:graphicFrameMkLst>
            <pc:docMk/>
            <pc:sldMk cId="2498798070" sldId="382"/>
            <ac:graphicFrameMk id="6" creationId="{C358B0C3-84E7-AC1C-B8D3-41FA08A3BC0A}"/>
          </ac:graphicFrameMkLst>
        </pc:graphicFrameChg>
        <pc:graphicFrameChg chg="del">
          <ac:chgData name="代數白痴 顧" userId="316db6a4f7ef8138" providerId="LiveId" clId="{AD9292F2-A8D9-40FA-94B5-F1453A871625}" dt="2023-07-31T23:58:14.509" v="755" actId="478"/>
          <ac:graphicFrameMkLst>
            <pc:docMk/>
            <pc:sldMk cId="2498798070" sldId="382"/>
            <ac:graphicFrameMk id="7" creationId="{805A62DC-E7B5-862C-5B2A-B4B2CC0D819B}"/>
          </ac:graphicFrameMkLst>
        </pc:graphicFrameChg>
        <pc:graphicFrameChg chg="del">
          <ac:chgData name="代數白痴 顧" userId="316db6a4f7ef8138" providerId="LiveId" clId="{AD9292F2-A8D9-40FA-94B5-F1453A871625}" dt="2023-07-31T23:58:13.915" v="754" actId="478"/>
          <ac:graphicFrameMkLst>
            <pc:docMk/>
            <pc:sldMk cId="2498798070" sldId="382"/>
            <ac:graphicFrameMk id="8" creationId="{B274552A-CEB0-611A-6109-676645D2A361}"/>
          </ac:graphicFrameMkLst>
        </pc:graphicFrameChg>
        <pc:graphicFrameChg chg="add mod">
          <ac:chgData name="代數白痴 顧" userId="316db6a4f7ef8138" providerId="LiveId" clId="{AD9292F2-A8D9-40FA-94B5-F1453A871625}" dt="2023-08-01T00:07:05.189" v="1653" actId="164"/>
          <ac:graphicFrameMkLst>
            <pc:docMk/>
            <pc:sldMk cId="2498798070" sldId="382"/>
            <ac:graphicFrameMk id="9" creationId="{2F2C1C83-17EB-DCEE-8188-FBE42FBC5F77}"/>
          </ac:graphicFrameMkLst>
        </pc:graphicFrameChg>
        <pc:graphicFrameChg chg="add mod">
          <ac:chgData name="代數白痴 顧" userId="316db6a4f7ef8138" providerId="LiveId" clId="{AD9292F2-A8D9-40FA-94B5-F1453A871625}" dt="2023-08-01T00:07:05.189" v="1653" actId="164"/>
          <ac:graphicFrameMkLst>
            <pc:docMk/>
            <pc:sldMk cId="2498798070" sldId="382"/>
            <ac:graphicFrameMk id="10" creationId="{785DB7D2-25B3-6A17-BBC1-F1D5C4C8AD15}"/>
          </ac:graphicFrameMkLst>
        </pc:graphicFrameChg>
        <pc:graphicFrameChg chg="add mod">
          <ac:chgData name="代數白痴 顧" userId="316db6a4f7ef8138" providerId="LiveId" clId="{AD9292F2-A8D9-40FA-94B5-F1453A871625}" dt="2023-08-01T00:07:05.189" v="1653" actId="164"/>
          <ac:graphicFrameMkLst>
            <pc:docMk/>
            <pc:sldMk cId="2498798070" sldId="382"/>
            <ac:graphicFrameMk id="11" creationId="{C714C4C4-F55D-048A-FCC3-327DD3D3DCB7}"/>
          </ac:graphicFrameMkLst>
        </pc:graphicFrameChg>
        <pc:graphicFrameChg chg="mod topLvl">
          <ac:chgData name="代數白痴 顧" userId="316db6a4f7ef8138" providerId="LiveId" clId="{AD9292F2-A8D9-40FA-94B5-F1453A871625}" dt="2023-08-01T00:07:05.189" v="1653" actId="164"/>
          <ac:graphicFrameMkLst>
            <pc:docMk/>
            <pc:sldMk cId="2498798070" sldId="382"/>
            <ac:graphicFrameMk id="13" creationId="{2D640A0A-7E82-7281-7B78-616151FFF13D}"/>
          </ac:graphicFrameMkLst>
        </pc:graphicFrameChg>
        <pc:graphicFrameChg chg="del mod topLvl">
          <ac:chgData name="代數白痴 顧" userId="316db6a4f7ef8138" providerId="LiveId" clId="{AD9292F2-A8D9-40FA-94B5-F1453A871625}" dt="2023-08-01T00:05:21.402" v="1563" actId="478"/>
          <ac:graphicFrameMkLst>
            <pc:docMk/>
            <pc:sldMk cId="2498798070" sldId="382"/>
            <ac:graphicFrameMk id="14" creationId="{678DE969-6091-4052-54CE-C277A113424C}"/>
          </ac:graphicFrameMkLst>
        </pc:graphicFrameChg>
        <pc:graphicFrameChg chg="del mod topLvl">
          <ac:chgData name="代數白痴 顧" userId="316db6a4f7ef8138" providerId="LiveId" clId="{AD9292F2-A8D9-40FA-94B5-F1453A871625}" dt="2023-08-01T00:05:22.078" v="1564" actId="478"/>
          <ac:graphicFrameMkLst>
            <pc:docMk/>
            <pc:sldMk cId="2498798070" sldId="382"/>
            <ac:graphicFrameMk id="15" creationId="{F8BD1D11-CF19-6079-3AE1-20F0FCCDF66A}"/>
          </ac:graphicFrameMkLst>
        </pc:graphicFrameChg>
        <pc:graphicFrameChg chg="del mod topLvl">
          <ac:chgData name="代數白痴 顧" userId="316db6a4f7ef8138" providerId="LiveId" clId="{AD9292F2-A8D9-40FA-94B5-F1453A871625}" dt="2023-08-01T00:05:22.841" v="1565" actId="478"/>
          <ac:graphicFrameMkLst>
            <pc:docMk/>
            <pc:sldMk cId="2498798070" sldId="382"/>
            <ac:graphicFrameMk id="16" creationId="{123B575A-C1C5-D6C1-3908-46920CE8FA04}"/>
          </ac:graphicFrameMkLst>
        </pc:graphicFrameChg>
        <pc:graphicFrameChg chg="del mod topLvl">
          <ac:chgData name="代數白痴 顧" userId="316db6a4f7ef8138" providerId="LiveId" clId="{AD9292F2-A8D9-40FA-94B5-F1453A871625}" dt="2023-08-01T00:05:23.388" v="1566" actId="478"/>
          <ac:graphicFrameMkLst>
            <pc:docMk/>
            <pc:sldMk cId="2498798070" sldId="382"/>
            <ac:graphicFrameMk id="17" creationId="{CD0AB451-6E01-595E-9A54-D625D7CE45C9}"/>
          </ac:graphicFrameMkLst>
        </pc:graphicFrameChg>
        <pc:cxnChg chg="mod">
          <ac:chgData name="代數白痴 顧" userId="316db6a4f7ef8138" providerId="LiveId" clId="{AD9292F2-A8D9-40FA-94B5-F1453A871625}" dt="2023-08-01T00:02:34.724" v="1253" actId="165"/>
          <ac:cxnSpMkLst>
            <pc:docMk/>
            <pc:sldMk cId="2498798070" sldId="382"/>
            <ac:cxnSpMk id="84" creationId="{85798A49-4654-BF16-EA6F-C7F808DE531E}"/>
          </ac:cxnSpMkLst>
        </pc:cxnChg>
      </pc:sldChg>
    </pc:docChg>
  </pc:docChgLst>
  <pc:docChgLst>
    <pc:chgData name="代數白痴 顧" userId="316db6a4f7ef8138" providerId="LiveId" clId="{8FB85AE7-A0F5-4DA8-97D7-E7F22FB77780}"/>
    <pc:docChg chg="undo custSel addSld delSld modSld">
      <pc:chgData name="代數白痴 顧" userId="316db6a4f7ef8138" providerId="LiveId" clId="{8FB85AE7-A0F5-4DA8-97D7-E7F22FB77780}" dt="2023-08-18T06:04:46.540" v="2336" actId="113"/>
      <pc:docMkLst>
        <pc:docMk/>
      </pc:docMkLst>
      <pc:sldChg chg="del">
        <pc:chgData name="代數白痴 顧" userId="316db6a4f7ef8138" providerId="LiveId" clId="{8FB85AE7-A0F5-4DA8-97D7-E7F22FB77780}" dt="2023-08-18T05:16:47.178" v="20" actId="2696"/>
        <pc:sldMkLst>
          <pc:docMk/>
          <pc:sldMk cId="371298532" sldId="385"/>
        </pc:sldMkLst>
      </pc:sldChg>
      <pc:sldChg chg="addSp delSp modSp mod">
        <pc:chgData name="代數白痴 顧" userId="316db6a4f7ef8138" providerId="LiveId" clId="{8FB85AE7-A0F5-4DA8-97D7-E7F22FB77780}" dt="2023-08-18T06:04:46.540" v="2336" actId="113"/>
        <pc:sldMkLst>
          <pc:docMk/>
          <pc:sldMk cId="754667137" sldId="386"/>
        </pc:sldMkLst>
        <pc:spChg chg="add del">
          <ac:chgData name="代數白痴 顧" userId="316db6a4f7ef8138" providerId="LiveId" clId="{8FB85AE7-A0F5-4DA8-97D7-E7F22FB77780}" dt="2023-08-18T06:00:50.969" v="1916" actId="478"/>
          <ac:spMkLst>
            <pc:docMk/>
            <pc:sldMk cId="754667137" sldId="386"/>
            <ac:spMk id="5" creationId="{253A8C6F-2949-99D4-3203-C7AC06922C8F}"/>
          </ac:spMkLst>
        </pc:spChg>
        <pc:spChg chg="add del mod">
          <ac:chgData name="代數白痴 顧" userId="316db6a4f7ef8138" providerId="LiveId" clId="{8FB85AE7-A0F5-4DA8-97D7-E7F22FB77780}" dt="2023-08-18T06:00:50.969" v="1916" actId="478"/>
          <ac:spMkLst>
            <pc:docMk/>
            <pc:sldMk cId="754667137" sldId="386"/>
            <ac:spMk id="7" creationId="{CD3B62D5-4DBA-721C-19FB-BF28ABFEA968}"/>
          </ac:spMkLst>
        </pc:spChg>
        <pc:spChg chg="add del mod">
          <ac:chgData name="代數白痴 顧" userId="316db6a4f7ef8138" providerId="LiveId" clId="{8FB85AE7-A0F5-4DA8-97D7-E7F22FB77780}" dt="2023-08-18T06:00:50.969" v="1916" actId="478"/>
          <ac:spMkLst>
            <pc:docMk/>
            <pc:sldMk cId="754667137" sldId="386"/>
            <ac:spMk id="8" creationId="{531A3921-0E54-D4A3-D0D1-96487A832626}"/>
          </ac:spMkLst>
        </pc:spChg>
        <pc:spChg chg="add del mod">
          <ac:chgData name="代數白痴 顧" userId="316db6a4f7ef8138" providerId="LiveId" clId="{8FB85AE7-A0F5-4DA8-97D7-E7F22FB77780}" dt="2023-08-18T06:00:50.969" v="1916" actId="478"/>
          <ac:spMkLst>
            <pc:docMk/>
            <pc:sldMk cId="754667137" sldId="386"/>
            <ac:spMk id="9" creationId="{994C41C1-D72E-B7CB-8666-937C27AAD80F}"/>
          </ac:spMkLst>
        </pc:spChg>
        <pc:spChg chg="mod">
          <ac:chgData name="代數白痴 顧" userId="316db6a4f7ef8138" providerId="LiveId" clId="{8FB85AE7-A0F5-4DA8-97D7-E7F22FB77780}" dt="2023-08-18T05:27:04.148" v="329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8FB85AE7-A0F5-4DA8-97D7-E7F22FB77780}" dt="2023-08-18T06:04:46.540" v="2336" actId="113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8FB85AE7-A0F5-4DA8-97D7-E7F22FB77780}" dt="2023-08-18T05:26:39.089" v="308" actId="114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8FB85AE7-A0F5-4DA8-97D7-E7F22FB77780}" dt="2023-08-18T05:57:43.148" v="1880" actId="1035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8FB85AE7-A0F5-4DA8-97D7-E7F22FB77780}" dt="2023-08-18T05:57:52.617" v="1889" actId="1036"/>
          <ac:grpSpMkLst>
            <pc:docMk/>
            <pc:sldMk cId="754667137" sldId="386"/>
            <ac:grpSpMk id="2" creationId="{9204BB33-F861-B3E8-E94D-762DF3B9352D}"/>
          </ac:grpSpMkLst>
        </pc:grpChg>
        <pc:graphicFrameChg chg="del">
          <ac:chgData name="代數白痴 顧" userId="316db6a4f7ef8138" providerId="LiveId" clId="{8FB85AE7-A0F5-4DA8-97D7-E7F22FB77780}" dt="2023-08-18T05:17:31.653" v="94" actId="478"/>
          <ac:graphicFrameMkLst>
            <pc:docMk/>
            <pc:sldMk cId="754667137" sldId="386"/>
            <ac:graphicFrameMk id="6" creationId="{06C634D9-861A-7EF8-623E-789717632D34}"/>
          </ac:graphicFrameMkLst>
        </pc:graphicFrameChg>
      </pc:sldChg>
      <pc:sldChg chg="addSp delSp modSp mod delAnim">
        <pc:chgData name="代數白痴 顧" userId="316db6a4f7ef8138" providerId="LiveId" clId="{8FB85AE7-A0F5-4DA8-97D7-E7F22FB77780}" dt="2023-08-18T05:56:54.253" v="1864" actId="20577"/>
        <pc:sldMkLst>
          <pc:docMk/>
          <pc:sldMk cId="731354489" sldId="387"/>
        </pc:sldMkLst>
        <pc:spChg chg="mod">
          <ac:chgData name="代數白痴 顧" userId="316db6a4f7ef8138" providerId="LiveId" clId="{8FB85AE7-A0F5-4DA8-97D7-E7F22FB77780}" dt="2023-08-18T05:56:54.253" v="1864" actId="20577"/>
          <ac:spMkLst>
            <pc:docMk/>
            <pc:sldMk cId="731354489" sldId="387"/>
            <ac:spMk id="60" creationId="{90ECAF3B-FFFF-A531-AFBE-31708C7D891C}"/>
          </ac:spMkLst>
        </pc:spChg>
        <pc:grpChg chg="del">
          <ac:chgData name="代數白痴 顧" userId="316db6a4f7ef8138" providerId="LiveId" clId="{8FB85AE7-A0F5-4DA8-97D7-E7F22FB77780}" dt="2023-08-18T05:47:19.156" v="1276" actId="478"/>
          <ac:grpSpMkLst>
            <pc:docMk/>
            <pc:sldMk cId="731354489" sldId="387"/>
            <ac:grpSpMk id="5" creationId="{4BAA3B68-1C7B-0A3C-CDE3-3D592655F73E}"/>
          </ac:grpSpMkLst>
        </pc:grpChg>
        <pc:graphicFrameChg chg="add mod modGraphic">
          <ac:chgData name="代數白痴 顧" userId="316db6a4f7ef8138" providerId="LiveId" clId="{8FB85AE7-A0F5-4DA8-97D7-E7F22FB77780}" dt="2023-08-18T05:54:29.061" v="1646" actId="1076"/>
          <ac:graphicFrameMkLst>
            <pc:docMk/>
            <pc:sldMk cId="731354489" sldId="387"/>
            <ac:graphicFrameMk id="8" creationId="{7580DB63-E501-F679-B489-45E2167ED013}"/>
          </ac:graphicFrameMkLst>
        </pc:graphicFrameChg>
        <pc:picChg chg="add mod">
          <ac:chgData name="代數白痴 顧" userId="316db6a4f7ef8138" providerId="LiveId" clId="{8FB85AE7-A0F5-4DA8-97D7-E7F22FB77780}" dt="2023-08-18T05:54:33.231" v="1647" actId="14100"/>
          <ac:picMkLst>
            <pc:docMk/>
            <pc:sldMk cId="731354489" sldId="387"/>
            <ac:picMk id="2" creationId="{82B5412F-2395-4912-A5DC-A0FB01B452F5}"/>
          </ac:picMkLst>
        </pc:picChg>
        <pc:picChg chg="add del mod">
          <ac:chgData name="代數白痴 顧" userId="316db6a4f7ef8138" providerId="LiveId" clId="{8FB85AE7-A0F5-4DA8-97D7-E7F22FB77780}" dt="2023-08-18T05:54:08.737" v="1640" actId="478"/>
          <ac:picMkLst>
            <pc:docMk/>
            <pc:sldMk cId="731354489" sldId="387"/>
            <ac:picMk id="7" creationId="{B2927F98-8C80-C9C5-C1C3-8EAB46C5B081}"/>
          </ac:picMkLst>
        </pc:picChg>
      </pc:sldChg>
      <pc:sldChg chg="addSp delSp modSp mod delAnim">
        <pc:chgData name="代數白痴 顧" userId="316db6a4f7ef8138" providerId="LiveId" clId="{8FB85AE7-A0F5-4DA8-97D7-E7F22FB77780}" dt="2023-08-18T05:55:59.111" v="1661" actId="20577"/>
        <pc:sldMkLst>
          <pc:docMk/>
          <pc:sldMk cId="3686676960" sldId="388"/>
        </pc:sldMkLst>
        <pc:spChg chg="add mod">
          <ac:chgData name="代數白痴 顧" userId="316db6a4f7ef8138" providerId="LiveId" clId="{8FB85AE7-A0F5-4DA8-97D7-E7F22FB77780}" dt="2023-08-18T05:46:39.040" v="1274" actId="1037"/>
          <ac:spMkLst>
            <pc:docMk/>
            <pc:sldMk cId="3686676960" sldId="388"/>
            <ac:spMk id="11" creationId="{BD1100C8-0914-8651-3A30-627A23BA8AC1}"/>
          </ac:spMkLst>
        </pc:spChg>
        <pc:spChg chg="add mod">
          <ac:chgData name="代數白痴 顧" userId="316db6a4f7ef8138" providerId="LiveId" clId="{8FB85AE7-A0F5-4DA8-97D7-E7F22FB77780}" dt="2023-08-18T05:46:39.040" v="1274" actId="1037"/>
          <ac:spMkLst>
            <pc:docMk/>
            <pc:sldMk cId="3686676960" sldId="388"/>
            <ac:spMk id="12" creationId="{A5FE63D5-BD3B-B33B-D2FE-4DA588CBF60E}"/>
          </ac:spMkLst>
        </pc:spChg>
        <pc:spChg chg="mod">
          <ac:chgData name="代數白痴 顧" userId="316db6a4f7ef8138" providerId="LiveId" clId="{8FB85AE7-A0F5-4DA8-97D7-E7F22FB77780}" dt="2023-08-18T05:46:08.275" v="1078" actId="20577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8FB85AE7-A0F5-4DA8-97D7-E7F22FB77780}" dt="2023-08-18T05:55:59.111" v="1661" actId="20577"/>
          <ac:spMkLst>
            <pc:docMk/>
            <pc:sldMk cId="3686676960" sldId="388"/>
            <ac:spMk id="60" creationId="{90ECAF3B-FFFF-A531-AFBE-31708C7D891C}"/>
          </ac:spMkLst>
        </pc:spChg>
        <pc:grpChg chg="del">
          <ac:chgData name="代數白痴 顧" userId="316db6a4f7ef8138" providerId="LiveId" clId="{8FB85AE7-A0F5-4DA8-97D7-E7F22FB77780}" dt="2023-08-18T05:29:20.979" v="477" actId="478"/>
          <ac:grpSpMkLst>
            <pc:docMk/>
            <pc:sldMk cId="3686676960" sldId="388"/>
            <ac:grpSpMk id="5" creationId="{4BAA3B68-1C7B-0A3C-CDE3-3D592655F73E}"/>
          </ac:grpSpMkLst>
        </pc:grpChg>
        <pc:graphicFrameChg chg="add mod modGraphic">
          <ac:chgData name="代數白痴 顧" userId="316db6a4f7ef8138" providerId="LiveId" clId="{8FB85AE7-A0F5-4DA8-97D7-E7F22FB77780}" dt="2023-08-18T05:46:39.040" v="1274" actId="1037"/>
          <ac:graphicFrameMkLst>
            <pc:docMk/>
            <pc:sldMk cId="3686676960" sldId="388"/>
            <ac:graphicFrameMk id="9" creationId="{1C211EF8-4A31-1C0F-2A4C-41BE60955EC6}"/>
          </ac:graphicFrameMkLst>
        </pc:graphicFrameChg>
        <pc:graphicFrameChg chg="add mod modGraphic">
          <ac:chgData name="代數白痴 顧" userId="316db6a4f7ef8138" providerId="LiveId" clId="{8FB85AE7-A0F5-4DA8-97D7-E7F22FB77780}" dt="2023-08-18T05:46:47.726" v="1275" actId="1076"/>
          <ac:graphicFrameMkLst>
            <pc:docMk/>
            <pc:sldMk cId="3686676960" sldId="388"/>
            <ac:graphicFrameMk id="10" creationId="{7CC91DC6-581D-60D7-BBB2-89F93A7DA040}"/>
          </ac:graphicFrameMkLst>
        </pc:graphicFrameChg>
        <pc:picChg chg="add del mod">
          <ac:chgData name="代數白痴 顧" userId="316db6a4f7ef8138" providerId="LiveId" clId="{8FB85AE7-A0F5-4DA8-97D7-E7F22FB77780}" dt="2023-08-18T05:41:35.097" v="721" actId="478"/>
          <ac:picMkLst>
            <pc:docMk/>
            <pc:sldMk cId="3686676960" sldId="388"/>
            <ac:picMk id="6" creationId="{F022E054-2816-4390-DB84-54AE3AA0D77A}"/>
          </ac:picMkLst>
        </pc:picChg>
        <pc:picChg chg="add del mod">
          <ac:chgData name="代數白痴 顧" userId="316db6a4f7ef8138" providerId="LiveId" clId="{8FB85AE7-A0F5-4DA8-97D7-E7F22FB77780}" dt="2023-08-18T05:44:36.507" v="1013" actId="478"/>
          <ac:picMkLst>
            <pc:docMk/>
            <pc:sldMk cId="3686676960" sldId="388"/>
            <ac:picMk id="8" creationId="{33E958B5-E6E7-1612-E6B4-E7B24A62E811}"/>
          </ac:picMkLst>
        </pc:picChg>
      </pc:sldChg>
      <pc:sldChg chg="del">
        <pc:chgData name="代數白痴 顧" userId="316db6a4f7ef8138" providerId="LiveId" clId="{8FB85AE7-A0F5-4DA8-97D7-E7F22FB77780}" dt="2023-08-18T05:55:29.066" v="1648" actId="2696"/>
        <pc:sldMkLst>
          <pc:docMk/>
          <pc:sldMk cId="653955125" sldId="389"/>
        </pc:sldMkLst>
      </pc:sldChg>
      <pc:sldChg chg="modSp add mod modNotesTx">
        <pc:chgData name="代數白痴 顧" userId="316db6a4f7ef8138" providerId="LiveId" clId="{8FB85AE7-A0F5-4DA8-97D7-E7F22FB77780}" dt="2023-08-18T05:17:06.210" v="93" actId="20577"/>
        <pc:sldMkLst>
          <pc:docMk/>
          <pc:sldMk cId="151402070" sldId="390"/>
        </pc:sldMkLst>
        <pc:spChg chg="mod">
          <ac:chgData name="代數白痴 顧" userId="316db6a4f7ef8138" providerId="LiveId" clId="{8FB85AE7-A0F5-4DA8-97D7-E7F22FB77780}" dt="2023-08-18T05:16:39.058" v="19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 del">
        <pc:chgData name="代數白痴 顧" userId="316db6a4f7ef8138" providerId="LiveId" clId="{8FB85AE7-A0F5-4DA8-97D7-E7F22FB77780}" dt="2023-08-18T06:04:36.870" v="2335" actId="2696"/>
        <pc:sldMkLst>
          <pc:docMk/>
          <pc:sldMk cId="2804560884" sldId="391"/>
        </pc:sldMkLst>
      </pc:sldChg>
    </pc:docChg>
  </pc:docChgLst>
  <pc:docChgLst>
    <pc:chgData name="代數白痴 顧" userId="316db6a4f7ef8138" providerId="LiveId" clId="{3EF6FB12-2412-4B6F-84AC-91100439E367}"/>
    <pc:docChg chg="undo custSel addSld modSld sldOrd">
      <pc:chgData name="代數白痴 顧" userId="316db6a4f7ef8138" providerId="LiveId" clId="{3EF6FB12-2412-4B6F-84AC-91100439E367}" dt="2023-08-11T06:18:46.052" v="3428" actId="1076"/>
      <pc:docMkLst>
        <pc:docMk/>
      </pc:docMkLst>
      <pc:sldChg chg="addSp delSp modSp mod modNotesTx">
        <pc:chgData name="代數白痴 顧" userId="316db6a4f7ef8138" providerId="LiveId" clId="{3EF6FB12-2412-4B6F-84AC-91100439E367}" dt="2023-08-10T02:18:36.627" v="231" actId="20577"/>
        <pc:sldMkLst>
          <pc:docMk/>
          <pc:sldMk cId="2873434386" sldId="379"/>
        </pc:sldMkLst>
        <pc:spChg chg="mod">
          <ac:chgData name="代數白痴 顧" userId="316db6a4f7ef8138" providerId="LiveId" clId="{3EF6FB12-2412-4B6F-84AC-91100439E367}" dt="2023-08-10T02:18:36.627" v="231" actId="20577"/>
          <ac:spMkLst>
            <pc:docMk/>
            <pc:sldMk cId="2873434386" sldId="379"/>
            <ac:spMk id="23" creationId="{00000000-0000-0000-0000-000000000000}"/>
          </ac:spMkLst>
        </pc:spChg>
        <pc:spChg chg="mod">
          <ac:chgData name="代數白痴 顧" userId="316db6a4f7ef8138" providerId="LiveId" clId="{3EF6FB12-2412-4B6F-84AC-91100439E367}" dt="2023-08-10T02:16:08.878" v="202" actId="207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3EF6FB12-2412-4B6F-84AC-91100439E367}" dt="2023-08-10T02:16:18.022" v="203" actId="20577"/>
          <ac:spMkLst>
            <pc:docMk/>
            <pc:sldMk cId="2873434386" sldId="379"/>
            <ac:spMk id="89" creationId="{9E8FE398-ED8E-E5DE-BD50-E0471252FAF6}"/>
          </ac:spMkLst>
        </pc:spChg>
        <pc:picChg chg="del">
          <ac:chgData name="代數白痴 顧" userId="316db6a4f7ef8138" providerId="LiveId" clId="{3EF6FB12-2412-4B6F-84AC-91100439E367}" dt="2023-08-10T01:58:49.655" v="6" actId="478"/>
          <ac:picMkLst>
            <pc:docMk/>
            <pc:sldMk cId="2873434386" sldId="379"/>
            <ac:picMk id="5" creationId="{BC1F925B-0C3B-2CBA-E942-A09FF91D4971}"/>
          </ac:picMkLst>
        </pc:picChg>
        <pc:picChg chg="add mod">
          <ac:chgData name="代數白痴 顧" userId="316db6a4f7ef8138" providerId="LiveId" clId="{3EF6FB12-2412-4B6F-84AC-91100439E367}" dt="2023-08-10T02:16:03.490" v="201" actId="1076"/>
          <ac:picMkLst>
            <pc:docMk/>
            <pc:sldMk cId="2873434386" sldId="379"/>
            <ac:picMk id="1026" creationId="{B5BCF0F2-1FD3-DE0E-CB7D-29A18889274D}"/>
          </ac:picMkLst>
        </pc:picChg>
        <pc:inkChg chg="del">
          <ac:chgData name="代數白痴 顧" userId="316db6a4f7ef8138" providerId="LiveId" clId="{3EF6FB12-2412-4B6F-84AC-91100439E367}" dt="2023-08-10T01:58:27.226" v="0" actId="478"/>
          <ac:inkMkLst>
            <pc:docMk/>
            <pc:sldMk cId="2873434386" sldId="379"/>
            <ac:inkMk id="7" creationId="{89CB6FA2-0BD1-1B11-E3E7-4505EE059161}"/>
          </ac:inkMkLst>
        </pc:inkChg>
        <pc:cxnChg chg="add mod">
          <ac:chgData name="代數白痴 顧" userId="316db6a4f7ef8138" providerId="LiveId" clId="{3EF6FB12-2412-4B6F-84AC-91100439E367}" dt="2023-08-10T01:58:41.399" v="3"/>
          <ac:cxnSpMkLst>
            <pc:docMk/>
            <pc:sldMk cId="2873434386" sldId="379"/>
            <ac:cxnSpMk id="3" creationId="{2925DA9F-216A-DEA9-0E8A-BFF174133377}"/>
          </ac:cxnSpMkLst>
        </pc:cxnChg>
        <pc:cxnChg chg="add mod">
          <ac:chgData name="代數白痴 顧" userId="316db6a4f7ef8138" providerId="LiveId" clId="{3EF6FB12-2412-4B6F-84AC-91100439E367}" dt="2023-08-10T01:58:41.399" v="3"/>
          <ac:cxnSpMkLst>
            <pc:docMk/>
            <pc:sldMk cId="2873434386" sldId="379"/>
            <ac:cxnSpMk id="4" creationId="{2EEA0B00-6CE8-4BB1-89AD-DBF52E258564}"/>
          </ac:cxnSpMkLst>
        </pc:cxnChg>
      </pc:sldChg>
      <pc:sldChg chg="modSp mod">
        <pc:chgData name="代數白痴 顧" userId="316db6a4f7ef8138" providerId="LiveId" clId="{3EF6FB12-2412-4B6F-84AC-91100439E367}" dt="2023-08-10T02:00:26.828" v="29" actId="20577"/>
        <pc:sldMkLst>
          <pc:docMk/>
          <pc:sldMk cId="371298532" sldId="385"/>
        </pc:sldMkLst>
        <pc:spChg chg="mod">
          <ac:chgData name="代數白痴 顧" userId="316db6a4f7ef8138" providerId="LiveId" clId="{3EF6FB12-2412-4B6F-84AC-91100439E367}" dt="2023-08-10T02:00:26.828" v="29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 modNotesTx">
        <pc:chgData name="代數白痴 顧" userId="316db6a4f7ef8138" providerId="LiveId" clId="{3EF6FB12-2412-4B6F-84AC-91100439E367}" dt="2023-08-10T02:22:40.785" v="837" actId="14100"/>
        <pc:sldMkLst>
          <pc:docMk/>
          <pc:sldMk cId="754667137" sldId="386"/>
        </pc:sldMkLst>
        <pc:spChg chg="mod">
          <ac:chgData name="代數白痴 顧" userId="316db6a4f7ef8138" providerId="LiveId" clId="{3EF6FB12-2412-4B6F-84AC-91100439E367}" dt="2023-08-10T02:18:43.410" v="255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3EF6FB12-2412-4B6F-84AC-91100439E367}" dt="2023-08-10T02:22:17.366" v="827" actId="20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3EF6FB12-2412-4B6F-84AC-91100439E367}" dt="2023-08-10T02:22:26.985" v="832" actId="20577"/>
          <ac:spMkLst>
            <pc:docMk/>
            <pc:sldMk cId="754667137" sldId="386"/>
            <ac:spMk id="89" creationId="{9E8FE398-ED8E-E5DE-BD50-E0471252FAF6}"/>
          </ac:spMkLst>
        </pc:spChg>
        <pc:picChg chg="add mod">
          <ac:chgData name="代數白痴 顧" userId="316db6a4f7ef8138" providerId="LiveId" clId="{3EF6FB12-2412-4B6F-84AC-91100439E367}" dt="2023-08-10T02:22:40.785" v="837" actId="14100"/>
          <ac:picMkLst>
            <pc:docMk/>
            <pc:sldMk cId="754667137" sldId="386"/>
            <ac:picMk id="2050" creationId="{794F7D14-7B2A-1ED1-BB45-4856DD9634C1}"/>
          </ac:picMkLst>
        </pc:picChg>
        <pc:inkChg chg="del">
          <ac:chgData name="代數白痴 顧" userId="316db6a4f7ef8138" providerId="LiveId" clId="{3EF6FB12-2412-4B6F-84AC-91100439E367}" dt="2023-08-10T01:58:29.233" v="1" actId="478"/>
          <ac:inkMkLst>
            <pc:docMk/>
            <pc:sldMk cId="754667137" sldId="386"/>
            <ac:inkMk id="5" creationId="{35098A63-3A8A-811C-B80D-A654056C06DF}"/>
          </ac:inkMkLst>
        </pc:inkChg>
        <pc:cxnChg chg="add mod">
          <ac:chgData name="代數白痴 顧" userId="316db6a4f7ef8138" providerId="LiveId" clId="{3EF6FB12-2412-4B6F-84AC-91100439E367}" dt="2023-08-10T01:58:43.735" v="4"/>
          <ac:cxnSpMkLst>
            <pc:docMk/>
            <pc:sldMk cId="754667137" sldId="386"/>
            <ac:cxnSpMk id="3" creationId="{B94FEDC2-0CA5-31AC-C2E1-FDBE1697F254}"/>
          </ac:cxnSpMkLst>
        </pc:cxnChg>
        <pc:cxnChg chg="add mod">
          <ac:chgData name="代數白痴 顧" userId="316db6a4f7ef8138" providerId="LiveId" clId="{3EF6FB12-2412-4B6F-84AC-91100439E367}" dt="2023-08-10T01:58:43.735" v="4"/>
          <ac:cxnSpMkLst>
            <pc:docMk/>
            <pc:sldMk cId="754667137" sldId="386"/>
            <ac:cxnSpMk id="4" creationId="{429E2247-0303-26A0-3495-21943F2A7823}"/>
          </ac:cxnSpMkLst>
        </pc:cxnChg>
      </pc:sldChg>
      <pc:sldChg chg="addSp delSp modSp mod delAnim modNotesTx">
        <pc:chgData name="代數白痴 顧" userId="316db6a4f7ef8138" providerId="LiveId" clId="{3EF6FB12-2412-4B6F-84AC-91100439E367}" dt="2023-08-10T02:53:25.523" v="2017" actId="207"/>
        <pc:sldMkLst>
          <pc:docMk/>
          <pc:sldMk cId="731354489" sldId="387"/>
        </pc:sldMkLst>
        <pc:spChg chg="del">
          <ac:chgData name="代數白痴 顧" userId="316db6a4f7ef8138" providerId="LiveId" clId="{3EF6FB12-2412-4B6F-84AC-91100439E367}" dt="2023-08-10T01:58:53.091" v="7" actId="478"/>
          <ac:spMkLst>
            <pc:docMk/>
            <pc:sldMk cId="731354489" sldId="387"/>
            <ac:spMk id="2" creationId="{24FEEFB6-AD7D-A421-2278-C517AED035A6}"/>
          </ac:spMkLst>
        </pc:spChg>
        <pc:spChg chg="del">
          <ac:chgData name="代數白痴 顧" userId="316db6a4f7ef8138" providerId="LiveId" clId="{3EF6FB12-2412-4B6F-84AC-91100439E367}" dt="2023-08-10T01:58:53.091" v="7" actId="478"/>
          <ac:spMkLst>
            <pc:docMk/>
            <pc:sldMk cId="731354489" sldId="387"/>
            <ac:spMk id="6" creationId="{EAC00FB2-5C84-4FD8-E112-89925AE42E21}"/>
          </ac:spMkLst>
        </pc:spChg>
        <pc:spChg chg="mod">
          <ac:chgData name="代數白痴 顧" userId="316db6a4f7ef8138" providerId="LiveId" clId="{3EF6FB12-2412-4B6F-84AC-91100439E367}" dt="2023-08-10T02:51:06.803" v="1634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3EF6FB12-2412-4B6F-84AC-91100439E367}" dt="2023-08-10T02:53:25.523" v="2017" actId="207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3EF6FB12-2412-4B6F-84AC-91100439E367}" dt="2023-08-10T02:49:59.192" v="1600" actId="20577"/>
          <ac:spMkLst>
            <pc:docMk/>
            <pc:sldMk cId="731354489" sldId="387"/>
            <ac:spMk id="89" creationId="{9E8FE398-ED8E-E5DE-BD50-E0471252FAF6}"/>
          </ac:spMkLst>
        </pc:spChg>
        <pc:graphicFrameChg chg="del">
          <ac:chgData name="代數白痴 顧" userId="316db6a4f7ef8138" providerId="LiveId" clId="{3EF6FB12-2412-4B6F-84AC-91100439E367}" dt="2023-08-10T01:58:53.091" v="7" actId="478"/>
          <ac:graphicFrameMkLst>
            <pc:docMk/>
            <pc:sldMk cId="731354489" sldId="387"/>
            <ac:graphicFrameMk id="7" creationId="{4D7B3E42-8458-5A2B-8262-E9DA7395F263}"/>
          </ac:graphicFrameMkLst>
        </pc:graphicFrameChg>
        <pc:inkChg chg="del">
          <ac:chgData name="代數白痴 顧" userId="316db6a4f7ef8138" providerId="LiveId" clId="{3EF6FB12-2412-4B6F-84AC-91100439E367}" dt="2023-08-10T01:58:31.067" v="2" actId="478"/>
          <ac:inkMkLst>
            <pc:docMk/>
            <pc:sldMk cId="731354489" sldId="387"/>
            <ac:inkMk id="9" creationId="{76871976-FD4D-30CF-56D2-DA8CE50C0CBF}"/>
          </ac:inkMkLst>
        </pc:inkChg>
        <pc:cxnChg chg="add mod">
          <ac:chgData name="代數白痴 顧" userId="316db6a4f7ef8138" providerId="LiveId" clId="{3EF6FB12-2412-4B6F-84AC-91100439E367}" dt="2023-08-10T01:58:45.853" v="5"/>
          <ac:cxnSpMkLst>
            <pc:docMk/>
            <pc:sldMk cId="731354489" sldId="387"/>
            <ac:cxnSpMk id="3" creationId="{6B4E590D-461B-88CD-E38F-F926C145DD1C}"/>
          </ac:cxnSpMkLst>
        </pc:cxnChg>
        <pc:cxnChg chg="add mod">
          <ac:chgData name="代數白痴 顧" userId="316db6a4f7ef8138" providerId="LiveId" clId="{3EF6FB12-2412-4B6F-84AC-91100439E367}" dt="2023-08-10T01:58:45.853" v="5"/>
          <ac:cxnSpMkLst>
            <pc:docMk/>
            <pc:sldMk cId="731354489" sldId="387"/>
            <ac:cxnSpMk id="4" creationId="{135ABC96-DCBC-8B2F-7EC4-F262B2BE20F5}"/>
          </ac:cxnSpMkLst>
        </pc:cxnChg>
      </pc:sldChg>
      <pc:sldChg chg="addSp modSp mod">
        <pc:chgData name="代數白痴 顧" userId="316db6a4f7ef8138" providerId="LiveId" clId="{3EF6FB12-2412-4B6F-84AC-91100439E367}" dt="2023-08-10T03:52:19.668" v="2675" actId="20577"/>
        <pc:sldMkLst>
          <pc:docMk/>
          <pc:sldMk cId="3686676960" sldId="388"/>
        </pc:sldMkLst>
        <pc:spChg chg="mod">
          <ac:chgData name="代數白痴 顧" userId="316db6a4f7ef8138" providerId="LiveId" clId="{3EF6FB12-2412-4B6F-84AC-91100439E367}" dt="2023-08-10T03:52:19.668" v="2675" actId="20577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3EF6FB12-2412-4B6F-84AC-91100439E367}" dt="2023-08-10T03:51:40.629" v="2649" actId="113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3EF6FB12-2412-4B6F-84AC-91100439E367}" dt="2023-08-10T02:50:05.966" v="1602" actId="20577"/>
          <ac:spMkLst>
            <pc:docMk/>
            <pc:sldMk cId="3686676960" sldId="388"/>
            <ac:spMk id="89" creationId="{9E8FE398-ED8E-E5DE-BD50-E0471252FAF6}"/>
          </ac:spMkLst>
        </pc:spChg>
        <pc:picChg chg="add mod">
          <ac:chgData name="代數白痴 顧" userId="316db6a4f7ef8138" providerId="LiveId" clId="{3EF6FB12-2412-4B6F-84AC-91100439E367}" dt="2023-08-10T03:52:05.669" v="2652" actId="1076"/>
          <ac:picMkLst>
            <pc:docMk/>
            <pc:sldMk cId="3686676960" sldId="388"/>
            <ac:picMk id="6" creationId="{E8BD243C-81E3-BE53-9D4D-51A1C3F24BE7}"/>
          </ac:picMkLst>
        </pc:picChg>
      </pc:sldChg>
      <pc:sldChg chg="addSp delSp modSp add mod">
        <pc:chgData name="代數白痴 顧" userId="316db6a4f7ef8138" providerId="LiveId" clId="{3EF6FB12-2412-4B6F-84AC-91100439E367}" dt="2023-08-10T02:39:04.334" v="1115" actId="14100"/>
        <pc:sldMkLst>
          <pc:docMk/>
          <pc:sldMk cId="3837981058" sldId="389"/>
        </pc:sldMkLst>
        <pc:spChg chg="mod">
          <ac:chgData name="代數白痴 顧" userId="316db6a4f7ef8138" providerId="LiveId" clId="{3EF6FB12-2412-4B6F-84AC-91100439E367}" dt="2023-08-10T02:38:54.380" v="1112" actId="207"/>
          <ac:spMkLst>
            <pc:docMk/>
            <pc:sldMk cId="3837981058" sldId="389"/>
            <ac:spMk id="60" creationId="{90ECAF3B-FFFF-A531-AFBE-31708C7D891C}"/>
          </ac:spMkLst>
        </pc:spChg>
        <pc:picChg chg="del">
          <ac:chgData name="代數白痴 顧" userId="316db6a4f7ef8138" providerId="LiveId" clId="{3EF6FB12-2412-4B6F-84AC-91100439E367}" dt="2023-08-10T02:36:50.892" v="839" actId="478"/>
          <ac:picMkLst>
            <pc:docMk/>
            <pc:sldMk cId="3837981058" sldId="389"/>
            <ac:picMk id="2050" creationId="{794F7D14-7B2A-1ED1-BB45-4856DD9634C1}"/>
          </ac:picMkLst>
        </pc:picChg>
        <pc:picChg chg="add mod">
          <ac:chgData name="代數白痴 顧" userId="316db6a4f7ef8138" providerId="LiveId" clId="{3EF6FB12-2412-4B6F-84AC-91100439E367}" dt="2023-08-10T02:39:04.334" v="1115" actId="14100"/>
          <ac:picMkLst>
            <pc:docMk/>
            <pc:sldMk cId="3837981058" sldId="389"/>
            <ac:picMk id="3074" creationId="{BE06FF17-105E-1BBA-6221-5E5E9B5740FF}"/>
          </ac:picMkLst>
        </pc:picChg>
      </pc:sldChg>
      <pc:sldChg chg="addSp delSp modSp add mod ord">
        <pc:chgData name="代數白痴 顧" userId="316db6a4f7ef8138" providerId="LiveId" clId="{3EF6FB12-2412-4B6F-84AC-91100439E367}" dt="2023-08-11T06:18:46.052" v="3428" actId="1076"/>
        <pc:sldMkLst>
          <pc:docMk/>
          <pc:sldMk cId="2141944949" sldId="390"/>
        </pc:sldMkLst>
        <pc:spChg chg="mod">
          <ac:chgData name="代數白痴 顧" userId="316db6a4f7ef8138" providerId="LiveId" clId="{3EF6FB12-2412-4B6F-84AC-91100439E367}" dt="2023-08-10T02:48:31.007" v="1597" actId="6549"/>
          <ac:spMkLst>
            <pc:docMk/>
            <pc:sldMk cId="2141944949" sldId="390"/>
            <ac:spMk id="60" creationId="{90ECAF3B-FFFF-A531-AFBE-31708C7D891C}"/>
          </ac:spMkLst>
        </pc:spChg>
        <pc:picChg chg="add mod">
          <ac:chgData name="代數白痴 顧" userId="316db6a4f7ef8138" providerId="LiveId" clId="{3EF6FB12-2412-4B6F-84AC-91100439E367}" dt="2023-08-11T06:18:46.052" v="3428" actId="1076"/>
          <ac:picMkLst>
            <pc:docMk/>
            <pc:sldMk cId="2141944949" sldId="390"/>
            <ac:picMk id="6" creationId="{9D19A6CA-0DCF-598E-9698-C9A8E332EE81}"/>
          </ac:picMkLst>
        </pc:picChg>
        <pc:picChg chg="del">
          <ac:chgData name="代數白痴 顧" userId="316db6a4f7ef8138" providerId="LiveId" clId="{3EF6FB12-2412-4B6F-84AC-91100439E367}" dt="2023-08-10T02:44:15.100" v="1117" actId="478"/>
          <ac:picMkLst>
            <pc:docMk/>
            <pc:sldMk cId="2141944949" sldId="390"/>
            <ac:picMk id="3074" creationId="{BE06FF17-105E-1BBA-6221-5E5E9B5740FF}"/>
          </ac:picMkLst>
        </pc:picChg>
      </pc:sldChg>
      <pc:sldChg chg="addSp delSp modSp add mod">
        <pc:chgData name="代數白痴 顧" userId="316db6a4f7ef8138" providerId="LiveId" clId="{3EF6FB12-2412-4B6F-84AC-91100439E367}" dt="2023-08-10T04:14:31.882" v="3427" actId="1076"/>
        <pc:sldMkLst>
          <pc:docMk/>
          <pc:sldMk cId="3176852412" sldId="391"/>
        </pc:sldMkLst>
        <pc:spChg chg="mod">
          <ac:chgData name="代數白痴 顧" userId="316db6a4f7ef8138" providerId="LiveId" clId="{3EF6FB12-2412-4B6F-84AC-91100439E367}" dt="2023-08-10T04:14:09.765" v="3425" actId="20577"/>
          <ac:spMkLst>
            <pc:docMk/>
            <pc:sldMk cId="3176852412" sldId="391"/>
            <ac:spMk id="60" creationId="{90ECAF3B-FFFF-A531-AFBE-31708C7D891C}"/>
          </ac:spMkLst>
        </pc:spChg>
        <pc:picChg chg="add mod">
          <ac:chgData name="代數白痴 顧" userId="316db6a4f7ef8138" providerId="LiveId" clId="{3EF6FB12-2412-4B6F-84AC-91100439E367}" dt="2023-08-10T04:14:31.882" v="3427" actId="1076"/>
          <ac:picMkLst>
            <pc:docMk/>
            <pc:sldMk cId="3176852412" sldId="391"/>
            <ac:picMk id="6" creationId="{5F560B16-4AA1-138C-6AB8-F33F65B13ED7}"/>
          </ac:picMkLst>
        </pc:picChg>
        <pc:picChg chg="del">
          <ac:chgData name="代數白痴 顧" userId="316db6a4f7ef8138" providerId="LiveId" clId="{3EF6FB12-2412-4B6F-84AC-91100439E367}" dt="2023-08-10T03:59:42.886" v="2679" actId="478"/>
          <ac:picMkLst>
            <pc:docMk/>
            <pc:sldMk cId="3176852412" sldId="391"/>
            <ac:picMk id="3074" creationId="{BE06FF17-105E-1BBA-6221-5E5E9B5740FF}"/>
          </ac:picMkLst>
        </pc:picChg>
      </pc:sldChg>
    </pc:docChg>
  </pc:docChgLst>
  <pc:docChgLst>
    <pc:chgData name="代數白痴 顧" userId="316db6a4f7ef8138" providerId="LiveId" clId="{C067FEA5-8DB9-44DF-ABF0-BE58BC47F2AE}"/>
    <pc:docChg chg="undo custSel addSld delSld modSld sldOrd modMainMaster">
      <pc:chgData name="代數白痴 顧" userId="316db6a4f7ef8138" providerId="LiveId" clId="{C067FEA5-8DB9-44DF-ABF0-BE58BC47F2AE}" dt="2023-08-05T10:35:31.659" v="2413" actId="20577"/>
      <pc:docMkLst>
        <pc:docMk/>
      </pc:docMkLst>
      <pc:sldChg chg="addSp modSp mod">
        <pc:chgData name="代數白痴 顧" userId="316db6a4f7ef8138" providerId="LiveId" clId="{C067FEA5-8DB9-44DF-ABF0-BE58BC47F2AE}" dt="2023-08-05T09:40:05.715" v="360" actId="948"/>
        <pc:sldMkLst>
          <pc:docMk/>
          <pc:sldMk cId="2873434386" sldId="379"/>
        </pc:sldMkLst>
        <pc:spChg chg="mod">
          <ac:chgData name="代數白痴 顧" userId="316db6a4f7ef8138" providerId="LiveId" clId="{C067FEA5-8DB9-44DF-ABF0-BE58BC47F2AE}" dt="2023-08-05T09:31:16.441" v="9" actId="27636"/>
          <ac:spMkLst>
            <pc:docMk/>
            <pc:sldMk cId="2873434386" sldId="379"/>
            <ac:spMk id="23" creationId="{00000000-0000-0000-0000-000000000000}"/>
          </ac:spMkLst>
        </pc:spChg>
        <pc:spChg chg="mod">
          <ac:chgData name="代數白痴 顧" userId="316db6a4f7ef8138" providerId="LiveId" clId="{C067FEA5-8DB9-44DF-ABF0-BE58BC47F2AE}" dt="2023-08-05T09:40:05.715" v="360" actId="948"/>
          <ac:spMkLst>
            <pc:docMk/>
            <pc:sldMk cId="2873434386" sldId="379"/>
            <ac:spMk id="60" creationId="{90ECAF3B-FFFF-A531-AFBE-31708C7D891C}"/>
          </ac:spMkLst>
        </pc:spChg>
        <pc:cxnChg chg="add mod">
          <ac:chgData name="代數白痴 顧" userId="316db6a4f7ef8138" providerId="LiveId" clId="{C067FEA5-8DB9-44DF-ABF0-BE58BC47F2AE}" dt="2023-08-05T09:33:16.496" v="53"/>
          <ac:cxnSpMkLst>
            <pc:docMk/>
            <pc:sldMk cId="2873434386" sldId="379"/>
            <ac:cxnSpMk id="3" creationId="{0A66E084-65E6-1358-0A8B-92B6D6964606}"/>
          </ac:cxnSpMkLst>
        </pc:cxnChg>
        <pc:cxnChg chg="add mod">
          <ac:chgData name="代數白痴 顧" userId="316db6a4f7ef8138" providerId="LiveId" clId="{C067FEA5-8DB9-44DF-ABF0-BE58BC47F2AE}" dt="2023-08-05T09:33:16.496" v="53"/>
          <ac:cxnSpMkLst>
            <pc:docMk/>
            <pc:sldMk cId="2873434386" sldId="379"/>
            <ac:cxnSpMk id="4" creationId="{D6BDB2B3-8893-C455-6A9B-8FE7E1AEE6B6}"/>
          </ac:cxnSpMkLst>
        </pc:cxnChg>
        <pc:cxnChg chg="mod">
          <ac:chgData name="代數白痴 顧" userId="316db6a4f7ef8138" providerId="LiveId" clId="{C067FEA5-8DB9-44DF-ABF0-BE58BC47F2AE}" dt="2023-08-05T09:34:17.805" v="119" actId="1036"/>
          <ac:cxnSpMkLst>
            <pc:docMk/>
            <pc:sldMk cId="2873434386" sldId="379"/>
            <ac:cxnSpMk id="5" creationId="{B61D65D2-3D41-B046-EF95-431EEE1972F6}"/>
          </ac:cxnSpMkLst>
        </pc:cxnChg>
        <pc:cxnChg chg="mod">
          <ac:chgData name="代數白痴 顧" userId="316db6a4f7ef8138" providerId="LiveId" clId="{C067FEA5-8DB9-44DF-ABF0-BE58BC47F2AE}" dt="2023-08-05T09:34:17.805" v="119" actId="1036"/>
          <ac:cxnSpMkLst>
            <pc:docMk/>
            <pc:sldMk cId="2873434386" sldId="379"/>
            <ac:cxnSpMk id="6" creationId="{3C3ED850-D677-7459-7D62-5A8AC23E39AB}"/>
          </ac:cxnSpMkLst>
        </pc:cxnChg>
        <pc:cxnChg chg="mod">
          <ac:chgData name="代數白痴 顧" userId="316db6a4f7ef8138" providerId="LiveId" clId="{C067FEA5-8DB9-44DF-ABF0-BE58BC47F2AE}" dt="2023-08-05T09:34:17.805" v="119" actId="1036"/>
          <ac:cxnSpMkLst>
            <pc:docMk/>
            <pc:sldMk cId="2873434386" sldId="379"/>
            <ac:cxnSpMk id="7" creationId="{61BDB1AA-9ECB-875E-5F98-D32684266975}"/>
          </ac:cxnSpMkLst>
        </pc:cxnChg>
      </pc:sldChg>
      <pc:sldChg chg="modSp add mod ord">
        <pc:chgData name="代數白痴 顧" userId="316db6a4f7ef8138" providerId="LiveId" clId="{C067FEA5-8DB9-44DF-ABF0-BE58BC47F2AE}" dt="2023-08-05T09:32:08.112" v="52" actId="20577"/>
        <pc:sldMkLst>
          <pc:docMk/>
          <pc:sldMk cId="371298532" sldId="385"/>
        </pc:sldMkLst>
        <pc:spChg chg="mod">
          <ac:chgData name="代數白痴 顧" userId="316db6a4f7ef8138" providerId="LiveId" clId="{C067FEA5-8DB9-44DF-ABF0-BE58BC47F2AE}" dt="2023-08-05T09:32:08.112" v="52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add mod delAnim modAnim modNotesTx">
        <pc:chgData name="代數白痴 顧" userId="316db6a4f7ef8138" providerId="LiveId" clId="{C067FEA5-8DB9-44DF-ABF0-BE58BC47F2AE}" dt="2023-08-05T10:32:01.541" v="2410" actId="20577"/>
        <pc:sldMkLst>
          <pc:docMk/>
          <pc:sldMk cId="754667137" sldId="386"/>
        </pc:sldMkLst>
        <pc:spChg chg="add mod">
          <ac:chgData name="代數白痴 顧" userId="316db6a4f7ef8138" providerId="LiveId" clId="{C067FEA5-8DB9-44DF-ABF0-BE58BC47F2AE}" dt="2023-08-05T09:55:01.381" v="1080" actId="1037"/>
          <ac:spMkLst>
            <pc:docMk/>
            <pc:sldMk cId="754667137" sldId="386"/>
            <ac:spMk id="9" creationId="{DB34F944-0742-E316-6A63-D9EA15072137}"/>
          </ac:spMkLst>
        </pc:spChg>
        <pc:spChg chg="mod">
          <ac:chgData name="代數白痴 顧" userId="316db6a4f7ef8138" providerId="LiveId" clId="{C067FEA5-8DB9-44DF-ABF0-BE58BC47F2AE}" dt="2023-08-05T10:32:01.541" v="2410" actId="20577"/>
          <ac:spMkLst>
            <pc:docMk/>
            <pc:sldMk cId="754667137" sldId="386"/>
            <ac:spMk id="23" creationId="{00000000-0000-0000-0000-000000000000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4" creationId="{1908CD71-6A1A-7B1D-148F-BB9DFBCCA3CE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5" creationId="{E6CF4135-15A2-2898-FAEB-8EF2D1DC7B57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6" creationId="{BE73F5C0-0320-F5B5-8126-367556402188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7" creationId="{214B2B0D-1B91-0058-1FA0-CAEEF4F6C2A0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9" creationId="{6F2CB9FE-DF7F-F426-5478-4C336FD6B56F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40" creationId="{9996B072-2787-14C9-ADCE-4E4A5C0D6FFC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41" creationId="{D8410A83-1D80-9D36-C0AA-96CFD982D61E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42" creationId="{67BA756A-7FDC-AE5A-0F6F-44797299628E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43" creationId="{D5D7B97E-B35F-0FB3-96E0-3E8405ED5ACF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56" creationId="{72A1EB22-DD99-9D1C-A84F-BA612527376A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57" creationId="{6A619E0A-0D2C-6D01-569F-E0199435661B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58" creationId="{EEC508D4-873E-44DE-0473-21E251876835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59" creationId="{3FD2F933-F990-C4D3-00D5-5C1874F0861A}"/>
          </ac:spMkLst>
        </pc:spChg>
        <pc:spChg chg="mod">
          <ac:chgData name="代數白痴 顧" userId="316db6a4f7ef8138" providerId="LiveId" clId="{C067FEA5-8DB9-44DF-ABF0-BE58BC47F2AE}" dt="2023-08-05T09:54:39.122" v="1078" actId="115"/>
          <ac:spMkLst>
            <pc:docMk/>
            <pc:sldMk cId="754667137" sldId="386"/>
            <ac:spMk id="60" creationId="{90ECAF3B-FFFF-A531-AFBE-31708C7D891C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1" creationId="{4E51E30B-DE2A-028C-F17A-6FFFD087DB01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2" creationId="{EA97BFCE-110A-ECDF-2FAD-D4B7F4514086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3" creationId="{B367ABF6-E096-16DC-FB5A-22DF80335EA9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4" creationId="{F1BEB077-B42D-59B8-FDE7-F06DFDFC2555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5" creationId="{ED481A23-E954-7627-D6FC-427D71BC0559}"/>
          </ac:spMkLst>
        </pc:spChg>
        <pc:spChg chg="mod">
          <ac:chgData name="代數白痴 顧" userId="316db6a4f7ef8138" providerId="LiveId" clId="{C067FEA5-8DB9-44DF-ABF0-BE58BC47F2AE}" dt="2023-08-05T09:40:16.610" v="361" actId="165"/>
          <ac:spMkLst>
            <pc:docMk/>
            <pc:sldMk cId="754667137" sldId="386"/>
            <ac:spMk id="85" creationId="{FD9877AB-90D9-85AC-8B35-7C59154D6CA1}"/>
          </ac:spMkLst>
        </pc:spChg>
        <pc:spChg chg="mod">
          <ac:chgData name="代數白痴 顧" userId="316db6a4f7ef8138" providerId="LiveId" clId="{C067FEA5-8DB9-44DF-ABF0-BE58BC47F2AE}" dt="2023-08-05T09:40:16.610" v="361" actId="165"/>
          <ac:spMkLst>
            <pc:docMk/>
            <pc:sldMk cId="754667137" sldId="386"/>
            <ac:spMk id="86" creationId="{7A8B1BF8-834A-95B0-07DE-5087C19188C0}"/>
          </ac:spMkLst>
        </pc:spChg>
        <pc:spChg chg="mod">
          <ac:chgData name="代數白痴 顧" userId="316db6a4f7ef8138" providerId="LiveId" clId="{C067FEA5-8DB9-44DF-ABF0-BE58BC47F2AE}" dt="2023-08-05T09:52:24.403" v="1014" actId="113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C067FEA5-8DB9-44DF-ABF0-BE58BC47F2AE}" dt="2023-08-05T09:40:16.610" v="361" actId="165"/>
          <ac:spMkLst>
            <pc:docMk/>
            <pc:sldMk cId="754667137" sldId="386"/>
            <ac:spMk id="101" creationId="{665D392D-19FC-71B5-434C-0ABBBC91FB85}"/>
          </ac:spMkLst>
        </pc:spChg>
        <pc:grpChg chg="mod topLvl">
          <ac:chgData name="代數白痴 顧" userId="316db6a4f7ef8138" providerId="LiveId" clId="{C067FEA5-8DB9-44DF-ABF0-BE58BC47F2AE}" dt="2023-08-05T09:49:14.112" v="627" actId="478"/>
          <ac:grpSpMkLst>
            <pc:docMk/>
            <pc:sldMk cId="754667137" sldId="386"/>
            <ac:grpSpMk id="2" creationId="{9204BB33-F861-B3E8-E94D-762DF3B9352D}"/>
          </ac:grpSpMkLst>
        </pc:grpChg>
        <pc:grpChg chg="del">
          <ac:chgData name="代數白痴 顧" userId="316db6a4f7ef8138" providerId="LiveId" clId="{C067FEA5-8DB9-44DF-ABF0-BE58BC47F2AE}" dt="2023-08-05T09:39:06.063" v="312" actId="478"/>
          <ac:grpSpMkLst>
            <pc:docMk/>
            <pc:sldMk cId="754667137" sldId="386"/>
            <ac:grpSpMk id="76" creationId="{8863FF58-9B21-7255-E3AE-8BC87C5301AF}"/>
          </ac:grpSpMkLst>
        </pc:grpChg>
        <pc:grpChg chg="del mod topLvl">
          <ac:chgData name="代數白痴 顧" userId="316db6a4f7ef8138" providerId="LiveId" clId="{C067FEA5-8DB9-44DF-ABF0-BE58BC47F2AE}" dt="2023-08-05T09:49:14.112" v="627" actId="478"/>
          <ac:grpSpMkLst>
            <pc:docMk/>
            <pc:sldMk cId="754667137" sldId="386"/>
            <ac:grpSpMk id="77" creationId="{A89B63AF-471D-B2A8-79A7-714D67106830}"/>
          </ac:grpSpMkLst>
        </pc:grpChg>
        <pc:grpChg chg="del">
          <ac:chgData name="代數白痴 顧" userId="316db6a4f7ef8138" providerId="LiveId" clId="{C067FEA5-8DB9-44DF-ABF0-BE58BC47F2AE}" dt="2023-08-05T09:40:16.610" v="361" actId="165"/>
          <ac:grpSpMkLst>
            <pc:docMk/>
            <pc:sldMk cId="754667137" sldId="386"/>
            <ac:grpSpMk id="78" creationId="{5C20ED32-AE53-076E-7CD8-9460420B3941}"/>
          </ac:grpSpMkLst>
        </pc:grpChg>
        <pc:picChg chg="add del mod">
          <ac:chgData name="代數白痴 顧" userId="316db6a4f7ef8138" providerId="LiveId" clId="{C067FEA5-8DB9-44DF-ABF0-BE58BC47F2AE}" dt="2023-08-05T09:43:43.471" v="577" actId="478"/>
          <ac:picMkLst>
            <pc:docMk/>
            <pc:sldMk cId="754667137" sldId="386"/>
            <ac:picMk id="8" creationId="{74EA6CE1-1450-C38E-0994-7BE25F51E960}"/>
          </ac:picMkLst>
        </pc:picChg>
        <pc:cxnChg chg="mod">
          <ac:chgData name="代數白痴 顧" userId="316db6a4f7ef8138" providerId="LiveId" clId="{C067FEA5-8DB9-44DF-ABF0-BE58BC47F2AE}" dt="2023-08-05T09:54:33.050" v="1077" actId="1076"/>
          <ac:cxnSpMkLst>
            <pc:docMk/>
            <pc:sldMk cId="754667137" sldId="386"/>
            <ac:cxnSpMk id="3" creationId="{0A66E084-65E6-1358-0A8B-92B6D6964606}"/>
          </ac:cxnSpMkLst>
        </pc:cxnChg>
        <pc:cxnChg chg="del">
          <ac:chgData name="代數白痴 顧" userId="316db6a4f7ef8138" providerId="LiveId" clId="{C067FEA5-8DB9-44DF-ABF0-BE58BC47F2AE}" dt="2023-08-05T09:38:53.091" v="307" actId="478"/>
          <ac:cxnSpMkLst>
            <pc:docMk/>
            <pc:sldMk cId="754667137" sldId="386"/>
            <ac:cxnSpMk id="5" creationId="{B61D65D2-3D41-B046-EF95-431EEE1972F6}"/>
          </ac:cxnSpMkLst>
        </pc:cxnChg>
        <pc:cxnChg chg="del">
          <ac:chgData name="代數白痴 顧" userId="316db6a4f7ef8138" providerId="LiveId" clId="{C067FEA5-8DB9-44DF-ABF0-BE58BC47F2AE}" dt="2023-08-05T09:38:53.091" v="307" actId="478"/>
          <ac:cxnSpMkLst>
            <pc:docMk/>
            <pc:sldMk cId="754667137" sldId="386"/>
            <ac:cxnSpMk id="6" creationId="{3C3ED850-D677-7459-7D62-5A8AC23E39AB}"/>
          </ac:cxnSpMkLst>
        </pc:cxnChg>
        <pc:cxnChg chg="del">
          <ac:chgData name="代數白痴 顧" userId="316db6a4f7ef8138" providerId="LiveId" clId="{C067FEA5-8DB9-44DF-ABF0-BE58BC47F2AE}" dt="2023-08-05T09:38:53.091" v="307" actId="478"/>
          <ac:cxnSpMkLst>
            <pc:docMk/>
            <pc:sldMk cId="754667137" sldId="386"/>
            <ac:cxnSpMk id="7" creationId="{61BDB1AA-9ECB-875E-5F98-D32684266975}"/>
          </ac:cxnSpMkLst>
        </pc:cxnChg>
        <pc:cxnChg chg="del">
          <ac:chgData name="代數白痴 顧" userId="316db6a4f7ef8138" providerId="LiveId" clId="{C067FEA5-8DB9-44DF-ABF0-BE58BC47F2AE}" dt="2023-08-05T09:38:04.922" v="121" actId="478"/>
          <ac:cxnSpMkLst>
            <pc:docMk/>
            <pc:sldMk cId="754667137" sldId="386"/>
            <ac:cxnSpMk id="14" creationId="{D2F35921-4BF4-23DD-E360-C0BD10943047}"/>
          </ac:cxnSpMkLst>
        </pc:cxnChg>
        <pc:cxnChg chg="del mod topLvl">
          <ac:chgData name="代數白痴 顧" userId="316db6a4f7ef8138" providerId="LiveId" clId="{C067FEA5-8DB9-44DF-ABF0-BE58BC47F2AE}" dt="2023-08-05T09:40:19.633" v="362" actId="478"/>
          <ac:cxnSpMkLst>
            <pc:docMk/>
            <pc:sldMk cId="754667137" sldId="386"/>
            <ac:cxnSpMk id="55" creationId="{F511F857-D855-89F3-83D3-8A716BA5D32F}"/>
          </ac:cxnSpMkLst>
        </pc:cxnChg>
        <pc:cxnChg chg="del mod">
          <ac:chgData name="代數白痴 顧" userId="316db6a4f7ef8138" providerId="LiveId" clId="{C067FEA5-8DB9-44DF-ABF0-BE58BC47F2AE}" dt="2023-08-05T09:49:14.112" v="627" actId="478"/>
          <ac:cxnSpMkLst>
            <pc:docMk/>
            <pc:sldMk cId="754667137" sldId="386"/>
            <ac:cxnSpMk id="67" creationId="{1CBDFDA7-A425-B000-CF01-B04F67CC5900}"/>
          </ac:cxnSpMkLst>
        </pc:cxnChg>
        <pc:cxnChg chg="del mod">
          <ac:chgData name="代數白痴 顧" userId="316db6a4f7ef8138" providerId="LiveId" clId="{C067FEA5-8DB9-44DF-ABF0-BE58BC47F2AE}" dt="2023-08-05T09:49:14.112" v="627" actId="478"/>
          <ac:cxnSpMkLst>
            <pc:docMk/>
            <pc:sldMk cId="754667137" sldId="386"/>
            <ac:cxnSpMk id="68" creationId="{BDBA1C33-99F7-DBD0-0191-475C2CB13334}"/>
          </ac:cxnSpMkLst>
        </pc:cxnChg>
        <pc:cxnChg chg="del mod topLvl">
          <ac:chgData name="代數白痴 顧" userId="316db6a4f7ef8138" providerId="LiveId" clId="{C067FEA5-8DB9-44DF-ABF0-BE58BC47F2AE}" dt="2023-08-05T09:49:14.112" v="627" actId="478"/>
          <ac:cxnSpMkLst>
            <pc:docMk/>
            <pc:sldMk cId="754667137" sldId="386"/>
            <ac:cxnSpMk id="69" creationId="{21317E0C-E13E-C0A4-7260-6B716E3A67F7}"/>
          </ac:cxnSpMkLst>
        </pc:cxnChg>
        <pc:cxnChg chg="mod">
          <ac:chgData name="代數白痴 顧" userId="316db6a4f7ef8138" providerId="LiveId" clId="{C067FEA5-8DB9-44DF-ABF0-BE58BC47F2AE}" dt="2023-08-05T09:40:16.610" v="361" actId="165"/>
          <ac:cxnSpMkLst>
            <pc:docMk/>
            <pc:sldMk cId="754667137" sldId="386"/>
            <ac:cxnSpMk id="84" creationId="{85798A49-4654-BF16-EA6F-C7F808DE531E}"/>
          </ac:cxnSpMkLst>
        </pc:cxnChg>
      </pc:sldChg>
      <pc:sldChg chg="addSp delSp modSp add mod">
        <pc:chgData name="代數白痴 顧" userId="316db6a4f7ef8138" providerId="LiveId" clId="{C067FEA5-8DB9-44DF-ABF0-BE58BC47F2AE}" dt="2023-08-05T10:35:31.659" v="2413" actId="20577"/>
        <pc:sldMkLst>
          <pc:docMk/>
          <pc:sldMk cId="731354489" sldId="387"/>
        </pc:sldMkLst>
        <pc:spChg chg="del">
          <ac:chgData name="代數白痴 顧" userId="316db6a4f7ef8138" providerId="LiveId" clId="{C067FEA5-8DB9-44DF-ABF0-BE58BC47F2AE}" dt="2023-08-05T10:09:52.265" v="1103" actId="478"/>
          <ac:spMkLst>
            <pc:docMk/>
            <pc:sldMk cId="731354489" sldId="387"/>
            <ac:spMk id="9" creationId="{DB34F944-0742-E316-6A63-D9EA15072137}"/>
          </ac:spMkLst>
        </pc:spChg>
        <pc:spChg chg="mod">
          <ac:chgData name="代數白痴 顧" userId="316db6a4f7ef8138" providerId="LiveId" clId="{C067FEA5-8DB9-44DF-ABF0-BE58BC47F2AE}" dt="2023-08-05T10:31:52.744" v="2406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C067FEA5-8DB9-44DF-ABF0-BE58BC47F2AE}" dt="2023-08-05T10:13:36.730" v="1750" actId="113"/>
          <ac:spMkLst>
            <pc:docMk/>
            <pc:sldMk cId="731354489" sldId="387"/>
            <ac:spMk id="60" creationId="{90ECAF3B-FFFF-A531-AFBE-31708C7D891C}"/>
          </ac:spMkLst>
        </pc:spChg>
        <pc:spChg chg="mod topLvl">
          <ac:chgData name="代數白痴 顧" userId="316db6a4f7ef8138" providerId="LiveId" clId="{C067FEA5-8DB9-44DF-ABF0-BE58BC47F2AE}" dt="2023-08-05T10:31:08.044" v="2401" actId="164"/>
          <ac:spMkLst>
            <pc:docMk/>
            <pc:sldMk cId="731354489" sldId="387"/>
            <ac:spMk id="85" creationId="{FD9877AB-90D9-85AC-8B35-7C59154D6CA1}"/>
          </ac:spMkLst>
        </pc:spChg>
        <pc:spChg chg="mod topLvl">
          <ac:chgData name="代數白痴 顧" userId="316db6a4f7ef8138" providerId="LiveId" clId="{C067FEA5-8DB9-44DF-ABF0-BE58BC47F2AE}" dt="2023-08-05T10:31:08.044" v="2401" actId="164"/>
          <ac:spMkLst>
            <pc:docMk/>
            <pc:sldMk cId="731354489" sldId="387"/>
            <ac:spMk id="86" creationId="{7A8B1BF8-834A-95B0-07DE-5087C19188C0}"/>
          </ac:spMkLst>
        </pc:spChg>
        <pc:spChg chg="mod topLvl">
          <ac:chgData name="代數白痴 顧" userId="316db6a4f7ef8138" providerId="LiveId" clId="{C067FEA5-8DB9-44DF-ABF0-BE58BC47F2AE}" dt="2023-08-05T10:35:31.659" v="2413" actId="20577"/>
          <ac:spMkLst>
            <pc:docMk/>
            <pc:sldMk cId="731354489" sldId="387"/>
            <ac:spMk id="89" creationId="{9E8FE398-ED8E-E5DE-BD50-E0471252FAF6}"/>
          </ac:spMkLst>
        </pc:spChg>
        <pc:spChg chg="mod topLvl">
          <ac:chgData name="代數白痴 顧" userId="316db6a4f7ef8138" providerId="LiveId" clId="{C067FEA5-8DB9-44DF-ABF0-BE58BC47F2AE}" dt="2023-08-05T10:31:08.044" v="2401" actId="164"/>
          <ac:spMkLst>
            <pc:docMk/>
            <pc:sldMk cId="731354489" sldId="387"/>
            <ac:spMk id="101" creationId="{665D392D-19FC-71B5-434C-0ABBBC91FB85}"/>
          </ac:spMkLst>
        </pc:spChg>
        <pc:grpChg chg="del">
          <ac:chgData name="代數白痴 顧" userId="316db6a4f7ef8138" providerId="LiveId" clId="{C067FEA5-8DB9-44DF-ABF0-BE58BC47F2AE}" dt="2023-08-05T10:26:16.320" v="2089" actId="165"/>
          <ac:grpSpMkLst>
            <pc:docMk/>
            <pc:sldMk cId="731354489" sldId="387"/>
            <ac:grpSpMk id="2" creationId="{9204BB33-F861-B3E8-E94D-762DF3B9352D}"/>
          </ac:grpSpMkLst>
        </pc:grpChg>
        <pc:grpChg chg="add mod">
          <ac:chgData name="代數白痴 顧" userId="316db6a4f7ef8138" providerId="LiveId" clId="{C067FEA5-8DB9-44DF-ABF0-BE58BC47F2AE}" dt="2023-08-05T10:31:08.044" v="2401" actId="164"/>
          <ac:grpSpMkLst>
            <pc:docMk/>
            <pc:sldMk cId="731354489" sldId="387"/>
            <ac:grpSpMk id="5" creationId="{4BAA3B68-1C7B-0A3C-CDE3-3D592655F73E}"/>
          </ac:grpSpMkLst>
        </pc:grpChg>
        <pc:cxnChg chg="mod topLvl">
          <ac:chgData name="代數白痴 顧" userId="316db6a4f7ef8138" providerId="LiveId" clId="{C067FEA5-8DB9-44DF-ABF0-BE58BC47F2AE}" dt="2023-08-05T10:31:08.044" v="2401" actId="164"/>
          <ac:cxnSpMkLst>
            <pc:docMk/>
            <pc:sldMk cId="731354489" sldId="387"/>
            <ac:cxnSpMk id="84" creationId="{85798A49-4654-BF16-EA6F-C7F808DE531E}"/>
          </ac:cxnSpMkLst>
        </pc:cxnChg>
      </pc:sldChg>
      <pc:sldChg chg="new del">
        <pc:chgData name="代數白痴 顧" userId="316db6a4f7ef8138" providerId="LiveId" clId="{C067FEA5-8DB9-44DF-ABF0-BE58BC47F2AE}" dt="2023-08-05T09:43:02.556" v="555" actId="2696"/>
        <pc:sldMkLst>
          <pc:docMk/>
          <pc:sldMk cId="2378899189" sldId="387"/>
        </pc:sldMkLst>
      </pc:sldChg>
      <pc:sldMasterChg chg="modSldLayout">
        <pc:chgData name="代數白痴 顧" userId="316db6a4f7ef8138" providerId="LiveId" clId="{C067FEA5-8DB9-44DF-ABF0-BE58BC47F2AE}" dt="2023-08-05T09:31:39.793" v="26" actId="207"/>
        <pc:sldMasterMkLst>
          <pc:docMk/>
          <pc:sldMasterMk cId="3597785154" sldId="2147483648"/>
        </pc:sldMasterMkLst>
        <pc:sldLayoutChg chg="modSp mod">
          <pc:chgData name="代數白痴 顧" userId="316db6a4f7ef8138" providerId="LiveId" clId="{C067FEA5-8DB9-44DF-ABF0-BE58BC47F2AE}" dt="2023-08-05T09:31:39.793" v="26" actId="207"/>
          <pc:sldLayoutMkLst>
            <pc:docMk/>
            <pc:sldMasterMk cId="3597785154" sldId="2147483648"/>
            <pc:sldLayoutMk cId="1059632797" sldId="2147483650"/>
          </pc:sldLayoutMkLst>
          <pc:spChg chg="mod">
            <ac:chgData name="代數白痴 顧" userId="316db6a4f7ef8138" providerId="LiveId" clId="{C067FEA5-8DB9-44DF-ABF0-BE58BC47F2AE}" dt="2023-08-05T09:31:39.793" v="26" actId="207"/>
            <ac:spMkLst>
              <pc:docMk/>
              <pc:sldMasterMk cId="3597785154" sldId="2147483648"/>
              <pc:sldLayoutMk cId="1059632797" sldId="2147483650"/>
              <ac:spMk id="2" creationId="{00000000-0000-0000-0000-000000000000}"/>
            </ac:spMkLst>
          </pc:spChg>
          <pc:cxnChg chg="mod">
            <ac:chgData name="代數白痴 顧" userId="316db6a4f7ef8138" providerId="LiveId" clId="{C067FEA5-8DB9-44DF-ABF0-BE58BC47F2AE}" dt="2023-08-05T09:31:23.990" v="25" actId="1035"/>
            <ac:cxnSpMkLst>
              <pc:docMk/>
              <pc:sldMasterMk cId="3597785154" sldId="2147483648"/>
              <pc:sldLayoutMk cId="1059632797" sldId="2147483650"/>
              <ac:cxnSpMk id="12" creationId="{00000000-0000-0000-0000-000000000000}"/>
            </ac:cxnSpMkLst>
          </pc:cxnChg>
        </pc:sldLayoutChg>
      </pc:sldMasterChg>
    </pc:docChg>
  </pc:docChgLst>
  <pc:docChgLst>
    <pc:chgData name="代數白痴 顧" userId="316db6a4f7ef8138" providerId="LiveId" clId="{EAB598B5-D2A8-4AD7-B11D-3047CB671D66}"/>
    <pc:docChg chg="undo custSel addSld delSld modSld">
      <pc:chgData name="代數白痴 顧" userId="316db6a4f7ef8138" providerId="LiveId" clId="{EAB598B5-D2A8-4AD7-B11D-3047CB671D66}" dt="2023-09-01T05:39:35.757" v="4034"/>
      <pc:docMkLst>
        <pc:docMk/>
      </pc:docMkLst>
      <pc:sldChg chg="addSp delSp modSp mod modTransition delAnim modAnim">
        <pc:chgData name="代數白痴 顧" userId="316db6a4f7ef8138" providerId="LiveId" clId="{EAB598B5-D2A8-4AD7-B11D-3047CB671D66}" dt="2023-09-01T05:39:35.756" v="4033"/>
        <pc:sldMkLst>
          <pc:docMk/>
          <pc:sldMk cId="754667137" sldId="386"/>
        </pc:sldMkLst>
        <pc:spChg chg="mod">
          <ac:chgData name="代數白痴 顧" userId="316db6a4f7ef8138" providerId="LiveId" clId="{EAB598B5-D2A8-4AD7-B11D-3047CB671D66}" dt="2023-09-01T05:12:09.664" v="1417"/>
          <ac:spMkLst>
            <pc:docMk/>
            <pc:sldMk cId="754667137" sldId="386"/>
            <ac:spMk id="5" creationId="{3F5D0317-5E97-898C-8965-79B0B9AAAE55}"/>
          </ac:spMkLst>
        </pc:spChg>
        <pc:spChg chg="mod">
          <ac:chgData name="代數白痴 顧" userId="316db6a4f7ef8138" providerId="LiveId" clId="{EAB598B5-D2A8-4AD7-B11D-3047CB671D66}" dt="2023-09-01T05:12:09.664" v="1417"/>
          <ac:spMkLst>
            <pc:docMk/>
            <pc:sldMk cId="754667137" sldId="386"/>
            <ac:spMk id="6" creationId="{BFB73100-5741-C406-1686-94FB1B8B5663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16" creationId="{786BCFBC-8A23-35E4-F27C-45A373071EC1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17" creationId="{61AE351D-AEA3-6A48-E37B-9FC59E812BF0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21" creationId="{B8680377-98D8-0C74-6FF2-9B3A88B505EF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22" creationId="{50BF37CC-094D-8319-0BD5-BF6D28E75AB1}"/>
          </ac:spMkLst>
        </pc:spChg>
        <pc:spChg chg="mod">
          <ac:chgData name="代數白痴 顧" userId="316db6a4f7ef8138" providerId="LiveId" clId="{EAB598B5-D2A8-4AD7-B11D-3047CB671D66}" dt="2023-09-01T05:01:10.715" v="600" actId="20577"/>
          <ac:spMkLst>
            <pc:docMk/>
            <pc:sldMk cId="754667137" sldId="386"/>
            <ac:spMk id="23" creationId="{00000000-0000-0000-0000-000000000000}"/>
          </ac:spMkLst>
        </pc:spChg>
        <pc:spChg chg="del mod">
          <ac:chgData name="代數白痴 顧" userId="316db6a4f7ef8138" providerId="LiveId" clId="{EAB598B5-D2A8-4AD7-B11D-3047CB671D66}" dt="2023-09-01T05:01:28.138" v="607" actId="478"/>
          <ac:spMkLst>
            <pc:docMk/>
            <pc:sldMk cId="754667137" sldId="386"/>
            <ac:spMk id="24" creationId="{7780B507-0DEE-8B0F-FD39-5371E965FFF2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26" creationId="{3647A7E5-7542-73F3-9738-B0B6B46A26DD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41" creationId="{FE7FC183-C53C-A0D6-8EEB-C4D30AC48FC6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43" creationId="{89172697-37DA-9F23-79F4-311EE1AC2868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44" creationId="{36701285-D2B2-1F6D-61CD-8EF927E8E2EE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45" creationId="{012E1CB7-7490-7BF5-3B7A-350C451630CA}"/>
          </ac:spMkLst>
        </pc:spChg>
        <pc:spChg chg="del">
          <ac:chgData name="代數白痴 顧" userId="316db6a4f7ef8138" providerId="LiveId" clId="{EAB598B5-D2A8-4AD7-B11D-3047CB671D66}" dt="2023-09-01T05:01:13.937" v="601" actId="478"/>
          <ac:spMkLst>
            <pc:docMk/>
            <pc:sldMk cId="754667137" sldId="386"/>
            <ac:spMk id="54" creationId="{070EA591-85B1-51E3-AF6C-26DBF2B1697C}"/>
          </ac:spMkLst>
        </pc:spChg>
        <pc:spChg chg="mod">
          <ac:chgData name="代數白痴 顧" userId="316db6a4f7ef8138" providerId="LiveId" clId="{EAB598B5-D2A8-4AD7-B11D-3047CB671D66}" dt="2023-09-01T05:06:54.248" v="1124" actId="20577"/>
          <ac:spMkLst>
            <pc:docMk/>
            <pc:sldMk cId="754667137" sldId="386"/>
            <ac:spMk id="60" creationId="{90ECAF3B-FFFF-A531-AFBE-31708C7D891C}"/>
          </ac:spMkLst>
        </pc:spChg>
        <pc:spChg chg="del mod topLvl">
          <ac:chgData name="代數白痴 顧" userId="316db6a4f7ef8138" providerId="LiveId" clId="{EAB598B5-D2A8-4AD7-B11D-3047CB671D66}" dt="2023-09-01T05:01:21.743" v="604" actId="478"/>
          <ac:spMkLst>
            <pc:docMk/>
            <pc:sldMk cId="754667137" sldId="386"/>
            <ac:spMk id="68" creationId="{AFFC8F8F-577F-80DA-58C8-0886F64110EF}"/>
          </ac:spMkLst>
        </pc:spChg>
        <pc:spChg chg="mod">
          <ac:chgData name="代數白痴 顧" userId="316db6a4f7ef8138" providerId="LiveId" clId="{EAB598B5-D2A8-4AD7-B11D-3047CB671D66}" dt="2023-09-01T05:10:36.795" v="1339" actId="1036"/>
          <ac:spMkLst>
            <pc:docMk/>
            <pc:sldMk cId="754667137" sldId="386"/>
            <ac:spMk id="85" creationId="{FD9877AB-90D9-85AC-8B35-7C59154D6CA1}"/>
          </ac:spMkLst>
        </pc:spChg>
        <pc:spChg chg="mod">
          <ac:chgData name="代數白痴 顧" userId="316db6a4f7ef8138" providerId="LiveId" clId="{EAB598B5-D2A8-4AD7-B11D-3047CB671D66}" dt="2023-09-01T05:10:36.795" v="1339" actId="1036"/>
          <ac:spMkLst>
            <pc:docMk/>
            <pc:sldMk cId="754667137" sldId="386"/>
            <ac:spMk id="86" creationId="{7A8B1BF8-834A-95B0-07DE-5087C19188C0}"/>
          </ac:spMkLst>
        </pc:spChg>
        <pc:spChg chg="mod">
          <ac:chgData name="代數白痴 顧" userId="316db6a4f7ef8138" providerId="LiveId" clId="{EAB598B5-D2A8-4AD7-B11D-3047CB671D66}" dt="2023-09-01T05:11:07.944" v="1354" actId="1035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EAB598B5-D2A8-4AD7-B11D-3047CB671D66}" dt="2023-09-01T05:01:35.457" v="608" actId="165"/>
          <ac:spMkLst>
            <pc:docMk/>
            <pc:sldMk cId="754667137" sldId="386"/>
            <ac:spMk id="101" creationId="{665D392D-19FC-71B5-434C-0ABBBC91FB85}"/>
          </ac:spMkLst>
        </pc:spChg>
        <pc:grpChg chg="mod topLvl">
          <ac:chgData name="代數白痴 顧" userId="316db6a4f7ef8138" providerId="LiveId" clId="{EAB598B5-D2A8-4AD7-B11D-3047CB671D66}" dt="2023-09-01T05:01:35.457" v="608" actId="165"/>
          <ac:grpSpMkLst>
            <pc:docMk/>
            <pc:sldMk cId="754667137" sldId="386"/>
            <ac:grpSpMk id="2" creationId="{9204BB33-F861-B3E8-E94D-762DF3B9352D}"/>
          </ac:grpSpMkLst>
        </pc:grpChg>
        <pc:grpChg chg="add mod">
          <ac:chgData name="代數白痴 顧" userId="316db6a4f7ef8138" providerId="LiveId" clId="{EAB598B5-D2A8-4AD7-B11D-3047CB671D66}" dt="2023-09-01T05:12:20.069" v="1419" actId="1076"/>
          <ac:grpSpMkLst>
            <pc:docMk/>
            <pc:sldMk cId="754667137" sldId="386"/>
            <ac:grpSpMk id="4" creationId="{2F85DEEC-F410-128C-1455-19E0BD596438}"/>
          </ac:grpSpMkLst>
        </pc:grpChg>
        <pc:grpChg chg="del mod topLvl">
          <ac:chgData name="代數白痴 顧" userId="316db6a4f7ef8138" providerId="LiveId" clId="{EAB598B5-D2A8-4AD7-B11D-3047CB671D66}" dt="2023-09-01T05:01:35.457" v="608" actId="165"/>
          <ac:grpSpMkLst>
            <pc:docMk/>
            <pc:sldMk cId="754667137" sldId="386"/>
            <ac:grpSpMk id="46" creationId="{6D2948CC-6914-0170-872D-C1FBE759F2E2}"/>
          </ac:grpSpMkLst>
        </pc:grpChg>
        <pc:grpChg chg="del">
          <ac:chgData name="代數白痴 顧" userId="316db6a4f7ef8138" providerId="LiveId" clId="{EAB598B5-D2A8-4AD7-B11D-3047CB671D66}" dt="2023-09-01T05:01:17.902" v="602" actId="165"/>
          <ac:grpSpMkLst>
            <pc:docMk/>
            <pc:sldMk cId="754667137" sldId="386"/>
            <ac:grpSpMk id="69" creationId="{FAC8FAB2-0F0D-7A45-9B4F-8BA9C3467511}"/>
          </ac:grpSpMkLst>
        </pc:grpChg>
        <pc:cxnChg chg="del">
          <ac:chgData name="代數白痴 顧" userId="316db6a4f7ef8138" providerId="LiveId" clId="{EAB598B5-D2A8-4AD7-B11D-3047CB671D66}" dt="2023-09-01T05:01:13.937" v="601" actId="478"/>
          <ac:cxnSpMkLst>
            <pc:docMk/>
            <pc:sldMk cId="754667137" sldId="386"/>
            <ac:cxnSpMk id="48" creationId="{34F7CA17-0DBB-0D88-F9F9-12AB3DE6F087}"/>
          </ac:cxnSpMkLst>
        </pc:cxnChg>
        <pc:cxnChg chg="del">
          <ac:chgData name="代數白痴 顧" userId="316db6a4f7ef8138" providerId="LiveId" clId="{EAB598B5-D2A8-4AD7-B11D-3047CB671D66}" dt="2023-09-01T05:01:13.937" v="601" actId="478"/>
          <ac:cxnSpMkLst>
            <pc:docMk/>
            <pc:sldMk cId="754667137" sldId="386"/>
            <ac:cxnSpMk id="51" creationId="{B78F1F07-CB78-DD13-4B03-F462834E61B7}"/>
          </ac:cxnSpMkLst>
        </pc:cxnChg>
        <pc:cxnChg chg="del">
          <ac:chgData name="代數白痴 顧" userId="316db6a4f7ef8138" providerId="LiveId" clId="{EAB598B5-D2A8-4AD7-B11D-3047CB671D66}" dt="2023-09-01T05:01:13.937" v="601" actId="478"/>
          <ac:cxnSpMkLst>
            <pc:docMk/>
            <pc:sldMk cId="754667137" sldId="386"/>
            <ac:cxnSpMk id="53" creationId="{D4CDB659-1B44-BAC7-721F-89C4559EF5B6}"/>
          </ac:cxnSpMkLst>
        </pc:cxnChg>
        <pc:cxnChg chg="del">
          <ac:chgData name="代數白痴 顧" userId="316db6a4f7ef8138" providerId="LiveId" clId="{EAB598B5-D2A8-4AD7-B11D-3047CB671D66}" dt="2023-09-01T05:01:13.937" v="601" actId="478"/>
          <ac:cxnSpMkLst>
            <pc:docMk/>
            <pc:sldMk cId="754667137" sldId="386"/>
            <ac:cxnSpMk id="59" creationId="{42A91013-FBDA-14A7-3C0A-5C270E47904E}"/>
          </ac:cxnSpMkLst>
        </pc:cxnChg>
        <pc:cxnChg chg="del">
          <ac:chgData name="代數白痴 顧" userId="316db6a4f7ef8138" providerId="LiveId" clId="{EAB598B5-D2A8-4AD7-B11D-3047CB671D66}" dt="2023-09-01T05:01:13.937" v="601" actId="478"/>
          <ac:cxnSpMkLst>
            <pc:docMk/>
            <pc:sldMk cId="754667137" sldId="386"/>
            <ac:cxnSpMk id="63" creationId="{ADB2525F-2D61-9F19-4D50-A1CE75BD97E2}"/>
          </ac:cxnSpMkLst>
        </pc:cxnChg>
        <pc:cxnChg chg="del mod topLvl">
          <ac:chgData name="代數白痴 顧" userId="316db6a4f7ef8138" providerId="LiveId" clId="{EAB598B5-D2A8-4AD7-B11D-3047CB671D66}" dt="2023-09-01T05:01:22.959" v="606" actId="478"/>
          <ac:cxnSpMkLst>
            <pc:docMk/>
            <pc:sldMk cId="754667137" sldId="386"/>
            <ac:cxnSpMk id="65" creationId="{95286DDA-3D94-356A-F100-02D31B63061F}"/>
          </ac:cxnSpMkLst>
        </pc:cxnChg>
        <pc:cxnChg chg="del mod topLvl">
          <ac:chgData name="代數白痴 顧" userId="316db6a4f7ef8138" providerId="LiveId" clId="{EAB598B5-D2A8-4AD7-B11D-3047CB671D66}" dt="2023-09-01T05:01:22.308" v="605" actId="478"/>
          <ac:cxnSpMkLst>
            <pc:docMk/>
            <pc:sldMk cId="754667137" sldId="386"/>
            <ac:cxnSpMk id="67" creationId="{E7BF4662-109A-2E5A-3848-60ACC50F9F3F}"/>
          </ac:cxnSpMkLst>
        </pc:cxnChg>
        <pc:cxnChg chg="mod">
          <ac:chgData name="代數白痴 顧" userId="316db6a4f7ef8138" providerId="LiveId" clId="{EAB598B5-D2A8-4AD7-B11D-3047CB671D66}" dt="2023-09-01T05:12:17.365" v="1418" actId="14100"/>
          <ac:cxnSpMkLst>
            <pc:docMk/>
            <pc:sldMk cId="754667137" sldId="386"/>
            <ac:cxnSpMk id="84" creationId="{85798A49-4654-BF16-EA6F-C7F808DE531E}"/>
          </ac:cxnSpMkLst>
        </pc:cxnChg>
      </pc:sldChg>
      <pc:sldChg chg="addSp delSp modSp mod modTransition modAnim modNotesTx">
        <pc:chgData name="代數白痴 顧" userId="316db6a4f7ef8138" providerId="LiveId" clId="{EAB598B5-D2A8-4AD7-B11D-3047CB671D66}" dt="2023-09-01T05:39:35.754" v="4032"/>
        <pc:sldMkLst>
          <pc:docMk/>
          <pc:sldMk cId="731354489" sldId="387"/>
        </pc:sldMkLst>
        <pc:spChg chg="mod">
          <ac:chgData name="代數白痴 顧" userId="316db6a4f7ef8138" providerId="LiveId" clId="{EAB598B5-D2A8-4AD7-B11D-3047CB671D66}" dt="2023-09-01T05:10:22.544" v="1308" actId="1035"/>
          <ac:spMkLst>
            <pc:docMk/>
            <pc:sldMk cId="731354489" sldId="387"/>
            <ac:spMk id="7" creationId="{B0096290-3663-9075-B956-0AE9868927D8}"/>
          </ac:spMkLst>
        </pc:spChg>
        <pc:spChg chg="mod">
          <ac:chgData name="代數白痴 顧" userId="316db6a4f7ef8138" providerId="LiveId" clId="{EAB598B5-D2A8-4AD7-B11D-3047CB671D66}" dt="2023-09-01T05:10:22.544" v="1308" actId="1035"/>
          <ac:spMkLst>
            <pc:docMk/>
            <pc:sldMk cId="731354489" sldId="387"/>
            <ac:spMk id="9" creationId="{8AA9346C-DDDA-D585-DDA6-CC633F82C8F8}"/>
          </ac:spMkLst>
        </pc:spChg>
        <pc:spChg chg="mod">
          <ac:chgData name="代數白痴 顧" userId="316db6a4f7ef8138" providerId="LiveId" clId="{EAB598B5-D2A8-4AD7-B11D-3047CB671D66}" dt="2023-09-01T05:10:22.544" v="1308" actId="1035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EAB598B5-D2A8-4AD7-B11D-3047CB671D66}" dt="2023-09-01T05:00:47.437" v="546" actId="20577"/>
          <ac:spMkLst>
            <pc:docMk/>
            <pc:sldMk cId="731354489" sldId="387"/>
            <ac:spMk id="11" creationId="{E1DEF969-CD1F-71E8-E876-61349B137731}"/>
          </ac:spMkLst>
        </pc:spChg>
        <pc:spChg chg="mod">
          <ac:chgData name="代數白痴 顧" userId="316db6a4f7ef8138" providerId="LiveId" clId="{EAB598B5-D2A8-4AD7-B11D-3047CB671D66}" dt="2023-09-01T04:52:49.277" v="59" actId="20577"/>
          <ac:spMkLst>
            <pc:docMk/>
            <pc:sldMk cId="731354489" sldId="387"/>
            <ac:spMk id="23" creationId="{00000000-0000-0000-0000-000000000000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31" creationId="{949395A3-A68D-7C43-5026-06344DE11B80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32" creationId="{5BB65D08-6178-6747-2B47-B12B77329CA0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33" creationId="{1E63A40C-56A3-6C9E-71B5-DF6D8295F2A7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37" creationId="{4A0C1AE2-1A85-087A-9B4D-6D78CAD96CBB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38" creationId="{5A3473BA-7CE7-6A35-682D-CBB9D0EFE021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39" creationId="{994B316E-D340-90C6-5A90-1800C1248AEB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40" creationId="{4CB3890C-C0F1-77E8-E53A-F94EF219D6BD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41" creationId="{228AFE7E-43AE-1CF4-6A4E-889441158493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42" creationId="{55FD2B85-CE92-3918-7E75-09D90AA20404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43" creationId="{7DD32779-8DB9-8C1F-9C07-46D1C0918C59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44" creationId="{E45EC70C-BB38-B6E1-ADD3-BFD8C7E41515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53" creationId="{3CC083CA-A494-41BA-3E2E-CAFC227C824A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58" creationId="{AAFDAFB2-A6D3-52AC-78E8-EBFE6B12A2FE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59" creationId="{25C7889E-B2E4-414B-1B06-2E286436E21C}"/>
          </ac:spMkLst>
        </pc:spChg>
        <pc:spChg chg="mod">
          <ac:chgData name="代數白痴 顧" userId="316db6a4f7ef8138" providerId="LiveId" clId="{EAB598B5-D2A8-4AD7-B11D-3047CB671D66}" dt="2023-09-01T04:58:07.216" v="337" actId="20577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61" creationId="{A656491B-80CD-C698-A02B-F160221609E5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62" creationId="{919F8878-F6A3-8C3A-AF93-2A38C0BA108F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63" creationId="{EB471426-B7C4-8B0B-DBB6-755F169B64DC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64" creationId="{AEABBCAE-AB21-964F-EC80-CEFD69834060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65" creationId="{7DB9A76F-B25B-E6B9-1498-26DE362ADC39}"/>
          </ac:spMkLst>
        </pc:spChg>
        <pc:grpChg chg="mod topLvl">
          <ac:chgData name="代數白痴 顧" userId="316db6a4f7ef8138" providerId="LiveId" clId="{EAB598B5-D2A8-4AD7-B11D-3047CB671D66}" dt="2023-09-01T04:53:08.990" v="62" actId="165"/>
          <ac:grpSpMkLst>
            <pc:docMk/>
            <pc:sldMk cId="731354489" sldId="387"/>
            <ac:grpSpMk id="5" creationId="{89C8AF9F-0B58-DD6F-FB5C-42B7BE73955B}"/>
          </ac:grpSpMkLst>
        </pc:grpChg>
        <pc:grpChg chg="del mod topLvl">
          <ac:chgData name="代數白痴 顧" userId="316db6a4f7ef8138" providerId="LiveId" clId="{EAB598B5-D2A8-4AD7-B11D-3047CB671D66}" dt="2023-09-01T04:53:13.949" v="63" actId="478"/>
          <ac:grpSpMkLst>
            <pc:docMk/>
            <pc:sldMk cId="731354489" sldId="387"/>
            <ac:grpSpMk id="66" creationId="{750D1252-A5C0-324A-EDC0-6C6BC70065B6}"/>
          </ac:grpSpMkLst>
        </pc:grpChg>
        <pc:grpChg chg="del">
          <ac:chgData name="代數白痴 顧" userId="316db6a4f7ef8138" providerId="LiveId" clId="{EAB598B5-D2A8-4AD7-B11D-3047CB671D66}" dt="2023-09-01T04:53:08.990" v="62" actId="165"/>
          <ac:grpSpMkLst>
            <pc:docMk/>
            <pc:sldMk cId="731354489" sldId="387"/>
            <ac:grpSpMk id="68" creationId="{4A9078C1-078A-4716-B6B3-4312D71FD86F}"/>
          </ac:grpSpMkLst>
        </pc:grpChg>
        <pc:inkChg chg="add del">
          <ac:chgData name="代數白痴 顧" userId="316db6a4f7ef8138" providerId="LiveId" clId="{EAB598B5-D2A8-4AD7-B11D-3047CB671D66}" dt="2023-09-01T05:33:31.012" v="4020" actId="478"/>
          <ac:inkMkLst>
            <pc:docMk/>
            <pc:sldMk cId="731354489" sldId="387"/>
            <ac:inkMk id="3" creationId="{3657AAAE-490F-10B3-630A-C15740F459CB}"/>
          </ac:inkMkLst>
        </pc:inkChg>
        <pc:inkChg chg="del">
          <ac:chgData name="代數白痴 顧" userId="316db6a4f7ef8138" providerId="LiveId" clId="{EAB598B5-D2A8-4AD7-B11D-3047CB671D66}" dt="2023-09-01T04:51:58.382" v="38" actId="478"/>
          <ac:inkMkLst>
            <pc:docMk/>
            <pc:sldMk cId="731354489" sldId="387"/>
            <ac:inkMk id="69" creationId="{F54F9E30-A913-9315-B310-65C59347C47B}"/>
          </ac:inkMkLst>
        </pc:inkChg>
        <pc:cxnChg chg="mod">
          <ac:chgData name="代數白痴 顧" userId="316db6a4f7ef8138" providerId="LiveId" clId="{EAB598B5-D2A8-4AD7-B11D-3047CB671D66}" dt="2023-09-01T05:10:22.544" v="1308" actId="1035"/>
          <ac:cxnSpMkLst>
            <pc:docMk/>
            <pc:sldMk cId="731354489" sldId="387"/>
            <ac:cxnSpMk id="6" creationId="{A7B11E46-14D2-3034-B912-07129D071934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17" creationId="{1B107878-927A-C8BA-E3A7-C1D0312F75AC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18" creationId="{86AA9421-82AB-2343-6F85-4FA8E7FC452C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19" creationId="{5B12B0FB-B43F-A5A1-150A-A5B87CDB268E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25" creationId="{1A388EA8-9791-AB2F-30AB-04FCE294609C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26" creationId="{CC0A77D2-F5A5-A872-1732-9B4BF07892C4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27" creationId="{E50EB469-B627-A30D-95D1-A779D0B89A76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28" creationId="{0C580756-148E-4D06-80FF-E0D8A64DCA6C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29" creationId="{DE312AAB-9085-675F-4B7B-0F8BB910D007}"/>
          </ac:cxnSpMkLst>
        </pc:cxnChg>
        <pc:cxnChg chg="del mod">
          <ac:chgData name="代數白痴 顧" userId="316db6a4f7ef8138" providerId="LiveId" clId="{EAB598B5-D2A8-4AD7-B11D-3047CB671D66}" dt="2023-09-01T04:53:00.606" v="61" actId="478"/>
          <ac:cxnSpMkLst>
            <pc:docMk/>
            <pc:sldMk cId="731354489" sldId="387"/>
            <ac:cxnSpMk id="35" creationId="{BCE859DC-CEFA-E43E-9197-F1DE2F9F6810}"/>
          </ac:cxnSpMkLst>
        </pc:cxnChg>
        <pc:cxnChg chg="del mod topLvl">
          <ac:chgData name="代數白痴 顧" userId="316db6a4f7ef8138" providerId="LiveId" clId="{EAB598B5-D2A8-4AD7-B11D-3047CB671D66}" dt="2023-09-01T04:53:17.514" v="64" actId="478"/>
          <ac:cxnSpMkLst>
            <pc:docMk/>
            <pc:sldMk cId="731354489" sldId="387"/>
            <ac:cxnSpMk id="47" creationId="{BEBB481B-EDC5-6F9C-D485-2BCEE0210E16}"/>
          </ac:cxnSpMkLst>
        </pc:cxnChg>
        <pc:cxnChg chg="del mod topLvl">
          <ac:chgData name="代數白痴 顧" userId="316db6a4f7ef8138" providerId="LiveId" clId="{EAB598B5-D2A8-4AD7-B11D-3047CB671D66}" dt="2023-09-01T04:53:17.514" v="64" actId="478"/>
          <ac:cxnSpMkLst>
            <pc:docMk/>
            <pc:sldMk cId="731354489" sldId="387"/>
            <ac:cxnSpMk id="49" creationId="{454BE37C-44F5-AC6F-AF5C-DEA9351D00F8}"/>
          </ac:cxnSpMkLst>
        </pc:cxnChg>
        <pc:cxnChg chg="del mod topLvl">
          <ac:chgData name="代數白痴 顧" userId="316db6a4f7ef8138" providerId="LiveId" clId="{EAB598B5-D2A8-4AD7-B11D-3047CB671D66}" dt="2023-09-01T04:53:17.514" v="64" actId="478"/>
          <ac:cxnSpMkLst>
            <pc:docMk/>
            <pc:sldMk cId="731354489" sldId="387"/>
            <ac:cxnSpMk id="50" creationId="{5EF7D277-9EB1-D83F-E1F4-76539036F0F5}"/>
          </ac:cxnSpMkLst>
        </pc:cxnChg>
        <pc:cxnChg chg="del mod topLvl">
          <ac:chgData name="代數白痴 顧" userId="316db6a4f7ef8138" providerId="LiveId" clId="{EAB598B5-D2A8-4AD7-B11D-3047CB671D66}" dt="2023-09-01T04:53:17.514" v="64" actId="478"/>
          <ac:cxnSpMkLst>
            <pc:docMk/>
            <pc:sldMk cId="731354489" sldId="387"/>
            <ac:cxnSpMk id="51" creationId="{EA1F8AE3-3C74-0E8D-2AB4-42216B0E226F}"/>
          </ac:cxnSpMkLst>
        </pc:cxnChg>
        <pc:cxnChg chg="del mod topLvl">
          <ac:chgData name="代數白痴 顧" userId="316db6a4f7ef8138" providerId="LiveId" clId="{EAB598B5-D2A8-4AD7-B11D-3047CB671D66}" dt="2023-09-01T04:53:17.514" v="64" actId="478"/>
          <ac:cxnSpMkLst>
            <pc:docMk/>
            <pc:sldMk cId="731354489" sldId="387"/>
            <ac:cxnSpMk id="52" creationId="{B0123CA4-0354-70B0-9BCE-BCB20BAC62CE}"/>
          </ac:cxnSpMkLst>
        </pc:cxnChg>
        <pc:cxnChg chg="mod">
          <ac:chgData name="代數白痴 顧" userId="316db6a4f7ef8138" providerId="LiveId" clId="{EAB598B5-D2A8-4AD7-B11D-3047CB671D66}" dt="2023-09-01T04:53:13.949" v="63" actId="478"/>
          <ac:cxnSpMkLst>
            <pc:docMk/>
            <pc:sldMk cId="731354489" sldId="387"/>
            <ac:cxnSpMk id="55" creationId="{B382BCDE-BE3B-87A9-A4F1-EEB27C982F0A}"/>
          </ac:cxnSpMkLst>
        </pc:cxnChg>
        <pc:cxnChg chg="mod">
          <ac:chgData name="代數白痴 顧" userId="316db6a4f7ef8138" providerId="LiveId" clId="{EAB598B5-D2A8-4AD7-B11D-3047CB671D66}" dt="2023-09-01T04:53:13.949" v="63" actId="478"/>
          <ac:cxnSpMkLst>
            <pc:docMk/>
            <pc:sldMk cId="731354489" sldId="387"/>
            <ac:cxnSpMk id="57" creationId="{C3357096-EF50-79FB-4027-2C5D917ECF0E}"/>
          </ac:cxnSpMkLst>
        </pc:cxnChg>
      </pc:sldChg>
      <pc:sldChg chg="del">
        <pc:chgData name="代數白痴 顧" userId="316db6a4f7ef8138" providerId="LiveId" clId="{EAB598B5-D2A8-4AD7-B11D-3047CB671D66}" dt="2023-09-01T05:08:50.837" v="1133" actId="2696"/>
        <pc:sldMkLst>
          <pc:docMk/>
          <pc:sldMk cId="3686676960" sldId="388"/>
        </pc:sldMkLst>
      </pc:sldChg>
      <pc:sldChg chg="modSp mod modTransition modNotesTx">
        <pc:chgData name="代數白痴 顧" userId="316db6a4f7ef8138" providerId="LiveId" clId="{EAB598B5-D2A8-4AD7-B11D-3047CB671D66}" dt="2023-09-01T05:39:35.751" v="4031"/>
        <pc:sldMkLst>
          <pc:docMk/>
          <pc:sldMk cId="151402070" sldId="390"/>
        </pc:sldMkLst>
        <pc:spChg chg="mod">
          <ac:chgData name="代數白痴 顧" userId="316db6a4f7ef8138" providerId="LiveId" clId="{EAB598B5-D2A8-4AD7-B11D-3047CB671D66}" dt="2023-09-01T04:51:53.730" v="37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del">
        <pc:chgData name="代數白痴 顧" userId="316db6a4f7ef8138" providerId="LiveId" clId="{EAB598B5-D2A8-4AD7-B11D-3047CB671D66}" dt="2023-09-01T05:08:50.837" v="1133" actId="2696"/>
        <pc:sldMkLst>
          <pc:docMk/>
          <pc:sldMk cId="3878279706" sldId="391"/>
        </pc:sldMkLst>
      </pc:sldChg>
      <pc:sldChg chg="modSp add mod modTransition">
        <pc:chgData name="代數白痴 顧" userId="316db6a4f7ef8138" providerId="LiveId" clId="{EAB598B5-D2A8-4AD7-B11D-3047CB671D66}" dt="2023-09-01T05:39:35.757" v="4034"/>
        <pc:sldMkLst>
          <pc:docMk/>
          <pc:sldMk cId="2267038628" sldId="392"/>
        </pc:sldMkLst>
        <pc:spChg chg="mod">
          <ac:chgData name="代數白痴 顧" userId="316db6a4f7ef8138" providerId="LiveId" clId="{EAB598B5-D2A8-4AD7-B11D-3047CB671D66}" dt="2023-09-01T05:11:28.507" v="1389" actId="1035"/>
          <ac:spMkLst>
            <pc:docMk/>
            <pc:sldMk cId="2267038628" sldId="392"/>
            <ac:spMk id="6" creationId="{A3EF502E-F5C4-413C-AFDD-06B7D6CFAEAE}"/>
          </ac:spMkLst>
        </pc:spChg>
        <pc:spChg chg="mod">
          <ac:chgData name="代數白痴 顧" userId="316db6a4f7ef8138" providerId="LiveId" clId="{EAB598B5-D2A8-4AD7-B11D-3047CB671D66}" dt="2023-09-01T05:11:28.507" v="1389" actId="1035"/>
          <ac:spMkLst>
            <pc:docMk/>
            <pc:sldMk cId="2267038628" sldId="392"/>
            <ac:spMk id="8" creationId="{B7080E07-AD10-810E-BE74-3E3D9DFEAA34}"/>
          </ac:spMkLst>
        </pc:spChg>
        <pc:spChg chg="mod">
          <ac:chgData name="代數白痴 顧" userId="316db6a4f7ef8138" providerId="LiveId" clId="{EAB598B5-D2A8-4AD7-B11D-3047CB671D66}" dt="2023-09-01T05:11:28.507" v="1389" actId="1035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EAB598B5-D2A8-4AD7-B11D-3047CB671D66}" dt="2023-09-01T05:09:34.778" v="1208" actId="20577"/>
          <ac:spMkLst>
            <pc:docMk/>
            <pc:sldMk cId="2267038628" sldId="392"/>
            <ac:spMk id="60" creationId="{90ECAF3B-FFFF-A531-AFBE-31708C7D891C}"/>
          </ac:spMkLst>
        </pc:spChg>
        <pc:grpChg chg="mod">
          <ac:chgData name="代數白痴 顧" userId="316db6a4f7ef8138" providerId="LiveId" clId="{EAB598B5-D2A8-4AD7-B11D-3047CB671D66}" dt="2023-09-01T05:11:34.818" v="1416" actId="1036"/>
          <ac:grpSpMkLst>
            <pc:docMk/>
            <pc:sldMk cId="2267038628" sldId="392"/>
            <ac:grpSpMk id="17" creationId="{4FF810CC-A9DC-DCAF-144E-08113BA3AD9A}"/>
          </ac:grpSpMkLst>
        </pc:grpChg>
        <pc:cxnChg chg="mod">
          <ac:chgData name="代數白痴 顧" userId="316db6a4f7ef8138" providerId="LiveId" clId="{EAB598B5-D2A8-4AD7-B11D-3047CB671D66}" dt="2023-09-01T05:11:28.507" v="1389" actId="1035"/>
          <ac:cxnSpMkLst>
            <pc:docMk/>
            <pc:sldMk cId="2267038628" sldId="392"/>
            <ac:cxnSpMk id="4" creationId="{83F64235-E818-7663-F7B2-DBAE45A493C5}"/>
          </ac:cxnSpMkLst>
        </pc:cxnChg>
      </pc:sldChg>
    </pc:docChg>
  </pc:docChgLst>
  <pc:docChgLst>
    <pc:chgData name="代數白痴 顧" userId="316db6a4f7ef8138" providerId="LiveId" clId="{FB6A0F17-6D60-4C64-BFBD-FE2CCE7385F4}"/>
    <pc:docChg chg="undo custSel modSld modMainMaster">
      <pc:chgData name="代數白痴 顧" userId="316db6a4f7ef8138" providerId="LiveId" clId="{FB6A0F17-6D60-4C64-BFBD-FE2CCE7385F4}" dt="2023-08-07T12:48:25.091" v="3978" actId="114"/>
      <pc:docMkLst>
        <pc:docMk/>
      </pc:docMkLst>
      <pc:sldChg chg="addSp delSp modSp mod delAnim modAnim modNotesTx">
        <pc:chgData name="代數白痴 顧" userId="316db6a4f7ef8138" providerId="LiveId" clId="{FB6A0F17-6D60-4C64-BFBD-FE2CCE7385F4}" dt="2023-08-07T12:38:17.232" v="3272" actId="1037"/>
        <pc:sldMkLst>
          <pc:docMk/>
          <pc:sldMk cId="2873434386" sldId="379"/>
        </pc:sldMkLst>
        <pc:spChg chg="mod">
          <ac:chgData name="代數白痴 顧" userId="316db6a4f7ef8138" providerId="LiveId" clId="{FB6A0F17-6D60-4C64-BFBD-FE2CCE7385F4}" dt="2023-08-07T12:02:54.216" v="714" actId="20577"/>
          <ac:spMkLst>
            <pc:docMk/>
            <pc:sldMk cId="2873434386" sldId="379"/>
            <ac:spMk id="23" creationId="{00000000-0000-0000-0000-000000000000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4" creationId="{1908CD71-6A1A-7B1D-148F-BB9DFBCCA3CE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5" creationId="{E6CF4135-15A2-2898-FAEB-8EF2D1DC7B57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6" creationId="{BE73F5C0-0320-F5B5-8126-367556402188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7" creationId="{214B2B0D-1B91-0058-1FA0-CAEEF4F6C2A0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9" creationId="{6F2CB9FE-DF7F-F426-5478-4C336FD6B56F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40" creationId="{9996B072-2787-14C9-ADCE-4E4A5C0D6FFC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41" creationId="{D8410A83-1D80-9D36-C0AA-96CFD982D61E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42" creationId="{67BA756A-7FDC-AE5A-0F6F-44797299628E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43" creationId="{D5D7B97E-B35F-0FB3-96E0-3E8405ED5ACF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56" creationId="{72A1EB22-DD99-9D1C-A84F-BA612527376A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57" creationId="{6A619E0A-0D2C-6D01-569F-E0199435661B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58" creationId="{EEC508D4-873E-44DE-0473-21E251876835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59" creationId="{3FD2F933-F990-C4D3-00D5-5C1874F0861A}"/>
          </ac:spMkLst>
        </pc:spChg>
        <pc:spChg chg="mod">
          <ac:chgData name="代數白痴 顧" userId="316db6a4f7ef8138" providerId="LiveId" clId="{FB6A0F17-6D60-4C64-BFBD-FE2CCE7385F4}" dt="2023-08-07T12:28:14.987" v="2797" actId="20577"/>
          <ac:spMkLst>
            <pc:docMk/>
            <pc:sldMk cId="2873434386" sldId="379"/>
            <ac:spMk id="60" creationId="{90ECAF3B-FFFF-A531-AFBE-31708C7D891C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1" creationId="{4E51E30B-DE2A-028C-F17A-6FFFD087DB01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2" creationId="{EA97BFCE-110A-ECDF-2FAD-D4B7F4514086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3" creationId="{B367ABF6-E096-16DC-FB5A-22DF80335EA9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4" creationId="{F1BEB077-B42D-59B8-FDE7-F06DFDFC2555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5" creationId="{ED481A23-E954-7627-D6FC-427D71BC0559}"/>
          </ac:spMkLst>
        </pc:spChg>
        <pc:spChg chg="mod">
          <ac:chgData name="代數白痴 顧" userId="316db6a4f7ef8138" providerId="LiveId" clId="{FB6A0F17-6D60-4C64-BFBD-FE2CCE7385F4}" dt="2023-08-07T12:38:12.718" v="3265"/>
          <ac:spMkLst>
            <pc:docMk/>
            <pc:sldMk cId="2873434386" sldId="379"/>
            <ac:spMk id="85" creationId="{FD9877AB-90D9-85AC-8B35-7C59154D6CA1}"/>
          </ac:spMkLst>
        </pc:spChg>
        <pc:spChg chg="mod">
          <ac:chgData name="代數白痴 顧" userId="316db6a4f7ef8138" providerId="LiveId" clId="{FB6A0F17-6D60-4C64-BFBD-FE2CCE7385F4}" dt="2023-08-07T12:38:12.718" v="3265"/>
          <ac:spMkLst>
            <pc:docMk/>
            <pc:sldMk cId="2873434386" sldId="379"/>
            <ac:spMk id="86" creationId="{7A8B1BF8-834A-95B0-07DE-5087C19188C0}"/>
          </ac:spMkLst>
        </pc:spChg>
        <pc:spChg chg="mod">
          <ac:chgData name="代數白痴 顧" userId="316db6a4f7ef8138" providerId="LiveId" clId="{FB6A0F17-6D60-4C64-BFBD-FE2CCE7385F4}" dt="2023-08-07T12:38:12.718" v="3265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FB6A0F17-6D60-4C64-BFBD-FE2CCE7385F4}" dt="2023-08-07T12:38:12.718" v="3265"/>
          <ac:spMkLst>
            <pc:docMk/>
            <pc:sldMk cId="2873434386" sldId="379"/>
            <ac:spMk id="101" creationId="{665D392D-19FC-71B5-434C-0ABBBC91FB85}"/>
          </ac:spMkLst>
        </pc:spChg>
        <pc:grpChg chg="mod topLvl">
          <ac:chgData name="代數白痴 顧" userId="316db6a4f7ef8138" providerId="LiveId" clId="{FB6A0F17-6D60-4C64-BFBD-FE2CCE7385F4}" dt="2023-08-07T12:38:12.718" v="3265"/>
          <ac:grpSpMkLst>
            <pc:docMk/>
            <pc:sldMk cId="2873434386" sldId="379"/>
            <ac:grpSpMk id="2" creationId="{9204BB33-F861-B3E8-E94D-762DF3B9352D}"/>
          </ac:grpSpMkLst>
        </pc:grpChg>
        <pc:grpChg chg="add mod">
          <ac:chgData name="代數白痴 顧" userId="316db6a4f7ef8138" providerId="LiveId" clId="{FB6A0F17-6D60-4C64-BFBD-FE2CCE7385F4}" dt="2023-08-07T12:38:12.718" v="3265"/>
          <ac:grpSpMkLst>
            <pc:docMk/>
            <pc:sldMk cId="2873434386" sldId="379"/>
            <ac:grpSpMk id="13" creationId="{164BC26C-AAB5-418F-2378-137A36FC5E61}"/>
          </ac:grpSpMkLst>
        </pc:grpChg>
        <pc:grpChg chg="del">
          <ac:chgData name="代數白痴 顧" userId="316db6a4f7ef8138" providerId="LiveId" clId="{FB6A0F17-6D60-4C64-BFBD-FE2CCE7385F4}" dt="2023-08-07T11:57:44.119" v="24" actId="478"/>
          <ac:grpSpMkLst>
            <pc:docMk/>
            <pc:sldMk cId="2873434386" sldId="379"/>
            <ac:grpSpMk id="76" creationId="{8863FF58-9B21-7255-E3AE-8BC87C5301AF}"/>
          </ac:grpSpMkLst>
        </pc:grpChg>
        <pc:grpChg chg="del mod topLvl">
          <ac:chgData name="代數白痴 顧" userId="316db6a4f7ef8138" providerId="LiveId" clId="{FB6A0F17-6D60-4C64-BFBD-FE2CCE7385F4}" dt="2023-08-07T12:03:14.852" v="718" actId="165"/>
          <ac:grpSpMkLst>
            <pc:docMk/>
            <pc:sldMk cId="2873434386" sldId="379"/>
            <ac:grpSpMk id="77" creationId="{A89B63AF-471D-B2A8-79A7-714D67106830}"/>
          </ac:grpSpMkLst>
        </pc:grpChg>
        <pc:grpChg chg="del">
          <ac:chgData name="代數白痴 顧" userId="316db6a4f7ef8138" providerId="LiveId" clId="{FB6A0F17-6D60-4C64-BFBD-FE2CCE7385F4}" dt="2023-08-07T12:03:06.479" v="716" actId="165"/>
          <ac:grpSpMkLst>
            <pc:docMk/>
            <pc:sldMk cId="2873434386" sldId="379"/>
            <ac:grpSpMk id="78" creationId="{5C20ED32-AE53-076E-7CD8-9460420B3941}"/>
          </ac:grpSpMkLst>
        </pc:grpChg>
        <pc:graphicFrameChg chg="add mod">
          <ac:chgData name="代數白痴 顧" userId="316db6a4f7ef8138" providerId="LiveId" clId="{FB6A0F17-6D60-4C64-BFBD-FE2CCE7385F4}" dt="2023-08-07T12:38:12.718" v="3265"/>
          <ac:graphicFrameMkLst>
            <pc:docMk/>
            <pc:sldMk cId="2873434386" sldId="379"/>
            <ac:graphicFrameMk id="9" creationId="{2CA7BFCE-5233-06BF-7AFA-E2CCEC723A53}"/>
          </ac:graphicFrameMkLst>
        </pc:graphicFrameChg>
        <pc:graphicFrameChg chg="add mod">
          <ac:chgData name="代數白痴 顧" userId="316db6a4f7ef8138" providerId="LiveId" clId="{FB6A0F17-6D60-4C64-BFBD-FE2CCE7385F4}" dt="2023-08-07T12:38:12.718" v="3265"/>
          <ac:graphicFrameMkLst>
            <pc:docMk/>
            <pc:sldMk cId="2873434386" sldId="379"/>
            <ac:graphicFrameMk id="10" creationId="{6E083DE3-13D9-77CD-3951-E7D11B207DC8}"/>
          </ac:graphicFrameMkLst>
        </pc:graphicFrameChg>
        <pc:graphicFrameChg chg="add mod">
          <ac:chgData name="代數白痴 顧" userId="316db6a4f7ef8138" providerId="LiveId" clId="{FB6A0F17-6D60-4C64-BFBD-FE2CCE7385F4}" dt="2023-08-07T12:38:12.718" v="3265"/>
          <ac:graphicFrameMkLst>
            <pc:docMk/>
            <pc:sldMk cId="2873434386" sldId="379"/>
            <ac:graphicFrameMk id="11" creationId="{7130D79C-3585-2A99-9CBF-30D4FD15B600}"/>
          </ac:graphicFrameMkLst>
        </pc:graphicFrameChg>
        <pc:graphicFrameChg chg="add mod">
          <ac:chgData name="代數白痴 顧" userId="316db6a4f7ef8138" providerId="LiveId" clId="{FB6A0F17-6D60-4C64-BFBD-FE2CCE7385F4}" dt="2023-08-07T12:38:17.232" v="3272" actId="1037"/>
          <ac:graphicFrameMkLst>
            <pc:docMk/>
            <pc:sldMk cId="2873434386" sldId="379"/>
            <ac:graphicFrameMk id="12" creationId="{7B4A49F4-2F4A-67A8-99CB-376DBAA603D0}"/>
          </ac:graphicFrameMkLst>
        </pc:graphicFrameChg>
        <pc:picChg chg="add mod">
          <ac:chgData name="代數白痴 顧" userId="316db6a4f7ef8138" providerId="LiveId" clId="{FB6A0F17-6D60-4C64-BFBD-FE2CCE7385F4}" dt="2023-08-07T12:28:37.309" v="2813" actId="1035"/>
          <ac:picMkLst>
            <pc:docMk/>
            <pc:sldMk cId="2873434386" sldId="379"/>
            <ac:picMk id="8" creationId="{E482A0AF-79F4-07BD-CBC7-1B43C52BC991}"/>
          </ac:picMkLst>
        </pc:picChg>
        <pc:picChg chg="add del mod">
          <ac:chgData name="代數白痴 顧" userId="316db6a4f7ef8138" providerId="LiveId" clId="{FB6A0F17-6D60-4C64-BFBD-FE2CCE7385F4}" dt="2023-08-07T12:30:43.743" v="2820" actId="478"/>
          <ac:picMkLst>
            <pc:docMk/>
            <pc:sldMk cId="2873434386" sldId="379"/>
            <ac:picMk id="16" creationId="{1F226BF9-DE6A-AEA7-CBB9-40F3FD35FFCF}"/>
          </ac:picMkLst>
        </pc:picChg>
        <pc:cxnChg chg="mod">
          <ac:chgData name="代數白痴 顧" userId="316db6a4f7ef8138" providerId="LiveId" clId="{FB6A0F17-6D60-4C64-BFBD-FE2CCE7385F4}" dt="2023-08-07T12:22:46.856" v="2222" actId="1076"/>
          <ac:cxnSpMkLst>
            <pc:docMk/>
            <pc:sldMk cId="2873434386" sldId="379"/>
            <ac:cxnSpMk id="4" creationId="{D6BDB2B3-8893-C455-6A9B-8FE7E1AEE6B6}"/>
          </ac:cxnSpMkLst>
        </pc:cxnChg>
        <pc:cxnChg chg="del">
          <ac:chgData name="代數白痴 顧" userId="316db6a4f7ef8138" providerId="LiveId" clId="{FB6A0F17-6D60-4C64-BFBD-FE2CCE7385F4}" dt="2023-08-07T12:01:05.054" v="352" actId="478"/>
          <ac:cxnSpMkLst>
            <pc:docMk/>
            <pc:sldMk cId="2873434386" sldId="379"/>
            <ac:cxnSpMk id="5" creationId="{B61D65D2-3D41-B046-EF95-431EEE1972F6}"/>
          </ac:cxnSpMkLst>
        </pc:cxnChg>
        <pc:cxnChg chg="del">
          <ac:chgData name="代數白痴 顧" userId="316db6a4f7ef8138" providerId="LiveId" clId="{FB6A0F17-6D60-4C64-BFBD-FE2CCE7385F4}" dt="2023-08-07T12:01:05.054" v="352" actId="478"/>
          <ac:cxnSpMkLst>
            <pc:docMk/>
            <pc:sldMk cId="2873434386" sldId="379"/>
            <ac:cxnSpMk id="6" creationId="{3C3ED850-D677-7459-7D62-5A8AC23E39AB}"/>
          </ac:cxnSpMkLst>
        </pc:cxnChg>
        <pc:cxnChg chg="del">
          <ac:chgData name="代數白痴 顧" userId="316db6a4f7ef8138" providerId="LiveId" clId="{FB6A0F17-6D60-4C64-BFBD-FE2CCE7385F4}" dt="2023-08-07T12:01:05.054" v="352" actId="478"/>
          <ac:cxnSpMkLst>
            <pc:docMk/>
            <pc:sldMk cId="2873434386" sldId="379"/>
            <ac:cxnSpMk id="7" creationId="{61BDB1AA-9ECB-875E-5F98-D32684266975}"/>
          </ac:cxnSpMkLst>
        </pc:cxnChg>
        <pc:cxnChg chg="del">
          <ac:chgData name="代數白痴 顧" userId="316db6a4f7ef8138" providerId="LiveId" clId="{FB6A0F17-6D60-4C64-BFBD-FE2CCE7385F4}" dt="2023-08-07T11:57:44.119" v="24" actId="478"/>
          <ac:cxnSpMkLst>
            <pc:docMk/>
            <pc:sldMk cId="2873434386" sldId="379"/>
            <ac:cxnSpMk id="14" creationId="{D2F35921-4BF4-23DD-E360-C0BD10943047}"/>
          </ac:cxnSpMkLst>
        </pc:cxnChg>
        <pc:cxnChg chg="del mod topLvl">
          <ac:chgData name="代數白痴 顧" userId="316db6a4f7ef8138" providerId="LiveId" clId="{FB6A0F17-6D60-4C64-BFBD-FE2CCE7385F4}" dt="2023-08-07T12:03:09.009" v="717" actId="478"/>
          <ac:cxnSpMkLst>
            <pc:docMk/>
            <pc:sldMk cId="2873434386" sldId="379"/>
            <ac:cxnSpMk id="55" creationId="{F511F857-D855-89F3-83D3-8A716BA5D32F}"/>
          </ac:cxnSpMkLst>
        </pc:cxnChg>
        <pc:cxnChg chg="del mod topLvl">
          <ac:chgData name="代數白痴 顧" userId="316db6a4f7ef8138" providerId="LiveId" clId="{FB6A0F17-6D60-4C64-BFBD-FE2CCE7385F4}" dt="2023-08-07T12:03:17.007" v="719" actId="478"/>
          <ac:cxnSpMkLst>
            <pc:docMk/>
            <pc:sldMk cId="2873434386" sldId="379"/>
            <ac:cxnSpMk id="67" creationId="{1CBDFDA7-A425-B000-CF01-B04F67CC5900}"/>
          </ac:cxnSpMkLst>
        </pc:cxnChg>
        <pc:cxnChg chg="del mod topLvl">
          <ac:chgData name="代數白痴 顧" userId="316db6a4f7ef8138" providerId="LiveId" clId="{FB6A0F17-6D60-4C64-BFBD-FE2CCE7385F4}" dt="2023-08-07T12:03:17.007" v="719" actId="478"/>
          <ac:cxnSpMkLst>
            <pc:docMk/>
            <pc:sldMk cId="2873434386" sldId="379"/>
            <ac:cxnSpMk id="68" creationId="{BDBA1C33-99F7-DBD0-0191-475C2CB13334}"/>
          </ac:cxnSpMkLst>
        </pc:cxnChg>
        <pc:cxnChg chg="del mod topLvl">
          <ac:chgData name="代數白痴 顧" userId="316db6a4f7ef8138" providerId="LiveId" clId="{FB6A0F17-6D60-4C64-BFBD-FE2CCE7385F4}" dt="2023-08-07T12:03:17.007" v="719" actId="478"/>
          <ac:cxnSpMkLst>
            <pc:docMk/>
            <pc:sldMk cId="2873434386" sldId="379"/>
            <ac:cxnSpMk id="69" creationId="{21317E0C-E13E-C0A4-7260-6B716E3A67F7}"/>
          </ac:cxnSpMkLst>
        </pc:cxnChg>
        <pc:cxnChg chg="mod">
          <ac:chgData name="代數白痴 顧" userId="316db6a4f7ef8138" providerId="LiveId" clId="{FB6A0F17-6D60-4C64-BFBD-FE2CCE7385F4}" dt="2023-08-07T12:38:12.718" v="3265"/>
          <ac:cxnSpMkLst>
            <pc:docMk/>
            <pc:sldMk cId="2873434386" sldId="379"/>
            <ac:cxnSpMk id="84" creationId="{85798A49-4654-BF16-EA6F-C7F808DE531E}"/>
          </ac:cxnSpMkLst>
        </pc:cxnChg>
      </pc:sldChg>
      <pc:sldChg chg="modSp mod">
        <pc:chgData name="代數白痴 顧" userId="316db6a4f7ef8138" providerId="LiveId" clId="{FB6A0F17-6D60-4C64-BFBD-FE2CCE7385F4}" dt="2023-08-07T11:54:52.276" v="22" actId="20577"/>
        <pc:sldMkLst>
          <pc:docMk/>
          <pc:sldMk cId="371298532" sldId="385"/>
        </pc:sldMkLst>
        <pc:spChg chg="mod">
          <ac:chgData name="代數白痴 顧" userId="316db6a4f7ef8138" providerId="LiveId" clId="{FB6A0F17-6D60-4C64-BFBD-FE2CCE7385F4}" dt="2023-08-07T11:54:52.276" v="22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">
        <pc:chgData name="代數白痴 顧" userId="316db6a4f7ef8138" providerId="LiveId" clId="{FB6A0F17-6D60-4C64-BFBD-FE2CCE7385F4}" dt="2023-08-07T12:39:53.072" v="3334" actId="20577"/>
        <pc:sldMkLst>
          <pc:docMk/>
          <pc:sldMk cId="754667137" sldId="386"/>
        </pc:sldMkLst>
        <pc:spChg chg="del mod">
          <ac:chgData name="代數白痴 顧" userId="316db6a4f7ef8138" providerId="LiveId" clId="{FB6A0F17-6D60-4C64-BFBD-FE2CCE7385F4}" dt="2023-08-07T12:09:57.572" v="1257" actId="478"/>
          <ac:spMkLst>
            <pc:docMk/>
            <pc:sldMk cId="754667137" sldId="386"/>
            <ac:spMk id="9" creationId="{DB34F944-0742-E316-6A63-D9EA15072137}"/>
          </ac:spMkLst>
        </pc:spChg>
        <pc:spChg chg="mod">
          <ac:chgData name="代數白痴 顧" userId="316db6a4f7ef8138" providerId="LiveId" clId="{FB6A0F17-6D60-4C64-BFBD-FE2CCE7385F4}" dt="2023-08-07T12:09:49.105" v="1256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FB6A0F17-6D60-4C64-BFBD-FE2CCE7385F4}" dt="2023-08-07T12:35:08.932" v="3105" actId="1035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FB6A0F17-6D60-4C64-BFBD-FE2CCE7385F4}" dt="2023-08-07T12:39:08.058" v="3277" actId="114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FB6A0F17-6D60-4C64-BFBD-FE2CCE7385F4}" dt="2023-08-07T12:39:53.072" v="3334" actId="20577"/>
          <ac:spMkLst>
            <pc:docMk/>
            <pc:sldMk cId="754667137" sldId="386"/>
            <ac:spMk id="101" creationId="{665D392D-19FC-71B5-434C-0ABBBC91FB85}"/>
          </ac:spMkLst>
        </pc:spChg>
        <pc:graphicFrameChg chg="add mod">
          <ac:chgData name="代數白痴 顧" userId="316db6a4f7ef8138" providerId="LiveId" clId="{FB6A0F17-6D60-4C64-BFBD-FE2CCE7385F4}" dt="2023-08-07T12:35:08.932" v="3105" actId="1035"/>
          <ac:graphicFrameMkLst>
            <pc:docMk/>
            <pc:sldMk cId="754667137" sldId="386"/>
            <ac:graphicFrameMk id="5" creationId="{35A421BD-0FFD-D8A6-7FF6-E52E58386377}"/>
          </ac:graphicFrameMkLst>
        </pc:graphicFrameChg>
        <pc:graphicFrameChg chg="add mod">
          <ac:chgData name="代數白痴 顧" userId="316db6a4f7ef8138" providerId="LiveId" clId="{FB6A0F17-6D60-4C64-BFBD-FE2CCE7385F4}" dt="2023-08-07T12:35:37.238" v="3156" actId="1038"/>
          <ac:graphicFrameMkLst>
            <pc:docMk/>
            <pc:sldMk cId="754667137" sldId="386"/>
            <ac:graphicFrameMk id="6" creationId="{476787BE-D0BF-3456-7E98-3B33DBF30D8E}"/>
          </ac:graphicFrameMkLst>
        </pc:graphicFrameChg>
        <pc:graphicFrameChg chg="add mod">
          <ac:chgData name="代數白痴 顧" userId="316db6a4f7ef8138" providerId="LiveId" clId="{FB6A0F17-6D60-4C64-BFBD-FE2CCE7385F4}" dt="2023-08-07T12:36:32.038" v="3231" actId="1037"/>
          <ac:graphicFrameMkLst>
            <pc:docMk/>
            <pc:sldMk cId="754667137" sldId="386"/>
            <ac:graphicFrameMk id="7" creationId="{9CC6DEBC-AA27-50DE-9453-2E4EF875BCDA}"/>
          </ac:graphicFrameMkLst>
        </pc:graphicFrameChg>
        <pc:graphicFrameChg chg="add mod">
          <ac:chgData name="代數白痴 顧" userId="316db6a4f7ef8138" providerId="LiveId" clId="{FB6A0F17-6D60-4C64-BFBD-FE2CCE7385F4}" dt="2023-08-07T12:39:34.804" v="3333" actId="1037"/>
          <ac:graphicFrameMkLst>
            <pc:docMk/>
            <pc:sldMk cId="754667137" sldId="386"/>
            <ac:graphicFrameMk id="8" creationId="{5C02F40F-EE5F-DDB0-1EAA-5E41548C4D08}"/>
          </ac:graphicFrameMkLst>
        </pc:graphicFrameChg>
      </pc:sldChg>
      <pc:sldChg chg="addSp modSp mod">
        <pc:chgData name="代數白痴 顧" userId="316db6a4f7ef8138" providerId="LiveId" clId="{FB6A0F17-6D60-4C64-BFBD-FE2CCE7385F4}" dt="2023-08-07T12:48:25.091" v="3978" actId="114"/>
        <pc:sldMkLst>
          <pc:docMk/>
          <pc:sldMk cId="731354489" sldId="387"/>
        </pc:sldMkLst>
        <pc:spChg chg="mod">
          <ac:chgData name="代數白痴 顧" userId="316db6a4f7ef8138" providerId="LiveId" clId="{FB6A0F17-6D60-4C64-BFBD-FE2CCE7385F4}" dt="2023-08-07T12:40:44.122" v="3373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FB6A0F17-6D60-4C64-BFBD-FE2CCE7385F4}" dt="2023-08-07T12:45:17.703" v="3771" actId="20577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FB6A0F17-6D60-4C64-BFBD-FE2CCE7385F4}" dt="2023-08-07T12:48:25.091" v="3978" actId="114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FB6A0F17-6D60-4C64-BFBD-FE2CCE7385F4}" dt="2023-08-07T12:47:54.864" v="3973" actId="20577"/>
          <ac:spMkLst>
            <pc:docMk/>
            <pc:sldMk cId="731354489" sldId="387"/>
            <ac:spMk id="101" creationId="{665D392D-19FC-71B5-434C-0ABBBC91FB85}"/>
          </ac:spMkLst>
        </pc:spChg>
        <pc:graphicFrameChg chg="add mod">
          <ac:chgData name="代數白痴 顧" userId="316db6a4f7ef8138" providerId="LiveId" clId="{FB6A0F17-6D60-4C64-BFBD-FE2CCE7385F4}" dt="2023-08-07T12:42:09.761" v="3428" actId="1037"/>
          <ac:graphicFrameMkLst>
            <pc:docMk/>
            <pc:sldMk cId="731354489" sldId="387"/>
            <ac:graphicFrameMk id="2" creationId="{892EE364-504F-8A6C-A14B-007D244B0DAC}"/>
          </ac:graphicFrameMkLst>
        </pc:graphicFrameChg>
        <pc:graphicFrameChg chg="add mod">
          <ac:chgData name="代數白痴 顧" userId="316db6a4f7ef8138" providerId="LiveId" clId="{FB6A0F17-6D60-4C64-BFBD-FE2CCE7385F4}" dt="2023-08-07T12:42:58.024" v="3511" actId="1037"/>
          <ac:graphicFrameMkLst>
            <pc:docMk/>
            <pc:sldMk cId="731354489" sldId="387"/>
            <ac:graphicFrameMk id="6" creationId="{6C25CF1B-2399-250F-F966-8957B7B5046F}"/>
          </ac:graphicFrameMkLst>
        </pc:graphicFrameChg>
        <pc:graphicFrameChg chg="add mod">
          <ac:chgData name="代數白痴 顧" userId="316db6a4f7ef8138" providerId="LiveId" clId="{FB6A0F17-6D60-4C64-BFBD-FE2CCE7385F4}" dt="2023-08-07T12:44:29.747" v="3685" actId="1038"/>
          <ac:graphicFrameMkLst>
            <pc:docMk/>
            <pc:sldMk cId="731354489" sldId="387"/>
            <ac:graphicFrameMk id="7" creationId="{21A971C3-C194-E731-C0FD-D9D4AF2C2E43}"/>
          </ac:graphicFrameMkLst>
        </pc:graphicFrameChg>
        <pc:graphicFrameChg chg="add mod">
          <ac:chgData name="代數白痴 顧" userId="316db6a4f7ef8138" providerId="LiveId" clId="{FB6A0F17-6D60-4C64-BFBD-FE2CCE7385F4}" dt="2023-08-07T12:45:07.938" v="3768" actId="1038"/>
          <ac:graphicFrameMkLst>
            <pc:docMk/>
            <pc:sldMk cId="731354489" sldId="387"/>
            <ac:graphicFrameMk id="8" creationId="{95C48844-76FA-A62D-86E6-506610D5E2A8}"/>
          </ac:graphicFrameMkLst>
        </pc:graphicFrameChg>
      </pc:sldChg>
      <pc:sldMasterChg chg="modSldLayout">
        <pc:chgData name="代數白痴 顧" userId="316db6a4f7ef8138" providerId="LiveId" clId="{FB6A0F17-6D60-4C64-BFBD-FE2CCE7385F4}" dt="2023-08-07T12:32:02.585" v="2827" actId="1035"/>
        <pc:sldMasterMkLst>
          <pc:docMk/>
          <pc:sldMasterMk cId="3597785154" sldId="2147483648"/>
        </pc:sldMasterMkLst>
        <pc:sldLayoutChg chg="modSp mod">
          <pc:chgData name="代數白痴 顧" userId="316db6a4f7ef8138" providerId="LiveId" clId="{FB6A0F17-6D60-4C64-BFBD-FE2CCE7385F4}" dt="2023-08-07T12:32:02.585" v="2827" actId="1035"/>
          <pc:sldLayoutMkLst>
            <pc:docMk/>
            <pc:sldMasterMk cId="3597785154" sldId="2147483648"/>
            <pc:sldLayoutMk cId="1059632797" sldId="2147483650"/>
          </pc:sldLayoutMkLst>
          <pc:cxnChg chg="mod">
            <ac:chgData name="代數白痴 顧" userId="316db6a4f7ef8138" providerId="LiveId" clId="{FB6A0F17-6D60-4C64-BFBD-FE2CCE7385F4}" dt="2023-08-07T12:32:02.585" v="2827" actId="1035"/>
            <ac:cxnSpMkLst>
              <pc:docMk/>
              <pc:sldMasterMk cId="3597785154" sldId="2147483648"/>
              <pc:sldLayoutMk cId="1059632797" sldId="2147483650"/>
              <ac:cxnSpMk id="12" creationId="{00000000-0000-0000-0000-000000000000}"/>
            </ac:cxnSpMkLst>
          </pc:cxnChg>
        </pc:sldLayoutChg>
      </pc:sldMasterChg>
    </pc:docChg>
  </pc:docChgLst>
  <pc:docChgLst>
    <pc:chgData name="代數白痴 顧" userId="316db6a4f7ef8138" providerId="LiveId" clId="{46C2F393-F996-4C37-9180-442E4418F599}"/>
    <pc:docChg chg="undo custSel addSld modSld">
      <pc:chgData name="代數白痴 顧" userId="316db6a4f7ef8138" providerId="LiveId" clId="{46C2F393-F996-4C37-9180-442E4418F599}" dt="2023-08-07T14:47:30.101" v="1984"/>
      <pc:docMkLst>
        <pc:docMk/>
      </pc:docMkLst>
      <pc:sldChg chg="modSp mod modAnim">
        <pc:chgData name="代數白痴 顧" userId="316db6a4f7ef8138" providerId="LiveId" clId="{46C2F393-F996-4C37-9180-442E4418F599}" dt="2023-08-07T14:47:30.101" v="1984"/>
        <pc:sldMkLst>
          <pc:docMk/>
          <pc:sldMk cId="2873434386" sldId="379"/>
        </pc:sldMkLst>
        <pc:picChg chg="mod">
          <ac:chgData name="代數白痴 顧" userId="316db6a4f7ef8138" providerId="LiveId" clId="{46C2F393-F996-4C37-9180-442E4418F599}" dt="2023-08-07T14:42:59.883" v="1632" actId="14100"/>
          <ac:picMkLst>
            <pc:docMk/>
            <pc:sldMk cId="2873434386" sldId="379"/>
            <ac:picMk id="5" creationId="{BC1F925B-0C3B-2CBA-E942-A09FF91D4971}"/>
          </ac:picMkLst>
        </pc:picChg>
      </pc:sldChg>
      <pc:sldChg chg="modSp mod">
        <pc:chgData name="代數白痴 顧" userId="316db6a4f7ef8138" providerId="LiveId" clId="{46C2F393-F996-4C37-9180-442E4418F599}" dt="2023-08-07T14:17:21.047" v="1" actId="20577"/>
        <pc:sldMkLst>
          <pc:docMk/>
          <pc:sldMk cId="371298532" sldId="385"/>
        </pc:sldMkLst>
        <pc:spChg chg="mod">
          <ac:chgData name="代數白痴 顧" userId="316db6a4f7ef8138" providerId="LiveId" clId="{46C2F393-F996-4C37-9180-442E4418F599}" dt="2023-08-07T14:17:21.047" v="1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modSp mod modAnim">
        <pc:chgData name="代數白痴 顧" userId="316db6a4f7ef8138" providerId="LiveId" clId="{46C2F393-F996-4C37-9180-442E4418F599}" dt="2023-08-07T14:47:23.302" v="1983"/>
        <pc:sldMkLst>
          <pc:docMk/>
          <pc:sldMk cId="754667137" sldId="386"/>
        </pc:sldMkLst>
        <pc:spChg chg="mod">
          <ac:chgData name="代數白痴 顧" userId="316db6a4f7ef8138" providerId="LiveId" clId="{46C2F393-F996-4C37-9180-442E4418F599}" dt="2023-08-07T14:17:33.758" v="2" actId="113"/>
          <ac:spMkLst>
            <pc:docMk/>
            <pc:sldMk cId="754667137" sldId="386"/>
            <ac:spMk id="89" creationId="{9E8FE398-ED8E-E5DE-BD50-E0471252FAF6}"/>
          </ac:spMkLst>
        </pc:spChg>
      </pc:sldChg>
      <pc:sldChg chg="addSp delSp modSp mod modAnim">
        <pc:chgData name="代數白痴 顧" userId="316db6a4f7ef8138" providerId="LiveId" clId="{46C2F393-F996-4C37-9180-442E4418F599}" dt="2023-08-07T14:47:15.821" v="1982"/>
        <pc:sldMkLst>
          <pc:docMk/>
          <pc:sldMk cId="731354489" sldId="387"/>
        </pc:sldMkLst>
        <pc:spChg chg="mod">
          <ac:chgData name="代數白痴 顧" userId="316db6a4f7ef8138" providerId="LiveId" clId="{46C2F393-F996-4C37-9180-442E4418F599}" dt="2023-08-07T14:38:26.668" v="1410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46C2F393-F996-4C37-9180-442E4418F599}" dt="2023-08-07T14:42:47.006" v="1631" actId="948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46C2F393-F996-4C37-9180-442E4418F599}" dt="2023-08-07T14:39:07.768" v="1426" actId="113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46C2F393-F996-4C37-9180-442E4418F599}" dt="2023-08-07T14:38:11.582" v="1387" actId="113"/>
          <ac:spMkLst>
            <pc:docMk/>
            <pc:sldMk cId="731354489" sldId="387"/>
            <ac:spMk id="101" creationId="{665D392D-19FC-71B5-434C-0ABBBC91FB85}"/>
          </ac:spMkLst>
        </pc:spChg>
        <pc:grpChg chg="mod">
          <ac:chgData name="代數白痴 顧" userId="316db6a4f7ef8138" providerId="LiveId" clId="{46C2F393-F996-4C37-9180-442E4418F599}" dt="2023-08-07T14:31:45.348" v="757" actId="1035"/>
          <ac:grpSpMkLst>
            <pc:docMk/>
            <pc:sldMk cId="731354489" sldId="387"/>
            <ac:grpSpMk id="5" creationId="{4BAA3B68-1C7B-0A3C-CDE3-3D592655F73E}"/>
          </ac:grpSpMkLst>
        </pc:grpChg>
        <pc:graphicFrameChg chg="add del mod modGraphic">
          <ac:chgData name="代數白痴 顧" userId="316db6a4f7ef8138" providerId="LiveId" clId="{46C2F393-F996-4C37-9180-442E4418F599}" dt="2023-08-07T14:28:02.701" v="567" actId="478"/>
          <ac:graphicFrameMkLst>
            <pc:docMk/>
            <pc:sldMk cId="731354489" sldId="387"/>
            <ac:graphicFrameMk id="6" creationId="{1D800CBD-BE37-0033-417E-4008BA15E551}"/>
          </ac:graphicFrameMkLst>
        </pc:graphicFrameChg>
        <pc:graphicFrameChg chg="add mod modGraphic">
          <ac:chgData name="代數白痴 顧" userId="316db6a4f7ef8138" providerId="LiveId" clId="{46C2F393-F996-4C37-9180-442E4418F599}" dt="2023-08-07T14:31:19.513" v="743" actId="572"/>
          <ac:graphicFrameMkLst>
            <pc:docMk/>
            <pc:sldMk cId="731354489" sldId="387"/>
            <ac:graphicFrameMk id="7" creationId="{4D7B3E42-8458-5A2B-8262-E9DA7395F263}"/>
          </ac:graphicFrameMkLst>
        </pc:graphicFrameChg>
        <pc:picChg chg="add del mod">
          <ac:chgData name="代數白痴 顧" userId="316db6a4f7ef8138" providerId="LiveId" clId="{46C2F393-F996-4C37-9180-442E4418F599}" dt="2023-08-07T14:30:49.699" v="737" actId="478"/>
          <ac:picMkLst>
            <pc:docMk/>
            <pc:sldMk cId="731354489" sldId="387"/>
            <ac:picMk id="2" creationId="{49079357-0A30-F2F3-7FD9-9DF00DF3499E}"/>
          </ac:picMkLst>
        </pc:picChg>
      </pc:sldChg>
      <pc:sldChg chg="delSp modSp add mod modAnim">
        <pc:chgData name="代數白痴 顧" userId="316db6a4f7ef8138" providerId="LiveId" clId="{46C2F393-F996-4C37-9180-442E4418F599}" dt="2023-08-07T14:47:08.996" v="1981"/>
        <pc:sldMkLst>
          <pc:docMk/>
          <pc:sldMk cId="3686676960" sldId="388"/>
        </pc:sldMkLst>
        <pc:spChg chg="mod">
          <ac:chgData name="代數白痴 顧" userId="316db6a4f7ef8138" providerId="LiveId" clId="{46C2F393-F996-4C37-9180-442E4418F599}" dt="2023-08-07T14:43:53.415" v="1676" actId="113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46C2F393-F996-4C37-9180-442E4418F599}" dt="2023-08-07T14:46:34.096" v="1953" actId="113"/>
          <ac:spMkLst>
            <pc:docMk/>
            <pc:sldMk cId="3686676960" sldId="388"/>
            <ac:spMk id="89" creationId="{9E8FE398-ED8E-E5DE-BD50-E0471252FAF6}"/>
          </ac:spMkLst>
        </pc:spChg>
        <pc:spChg chg="mod">
          <ac:chgData name="代數白痴 顧" userId="316db6a4f7ef8138" providerId="LiveId" clId="{46C2F393-F996-4C37-9180-442E4418F599}" dt="2023-08-07T14:46:46.939" v="1980" actId="1036"/>
          <ac:spMkLst>
            <pc:docMk/>
            <pc:sldMk cId="3686676960" sldId="388"/>
            <ac:spMk id="101" creationId="{665D392D-19FC-71B5-434C-0ABBBC91FB85}"/>
          </ac:spMkLst>
        </pc:spChg>
        <pc:grpChg chg="mod">
          <ac:chgData name="代數白痴 顧" userId="316db6a4f7ef8138" providerId="LiveId" clId="{46C2F393-F996-4C37-9180-442E4418F599}" dt="2023-08-07T14:46:40.699" v="1966" actId="1035"/>
          <ac:grpSpMkLst>
            <pc:docMk/>
            <pc:sldMk cId="3686676960" sldId="388"/>
            <ac:grpSpMk id="5" creationId="{4BAA3B68-1C7B-0A3C-CDE3-3D592655F73E}"/>
          </ac:grpSpMkLst>
        </pc:grpChg>
        <pc:graphicFrameChg chg="del">
          <ac:chgData name="代數白痴 顧" userId="316db6a4f7ef8138" providerId="LiveId" clId="{46C2F393-F996-4C37-9180-442E4418F599}" dt="2023-08-07T14:41:32.460" v="1428" actId="478"/>
          <ac:graphicFrameMkLst>
            <pc:docMk/>
            <pc:sldMk cId="3686676960" sldId="388"/>
            <ac:graphicFrameMk id="7" creationId="{4D7B3E42-8458-5A2B-8262-E9DA7395F263}"/>
          </ac:graphicFrameMkLst>
        </pc:graphicFrameChg>
      </pc:sldChg>
    </pc:docChg>
  </pc:docChgLst>
  <pc:docChgLst>
    <pc:chgData name="代數白痴 顧" userId="316db6a4f7ef8138" providerId="LiveId" clId="{D25D9B92-4CA8-47A8-9ECC-9EC07B491EEA}"/>
    <pc:docChg chg="undo custSel modSld">
      <pc:chgData name="代數白痴 顧" userId="316db6a4f7ef8138" providerId="LiveId" clId="{D25D9B92-4CA8-47A8-9ECC-9EC07B491EEA}" dt="2023-08-25T05:02:18.976" v="509" actId="20577"/>
      <pc:docMkLst>
        <pc:docMk/>
      </pc:docMkLst>
      <pc:sldChg chg="addSp delSp modSp mod delAnim">
        <pc:chgData name="代數白痴 顧" userId="316db6a4f7ef8138" providerId="LiveId" clId="{D25D9B92-4CA8-47A8-9ECC-9EC07B491EEA}" dt="2023-08-25T05:02:18.976" v="509" actId="20577"/>
        <pc:sldMkLst>
          <pc:docMk/>
          <pc:sldMk cId="731354489" sldId="387"/>
        </pc:sldMkLst>
        <pc:spChg chg="add del">
          <ac:chgData name="代數白痴 顧" userId="316db6a4f7ef8138" providerId="LiveId" clId="{D25D9B92-4CA8-47A8-9ECC-9EC07B491EEA}" dt="2023-08-25T05:00:19.466" v="303"/>
          <ac:spMkLst>
            <pc:docMk/>
            <pc:sldMk cId="731354489" sldId="387"/>
            <ac:spMk id="2" creationId="{B27A48AC-2536-8940-E71C-EE686592BCB7}"/>
          </ac:spMkLst>
        </pc:spChg>
        <pc:spChg chg="mod">
          <ac:chgData name="代數白痴 顧" userId="316db6a4f7ef8138" providerId="LiveId" clId="{D25D9B92-4CA8-47A8-9ECC-9EC07B491EEA}" dt="2023-08-25T04:57:00.254" v="22" actId="14100"/>
          <ac:spMkLst>
            <pc:docMk/>
            <pc:sldMk cId="731354489" sldId="387"/>
            <ac:spMk id="4" creationId="{8A4B01F3-9D04-45D0-43DC-0AEE9F8DF44A}"/>
          </ac:spMkLst>
        </pc:spChg>
        <pc:spChg chg="mod">
          <ac:chgData name="代數白痴 顧" userId="316db6a4f7ef8138" providerId="LiveId" clId="{D25D9B92-4CA8-47A8-9ECC-9EC07B491EEA}" dt="2023-08-25T05:01:58.131" v="492" actId="114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D25D9B92-4CA8-47A8-9ECC-9EC07B491EEA}" dt="2023-08-25T05:01:33.021" v="489" actId="113"/>
          <ac:spMkLst>
            <pc:docMk/>
            <pc:sldMk cId="731354489" sldId="387"/>
            <ac:spMk id="11" creationId="{E1DEF969-CD1F-71E8-E876-61349B137731}"/>
          </ac:spMkLst>
        </pc:spChg>
        <pc:spChg chg="add del">
          <ac:chgData name="代數白痴 顧" userId="316db6a4f7ef8138" providerId="LiveId" clId="{D25D9B92-4CA8-47A8-9ECC-9EC07B491EEA}" dt="2023-08-25T05:00:19.466" v="303"/>
          <ac:spMkLst>
            <pc:docMk/>
            <pc:sldMk cId="731354489" sldId="387"/>
            <ac:spMk id="13" creationId="{E58CACB9-4A7B-3DC9-65C4-B17358DD2212}"/>
          </ac:spMkLst>
        </pc:spChg>
        <pc:spChg chg="mod">
          <ac:chgData name="代數白痴 顧" userId="316db6a4f7ef8138" providerId="LiveId" clId="{D25D9B92-4CA8-47A8-9ECC-9EC07B491EEA}" dt="2023-08-25T05:02:18.976" v="509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D25D9B92-4CA8-47A8-9ECC-9EC07B491EEA}" dt="2023-08-25T04:59:58.088" v="300" actId="404"/>
          <ac:spMkLst>
            <pc:docMk/>
            <pc:sldMk cId="731354489" sldId="387"/>
            <ac:spMk id="60" creationId="{90ECAF3B-FFFF-A531-AFBE-31708C7D891C}"/>
          </ac:spMkLst>
        </pc:spChg>
        <pc:grpChg chg="del">
          <ac:chgData name="代數白痴 顧" userId="316db6a4f7ef8138" providerId="LiveId" clId="{D25D9B92-4CA8-47A8-9ECC-9EC07B491EEA}" dt="2023-08-25T05:00:02.800" v="301" actId="478"/>
          <ac:grpSpMkLst>
            <pc:docMk/>
            <pc:sldMk cId="731354489" sldId="387"/>
            <ac:grpSpMk id="12" creationId="{AB56BA6E-784E-10F2-6A22-7E7E4DBF964C}"/>
          </ac:grpSpMkLst>
        </pc:grpChg>
        <pc:graphicFrameChg chg="add del">
          <ac:chgData name="代數白痴 顧" userId="316db6a4f7ef8138" providerId="LiveId" clId="{D25D9B92-4CA8-47A8-9ECC-9EC07B491EEA}" dt="2023-08-25T05:00:19.466" v="303"/>
          <ac:graphicFrameMkLst>
            <pc:docMk/>
            <pc:sldMk cId="731354489" sldId="387"/>
            <ac:graphicFrameMk id="3" creationId="{C63F724F-00BE-FBCD-5D05-E01CD768CB6F}"/>
          </ac:graphicFrameMkLst>
        </pc:graphicFrameChg>
      </pc:sldChg>
      <pc:sldChg chg="modSp mod">
        <pc:chgData name="代數白痴 顧" userId="316db6a4f7ef8138" providerId="LiveId" clId="{D25D9B92-4CA8-47A8-9ECC-9EC07B491EEA}" dt="2023-08-25T04:57:11.206" v="24" actId="14100"/>
        <pc:sldMkLst>
          <pc:docMk/>
          <pc:sldMk cId="3686676960" sldId="388"/>
        </pc:sldMkLst>
        <pc:spChg chg="mod">
          <ac:chgData name="代數白痴 顧" userId="316db6a4f7ef8138" providerId="LiveId" clId="{D25D9B92-4CA8-47A8-9ECC-9EC07B491EEA}" dt="2023-08-25T04:57:11.206" v="24" actId="14100"/>
          <ac:spMkLst>
            <pc:docMk/>
            <pc:sldMk cId="3686676960" sldId="388"/>
            <ac:spMk id="18" creationId="{C0F02771-0641-0C2C-D2E3-2A7C1FB6F0D5}"/>
          </ac:spMkLst>
        </pc:spChg>
      </pc:sldChg>
      <pc:sldChg chg="modSp mod modNotesTx">
        <pc:chgData name="代數白痴 顧" userId="316db6a4f7ef8138" providerId="LiveId" clId="{D25D9B92-4CA8-47A8-9ECC-9EC07B491EEA}" dt="2023-08-25T04:56:48.546" v="21" actId="20577"/>
        <pc:sldMkLst>
          <pc:docMk/>
          <pc:sldMk cId="151402070" sldId="390"/>
        </pc:sldMkLst>
        <pc:spChg chg="mod">
          <ac:chgData name="代數白痴 顧" userId="316db6a4f7ef8138" providerId="LiveId" clId="{D25D9B92-4CA8-47A8-9ECC-9EC07B491EEA}" dt="2023-08-25T04:56:42.274" v="11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Sp mod">
        <pc:chgData name="代數白痴 顧" userId="316db6a4f7ef8138" providerId="LiveId" clId="{D25D9B92-4CA8-47A8-9ECC-9EC07B491EEA}" dt="2023-08-25T04:57:18.199" v="25" actId="14100"/>
        <pc:sldMkLst>
          <pc:docMk/>
          <pc:sldMk cId="3878279706" sldId="391"/>
        </pc:sldMkLst>
        <pc:spChg chg="mod">
          <ac:chgData name="代數白痴 顧" userId="316db6a4f7ef8138" providerId="LiveId" clId="{D25D9B92-4CA8-47A8-9ECC-9EC07B491EEA}" dt="2023-08-25T04:57:18.199" v="25" actId="14100"/>
          <ac:spMkLst>
            <pc:docMk/>
            <pc:sldMk cId="3878279706" sldId="391"/>
            <ac:spMk id="18" creationId="{C0F02771-0641-0C2C-D2E3-2A7C1FB6F0D5}"/>
          </ac:spMkLst>
        </pc:spChg>
      </pc:sldChg>
    </pc:docChg>
  </pc:docChgLst>
  <pc:docChgLst>
    <pc:chgData name="代數白痴 顧" userId="316db6a4f7ef8138" providerId="LiveId" clId="{C7E2D3C1-757F-472A-B7BA-4955B95C0C9F}"/>
    <pc:docChg chg="undo custSel addSld modSld">
      <pc:chgData name="代數白痴 顧" userId="316db6a4f7ef8138" providerId="LiveId" clId="{C7E2D3C1-757F-472A-B7BA-4955B95C0C9F}" dt="2023-07-24T15:02:34.588" v="2011" actId="113"/>
      <pc:docMkLst>
        <pc:docMk/>
      </pc:docMkLst>
      <pc:sldChg chg="modSp add mod">
        <pc:chgData name="代數白痴 顧" userId="316db6a4f7ef8138" providerId="LiveId" clId="{C7E2D3C1-757F-472A-B7BA-4955B95C0C9F}" dt="2023-07-24T14:52:31.141" v="615" actId="113"/>
        <pc:sldMkLst>
          <pc:docMk/>
          <pc:sldMk cId="2498798070" sldId="382"/>
        </pc:sldMkLst>
        <pc:spChg chg="mod">
          <ac:chgData name="代數白痴 顧" userId="316db6a4f7ef8138" providerId="LiveId" clId="{C7E2D3C1-757F-472A-B7BA-4955B95C0C9F}" dt="2023-07-24T14:50:20.890" v="350" actId="113"/>
          <ac:spMkLst>
            <pc:docMk/>
            <pc:sldMk cId="2498798070" sldId="382"/>
            <ac:spMk id="60" creationId="{90ECAF3B-FFFF-A531-AFBE-31708C7D891C}"/>
          </ac:spMkLst>
        </pc:spChg>
        <pc:spChg chg="mod">
          <ac:chgData name="代數白痴 顧" userId="316db6a4f7ef8138" providerId="LiveId" clId="{C7E2D3C1-757F-472A-B7BA-4955B95C0C9F}" dt="2023-07-24T14:52:31.141" v="615" actId="113"/>
          <ac:spMkLst>
            <pc:docMk/>
            <pc:sldMk cId="2498798070" sldId="382"/>
            <ac:spMk id="89" creationId="{9E8FE398-ED8E-E5DE-BD50-E0471252FAF6}"/>
          </ac:spMkLst>
        </pc:spChg>
      </pc:sldChg>
      <pc:sldChg chg="modSp add mod">
        <pc:chgData name="代數白痴 顧" userId="316db6a4f7ef8138" providerId="LiveId" clId="{C7E2D3C1-757F-472A-B7BA-4955B95C0C9F}" dt="2023-07-24T14:58:36.848" v="1487" actId="113"/>
        <pc:sldMkLst>
          <pc:docMk/>
          <pc:sldMk cId="1783578233" sldId="383"/>
        </pc:sldMkLst>
        <pc:spChg chg="mod">
          <ac:chgData name="代數白痴 顧" userId="316db6a4f7ef8138" providerId="LiveId" clId="{C7E2D3C1-757F-472A-B7BA-4955B95C0C9F}" dt="2023-07-24T14:55:21.217" v="996" actId="113"/>
          <ac:spMkLst>
            <pc:docMk/>
            <pc:sldMk cId="1783578233" sldId="383"/>
            <ac:spMk id="60" creationId="{90ECAF3B-FFFF-A531-AFBE-31708C7D891C}"/>
          </ac:spMkLst>
        </pc:spChg>
        <pc:spChg chg="mod">
          <ac:chgData name="代數白痴 顧" userId="316db6a4f7ef8138" providerId="LiveId" clId="{C7E2D3C1-757F-472A-B7BA-4955B95C0C9F}" dt="2023-07-24T14:58:36.848" v="1487" actId="113"/>
          <ac:spMkLst>
            <pc:docMk/>
            <pc:sldMk cId="1783578233" sldId="383"/>
            <ac:spMk id="89" creationId="{9E8FE398-ED8E-E5DE-BD50-E0471252FAF6}"/>
          </ac:spMkLst>
        </pc:spChg>
        <pc:spChg chg="mod">
          <ac:chgData name="代數白痴 顧" userId="316db6a4f7ef8138" providerId="LiveId" clId="{C7E2D3C1-757F-472A-B7BA-4955B95C0C9F}" dt="2023-07-24T14:58:18.985" v="1486" actId="20577"/>
          <ac:spMkLst>
            <pc:docMk/>
            <pc:sldMk cId="1783578233" sldId="383"/>
            <ac:spMk id="101" creationId="{665D392D-19FC-71B5-434C-0ABBBC91FB85}"/>
          </ac:spMkLst>
        </pc:spChg>
      </pc:sldChg>
      <pc:sldChg chg="modSp add mod">
        <pc:chgData name="代數白痴 顧" userId="316db6a4f7ef8138" providerId="LiveId" clId="{C7E2D3C1-757F-472A-B7BA-4955B95C0C9F}" dt="2023-07-24T15:02:34.588" v="2011" actId="113"/>
        <pc:sldMkLst>
          <pc:docMk/>
          <pc:sldMk cId="1994629586" sldId="384"/>
        </pc:sldMkLst>
        <pc:spChg chg="mod">
          <ac:chgData name="代數白痴 顧" userId="316db6a4f7ef8138" providerId="LiveId" clId="{C7E2D3C1-757F-472A-B7BA-4955B95C0C9F}" dt="2023-07-24T15:00:49.310" v="1755" actId="113"/>
          <ac:spMkLst>
            <pc:docMk/>
            <pc:sldMk cId="1994629586" sldId="384"/>
            <ac:spMk id="60" creationId="{90ECAF3B-FFFF-A531-AFBE-31708C7D891C}"/>
          </ac:spMkLst>
        </pc:spChg>
        <pc:spChg chg="mod">
          <ac:chgData name="代數白痴 顧" userId="316db6a4f7ef8138" providerId="LiveId" clId="{C7E2D3C1-757F-472A-B7BA-4955B95C0C9F}" dt="2023-07-24T15:02:34.588" v="2011" actId="113"/>
          <ac:spMkLst>
            <pc:docMk/>
            <pc:sldMk cId="1994629586" sldId="384"/>
            <ac:spMk id="89" creationId="{9E8FE398-ED8E-E5DE-BD50-E0471252FAF6}"/>
          </ac:spMkLst>
        </pc:spChg>
        <pc:spChg chg="mod">
          <ac:chgData name="代數白痴 顧" userId="316db6a4f7ef8138" providerId="LiveId" clId="{C7E2D3C1-757F-472A-B7BA-4955B95C0C9F}" dt="2023-07-24T15:02:25.107" v="2010" actId="113"/>
          <ac:spMkLst>
            <pc:docMk/>
            <pc:sldMk cId="1994629586" sldId="384"/>
            <ac:spMk id="101" creationId="{665D392D-19FC-71B5-434C-0ABBBC91FB85}"/>
          </ac:spMkLst>
        </pc:spChg>
      </pc:sldChg>
    </pc:docChg>
  </pc:docChgLst>
  <pc:docChgLst>
    <pc:chgData name="代數白痴 顧" userId="316db6a4f7ef8138" providerId="LiveId" clId="{C79E73BE-1AA8-43E3-92E0-F6CD1C4F090E}"/>
    <pc:docChg chg="custSel modSld">
      <pc:chgData name="代數白痴 顧" userId="316db6a4f7ef8138" providerId="LiveId" clId="{C79E73BE-1AA8-43E3-92E0-F6CD1C4F090E}" dt="2023-07-19T14:40:35.336" v="39" actId="20577"/>
      <pc:docMkLst>
        <pc:docMk/>
      </pc:docMkLst>
      <pc:sldChg chg="delSp mod modNotesTx">
        <pc:chgData name="代數白痴 顧" userId="316db6a4f7ef8138" providerId="LiveId" clId="{C79E73BE-1AA8-43E3-92E0-F6CD1C4F090E}" dt="2023-07-19T14:40:35.336" v="39" actId="20577"/>
        <pc:sldMkLst>
          <pc:docMk/>
          <pc:sldMk cId="2873434386" sldId="379"/>
        </pc:sldMkLst>
        <pc:inkChg chg="del">
          <ac:chgData name="代數白痴 顧" userId="316db6a4f7ef8138" providerId="LiveId" clId="{C79E73BE-1AA8-43E3-92E0-F6CD1C4F090E}" dt="2023-07-19T14:40:23.739" v="2" actId="478"/>
          <ac:inkMkLst>
            <pc:docMk/>
            <pc:sldMk cId="2873434386" sldId="379"/>
            <ac:inkMk id="3" creationId="{BDC2DE26-B9F7-DE75-9675-19B37CCFE1F0}"/>
          </ac:inkMkLst>
        </pc:inkChg>
      </pc:sldChg>
      <pc:sldChg chg="delSp mod">
        <pc:chgData name="代數白痴 顧" userId="316db6a4f7ef8138" providerId="LiveId" clId="{C79E73BE-1AA8-43E3-92E0-F6CD1C4F090E}" dt="2023-07-19T14:39:37.691" v="1" actId="478"/>
        <pc:sldMkLst>
          <pc:docMk/>
          <pc:sldMk cId="2328187967" sldId="380"/>
        </pc:sldMkLst>
        <pc:inkChg chg="del">
          <ac:chgData name="代數白痴 顧" userId="316db6a4f7ef8138" providerId="LiveId" clId="{C79E73BE-1AA8-43E3-92E0-F6CD1C4F090E}" dt="2023-07-19T14:39:37.691" v="1" actId="478"/>
          <ac:inkMkLst>
            <pc:docMk/>
            <pc:sldMk cId="2328187967" sldId="380"/>
            <ac:inkMk id="3" creationId="{B5BB285B-13BF-B042-3E33-B601477250D3}"/>
          </ac:inkMkLst>
        </pc:inkChg>
      </pc:sldChg>
      <pc:sldChg chg="delSp mod">
        <pc:chgData name="代數白痴 顧" userId="316db6a4f7ef8138" providerId="LiveId" clId="{C79E73BE-1AA8-43E3-92E0-F6CD1C4F090E}" dt="2023-07-19T14:38:46.401" v="0" actId="478"/>
        <pc:sldMkLst>
          <pc:docMk/>
          <pc:sldMk cId="1787025739" sldId="381"/>
        </pc:sldMkLst>
        <pc:inkChg chg="del">
          <ac:chgData name="代數白痴 顧" userId="316db6a4f7ef8138" providerId="LiveId" clId="{C79E73BE-1AA8-43E3-92E0-F6CD1C4F090E}" dt="2023-07-19T14:38:46.401" v="0" actId="478"/>
          <ac:inkMkLst>
            <pc:docMk/>
            <pc:sldMk cId="1787025739" sldId="381"/>
            <ac:inkMk id="4" creationId="{29D8CB5D-0E04-D0B3-CAD4-8ABC3399C655}"/>
          </ac:inkMkLst>
        </pc:inkChg>
      </pc:sldChg>
    </pc:docChg>
  </pc:docChgLst>
  <pc:docChgLst>
    <pc:chgData name="代數白痴 顧" userId="316db6a4f7ef8138" providerId="LiveId" clId="{4908D59E-86AA-43C3-9CAB-65B9FBBBE518}"/>
    <pc:docChg chg="undo custSel addSld modSld sldOrd">
      <pc:chgData name="代數白痴 顧" userId="316db6a4f7ef8138" providerId="LiveId" clId="{4908D59E-86AA-43C3-9CAB-65B9FBBBE518}" dt="2023-09-14T03:42:58.201" v="3870" actId="14100"/>
      <pc:docMkLst>
        <pc:docMk/>
      </pc:docMkLst>
      <pc:sldChg chg="addSp delSp modSp mod modTransition delAnim">
        <pc:chgData name="代數白痴 顧" userId="316db6a4f7ef8138" providerId="LiveId" clId="{4908D59E-86AA-43C3-9CAB-65B9FBBBE518}" dt="2023-09-14T03:37:53.512" v="3807"/>
        <pc:sldMkLst>
          <pc:docMk/>
          <pc:sldMk cId="754667137" sldId="386"/>
        </pc:sldMkLst>
        <pc:spChg chg="add mod">
          <ac:chgData name="代數白痴 顧" userId="316db6a4f7ef8138" providerId="LiveId" clId="{4908D59E-86AA-43C3-9CAB-65B9FBBBE518}" dt="2023-09-14T00:11:42.670" v="1580" actId="1036"/>
          <ac:spMkLst>
            <pc:docMk/>
            <pc:sldMk cId="754667137" sldId="386"/>
            <ac:spMk id="18" creationId="{66531E10-27A9-F5A1-FAD0-19CECCDB80F9}"/>
          </ac:spMkLst>
        </pc:spChg>
        <pc:spChg chg="add mod">
          <ac:chgData name="代數白痴 顧" userId="316db6a4f7ef8138" providerId="LiveId" clId="{4908D59E-86AA-43C3-9CAB-65B9FBBBE518}" dt="2023-09-14T00:11:42.670" v="1580" actId="1036"/>
          <ac:spMkLst>
            <pc:docMk/>
            <pc:sldMk cId="754667137" sldId="386"/>
            <ac:spMk id="19" creationId="{1AE62EED-114F-1275-3DDC-B69DEAACB1B6}"/>
          </ac:spMkLst>
        </pc:spChg>
        <pc:spChg chg="add mod">
          <ac:chgData name="代數白痴 顧" userId="316db6a4f7ef8138" providerId="LiveId" clId="{4908D59E-86AA-43C3-9CAB-65B9FBBBE518}" dt="2023-09-14T00:11:34.637" v="1570" actId="1036"/>
          <ac:spMkLst>
            <pc:docMk/>
            <pc:sldMk cId="754667137" sldId="386"/>
            <ac:spMk id="20" creationId="{CCE25FEC-A03E-2BFF-C4CE-3F2E66BD0758}"/>
          </ac:spMkLst>
        </pc:spChg>
        <pc:spChg chg="mod">
          <ac:chgData name="代數白痴 顧" userId="316db6a4f7ef8138" providerId="LiveId" clId="{4908D59E-86AA-43C3-9CAB-65B9FBBBE518}" dt="2023-09-13T23:50:42.876" v="712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4908D59E-86AA-43C3-9CAB-65B9FBBBE518}" dt="2023-09-14T00:00:14.072" v="1438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4908D59E-86AA-43C3-9CAB-65B9FBBBE518}" dt="2023-09-14T00:11:05.528" v="1557" actId="20577"/>
          <ac:spMkLst>
            <pc:docMk/>
            <pc:sldMk cId="754667137" sldId="386"/>
            <ac:spMk id="89" creationId="{9E8FE398-ED8E-E5DE-BD50-E0471252FAF6}"/>
          </ac:spMkLst>
        </pc:spChg>
        <pc:grpChg chg="del topLvl">
          <ac:chgData name="代數白痴 顧" userId="316db6a4f7ef8138" providerId="LiveId" clId="{4908D59E-86AA-43C3-9CAB-65B9FBBBE518}" dt="2023-09-14T00:11:28.618" v="1558" actId="478"/>
          <ac:grpSpMkLst>
            <pc:docMk/>
            <pc:sldMk cId="754667137" sldId="386"/>
            <ac:grpSpMk id="2" creationId="{9204BB33-F861-B3E8-E94D-762DF3B9352D}"/>
          </ac:grpSpMkLst>
        </pc:grpChg>
        <pc:grpChg chg="del">
          <ac:chgData name="代數白痴 顧" userId="316db6a4f7ef8138" providerId="LiveId" clId="{4908D59E-86AA-43C3-9CAB-65B9FBBBE518}" dt="2023-09-14T00:03:41.116" v="1516" actId="478"/>
          <ac:grpSpMkLst>
            <pc:docMk/>
            <pc:sldMk cId="754667137" sldId="386"/>
            <ac:grpSpMk id="7" creationId="{2F048655-EE61-EF8F-145A-AE6D8F871CF8}"/>
          </ac:grpSpMkLst>
        </pc:grpChg>
        <pc:graphicFrameChg chg="del">
          <ac:chgData name="代數白痴 顧" userId="316db6a4f7ef8138" providerId="LiveId" clId="{4908D59E-86AA-43C3-9CAB-65B9FBBBE518}" dt="2023-09-13T23:50:46.338" v="713" actId="478"/>
          <ac:graphicFrameMkLst>
            <pc:docMk/>
            <pc:sldMk cId="754667137" sldId="386"/>
            <ac:graphicFrameMk id="3" creationId="{85A15C52-0676-83FA-93E0-0895BBAEB0DD}"/>
          </ac:graphicFrameMkLst>
        </pc:graphicFrameChg>
        <pc:graphicFrameChg chg="del">
          <ac:chgData name="代數白痴 顧" userId="316db6a4f7ef8138" providerId="LiveId" clId="{4908D59E-86AA-43C3-9CAB-65B9FBBBE518}" dt="2023-09-13T23:50:51.502" v="714" actId="478"/>
          <ac:graphicFrameMkLst>
            <pc:docMk/>
            <pc:sldMk cId="754667137" sldId="386"/>
            <ac:graphicFrameMk id="4" creationId="{B6B88A43-7652-B905-A9F2-8F4084810049}"/>
          </ac:graphicFrameMkLst>
        </pc:graphicFrameChg>
        <pc:graphicFrameChg chg="del">
          <ac:chgData name="代數白痴 顧" userId="316db6a4f7ef8138" providerId="LiveId" clId="{4908D59E-86AA-43C3-9CAB-65B9FBBBE518}" dt="2023-09-13T23:50:51.502" v="714" actId="478"/>
          <ac:graphicFrameMkLst>
            <pc:docMk/>
            <pc:sldMk cId="754667137" sldId="386"/>
            <ac:graphicFrameMk id="5" creationId="{5BAB9BED-33AB-8C0B-83A0-6A2DDA5ED028}"/>
          </ac:graphicFrameMkLst>
        </pc:graphicFrameChg>
        <pc:graphicFrameChg chg="del topLvl">
          <ac:chgData name="代數白痴 顧" userId="316db6a4f7ef8138" providerId="LiveId" clId="{4908D59E-86AA-43C3-9CAB-65B9FBBBE518}" dt="2023-09-14T00:03:41.116" v="1516" actId="478"/>
          <ac:graphicFrameMkLst>
            <pc:docMk/>
            <pc:sldMk cId="754667137" sldId="386"/>
            <ac:graphicFrameMk id="6" creationId="{225FEE0E-17D3-C4BB-437A-067F43608665}"/>
          </ac:graphicFrameMkLst>
        </pc:graphicFrameChg>
        <pc:picChg chg="add del mod">
          <ac:chgData name="代數白痴 顧" userId="316db6a4f7ef8138" providerId="LiveId" clId="{4908D59E-86AA-43C3-9CAB-65B9FBBBE518}" dt="2023-09-13T23:56:53.268" v="1308" actId="478"/>
          <ac:picMkLst>
            <pc:docMk/>
            <pc:sldMk cId="754667137" sldId="386"/>
            <ac:picMk id="9" creationId="{73E90DCD-27BD-48B7-7A1D-9F9064629572}"/>
          </ac:picMkLst>
        </pc:picChg>
        <pc:picChg chg="add mod">
          <ac:chgData name="代數白痴 顧" userId="316db6a4f7ef8138" providerId="LiveId" clId="{4908D59E-86AA-43C3-9CAB-65B9FBBBE518}" dt="2023-09-14T00:11:42.670" v="1580" actId="1036"/>
          <ac:picMkLst>
            <pc:docMk/>
            <pc:sldMk cId="754667137" sldId="386"/>
            <ac:picMk id="11" creationId="{351B3F03-F063-A559-E80D-39DF8B30B772}"/>
          </ac:picMkLst>
        </pc:picChg>
        <pc:picChg chg="add mod">
          <ac:chgData name="代數白痴 顧" userId="316db6a4f7ef8138" providerId="LiveId" clId="{4908D59E-86AA-43C3-9CAB-65B9FBBBE518}" dt="2023-09-14T00:11:42.670" v="1580" actId="1036"/>
          <ac:picMkLst>
            <pc:docMk/>
            <pc:sldMk cId="754667137" sldId="386"/>
            <ac:picMk id="13" creationId="{F9551756-84C3-55C7-3205-35363A4FBD92}"/>
          </ac:picMkLst>
        </pc:picChg>
        <pc:picChg chg="add mod">
          <ac:chgData name="代數白痴 顧" userId="316db6a4f7ef8138" providerId="LiveId" clId="{4908D59E-86AA-43C3-9CAB-65B9FBBBE518}" dt="2023-09-14T00:11:34.637" v="1570" actId="1036"/>
          <ac:picMkLst>
            <pc:docMk/>
            <pc:sldMk cId="754667137" sldId="386"/>
            <ac:picMk id="17" creationId="{5FEC8882-BC5A-61F4-C21C-D0686E1C4681}"/>
          </ac:picMkLst>
        </pc:picChg>
        <pc:cxnChg chg="add del mod ord">
          <ac:chgData name="代數白痴 顧" userId="316db6a4f7ef8138" providerId="LiveId" clId="{4908D59E-86AA-43C3-9CAB-65B9FBBBE518}" dt="2023-09-13T23:58:58.534" v="1381" actId="478"/>
          <ac:cxnSpMkLst>
            <pc:docMk/>
            <pc:sldMk cId="754667137" sldId="386"/>
            <ac:cxnSpMk id="15" creationId="{1397D26A-B6D9-2E6A-1F16-5F737199F3C5}"/>
          </ac:cxnSpMkLst>
        </pc:cxnChg>
      </pc:sldChg>
      <pc:sldChg chg="addSp delSp modSp mod modTransition">
        <pc:chgData name="代數白痴 顧" userId="316db6a4f7ef8138" providerId="LiveId" clId="{4908D59E-86AA-43C3-9CAB-65B9FBBBE518}" dt="2023-09-14T03:41:34.996" v="3869" actId="1035"/>
        <pc:sldMkLst>
          <pc:docMk/>
          <pc:sldMk cId="731354489" sldId="387"/>
        </pc:sldMkLst>
        <pc:spChg chg="add del">
          <ac:chgData name="代數白痴 顧" userId="316db6a4f7ef8138" providerId="LiveId" clId="{4908D59E-86AA-43C3-9CAB-65B9FBBBE518}" dt="2023-09-14T02:06:50.486" v="2921" actId="478"/>
          <ac:spMkLst>
            <pc:docMk/>
            <pc:sldMk cId="731354489" sldId="387"/>
            <ac:spMk id="4" creationId="{72C82F30-47E4-FC4D-1996-EE18B74BBD99}"/>
          </ac:spMkLst>
        </pc:spChg>
        <pc:spChg chg="mod">
          <ac:chgData name="代數白痴 顧" userId="316db6a4f7ef8138" providerId="LiveId" clId="{4908D59E-86AA-43C3-9CAB-65B9FBBBE518}" dt="2023-09-14T03:41:34.996" v="3869" actId="1035"/>
          <ac:spMkLst>
            <pc:docMk/>
            <pc:sldMk cId="731354489" sldId="387"/>
            <ac:spMk id="7" creationId="{B0096290-3663-9075-B956-0AE9868927D8}"/>
          </ac:spMkLst>
        </pc:spChg>
        <pc:spChg chg="mod">
          <ac:chgData name="代數白痴 顧" userId="316db6a4f7ef8138" providerId="LiveId" clId="{4908D59E-86AA-43C3-9CAB-65B9FBBBE518}" dt="2023-09-14T03:41:34.996" v="3869" actId="1035"/>
          <ac:spMkLst>
            <pc:docMk/>
            <pc:sldMk cId="731354489" sldId="387"/>
            <ac:spMk id="9" creationId="{8AA9346C-DDDA-D585-DDA6-CC633F82C8F8}"/>
          </ac:spMkLst>
        </pc:spChg>
        <pc:spChg chg="mod">
          <ac:chgData name="代數白痴 顧" userId="316db6a4f7ef8138" providerId="LiveId" clId="{4908D59E-86AA-43C3-9CAB-65B9FBBBE518}" dt="2023-09-14T03:41:34.996" v="3869" actId="1035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4908D59E-86AA-43C3-9CAB-65B9FBBBE518}" dt="2023-09-13T23:39:28.779" v="77" actId="20577"/>
          <ac:spMkLst>
            <pc:docMk/>
            <pc:sldMk cId="731354489" sldId="387"/>
            <ac:spMk id="23" creationId="{00000000-0000-0000-0000-000000000000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40" creationId="{C52C5BDE-564C-C529-84DC-B5504D7946AE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46" creationId="{44536645-F85A-FC30-B8D8-6F1E2F279DD6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47" creationId="{A8FE274F-D327-CAD9-2C8C-B90967633A0C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48" creationId="{83D5A95F-5F00-5FD4-12ED-FEF56F1DC412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50" creationId="{2ECB437C-2A23-AE50-0799-28B74D6E9D58}"/>
          </ac:spMkLst>
        </pc:spChg>
        <pc:spChg chg="del">
          <ac:chgData name="代數白痴 顧" userId="316db6a4f7ef8138" providerId="LiveId" clId="{4908D59E-86AA-43C3-9CAB-65B9FBBBE518}" dt="2023-09-13T23:39:38.784" v="78" actId="478"/>
          <ac:spMkLst>
            <pc:docMk/>
            <pc:sldMk cId="731354489" sldId="387"/>
            <ac:spMk id="51" creationId="{CFB68B0B-80FA-9391-25C0-766FA1658BDB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52" creationId="{D4AC6BE9-DB3D-0EB4-D436-CD4E56C3E166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54" creationId="{58D3C3C4-0DA3-7175-923E-7CBFD6766D0A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55" creationId="{0B7963B7-9DDA-D0EF-9208-34F3AE9EA316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56" creationId="{7FF5860F-0EB1-65B5-7D00-AF7650378F20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58" creationId="{E81C5E0F-2429-C7D3-9281-1D730BC919AD}"/>
          </ac:spMkLst>
        </pc:spChg>
        <pc:spChg chg="mod">
          <ac:chgData name="代數白痴 顧" userId="316db6a4f7ef8138" providerId="LiveId" clId="{4908D59E-86AA-43C3-9CAB-65B9FBBBE518}" dt="2023-09-13T23:42:09.828" v="409" actId="113"/>
          <ac:spMkLst>
            <pc:docMk/>
            <pc:sldMk cId="731354489" sldId="387"/>
            <ac:spMk id="60" creationId="{90ECAF3B-FFFF-A531-AFBE-31708C7D891C}"/>
          </ac:spMkLst>
        </pc:spChg>
        <pc:grpChg chg="topLvl">
          <ac:chgData name="代數白痴 顧" userId="316db6a4f7ef8138" providerId="LiveId" clId="{4908D59E-86AA-43C3-9CAB-65B9FBBBE518}" dt="2023-09-13T23:42:24.864" v="411" actId="478"/>
          <ac:grpSpMkLst>
            <pc:docMk/>
            <pc:sldMk cId="731354489" sldId="387"/>
            <ac:grpSpMk id="5" creationId="{89C8AF9F-0B58-DD6F-FB5C-42B7BE73955B}"/>
          </ac:grpSpMkLst>
        </pc:grpChg>
        <pc:grpChg chg="del">
          <ac:chgData name="代數白痴 顧" userId="316db6a4f7ef8138" providerId="LiveId" clId="{4908D59E-86AA-43C3-9CAB-65B9FBBBE518}" dt="2023-09-13T23:42:24.864" v="411" actId="478"/>
          <ac:grpSpMkLst>
            <pc:docMk/>
            <pc:sldMk cId="731354489" sldId="387"/>
            <ac:grpSpMk id="18" creationId="{55F8028A-341E-D746-1FFE-0B3CCC3F044D}"/>
          </ac:grpSpMkLst>
        </pc:grpChg>
        <pc:graphicFrameChg chg="del topLvl">
          <ac:chgData name="代數白痴 顧" userId="316db6a4f7ef8138" providerId="LiveId" clId="{4908D59E-86AA-43C3-9CAB-65B9FBBBE518}" dt="2023-09-13T23:42:24.864" v="411" actId="478"/>
          <ac:graphicFrameMkLst>
            <pc:docMk/>
            <pc:sldMk cId="731354489" sldId="387"/>
            <ac:graphicFrameMk id="14" creationId="{50D093AF-3C65-1891-3529-C905BBF679CC}"/>
          </ac:graphicFrameMkLst>
        </pc:graphicFrameChg>
        <pc:picChg chg="del">
          <ac:chgData name="代數白痴 顧" userId="316db6a4f7ef8138" providerId="LiveId" clId="{4908D59E-86AA-43C3-9CAB-65B9FBBBE518}" dt="2023-09-13T23:42:13.364" v="410" actId="478"/>
          <ac:picMkLst>
            <pc:docMk/>
            <pc:sldMk cId="731354489" sldId="387"/>
            <ac:picMk id="16" creationId="{B4DAC249-9FE9-202A-37F3-ADC9EC0A4C3F}"/>
          </ac:picMkLst>
        </pc:picChg>
        <pc:cxnChg chg="del">
          <ac:chgData name="代數白痴 顧" userId="316db6a4f7ef8138" providerId="LiveId" clId="{4908D59E-86AA-43C3-9CAB-65B9FBBBE518}" dt="2023-09-13T23:41:45.913" v="392" actId="478"/>
          <ac:cxnSpMkLst>
            <pc:docMk/>
            <pc:sldMk cId="731354489" sldId="387"/>
            <ac:cxnSpMk id="3" creationId="{B0EA6AA6-9037-3B34-27D4-95EDE383CDB5}"/>
          </ac:cxnSpMkLst>
        </pc:cxnChg>
        <pc:cxnChg chg="mod">
          <ac:chgData name="代數白痴 顧" userId="316db6a4f7ef8138" providerId="LiveId" clId="{4908D59E-86AA-43C3-9CAB-65B9FBBBE518}" dt="2023-09-14T03:41:34.996" v="3869" actId="1035"/>
          <ac:cxnSpMkLst>
            <pc:docMk/>
            <pc:sldMk cId="731354489" sldId="387"/>
            <ac:cxnSpMk id="6" creationId="{A7B11E46-14D2-3034-B912-07129D071934}"/>
          </ac:cxnSpMkLst>
        </pc:cxnChg>
        <pc:cxnChg chg="del">
          <ac:chgData name="代數白痴 顧" userId="316db6a4f7ef8138" providerId="LiveId" clId="{4908D59E-86AA-43C3-9CAB-65B9FBBBE518}" dt="2023-09-13T23:41:45.913" v="392" actId="478"/>
          <ac:cxnSpMkLst>
            <pc:docMk/>
            <pc:sldMk cId="731354489" sldId="387"/>
            <ac:cxnSpMk id="12" creationId="{9A0394E8-1359-F95A-8BC0-5DDBFB867B6D}"/>
          </ac:cxnSpMkLst>
        </pc:cxnChg>
        <pc:cxnChg chg="del">
          <ac:chgData name="代數白痴 顧" userId="316db6a4f7ef8138" providerId="LiveId" clId="{4908D59E-86AA-43C3-9CAB-65B9FBBBE518}" dt="2023-09-13T23:38:59.955" v="43" actId="478"/>
          <ac:cxnSpMkLst>
            <pc:docMk/>
            <pc:sldMk cId="731354489" sldId="387"/>
            <ac:cxnSpMk id="20" creationId="{28141137-BD76-EEFE-7056-08AB798AB341}"/>
          </ac:cxnSpMkLst>
        </pc:cxnChg>
        <pc:cxnChg chg="del">
          <ac:chgData name="代數白痴 顧" userId="316db6a4f7ef8138" providerId="LiveId" clId="{4908D59E-86AA-43C3-9CAB-65B9FBBBE518}" dt="2023-09-13T23:38:59.955" v="43" actId="478"/>
          <ac:cxnSpMkLst>
            <pc:docMk/>
            <pc:sldMk cId="731354489" sldId="387"/>
            <ac:cxnSpMk id="22" creationId="{30F3D38F-2C0F-7AA6-B8BB-9D6C4C72931C}"/>
          </ac:cxnSpMkLst>
        </pc:cxnChg>
        <pc:cxnChg chg="del">
          <ac:chgData name="代數白痴 顧" userId="316db6a4f7ef8138" providerId="LiveId" clId="{4908D59E-86AA-43C3-9CAB-65B9FBBBE518}" dt="2023-09-13T23:38:59.955" v="43" actId="478"/>
          <ac:cxnSpMkLst>
            <pc:docMk/>
            <pc:sldMk cId="731354489" sldId="387"/>
            <ac:cxnSpMk id="30" creationId="{B265EC50-09D6-90B9-CF3B-B6F036E64617}"/>
          </ac:cxnSpMkLst>
        </pc:cxnChg>
        <pc:cxnChg chg="del">
          <ac:chgData name="代數白痴 顧" userId="316db6a4f7ef8138" providerId="LiveId" clId="{4908D59E-86AA-43C3-9CAB-65B9FBBBE518}" dt="2023-09-13T23:38:59.955" v="43" actId="478"/>
          <ac:cxnSpMkLst>
            <pc:docMk/>
            <pc:sldMk cId="731354489" sldId="387"/>
            <ac:cxnSpMk id="32" creationId="{D16CF73A-9252-73CA-5B65-4CA600B9BE4A}"/>
          </ac:cxnSpMkLst>
        </pc:cxnChg>
        <pc:cxnChg chg="del">
          <ac:chgData name="代數白痴 顧" userId="316db6a4f7ef8138" providerId="LiveId" clId="{4908D59E-86AA-43C3-9CAB-65B9FBBBE518}" dt="2023-09-13T23:38:59.955" v="43" actId="478"/>
          <ac:cxnSpMkLst>
            <pc:docMk/>
            <pc:sldMk cId="731354489" sldId="387"/>
            <ac:cxnSpMk id="42" creationId="{CF541F9A-EA4F-645C-4E58-F57AA66FE0FB}"/>
          </ac:cxnSpMkLst>
        </pc:cxnChg>
        <pc:cxnChg chg="del">
          <ac:chgData name="代數白痴 顧" userId="316db6a4f7ef8138" providerId="LiveId" clId="{4908D59E-86AA-43C3-9CAB-65B9FBBBE518}" dt="2023-09-13T23:38:59.955" v="43" actId="478"/>
          <ac:cxnSpMkLst>
            <pc:docMk/>
            <pc:sldMk cId="731354489" sldId="387"/>
            <ac:cxnSpMk id="44" creationId="{219E13A6-B738-F029-9808-BEF11D220196}"/>
          </ac:cxnSpMkLst>
        </pc:cxnChg>
      </pc:sldChg>
      <pc:sldChg chg="modSp mod modTransition modNotesTx">
        <pc:chgData name="代數白痴 顧" userId="316db6a4f7ef8138" providerId="LiveId" clId="{4908D59E-86AA-43C3-9CAB-65B9FBBBE518}" dt="2023-09-14T03:37:53.507" v="3804"/>
        <pc:sldMkLst>
          <pc:docMk/>
          <pc:sldMk cId="151402070" sldId="390"/>
        </pc:sldMkLst>
        <pc:spChg chg="mod">
          <ac:chgData name="代數白痴 顧" userId="316db6a4f7ef8138" providerId="LiveId" clId="{4908D59E-86AA-43C3-9CAB-65B9FBBBE518}" dt="2023-09-13T23:38:44.823" v="17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ord modTransition">
        <pc:chgData name="代數白痴 顧" userId="316db6a4f7ef8138" providerId="LiveId" clId="{4908D59E-86AA-43C3-9CAB-65B9FBBBE518}" dt="2023-09-14T03:37:53.508" v="3805"/>
        <pc:sldMkLst>
          <pc:docMk/>
          <pc:sldMk cId="2267038628" sldId="392"/>
        </pc:sldMkLst>
        <pc:spChg chg="mod">
          <ac:chgData name="代數白痴 顧" userId="316db6a4f7ef8138" providerId="LiveId" clId="{4908D59E-86AA-43C3-9CAB-65B9FBBBE518}" dt="2023-09-14T02:03:09.461" v="2871" actId="14100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4908D59E-86AA-43C3-9CAB-65B9FBBBE518}" dt="2023-09-14T02:03:39.355" v="2912" actId="20577"/>
          <ac:spMkLst>
            <pc:docMk/>
            <pc:sldMk cId="2267038628" sldId="392"/>
            <ac:spMk id="10" creationId="{3DE5A842-2134-9639-2AC0-310AE1A246E8}"/>
          </ac:spMkLst>
        </pc:spChg>
        <pc:spChg chg="mod">
          <ac:chgData name="代數白痴 顧" userId="316db6a4f7ef8138" providerId="LiveId" clId="{4908D59E-86AA-43C3-9CAB-65B9FBBBE518}" dt="2023-09-14T00:12:59.568" v="1609" actId="20577"/>
          <ac:spMkLst>
            <pc:docMk/>
            <pc:sldMk cId="2267038628" sldId="392"/>
            <ac:spMk id="23" creationId="{00000000-0000-0000-0000-000000000000}"/>
          </ac:spMkLst>
        </pc:spChg>
        <pc:spChg chg="mod">
          <ac:chgData name="代數白痴 顧" userId="316db6a4f7ef8138" providerId="LiveId" clId="{4908D59E-86AA-43C3-9CAB-65B9FBBBE518}" dt="2023-09-14T02:06:34.338" v="2919" actId="20577"/>
          <ac:spMkLst>
            <pc:docMk/>
            <pc:sldMk cId="2267038628" sldId="392"/>
            <ac:spMk id="60" creationId="{90ECAF3B-FFFF-A531-AFBE-31708C7D891C}"/>
          </ac:spMkLst>
        </pc:spChg>
        <pc:grpChg chg="mod">
          <ac:chgData name="代數白痴 顧" userId="316db6a4f7ef8138" providerId="LiveId" clId="{4908D59E-86AA-43C3-9CAB-65B9FBBBE518}" dt="2023-09-14T02:03:16.389" v="2886" actId="1035"/>
          <ac:grpSpMkLst>
            <pc:docMk/>
            <pc:sldMk cId="2267038628" sldId="392"/>
            <ac:grpSpMk id="3" creationId="{B7912554-F7C1-5852-8AB5-6489B5423E94}"/>
          </ac:grpSpMkLst>
        </pc:grpChg>
        <pc:inkChg chg="add del">
          <ac:chgData name="代數白痴 顧" userId="316db6a4f7ef8138" providerId="LiveId" clId="{4908D59E-86AA-43C3-9CAB-65B9FBBBE518}" dt="2023-09-14T02:03:54.568" v="2913" actId="478"/>
          <ac:inkMkLst>
            <pc:docMk/>
            <pc:sldMk cId="2267038628" sldId="392"/>
            <ac:inkMk id="2" creationId="{D0AC60B0-464A-7D31-F456-40C99615D88F}"/>
          </ac:inkMkLst>
        </pc:inkChg>
      </pc:sldChg>
      <pc:sldChg chg="addSp modSp add mod ord modTransition">
        <pc:chgData name="代數白痴 顧" userId="316db6a4f7ef8138" providerId="LiveId" clId="{4908D59E-86AA-43C3-9CAB-65B9FBBBE518}" dt="2023-09-14T03:42:58.201" v="3870" actId="14100"/>
        <pc:sldMkLst>
          <pc:docMk/>
          <pc:sldMk cId="1886113160" sldId="393"/>
        </pc:sldMkLst>
        <pc:spChg chg="mod">
          <ac:chgData name="代數白痴 顧" userId="316db6a4f7ef8138" providerId="LiveId" clId="{4908D59E-86AA-43C3-9CAB-65B9FBBBE518}" dt="2023-09-14T03:37:02.668" v="3760" actId="14100"/>
          <ac:spMkLst>
            <pc:docMk/>
            <pc:sldMk cId="1886113160" sldId="393"/>
            <ac:spMk id="10" creationId="{C024CE42-29AF-B0B6-3A7E-03EEA4B47A69}"/>
          </ac:spMkLst>
        </pc:spChg>
        <pc:spChg chg="mod">
          <ac:chgData name="代數白痴 顧" userId="316db6a4f7ef8138" providerId="LiveId" clId="{4908D59E-86AA-43C3-9CAB-65B9FBBBE518}" dt="2023-09-14T03:41:02.150" v="3846" actId="1035"/>
          <ac:spMkLst>
            <pc:docMk/>
            <pc:sldMk cId="1886113160" sldId="393"/>
            <ac:spMk id="11" creationId="{E1DEF969-CD1F-71E8-E876-61349B137731}"/>
          </ac:spMkLst>
        </pc:spChg>
        <pc:spChg chg="mod">
          <ac:chgData name="代數白痴 顧" userId="316db6a4f7ef8138" providerId="LiveId" clId="{4908D59E-86AA-43C3-9CAB-65B9FBBBE518}" dt="2023-09-14T02:07:22.422" v="2951" actId="20577"/>
          <ac:spMkLst>
            <pc:docMk/>
            <pc:sldMk cId="1886113160" sldId="393"/>
            <ac:spMk id="23" creationId="{00000000-0000-0000-0000-000000000000}"/>
          </ac:spMkLst>
        </pc:spChg>
        <pc:spChg chg="mod">
          <ac:chgData name="代數白痴 顧" userId="316db6a4f7ef8138" providerId="LiveId" clId="{4908D59E-86AA-43C3-9CAB-65B9FBBBE518}" dt="2023-09-14T03:29:23.318" v="3628" actId="20577"/>
          <ac:spMkLst>
            <pc:docMk/>
            <pc:sldMk cId="1886113160" sldId="393"/>
            <ac:spMk id="60" creationId="{90ECAF3B-FFFF-A531-AFBE-31708C7D891C}"/>
          </ac:spMkLst>
        </pc:spChg>
        <pc:grpChg chg="mod">
          <ac:chgData name="代數白痴 顧" userId="316db6a4f7ef8138" providerId="LiveId" clId="{4908D59E-86AA-43C3-9CAB-65B9FBBBE518}" dt="2023-09-14T03:40:54.183" v="3830" actId="1035"/>
          <ac:grpSpMkLst>
            <pc:docMk/>
            <pc:sldMk cId="1886113160" sldId="393"/>
            <ac:grpSpMk id="5" creationId="{89C8AF9F-0B58-DD6F-FB5C-42B7BE73955B}"/>
          </ac:grpSpMkLst>
        </pc:grpChg>
        <pc:picChg chg="add mod">
          <ac:chgData name="代數白痴 顧" userId="316db6a4f7ef8138" providerId="LiveId" clId="{4908D59E-86AA-43C3-9CAB-65B9FBBBE518}" dt="2023-09-14T03:42:58.201" v="3870" actId="14100"/>
          <ac:picMkLst>
            <pc:docMk/>
            <pc:sldMk cId="1886113160" sldId="393"/>
            <ac:picMk id="3" creationId="{BEB56310-DCEB-011E-D39D-F9482C220053}"/>
          </ac:picMkLst>
        </pc:picChg>
      </pc:sldChg>
    </pc:docChg>
  </pc:docChgLst>
  <pc:docChgLst>
    <pc:chgData name="代數白痴 顧" userId="316db6a4f7ef8138" providerId="LiveId" clId="{3856FC4E-B98E-4AE9-9752-576D732817E8}"/>
    <pc:docChg chg="undo custSel modSld">
      <pc:chgData name="代數白痴 顧" userId="316db6a4f7ef8138" providerId="LiveId" clId="{3856FC4E-B98E-4AE9-9752-576D732817E8}" dt="2023-08-31T08:41:58.144" v="4467" actId="164"/>
      <pc:docMkLst>
        <pc:docMk/>
      </pc:docMkLst>
      <pc:sldChg chg="addSp delSp modSp mod modTransition modAnim">
        <pc:chgData name="代數白痴 顧" userId="316db6a4f7ef8138" providerId="LiveId" clId="{3856FC4E-B98E-4AE9-9752-576D732817E8}" dt="2023-08-31T08:11:35.061" v="2731" actId="1038"/>
        <pc:sldMkLst>
          <pc:docMk/>
          <pc:sldMk cId="754667137" sldId="386"/>
        </pc:sldMkLst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16" creationId="{786BCFBC-8A23-35E4-F27C-45A373071EC1}"/>
          </ac:spMkLst>
        </pc:spChg>
        <pc:spChg chg="add mod or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17" creationId="{61AE351D-AEA3-6A48-E37B-9FC59E812BF0}"/>
          </ac:spMkLst>
        </pc:spChg>
        <pc:spChg chg="add del mod">
          <ac:chgData name="代數白痴 顧" userId="316db6a4f7ef8138" providerId="LiveId" clId="{3856FC4E-B98E-4AE9-9752-576D732817E8}" dt="2023-08-31T07:55:01.136" v="2553"/>
          <ac:spMkLst>
            <pc:docMk/>
            <pc:sldMk cId="754667137" sldId="386"/>
            <ac:spMk id="18" creationId="{511C2385-B6C9-8458-90B4-FE4A4FD8A24B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21" creationId="{B8680377-98D8-0C74-6FF2-9B3A88B505EF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22" creationId="{50BF37CC-094D-8319-0BD5-BF6D28E75AB1}"/>
          </ac:spMkLst>
        </pc:spChg>
        <pc:spChg chg="mod">
          <ac:chgData name="代數白痴 顧" userId="316db6a4f7ef8138" providerId="LiveId" clId="{3856FC4E-B98E-4AE9-9752-576D732817E8}" dt="2023-08-31T07:46:00.087" v="2038" actId="20577"/>
          <ac:spMkLst>
            <pc:docMk/>
            <pc:sldMk cId="754667137" sldId="386"/>
            <ac:spMk id="23" creationId="{00000000-0000-0000-0000-000000000000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24" creationId="{7780B507-0DEE-8B0F-FD39-5371E965FFF2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26" creationId="{3647A7E5-7542-73F3-9738-B0B6B46A26DD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28" creationId="{E483C391-0A7B-22AE-91B2-078857029D1B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29" creationId="{9EF408D3-85E3-D87B-5FF5-D5D7B4F1D21B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0" creationId="{66B11835-E2CF-68D0-8D9C-ACBA34A2B680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1" creationId="{D1C9C861-9B4E-CCFB-6A74-49580C3A4E29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2" creationId="{486B9063-E734-C196-6578-705824C5A3F6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3" creationId="{4A08DCCE-F9CE-EFC9-FC40-ACF0EFFE247A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4" creationId="{164A6330-C254-D864-0A30-E7966CB7FB1F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5" creationId="{E872F909-8739-0B55-0ABF-5B348B6F1B69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6" creationId="{1BA3969A-2D58-FF02-E67F-434B9C2B9663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7" creationId="{9F50C97D-07C7-C847-2316-46E07DA2544D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8" creationId="{F6E9F14A-D72E-E363-9A2A-665650EA3478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9" creationId="{E017EC75-0A12-4FD6-0B0B-540B1283C337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40" creationId="{7F2E6880-49C2-858F-CD49-7DE48DB16B2E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41" creationId="{FE7FC183-C53C-A0D6-8EEB-C4D30AC48FC6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43" creationId="{89172697-37DA-9F23-79F4-311EE1AC2868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44" creationId="{36701285-D2B2-1F6D-61CD-8EF927E8E2EE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45" creationId="{012E1CB7-7490-7BF5-3B7A-350C451630CA}"/>
          </ac:spMkLst>
        </pc:spChg>
        <pc:spChg chg="add mod">
          <ac:chgData name="代數白痴 顧" userId="316db6a4f7ef8138" providerId="LiveId" clId="{3856FC4E-B98E-4AE9-9752-576D732817E8}" dt="2023-08-31T08:11:35.061" v="2731" actId="1038"/>
          <ac:spMkLst>
            <pc:docMk/>
            <pc:sldMk cId="754667137" sldId="386"/>
            <ac:spMk id="54" creationId="{070EA591-85B1-51E3-AF6C-26DBF2B1697C}"/>
          </ac:spMkLst>
        </pc:spChg>
        <pc:spChg chg="add del mod">
          <ac:chgData name="代數白痴 顧" userId="316db6a4f7ef8138" providerId="LiveId" clId="{3856FC4E-B98E-4AE9-9752-576D732817E8}" dt="2023-08-31T07:58:51.317" v="2634" actId="478"/>
          <ac:spMkLst>
            <pc:docMk/>
            <pc:sldMk cId="754667137" sldId="386"/>
            <ac:spMk id="55" creationId="{B413268F-DB3E-FCF9-A335-01C16F99109D}"/>
          </ac:spMkLst>
        </pc:spChg>
        <pc:spChg chg="add del mod">
          <ac:chgData name="代數白痴 顧" userId="316db6a4f7ef8138" providerId="LiveId" clId="{3856FC4E-B98E-4AE9-9752-576D732817E8}" dt="2023-08-31T07:58:52.752" v="2635" actId="478"/>
          <ac:spMkLst>
            <pc:docMk/>
            <pc:sldMk cId="754667137" sldId="386"/>
            <ac:spMk id="56" creationId="{8C563EEB-7781-33C9-578F-79C1F5A58B54}"/>
          </ac:spMkLst>
        </pc:spChg>
        <pc:spChg chg="add del mod">
          <ac:chgData name="代數白痴 顧" userId="316db6a4f7ef8138" providerId="LiveId" clId="{3856FC4E-B98E-4AE9-9752-576D732817E8}" dt="2023-08-31T07:58:49.654" v="2633" actId="478"/>
          <ac:spMkLst>
            <pc:docMk/>
            <pc:sldMk cId="754667137" sldId="386"/>
            <ac:spMk id="57" creationId="{D970AE1E-1432-813C-A2BD-B2473BD18C11}"/>
          </ac:spMkLst>
        </pc:spChg>
        <pc:spChg chg="mod ord">
          <ac:chgData name="代數白痴 顧" userId="316db6a4f7ef8138" providerId="LiveId" clId="{3856FC4E-B98E-4AE9-9752-576D732817E8}" dt="2023-08-31T07:54:00.896" v="2520" actId="167"/>
          <ac:spMkLst>
            <pc:docMk/>
            <pc:sldMk cId="754667137" sldId="386"/>
            <ac:spMk id="60" creationId="{90ECAF3B-FFFF-A531-AFBE-31708C7D891C}"/>
          </ac:spMkLst>
        </pc:spChg>
        <pc:spChg chg="add mod">
          <ac:chgData name="代數白痴 顧" userId="316db6a4f7ef8138" providerId="LiveId" clId="{3856FC4E-B98E-4AE9-9752-576D732817E8}" dt="2023-08-31T08:01:58.584" v="2656" actId="164"/>
          <ac:spMkLst>
            <pc:docMk/>
            <pc:sldMk cId="754667137" sldId="386"/>
            <ac:spMk id="68" creationId="{AFFC8F8F-577F-80DA-58C8-0886F64110EF}"/>
          </ac:spMkLst>
        </pc:spChg>
        <pc:spChg chg="mod ord">
          <ac:chgData name="代數白痴 顧" userId="316db6a4f7ef8138" providerId="LiveId" clId="{3856FC4E-B98E-4AE9-9752-576D732817E8}" dt="2023-08-31T08:04:04.639" v="2677" actId="20577"/>
          <ac:spMkLst>
            <pc:docMk/>
            <pc:sldMk cId="754667137" sldId="386"/>
            <ac:spMk id="89" creationId="{9E8FE398-ED8E-E5DE-BD50-E0471252FAF6}"/>
          </ac:spMkLst>
        </pc:spChg>
        <pc:grpChg chg="mod topLvl">
          <ac:chgData name="代數白痴 顧" userId="316db6a4f7ef8138" providerId="LiveId" clId="{3856FC4E-B98E-4AE9-9752-576D732817E8}" dt="2023-08-31T07:56:47.488" v="2609" actId="164"/>
          <ac:grpSpMkLst>
            <pc:docMk/>
            <pc:sldMk cId="754667137" sldId="386"/>
            <ac:grpSpMk id="2" creationId="{9204BB33-F861-B3E8-E94D-762DF3B9352D}"/>
          </ac:grpSpMkLst>
        </pc:grpChg>
        <pc:grpChg chg="del">
          <ac:chgData name="代數白痴 顧" userId="316db6a4f7ef8138" providerId="LiveId" clId="{3856FC4E-B98E-4AE9-9752-576D732817E8}" dt="2023-08-31T07:46:54.376" v="2049" actId="478"/>
          <ac:grpSpMkLst>
            <pc:docMk/>
            <pc:sldMk cId="754667137" sldId="386"/>
            <ac:grpSpMk id="42" creationId="{657A6870-F8DC-C291-CB7D-300550EA837F}"/>
          </ac:grpSpMkLst>
        </pc:grpChg>
        <pc:grpChg chg="add mod">
          <ac:chgData name="代數白痴 顧" userId="316db6a4f7ef8138" providerId="LiveId" clId="{3856FC4E-B98E-4AE9-9752-576D732817E8}" dt="2023-08-31T08:01:58.584" v="2656" actId="164"/>
          <ac:grpSpMkLst>
            <pc:docMk/>
            <pc:sldMk cId="754667137" sldId="386"/>
            <ac:grpSpMk id="46" creationId="{6D2948CC-6914-0170-872D-C1FBE759F2E2}"/>
          </ac:grpSpMkLst>
        </pc:grpChg>
        <pc:grpChg chg="add mod">
          <ac:chgData name="代數白痴 顧" userId="316db6a4f7ef8138" providerId="LiveId" clId="{3856FC4E-B98E-4AE9-9752-576D732817E8}" dt="2023-08-31T08:01:58.584" v="2656" actId="164"/>
          <ac:grpSpMkLst>
            <pc:docMk/>
            <pc:sldMk cId="754667137" sldId="386"/>
            <ac:grpSpMk id="69" creationId="{FAC8FAB2-0F0D-7A45-9B4F-8BA9C3467511}"/>
          </ac:grpSpMkLst>
        </pc:grpChg>
        <pc:graphicFrameChg chg="del">
          <ac:chgData name="代數白痴 顧" userId="316db6a4f7ef8138" providerId="LiveId" clId="{3856FC4E-B98E-4AE9-9752-576D732817E8}" dt="2023-08-31T07:41:19.432" v="1203" actId="478"/>
          <ac:graphicFrameMkLst>
            <pc:docMk/>
            <pc:sldMk cId="754667137" sldId="386"/>
            <ac:graphicFrameMk id="6" creationId="{06282F68-79A1-ECE8-A46E-22CC67738EF4}"/>
          </ac:graphicFrameMkLst>
        </pc:graphicFrameChg>
        <pc:graphicFrameChg chg="del topLvl">
          <ac:chgData name="代數白痴 顧" userId="316db6a4f7ef8138" providerId="LiveId" clId="{3856FC4E-B98E-4AE9-9752-576D732817E8}" dt="2023-08-31T07:46:54.376" v="2049" actId="478"/>
          <ac:graphicFrameMkLst>
            <pc:docMk/>
            <pc:sldMk cId="754667137" sldId="386"/>
            <ac:graphicFrameMk id="8" creationId="{24376251-7F8C-6995-EBD5-0AD0F7AA5260}"/>
          </ac:graphicFrameMkLst>
        </pc:graphicFrameChg>
        <pc:picChg chg="add del mod">
          <ac:chgData name="代數白痴 顧" userId="316db6a4f7ef8138" providerId="LiveId" clId="{3856FC4E-B98E-4AE9-9752-576D732817E8}" dt="2023-08-31T07:53:04.442" v="2515" actId="478"/>
          <ac:picMkLst>
            <pc:docMk/>
            <pc:sldMk cId="754667137" sldId="386"/>
            <ac:picMk id="5" creationId="{CB4813D6-3E4F-1932-0B8C-AB96F592D15F}"/>
          </ac:picMkLst>
        </pc:picChg>
        <pc:cxnChg chg="del">
          <ac:chgData name="代數白痴 顧" userId="316db6a4f7ef8138" providerId="LiveId" clId="{3856FC4E-B98E-4AE9-9752-576D732817E8}" dt="2023-08-31T07:46:15.185" v="2040" actId="478"/>
          <ac:cxnSpMkLst>
            <pc:docMk/>
            <pc:sldMk cId="754667137" sldId="386"/>
            <ac:cxnSpMk id="4" creationId="{02532AFF-DB8C-9DAA-2151-87749FDBDD4C}"/>
          </ac:cxnSpMkLst>
        </pc:cxnChg>
        <pc:cxnChg chg="del">
          <ac:chgData name="代數白痴 顧" userId="316db6a4f7ef8138" providerId="LiveId" clId="{3856FC4E-B98E-4AE9-9752-576D732817E8}" dt="2023-08-31T07:50:39.511" v="2481" actId="478"/>
          <ac:cxnSpMkLst>
            <pc:docMk/>
            <pc:sldMk cId="754667137" sldId="386"/>
            <ac:cxnSpMk id="7" creationId="{5D5AD07B-0D9A-E48D-EF2F-5496B9797BF4}"/>
          </ac:cxnSpMkLst>
        </pc:cxnChg>
        <pc:cxnChg chg="add del">
          <ac:chgData name="代數白痴 顧" userId="316db6a4f7ef8138" providerId="LiveId" clId="{3856FC4E-B98E-4AE9-9752-576D732817E8}" dt="2023-08-31T07:51:21.087" v="2491" actId="478"/>
          <ac:cxnSpMkLst>
            <pc:docMk/>
            <pc:sldMk cId="754667137" sldId="386"/>
            <ac:cxnSpMk id="11" creationId="{A9E60A7C-8450-50C2-E910-310BF4C473DF}"/>
          </ac:cxnSpMkLst>
        </pc:cxnChg>
        <pc:cxnChg chg="del">
          <ac:chgData name="代數白痴 顧" userId="316db6a4f7ef8138" providerId="LiveId" clId="{3856FC4E-B98E-4AE9-9752-576D732817E8}" dt="2023-08-31T07:41:23.968" v="1204" actId="478"/>
          <ac:cxnSpMkLst>
            <pc:docMk/>
            <pc:sldMk cId="754667137" sldId="386"/>
            <ac:cxnSpMk id="12" creationId="{543A069F-A934-11C0-EE59-11908C74F4BC}"/>
          </ac:cxnSpMkLst>
        </pc:cxnChg>
        <pc:cxnChg chg="add del">
          <ac:chgData name="代數白痴 顧" userId="316db6a4f7ef8138" providerId="LiveId" clId="{3856FC4E-B98E-4AE9-9752-576D732817E8}" dt="2023-08-31T07:51:28.018" v="2493" actId="478"/>
          <ac:cxnSpMkLst>
            <pc:docMk/>
            <pc:sldMk cId="754667137" sldId="386"/>
            <ac:cxnSpMk id="14" creationId="{2E0D535E-8759-D17A-6959-A306398F3BBB}"/>
          </ac:cxnSpMkLst>
        </pc:cxnChg>
        <pc:cxnChg chg="del">
          <ac:chgData name="代數白痴 顧" userId="316db6a4f7ef8138" providerId="LiveId" clId="{3856FC4E-B98E-4AE9-9752-576D732817E8}" dt="2023-08-31T07:41:23.968" v="1204" actId="478"/>
          <ac:cxnSpMkLst>
            <pc:docMk/>
            <pc:sldMk cId="754667137" sldId="386"/>
            <ac:cxnSpMk id="15" creationId="{CEFC355F-2638-F244-E5AF-A2321D71BAFD}"/>
          </ac:cxnSpMkLst>
        </pc:cxnChg>
        <pc:cxnChg chg="del">
          <ac:chgData name="代數白痴 顧" userId="316db6a4f7ef8138" providerId="LiveId" clId="{3856FC4E-B98E-4AE9-9752-576D732817E8}" dt="2023-08-31T07:41:23.968" v="1204" actId="478"/>
          <ac:cxnSpMkLst>
            <pc:docMk/>
            <pc:sldMk cId="754667137" sldId="386"/>
            <ac:cxnSpMk id="19" creationId="{E40E67F8-F204-75D9-682C-A5B08E200AD5}"/>
          </ac:cxnSpMkLst>
        </pc:cxnChg>
        <pc:cxnChg chg="del">
          <ac:chgData name="代數白痴 顧" userId="316db6a4f7ef8138" providerId="LiveId" clId="{3856FC4E-B98E-4AE9-9752-576D732817E8}" dt="2023-08-31T07:41:23.968" v="1204" actId="478"/>
          <ac:cxnSpMkLst>
            <pc:docMk/>
            <pc:sldMk cId="754667137" sldId="386"/>
            <ac:cxnSpMk id="20" creationId="{DE53117A-02FD-C8D1-5682-475BD65FB472}"/>
          </ac:cxnSpMkLst>
        </pc:cxnChg>
        <pc:cxnChg chg="del">
          <ac:chgData name="代數白痴 顧" userId="316db6a4f7ef8138" providerId="LiveId" clId="{3856FC4E-B98E-4AE9-9752-576D732817E8}" dt="2023-08-31T07:41:23.968" v="1204" actId="478"/>
          <ac:cxnSpMkLst>
            <pc:docMk/>
            <pc:sldMk cId="754667137" sldId="386"/>
            <ac:cxnSpMk id="25" creationId="{BAC146E6-5741-B8A6-7A5A-557E67C0BE2E}"/>
          </ac:cxnSpMkLst>
        </pc:cxnChg>
        <pc:cxnChg chg="del">
          <ac:chgData name="代數白痴 顧" userId="316db6a4f7ef8138" providerId="LiveId" clId="{3856FC4E-B98E-4AE9-9752-576D732817E8}" dt="2023-08-31T07:41:23.968" v="1204" actId="478"/>
          <ac:cxnSpMkLst>
            <pc:docMk/>
            <pc:sldMk cId="754667137" sldId="386"/>
            <ac:cxnSpMk id="27" creationId="{ECB4BB0F-FAB8-DFF9-7317-45CC2477B5D2}"/>
          </ac:cxnSpMkLst>
        </pc:cxnChg>
        <pc:cxnChg chg="add mod">
          <ac:chgData name="代數白痴 顧" userId="316db6a4f7ef8138" providerId="LiveId" clId="{3856FC4E-B98E-4AE9-9752-576D732817E8}" dt="2023-08-31T08:11:35.061" v="2731" actId="1038"/>
          <ac:cxnSpMkLst>
            <pc:docMk/>
            <pc:sldMk cId="754667137" sldId="386"/>
            <ac:cxnSpMk id="48" creationId="{34F7CA17-0DBB-0D88-F9F9-12AB3DE6F087}"/>
          </ac:cxnSpMkLst>
        </pc:cxnChg>
        <pc:cxnChg chg="add mod">
          <ac:chgData name="代數白痴 顧" userId="316db6a4f7ef8138" providerId="LiveId" clId="{3856FC4E-B98E-4AE9-9752-576D732817E8}" dt="2023-08-31T08:11:35.061" v="2731" actId="1038"/>
          <ac:cxnSpMkLst>
            <pc:docMk/>
            <pc:sldMk cId="754667137" sldId="386"/>
            <ac:cxnSpMk id="51" creationId="{B78F1F07-CB78-DD13-4B03-F462834E61B7}"/>
          </ac:cxnSpMkLst>
        </pc:cxnChg>
        <pc:cxnChg chg="add mod">
          <ac:chgData name="代數白痴 顧" userId="316db6a4f7ef8138" providerId="LiveId" clId="{3856FC4E-B98E-4AE9-9752-576D732817E8}" dt="2023-08-31T08:11:35.061" v="2731" actId="1038"/>
          <ac:cxnSpMkLst>
            <pc:docMk/>
            <pc:sldMk cId="754667137" sldId="386"/>
            <ac:cxnSpMk id="53" creationId="{D4CDB659-1B44-BAC7-721F-89C4559EF5B6}"/>
          </ac:cxnSpMkLst>
        </pc:cxnChg>
        <pc:cxnChg chg="add mod">
          <ac:chgData name="代數白痴 顧" userId="316db6a4f7ef8138" providerId="LiveId" clId="{3856FC4E-B98E-4AE9-9752-576D732817E8}" dt="2023-08-31T08:11:35.061" v="2731" actId="1038"/>
          <ac:cxnSpMkLst>
            <pc:docMk/>
            <pc:sldMk cId="754667137" sldId="386"/>
            <ac:cxnSpMk id="59" creationId="{42A91013-FBDA-14A7-3C0A-5C270E47904E}"/>
          </ac:cxnSpMkLst>
        </pc:cxnChg>
        <pc:cxnChg chg="add mod">
          <ac:chgData name="代數白痴 顧" userId="316db6a4f7ef8138" providerId="LiveId" clId="{3856FC4E-B98E-4AE9-9752-576D732817E8}" dt="2023-08-31T08:11:35.061" v="2731" actId="1038"/>
          <ac:cxnSpMkLst>
            <pc:docMk/>
            <pc:sldMk cId="754667137" sldId="386"/>
            <ac:cxnSpMk id="63" creationId="{ADB2525F-2D61-9F19-4D50-A1CE75BD97E2}"/>
          </ac:cxnSpMkLst>
        </pc:cxnChg>
        <pc:cxnChg chg="add mod">
          <ac:chgData name="代數白痴 顧" userId="316db6a4f7ef8138" providerId="LiveId" clId="{3856FC4E-B98E-4AE9-9752-576D732817E8}" dt="2023-08-31T08:01:58.584" v="2656" actId="164"/>
          <ac:cxnSpMkLst>
            <pc:docMk/>
            <pc:sldMk cId="754667137" sldId="386"/>
            <ac:cxnSpMk id="65" creationId="{95286DDA-3D94-356A-F100-02D31B63061F}"/>
          </ac:cxnSpMkLst>
        </pc:cxnChg>
        <pc:cxnChg chg="add mod">
          <ac:chgData name="代數白痴 顧" userId="316db6a4f7ef8138" providerId="LiveId" clId="{3856FC4E-B98E-4AE9-9752-576D732817E8}" dt="2023-08-31T08:01:58.584" v="2656" actId="164"/>
          <ac:cxnSpMkLst>
            <pc:docMk/>
            <pc:sldMk cId="754667137" sldId="386"/>
            <ac:cxnSpMk id="67" creationId="{E7BF4662-109A-2E5A-3848-60ACC50F9F3F}"/>
          </ac:cxnSpMkLst>
        </pc:cxnChg>
        <pc:cxnChg chg="mod">
          <ac:chgData name="代數白痴 顧" userId="316db6a4f7ef8138" providerId="LiveId" clId="{3856FC4E-B98E-4AE9-9752-576D732817E8}" dt="2023-08-31T07:51:02.324" v="2486" actId="14100"/>
          <ac:cxnSpMkLst>
            <pc:docMk/>
            <pc:sldMk cId="754667137" sldId="386"/>
            <ac:cxnSpMk id="84" creationId="{85798A49-4654-BF16-EA6F-C7F808DE531E}"/>
          </ac:cxnSpMkLst>
        </pc:cxnChg>
      </pc:sldChg>
      <pc:sldChg chg="addSp delSp modSp mod modTransition modAnim">
        <pc:chgData name="代數白痴 顧" userId="316db6a4f7ef8138" providerId="LiveId" clId="{3856FC4E-B98E-4AE9-9752-576D732817E8}" dt="2023-08-31T08:11:25.935" v="2683"/>
        <pc:sldMkLst>
          <pc:docMk/>
          <pc:sldMk cId="731354489" sldId="387"/>
        </pc:sldMkLst>
        <pc:spChg chg="mod">
          <ac:chgData name="代數白痴 顧" userId="316db6a4f7ef8138" providerId="LiveId" clId="{3856FC4E-B98E-4AE9-9752-576D732817E8}" dt="2023-08-31T07:32:01.080" v="885" actId="114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3856FC4E-B98E-4AE9-9752-576D732817E8}" dt="2023-08-31T07:31:27.905" v="882" actId="20577"/>
          <ac:spMkLst>
            <pc:docMk/>
            <pc:sldMk cId="731354489" sldId="387"/>
            <ac:spMk id="11" creationId="{E1DEF969-CD1F-71E8-E876-61349B137731}"/>
          </ac:spMkLst>
        </pc:spChg>
        <pc:spChg chg="add mod">
          <ac:chgData name="代數白痴 顧" userId="316db6a4f7ef8138" providerId="LiveId" clId="{3856FC4E-B98E-4AE9-9752-576D732817E8}" dt="2023-08-31T07:22:02.019" v="298" actId="571"/>
          <ac:spMkLst>
            <pc:docMk/>
            <pc:sldMk cId="731354489" sldId="387"/>
            <ac:spMk id="14" creationId="{BB35B5B1-E59A-51CA-B76D-F9EB31D6F118}"/>
          </ac:spMkLst>
        </pc:spChg>
        <pc:spChg chg="mod">
          <ac:chgData name="代數白痴 顧" userId="316db6a4f7ef8138" providerId="LiveId" clId="{3856FC4E-B98E-4AE9-9752-576D732817E8}" dt="2023-08-31T07:19:00.648" v="135" actId="20577"/>
          <ac:spMkLst>
            <pc:docMk/>
            <pc:sldMk cId="731354489" sldId="387"/>
            <ac:spMk id="23" creationId="{00000000-0000-0000-0000-000000000000}"/>
          </ac:spMkLst>
        </pc:spChg>
        <pc:spChg chg="add mo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31" creationId="{949395A3-A68D-7C43-5026-06344DE11B80}"/>
          </ac:spMkLst>
        </pc:spChg>
        <pc:spChg chg="add mod or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32" creationId="{5BB65D08-6178-6747-2B47-B12B77329CA0}"/>
          </ac:spMkLst>
        </pc:spChg>
        <pc:spChg chg="add mod or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33" creationId="{1E63A40C-56A3-6C9E-71B5-DF6D8295F2A7}"/>
          </ac:spMkLst>
        </pc:spChg>
        <pc:spChg chg="add mo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37" creationId="{4A0C1AE2-1A85-087A-9B4D-6D78CAD96CBB}"/>
          </ac:spMkLst>
        </pc:spChg>
        <pc:spChg chg="add mo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38" creationId="{5A3473BA-7CE7-6A35-682D-CBB9D0EFE021}"/>
          </ac:spMkLst>
        </pc:spChg>
        <pc:spChg chg="add mo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39" creationId="{994B316E-D340-90C6-5A90-1800C1248AEB}"/>
          </ac:spMkLst>
        </pc:spChg>
        <pc:spChg chg="add mo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40" creationId="{4CB3890C-C0F1-77E8-E53A-F94EF219D6BD}"/>
          </ac:spMkLst>
        </pc:spChg>
        <pc:spChg chg="add mod">
          <ac:chgData name="代數白痴 顧" userId="316db6a4f7ef8138" providerId="LiveId" clId="{3856FC4E-B98E-4AE9-9752-576D732817E8}" dt="2023-08-31T07:28:00.855" v="725" actId="1076"/>
          <ac:spMkLst>
            <pc:docMk/>
            <pc:sldMk cId="731354489" sldId="387"/>
            <ac:spMk id="41" creationId="{228AFE7E-43AE-1CF4-6A4E-889441158493}"/>
          </ac:spMkLst>
        </pc:spChg>
        <pc:spChg chg="add mod">
          <ac:chgData name="代數白痴 顧" userId="316db6a4f7ef8138" providerId="LiveId" clId="{3856FC4E-B98E-4AE9-9752-576D732817E8}" dt="2023-08-31T07:28:06.055" v="728" actId="1076"/>
          <ac:spMkLst>
            <pc:docMk/>
            <pc:sldMk cId="731354489" sldId="387"/>
            <ac:spMk id="42" creationId="{55FD2B85-CE92-3918-7E75-09D90AA20404}"/>
          </ac:spMkLst>
        </pc:spChg>
        <pc:spChg chg="add mod">
          <ac:chgData name="代數白痴 顧" userId="316db6a4f7ef8138" providerId="LiveId" clId="{3856FC4E-B98E-4AE9-9752-576D732817E8}" dt="2023-08-31T07:28:13.279" v="731" actId="1076"/>
          <ac:spMkLst>
            <pc:docMk/>
            <pc:sldMk cId="731354489" sldId="387"/>
            <ac:spMk id="43" creationId="{7DD32779-8DB9-8C1F-9C07-46D1C0918C59}"/>
          </ac:spMkLst>
        </pc:spChg>
        <pc:spChg chg="add mod">
          <ac:chgData name="代數白痴 顧" userId="316db6a4f7ef8138" providerId="LiveId" clId="{3856FC4E-B98E-4AE9-9752-576D732817E8}" dt="2023-08-31T07:28:18.575" v="734" actId="1076"/>
          <ac:spMkLst>
            <pc:docMk/>
            <pc:sldMk cId="731354489" sldId="387"/>
            <ac:spMk id="44" creationId="{E45EC70C-BB38-B6E1-ADD3-BFD8C7E41515}"/>
          </ac:spMkLst>
        </pc:spChg>
        <pc:spChg chg="add mo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53" creationId="{3CC083CA-A494-41BA-3E2E-CAFC227C824A}"/>
          </ac:spMkLst>
        </pc:spChg>
        <pc:spChg chg="add mod or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58" creationId="{AAFDAFB2-A6D3-52AC-78E8-EBFE6B12A2FE}"/>
          </ac:spMkLst>
        </pc:spChg>
        <pc:spChg chg="add mod or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59" creationId="{25C7889E-B2E4-414B-1B06-2E286436E21C}"/>
          </ac:spMkLst>
        </pc:spChg>
        <pc:spChg chg="mod">
          <ac:chgData name="代數白痴 顧" userId="316db6a4f7ef8138" providerId="LiveId" clId="{3856FC4E-B98E-4AE9-9752-576D732817E8}" dt="2023-08-31T07:22:38.631" v="304" actId="114"/>
          <ac:spMkLst>
            <pc:docMk/>
            <pc:sldMk cId="731354489" sldId="387"/>
            <ac:spMk id="60" creationId="{90ECAF3B-FFFF-A531-AFBE-31708C7D891C}"/>
          </ac:spMkLst>
        </pc:spChg>
        <pc:spChg chg="add mo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61" creationId="{A656491B-80CD-C698-A02B-F160221609E5}"/>
          </ac:spMkLst>
        </pc:spChg>
        <pc:spChg chg="add mo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62" creationId="{919F8878-F6A3-8C3A-AF93-2A38C0BA108F}"/>
          </ac:spMkLst>
        </pc:spChg>
        <pc:spChg chg="add mo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63" creationId="{EB471426-B7C4-8B0B-DBB6-755F169B64DC}"/>
          </ac:spMkLst>
        </pc:spChg>
        <pc:spChg chg="add mo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64" creationId="{AEABBCAE-AB21-964F-EC80-CEFD69834060}"/>
          </ac:spMkLst>
        </pc:spChg>
        <pc:spChg chg="add mo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65" creationId="{7DB9A76F-B25B-E6B9-1498-26DE362ADC39}"/>
          </ac:spMkLst>
        </pc:spChg>
        <pc:grpChg chg="mod topLvl">
          <ac:chgData name="代數白痴 顧" userId="316db6a4f7ef8138" providerId="LiveId" clId="{3856FC4E-B98E-4AE9-9752-576D732817E8}" dt="2023-08-31T07:37:22.994" v="1189" actId="164"/>
          <ac:grpSpMkLst>
            <pc:docMk/>
            <pc:sldMk cId="731354489" sldId="387"/>
            <ac:grpSpMk id="5" creationId="{89C8AF9F-0B58-DD6F-FB5C-42B7BE73955B}"/>
          </ac:grpSpMkLst>
        </pc:grpChg>
        <pc:grpChg chg="del">
          <ac:chgData name="代數白痴 顧" userId="316db6a4f7ef8138" providerId="LiveId" clId="{3856FC4E-B98E-4AE9-9752-576D732817E8}" dt="2023-08-31T07:28:30.291" v="737" actId="478"/>
          <ac:grpSpMkLst>
            <pc:docMk/>
            <pc:sldMk cId="731354489" sldId="387"/>
            <ac:grpSpMk id="24" creationId="{FD8B8CBB-8095-0E13-CC70-59FDC673E8C0}"/>
          </ac:grpSpMkLst>
        </pc:grpChg>
        <pc:grpChg chg="add mod">
          <ac:chgData name="代數白痴 顧" userId="316db6a4f7ef8138" providerId="LiveId" clId="{3856FC4E-B98E-4AE9-9752-576D732817E8}" dt="2023-08-31T07:37:22.994" v="1189" actId="164"/>
          <ac:grpSpMkLst>
            <pc:docMk/>
            <pc:sldMk cId="731354489" sldId="387"/>
            <ac:grpSpMk id="66" creationId="{750D1252-A5C0-324A-EDC0-6C6BC70065B6}"/>
          </ac:grpSpMkLst>
        </pc:grpChg>
        <pc:grpChg chg="add mod">
          <ac:chgData name="代數白痴 顧" userId="316db6a4f7ef8138" providerId="LiveId" clId="{3856FC4E-B98E-4AE9-9752-576D732817E8}" dt="2023-08-31T07:37:22.994" v="1189" actId="164"/>
          <ac:grpSpMkLst>
            <pc:docMk/>
            <pc:sldMk cId="731354489" sldId="387"/>
            <ac:grpSpMk id="68" creationId="{4A9078C1-078A-4716-B6B3-4312D71FD86F}"/>
          </ac:grpSpMkLst>
        </pc:grpChg>
        <pc:graphicFrameChg chg="del">
          <ac:chgData name="代數白痴 顧" userId="316db6a4f7ef8138" providerId="LiveId" clId="{3856FC4E-B98E-4AE9-9752-576D732817E8}" dt="2023-08-31T07:19:08.102" v="136" actId="478"/>
          <ac:graphicFrameMkLst>
            <pc:docMk/>
            <pc:sldMk cId="731354489" sldId="387"/>
            <ac:graphicFrameMk id="2" creationId="{7A4A3974-C821-B612-7065-FC257E1D7F1D}"/>
          </ac:graphicFrameMkLst>
        </pc:graphicFrameChg>
        <pc:graphicFrameChg chg="del mod">
          <ac:chgData name="代數白痴 顧" userId="316db6a4f7ef8138" providerId="LiveId" clId="{3856FC4E-B98E-4AE9-9752-576D732817E8}" dt="2023-08-31T07:28:25.990" v="735" actId="478"/>
          <ac:graphicFrameMkLst>
            <pc:docMk/>
            <pc:sldMk cId="731354489" sldId="387"/>
            <ac:graphicFrameMk id="8" creationId="{2F3DFBCE-E8E5-BDE3-E62B-08E9D40A88B2}"/>
          </ac:graphicFrameMkLst>
        </pc:graphicFrameChg>
        <pc:graphicFrameChg chg="del">
          <ac:chgData name="代數白痴 顧" userId="316db6a4f7ef8138" providerId="LiveId" clId="{3856FC4E-B98E-4AE9-9752-576D732817E8}" dt="2023-08-31T07:28:28.414" v="736" actId="478"/>
          <ac:graphicFrameMkLst>
            <pc:docMk/>
            <pc:sldMk cId="731354489" sldId="387"/>
            <ac:graphicFrameMk id="20" creationId="{F69A5AC3-B4DC-0929-F2CB-1176B5045917}"/>
          </ac:graphicFrameMkLst>
        </pc:graphicFrameChg>
        <pc:graphicFrameChg chg="del topLvl">
          <ac:chgData name="代數白痴 顧" userId="316db6a4f7ef8138" providerId="LiveId" clId="{3856FC4E-B98E-4AE9-9752-576D732817E8}" dt="2023-08-31T07:28:30.291" v="737" actId="478"/>
          <ac:graphicFrameMkLst>
            <pc:docMk/>
            <pc:sldMk cId="731354489" sldId="387"/>
            <ac:graphicFrameMk id="22" creationId="{F06DB14B-5175-DB99-31AF-5FDC4A5B5E92}"/>
          </ac:graphicFrameMkLst>
        </pc:graphicFrameChg>
        <pc:picChg chg="add del mod">
          <ac:chgData name="代數白痴 顧" userId="316db6a4f7ef8138" providerId="LiveId" clId="{3856FC4E-B98E-4AE9-9752-576D732817E8}" dt="2023-08-31T07:29:41.499" v="832" actId="478"/>
          <ac:picMkLst>
            <pc:docMk/>
            <pc:sldMk cId="731354489" sldId="387"/>
            <ac:picMk id="30" creationId="{5E5B74D5-647C-91D4-5F58-11D11BEE7B85}"/>
          </ac:picMkLst>
        </pc:picChg>
        <pc:picChg chg="add del mod">
          <ac:chgData name="代數白痴 顧" userId="316db6a4f7ef8138" providerId="LiveId" clId="{3856FC4E-B98E-4AE9-9752-576D732817E8}" dt="2023-08-31T07:36:49.361" v="1185" actId="478"/>
          <ac:picMkLst>
            <pc:docMk/>
            <pc:sldMk cId="731354489" sldId="387"/>
            <ac:picMk id="45" creationId="{ED1AA4CE-8E57-117C-C34B-0085A0091610}"/>
          </ac:picMkLst>
        </pc:picChg>
        <pc:inkChg chg="add">
          <ac:chgData name="代數白痴 顧" userId="316db6a4f7ef8138" providerId="LiveId" clId="{3856FC4E-B98E-4AE9-9752-576D732817E8}" dt="2023-08-31T07:39:59.178" v="1202"/>
          <ac:inkMkLst>
            <pc:docMk/>
            <pc:sldMk cId="731354489" sldId="387"/>
            <ac:inkMk id="69" creationId="{F54F9E30-A913-9315-B310-65C59347C47B}"/>
          </ac:inkMkLst>
        </pc:inkChg>
        <pc:cxnChg chg="add del">
          <ac:chgData name="代數白痴 顧" userId="316db6a4f7ef8138" providerId="LiveId" clId="{3856FC4E-B98E-4AE9-9752-576D732817E8}" dt="2023-08-31T07:22:10.755" v="301" actId="478"/>
          <ac:cxnSpMkLst>
            <pc:docMk/>
            <pc:sldMk cId="731354489" sldId="387"/>
            <ac:cxnSpMk id="3" creationId="{EA3CE176-2661-5A1A-AFCC-272EBC7D65B6}"/>
          </ac:cxnSpMkLst>
        </pc:cxnChg>
        <pc:cxnChg chg="mod">
          <ac:chgData name="代數白痴 顧" userId="316db6a4f7ef8138" providerId="LiveId" clId="{3856FC4E-B98E-4AE9-9752-576D732817E8}" dt="2023-08-31T07:37:08.183" v="1188" actId="14100"/>
          <ac:cxnSpMkLst>
            <pc:docMk/>
            <pc:sldMk cId="731354489" sldId="387"/>
            <ac:cxnSpMk id="6" creationId="{A7B11E46-14D2-3034-B912-07129D071934}"/>
          </ac:cxnSpMkLst>
        </pc:cxnChg>
        <pc:cxnChg chg="del">
          <ac:chgData name="代數白痴 顧" userId="316db6a4f7ef8138" providerId="LiveId" clId="{3856FC4E-B98E-4AE9-9752-576D732817E8}" dt="2023-08-31T07:33:24.391" v="1141" actId="478"/>
          <ac:cxnSpMkLst>
            <pc:docMk/>
            <pc:sldMk cId="731354489" sldId="387"/>
            <ac:cxnSpMk id="12" creationId="{2DE7F13E-0BDD-DABD-CB89-A6919DF30B87}"/>
          </ac:cxnSpMkLst>
        </pc:cxnChg>
        <pc:cxnChg chg="add del mod">
          <ac:chgData name="代數白痴 顧" userId="316db6a4f7ef8138" providerId="LiveId" clId="{3856FC4E-B98E-4AE9-9752-576D732817E8}" dt="2023-08-31T07:37:28.812" v="1190" actId="478"/>
          <ac:cxnSpMkLst>
            <pc:docMk/>
            <pc:sldMk cId="731354489" sldId="387"/>
            <ac:cxnSpMk id="13" creationId="{F82B29C3-FBFD-C644-2355-D841786E7E58}"/>
          </ac:cxnSpMkLst>
        </pc:cxnChg>
        <pc:cxnChg chg="add del mod">
          <ac:chgData name="代數白痴 顧" userId="316db6a4f7ef8138" providerId="LiveId" clId="{3856FC4E-B98E-4AE9-9752-576D732817E8}" dt="2023-08-31T07:22:02.019" v="298" actId="571"/>
          <ac:cxnSpMkLst>
            <pc:docMk/>
            <pc:sldMk cId="731354489" sldId="387"/>
            <ac:cxnSpMk id="15" creationId="{60AFCE18-3307-0C92-9E59-7BF6266E0F7E}"/>
          </ac:cxnSpMkLst>
        </pc:cxnChg>
        <pc:cxnChg chg="add mod">
          <ac:chgData name="代數白痴 顧" userId="316db6a4f7ef8138" providerId="LiveId" clId="{3856FC4E-B98E-4AE9-9752-576D732817E8}" dt="2023-08-31T07:22:59.151" v="306" actId="1582"/>
          <ac:cxnSpMkLst>
            <pc:docMk/>
            <pc:sldMk cId="731354489" sldId="387"/>
            <ac:cxnSpMk id="17" creationId="{1B107878-927A-C8BA-E3A7-C1D0312F75AC}"/>
          </ac:cxnSpMkLst>
        </pc:cxnChg>
        <pc:cxnChg chg="add mod">
          <ac:chgData name="代數白痴 顧" userId="316db6a4f7ef8138" providerId="LiveId" clId="{3856FC4E-B98E-4AE9-9752-576D732817E8}" dt="2023-08-31T07:23:12.495" v="347" actId="1038"/>
          <ac:cxnSpMkLst>
            <pc:docMk/>
            <pc:sldMk cId="731354489" sldId="387"/>
            <ac:cxnSpMk id="18" creationId="{86AA9421-82AB-2343-6F85-4FA8E7FC452C}"/>
          </ac:cxnSpMkLst>
        </pc:cxnChg>
        <pc:cxnChg chg="add mod">
          <ac:chgData name="代數白痴 顧" userId="316db6a4f7ef8138" providerId="LiveId" clId="{3856FC4E-B98E-4AE9-9752-576D732817E8}" dt="2023-08-31T07:23:20.252" v="396" actId="1038"/>
          <ac:cxnSpMkLst>
            <pc:docMk/>
            <pc:sldMk cId="731354489" sldId="387"/>
            <ac:cxnSpMk id="19" creationId="{5B12B0FB-B43F-A5A1-150A-A5B87CDB268E}"/>
          </ac:cxnSpMkLst>
        </pc:cxnChg>
        <pc:cxnChg chg="del">
          <ac:chgData name="代數白痴 顧" userId="316db6a4f7ef8138" providerId="LiveId" clId="{3856FC4E-B98E-4AE9-9752-576D732817E8}" dt="2023-08-31T07:33:28.497" v="1142" actId="478"/>
          <ac:cxnSpMkLst>
            <pc:docMk/>
            <pc:sldMk cId="731354489" sldId="387"/>
            <ac:cxnSpMk id="21" creationId="{237BD5B4-7FA8-0498-D2F0-98F98036FF3F}"/>
          </ac:cxnSpMkLst>
        </pc:cxnChg>
        <pc:cxnChg chg="add mod">
          <ac:chgData name="代數白痴 顧" userId="316db6a4f7ef8138" providerId="LiveId" clId="{3856FC4E-B98E-4AE9-9752-576D732817E8}" dt="2023-08-31T07:23:25.855" v="443" actId="1038"/>
          <ac:cxnSpMkLst>
            <pc:docMk/>
            <pc:sldMk cId="731354489" sldId="387"/>
            <ac:cxnSpMk id="25" creationId="{1A388EA8-9791-AB2F-30AB-04FCE294609C}"/>
          </ac:cxnSpMkLst>
        </pc:cxnChg>
        <pc:cxnChg chg="add mod">
          <ac:chgData name="代數白痴 顧" userId="316db6a4f7ef8138" providerId="LiveId" clId="{3856FC4E-B98E-4AE9-9752-576D732817E8}" dt="2023-08-31T07:23:32.068" v="497" actId="1037"/>
          <ac:cxnSpMkLst>
            <pc:docMk/>
            <pc:sldMk cId="731354489" sldId="387"/>
            <ac:cxnSpMk id="26" creationId="{CC0A77D2-F5A5-A872-1732-9B4BF07892C4}"/>
          </ac:cxnSpMkLst>
        </pc:cxnChg>
        <pc:cxnChg chg="add mod">
          <ac:chgData name="代數白痴 顧" userId="316db6a4f7ef8138" providerId="LiveId" clId="{3856FC4E-B98E-4AE9-9752-576D732817E8}" dt="2023-08-31T07:23:37.698" v="548" actId="1038"/>
          <ac:cxnSpMkLst>
            <pc:docMk/>
            <pc:sldMk cId="731354489" sldId="387"/>
            <ac:cxnSpMk id="27" creationId="{E50EB469-B627-A30D-95D1-A779D0B89A76}"/>
          </ac:cxnSpMkLst>
        </pc:cxnChg>
        <pc:cxnChg chg="add mod">
          <ac:chgData name="代數白痴 顧" userId="316db6a4f7ef8138" providerId="LiveId" clId="{3856FC4E-B98E-4AE9-9752-576D732817E8}" dt="2023-08-31T07:23:43.349" v="599" actId="1038"/>
          <ac:cxnSpMkLst>
            <pc:docMk/>
            <pc:sldMk cId="731354489" sldId="387"/>
            <ac:cxnSpMk id="28" creationId="{0C580756-148E-4D06-80FF-E0D8A64DCA6C}"/>
          </ac:cxnSpMkLst>
        </pc:cxnChg>
        <pc:cxnChg chg="add mod">
          <ac:chgData name="代數白痴 顧" userId="316db6a4f7ef8138" providerId="LiveId" clId="{3856FC4E-B98E-4AE9-9752-576D732817E8}" dt="2023-08-31T07:23:51.083" v="659" actId="1037"/>
          <ac:cxnSpMkLst>
            <pc:docMk/>
            <pc:sldMk cId="731354489" sldId="387"/>
            <ac:cxnSpMk id="29" creationId="{DE312AAB-9085-675F-4B7B-0F8BB910D007}"/>
          </ac:cxnSpMkLst>
        </pc:cxnChg>
        <pc:cxnChg chg="add mod ord">
          <ac:chgData name="代數白痴 顧" userId="316db6a4f7ef8138" providerId="LiveId" clId="{3856FC4E-B98E-4AE9-9752-576D732817E8}" dt="2023-08-31T07:27:39.649" v="720" actId="1076"/>
          <ac:cxnSpMkLst>
            <pc:docMk/>
            <pc:sldMk cId="731354489" sldId="387"/>
            <ac:cxnSpMk id="35" creationId="{BCE859DC-CEFA-E43E-9197-F1DE2F9F6810}"/>
          </ac:cxnSpMkLst>
        </pc:cxnChg>
        <pc:cxnChg chg="add mod">
          <ac:chgData name="代數白痴 顧" userId="316db6a4f7ef8138" providerId="LiveId" clId="{3856FC4E-B98E-4AE9-9752-576D732817E8}" dt="2023-08-31T07:37:22.994" v="1189" actId="164"/>
          <ac:cxnSpMkLst>
            <pc:docMk/>
            <pc:sldMk cId="731354489" sldId="387"/>
            <ac:cxnSpMk id="47" creationId="{BEBB481B-EDC5-6F9C-D485-2BCEE0210E16}"/>
          </ac:cxnSpMkLst>
        </pc:cxnChg>
        <pc:cxnChg chg="add mod">
          <ac:chgData name="代數白痴 顧" userId="316db6a4f7ef8138" providerId="LiveId" clId="{3856FC4E-B98E-4AE9-9752-576D732817E8}" dt="2023-08-31T07:37:22.994" v="1189" actId="164"/>
          <ac:cxnSpMkLst>
            <pc:docMk/>
            <pc:sldMk cId="731354489" sldId="387"/>
            <ac:cxnSpMk id="49" creationId="{454BE37C-44F5-AC6F-AF5C-DEA9351D00F8}"/>
          </ac:cxnSpMkLst>
        </pc:cxnChg>
        <pc:cxnChg chg="add mod">
          <ac:chgData name="代數白痴 顧" userId="316db6a4f7ef8138" providerId="LiveId" clId="{3856FC4E-B98E-4AE9-9752-576D732817E8}" dt="2023-08-31T07:37:22.994" v="1189" actId="164"/>
          <ac:cxnSpMkLst>
            <pc:docMk/>
            <pc:sldMk cId="731354489" sldId="387"/>
            <ac:cxnSpMk id="50" creationId="{5EF7D277-9EB1-D83F-E1F4-76539036F0F5}"/>
          </ac:cxnSpMkLst>
        </pc:cxnChg>
        <pc:cxnChg chg="add mod">
          <ac:chgData name="代數白痴 顧" userId="316db6a4f7ef8138" providerId="LiveId" clId="{3856FC4E-B98E-4AE9-9752-576D732817E8}" dt="2023-08-31T07:37:22.994" v="1189" actId="164"/>
          <ac:cxnSpMkLst>
            <pc:docMk/>
            <pc:sldMk cId="731354489" sldId="387"/>
            <ac:cxnSpMk id="51" creationId="{EA1F8AE3-3C74-0E8D-2AB4-42216B0E226F}"/>
          </ac:cxnSpMkLst>
        </pc:cxnChg>
        <pc:cxnChg chg="add mod">
          <ac:chgData name="代數白痴 顧" userId="316db6a4f7ef8138" providerId="LiveId" clId="{3856FC4E-B98E-4AE9-9752-576D732817E8}" dt="2023-08-31T07:37:22.994" v="1189" actId="164"/>
          <ac:cxnSpMkLst>
            <pc:docMk/>
            <pc:sldMk cId="731354489" sldId="387"/>
            <ac:cxnSpMk id="52" creationId="{B0123CA4-0354-70B0-9BCE-BCB20BAC62CE}"/>
          </ac:cxnSpMkLst>
        </pc:cxnChg>
        <pc:cxnChg chg="add mod">
          <ac:chgData name="代數白痴 顧" userId="316db6a4f7ef8138" providerId="LiveId" clId="{3856FC4E-B98E-4AE9-9752-576D732817E8}" dt="2023-08-31T07:36:56.941" v="1186" actId="164"/>
          <ac:cxnSpMkLst>
            <pc:docMk/>
            <pc:sldMk cId="731354489" sldId="387"/>
            <ac:cxnSpMk id="55" creationId="{B382BCDE-BE3B-87A9-A4F1-EEB27C982F0A}"/>
          </ac:cxnSpMkLst>
        </pc:cxnChg>
        <pc:cxnChg chg="add mod">
          <ac:chgData name="代數白痴 顧" userId="316db6a4f7ef8138" providerId="LiveId" clId="{3856FC4E-B98E-4AE9-9752-576D732817E8}" dt="2023-08-31T07:36:56.941" v="1186" actId="164"/>
          <ac:cxnSpMkLst>
            <pc:docMk/>
            <pc:sldMk cId="731354489" sldId="387"/>
            <ac:cxnSpMk id="57" creationId="{C3357096-EF50-79FB-4027-2C5D917ECF0E}"/>
          </ac:cxnSpMkLst>
        </pc:cxnChg>
      </pc:sldChg>
      <pc:sldChg chg="addSp delSp modSp mod modTransition">
        <pc:chgData name="代數白痴 顧" userId="316db6a4f7ef8138" providerId="LiveId" clId="{3856FC4E-B98E-4AE9-9752-576D732817E8}" dt="2023-08-31T08:23:21.305" v="3631" actId="20577"/>
        <pc:sldMkLst>
          <pc:docMk/>
          <pc:sldMk cId="3686676960" sldId="388"/>
        </pc:sldMkLst>
        <pc:spChg chg="mod">
          <ac:chgData name="代數白痴 顧" userId="316db6a4f7ef8138" providerId="LiveId" clId="{3856FC4E-B98E-4AE9-9752-576D732817E8}" dt="2023-08-31T08:22:18.452" v="3580" actId="113"/>
          <ac:spMkLst>
            <pc:docMk/>
            <pc:sldMk cId="3686676960" sldId="388"/>
            <ac:spMk id="9" creationId="{C3C4D356-E86E-2D30-1771-DC2F8E46956E}"/>
          </ac:spMkLst>
        </pc:spChg>
        <pc:spChg chg="mod">
          <ac:chgData name="代數白痴 顧" userId="316db6a4f7ef8138" providerId="LiveId" clId="{3856FC4E-B98E-4AE9-9752-576D732817E8}" dt="2023-08-31T08:23:21.305" v="3631" actId="20577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3856FC4E-B98E-4AE9-9752-576D732817E8}" dt="2023-08-31T08:19:51.284" v="3398" actId="20577"/>
          <ac:spMkLst>
            <pc:docMk/>
            <pc:sldMk cId="3686676960" sldId="388"/>
            <ac:spMk id="60" creationId="{90ECAF3B-FFFF-A531-AFBE-31708C7D891C}"/>
          </ac:spMkLst>
        </pc:spChg>
        <pc:graphicFrameChg chg="del">
          <ac:chgData name="代數白痴 顧" userId="316db6a4f7ef8138" providerId="LiveId" clId="{3856FC4E-B98E-4AE9-9752-576D732817E8}" dt="2023-08-31T08:13:07.188" v="2732" actId="478"/>
          <ac:graphicFrameMkLst>
            <pc:docMk/>
            <pc:sldMk cId="3686676960" sldId="388"/>
            <ac:graphicFrameMk id="11" creationId="{689BAE74-13B7-D1CA-EEEB-CDD5DBE8B806}"/>
          </ac:graphicFrameMkLst>
        </pc:graphicFrameChg>
        <pc:graphicFrameChg chg="del">
          <ac:chgData name="代數白痴 顧" userId="316db6a4f7ef8138" providerId="LiveId" clId="{3856FC4E-B98E-4AE9-9752-576D732817E8}" dt="2023-08-31T08:13:08.500" v="2733" actId="478"/>
          <ac:graphicFrameMkLst>
            <pc:docMk/>
            <pc:sldMk cId="3686676960" sldId="388"/>
            <ac:graphicFrameMk id="12" creationId="{BA72B677-99BD-105D-8365-4DCE06AE9879}"/>
          </ac:graphicFrameMkLst>
        </pc:graphicFrameChg>
        <pc:graphicFrameChg chg="del">
          <ac:chgData name="代數白痴 顧" userId="316db6a4f7ef8138" providerId="LiveId" clId="{3856FC4E-B98E-4AE9-9752-576D732817E8}" dt="2023-08-31T08:13:09.280" v="2734" actId="478"/>
          <ac:graphicFrameMkLst>
            <pc:docMk/>
            <pc:sldMk cId="3686676960" sldId="388"/>
            <ac:graphicFrameMk id="13" creationId="{4475B6C6-316E-932B-8627-882DF4ADCC4C}"/>
          </ac:graphicFrameMkLst>
        </pc:graphicFrameChg>
        <pc:graphicFrameChg chg="del">
          <ac:chgData name="代數白痴 顧" userId="316db6a4f7ef8138" providerId="LiveId" clId="{3856FC4E-B98E-4AE9-9752-576D732817E8}" dt="2023-08-31T08:20:05.505" v="3399" actId="478"/>
          <ac:graphicFrameMkLst>
            <pc:docMk/>
            <pc:sldMk cId="3686676960" sldId="388"/>
            <ac:graphicFrameMk id="16" creationId="{643A3BCD-72A1-5D09-2260-73F7C4FF7FF8}"/>
          </ac:graphicFrameMkLst>
        </pc:graphicFrameChg>
        <pc:graphicFrameChg chg="del">
          <ac:chgData name="代數白痴 顧" userId="316db6a4f7ef8138" providerId="LiveId" clId="{3856FC4E-B98E-4AE9-9752-576D732817E8}" dt="2023-08-31T08:20:06.676" v="3400" actId="478"/>
          <ac:graphicFrameMkLst>
            <pc:docMk/>
            <pc:sldMk cId="3686676960" sldId="388"/>
            <ac:graphicFrameMk id="17" creationId="{F972214A-3FB6-3547-D8B9-258480A87648}"/>
          </ac:graphicFrameMkLst>
        </pc:graphicFrameChg>
        <pc:graphicFrameChg chg="del">
          <ac:chgData name="代數白痴 顧" userId="316db6a4f7ef8138" providerId="LiveId" clId="{3856FC4E-B98E-4AE9-9752-576D732817E8}" dt="2023-08-31T08:20:07.428" v="3401" actId="478"/>
          <ac:graphicFrameMkLst>
            <pc:docMk/>
            <pc:sldMk cId="3686676960" sldId="388"/>
            <ac:graphicFrameMk id="18" creationId="{B134A2D6-8DA6-CD8C-2979-C2FA0655F9EF}"/>
          </ac:graphicFrameMkLst>
        </pc:graphicFrameChg>
        <pc:graphicFrameChg chg="add mod">
          <ac:chgData name="代數白痴 顧" userId="316db6a4f7ef8138" providerId="LiveId" clId="{3856FC4E-B98E-4AE9-9752-576D732817E8}" dt="2023-08-31T08:18:04.726" v="3128" actId="1035"/>
          <ac:graphicFrameMkLst>
            <pc:docMk/>
            <pc:sldMk cId="3686676960" sldId="388"/>
            <ac:graphicFrameMk id="19" creationId="{726F2E65-84A0-DED8-CBF7-91DAD4F9BDD5}"/>
          </ac:graphicFrameMkLst>
        </pc:graphicFrameChg>
        <pc:graphicFrameChg chg="add mod">
          <ac:chgData name="代數白痴 顧" userId="316db6a4f7ef8138" providerId="LiveId" clId="{3856FC4E-B98E-4AE9-9752-576D732817E8}" dt="2023-08-31T08:18:32.366" v="3182" actId="1037"/>
          <ac:graphicFrameMkLst>
            <pc:docMk/>
            <pc:sldMk cId="3686676960" sldId="388"/>
            <ac:graphicFrameMk id="20" creationId="{6B50CF5C-8CB1-8367-5CD2-656BF44910B7}"/>
          </ac:graphicFrameMkLst>
        </pc:graphicFrameChg>
        <pc:graphicFrameChg chg="add mod">
          <ac:chgData name="代數白痴 顧" userId="316db6a4f7ef8138" providerId="LiveId" clId="{3856FC4E-B98E-4AE9-9752-576D732817E8}" dt="2023-08-31T08:19:00.530" v="3250" actId="1037"/>
          <ac:graphicFrameMkLst>
            <pc:docMk/>
            <pc:sldMk cId="3686676960" sldId="388"/>
            <ac:graphicFrameMk id="21" creationId="{4B8CF3C7-49E7-B05D-64EA-55F7B845A665}"/>
          </ac:graphicFrameMkLst>
        </pc:graphicFrameChg>
        <pc:graphicFrameChg chg="add mod">
          <ac:chgData name="代數白痴 顧" userId="316db6a4f7ef8138" providerId="LiveId" clId="{3856FC4E-B98E-4AE9-9752-576D732817E8}" dt="2023-08-31T08:19:37.795" v="3325" actId="1038"/>
          <ac:graphicFrameMkLst>
            <pc:docMk/>
            <pc:sldMk cId="3686676960" sldId="388"/>
            <ac:graphicFrameMk id="22" creationId="{94BDF1B1-6EB0-EFED-4564-E66EE6291478}"/>
          </ac:graphicFrameMkLst>
        </pc:graphicFrameChg>
        <pc:cxnChg chg="add mod">
          <ac:chgData name="代數白痴 顧" userId="316db6a4f7ef8138" providerId="LiveId" clId="{3856FC4E-B98E-4AE9-9752-576D732817E8}" dt="2023-08-31T08:16:01.202" v="3057" actId="1038"/>
          <ac:cxnSpMkLst>
            <pc:docMk/>
            <pc:sldMk cId="3686676960" sldId="388"/>
            <ac:cxnSpMk id="5" creationId="{4D97B9F1-F0D3-F2AE-EC07-894209E0CB1D}"/>
          </ac:cxnSpMkLst>
        </pc:cxnChg>
        <pc:cxnChg chg="del">
          <ac:chgData name="代數白痴 顧" userId="316db6a4f7ef8138" providerId="LiveId" clId="{3856FC4E-B98E-4AE9-9752-576D732817E8}" dt="2023-08-31T08:15:28.369" v="3051" actId="478"/>
          <ac:cxnSpMkLst>
            <pc:docMk/>
            <pc:sldMk cId="3686676960" sldId="388"/>
            <ac:cxnSpMk id="7" creationId="{708A4C11-633F-EE42-FB70-401DBDD82034}"/>
          </ac:cxnSpMkLst>
        </pc:cxnChg>
        <pc:cxnChg chg="add mod">
          <ac:chgData name="代數白痴 顧" userId="316db6a4f7ef8138" providerId="LiveId" clId="{3856FC4E-B98E-4AE9-9752-576D732817E8}" dt="2023-08-31T08:17:22.327" v="3112" actId="1035"/>
          <ac:cxnSpMkLst>
            <pc:docMk/>
            <pc:sldMk cId="3686676960" sldId="388"/>
            <ac:cxnSpMk id="14" creationId="{FD5B7BD6-37D1-F590-74A1-480B1D938EA9}"/>
          </ac:cxnSpMkLst>
        </pc:cxnChg>
      </pc:sldChg>
      <pc:sldChg chg="modSp mod modTransition modNotesTx">
        <pc:chgData name="代數白痴 顧" userId="316db6a4f7ef8138" providerId="LiveId" clId="{3856FC4E-B98E-4AE9-9752-576D732817E8}" dt="2023-08-31T08:11:25.935" v="2683"/>
        <pc:sldMkLst>
          <pc:docMk/>
          <pc:sldMk cId="151402070" sldId="390"/>
        </pc:sldMkLst>
        <pc:spChg chg="mod">
          <ac:chgData name="代數白痴 顧" userId="316db6a4f7ef8138" providerId="LiveId" clId="{3856FC4E-B98E-4AE9-9752-576D732817E8}" dt="2023-08-31T07:09:35.875" v="17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modTransition">
        <pc:chgData name="代數白痴 顧" userId="316db6a4f7ef8138" providerId="LiveId" clId="{3856FC4E-B98E-4AE9-9752-576D732817E8}" dt="2023-08-31T08:41:58.144" v="4467" actId="164"/>
        <pc:sldMkLst>
          <pc:docMk/>
          <pc:sldMk cId="3878279706" sldId="391"/>
        </pc:sldMkLst>
        <pc:spChg chg="mod">
          <ac:chgData name="代數白痴 顧" userId="316db6a4f7ef8138" providerId="LiveId" clId="{3856FC4E-B98E-4AE9-9752-576D732817E8}" dt="2023-08-31T08:34:05.422" v="4061" actId="165"/>
          <ac:spMkLst>
            <pc:docMk/>
            <pc:sldMk cId="3878279706" sldId="391"/>
            <ac:spMk id="6" creationId="{A3EF502E-F5C4-413C-AFDD-06B7D6CFAEAE}"/>
          </ac:spMkLst>
        </pc:spChg>
        <pc:spChg chg="mod">
          <ac:chgData name="代數白痴 顧" userId="316db6a4f7ef8138" providerId="LiveId" clId="{3856FC4E-B98E-4AE9-9752-576D732817E8}" dt="2023-08-31T08:34:05.422" v="4061" actId="165"/>
          <ac:spMkLst>
            <pc:docMk/>
            <pc:sldMk cId="3878279706" sldId="391"/>
            <ac:spMk id="8" creationId="{B7080E07-AD10-810E-BE74-3E3D9DFEAA34}"/>
          </ac:spMkLst>
        </pc:spChg>
        <pc:spChg chg="mod">
          <ac:chgData name="代數白痴 顧" userId="316db6a4f7ef8138" providerId="LiveId" clId="{3856FC4E-B98E-4AE9-9752-576D732817E8}" dt="2023-08-31T08:38:42.728" v="4380" actId="20577"/>
          <ac:spMkLst>
            <pc:docMk/>
            <pc:sldMk cId="3878279706" sldId="391"/>
            <ac:spMk id="9" creationId="{C3C4D356-E86E-2D30-1771-DC2F8E46956E}"/>
          </ac:spMkLst>
        </pc:spChg>
        <pc:spChg chg="mod">
          <ac:chgData name="代數白痴 顧" userId="316db6a4f7ef8138" providerId="LiveId" clId="{3856FC4E-B98E-4AE9-9752-576D732817E8}" dt="2023-08-31T08:34:05.422" v="4061" actId="165"/>
          <ac:spMkLst>
            <pc:docMk/>
            <pc:sldMk cId="3878279706" sldId="391"/>
            <ac:spMk id="10" creationId="{3DE5A842-2134-9639-2AC0-310AE1A246E8}"/>
          </ac:spMkLst>
        </pc:spChg>
        <pc:spChg chg="mod">
          <ac:chgData name="代數白痴 顧" userId="316db6a4f7ef8138" providerId="LiveId" clId="{3856FC4E-B98E-4AE9-9752-576D732817E8}" dt="2023-08-31T08:24:04.823" v="3666" actId="20577"/>
          <ac:spMkLst>
            <pc:docMk/>
            <pc:sldMk cId="3878279706" sldId="391"/>
            <ac:spMk id="23" creationId="{00000000-0000-0000-0000-000000000000}"/>
          </ac:spMkLst>
        </pc:spChg>
        <pc:spChg chg="add mod ord">
          <ac:chgData name="代數白痴 顧" userId="316db6a4f7ef8138" providerId="LiveId" clId="{3856FC4E-B98E-4AE9-9752-576D732817E8}" dt="2023-08-31T08:32:06.214" v="4003" actId="1038"/>
          <ac:spMkLst>
            <pc:docMk/>
            <pc:sldMk cId="3878279706" sldId="391"/>
            <ac:spMk id="37" creationId="{862F9F54-83D3-D86B-73F2-49F3515F2EE9}"/>
          </ac:spMkLst>
        </pc:spChg>
        <pc:spChg chg="add mod">
          <ac:chgData name="代數白痴 顧" userId="316db6a4f7ef8138" providerId="LiveId" clId="{3856FC4E-B98E-4AE9-9752-576D732817E8}" dt="2023-08-31T08:32:35.586" v="4013" actId="1076"/>
          <ac:spMkLst>
            <pc:docMk/>
            <pc:sldMk cId="3878279706" sldId="391"/>
            <ac:spMk id="38" creationId="{777648C4-CBDD-4851-BFF8-23D77340D413}"/>
          </ac:spMkLst>
        </pc:spChg>
        <pc:spChg chg="add mod">
          <ac:chgData name="代數白痴 顧" userId="316db6a4f7ef8138" providerId="LiveId" clId="{3856FC4E-B98E-4AE9-9752-576D732817E8}" dt="2023-08-31T08:32:41.763" v="4017" actId="1076"/>
          <ac:spMkLst>
            <pc:docMk/>
            <pc:sldMk cId="3878279706" sldId="391"/>
            <ac:spMk id="39" creationId="{64B45EE5-10B9-176B-64E6-CC2AEFEB10C5}"/>
          </ac:spMkLst>
        </pc:spChg>
        <pc:spChg chg="add mod">
          <ac:chgData name="代數白痴 顧" userId="316db6a4f7ef8138" providerId="LiveId" clId="{3856FC4E-B98E-4AE9-9752-576D732817E8}" dt="2023-08-31T08:32:51.833" v="4020" actId="1076"/>
          <ac:spMkLst>
            <pc:docMk/>
            <pc:sldMk cId="3878279706" sldId="391"/>
            <ac:spMk id="40" creationId="{6A3739CB-97F9-2DBD-80E4-111BDC996E13}"/>
          </ac:spMkLst>
        </pc:spChg>
        <pc:spChg chg="add mod">
          <ac:chgData name="代數白痴 顧" userId="316db6a4f7ef8138" providerId="LiveId" clId="{3856FC4E-B98E-4AE9-9752-576D732817E8}" dt="2023-08-31T08:33:05.675" v="4028" actId="1038"/>
          <ac:spMkLst>
            <pc:docMk/>
            <pc:sldMk cId="3878279706" sldId="391"/>
            <ac:spMk id="41" creationId="{8A0A87A7-99F5-6747-97D7-8BB8BAE61460}"/>
          </ac:spMkLst>
        </pc:spChg>
        <pc:spChg chg="add mod">
          <ac:chgData name="代數白痴 顧" userId="316db6a4f7ef8138" providerId="LiveId" clId="{3856FC4E-B98E-4AE9-9752-576D732817E8}" dt="2023-08-31T08:33:18.489" v="4033" actId="1076"/>
          <ac:spMkLst>
            <pc:docMk/>
            <pc:sldMk cId="3878279706" sldId="391"/>
            <ac:spMk id="42" creationId="{9DA7DC3B-34C3-97EF-B242-01EFAEA5727A}"/>
          </ac:spMkLst>
        </pc:spChg>
        <pc:spChg chg="add mod">
          <ac:chgData name="代數白痴 顧" userId="316db6a4f7ef8138" providerId="LiveId" clId="{3856FC4E-B98E-4AE9-9752-576D732817E8}" dt="2023-08-31T08:33:30.469" v="4043" actId="1038"/>
          <ac:spMkLst>
            <pc:docMk/>
            <pc:sldMk cId="3878279706" sldId="391"/>
            <ac:spMk id="43" creationId="{E281B820-A570-0E31-3D9A-85DDC357478B}"/>
          </ac:spMkLst>
        </pc:spChg>
        <pc:spChg chg="add mod">
          <ac:chgData name="代數白痴 顧" userId="316db6a4f7ef8138" providerId="LiveId" clId="{3856FC4E-B98E-4AE9-9752-576D732817E8}" dt="2023-08-31T08:33:46.286" v="4058" actId="1035"/>
          <ac:spMkLst>
            <pc:docMk/>
            <pc:sldMk cId="3878279706" sldId="391"/>
            <ac:spMk id="44" creationId="{FACF0C85-6557-C798-0623-94DC9BB09636}"/>
          </ac:spMkLst>
        </pc:spChg>
        <pc:spChg chg="mod">
          <ac:chgData name="代數白痴 顧" userId="316db6a4f7ef8138" providerId="LiveId" clId="{3856FC4E-B98E-4AE9-9752-576D732817E8}" dt="2023-08-31T08:28:33.472" v="3952" actId="20577"/>
          <ac:spMkLst>
            <pc:docMk/>
            <pc:sldMk cId="3878279706" sldId="391"/>
            <ac:spMk id="60" creationId="{90ECAF3B-FFFF-A531-AFBE-31708C7D891C}"/>
          </ac:spMkLst>
        </pc:spChg>
        <pc:spChg chg="add mod">
          <ac:chgData name="代數白痴 顧" userId="316db6a4f7ef8138" providerId="LiveId" clId="{3856FC4E-B98E-4AE9-9752-576D732817E8}" dt="2023-08-31T08:41:58.144" v="4467" actId="164"/>
          <ac:spMkLst>
            <pc:docMk/>
            <pc:sldMk cId="3878279706" sldId="391"/>
            <ac:spMk id="63" creationId="{B206B97D-59FF-7A9B-86DE-BBE609423E27}"/>
          </ac:spMkLst>
        </pc:spChg>
        <pc:spChg chg="add mod">
          <ac:chgData name="代數白痴 顧" userId="316db6a4f7ef8138" providerId="LiveId" clId="{3856FC4E-B98E-4AE9-9752-576D732817E8}" dt="2023-08-31T08:41:58.144" v="4467" actId="164"/>
          <ac:spMkLst>
            <pc:docMk/>
            <pc:sldMk cId="3878279706" sldId="391"/>
            <ac:spMk id="64" creationId="{D0AFF05A-22C8-05D7-2DC0-F14E5B85A277}"/>
          </ac:spMkLst>
        </pc:spChg>
        <pc:spChg chg="add mod">
          <ac:chgData name="代數白痴 顧" userId="316db6a4f7ef8138" providerId="LiveId" clId="{3856FC4E-B98E-4AE9-9752-576D732817E8}" dt="2023-08-31T08:41:58.144" v="4467" actId="164"/>
          <ac:spMkLst>
            <pc:docMk/>
            <pc:sldMk cId="3878279706" sldId="391"/>
            <ac:spMk id="65" creationId="{609DEE1E-FB5B-DD37-08C6-90DE5C7FEC03}"/>
          </ac:spMkLst>
        </pc:spChg>
        <pc:spChg chg="add mod">
          <ac:chgData name="代數白痴 顧" userId="316db6a4f7ef8138" providerId="LiveId" clId="{3856FC4E-B98E-4AE9-9752-576D732817E8}" dt="2023-08-31T08:41:58.144" v="4467" actId="164"/>
          <ac:spMkLst>
            <pc:docMk/>
            <pc:sldMk cId="3878279706" sldId="391"/>
            <ac:spMk id="68" creationId="{46025E8E-9EFE-D82E-6668-AFD2287844C4}"/>
          </ac:spMkLst>
        </pc:spChg>
        <pc:spChg chg="add mod">
          <ac:chgData name="代數白痴 顧" userId="316db6a4f7ef8138" providerId="LiveId" clId="{3856FC4E-B98E-4AE9-9752-576D732817E8}" dt="2023-08-31T08:41:58.144" v="4467" actId="164"/>
          <ac:spMkLst>
            <pc:docMk/>
            <pc:sldMk cId="3878279706" sldId="391"/>
            <ac:spMk id="69" creationId="{575671E8-F779-5A73-1DB1-3C67B15E7534}"/>
          </ac:spMkLst>
        </pc:spChg>
        <pc:spChg chg="add mod">
          <ac:chgData name="代數白痴 顧" userId="316db6a4f7ef8138" providerId="LiveId" clId="{3856FC4E-B98E-4AE9-9752-576D732817E8}" dt="2023-08-31T08:41:58.144" v="4467" actId="164"/>
          <ac:spMkLst>
            <pc:docMk/>
            <pc:sldMk cId="3878279706" sldId="391"/>
            <ac:spMk id="70" creationId="{80132F45-6D1D-BBDF-C80B-D5CEF4914C82}"/>
          </ac:spMkLst>
        </pc:spChg>
        <pc:grpChg chg="mod topLvl">
          <ac:chgData name="代數白痴 顧" userId="316db6a4f7ef8138" providerId="LiveId" clId="{3856FC4E-B98E-4AE9-9752-576D732817E8}" dt="2023-08-31T08:41:58.144" v="4467" actId="164"/>
          <ac:grpSpMkLst>
            <pc:docMk/>
            <pc:sldMk cId="3878279706" sldId="391"/>
            <ac:grpSpMk id="3" creationId="{B7912554-F7C1-5852-8AB5-6489B5423E94}"/>
          </ac:grpSpMkLst>
        </pc:grpChg>
        <pc:grpChg chg="del">
          <ac:chgData name="代數白痴 顧" userId="316db6a4f7ef8138" providerId="LiveId" clId="{3856FC4E-B98E-4AE9-9752-576D732817E8}" dt="2023-08-31T08:34:05.422" v="4061" actId="165"/>
          <ac:grpSpMkLst>
            <pc:docMk/>
            <pc:sldMk cId="3878279706" sldId="391"/>
            <ac:grpSpMk id="22" creationId="{16BAD442-6B6F-BACC-C34E-84F26CFBAF02}"/>
          </ac:grpSpMkLst>
        </pc:grpChg>
        <pc:grpChg chg="add mod">
          <ac:chgData name="代數白痴 顧" userId="316db6a4f7ef8138" providerId="LiveId" clId="{3856FC4E-B98E-4AE9-9752-576D732817E8}" dt="2023-08-31T08:41:58.144" v="4467" actId="164"/>
          <ac:grpSpMkLst>
            <pc:docMk/>
            <pc:sldMk cId="3878279706" sldId="391"/>
            <ac:grpSpMk id="71" creationId="{DF229E06-BB3B-7FB1-4813-F4B8636432B4}"/>
          </ac:grpSpMkLst>
        </pc:grpChg>
        <pc:graphicFrameChg chg="del">
          <ac:chgData name="代數白痴 顧" userId="316db6a4f7ef8138" providerId="LiveId" clId="{3856FC4E-B98E-4AE9-9752-576D732817E8}" dt="2023-08-31T08:25:03.652" v="3675" actId="478"/>
          <ac:graphicFrameMkLst>
            <pc:docMk/>
            <pc:sldMk cId="3878279706" sldId="391"/>
            <ac:graphicFrameMk id="5" creationId="{F35BE885-4268-A556-A3F7-704B9E93CB33}"/>
          </ac:graphicFrameMkLst>
        </pc:graphicFrameChg>
        <pc:graphicFrameChg chg="del">
          <ac:chgData name="代數白痴 顧" userId="316db6a4f7ef8138" providerId="LiveId" clId="{3856FC4E-B98E-4AE9-9752-576D732817E8}" dt="2023-08-31T08:25:03.652" v="3675" actId="478"/>
          <ac:graphicFrameMkLst>
            <pc:docMk/>
            <pc:sldMk cId="3878279706" sldId="391"/>
            <ac:graphicFrameMk id="7" creationId="{BD9C0E57-CE3F-24A4-199D-C0FA0C785C6B}"/>
          </ac:graphicFrameMkLst>
        </pc:graphicFrameChg>
        <pc:graphicFrameChg chg="del">
          <ac:chgData name="代數白痴 顧" userId="316db6a4f7ef8138" providerId="LiveId" clId="{3856FC4E-B98E-4AE9-9752-576D732817E8}" dt="2023-08-31T08:25:03.652" v="3675" actId="478"/>
          <ac:graphicFrameMkLst>
            <pc:docMk/>
            <pc:sldMk cId="3878279706" sldId="391"/>
            <ac:graphicFrameMk id="13" creationId="{38BC7C49-DCAA-6986-801F-CC0A4BB59ADC}"/>
          </ac:graphicFrameMkLst>
        </pc:graphicFrameChg>
        <pc:graphicFrameChg chg="mod topLvl">
          <ac:chgData name="代數白痴 顧" userId="316db6a4f7ef8138" providerId="LiveId" clId="{3856FC4E-B98E-4AE9-9752-576D732817E8}" dt="2023-08-31T08:41:58.144" v="4467" actId="164"/>
          <ac:graphicFrameMkLst>
            <pc:docMk/>
            <pc:sldMk cId="3878279706" sldId="391"/>
            <ac:graphicFrameMk id="14" creationId="{8EA853F1-90D0-2B08-D077-099FFD116556}"/>
          </ac:graphicFrameMkLst>
        </pc:graphicFrameChg>
        <pc:graphicFrameChg chg="del">
          <ac:chgData name="代數白痴 顧" userId="316db6a4f7ef8138" providerId="LiveId" clId="{3856FC4E-B98E-4AE9-9752-576D732817E8}" dt="2023-08-31T08:34:01.824" v="4060" actId="478"/>
          <ac:graphicFrameMkLst>
            <pc:docMk/>
            <pc:sldMk cId="3878279706" sldId="391"/>
            <ac:graphicFrameMk id="17" creationId="{BD4C6319-14C4-DDD6-2588-0FABD8AFE7D6}"/>
          </ac:graphicFrameMkLst>
        </pc:graphicFrameChg>
        <pc:graphicFrameChg chg="del">
          <ac:chgData name="代數白痴 顧" userId="316db6a4f7ef8138" providerId="LiveId" clId="{3856FC4E-B98E-4AE9-9752-576D732817E8}" dt="2023-08-31T08:33:57.894" v="4059" actId="478"/>
          <ac:graphicFrameMkLst>
            <pc:docMk/>
            <pc:sldMk cId="3878279706" sldId="391"/>
            <ac:graphicFrameMk id="21" creationId="{F9CF2B0A-9E17-6BBF-E931-85A0497C9C5C}"/>
          </ac:graphicFrameMkLst>
        </pc:graphicFrameChg>
        <pc:graphicFrameChg chg="add mod">
          <ac:chgData name="代數白痴 顧" userId="316db6a4f7ef8138" providerId="LiveId" clId="{3856FC4E-B98E-4AE9-9752-576D732817E8}" dt="2023-08-31T08:41:58.144" v="4467" actId="164"/>
          <ac:graphicFrameMkLst>
            <pc:docMk/>
            <pc:sldMk cId="3878279706" sldId="391"/>
            <ac:graphicFrameMk id="49" creationId="{BB78D908-BC17-1D21-4A0A-F5BE5D68126A}"/>
          </ac:graphicFrameMkLst>
        </pc:graphicFrameChg>
        <pc:graphicFrameChg chg="add mod">
          <ac:chgData name="代數白痴 顧" userId="316db6a4f7ef8138" providerId="LiveId" clId="{3856FC4E-B98E-4AE9-9752-576D732817E8}" dt="2023-08-31T08:41:58.144" v="4467" actId="164"/>
          <ac:graphicFrameMkLst>
            <pc:docMk/>
            <pc:sldMk cId="3878279706" sldId="391"/>
            <ac:graphicFrameMk id="50" creationId="{EA733B3D-3322-A9B3-D75B-D8C7F6361C23}"/>
          </ac:graphicFrameMkLst>
        </pc:graphicFrameChg>
        <pc:graphicFrameChg chg="add mod">
          <ac:chgData name="代數白痴 顧" userId="316db6a4f7ef8138" providerId="LiveId" clId="{3856FC4E-B98E-4AE9-9752-576D732817E8}" dt="2023-08-31T08:41:58.144" v="4467" actId="164"/>
          <ac:graphicFrameMkLst>
            <pc:docMk/>
            <pc:sldMk cId="3878279706" sldId="391"/>
            <ac:graphicFrameMk id="51" creationId="{0805FC6F-4327-5269-B1FE-E3F55625B13E}"/>
          </ac:graphicFrameMkLst>
        </pc:graphicFrameChg>
        <pc:picChg chg="add del mod">
          <ac:chgData name="代數白痴 顧" userId="316db6a4f7ef8138" providerId="LiveId" clId="{3856FC4E-B98E-4AE9-9752-576D732817E8}" dt="2023-08-31T08:30:37.547" v="3984" actId="478"/>
          <ac:picMkLst>
            <pc:docMk/>
            <pc:sldMk cId="3878279706" sldId="391"/>
            <ac:picMk id="20" creationId="{6F0DA2EC-48F4-F463-C3D3-6F30F3E24628}"/>
          </ac:picMkLst>
        </pc:picChg>
        <pc:picChg chg="add del mod">
          <ac:chgData name="代數白痴 顧" userId="316db6a4f7ef8138" providerId="LiveId" clId="{3856FC4E-B98E-4AE9-9752-576D732817E8}" dt="2023-08-31T08:41:48.024" v="4466" actId="478"/>
          <ac:picMkLst>
            <pc:docMk/>
            <pc:sldMk cId="3878279706" sldId="391"/>
            <ac:picMk id="53" creationId="{A27DF50E-2996-F07B-390A-2039475FF5CA}"/>
          </ac:picMkLst>
        </pc:picChg>
        <pc:cxnChg chg="mod">
          <ac:chgData name="代數白痴 顧" userId="316db6a4f7ef8138" providerId="LiveId" clId="{3856FC4E-B98E-4AE9-9752-576D732817E8}" dt="2023-08-31T08:39:08.945" v="4416" actId="14100"/>
          <ac:cxnSpMkLst>
            <pc:docMk/>
            <pc:sldMk cId="3878279706" sldId="391"/>
            <ac:cxnSpMk id="4" creationId="{83F64235-E818-7663-F7B2-DBAE45A493C5}"/>
          </ac:cxnSpMkLst>
        </pc:cxnChg>
        <pc:cxnChg chg="del">
          <ac:chgData name="代數白痴 顧" userId="316db6a4f7ef8138" providerId="LiveId" clId="{3856FC4E-B98E-4AE9-9752-576D732817E8}" dt="2023-08-31T08:26:51.365" v="3890" actId="478"/>
          <ac:cxnSpMkLst>
            <pc:docMk/>
            <pc:sldMk cId="3878279706" sldId="391"/>
            <ac:cxnSpMk id="11" creationId="{F8ECAA13-7598-52F0-1CC5-AC60B3617B03}"/>
          </ac:cxnSpMkLst>
        </pc:cxnChg>
        <pc:cxnChg chg="add mod">
          <ac:chgData name="代數白痴 顧" userId="316db6a4f7ef8138" providerId="LiveId" clId="{3856FC4E-B98E-4AE9-9752-576D732817E8}" dt="2023-08-31T08:27:51.790" v="3901" actId="692"/>
          <ac:cxnSpMkLst>
            <pc:docMk/>
            <pc:sldMk cId="3878279706" sldId="391"/>
            <ac:cxnSpMk id="12" creationId="{68096675-69AA-D9E9-98C3-8AF9F7423925}"/>
          </ac:cxnSpMkLst>
        </pc:cxnChg>
        <pc:cxnChg chg="add del mod">
          <ac:chgData name="代數白痴 顧" userId="316db6a4f7ef8138" providerId="LiveId" clId="{3856FC4E-B98E-4AE9-9752-576D732817E8}" dt="2023-08-31T08:27:54.215" v="3902" actId="478"/>
          <ac:cxnSpMkLst>
            <pc:docMk/>
            <pc:sldMk cId="3878279706" sldId="391"/>
            <ac:cxnSpMk id="15" creationId="{13E38DC0-642B-35CD-DCAE-267C00D11DF9}"/>
          </ac:cxnSpMkLst>
        </pc:cxnChg>
        <pc:cxnChg chg="del">
          <ac:chgData name="代數白痴 顧" userId="316db6a4f7ef8138" providerId="LiveId" clId="{3856FC4E-B98E-4AE9-9752-576D732817E8}" dt="2023-08-31T08:39:03.584" v="4415" actId="478"/>
          <ac:cxnSpMkLst>
            <pc:docMk/>
            <pc:sldMk cId="3878279706" sldId="391"/>
            <ac:cxnSpMk id="16" creationId="{FFF53457-B98E-3AFB-C4B2-6499CF557CF7}"/>
          </ac:cxnSpMkLst>
        </pc:cxnChg>
        <pc:cxnChg chg="add mod">
          <ac:chgData name="代數白痴 顧" userId="316db6a4f7ef8138" providerId="LiveId" clId="{3856FC4E-B98E-4AE9-9752-576D732817E8}" dt="2023-08-31T08:28:02.266" v="3942" actId="1038"/>
          <ac:cxnSpMkLst>
            <pc:docMk/>
            <pc:sldMk cId="3878279706" sldId="391"/>
            <ac:cxnSpMk id="18" creationId="{FE1CAECD-D69D-B533-27E3-D8FA3A145FE5}"/>
          </ac:cxnSpMkLst>
        </pc:cxnChg>
        <pc:cxnChg chg="add mod">
          <ac:chgData name="代數白痴 顧" userId="316db6a4f7ef8138" providerId="LiveId" clId="{3856FC4E-B98E-4AE9-9752-576D732817E8}" dt="2023-08-31T08:28:22.153" v="3950" actId="1038"/>
          <ac:cxnSpMkLst>
            <pc:docMk/>
            <pc:sldMk cId="3878279706" sldId="391"/>
            <ac:cxnSpMk id="19" creationId="{D2CF4DE7-ABA1-AB14-C47B-4BE19BF35003}"/>
          </ac:cxnSpMkLst>
        </pc:cxnChg>
        <pc:cxnChg chg="add mod">
          <ac:chgData name="代數白痴 顧" userId="316db6a4f7ef8138" providerId="LiveId" clId="{3856FC4E-B98E-4AE9-9752-576D732817E8}" dt="2023-08-31T08:30:44.811" v="3986" actId="692"/>
          <ac:cxnSpMkLst>
            <pc:docMk/>
            <pc:sldMk cId="3878279706" sldId="391"/>
            <ac:cxnSpMk id="25" creationId="{2C03656B-59F5-D060-2AF3-2730ADCEEB59}"/>
          </ac:cxnSpMkLst>
        </pc:cxnChg>
        <pc:cxnChg chg="add mod">
          <ac:chgData name="代數白痴 顧" userId="316db6a4f7ef8138" providerId="LiveId" clId="{3856FC4E-B98E-4AE9-9752-576D732817E8}" dt="2023-08-31T08:30:44.811" v="3986" actId="692"/>
          <ac:cxnSpMkLst>
            <pc:docMk/>
            <pc:sldMk cId="3878279706" sldId="391"/>
            <ac:cxnSpMk id="27" creationId="{4C381C8F-5BDF-A73F-F7DF-B7AC5CBF444D}"/>
          </ac:cxnSpMkLst>
        </pc:cxnChg>
        <pc:cxnChg chg="add mod">
          <ac:chgData name="代數白痴 顧" userId="316db6a4f7ef8138" providerId="LiveId" clId="{3856FC4E-B98E-4AE9-9752-576D732817E8}" dt="2023-08-31T08:30:55.968" v="3989" actId="692"/>
          <ac:cxnSpMkLst>
            <pc:docMk/>
            <pc:sldMk cId="3878279706" sldId="391"/>
            <ac:cxnSpMk id="29" creationId="{A16FD2AF-86A1-535D-4348-73D60877E31F}"/>
          </ac:cxnSpMkLst>
        </pc:cxnChg>
        <pc:cxnChg chg="add mod">
          <ac:chgData name="代數白痴 顧" userId="316db6a4f7ef8138" providerId="LiveId" clId="{3856FC4E-B98E-4AE9-9752-576D732817E8}" dt="2023-08-31T08:30:55.968" v="3989" actId="692"/>
          <ac:cxnSpMkLst>
            <pc:docMk/>
            <pc:sldMk cId="3878279706" sldId="391"/>
            <ac:cxnSpMk id="32" creationId="{F52DF7B7-0F9D-D597-5D1E-42638D53CB70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46" creationId="{1C6CD1EB-04BB-7EDD-96A9-52984FEA8500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47" creationId="{6FC17BA4-0E99-08B6-EDFE-874D8436B5EA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48" creationId="{9F4D12BC-6757-1CDF-FE4B-8935DC518400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55" creationId="{8AF05C21-AB5F-88D8-DFD3-D4F405697F50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57" creationId="{C4839615-FF1C-B6E1-725B-6128E7FE5332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59" creationId="{2A126D02-9562-8A8B-921B-E429165777A9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62" creationId="{485408FC-2818-93D6-3D07-299056613B39}"/>
          </ac:cxnSpMkLst>
        </pc:cxnChg>
      </pc:sldChg>
    </pc:docChg>
  </pc:docChgLst>
  <pc:docChgLst>
    <pc:chgData name="代數白痴 顧" userId="316db6a4f7ef8138" providerId="LiveId" clId="{F07C6D0E-EAEB-4698-AC72-4AD466C41867}"/>
    <pc:docChg chg="undo custSel addSld modSld">
      <pc:chgData name="代數白痴 顧" userId="316db6a4f7ef8138" providerId="LiveId" clId="{F07C6D0E-EAEB-4698-AC72-4AD466C41867}" dt="2023-08-14T13:04:17.391" v="1198" actId="947"/>
      <pc:docMkLst>
        <pc:docMk/>
      </pc:docMkLst>
      <pc:sldChg chg="modSp mod modNotesTx">
        <pc:chgData name="代數白痴 顧" userId="316db6a4f7ef8138" providerId="LiveId" clId="{F07C6D0E-EAEB-4698-AC72-4AD466C41867}" dt="2023-08-14T12:26:27.745" v="48" actId="20577"/>
        <pc:sldMkLst>
          <pc:docMk/>
          <pc:sldMk cId="371298532" sldId="385"/>
        </pc:sldMkLst>
        <pc:spChg chg="mod">
          <ac:chgData name="代數白痴 顧" userId="316db6a4f7ef8138" providerId="LiveId" clId="{F07C6D0E-EAEB-4698-AC72-4AD466C41867}" dt="2023-08-14T12:26:14.583" v="17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">
        <pc:chgData name="代數白痴 顧" userId="316db6a4f7ef8138" providerId="LiveId" clId="{F07C6D0E-EAEB-4698-AC72-4AD466C41867}" dt="2023-08-14T12:35:10.863" v="470" actId="1035"/>
        <pc:sldMkLst>
          <pc:docMk/>
          <pc:sldMk cId="754667137" sldId="386"/>
        </pc:sldMkLst>
        <pc:spChg chg="mod">
          <ac:chgData name="代數白痴 顧" userId="316db6a4f7ef8138" providerId="LiveId" clId="{F07C6D0E-EAEB-4698-AC72-4AD466C41867}" dt="2023-08-14T12:26:48.342" v="83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F07C6D0E-EAEB-4698-AC72-4AD466C41867}" dt="2023-08-14T12:28:43.391" v="213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F07C6D0E-EAEB-4698-AC72-4AD466C41867}" dt="2023-08-14T12:34:53.908" v="447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F07C6D0E-EAEB-4698-AC72-4AD466C41867}" dt="2023-08-14T12:35:10.863" v="470" actId="1035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F07C6D0E-EAEB-4698-AC72-4AD466C41867}" dt="2023-08-14T12:35:06.285" v="464" actId="1036"/>
          <ac:grpSpMkLst>
            <pc:docMk/>
            <pc:sldMk cId="754667137" sldId="386"/>
            <ac:grpSpMk id="2" creationId="{9204BB33-F861-B3E8-E94D-762DF3B9352D}"/>
          </ac:grpSpMkLst>
        </pc:grpChg>
        <pc:graphicFrameChg chg="add mod modGraphic">
          <ac:chgData name="代數白痴 顧" userId="316db6a4f7ef8138" providerId="LiveId" clId="{F07C6D0E-EAEB-4698-AC72-4AD466C41867}" dt="2023-08-14T12:33:08.108" v="386" actId="1035"/>
          <ac:graphicFrameMkLst>
            <pc:docMk/>
            <pc:sldMk cId="754667137" sldId="386"/>
            <ac:graphicFrameMk id="6" creationId="{06C634D9-861A-7EF8-623E-789717632D34}"/>
          </ac:graphicFrameMkLst>
        </pc:graphicFrameChg>
        <pc:graphicFrameChg chg="add del mod modGraphic">
          <ac:chgData name="代數白痴 顧" userId="316db6a4f7ef8138" providerId="LiveId" clId="{F07C6D0E-EAEB-4698-AC72-4AD466C41867}" dt="2023-08-14T12:32:04.962" v="346" actId="478"/>
          <ac:graphicFrameMkLst>
            <pc:docMk/>
            <pc:sldMk cId="754667137" sldId="386"/>
            <ac:graphicFrameMk id="7" creationId="{58BFBEC9-3325-BBB2-04AF-F7132B399770}"/>
          </ac:graphicFrameMkLst>
        </pc:graphicFrameChg>
        <pc:picChg chg="add del mod">
          <ac:chgData name="代數白痴 顧" userId="316db6a4f7ef8138" providerId="LiveId" clId="{F07C6D0E-EAEB-4698-AC72-4AD466C41867}" dt="2023-08-14T12:30:37.517" v="319" actId="478"/>
          <ac:picMkLst>
            <pc:docMk/>
            <pc:sldMk cId="754667137" sldId="386"/>
            <ac:picMk id="5" creationId="{AFBEFCE1-AE36-8414-DD71-7110F75B4D13}"/>
          </ac:picMkLst>
        </pc:picChg>
      </pc:sldChg>
      <pc:sldChg chg="modSp mod">
        <pc:chgData name="代數白痴 顧" userId="316db6a4f7ef8138" providerId="LiveId" clId="{F07C6D0E-EAEB-4698-AC72-4AD466C41867}" dt="2023-08-14T12:46:08.955" v="1026" actId="1036"/>
        <pc:sldMkLst>
          <pc:docMk/>
          <pc:sldMk cId="731354489" sldId="387"/>
        </pc:sldMkLst>
        <pc:spChg chg="mod">
          <ac:chgData name="代數白痴 顧" userId="316db6a4f7ef8138" providerId="LiveId" clId="{F07C6D0E-EAEB-4698-AC72-4AD466C41867}" dt="2023-08-14T12:46:08.955" v="1026" actId="1036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F07C6D0E-EAEB-4698-AC72-4AD466C41867}" dt="2023-08-14T12:44:38.365" v="900" actId="114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F07C6D0E-EAEB-4698-AC72-4AD466C41867}" dt="2023-08-14T12:45:12.590" v="945" actId="1036"/>
          <ac:spMkLst>
            <pc:docMk/>
            <pc:sldMk cId="731354489" sldId="387"/>
            <ac:spMk id="101" creationId="{665D392D-19FC-71B5-434C-0ABBBC91FB85}"/>
          </ac:spMkLst>
        </pc:spChg>
        <pc:grpChg chg="mod">
          <ac:chgData name="代數白痴 顧" userId="316db6a4f7ef8138" providerId="LiveId" clId="{F07C6D0E-EAEB-4698-AC72-4AD466C41867}" dt="2023-08-14T12:43:00.738" v="856" actId="1035"/>
          <ac:grpSpMkLst>
            <pc:docMk/>
            <pc:sldMk cId="731354489" sldId="387"/>
            <ac:grpSpMk id="5" creationId="{4BAA3B68-1C7B-0A3C-CDE3-3D592655F73E}"/>
          </ac:grpSpMkLst>
        </pc:grpChg>
      </pc:sldChg>
      <pc:sldChg chg="delSp modSp mod">
        <pc:chgData name="代數白痴 顧" userId="316db6a4f7ef8138" providerId="LiveId" clId="{F07C6D0E-EAEB-4698-AC72-4AD466C41867}" dt="2023-08-14T12:41:11.521" v="790" actId="20577"/>
        <pc:sldMkLst>
          <pc:docMk/>
          <pc:sldMk cId="3686676960" sldId="388"/>
        </pc:sldMkLst>
        <pc:spChg chg="del">
          <ac:chgData name="代數白痴 顧" userId="316db6a4f7ef8138" providerId="LiveId" clId="{F07C6D0E-EAEB-4698-AC72-4AD466C41867}" dt="2023-08-14T12:35:30.350" v="471" actId="478"/>
          <ac:spMkLst>
            <pc:docMk/>
            <pc:sldMk cId="3686676960" sldId="388"/>
            <ac:spMk id="9" creationId="{F3192138-67B2-1C24-16B7-8D266C5E118B}"/>
          </ac:spMkLst>
        </pc:spChg>
        <pc:spChg chg="del">
          <ac:chgData name="代數白痴 顧" userId="316db6a4f7ef8138" providerId="LiveId" clId="{F07C6D0E-EAEB-4698-AC72-4AD466C41867}" dt="2023-08-14T12:35:30.350" v="471" actId="478"/>
          <ac:spMkLst>
            <pc:docMk/>
            <pc:sldMk cId="3686676960" sldId="388"/>
            <ac:spMk id="14" creationId="{CDE7032B-EFBF-8F73-6DE5-94C96F09F5F0}"/>
          </ac:spMkLst>
        </pc:spChg>
        <pc:spChg chg="mod">
          <ac:chgData name="代數白痴 顧" userId="316db6a4f7ef8138" providerId="LiveId" clId="{F07C6D0E-EAEB-4698-AC72-4AD466C41867}" dt="2023-08-14T12:40:24.331" v="692" actId="20577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F07C6D0E-EAEB-4698-AC72-4AD466C41867}" dt="2023-08-14T12:38:14.440" v="594" actId="20577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F07C6D0E-EAEB-4698-AC72-4AD466C41867}" dt="2023-08-14T12:41:11.521" v="790" actId="20577"/>
          <ac:spMkLst>
            <pc:docMk/>
            <pc:sldMk cId="3686676960" sldId="388"/>
            <ac:spMk id="89" creationId="{9E8FE398-ED8E-E5DE-BD50-E0471252FAF6}"/>
          </ac:spMkLst>
        </pc:spChg>
        <pc:spChg chg="mod">
          <ac:chgData name="代數白痴 顧" userId="316db6a4f7ef8138" providerId="LiveId" clId="{F07C6D0E-EAEB-4698-AC72-4AD466C41867}" dt="2023-08-14T12:39:43.360" v="667" actId="113"/>
          <ac:spMkLst>
            <pc:docMk/>
            <pc:sldMk cId="3686676960" sldId="388"/>
            <ac:spMk id="101" creationId="{665D392D-19FC-71B5-434C-0ABBBC91FB85}"/>
          </ac:spMkLst>
        </pc:spChg>
        <pc:grpChg chg="mod">
          <ac:chgData name="代數白痴 顧" userId="316db6a4f7ef8138" providerId="LiveId" clId="{F07C6D0E-EAEB-4698-AC72-4AD466C41867}" dt="2023-08-14T12:38:58.766" v="628" actId="1035"/>
          <ac:grpSpMkLst>
            <pc:docMk/>
            <pc:sldMk cId="3686676960" sldId="388"/>
            <ac:grpSpMk id="5" creationId="{4BAA3B68-1C7B-0A3C-CDE3-3D592655F73E}"/>
          </ac:grpSpMkLst>
        </pc:grpChg>
        <pc:picChg chg="del">
          <ac:chgData name="代數白痴 顧" userId="316db6a4f7ef8138" providerId="LiveId" clId="{F07C6D0E-EAEB-4698-AC72-4AD466C41867}" dt="2023-08-14T12:35:30.350" v="471" actId="478"/>
          <ac:picMkLst>
            <pc:docMk/>
            <pc:sldMk cId="3686676960" sldId="388"/>
            <ac:picMk id="7" creationId="{B0F5FD12-3C3C-AC06-6A14-B2BE0D7B9825}"/>
          </ac:picMkLst>
        </pc:picChg>
        <pc:cxnChg chg="mod">
          <ac:chgData name="代數白痴 顧" userId="316db6a4f7ef8138" providerId="LiveId" clId="{F07C6D0E-EAEB-4698-AC72-4AD466C41867}" dt="2023-08-14T12:36:54.941" v="476" actId="1076"/>
          <ac:cxnSpMkLst>
            <pc:docMk/>
            <pc:sldMk cId="3686676960" sldId="388"/>
            <ac:cxnSpMk id="3" creationId="{0A66E084-65E6-1358-0A8B-92B6D6964606}"/>
          </ac:cxnSpMkLst>
        </pc:cxnChg>
      </pc:sldChg>
      <pc:sldChg chg="modSp add mod">
        <pc:chgData name="代數白痴 顧" userId="316db6a4f7ef8138" providerId="LiveId" clId="{F07C6D0E-EAEB-4698-AC72-4AD466C41867}" dt="2023-08-14T13:04:17.391" v="1198" actId="947"/>
        <pc:sldMkLst>
          <pc:docMk/>
          <pc:sldMk cId="653955125" sldId="389"/>
        </pc:sldMkLst>
        <pc:spChg chg="mod">
          <ac:chgData name="代數白痴 顧" userId="316db6a4f7ef8138" providerId="LiveId" clId="{F07C6D0E-EAEB-4698-AC72-4AD466C41867}" dt="2023-08-14T13:03:17.822" v="1191" actId="20577"/>
          <ac:spMkLst>
            <pc:docMk/>
            <pc:sldMk cId="653955125" sldId="389"/>
            <ac:spMk id="23" creationId="{00000000-0000-0000-0000-000000000000}"/>
          </ac:spMkLst>
        </pc:spChg>
        <pc:spChg chg="mod">
          <ac:chgData name="代數白痴 顧" userId="316db6a4f7ef8138" providerId="LiveId" clId="{F07C6D0E-EAEB-4698-AC72-4AD466C41867}" dt="2023-08-14T13:04:17.391" v="1198" actId="947"/>
          <ac:spMkLst>
            <pc:docMk/>
            <pc:sldMk cId="653955125" sldId="389"/>
            <ac:spMk id="60" creationId="{90ECAF3B-FFFF-A531-AFBE-31708C7D891C}"/>
          </ac:spMkLst>
        </pc:spChg>
        <pc:spChg chg="mod">
          <ac:chgData name="代數白痴 顧" userId="316db6a4f7ef8138" providerId="LiveId" clId="{F07C6D0E-EAEB-4698-AC72-4AD466C41867}" dt="2023-08-14T13:00:45.866" v="1121" actId="1035"/>
          <ac:spMkLst>
            <pc:docMk/>
            <pc:sldMk cId="653955125" sldId="389"/>
            <ac:spMk id="85" creationId="{FD9877AB-90D9-85AC-8B35-7C59154D6CA1}"/>
          </ac:spMkLst>
        </pc:spChg>
        <pc:spChg chg="mod">
          <ac:chgData name="代數白痴 顧" userId="316db6a4f7ef8138" providerId="LiveId" clId="{F07C6D0E-EAEB-4698-AC72-4AD466C41867}" dt="2023-08-14T13:00:45.866" v="1121" actId="1035"/>
          <ac:spMkLst>
            <pc:docMk/>
            <pc:sldMk cId="653955125" sldId="389"/>
            <ac:spMk id="86" creationId="{7A8B1BF8-834A-95B0-07DE-5087C19188C0}"/>
          </ac:spMkLst>
        </pc:spChg>
        <pc:spChg chg="mod">
          <ac:chgData name="代數白痴 顧" userId="316db6a4f7ef8138" providerId="LiveId" clId="{F07C6D0E-EAEB-4698-AC72-4AD466C41867}" dt="2023-08-14T13:01:05.160" v="1126" actId="14100"/>
          <ac:spMkLst>
            <pc:docMk/>
            <pc:sldMk cId="653955125" sldId="389"/>
            <ac:spMk id="89" creationId="{9E8FE398-ED8E-E5DE-BD50-E0471252FAF6}"/>
          </ac:spMkLst>
        </pc:spChg>
        <pc:spChg chg="mod">
          <ac:chgData name="代數白痴 顧" userId="316db6a4f7ef8138" providerId="LiveId" clId="{F07C6D0E-EAEB-4698-AC72-4AD466C41867}" dt="2023-08-14T13:00:15.128" v="1081" actId="20577"/>
          <ac:spMkLst>
            <pc:docMk/>
            <pc:sldMk cId="653955125" sldId="389"/>
            <ac:spMk id="101" creationId="{665D392D-19FC-71B5-434C-0ABBBC91FB85}"/>
          </ac:spMkLst>
        </pc:spChg>
        <pc:cxnChg chg="mod">
          <ac:chgData name="代數白痴 顧" userId="316db6a4f7ef8138" providerId="LiveId" clId="{F07C6D0E-EAEB-4698-AC72-4AD466C41867}" dt="2023-08-14T13:00:45.866" v="1121" actId="1035"/>
          <ac:cxnSpMkLst>
            <pc:docMk/>
            <pc:sldMk cId="653955125" sldId="389"/>
            <ac:cxnSpMk id="84" creationId="{85798A49-4654-BF16-EA6F-C7F808DE531E}"/>
          </ac:cxnSpMkLst>
        </pc:cxnChg>
      </pc:sldChg>
    </pc:docChg>
  </pc:docChgLst>
  <pc:docChgLst>
    <pc:chgData name="代數白痴 顧" userId="316db6a4f7ef8138" providerId="LiveId" clId="{838DF4FC-5274-4AB1-A91B-6E3BB0C4DAFF}"/>
    <pc:docChg chg="undo custSel modSld">
      <pc:chgData name="代數白痴 顧" userId="316db6a4f7ef8138" providerId="LiveId" clId="{838DF4FC-5274-4AB1-A91B-6E3BB0C4DAFF}" dt="2023-07-24T11:55:14.374" v="1772" actId="20577"/>
      <pc:docMkLst>
        <pc:docMk/>
      </pc:docMkLst>
      <pc:sldChg chg="modSp mod modNotesTx">
        <pc:chgData name="代數白痴 顧" userId="316db6a4f7ef8138" providerId="LiveId" clId="{838DF4FC-5274-4AB1-A91B-6E3BB0C4DAFF}" dt="2023-07-24T11:55:14.374" v="1772" actId="20577"/>
        <pc:sldMkLst>
          <pc:docMk/>
          <pc:sldMk cId="2873434386" sldId="379"/>
        </pc:sldMkLst>
        <pc:spChg chg="mod">
          <ac:chgData name="代數白痴 顧" userId="316db6a4f7ef8138" providerId="LiveId" clId="{838DF4FC-5274-4AB1-A91B-6E3BB0C4DAFF}" dt="2023-07-24T11:53:49.955" v="1769" actId="20577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838DF4FC-5274-4AB1-A91B-6E3BB0C4DAFF}" dt="2023-07-24T11:53:21.447" v="1752" actId="20577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838DF4FC-5274-4AB1-A91B-6E3BB0C4DAFF}" dt="2023-07-24T11:53:25.844" v="1753" actId="20577"/>
          <ac:spMkLst>
            <pc:docMk/>
            <pc:sldMk cId="2873434386" sldId="379"/>
            <ac:spMk id="101" creationId="{665D392D-19FC-71B5-434C-0ABBBC91FB85}"/>
          </ac:spMkLst>
        </pc:spChg>
      </pc:sldChg>
      <pc:sldChg chg="addSp delSp modSp mod delAnim modNotesTx">
        <pc:chgData name="代數白痴 顧" userId="316db6a4f7ef8138" providerId="LiveId" clId="{838DF4FC-5274-4AB1-A91B-6E3BB0C4DAFF}" dt="2023-07-24T11:55:10.859" v="1771" actId="20577"/>
        <pc:sldMkLst>
          <pc:docMk/>
          <pc:sldMk cId="2328187967" sldId="380"/>
        </pc:sldMkLst>
        <pc:spChg chg="add mod">
          <ac:chgData name="代數白痴 顧" userId="316db6a4f7ef8138" providerId="LiveId" clId="{838DF4FC-5274-4AB1-A91B-6E3BB0C4DAFF}" dt="2023-07-24T11:43:46.428" v="1437" actId="571"/>
          <ac:spMkLst>
            <pc:docMk/>
            <pc:sldMk cId="2328187967" sldId="380"/>
            <ac:spMk id="5" creationId="{6E280E04-162F-6C29-CFE7-4BCAE56550E1}"/>
          </ac:spMkLst>
        </pc:spChg>
        <pc:spChg chg="mod">
          <ac:chgData name="代數白痴 顧" userId="316db6a4f7ef8138" providerId="LiveId" clId="{838DF4FC-5274-4AB1-A91B-6E3BB0C4DAFF}" dt="2023-07-24T11:41:12.203" v="1069" actId="114"/>
          <ac:spMkLst>
            <pc:docMk/>
            <pc:sldMk cId="2328187967" sldId="380"/>
            <ac:spMk id="60" creationId="{90ECAF3B-FFFF-A531-AFBE-31708C7D891C}"/>
          </ac:spMkLst>
        </pc:spChg>
        <pc:spChg chg="mod">
          <ac:chgData name="代數白痴 顧" userId="316db6a4f7ef8138" providerId="LiveId" clId="{838DF4FC-5274-4AB1-A91B-6E3BB0C4DAFF}" dt="2023-07-24T11:43:46.428" v="1437" actId="571"/>
          <ac:spMkLst>
            <pc:docMk/>
            <pc:sldMk cId="2328187967" sldId="380"/>
            <ac:spMk id="85" creationId="{FD9877AB-90D9-85AC-8B35-7C59154D6CA1}"/>
          </ac:spMkLst>
        </pc:spChg>
        <pc:spChg chg="mod">
          <ac:chgData name="代數白痴 顧" userId="316db6a4f7ef8138" providerId="LiveId" clId="{838DF4FC-5274-4AB1-A91B-6E3BB0C4DAFF}" dt="2023-07-24T11:43:46.428" v="1437" actId="571"/>
          <ac:spMkLst>
            <pc:docMk/>
            <pc:sldMk cId="2328187967" sldId="380"/>
            <ac:spMk id="86" creationId="{7A8B1BF8-834A-95B0-07DE-5087C19188C0}"/>
          </ac:spMkLst>
        </pc:spChg>
        <pc:spChg chg="mod">
          <ac:chgData name="代數白痴 顧" userId="316db6a4f7ef8138" providerId="LiveId" clId="{838DF4FC-5274-4AB1-A91B-6E3BB0C4DAFF}" dt="2023-07-24T11:43:51.083" v="1438" actId="113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838DF4FC-5274-4AB1-A91B-6E3BB0C4DAFF}" dt="2023-07-24T11:43:46.428" v="1437" actId="571"/>
          <ac:spMkLst>
            <pc:docMk/>
            <pc:sldMk cId="2328187967" sldId="380"/>
            <ac:spMk id="101" creationId="{665D392D-19FC-71B5-434C-0ABBBC91FB85}"/>
          </ac:spMkLst>
        </pc:spChg>
        <pc:grpChg chg="mod">
          <ac:chgData name="代數白痴 顧" userId="316db6a4f7ef8138" providerId="LiveId" clId="{838DF4FC-5274-4AB1-A91B-6E3BB0C4DAFF}" dt="2023-07-24T11:43:46.428" v="1437" actId="571"/>
          <ac:grpSpMkLst>
            <pc:docMk/>
            <pc:sldMk cId="2328187967" sldId="380"/>
            <ac:grpSpMk id="2" creationId="{9204BB33-F861-B3E8-E94D-762DF3B9352D}"/>
          </ac:grpSpMkLst>
        </pc:grpChg>
        <pc:grpChg chg="del">
          <ac:chgData name="代數白痴 顧" userId="316db6a4f7ef8138" providerId="LiveId" clId="{838DF4FC-5274-4AB1-A91B-6E3BB0C4DAFF}" dt="2023-07-24T11:35:48.812" v="418" actId="478"/>
          <ac:grpSpMkLst>
            <pc:docMk/>
            <pc:sldMk cId="2328187967" sldId="380"/>
            <ac:grpSpMk id="26" creationId="{D0F3EAA3-CCCE-084C-8683-835BE14A5678}"/>
          </ac:grpSpMkLst>
        </pc:grpChg>
        <pc:cxnChg chg="mod">
          <ac:chgData name="代數白痴 顧" userId="316db6a4f7ef8138" providerId="LiveId" clId="{838DF4FC-5274-4AB1-A91B-6E3BB0C4DAFF}" dt="2023-07-24T11:35:48.812" v="418" actId="478"/>
          <ac:cxnSpMkLst>
            <pc:docMk/>
            <pc:sldMk cId="2328187967" sldId="380"/>
            <ac:cxnSpMk id="6" creationId="{C88EB7A3-B62C-E331-3377-7C5923F40C28}"/>
          </ac:cxnSpMkLst>
        </pc:cxnChg>
        <pc:cxnChg chg="mod">
          <ac:chgData name="代數白痴 顧" userId="316db6a4f7ef8138" providerId="LiveId" clId="{838DF4FC-5274-4AB1-A91B-6E3BB0C4DAFF}" dt="2023-07-24T11:43:46.428" v="1437" actId="571"/>
          <ac:cxnSpMkLst>
            <pc:docMk/>
            <pc:sldMk cId="2328187967" sldId="380"/>
            <ac:cxnSpMk id="84" creationId="{85798A49-4654-BF16-EA6F-C7F808DE531E}"/>
          </ac:cxnSpMkLst>
        </pc:cxnChg>
      </pc:sldChg>
      <pc:sldChg chg="delSp modSp mod delAnim modNotesTx">
        <pc:chgData name="代數白痴 顧" userId="316db6a4f7ef8138" providerId="LiveId" clId="{838DF4FC-5274-4AB1-A91B-6E3BB0C4DAFF}" dt="2023-07-24T11:54:44.112" v="1770" actId="20577"/>
        <pc:sldMkLst>
          <pc:docMk/>
          <pc:sldMk cId="1787025739" sldId="381"/>
        </pc:sldMkLst>
        <pc:spChg chg="del">
          <ac:chgData name="代數白痴 顧" userId="316db6a4f7ef8138" providerId="LiveId" clId="{838DF4FC-5274-4AB1-A91B-6E3BB0C4DAFF}" dt="2023-07-24T11:24:27.392" v="2" actId="478"/>
          <ac:spMkLst>
            <pc:docMk/>
            <pc:sldMk cId="1787025739" sldId="381"/>
            <ac:spMk id="3" creationId="{59661174-2A5B-1F41-DF0A-809470898BC7}"/>
          </ac:spMkLst>
        </pc:spChg>
        <pc:spChg chg="mod">
          <ac:chgData name="代數白痴 顧" userId="316db6a4f7ef8138" providerId="LiveId" clId="{838DF4FC-5274-4AB1-A91B-6E3BB0C4DAFF}" dt="2023-07-24T11:26:36.677" v="206" actId="114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 顧" userId="316db6a4f7ef8138" providerId="LiveId" clId="{838DF4FC-5274-4AB1-A91B-6E3BB0C4DAFF}" dt="2023-07-24T11:28:21.775" v="414" actId="113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838DF4FC-5274-4AB1-A91B-6E3BB0C4DAFF}" dt="2023-07-24T11:28:29.605" v="417" actId="20577"/>
          <ac:spMkLst>
            <pc:docMk/>
            <pc:sldMk cId="1787025739" sldId="381"/>
            <ac:spMk id="101" creationId="{665D392D-19FC-71B5-434C-0ABBBC91FB85}"/>
          </ac:spMkLst>
        </pc:spChg>
        <pc:inkChg chg="del mod">
          <ac:chgData name="代數白痴 顧" userId="316db6a4f7ef8138" providerId="LiveId" clId="{838DF4FC-5274-4AB1-A91B-6E3BB0C4DAFF}" dt="2023-07-24T11:24:23.202" v="1" actId="478"/>
          <ac:inkMkLst>
            <pc:docMk/>
            <pc:sldMk cId="1787025739" sldId="381"/>
            <ac:inkMk id="4" creationId="{C3B02B0F-78E9-C0DF-C508-1937F98B0D70}"/>
          </ac:inkMkLst>
        </pc:inkChg>
      </pc:sldChg>
    </pc:docChg>
  </pc:docChgLst>
  <pc:docChgLst>
    <pc:chgData name="代數白痴 顧" userId="316db6a4f7ef8138" providerId="LiveId" clId="{30B9D1CB-61B3-47F5-B96A-8DB132CED5F7}"/>
    <pc:docChg chg="custSel delSld modSld">
      <pc:chgData name="代數白痴 顧" userId="316db6a4f7ef8138" providerId="LiveId" clId="{30B9D1CB-61B3-47F5-B96A-8DB132CED5F7}" dt="2023-10-20T07:23:40.531" v="1" actId="478"/>
      <pc:docMkLst>
        <pc:docMk/>
      </pc:docMkLst>
      <pc:sldChg chg="del">
        <pc:chgData name="代數白痴 顧" userId="316db6a4f7ef8138" providerId="LiveId" clId="{30B9D1CB-61B3-47F5-B96A-8DB132CED5F7}" dt="2023-10-20T07:23:29.579" v="0" actId="2696"/>
        <pc:sldMkLst>
          <pc:docMk/>
          <pc:sldMk cId="754667137" sldId="386"/>
        </pc:sldMkLst>
      </pc:sldChg>
      <pc:sldChg chg="del">
        <pc:chgData name="代數白痴 顧" userId="316db6a4f7ef8138" providerId="LiveId" clId="{30B9D1CB-61B3-47F5-B96A-8DB132CED5F7}" dt="2023-10-20T07:23:29.579" v="0" actId="2696"/>
        <pc:sldMkLst>
          <pc:docMk/>
          <pc:sldMk cId="731354489" sldId="387"/>
        </pc:sldMkLst>
      </pc:sldChg>
      <pc:sldChg chg="del">
        <pc:chgData name="代數白痴 顧" userId="316db6a4f7ef8138" providerId="LiveId" clId="{30B9D1CB-61B3-47F5-B96A-8DB132CED5F7}" dt="2023-10-20T07:23:29.579" v="0" actId="2696"/>
        <pc:sldMkLst>
          <pc:docMk/>
          <pc:sldMk cId="151402070" sldId="390"/>
        </pc:sldMkLst>
      </pc:sldChg>
      <pc:sldChg chg="delSp modSp mod">
        <pc:chgData name="代數白痴 顧" userId="316db6a4f7ef8138" providerId="LiveId" clId="{30B9D1CB-61B3-47F5-B96A-8DB132CED5F7}" dt="2023-10-20T07:23:40.531" v="1" actId="478"/>
        <pc:sldMkLst>
          <pc:docMk/>
          <pc:sldMk cId="2267038628" sldId="392"/>
        </pc:sldMkLst>
        <pc:grpChg chg="del">
          <ac:chgData name="代數白痴 顧" userId="316db6a4f7ef8138" providerId="LiveId" clId="{30B9D1CB-61B3-47F5-B96A-8DB132CED5F7}" dt="2023-10-20T07:23:40.531" v="1" actId="478"/>
          <ac:grpSpMkLst>
            <pc:docMk/>
            <pc:sldMk cId="2267038628" sldId="392"/>
            <ac:grpSpMk id="143" creationId="{90698F98-25E7-62F5-41E2-7ABA43506365}"/>
          </ac:grpSpMkLst>
        </pc:grpChg>
        <pc:cxnChg chg="mod">
          <ac:chgData name="代數白痴 顧" userId="316db6a4f7ef8138" providerId="LiveId" clId="{30B9D1CB-61B3-47F5-B96A-8DB132CED5F7}" dt="2023-10-20T07:23:40.531" v="1" actId="478"/>
          <ac:cxnSpMkLst>
            <pc:docMk/>
            <pc:sldMk cId="2267038628" sldId="392"/>
            <ac:cxnSpMk id="102" creationId="{694C52F5-BD36-00A4-45AD-3A7CA0C96A88}"/>
          </ac:cxnSpMkLst>
        </pc:cxnChg>
        <pc:cxnChg chg="mod">
          <ac:chgData name="代數白痴 顧" userId="316db6a4f7ef8138" providerId="LiveId" clId="{30B9D1CB-61B3-47F5-B96A-8DB132CED5F7}" dt="2023-10-20T07:23:40.531" v="1" actId="478"/>
          <ac:cxnSpMkLst>
            <pc:docMk/>
            <pc:sldMk cId="2267038628" sldId="392"/>
            <ac:cxnSpMk id="120" creationId="{E92A310B-DDC8-FF3B-B598-1DF51736548A}"/>
          </ac:cxnSpMkLst>
        </pc:cxnChg>
      </pc:sldChg>
      <pc:sldChg chg="del">
        <pc:chgData name="代數白痴 顧" userId="316db6a4f7ef8138" providerId="LiveId" clId="{30B9D1CB-61B3-47F5-B96A-8DB132CED5F7}" dt="2023-10-20T07:23:29.579" v="0" actId="2696"/>
        <pc:sldMkLst>
          <pc:docMk/>
          <pc:sldMk cId="4180650715" sldId="393"/>
        </pc:sldMkLst>
      </pc:sldChg>
    </pc:docChg>
  </pc:docChgLst>
  <pc:docChgLst>
    <pc:chgData name="代數白痴 顧" userId="316db6a4f7ef8138" providerId="LiveId" clId="{545C53E6-2C7A-42DA-A935-632861360799}"/>
    <pc:docChg chg="custSel addSld modSld">
      <pc:chgData name="代數白痴 顧" userId="316db6a4f7ef8138" providerId="LiveId" clId="{545C53E6-2C7A-42DA-A935-632861360799}" dt="2023-10-26T05:21:58.118" v="22"/>
      <pc:docMkLst>
        <pc:docMk/>
      </pc:docMkLst>
      <pc:sldChg chg="addSp delSp modSp mod modTransition">
        <pc:chgData name="代數白痴 顧" userId="316db6a4f7ef8138" providerId="LiveId" clId="{545C53E6-2C7A-42DA-A935-632861360799}" dt="2023-10-26T05:04:21.993" v="20"/>
        <pc:sldMkLst>
          <pc:docMk/>
          <pc:sldMk cId="2267038628" sldId="392"/>
        </pc:sldMkLst>
        <pc:spChg chg="del">
          <ac:chgData name="代數白痴 顧" userId="316db6a4f7ef8138" providerId="LiveId" clId="{545C53E6-2C7A-42DA-A935-632861360799}" dt="2023-10-26T02:45:15.559" v="0" actId="478"/>
          <ac:spMkLst>
            <pc:docMk/>
            <pc:sldMk cId="2267038628" sldId="392"/>
            <ac:spMk id="9" creationId="{363F0807-3899-1470-A536-AA2FF1D6053E}"/>
          </ac:spMkLst>
        </pc:spChg>
        <pc:spChg chg="mod">
          <ac:chgData name="代數白痴 顧" userId="316db6a4f7ef8138" providerId="LiveId" clId="{545C53E6-2C7A-42DA-A935-632861360799}" dt="2023-10-26T02:45:29.314" v="5" actId="20577"/>
          <ac:spMkLst>
            <pc:docMk/>
            <pc:sldMk cId="2267038628" sldId="392"/>
            <ac:spMk id="23" creationId="{00000000-0000-0000-0000-000000000000}"/>
          </ac:spMkLst>
        </pc:spChg>
        <pc:spChg chg="del">
          <ac:chgData name="代數白痴 顧" userId="316db6a4f7ef8138" providerId="LiveId" clId="{545C53E6-2C7A-42DA-A935-632861360799}" dt="2023-10-26T02:45:15.559" v="0" actId="478"/>
          <ac:spMkLst>
            <pc:docMk/>
            <pc:sldMk cId="2267038628" sldId="392"/>
            <ac:spMk id="60" creationId="{90ECAF3B-FFFF-A531-AFBE-31708C7D891C}"/>
          </ac:spMkLst>
        </pc:spChg>
        <pc:spChg chg="del">
          <ac:chgData name="代數白痴 顧" userId="316db6a4f7ef8138" providerId="LiveId" clId="{545C53E6-2C7A-42DA-A935-632861360799}" dt="2023-10-26T02:45:15.559" v="0" actId="478"/>
          <ac:spMkLst>
            <pc:docMk/>
            <pc:sldMk cId="2267038628" sldId="392"/>
            <ac:spMk id="86" creationId="{8072A79B-3CDC-F5A3-6076-884E0E65BF6F}"/>
          </ac:spMkLst>
        </pc:spChg>
        <pc:spChg chg="del">
          <ac:chgData name="代數白痴 顧" userId="316db6a4f7ef8138" providerId="LiveId" clId="{545C53E6-2C7A-42DA-A935-632861360799}" dt="2023-10-26T02:45:15.559" v="0" actId="478"/>
          <ac:spMkLst>
            <pc:docMk/>
            <pc:sldMk cId="2267038628" sldId="392"/>
            <ac:spMk id="87" creationId="{BC485A20-6E21-8571-2AB2-C234BEB3E000}"/>
          </ac:spMkLst>
        </pc:spChg>
        <pc:spChg chg="del">
          <ac:chgData name="代數白痴 顧" userId="316db6a4f7ef8138" providerId="LiveId" clId="{545C53E6-2C7A-42DA-A935-632861360799}" dt="2023-10-26T02:45:15.559" v="0" actId="478"/>
          <ac:spMkLst>
            <pc:docMk/>
            <pc:sldMk cId="2267038628" sldId="392"/>
            <ac:spMk id="88" creationId="{0F6F9011-35FF-E6AB-0CC7-DC12320CEB16}"/>
          </ac:spMkLst>
        </pc:spChg>
        <pc:spChg chg="del">
          <ac:chgData name="代數白痴 顧" userId="316db6a4f7ef8138" providerId="LiveId" clId="{545C53E6-2C7A-42DA-A935-632861360799}" dt="2023-10-26T02:45:15.559" v="0" actId="478"/>
          <ac:spMkLst>
            <pc:docMk/>
            <pc:sldMk cId="2267038628" sldId="392"/>
            <ac:spMk id="96" creationId="{6BB2E3FA-C824-249B-F595-72928A529E06}"/>
          </ac:spMkLst>
        </pc:spChg>
        <pc:spChg chg="del">
          <ac:chgData name="代數白痴 顧" userId="316db6a4f7ef8138" providerId="LiveId" clId="{545C53E6-2C7A-42DA-A935-632861360799}" dt="2023-10-26T02:45:15.559" v="0" actId="478"/>
          <ac:spMkLst>
            <pc:docMk/>
            <pc:sldMk cId="2267038628" sldId="392"/>
            <ac:spMk id="97" creationId="{527C7271-D6F7-BCD4-2661-2558511245D8}"/>
          </ac:spMkLst>
        </pc:spChg>
        <pc:graphicFrameChg chg="add del mod">
          <ac:chgData name="代數白痴 顧" userId="316db6a4f7ef8138" providerId="LiveId" clId="{545C53E6-2C7A-42DA-A935-632861360799}" dt="2023-10-26T02:45:22.480" v="2" actId="478"/>
          <ac:graphicFrameMkLst>
            <pc:docMk/>
            <pc:sldMk cId="2267038628" sldId="392"/>
            <ac:graphicFrameMk id="2" creationId="{5073FD9F-0BA9-0F23-5925-0F10C6653B75}"/>
          </ac:graphicFrameMkLst>
        </pc:graphicFrameChg>
        <pc:picChg chg="del">
          <ac:chgData name="代數白痴 顧" userId="316db6a4f7ef8138" providerId="LiveId" clId="{545C53E6-2C7A-42DA-A935-632861360799}" dt="2023-10-26T02:45:15.559" v="0" actId="478"/>
          <ac:picMkLst>
            <pc:docMk/>
            <pc:sldMk cId="2267038628" sldId="392"/>
            <ac:picMk id="3" creationId="{D8498C5F-02A1-BBA0-86AB-95C171D7DDB3}"/>
          </ac:picMkLst>
        </pc:picChg>
        <pc:picChg chg="add">
          <ac:chgData name="代數白痴 顧" userId="316db6a4f7ef8138" providerId="LiveId" clId="{545C53E6-2C7A-42DA-A935-632861360799}" dt="2023-10-26T02:45:25.428" v="3" actId="22"/>
          <ac:picMkLst>
            <pc:docMk/>
            <pc:sldMk cId="2267038628" sldId="392"/>
            <ac:picMk id="6" creationId="{E8B4CE5D-11C0-1F44-5CCD-3AF0F2C66663}"/>
          </ac:picMkLst>
        </pc:picChg>
        <pc:cxnChg chg="del">
          <ac:chgData name="代數白痴 顧" userId="316db6a4f7ef8138" providerId="LiveId" clId="{545C53E6-2C7A-42DA-A935-632861360799}" dt="2023-10-26T02:45:15.559" v="0" actId="478"/>
          <ac:cxnSpMkLst>
            <pc:docMk/>
            <pc:sldMk cId="2267038628" sldId="392"/>
            <ac:cxnSpMk id="5" creationId="{F534E734-B1F9-7B0F-7B05-15C1B2A31C06}"/>
          </ac:cxnSpMkLst>
        </pc:cxnChg>
        <pc:cxnChg chg="del">
          <ac:chgData name="代數白痴 顧" userId="316db6a4f7ef8138" providerId="LiveId" clId="{545C53E6-2C7A-42DA-A935-632861360799}" dt="2023-10-26T02:45:15.559" v="0" actId="478"/>
          <ac:cxnSpMkLst>
            <pc:docMk/>
            <pc:sldMk cId="2267038628" sldId="392"/>
            <ac:cxnSpMk id="7" creationId="{9C9E7C91-63B3-71FC-FCD5-9FA204DD2DD9}"/>
          </ac:cxnSpMkLst>
        </pc:cxnChg>
        <pc:cxnChg chg="del">
          <ac:chgData name="代數白痴 顧" userId="316db6a4f7ef8138" providerId="LiveId" clId="{545C53E6-2C7A-42DA-A935-632861360799}" dt="2023-10-26T02:45:15.559" v="0" actId="478"/>
          <ac:cxnSpMkLst>
            <pc:docMk/>
            <pc:sldMk cId="2267038628" sldId="392"/>
            <ac:cxnSpMk id="11" creationId="{5E347327-28E1-8A73-6963-7E1F1CCA4925}"/>
          </ac:cxnSpMkLst>
        </pc:cxnChg>
      </pc:sldChg>
      <pc:sldChg chg="addSp delSp modSp add mod modTransition">
        <pc:chgData name="代數白痴 顧" userId="316db6a4f7ef8138" providerId="LiveId" clId="{545C53E6-2C7A-42DA-A935-632861360799}" dt="2023-10-26T05:21:58.118" v="22"/>
        <pc:sldMkLst>
          <pc:docMk/>
          <pc:sldMk cId="744568522" sldId="393"/>
        </pc:sldMkLst>
        <pc:picChg chg="add mod">
          <ac:chgData name="代數白痴 顧" userId="316db6a4f7ef8138" providerId="LiveId" clId="{545C53E6-2C7A-42DA-A935-632861360799}" dt="2023-10-26T02:55:30.146" v="13" actId="1076"/>
          <ac:picMkLst>
            <pc:docMk/>
            <pc:sldMk cId="744568522" sldId="393"/>
            <ac:picMk id="3" creationId="{FA9F684A-02A3-EBC4-F980-9FD630A5C9E8}"/>
          </ac:picMkLst>
        </pc:picChg>
        <pc:picChg chg="add mod">
          <ac:chgData name="代數白痴 顧" userId="316db6a4f7ef8138" providerId="LiveId" clId="{545C53E6-2C7A-42DA-A935-632861360799}" dt="2023-10-26T02:55:44.273" v="15" actId="1076"/>
          <ac:picMkLst>
            <pc:docMk/>
            <pc:sldMk cId="744568522" sldId="393"/>
            <ac:picMk id="5" creationId="{9628855E-AB87-C247-815C-E0D08849315A}"/>
          </ac:picMkLst>
        </pc:picChg>
        <pc:picChg chg="del">
          <ac:chgData name="代數白痴 顧" userId="316db6a4f7ef8138" providerId="LiveId" clId="{545C53E6-2C7A-42DA-A935-632861360799}" dt="2023-10-26T02:55:22.402" v="8" actId="478"/>
          <ac:picMkLst>
            <pc:docMk/>
            <pc:sldMk cId="744568522" sldId="393"/>
            <ac:picMk id="6" creationId="{E8B4CE5D-11C0-1F44-5CCD-3AF0F2C66663}"/>
          </ac:picMkLst>
        </pc:picChg>
        <pc:inkChg chg="add del">
          <ac:chgData name="代數白痴 顧" userId="316db6a4f7ef8138" providerId="LiveId" clId="{545C53E6-2C7A-42DA-A935-632861360799}" dt="2023-10-26T05:04:16.638" v="19" actId="478"/>
          <ac:inkMkLst>
            <pc:docMk/>
            <pc:sldMk cId="744568522" sldId="393"/>
            <ac:inkMk id="7" creationId="{36311E06-4A96-736F-3200-95E590E18FEA}"/>
          </ac:inkMkLst>
        </pc:inkChg>
        <pc:inkChg chg="add">
          <ac:chgData name="代數白痴 顧" userId="316db6a4f7ef8138" providerId="LiveId" clId="{545C53E6-2C7A-42DA-A935-632861360799}" dt="2023-10-26T05:21:58.118" v="22"/>
          <ac:inkMkLst>
            <pc:docMk/>
            <pc:sldMk cId="744568522" sldId="393"/>
            <ac:inkMk id="8" creationId="{E40BE09A-9C48-C8FB-41D8-0AA7225162D1}"/>
          </ac:inkMkLst>
        </pc:inkChg>
      </pc:sldChg>
    </pc:docChg>
  </pc:docChgLst>
  <pc:docChgLst>
    <pc:chgData name="代數白痴 顧" userId="316db6a4f7ef8138" providerId="LiveId" clId="{6E17C9AF-13CC-430E-A992-D31DBA375E81}"/>
    <pc:docChg chg="undo custSel modSld">
      <pc:chgData name="代數白痴 顧" userId="316db6a4f7ef8138" providerId="LiveId" clId="{6E17C9AF-13CC-430E-A992-D31DBA375E81}" dt="2023-07-26T08:59:15.578" v="11518" actId="20577"/>
      <pc:docMkLst>
        <pc:docMk/>
      </pc:docMkLst>
      <pc:sldChg chg="modSp mod modNotesTx">
        <pc:chgData name="代數白痴 顧" userId="316db6a4f7ef8138" providerId="LiveId" clId="{6E17C9AF-13CC-430E-A992-D31DBA375E81}" dt="2023-07-26T07:50:38.223" v="6130" actId="20577"/>
        <pc:sldMkLst>
          <pc:docMk/>
          <pc:sldMk cId="2873434386" sldId="379"/>
        </pc:sldMkLst>
        <pc:spChg chg="mod">
          <ac:chgData name="代數白痴 顧" userId="316db6a4f7ef8138" providerId="LiveId" clId="{6E17C9AF-13CC-430E-A992-D31DBA375E81}" dt="2023-07-26T07:37:35.766" v="4870" actId="947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6E17C9AF-13CC-430E-A992-D31DBA375E81}" dt="2023-07-26T07:50:17.311" v="6127" actId="947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6E17C9AF-13CC-430E-A992-D31DBA375E81}" dt="2023-07-24T12:41:58.146" v="1339" actId="20577"/>
          <ac:spMkLst>
            <pc:docMk/>
            <pc:sldMk cId="2873434386" sldId="379"/>
            <ac:spMk id="101" creationId="{665D392D-19FC-71B5-434C-0ABBBC91FB85}"/>
          </ac:spMkLst>
        </pc:spChg>
      </pc:sldChg>
      <pc:sldChg chg="addSp modSp mod modAnim modNotesTx">
        <pc:chgData name="代數白痴 顧" userId="316db6a4f7ef8138" providerId="LiveId" clId="{6E17C9AF-13CC-430E-A992-D31DBA375E81}" dt="2023-07-26T03:50:24.127" v="4611"/>
        <pc:sldMkLst>
          <pc:docMk/>
          <pc:sldMk cId="2328187967" sldId="380"/>
        </pc:sldMkLst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4" creationId="{B4786A36-7515-CCC1-B64F-116DF25B017B}"/>
          </ac:spMkLst>
        </pc:spChg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5" creationId="{969F9C4A-5A26-D28D-1258-A9005E48F854}"/>
          </ac:spMkLst>
        </pc:spChg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6" creationId="{C164B511-83D4-E40C-57F9-1CF73BC40B2D}"/>
          </ac:spMkLst>
        </pc:spChg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7" creationId="{D659F560-E500-299D-4958-544B6B6A3120}"/>
          </ac:spMkLst>
        </pc:spChg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10" creationId="{696ECE7B-F59D-3200-7AB4-E30A8BC3607A}"/>
          </ac:spMkLst>
        </pc:spChg>
        <pc:spChg chg="mod">
          <ac:chgData name="代數白痴 顧" userId="316db6a4f7ef8138" providerId="LiveId" clId="{6E17C9AF-13CC-430E-A992-D31DBA375E81}" dt="2023-07-24T12:37:24.293" v="1121" actId="20577"/>
          <ac:spMkLst>
            <pc:docMk/>
            <pc:sldMk cId="2328187967" sldId="380"/>
            <ac:spMk id="60" creationId="{90ECAF3B-FFFF-A531-AFBE-31708C7D891C}"/>
          </ac:spMkLst>
        </pc:spChg>
        <pc:spChg chg="mod">
          <ac:chgData name="代數白痴 顧" userId="316db6a4f7ef8138" providerId="LiveId" clId="{6E17C9AF-13CC-430E-A992-D31DBA375E81}" dt="2023-07-24T12:37:56.926" v="1147" actId="20577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6E17C9AF-13CC-430E-A992-D31DBA375E81}" dt="2023-07-24T12:38:01.765" v="1148" actId="20577"/>
          <ac:spMkLst>
            <pc:docMk/>
            <pc:sldMk cId="2328187967" sldId="380"/>
            <ac:spMk id="101" creationId="{665D392D-19FC-71B5-434C-0ABBBC91FB85}"/>
          </ac:spMkLst>
        </pc:spChg>
        <pc:grpChg chg="add mod">
          <ac:chgData name="代數白痴 顧" userId="316db6a4f7ef8138" providerId="LiveId" clId="{6E17C9AF-13CC-430E-A992-D31DBA375E81}" dt="2023-07-26T03:44:59.432" v="3461" actId="1076"/>
          <ac:grpSpMkLst>
            <pc:docMk/>
            <pc:sldMk cId="2328187967" sldId="380"/>
            <ac:grpSpMk id="3" creationId="{ABDEF539-2117-72E6-9CEB-1E5F19BC627D}"/>
          </ac:grpSpMkLst>
        </pc:grpChg>
        <pc:cxnChg chg="mod">
          <ac:chgData name="代數白痴 顧" userId="316db6a4f7ef8138" providerId="LiveId" clId="{6E17C9AF-13CC-430E-A992-D31DBA375E81}" dt="2023-07-26T03:44:54.724" v="3460"/>
          <ac:cxnSpMkLst>
            <pc:docMk/>
            <pc:sldMk cId="2328187967" sldId="380"/>
            <ac:cxnSpMk id="8" creationId="{19A24DE9-BBFE-6639-7D50-AA637D88184D}"/>
          </ac:cxnSpMkLst>
        </pc:cxnChg>
        <pc:cxnChg chg="mod">
          <ac:chgData name="代數白痴 顧" userId="316db6a4f7ef8138" providerId="LiveId" clId="{6E17C9AF-13CC-430E-A992-D31DBA375E81}" dt="2023-07-26T03:44:54.724" v="3460"/>
          <ac:cxnSpMkLst>
            <pc:docMk/>
            <pc:sldMk cId="2328187967" sldId="380"/>
            <ac:cxnSpMk id="9" creationId="{A89BE5E4-7815-1988-C9AC-FACE3AA7D7BB}"/>
          </ac:cxnSpMkLst>
        </pc:cxnChg>
      </pc:sldChg>
      <pc:sldChg chg="addSp delSp modSp mod modAnim modNotesTx">
        <pc:chgData name="代數白痴 顧" userId="316db6a4f7ef8138" providerId="LiveId" clId="{6E17C9AF-13CC-430E-A992-D31DBA375E81}" dt="2023-07-26T03:50:34.759" v="4614"/>
        <pc:sldMkLst>
          <pc:docMk/>
          <pc:sldMk cId="1787025739" sldId="381"/>
        </pc:sldMkLst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4" creationId="{44A59E87-2FBD-5505-213C-31A8F1B92F60}"/>
          </ac:spMkLst>
        </pc:spChg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5" creationId="{028A80A0-E4CD-03DD-7ABE-F3B281BC42A7}"/>
          </ac:spMkLst>
        </pc:spChg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6" creationId="{9F65A3DF-F96C-BCBB-8AEB-F2129E03979B}"/>
          </ac:spMkLst>
        </pc:spChg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7" creationId="{9A938F5D-F0CB-CF94-4377-3859014BC355}"/>
          </ac:spMkLst>
        </pc:spChg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10" creationId="{2AE04998-9C6E-8AEC-FEAA-DE3735CA3548}"/>
          </ac:spMkLst>
        </pc:spChg>
        <pc:spChg chg="mod">
          <ac:chgData name="代數白痴 顧" userId="316db6a4f7ef8138" providerId="LiveId" clId="{6E17C9AF-13CC-430E-A992-D31DBA375E81}" dt="2023-07-24T12:27:51.509" v="224" actId="113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 顧" userId="316db6a4f7ef8138" providerId="LiveId" clId="{6E17C9AF-13CC-430E-A992-D31DBA375E81}" dt="2023-07-24T12:32:53.826" v="598" actId="20577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6E17C9AF-13CC-430E-A992-D31DBA375E81}" dt="2023-07-24T12:32:51.770" v="597" actId="20577"/>
          <ac:spMkLst>
            <pc:docMk/>
            <pc:sldMk cId="1787025739" sldId="381"/>
            <ac:spMk id="101" creationId="{665D392D-19FC-71B5-434C-0ABBBC91FB85}"/>
          </ac:spMkLst>
        </pc:spChg>
        <pc:grpChg chg="add mod">
          <ac:chgData name="代數白痴 顧" userId="316db6a4f7ef8138" providerId="LiveId" clId="{6E17C9AF-13CC-430E-A992-D31DBA375E81}" dt="2023-07-26T03:36:37.048" v="1812" actId="1076"/>
          <ac:grpSpMkLst>
            <pc:docMk/>
            <pc:sldMk cId="1787025739" sldId="381"/>
            <ac:grpSpMk id="3" creationId="{924DEE76-419F-0C45-3306-4E0C2A737C4D}"/>
          </ac:grpSpMkLst>
        </pc:grpChg>
        <pc:graphicFrameChg chg="add del mod">
          <ac:chgData name="代數白痴 顧" userId="316db6a4f7ef8138" providerId="LiveId" clId="{6E17C9AF-13CC-430E-A992-D31DBA375E81}" dt="2023-07-24T12:24:53.950" v="106" actId="478"/>
          <ac:graphicFrameMkLst>
            <pc:docMk/>
            <pc:sldMk cId="1787025739" sldId="381"/>
            <ac:graphicFrameMk id="3" creationId="{8DA9E362-DFD5-5AE8-7EA5-2FB0B6064352}"/>
          </ac:graphicFrameMkLst>
        </pc:graphicFrameChg>
        <pc:cxnChg chg="mod">
          <ac:chgData name="代數白痴 顧" userId="316db6a4f7ef8138" providerId="LiveId" clId="{6E17C9AF-13CC-430E-A992-D31DBA375E81}" dt="2023-07-26T03:36:30.849" v="1811"/>
          <ac:cxnSpMkLst>
            <pc:docMk/>
            <pc:sldMk cId="1787025739" sldId="381"/>
            <ac:cxnSpMk id="8" creationId="{769E942D-631D-0460-7F79-284A558C51BE}"/>
          </ac:cxnSpMkLst>
        </pc:cxnChg>
        <pc:cxnChg chg="mod">
          <ac:chgData name="代數白痴 顧" userId="316db6a4f7ef8138" providerId="LiveId" clId="{6E17C9AF-13CC-430E-A992-D31DBA375E81}" dt="2023-07-26T03:36:30.849" v="1811"/>
          <ac:cxnSpMkLst>
            <pc:docMk/>
            <pc:sldMk cId="1787025739" sldId="381"/>
            <ac:cxnSpMk id="9" creationId="{C9D737CC-63A1-7E2E-5D32-8555452F90F1}"/>
          </ac:cxnSpMkLst>
        </pc:cxnChg>
      </pc:sldChg>
      <pc:sldChg chg="addSp delSp modSp mod modAnim modNotesTx">
        <pc:chgData name="代數白痴 顧" userId="316db6a4f7ef8138" providerId="LiveId" clId="{6E17C9AF-13CC-430E-A992-D31DBA375E81}" dt="2023-07-26T08:09:29.549" v="8105" actId="20577"/>
        <pc:sldMkLst>
          <pc:docMk/>
          <pc:sldMk cId="2498798070" sldId="382"/>
        </pc:sldMkLst>
        <pc:spChg chg="add mod">
          <ac:chgData name="代數白痴 顧" userId="316db6a4f7ef8138" providerId="LiveId" clId="{6E17C9AF-13CC-430E-A992-D31DBA375E81}" dt="2023-07-26T07:59:06.980" v="6383" actId="164"/>
          <ac:spMkLst>
            <pc:docMk/>
            <pc:sldMk cId="2498798070" sldId="382"/>
            <ac:spMk id="3" creationId="{0275FCDA-E1ED-5FE9-E39F-77D41891CBD7}"/>
          </ac:spMkLst>
        </pc:spChg>
        <pc:spChg chg="add mod">
          <ac:chgData name="代數白痴 顧" userId="316db6a4f7ef8138" providerId="LiveId" clId="{6E17C9AF-13CC-430E-A992-D31DBA375E81}" dt="2023-07-26T07:59:06.980" v="6383" actId="164"/>
          <ac:spMkLst>
            <pc:docMk/>
            <pc:sldMk cId="2498798070" sldId="382"/>
            <ac:spMk id="9" creationId="{08C3190F-786E-CCBF-9EBD-22A67BCE5301}"/>
          </ac:spMkLst>
        </pc:spChg>
        <pc:spChg chg="add mod">
          <ac:chgData name="代數白痴 顧" userId="316db6a4f7ef8138" providerId="LiveId" clId="{6E17C9AF-13CC-430E-A992-D31DBA375E81}" dt="2023-07-26T07:59:06.980" v="6383" actId="164"/>
          <ac:spMkLst>
            <pc:docMk/>
            <pc:sldMk cId="2498798070" sldId="382"/>
            <ac:spMk id="10" creationId="{6A00F4F0-7B46-3304-046A-232A7E3AEEF1}"/>
          </ac:spMkLst>
        </pc:spChg>
        <pc:spChg chg="add mod">
          <ac:chgData name="代數白痴 顧" userId="316db6a4f7ef8138" providerId="LiveId" clId="{6E17C9AF-13CC-430E-A992-D31DBA375E81}" dt="2023-07-26T07:59:06.980" v="6383" actId="164"/>
          <ac:spMkLst>
            <pc:docMk/>
            <pc:sldMk cId="2498798070" sldId="382"/>
            <ac:spMk id="11" creationId="{52A3A13E-3FFB-5A5A-1A11-13086DE5795E}"/>
          </ac:spMkLst>
        </pc:spChg>
        <pc:grpChg chg="add mod">
          <ac:chgData name="代數白痴 顧" userId="316db6a4f7ef8138" providerId="LiveId" clId="{6E17C9AF-13CC-430E-A992-D31DBA375E81}" dt="2023-07-26T07:59:06.980" v="6383" actId="164"/>
          <ac:grpSpMkLst>
            <pc:docMk/>
            <pc:sldMk cId="2498798070" sldId="382"/>
            <ac:grpSpMk id="12" creationId="{AE17A8F8-8DC4-41D6-9867-7BE71B872AA2}"/>
          </ac:grpSpMkLst>
        </pc:grpChg>
        <pc:cxnChg chg="add del mod">
          <ac:chgData name="代數白痴 顧" userId="316db6a4f7ef8138" providerId="LiveId" clId="{6E17C9AF-13CC-430E-A992-D31DBA375E81}" dt="2023-07-26T07:56:20.982" v="6321" actId="478"/>
          <ac:cxnSpMkLst>
            <pc:docMk/>
            <pc:sldMk cId="2498798070" sldId="382"/>
            <ac:cxnSpMk id="5" creationId="{EE87D810-1210-9518-928B-BE5DD663F748}"/>
          </ac:cxnSpMkLst>
        </pc:cxnChg>
        <pc:cxnChg chg="add del mod">
          <ac:chgData name="代數白痴 顧" userId="316db6a4f7ef8138" providerId="LiveId" clId="{6E17C9AF-13CC-430E-A992-D31DBA375E81}" dt="2023-07-26T07:56:19.485" v="6320" actId="478"/>
          <ac:cxnSpMkLst>
            <pc:docMk/>
            <pc:sldMk cId="2498798070" sldId="382"/>
            <ac:cxnSpMk id="8" creationId="{0D843288-B5A5-C44E-DE07-7E7C57461B3C}"/>
          </ac:cxnSpMkLst>
        </pc:cxnChg>
      </pc:sldChg>
      <pc:sldChg chg="modSp mod modNotesTx">
        <pc:chgData name="代數白痴 顧" userId="316db6a4f7ef8138" providerId="LiveId" clId="{6E17C9AF-13CC-430E-A992-D31DBA375E81}" dt="2023-07-26T08:44:53.747" v="9582" actId="20577"/>
        <pc:sldMkLst>
          <pc:docMk/>
          <pc:sldMk cId="1783578233" sldId="383"/>
        </pc:sldMkLst>
        <pc:spChg chg="mod">
          <ac:chgData name="代數白痴 顧" userId="316db6a4f7ef8138" providerId="LiveId" clId="{6E17C9AF-13CC-430E-A992-D31DBA375E81}" dt="2023-07-26T08:12:51.941" v="8380" actId="20577"/>
          <ac:spMkLst>
            <pc:docMk/>
            <pc:sldMk cId="1783578233" sldId="383"/>
            <ac:spMk id="60" creationId="{90ECAF3B-FFFF-A531-AFBE-31708C7D891C}"/>
          </ac:spMkLst>
        </pc:spChg>
      </pc:sldChg>
      <pc:sldChg chg="modNotesTx">
        <pc:chgData name="代數白痴 顧" userId="316db6a4f7ef8138" providerId="LiveId" clId="{6E17C9AF-13CC-430E-A992-D31DBA375E81}" dt="2023-07-26T08:59:15.578" v="11518" actId="20577"/>
        <pc:sldMkLst>
          <pc:docMk/>
          <pc:sldMk cId="1994629586" sldId="384"/>
        </pc:sldMkLst>
      </pc:sldChg>
    </pc:docChg>
  </pc:docChgLst>
  <pc:docChgLst>
    <pc:chgData name="代數白痴 顧" userId="316db6a4f7ef8138" providerId="LiveId" clId="{677D7F95-5FE7-48E7-AD86-42211E234EF4}"/>
    <pc:docChg chg="undo custSel addSld delSld modSld sldOrd">
      <pc:chgData name="代數白痴 顧" userId="316db6a4f7ef8138" providerId="LiveId" clId="{677D7F95-5FE7-48E7-AD86-42211E234EF4}" dt="2023-07-19T23:56:30.138" v="8067" actId="20577"/>
      <pc:docMkLst>
        <pc:docMk/>
      </pc:docMkLst>
      <pc:sldChg chg="delSp modSp mod delAnim modNotesTx">
        <pc:chgData name="代數白痴 顧" userId="316db6a4f7ef8138" providerId="LiveId" clId="{677D7F95-5FE7-48E7-AD86-42211E234EF4}" dt="2023-07-18T01:12:19.660" v="6840" actId="20577"/>
        <pc:sldMkLst>
          <pc:docMk/>
          <pc:sldMk cId="2873434386" sldId="379"/>
        </pc:sldMkLst>
        <pc:spChg chg="del topLvl">
          <ac:chgData name="代數白痴 顧" userId="316db6a4f7ef8138" providerId="LiveId" clId="{677D7F95-5FE7-48E7-AD86-42211E234EF4}" dt="2023-07-18T00:12:34.396" v="810" actId="478"/>
          <ac:spMkLst>
            <pc:docMk/>
            <pc:sldMk cId="2873434386" sldId="379"/>
            <ac:spMk id="3" creationId="{F5C4FC2D-C951-417C-8757-49262ECE025A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0" creationId="{EBA826AE-564C-7387-3250-22E5328010D1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1" creationId="{9EEF9EDB-1FBB-1BF6-7E84-F6C0EF447E50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2" creationId="{66D18466-A97D-8484-1BFE-741BA53855D1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4" creationId="{FF9E63E0-6C96-FE0C-10B5-4259F02E2083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5" creationId="{2C13E885-70E2-F742-FB9A-F0B3852FA3B7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6" creationId="{9ADA8453-63B7-E90E-6A1B-9DB84CABFE25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7" creationId="{F8D9F029-547B-D477-0714-0AB9EDA246C9}"/>
          </ac:spMkLst>
        </pc:spChg>
        <pc:spChg chg="mod">
          <ac:chgData name="代數白痴 顧" userId="316db6a4f7ef8138" providerId="LiveId" clId="{677D7F95-5FE7-48E7-AD86-42211E234EF4}" dt="2023-07-18T00:08:48.357" v="808" actId="14100"/>
          <ac:spMkLst>
            <pc:docMk/>
            <pc:sldMk cId="2873434386" sldId="379"/>
            <ac:spMk id="29" creationId="{6C534A47-58C5-C19B-A570-D80F68D0E0C9}"/>
          </ac:spMkLst>
        </pc:spChg>
        <pc:spChg chg="mod">
          <ac:chgData name="代數白痴 顧" userId="316db6a4f7ef8138" providerId="LiveId" clId="{677D7F95-5FE7-48E7-AD86-42211E234EF4}" dt="2023-07-18T00:07:31.532" v="743" actId="113"/>
          <ac:spMkLst>
            <pc:docMk/>
            <pc:sldMk cId="2873434386" sldId="379"/>
            <ac:spMk id="52" creationId="{E2DAA9E7-790A-AA98-EF70-BBC9891E6727}"/>
          </ac:spMkLst>
        </pc:spChg>
        <pc:spChg chg="mod">
          <ac:chgData name="代數白痴 顧" userId="316db6a4f7ef8138" providerId="LiveId" clId="{677D7F95-5FE7-48E7-AD86-42211E234EF4}" dt="2023-07-18T00:07:59.655" v="744" actId="113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677D7F95-5FE7-48E7-AD86-42211E234EF4}" dt="2023-07-18T00:15:35.316" v="1188" actId="113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677D7F95-5FE7-48E7-AD86-42211E234EF4}" dt="2023-07-18T00:46:22.237" v="2221" actId="20577"/>
          <ac:spMkLst>
            <pc:docMk/>
            <pc:sldMk cId="2873434386" sldId="379"/>
            <ac:spMk id="101" creationId="{665D392D-19FC-71B5-434C-0ABBBC91FB85}"/>
          </ac:spMkLst>
        </pc:spChg>
        <pc:grpChg chg="topLvl">
          <ac:chgData name="代數白痴 顧" userId="316db6a4f7ef8138" providerId="LiveId" clId="{677D7F95-5FE7-48E7-AD86-42211E234EF4}" dt="2023-07-18T00:12:34.396" v="810" actId="478"/>
          <ac:grpSpMkLst>
            <pc:docMk/>
            <pc:sldMk cId="2873434386" sldId="379"/>
            <ac:grpSpMk id="2" creationId="{9204BB33-F861-B3E8-E94D-762DF3B9352D}"/>
          </ac:grpSpMkLst>
        </pc:grpChg>
        <pc:grpChg chg="del">
          <ac:chgData name="代數白痴 顧" userId="316db6a4f7ef8138" providerId="LiveId" clId="{677D7F95-5FE7-48E7-AD86-42211E234EF4}" dt="2023-07-18T00:12:34.396" v="810" actId="478"/>
          <ac:grpSpMkLst>
            <pc:docMk/>
            <pc:sldMk cId="2873434386" sldId="379"/>
            <ac:grpSpMk id="4" creationId="{033229D4-47C9-364C-E2C1-9D0B8997D77E}"/>
          </ac:grpSpMkLst>
        </pc:grpChg>
        <pc:picChg chg="del">
          <ac:chgData name="代數白痴 顧" userId="316db6a4f7ef8138" providerId="LiveId" clId="{677D7F95-5FE7-48E7-AD86-42211E234EF4}" dt="2023-07-18T00:12:30.908" v="809" actId="478"/>
          <ac:picMkLst>
            <pc:docMk/>
            <pc:sldMk cId="2873434386" sldId="379"/>
            <ac:picMk id="5" creationId="{30CA8C3D-C7C5-1452-64E4-C51A94C4C6FE}"/>
          </ac:picMkLst>
        </pc:picChg>
        <pc:inkChg chg="del">
          <ac:chgData name="代數白痴 顧" userId="316db6a4f7ef8138" providerId="LiveId" clId="{677D7F95-5FE7-48E7-AD86-42211E234EF4}" dt="2023-07-17T23:55:31.199" v="2" actId="478"/>
          <ac:inkMkLst>
            <pc:docMk/>
            <pc:sldMk cId="2873434386" sldId="379"/>
            <ac:inkMk id="6" creationId="{3D472EB0-E823-8E6D-4194-85B356C8749A}"/>
          </ac:inkMkLst>
        </pc:ink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7" creationId="{2D07C47C-E281-6840-8C68-EE924EED0AB8}"/>
          </ac:cxnSpMkLst>
        </pc:cxn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14" creationId="{E8A97C8A-2250-B6A2-B498-FF6596305F3F}"/>
          </ac:cxnSpMkLst>
        </pc:cxn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16" creationId="{3FABBE20-F9E0-6C9C-115F-6390261823F1}"/>
          </ac:cxnSpMkLst>
        </pc:cxn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17" creationId="{A46D0AC6-6DA0-8C58-6911-AFEDF5A3853E}"/>
          </ac:cxnSpMkLst>
        </pc:cxn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18" creationId="{BD3B87FE-1F8B-85A5-7E4F-C0CF07310770}"/>
          </ac:cxnSpMkLst>
        </pc:cxnChg>
      </pc:sldChg>
      <pc:sldChg chg="addSp delSp modSp mod ord delAnim modAnim modNotesTx">
        <pc:chgData name="代數白痴 顧" userId="316db6a4f7ef8138" providerId="LiveId" clId="{677D7F95-5FE7-48E7-AD86-42211E234EF4}" dt="2023-07-19T23:56:30.138" v="8067" actId="20577"/>
        <pc:sldMkLst>
          <pc:docMk/>
          <pc:sldMk cId="2328187967" sldId="380"/>
        </pc:sldMkLst>
        <pc:spChg chg="add del mod">
          <ac:chgData name="代數白痴 顧" userId="316db6a4f7ef8138" providerId="LiveId" clId="{677D7F95-5FE7-48E7-AD86-42211E234EF4}" dt="2023-07-19T23:39:48.213" v="6846" actId="478"/>
          <ac:spMkLst>
            <pc:docMk/>
            <pc:sldMk cId="2328187967" sldId="380"/>
            <ac:spMk id="3" creationId="{B259547A-91E3-1993-93FA-2B0DE2E4B0DE}"/>
          </ac:spMkLst>
        </pc:spChg>
        <pc:spChg chg="add del mod">
          <ac:chgData name="代數白痴 顧" userId="316db6a4f7ef8138" providerId="LiveId" clId="{677D7F95-5FE7-48E7-AD86-42211E234EF4}" dt="2023-07-19T23:41:54.723" v="7016" actId="478"/>
          <ac:spMkLst>
            <pc:docMk/>
            <pc:sldMk cId="2328187967" sldId="380"/>
            <ac:spMk id="4" creationId="{D2B3E136-6363-2307-25DC-BA569E11CEC3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5" creationId="{C29058A9-8C50-E084-415D-F5186E3D87E0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9" creationId="{CD92F139-EA68-ECB2-15D2-5AF24DF73E7F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0" creationId="{82012B3A-AB46-A77E-1EB8-1FFFDC0561DC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1" creationId="{BEAA2DA2-5C03-11AF-D762-4AADB912B590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2" creationId="{427FB3C8-32C1-493C-B05A-74BFC169C49E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12" creationId="{4805785B-2F59-2A6C-B1DC-8969A313600D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13" creationId="{90B0F32A-114A-CB70-8651-28E2623B2C76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3" creationId="{CBFBC98A-3C67-29F2-BCA9-F82550617994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14" creationId="{99479C70-AE36-A796-6724-8749E1D8804B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4" creationId="{9B066DC9-1074-2203-CCCE-DE612102F547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5" creationId="{B1DB0698-6CA9-0A77-2904-7DFD52EC5F16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6" creationId="{E84E0761-97D9-E4C8-3DDD-135B1D1C8BEC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18" creationId="{81A33634-AD3E-A517-3EE5-C8F1169449E7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19" creationId="{D4297E39-5E2D-D5EE-B53F-49FCE578D39E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0" creationId="{67D62343-980C-B05F-A92F-70E94724ED41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1" creationId="{14616214-755A-1A18-85A1-3AEC17F25FA9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2" creationId="{6C6D43BC-C59C-5EAA-D93E-7E17A67195CB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4" creationId="{9DFB9701-A104-4D6B-D2E4-ED14B4682FB0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5" creationId="{966E2B13-BD86-5CD2-23D8-399B12AC86BD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6" creationId="{5D342C4C-D4D5-EE53-FD66-BA223D7EC7B0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7" creationId="{278147CC-4A75-19D0-095D-18013980B01B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8" creationId="{6A5DEBAA-A8F2-4701-FE9D-058A52BCFAC5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34" creationId="{B0FA53EF-5173-7335-8ED6-727A979A1ACC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43" creationId="{9B4B6472-B54F-8B51-4C0E-C428E106A693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45" creationId="{B69CAEFD-8A1C-B54C-8C24-229645ED172E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48" creationId="{8F523252-D454-8B20-58EA-AA52475679CC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51" creationId="{92B95963-03D1-917F-909D-6C3F34E58852}"/>
          </ac:spMkLst>
        </pc:spChg>
        <pc:spChg chg="mod">
          <ac:chgData name="代數白痴 顧" userId="316db6a4f7ef8138" providerId="LiveId" clId="{677D7F95-5FE7-48E7-AD86-42211E234EF4}" dt="2023-07-18T01:39:30.686" v="6842" actId="20577"/>
          <ac:spMkLst>
            <pc:docMk/>
            <pc:sldMk cId="2328187967" sldId="380"/>
            <ac:spMk id="60" creationId="{90ECAF3B-FFFF-A531-AFBE-31708C7D891C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68" creationId="{070F38BB-A0F7-C718-1E4E-8DBDAFC8539E}"/>
          </ac:spMkLst>
        </pc:spChg>
        <pc:spChg chg="mod">
          <ac:chgData name="代數白痴 顧" userId="316db6a4f7ef8138" providerId="LiveId" clId="{677D7F95-5FE7-48E7-AD86-42211E234EF4}" dt="2023-07-18T00:45:38.790" v="2200" actId="113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677D7F95-5FE7-48E7-AD86-42211E234EF4}" dt="2023-07-18T00:45:50.521" v="2210" actId="20577"/>
          <ac:spMkLst>
            <pc:docMk/>
            <pc:sldMk cId="2328187967" sldId="380"/>
            <ac:spMk id="101" creationId="{665D392D-19FC-71B5-434C-0ABBBC91FB85}"/>
          </ac:spMkLst>
        </pc:spChg>
        <pc:grpChg chg="del">
          <ac:chgData name="代數白痴 顧" userId="316db6a4f7ef8138" providerId="LiveId" clId="{677D7F95-5FE7-48E7-AD86-42211E234EF4}" dt="2023-07-18T00:16:49.749" v="1194" actId="478"/>
          <ac:grpSpMkLst>
            <pc:docMk/>
            <pc:sldMk cId="2328187967" sldId="380"/>
            <ac:grpSpMk id="3" creationId="{6570DCDE-BA9E-79A7-AF52-E02C17486A0E}"/>
          </ac:grpSpMkLst>
        </pc:grpChg>
        <pc:grpChg chg="del">
          <ac:chgData name="代數白痴 顧" userId="316db6a4f7ef8138" providerId="LiveId" clId="{677D7F95-5FE7-48E7-AD86-42211E234EF4}" dt="2023-07-18T00:16:49.749" v="1194" actId="478"/>
          <ac:grpSpMkLst>
            <pc:docMk/>
            <pc:sldMk cId="2328187967" sldId="380"/>
            <ac:grpSpMk id="5" creationId="{0AB53D45-79EA-CF86-01A2-FA6F2F1F0CBF}"/>
          </ac:grpSpMkLst>
        </pc:grpChg>
        <pc:grpChg chg="add mod">
          <ac:chgData name="代數白痴 顧" userId="316db6a4f7ef8138" providerId="LiveId" clId="{677D7F95-5FE7-48E7-AD86-42211E234EF4}" dt="2023-07-19T23:49:45.732" v="7340" actId="164"/>
          <ac:grpSpMkLst>
            <pc:docMk/>
            <pc:sldMk cId="2328187967" sldId="380"/>
            <ac:grpSpMk id="34" creationId="{5E70F412-D66A-8078-2DC6-9E18FD82969F}"/>
          </ac:grpSpMkLst>
        </pc:grpChg>
        <pc:graphicFrameChg chg="add del mod modGraphic">
          <ac:chgData name="代數白痴 顧" userId="316db6a4f7ef8138" providerId="LiveId" clId="{677D7F95-5FE7-48E7-AD86-42211E234EF4}" dt="2023-07-19T23:45:57.911" v="7252" actId="478"/>
          <ac:graphicFrameMkLst>
            <pc:docMk/>
            <pc:sldMk cId="2328187967" sldId="380"/>
            <ac:graphicFrameMk id="17" creationId="{779873A2-DC15-7A06-7298-D2739291F02D}"/>
          </ac:graphicFrameMkLst>
        </pc:graphicFrameChg>
        <pc:inkChg chg="del">
          <ac:chgData name="代數白痴 顧" userId="316db6a4f7ef8138" providerId="LiveId" clId="{677D7F95-5FE7-48E7-AD86-42211E234EF4}" dt="2023-07-17T23:55:33.306" v="3" actId="478"/>
          <ac:inkMkLst>
            <pc:docMk/>
            <pc:sldMk cId="2328187967" sldId="380"/>
            <ac:inkMk id="6" creationId="{7307FD47-2E63-62AB-4E21-894AB416AA45}"/>
          </ac:inkMkLst>
        </pc:ink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4" creationId="{E59E4B7C-1F59-115D-C1D9-42F601631509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7" creationId="{5EDE108A-E30A-5883-0396-7A0A38606236}"/>
          </ac:cxnSpMkLst>
        </pc:cxnChg>
        <pc:cxnChg chg="add del mod">
          <ac:chgData name="代數白痴 顧" userId="316db6a4f7ef8138" providerId="LiveId" clId="{677D7F95-5FE7-48E7-AD86-42211E234EF4}" dt="2023-07-19T23:43:19.588" v="7029" actId="478"/>
          <ac:cxnSpMkLst>
            <pc:docMk/>
            <pc:sldMk cId="2328187967" sldId="380"/>
            <ac:cxnSpMk id="7" creationId="{855464E6-FBA1-53B2-E190-1D0309CBC755}"/>
          </ac:cxnSpMkLst>
        </pc:cxnChg>
        <pc:cxnChg chg="add del mod">
          <ac:chgData name="代數白痴 顧" userId="316db6a4f7ef8138" providerId="LiveId" clId="{677D7F95-5FE7-48E7-AD86-42211E234EF4}" dt="2023-07-19T23:43:20.650" v="7030" actId="478"/>
          <ac:cxnSpMkLst>
            <pc:docMk/>
            <pc:sldMk cId="2328187967" sldId="380"/>
            <ac:cxnSpMk id="8" creationId="{F90EDE14-DC5D-E6F6-09C4-293ED0696A1E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9" creationId="{1475A947-518F-5AD2-8B62-795A31D9022A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11" creationId="{A651AB77-8255-FE24-5D73-D0266293A477}"/>
          </ac:cxnSpMkLst>
        </pc:cxnChg>
        <pc:cxnChg chg="add del mod">
          <ac:chgData name="代數白痴 顧" userId="316db6a4f7ef8138" providerId="LiveId" clId="{677D7F95-5FE7-48E7-AD86-42211E234EF4}" dt="2023-07-19T23:47:42.176" v="7311" actId="478"/>
          <ac:cxnSpMkLst>
            <pc:docMk/>
            <pc:sldMk cId="2328187967" sldId="380"/>
            <ac:cxnSpMk id="30" creationId="{FFB0B52E-BC67-AF3B-D03B-F895EEBA17BA}"/>
          </ac:cxnSpMkLst>
        </pc:cxnChg>
        <pc:cxnChg chg="add del mod">
          <ac:chgData name="代數白痴 顧" userId="316db6a4f7ef8138" providerId="LiveId" clId="{677D7F95-5FE7-48E7-AD86-42211E234EF4}" dt="2023-07-19T23:49:22.434" v="7335" actId="478"/>
          <ac:cxnSpMkLst>
            <pc:docMk/>
            <pc:sldMk cId="2328187967" sldId="380"/>
            <ac:cxnSpMk id="32" creationId="{1DBBAF0E-7837-41ED-042F-AD474C5BC955}"/>
          </ac:cxnSpMkLst>
        </pc:cxnChg>
        <pc:cxnChg chg="add del mod">
          <ac:chgData name="代數白痴 顧" userId="316db6a4f7ef8138" providerId="LiveId" clId="{677D7F95-5FE7-48E7-AD86-42211E234EF4}" dt="2023-07-19T23:49:21.512" v="7334" actId="478"/>
          <ac:cxnSpMkLst>
            <pc:docMk/>
            <pc:sldMk cId="2328187967" sldId="380"/>
            <ac:cxnSpMk id="33" creationId="{BFE750EF-0642-4D37-3E23-E6FDCFA81408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47" creationId="{400F6F7A-CA84-6062-59E9-159C8C28DD67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56" creationId="{C6087C43-F2E1-BD29-85A8-5DD731CA0B3E}"/>
          </ac:cxnSpMkLst>
        </pc:cxnChg>
      </pc:sldChg>
      <pc:sldChg chg="addSp delSp modSp mod delAnim modAnim modNotesTx">
        <pc:chgData name="代數白痴 顧" userId="316db6a4f7ef8138" providerId="LiveId" clId="{677D7F95-5FE7-48E7-AD86-42211E234EF4}" dt="2023-07-19T23:54:42.212" v="7723" actId="20577"/>
        <pc:sldMkLst>
          <pc:docMk/>
          <pc:sldMk cId="1787025739" sldId="381"/>
        </pc:sldMkLst>
        <pc:spChg chg="add mod">
          <ac:chgData name="代數白痴 顧" userId="316db6a4f7ef8138" providerId="LiveId" clId="{677D7F95-5FE7-48E7-AD86-42211E234EF4}" dt="2023-07-18T00:57:08.530" v="3720" actId="1076"/>
          <ac:spMkLst>
            <pc:docMk/>
            <pc:sldMk cId="1787025739" sldId="381"/>
            <ac:spMk id="5" creationId="{3855931C-DD42-DA21-0582-98545F1CD54F}"/>
          </ac:spMkLst>
        </pc:spChg>
        <pc:spChg chg="del">
          <ac:chgData name="代數白痴 顧" userId="316db6a4f7ef8138" providerId="LiveId" clId="{677D7F95-5FE7-48E7-AD86-42211E234EF4}" dt="2023-07-17T23:56:12.005" v="4" actId="478"/>
          <ac:spMkLst>
            <pc:docMk/>
            <pc:sldMk cId="1787025739" sldId="381"/>
            <ac:spMk id="16" creationId="{820E319E-B702-D180-C250-5FDDCF87A381}"/>
          </ac:spMkLst>
        </pc:spChg>
        <pc:spChg chg="del">
          <ac:chgData name="代數白痴 顧" userId="316db6a4f7ef8138" providerId="LiveId" clId="{677D7F95-5FE7-48E7-AD86-42211E234EF4}" dt="2023-07-17T23:56:12.005" v="4" actId="478"/>
          <ac:spMkLst>
            <pc:docMk/>
            <pc:sldMk cId="1787025739" sldId="381"/>
            <ac:spMk id="17" creationId="{43BC5D8C-0AFF-4703-AB0C-266BE47A70F1}"/>
          </ac:spMkLst>
        </pc:spChg>
        <pc:spChg chg="mod">
          <ac:chgData name="代數白痴 顧" userId="316db6a4f7ef8138" providerId="LiveId" clId="{677D7F95-5FE7-48E7-AD86-42211E234EF4}" dt="2023-07-18T00:00:47.702" v="284" actId="14100"/>
          <ac:spMkLst>
            <pc:docMk/>
            <pc:sldMk cId="1787025739" sldId="381"/>
            <ac:spMk id="20" creationId="{A3FB830B-771B-E0FE-E89E-71C9D14A0C52}"/>
          </ac:spMkLst>
        </pc:spChg>
        <pc:spChg chg="mod">
          <ac:chgData name="代數白痴 顧" userId="316db6a4f7ef8138" providerId="LiveId" clId="{677D7F95-5FE7-48E7-AD86-42211E234EF4}" dt="2023-07-17T23:58:59.155" v="232" actId="114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 顧" userId="316db6a4f7ef8138" providerId="LiveId" clId="{677D7F95-5FE7-48E7-AD86-42211E234EF4}" dt="2023-07-18T00:56:59.187" v="3719" actId="404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677D7F95-5FE7-48E7-AD86-42211E234EF4}" dt="2023-07-18T00:03:39.701" v="423" actId="20577"/>
          <ac:spMkLst>
            <pc:docMk/>
            <pc:sldMk cId="1787025739" sldId="381"/>
            <ac:spMk id="101" creationId="{665D392D-19FC-71B5-434C-0ABBBC91FB85}"/>
          </ac:spMkLst>
        </pc:spChg>
        <pc:grpChg chg="del">
          <ac:chgData name="代數白痴 顧" userId="316db6a4f7ef8138" providerId="LiveId" clId="{677D7F95-5FE7-48E7-AD86-42211E234EF4}" dt="2023-07-17T23:56:12.005" v="4" actId="478"/>
          <ac:grpSpMkLst>
            <pc:docMk/>
            <pc:sldMk cId="1787025739" sldId="381"/>
            <ac:grpSpMk id="19" creationId="{1B8250F5-475F-721B-4961-F7F4932DDAE0}"/>
          </ac:grpSpMkLst>
        </pc:grpChg>
        <pc:inkChg chg="del">
          <ac:chgData name="代數白痴 顧" userId="316db6a4f7ef8138" providerId="LiveId" clId="{677D7F95-5FE7-48E7-AD86-42211E234EF4}" dt="2023-07-17T23:55:27.200" v="1" actId="478"/>
          <ac:inkMkLst>
            <pc:docMk/>
            <pc:sldMk cId="1787025739" sldId="381"/>
            <ac:inkMk id="3" creationId="{9287B28B-D45C-183E-5FE7-96333A09C6AC}"/>
          </ac:inkMkLst>
        </pc:inkChg>
      </pc:sldChg>
      <pc:sldChg chg="new del">
        <pc:chgData name="代數白痴 顧" userId="316db6a4f7ef8138" providerId="LiveId" clId="{677D7F95-5FE7-48E7-AD86-42211E234EF4}" dt="2023-07-18T01:11:54.182" v="6737" actId="2696"/>
        <pc:sldMkLst>
          <pc:docMk/>
          <pc:sldMk cId="1941898077" sldId="382"/>
        </pc:sldMkLst>
      </pc:sldChg>
    </pc:docChg>
  </pc:docChgLst>
  <pc:docChgLst>
    <pc:chgData name="代數白痴 顧" userId="316db6a4f7ef8138" providerId="LiveId" clId="{B183398C-3223-4551-BFD8-DE24E39287AE}"/>
    <pc:docChg chg="undo custSel modSld sldOrd">
      <pc:chgData name="代數白痴 顧" userId="316db6a4f7ef8138" providerId="LiveId" clId="{B183398C-3223-4551-BFD8-DE24E39287AE}" dt="2023-09-20T00:47:26.721" v="4674" actId="20577"/>
      <pc:docMkLst>
        <pc:docMk/>
      </pc:docMkLst>
      <pc:sldChg chg="addSp delSp modSp mod ord modTransition">
        <pc:chgData name="代數白痴 顧" userId="316db6a4f7ef8138" providerId="LiveId" clId="{B183398C-3223-4551-BFD8-DE24E39287AE}" dt="2023-09-20T00:47:26.721" v="4674" actId="20577"/>
        <pc:sldMkLst>
          <pc:docMk/>
          <pc:sldMk cId="754667137" sldId="386"/>
        </pc:sldMkLst>
        <pc:spChg chg="mod">
          <ac:chgData name="代數白痴 顧" userId="316db6a4f7ef8138" providerId="LiveId" clId="{B183398C-3223-4551-BFD8-DE24E39287AE}" dt="2023-09-19T07:31:44.872" v="2597"/>
          <ac:spMkLst>
            <pc:docMk/>
            <pc:sldMk cId="754667137" sldId="386"/>
            <ac:spMk id="4" creationId="{5A46D45A-2AAF-8B2E-9EAE-5D4F0CFD9267}"/>
          </ac:spMkLst>
        </pc:spChg>
        <pc:spChg chg="mod">
          <ac:chgData name="代數白痴 顧" userId="316db6a4f7ef8138" providerId="LiveId" clId="{B183398C-3223-4551-BFD8-DE24E39287AE}" dt="2023-09-19T07:31:44.872" v="2597"/>
          <ac:spMkLst>
            <pc:docMk/>
            <pc:sldMk cId="754667137" sldId="386"/>
            <ac:spMk id="5" creationId="{AC5DB079-7230-A8B5-CBCF-54902CF3E501}"/>
          </ac:spMkLst>
        </pc:spChg>
        <pc:spChg chg="mod">
          <ac:chgData name="代數白痴 顧" userId="316db6a4f7ef8138" providerId="LiveId" clId="{B183398C-3223-4551-BFD8-DE24E39287AE}" dt="2023-09-19T07:35:36.178" v="3199" actId="20577"/>
          <ac:spMkLst>
            <pc:docMk/>
            <pc:sldMk cId="754667137" sldId="386"/>
            <ac:spMk id="6" creationId="{8EC3E3B1-31AA-2A99-7EB9-2ED9F366F557}"/>
          </ac:spMkLst>
        </pc:spChg>
        <pc:spChg chg="mod">
          <ac:chgData name="代數白痴 顧" userId="316db6a4f7ef8138" providerId="LiveId" clId="{B183398C-3223-4551-BFD8-DE24E39287AE}" dt="2023-09-19T07:31:44.872" v="2597"/>
          <ac:spMkLst>
            <pc:docMk/>
            <pc:sldMk cId="754667137" sldId="386"/>
            <ac:spMk id="7" creationId="{1CF3545A-82E4-B8EC-2BF8-289A598ED2F6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8" creationId="{0DB31CC7-9EB6-B8CE-E147-C73EDF7079C4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9" creationId="{1D86AD7B-3265-33DA-C554-60EC32D308FA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0" creationId="{26786C2D-381F-2616-6CB4-430D2178F38B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1" creationId="{3A5C5E40-65B7-99EC-0AFB-F809FFAA4EDC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2" creationId="{301BAB38-CF58-05B8-E264-E5F8C768D372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3" creationId="{22E2BC7F-16FC-5DCD-0E98-B372566EC48B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4" creationId="{CD562854-C6F7-CFE6-DDA3-C1EB721C14BC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5" creationId="{39D9D7CD-60EC-2690-7381-33341A835CEE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16" creationId="{5754F49E-29F0-2EF0-3512-1697FFB0CED2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6" creationId="{87D334EF-6A81-81DF-A7B2-C6C778C46937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7" creationId="{9E599298-1559-42CF-12A1-33D7126C7929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17" creationId="{B406051D-6F1E-A3CC-DF59-EBB87A138FC6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8" creationId="{CBDC4F46-4256-0812-65D0-E6E174CB7891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18" creationId="{CF819AB3-4A9D-9133-65E5-F7ABF1B770EA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9" creationId="{B07816E4-853B-2119-E703-013F9B3666CD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0" creationId="{BB4E3D4D-B837-64A0-6629-9F0DD617FE57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1" creationId="{E5F035B8-03BB-01C6-5700-37734FE4F51B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2" creationId="{E92FBBA6-3A9C-17EC-DC43-B8AA3EF274F5}"/>
          </ac:spMkLst>
        </pc:spChg>
        <pc:spChg chg="mod">
          <ac:chgData name="代數白痴 顧" userId="316db6a4f7ef8138" providerId="LiveId" clId="{B183398C-3223-4551-BFD8-DE24E39287AE}" dt="2023-09-20T00:26:34.371" v="3624" actId="20577"/>
          <ac:spMkLst>
            <pc:docMk/>
            <pc:sldMk cId="754667137" sldId="386"/>
            <ac:spMk id="23" creationId="{00000000-0000-0000-0000-000000000000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4" creationId="{42AD7D4B-3630-1EDD-1992-5BDF1A7192E2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5" creationId="{3A0CD06A-6A2C-83F6-7BBE-5ACDEA0CAB34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6" creationId="{181CD530-8FB2-B8FB-751E-906F317038F0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7" creationId="{8B0D90C6-07F7-B47C-DE3A-1319C94F81B0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8" creationId="{B9453204-D690-6D20-5D5E-05B4F252EBDA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9" creationId="{F80B722F-722F-5E77-F136-8F4AA1B3100F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30" creationId="{D699D318-1359-4262-1BC9-D393D27F4A92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31" creationId="{3914C3B6-23D1-9A69-46B6-ECCCC3810DC6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32" creationId="{BE8CBEA7-A367-5CAD-A0CC-0DA15FE56F04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33" creationId="{BC3AAEF1-BDCD-4400-BBA5-108D814FB07A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34" creationId="{B10894B9-9B5F-611E-96F3-0B7CAB915F4B}"/>
          </ac:spMkLst>
        </pc:spChg>
        <pc:spChg chg="add mod or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34" creationId="{D4B48CA5-AAA8-26B2-FC6B-286F887D7BB7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35" creationId="{6A21E600-BFB8-B639-F417-901437BB5816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39" creationId="{7776537A-67DC-B447-CF19-9AEBD1562305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40" creationId="{B6DD4348-677D-DA82-2EC7-C95A9A1745C6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41" creationId="{F4E5CC02-638F-26F7-E062-A9DAAF448D59}"/>
          </ac:spMkLst>
        </pc:spChg>
        <pc:spChg chg="add mod or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45" creationId="{C291A21E-2A01-B206-AE24-D56F1C66D0DD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46" creationId="{8538FDC8-F961-2CAD-83FB-BA1DC045E5B7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49" creationId="{3CD45AC4-9459-8CC8-1471-56F381C5B8D0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50" creationId="{8D664B52-2BAB-B0B3-42FE-35B2DF33E238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51" creationId="{4B24AA49-220D-8CE2-857C-ADFC9B53B42E}"/>
          </ac:spMkLst>
        </pc:spChg>
        <pc:spChg chg="add mod or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55" creationId="{AA7DF23F-5A42-D58A-D452-40DAEE7173BF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56" creationId="{C70AE3B7-E5A6-48BC-5A35-2216BA502528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59" creationId="{AB74BB6C-AFC1-E0C2-792A-1A2B5551BECE}"/>
          </ac:spMkLst>
        </pc:spChg>
        <pc:spChg chg="mod">
          <ac:chgData name="代數白痴 顧" userId="316db6a4f7ef8138" providerId="LiveId" clId="{B183398C-3223-4551-BFD8-DE24E39287AE}" dt="2023-09-20T00:47:26.721" v="4674" actId="20577"/>
          <ac:spMkLst>
            <pc:docMk/>
            <pc:sldMk cId="754667137" sldId="386"/>
            <ac:spMk id="60" creationId="{90ECAF3B-FFFF-A531-AFBE-31708C7D891C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61" creationId="{62814729-E4C4-A752-080D-A931CC004F90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62" creationId="{CA4F4A71-8563-4CBD-9612-AE104071FBDA}"/>
          </ac:spMkLst>
        </pc:spChg>
        <pc:spChg chg="add mod or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66" creationId="{8DBDAB1F-3F47-2D44-514B-FF41A08F92B7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67" creationId="{C58DF2A8-343B-BE25-C21B-5BCC48D8887E}"/>
          </ac:spMkLst>
        </pc:spChg>
        <pc:spChg chg="add del mod">
          <ac:chgData name="代數白痴 顧" userId="316db6a4f7ef8138" providerId="LiveId" clId="{B183398C-3223-4551-BFD8-DE24E39287AE}" dt="2023-09-20T00:45:23.135" v="4443" actId="478"/>
          <ac:spMkLst>
            <pc:docMk/>
            <pc:sldMk cId="754667137" sldId="386"/>
            <ac:spMk id="72" creationId="{9065A8EB-1380-FC1D-21A4-F43A831B218A}"/>
          </ac:spMkLst>
        </pc:spChg>
        <pc:spChg chg="add del mod">
          <ac:chgData name="代數白痴 顧" userId="316db6a4f7ef8138" providerId="LiveId" clId="{B183398C-3223-4551-BFD8-DE24E39287AE}" dt="2023-09-20T00:45:26.338" v="4445" actId="478"/>
          <ac:spMkLst>
            <pc:docMk/>
            <pc:sldMk cId="754667137" sldId="386"/>
            <ac:spMk id="73" creationId="{336A9744-53DB-5C90-6A35-66A92F9C4826}"/>
          </ac:spMkLst>
        </pc:spChg>
        <pc:spChg chg="add del mod">
          <ac:chgData name="代數白痴 顧" userId="316db6a4f7ef8138" providerId="LiveId" clId="{B183398C-3223-4551-BFD8-DE24E39287AE}" dt="2023-09-20T00:45:32.397" v="4448" actId="478"/>
          <ac:spMkLst>
            <pc:docMk/>
            <pc:sldMk cId="754667137" sldId="386"/>
            <ac:spMk id="78" creationId="{ABBFF826-C7E7-E884-DF41-09D56114DC65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90" creationId="{0AABA280-7F71-CDE8-261C-F44E750B1396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107" creationId="{FA4D8D0D-595F-F3BF-294A-36BF87218051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112" creationId="{C6C3C595-B151-BCD5-6AD2-7A9D077217B2}"/>
          </ac:spMkLst>
        </pc:spChg>
        <pc:grpChg chg="add del mod">
          <ac:chgData name="代數白痴 顧" userId="316db6a4f7ef8138" providerId="LiveId" clId="{B183398C-3223-4551-BFD8-DE24E39287AE}" dt="2023-09-20T00:37:40.836" v="4160" actId="478"/>
          <ac:grpSpMkLst>
            <pc:docMk/>
            <pc:sldMk cId="754667137" sldId="386"/>
            <ac:grpSpMk id="2" creationId="{0689F27C-5C23-AFC5-B581-1170D7E97974}"/>
          </ac:grpSpMkLst>
        </pc:grpChg>
        <pc:picChg chg="add del mod">
          <ac:chgData name="代數白痴 顧" userId="316db6a4f7ef8138" providerId="LiveId" clId="{B183398C-3223-4551-BFD8-DE24E39287AE}" dt="2023-09-20T00:30:21.334" v="3708" actId="478"/>
          <ac:picMkLst>
            <pc:docMk/>
            <pc:sldMk cId="754667137" sldId="386"/>
            <ac:picMk id="9" creationId="{049E7186-DD57-9543-1EE6-6634D1643DD5}"/>
          </ac:picMkLst>
        </pc:picChg>
        <pc:cxnChg chg="mod">
          <ac:chgData name="代數白痴 顧" userId="316db6a4f7ef8138" providerId="LiveId" clId="{B183398C-3223-4551-BFD8-DE24E39287AE}" dt="2023-09-19T07:31:44.872" v="2597"/>
          <ac:cxnSpMkLst>
            <pc:docMk/>
            <pc:sldMk cId="754667137" sldId="386"/>
            <ac:cxnSpMk id="3" creationId="{2D02EBE9-F1B9-2491-44A6-572D3A6105AE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11" creationId="{E4DF225D-C1A1-9242-AAB2-5EEFA2345930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14" creationId="{29E321DE-739E-5589-734F-19544167270D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20" creationId="{637BF08F-B6FD-D2C7-C0A9-663D8DB4221A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22" creationId="{9847AC17-8F88-BE6C-1472-A5AF95A36B6F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28" creationId="{9ACD6245-8D7A-56B5-54A3-DC4F21608589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37" creationId="{3D171F9D-5482-2848-D5B5-9ACBF367EF06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38" creationId="{C24963F8-DCB2-E10A-1CEF-C20D4AA69C9A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42" creationId="{959C991D-0B61-7376-6A1C-ED396308A203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43" creationId="{C1C6507E-1F83-3C2B-C749-E08AE4648031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44" creationId="{0E218771-1ABE-ED67-90AF-E17269FEF8A0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47" creationId="{A278C6D2-6C9A-F873-C7F9-2327A1069319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48" creationId="{DCFE519E-5BF6-F942-C51A-EE58CDD239E9}"/>
          </ac:cxnSpMkLst>
        </pc:cxnChg>
        <pc:cxnChg chg="add mod">
          <ac:chgData name="代數白痴 顧" userId="316db6a4f7ef8138" providerId="LiveId" clId="{B183398C-3223-4551-BFD8-DE24E39287AE}" dt="2023-09-20T00:45:05.303" v="4440" actId="14100"/>
          <ac:cxnSpMkLst>
            <pc:docMk/>
            <pc:sldMk cId="754667137" sldId="386"/>
            <ac:cxnSpMk id="52" creationId="{458169C0-9F16-1266-7E10-2364780B527B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53" creationId="{67CCF68D-CB3E-4BC6-14A5-13F3587A75F4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54" creationId="{ED4954EE-1CA0-0FB7-310E-BAA3EEC6BED9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57" creationId="{B03DCD9E-4E72-7E05-ADC9-E2E6799EDE10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58" creationId="{417003E0-44F4-CC76-5A29-BE36D43210E5}"/>
          </ac:cxnSpMkLst>
        </pc:cxnChg>
        <pc:cxnChg chg="add mod">
          <ac:chgData name="代數白痴 顧" userId="316db6a4f7ef8138" providerId="LiveId" clId="{B183398C-3223-4551-BFD8-DE24E39287AE}" dt="2023-09-20T00:44:57.495" v="4439" actId="14100"/>
          <ac:cxnSpMkLst>
            <pc:docMk/>
            <pc:sldMk cId="754667137" sldId="386"/>
            <ac:cxnSpMk id="63" creationId="{CC7EF02B-06F2-68BC-FA85-D1548B24DA9B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64" creationId="{A6B2FA41-AB03-2A3F-998A-EE8E12452481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65" creationId="{DFBFA1AE-52B4-3545-31DA-F93B9A012BAF}"/>
          </ac:cxnSpMkLst>
        </pc:cxnChg>
        <pc:cxnChg chg="add del mod">
          <ac:chgData name="代數白痴 顧" userId="316db6a4f7ef8138" providerId="LiveId" clId="{B183398C-3223-4551-BFD8-DE24E39287AE}" dt="2023-09-20T00:45:18.469" v="4442" actId="478"/>
          <ac:cxnSpMkLst>
            <pc:docMk/>
            <pc:sldMk cId="754667137" sldId="386"/>
            <ac:cxnSpMk id="69" creationId="{61F6D649-57C1-A49E-BBA8-E99AB6F6E8AB}"/>
          </ac:cxnSpMkLst>
        </pc:cxnChg>
        <pc:cxnChg chg="add del mod">
          <ac:chgData name="代數白痴 顧" userId="316db6a4f7ef8138" providerId="LiveId" clId="{B183398C-3223-4551-BFD8-DE24E39287AE}" dt="2023-09-20T00:45:24.490" v="4444" actId="478"/>
          <ac:cxnSpMkLst>
            <pc:docMk/>
            <pc:sldMk cId="754667137" sldId="386"/>
            <ac:cxnSpMk id="71" creationId="{3B8EAC0C-E018-F5A9-4BA1-852724DE8ED1}"/>
          </ac:cxnSpMkLst>
        </pc:cxnChg>
        <pc:cxnChg chg="add del mod">
          <ac:chgData name="代數白痴 顧" userId="316db6a4f7ef8138" providerId="LiveId" clId="{B183398C-3223-4551-BFD8-DE24E39287AE}" dt="2023-09-20T00:45:17.335" v="4441" actId="478"/>
          <ac:cxnSpMkLst>
            <pc:docMk/>
            <pc:sldMk cId="754667137" sldId="386"/>
            <ac:cxnSpMk id="75" creationId="{32C4CCAD-9F4F-BCA6-2832-6703B0BE1702}"/>
          </ac:cxnSpMkLst>
        </pc:cxnChg>
        <pc:cxnChg chg="add del mod">
          <ac:chgData name="代數白痴 顧" userId="316db6a4f7ef8138" providerId="LiveId" clId="{B183398C-3223-4551-BFD8-DE24E39287AE}" dt="2023-09-20T00:45:27.768" v="4446" actId="478"/>
          <ac:cxnSpMkLst>
            <pc:docMk/>
            <pc:sldMk cId="754667137" sldId="386"/>
            <ac:cxnSpMk id="77" creationId="{38918D2C-81E5-E235-E749-7821C2F8334D}"/>
          </ac:cxnSpMkLst>
        </pc:cxnChg>
        <pc:cxnChg chg="add del mod">
          <ac:chgData name="代數白痴 顧" userId="316db6a4f7ef8138" providerId="LiveId" clId="{B183398C-3223-4551-BFD8-DE24E39287AE}" dt="2023-09-20T00:45:33.274" v="4449" actId="478"/>
          <ac:cxnSpMkLst>
            <pc:docMk/>
            <pc:sldMk cId="754667137" sldId="386"/>
            <ac:cxnSpMk id="79" creationId="{62016457-5BCA-CF3F-D371-88DCB5A07D73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81" creationId="{20D8CF43-D3A2-0C83-163A-CDF3C1EF4106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86" creationId="{C9C0C1C7-26B1-8C15-B829-6BF6BB8BAEB1}"/>
          </ac:cxnSpMkLst>
        </pc:cxnChg>
        <pc:cxnChg chg="add del mod">
          <ac:chgData name="代數白痴 顧" userId="316db6a4f7ef8138" providerId="LiveId" clId="{B183398C-3223-4551-BFD8-DE24E39287AE}" dt="2023-09-20T00:39:35.421" v="4186" actId="478"/>
          <ac:cxnSpMkLst>
            <pc:docMk/>
            <pc:sldMk cId="754667137" sldId="386"/>
            <ac:cxnSpMk id="91" creationId="{01891F09-151D-31A4-8942-C94D1D48F6EC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95" creationId="{71092705-B531-CE26-7913-650BD3A86BD1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96" creationId="{32E7D953-FFA9-044A-DD0E-CFFF40D4BCC0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98" creationId="{660C9326-92A0-7CCA-AC14-CAB135B61165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108" creationId="{77847ECA-8683-2B88-AF25-58C2EF244C8E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109" creationId="{78CC8531-E4E8-EC35-2837-672879D79BE4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110" creationId="{94E3FB83-FA3F-3750-0573-D98A23F315CC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113" creationId="{4BE020D8-51FD-7463-7994-32F301490CCA}"/>
          </ac:cxnSpMkLst>
        </pc:cxnChg>
      </pc:sldChg>
      <pc:sldChg chg="modSp mod modTransition">
        <pc:chgData name="代數白痴 顧" userId="316db6a4f7ef8138" providerId="LiveId" clId="{B183398C-3223-4551-BFD8-DE24E39287AE}" dt="2023-09-19T07:25:55.282" v="2594"/>
        <pc:sldMkLst>
          <pc:docMk/>
          <pc:sldMk cId="731354489" sldId="387"/>
        </pc:sldMkLst>
        <pc:spChg chg="mod">
          <ac:chgData name="代數白痴 顧" userId="316db6a4f7ef8138" providerId="LiveId" clId="{B183398C-3223-4551-BFD8-DE24E39287AE}" dt="2023-09-19T06:31:50.786" v="1417" actId="1035"/>
          <ac:spMkLst>
            <pc:docMk/>
            <pc:sldMk cId="731354489" sldId="387"/>
            <ac:spMk id="7" creationId="{B0096290-3663-9075-B956-0AE9868927D8}"/>
          </ac:spMkLst>
        </pc:spChg>
        <pc:spChg chg="mod">
          <ac:chgData name="代數白痴 顧" userId="316db6a4f7ef8138" providerId="LiveId" clId="{B183398C-3223-4551-BFD8-DE24E39287AE}" dt="2023-09-19T06:31:50.786" v="1417" actId="1035"/>
          <ac:spMkLst>
            <pc:docMk/>
            <pc:sldMk cId="731354489" sldId="387"/>
            <ac:spMk id="9" creationId="{8AA9346C-DDDA-D585-DDA6-CC633F82C8F8}"/>
          </ac:spMkLst>
        </pc:spChg>
        <pc:spChg chg="mod">
          <ac:chgData name="代數白痴 顧" userId="316db6a4f7ef8138" providerId="LiveId" clId="{B183398C-3223-4551-BFD8-DE24E39287AE}" dt="2023-09-19T06:31:50.786" v="1417" actId="1035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B183398C-3223-4551-BFD8-DE24E39287AE}" dt="2023-09-19T06:31:15.499" v="1402" actId="20577"/>
          <ac:spMkLst>
            <pc:docMk/>
            <pc:sldMk cId="731354489" sldId="387"/>
            <ac:spMk id="11" creationId="{E1DEF969-CD1F-71E8-E876-61349B137731}"/>
          </ac:spMkLst>
        </pc:spChg>
        <pc:spChg chg="mod">
          <ac:chgData name="代數白痴 顧" userId="316db6a4f7ef8138" providerId="LiveId" clId="{B183398C-3223-4551-BFD8-DE24E39287AE}" dt="2023-09-19T06:31:56.681" v="1418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B183398C-3223-4551-BFD8-DE24E39287AE}" dt="2023-09-19T06:36:00.622" v="1821" actId="20577"/>
          <ac:spMkLst>
            <pc:docMk/>
            <pc:sldMk cId="731354489" sldId="387"/>
            <ac:spMk id="60" creationId="{90ECAF3B-FFFF-A531-AFBE-31708C7D891C}"/>
          </ac:spMkLst>
        </pc:spChg>
        <pc:grpChg chg="mod">
          <ac:chgData name="代數白痴 顧" userId="316db6a4f7ef8138" providerId="LiveId" clId="{B183398C-3223-4551-BFD8-DE24E39287AE}" dt="2023-09-19T06:27:52.115" v="780" actId="1035"/>
          <ac:grpSpMkLst>
            <pc:docMk/>
            <pc:sldMk cId="731354489" sldId="387"/>
            <ac:grpSpMk id="5" creationId="{89C8AF9F-0B58-DD6F-FB5C-42B7BE73955B}"/>
          </ac:grpSpMkLst>
        </pc:grpChg>
        <pc:cxnChg chg="mod">
          <ac:chgData name="代數白痴 顧" userId="316db6a4f7ef8138" providerId="LiveId" clId="{B183398C-3223-4551-BFD8-DE24E39287AE}" dt="2023-09-19T06:31:50.786" v="1417" actId="1035"/>
          <ac:cxnSpMkLst>
            <pc:docMk/>
            <pc:sldMk cId="731354489" sldId="387"/>
            <ac:cxnSpMk id="6" creationId="{A7B11E46-14D2-3034-B912-07129D071934}"/>
          </ac:cxnSpMkLst>
        </pc:cxnChg>
      </pc:sldChg>
      <pc:sldChg chg="modSp mod modTransition modNotesTx">
        <pc:chgData name="代數白痴 顧" userId="316db6a4f7ef8138" providerId="LiveId" clId="{B183398C-3223-4551-BFD8-DE24E39287AE}" dt="2023-09-19T07:25:55.278" v="2593"/>
        <pc:sldMkLst>
          <pc:docMk/>
          <pc:sldMk cId="151402070" sldId="390"/>
        </pc:sldMkLst>
        <pc:spChg chg="mod">
          <ac:chgData name="代數白痴 顧" userId="316db6a4f7ef8138" providerId="LiveId" clId="{B183398C-3223-4551-BFD8-DE24E39287AE}" dt="2023-09-19T06:21:44.971" v="35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modTransition">
        <pc:chgData name="代數白痴 顧" userId="316db6a4f7ef8138" providerId="LiveId" clId="{B183398C-3223-4551-BFD8-DE24E39287AE}" dt="2023-09-19T07:25:55.283" v="2595"/>
        <pc:sldMkLst>
          <pc:docMk/>
          <pc:sldMk cId="2267038628" sldId="392"/>
        </pc:sldMkLst>
        <pc:spChg chg="mod">
          <ac:chgData name="代數白痴 顧" userId="316db6a4f7ef8138" providerId="LiveId" clId="{B183398C-3223-4551-BFD8-DE24E39287AE}" dt="2023-09-19T07:18:37.290" v="2440" actId="113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B183398C-3223-4551-BFD8-DE24E39287AE}" dt="2023-09-19T07:18:42.404" v="2445" actId="5793"/>
          <ac:spMkLst>
            <pc:docMk/>
            <pc:sldMk cId="2267038628" sldId="392"/>
            <ac:spMk id="10" creationId="{3DE5A842-2134-9639-2AC0-310AE1A246E8}"/>
          </ac:spMkLst>
        </pc:spChg>
        <pc:spChg chg="mod">
          <ac:chgData name="代數白痴 顧" userId="316db6a4f7ef8138" providerId="LiveId" clId="{B183398C-3223-4551-BFD8-DE24E39287AE}" dt="2023-09-19T06:33:10.409" v="1443" actId="20577"/>
          <ac:spMkLst>
            <pc:docMk/>
            <pc:sldMk cId="2267038628" sldId="392"/>
            <ac:spMk id="23" creationId="{00000000-0000-0000-0000-000000000000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1" creationId="{C09DE6BA-320D-42D7-F7FA-7F85BAB2A7BA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2" creationId="{08327DEC-E1AD-9052-CA54-24031C1ACB67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3" creationId="{AF8886DE-68B3-8179-B29C-991A84DD25BD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4" creationId="{E86217CF-0464-97CE-6D52-80FD17EE5030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5" creationId="{733F95C2-E70B-BDC1-C49D-1341069A581C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6" creationId="{C6142AC7-BDDD-5550-04B8-A5C018848054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7" creationId="{FEBC1EE9-AA9D-15A0-9A72-E1064B407FAD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8" creationId="{71E4668E-4DE1-28E2-7E69-4176C2049056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9" creationId="{3CB60DF3-5ED3-FC51-B427-596AC88AD126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40" creationId="{77BAD00D-0445-B8C0-E608-EE88E2949602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45" creationId="{6D3A60CB-CA21-1BC9-46C9-152F8B90DF31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46" creationId="{CBEC9E16-0B2F-7E77-53B9-4607C4D2614D}"/>
          </ac:spMkLst>
        </pc:spChg>
        <pc:spChg chg="add mod">
          <ac:chgData name="代數白痴 顧" userId="316db6a4f7ef8138" providerId="LiveId" clId="{B183398C-3223-4551-BFD8-DE24E39287AE}" dt="2023-09-19T07:19:30.444" v="2453" actId="2711"/>
          <ac:spMkLst>
            <pc:docMk/>
            <pc:sldMk cId="2267038628" sldId="392"/>
            <ac:spMk id="48" creationId="{88452877-8DED-1F21-19FF-3F87A66A6B80}"/>
          </ac:spMkLst>
        </pc:spChg>
        <pc:spChg chg="add mod">
          <ac:chgData name="代數白痴 顧" userId="316db6a4f7ef8138" providerId="LiveId" clId="{B183398C-3223-4551-BFD8-DE24E39287AE}" dt="2023-09-19T07:19:44.410" v="2459" actId="1076"/>
          <ac:spMkLst>
            <pc:docMk/>
            <pc:sldMk cId="2267038628" sldId="392"/>
            <ac:spMk id="49" creationId="{9A0CDBF4-394B-0785-C73B-22FCD150766B}"/>
          </ac:spMkLst>
        </pc:spChg>
        <pc:spChg chg="mod">
          <ac:chgData name="代數白痴 顧" userId="316db6a4f7ef8138" providerId="LiveId" clId="{B183398C-3223-4551-BFD8-DE24E39287AE}" dt="2023-09-19T06:35:53.635" v="1817" actId="20577"/>
          <ac:spMkLst>
            <pc:docMk/>
            <pc:sldMk cId="2267038628" sldId="392"/>
            <ac:spMk id="60" creationId="{90ECAF3B-FFFF-A531-AFBE-31708C7D891C}"/>
          </ac:spMkLst>
        </pc:spChg>
        <pc:grpChg chg="mod">
          <ac:chgData name="代數白痴 顧" userId="316db6a4f7ef8138" providerId="LiveId" clId="{B183398C-3223-4551-BFD8-DE24E39287AE}" dt="2023-09-19T07:13:49.164" v="2211" actId="1036"/>
          <ac:grpSpMkLst>
            <pc:docMk/>
            <pc:sldMk cId="2267038628" sldId="392"/>
            <ac:grpSpMk id="3" creationId="{B7912554-F7C1-5852-8AB5-6489B5423E94}"/>
          </ac:grpSpMkLst>
        </pc:grpChg>
        <pc:picChg chg="add mod">
          <ac:chgData name="代數白痴 顧" userId="316db6a4f7ef8138" providerId="LiveId" clId="{B183398C-3223-4551-BFD8-DE24E39287AE}" dt="2023-09-19T07:13:04.825" v="2165" actId="1076"/>
          <ac:picMkLst>
            <pc:docMk/>
            <pc:sldMk cId="2267038628" sldId="392"/>
            <ac:picMk id="5" creationId="{ED6C6582-BC2B-B1E2-282F-2D7B7AD200F8}"/>
          </ac:picMkLst>
        </pc:picChg>
        <pc:picChg chg="add del mod">
          <ac:chgData name="代數白痴 顧" userId="316db6a4f7ef8138" providerId="LiveId" clId="{B183398C-3223-4551-BFD8-DE24E39287AE}" dt="2023-09-19T07:07:57.568" v="2139" actId="478"/>
          <ac:picMkLst>
            <pc:docMk/>
            <pc:sldMk cId="2267038628" sldId="392"/>
            <ac:picMk id="11" creationId="{B0030309-7FCB-45DA-803B-B5FE44D04A7B}"/>
          </ac:picMkLst>
        </pc:pic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13" creationId="{E6F04A88-C022-20B4-38DF-FAD2489FFC17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15" creationId="{0744E7DB-3EF3-3CCD-DBD2-A488B12E1EAE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18" creationId="{9FDC1AFB-A13F-E1E8-7E96-630B267811C2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19" creationId="{CB33CE86-557F-6311-196C-7CF9DCB4E7D9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20" creationId="{030C09E4-035D-8760-24E5-04C935A4C287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22" creationId="{403AD63D-A29C-A8CE-AD5A-E9F9EBEC0E82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25" creationId="{4B0BCC87-8670-3781-8ACF-9C39C200F581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26" creationId="{A0B58DE1-2D13-D5D3-8839-95867F931049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28" creationId="{A7D47334-5437-A79D-6707-879B5AE7A931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29" creationId="{54D8980F-FAC9-45BB-31A3-6343C85C1567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30" creationId="{A8228A43-8BA4-9145-6DAA-33D717062830}"/>
          </ac:cxnSpMkLst>
        </pc:cxnChg>
        <pc:cxnChg chg="add del mod">
          <ac:chgData name="代數白痴 顧" userId="316db6a4f7ef8138" providerId="LiveId" clId="{B183398C-3223-4551-BFD8-DE24E39287AE}" dt="2023-09-19T07:04:51.440" v="2050" actId="478"/>
          <ac:cxnSpMkLst>
            <pc:docMk/>
            <pc:sldMk cId="2267038628" sldId="392"/>
            <ac:cxnSpMk id="42" creationId="{CCD790DD-3DD7-8994-3FE6-6BC338D9E706}"/>
          </ac:cxnSpMkLst>
        </pc:cxnChg>
        <pc:cxnChg chg="add del">
          <ac:chgData name="代數白痴 顧" userId="316db6a4f7ef8138" providerId="LiveId" clId="{B183398C-3223-4551-BFD8-DE24E39287AE}" dt="2023-09-19T07:05:05.281" v="2052" actId="478"/>
          <ac:cxnSpMkLst>
            <pc:docMk/>
            <pc:sldMk cId="2267038628" sldId="392"/>
            <ac:cxnSpMk id="44" creationId="{0589FC01-2703-13EC-2B5E-5682B94DB9F6}"/>
          </ac:cxnSpMkLst>
        </pc:cxnChg>
      </pc:sldChg>
    </pc:docChg>
  </pc:docChgLst>
  <pc:docChgLst>
    <pc:chgData name="代數白痴 顧" userId="316db6a4f7ef8138" providerId="LiveId" clId="{FF2F3095-821C-47E1-AA82-EFEDBBD8D84B}"/>
    <pc:docChg chg="undo custSel modSld">
      <pc:chgData name="代數白痴 顧" userId="316db6a4f7ef8138" providerId="LiveId" clId="{FF2F3095-821C-47E1-AA82-EFEDBBD8D84B}" dt="2023-09-06T07:50:04.875" v="1746" actId="20577"/>
      <pc:docMkLst>
        <pc:docMk/>
      </pc:docMkLst>
      <pc:sldChg chg="addSp modSp mod modTransition modAnim">
        <pc:chgData name="代數白痴 顧" userId="316db6a4f7ef8138" providerId="LiveId" clId="{FF2F3095-821C-47E1-AA82-EFEDBBD8D84B}" dt="2023-09-06T07:45:15.013" v="1325"/>
        <pc:sldMkLst>
          <pc:docMk/>
          <pc:sldMk cId="754667137" sldId="386"/>
        </pc:sldMkLst>
        <pc:spChg chg="mod">
          <ac:chgData name="代數白痴 顧" userId="316db6a4f7ef8138" providerId="LiveId" clId="{FF2F3095-821C-47E1-AA82-EFEDBBD8D84B}" dt="2023-09-06T07:41:11.658" v="1090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FF2F3095-821C-47E1-AA82-EFEDBBD8D84B}" dt="2023-09-06T07:38:40.603" v="987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FF2F3095-821C-47E1-AA82-EFEDBBD8D84B}" dt="2023-09-06T07:44:01.003" v="1319" actId="20577"/>
          <ac:spMkLst>
            <pc:docMk/>
            <pc:sldMk cId="754667137" sldId="386"/>
            <ac:spMk id="89" creationId="{9E8FE398-ED8E-E5DE-BD50-E0471252FAF6}"/>
          </ac:spMkLst>
        </pc:spChg>
        <pc:grpChg chg="mod">
          <ac:chgData name="代數白痴 顧" userId="316db6a4f7ef8138" providerId="LiveId" clId="{FF2F3095-821C-47E1-AA82-EFEDBBD8D84B}" dt="2023-09-06T07:45:12.355" v="1324" actId="164"/>
          <ac:grpSpMkLst>
            <pc:docMk/>
            <pc:sldMk cId="754667137" sldId="386"/>
            <ac:grpSpMk id="2" creationId="{9204BB33-F861-B3E8-E94D-762DF3B9352D}"/>
          </ac:grpSpMkLst>
        </pc:grpChg>
        <pc:grpChg chg="add mod">
          <ac:chgData name="代數白痴 顧" userId="316db6a4f7ef8138" providerId="LiveId" clId="{FF2F3095-821C-47E1-AA82-EFEDBBD8D84B}" dt="2023-09-06T07:45:12.355" v="1324" actId="164"/>
          <ac:grpSpMkLst>
            <pc:docMk/>
            <pc:sldMk cId="754667137" sldId="386"/>
            <ac:grpSpMk id="7" creationId="{2F048655-EE61-EF8F-145A-AE6D8F871CF8}"/>
          </ac:grpSpMkLst>
        </pc:grpChg>
        <pc:graphicFrameChg chg="add mod">
          <ac:chgData name="代數白痴 顧" userId="316db6a4f7ef8138" providerId="LiveId" clId="{FF2F3095-821C-47E1-AA82-EFEDBBD8D84B}" dt="2023-09-06T07:37:15.246" v="876" actId="1038"/>
          <ac:graphicFrameMkLst>
            <pc:docMk/>
            <pc:sldMk cId="754667137" sldId="386"/>
            <ac:graphicFrameMk id="3" creationId="{85A15C52-0676-83FA-93E0-0895BBAEB0DD}"/>
          </ac:graphicFrameMkLst>
        </pc:graphicFrameChg>
        <pc:graphicFrameChg chg="add mod">
          <ac:chgData name="代數白痴 顧" userId="316db6a4f7ef8138" providerId="LiveId" clId="{FF2F3095-821C-47E1-AA82-EFEDBBD8D84B}" dt="2023-09-06T07:39:17.283" v="1063" actId="1037"/>
          <ac:graphicFrameMkLst>
            <pc:docMk/>
            <pc:sldMk cId="754667137" sldId="386"/>
            <ac:graphicFrameMk id="4" creationId="{B6B88A43-7652-B905-A9F2-8F4084810049}"/>
          </ac:graphicFrameMkLst>
        </pc:graphicFrameChg>
        <pc:graphicFrameChg chg="add mod">
          <ac:chgData name="代數白痴 顧" userId="316db6a4f7ef8138" providerId="LiveId" clId="{FF2F3095-821C-47E1-AA82-EFEDBBD8D84B}" dt="2023-09-06T07:39:20.571" v="1064" actId="1037"/>
          <ac:graphicFrameMkLst>
            <pc:docMk/>
            <pc:sldMk cId="754667137" sldId="386"/>
            <ac:graphicFrameMk id="5" creationId="{5BAB9BED-33AB-8C0B-83A0-6A2DDA5ED028}"/>
          </ac:graphicFrameMkLst>
        </pc:graphicFrameChg>
        <pc:graphicFrameChg chg="add mod">
          <ac:chgData name="代數白痴 顧" userId="316db6a4f7ef8138" providerId="LiveId" clId="{FF2F3095-821C-47E1-AA82-EFEDBBD8D84B}" dt="2023-09-06T07:45:12.355" v="1324" actId="164"/>
          <ac:graphicFrameMkLst>
            <pc:docMk/>
            <pc:sldMk cId="754667137" sldId="386"/>
            <ac:graphicFrameMk id="6" creationId="{225FEE0E-17D3-C4BB-437A-067F43608665}"/>
          </ac:graphicFrameMkLst>
        </pc:graphicFrameChg>
      </pc:sldChg>
      <pc:sldChg chg="addSp delSp modSp mod modTransition">
        <pc:chgData name="代數白痴 顧" userId="316db6a4f7ef8138" providerId="LiveId" clId="{FF2F3095-821C-47E1-AA82-EFEDBBD8D84B}" dt="2023-09-06T07:44:12.630" v="1321"/>
        <pc:sldMkLst>
          <pc:docMk/>
          <pc:sldMk cId="731354489" sldId="387"/>
        </pc:sldMkLst>
        <pc:spChg chg="add del mod">
          <ac:chgData name="代數白痴 顧" userId="316db6a4f7ef8138" providerId="LiveId" clId="{FF2F3095-821C-47E1-AA82-EFEDBBD8D84B}" dt="2023-09-06T07:28:52.838" v="303" actId="478"/>
          <ac:spMkLst>
            <pc:docMk/>
            <pc:sldMk cId="731354489" sldId="387"/>
            <ac:spMk id="2" creationId="{560A0E9D-971F-C7DD-9A47-03747F3A9748}"/>
          </ac:spMkLst>
        </pc:spChg>
        <pc:spChg chg="mod">
          <ac:chgData name="代數白痴 顧" userId="316db6a4f7ef8138" providerId="LiveId" clId="{FF2F3095-821C-47E1-AA82-EFEDBBD8D84B}" dt="2023-09-06T07:32:39.490" v="598" actId="94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FF2F3095-821C-47E1-AA82-EFEDBBD8D84B}" dt="2023-09-06T07:33:10.617" v="649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FF2F3095-821C-47E1-AA82-EFEDBBD8D84B}" dt="2023-09-06T07:30:02.805" v="368" actId="20577"/>
          <ac:spMkLst>
            <pc:docMk/>
            <pc:sldMk cId="731354489" sldId="387"/>
            <ac:spMk id="60" creationId="{90ECAF3B-FFFF-A531-AFBE-31708C7D891C}"/>
          </ac:spMkLst>
        </pc:spChg>
        <pc:graphicFrameChg chg="add del mod">
          <ac:chgData name="代數白痴 顧" userId="316db6a4f7ef8138" providerId="LiveId" clId="{FF2F3095-821C-47E1-AA82-EFEDBBD8D84B}" dt="2023-09-06T07:28:52.838" v="303" actId="478"/>
          <ac:graphicFrameMkLst>
            <pc:docMk/>
            <pc:sldMk cId="731354489" sldId="387"/>
            <ac:graphicFrameMk id="3" creationId="{8DCD41B9-6D48-3754-3F3C-F11B6BCAD7BD}"/>
          </ac:graphicFrameMkLst>
        </pc:graphicFrameChg>
        <pc:graphicFrameChg chg="add mod">
          <ac:chgData name="代數白痴 顧" userId="316db6a4f7ef8138" providerId="LiveId" clId="{FF2F3095-821C-47E1-AA82-EFEDBBD8D84B}" dt="2023-09-06T07:29:25.844" v="309" actId="1035"/>
          <ac:graphicFrameMkLst>
            <pc:docMk/>
            <pc:sldMk cId="731354489" sldId="387"/>
            <ac:graphicFrameMk id="4" creationId="{1B2DB6FC-D5F8-65EE-B16C-7C54EF0B42F0}"/>
          </ac:graphicFrameMkLst>
        </pc:graphicFrameChg>
        <pc:graphicFrameChg chg="add mod">
          <ac:chgData name="代數白痴 顧" userId="316db6a4f7ef8138" providerId="LiveId" clId="{FF2F3095-821C-47E1-AA82-EFEDBBD8D84B}" dt="2023-09-06T07:29:56.547" v="360" actId="1037"/>
          <ac:graphicFrameMkLst>
            <pc:docMk/>
            <pc:sldMk cId="731354489" sldId="387"/>
            <ac:graphicFrameMk id="8" creationId="{762DAC84-C597-047A-7298-3BBB973E85D6}"/>
          </ac:graphicFrameMkLst>
        </pc:graphicFrameChg>
      </pc:sldChg>
      <pc:sldChg chg="modSp mod modTransition modNotesTx">
        <pc:chgData name="代數白痴 顧" userId="316db6a4f7ef8138" providerId="LiveId" clId="{FF2F3095-821C-47E1-AA82-EFEDBBD8D84B}" dt="2023-09-06T07:44:12.629" v="1320"/>
        <pc:sldMkLst>
          <pc:docMk/>
          <pc:sldMk cId="151402070" sldId="390"/>
        </pc:sldMkLst>
        <pc:spChg chg="mod">
          <ac:chgData name="代數白痴 顧" userId="316db6a4f7ef8138" providerId="LiveId" clId="{FF2F3095-821C-47E1-AA82-EFEDBBD8D84B}" dt="2023-09-06T07:23:59.253" v="28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Sp mod modTransition">
        <pc:chgData name="代數白痴 顧" userId="316db6a4f7ef8138" providerId="LiveId" clId="{FF2F3095-821C-47E1-AA82-EFEDBBD8D84B}" dt="2023-09-06T07:50:04.875" v="1746" actId="20577"/>
        <pc:sldMkLst>
          <pc:docMk/>
          <pc:sldMk cId="2267038628" sldId="392"/>
        </pc:sldMkLst>
        <pc:spChg chg="mod">
          <ac:chgData name="代數白痴 顧" userId="316db6a4f7ef8138" providerId="LiveId" clId="{FF2F3095-821C-47E1-AA82-EFEDBBD8D84B}" dt="2023-09-06T07:50:04.875" v="1746" actId="20577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FF2F3095-821C-47E1-AA82-EFEDBBD8D84B}" dt="2023-09-06T07:46:10.259" v="1380" actId="20577"/>
          <ac:spMkLst>
            <pc:docMk/>
            <pc:sldMk cId="2267038628" sldId="392"/>
            <ac:spMk id="23" creationId="{00000000-0000-0000-0000-000000000000}"/>
          </ac:spMkLst>
        </pc:spChg>
        <pc:spChg chg="mod">
          <ac:chgData name="代數白痴 顧" userId="316db6a4f7ef8138" providerId="LiveId" clId="{FF2F3095-821C-47E1-AA82-EFEDBBD8D84B}" dt="2023-09-06T07:48:24.545" v="1614" actId="947"/>
          <ac:spMkLst>
            <pc:docMk/>
            <pc:sldMk cId="2267038628" sldId="392"/>
            <ac:spMk id="60" creationId="{90ECAF3B-FFFF-A531-AFBE-31708C7D891C}"/>
          </ac:spMkLst>
        </pc:spChg>
      </pc:sldChg>
    </pc:docChg>
  </pc:docChgLst>
  <pc:docChgLst>
    <pc:chgData name="代數白痴 顧" userId="316db6a4f7ef8138" providerId="LiveId" clId="{51A4E3F0-66F6-4218-9B6A-E6F02F99B9F0}"/>
    <pc:docChg chg="custSel modSld">
      <pc:chgData name="代數白痴 顧" userId="316db6a4f7ef8138" providerId="LiveId" clId="{51A4E3F0-66F6-4218-9B6A-E6F02F99B9F0}" dt="2023-10-20T07:44:12.774" v="576" actId="692"/>
      <pc:docMkLst>
        <pc:docMk/>
      </pc:docMkLst>
      <pc:sldChg chg="addSp delSp modSp mod">
        <pc:chgData name="代數白痴 顧" userId="316db6a4f7ef8138" providerId="LiveId" clId="{51A4E3F0-66F6-4218-9B6A-E6F02F99B9F0}" dt="2023-10-20T07:44:12.774" v="576" actId="692"/>
        <pc:sldMkLst>
          <pc:docMk/>
          <pc:sldMk cId="2267038628" sldId="392"/>
        </pc:sldMkLst>
        <pc:spChg chg="add mod">
          <ac:chgData name="代數白痴 顧" userId="316db6a4f7ef8138" providerId="LiveId" clId="{51A4E3F0-66F6-4218-9B6A-E6F02F99B9F0}" dt="2023-10-20T07:43:22.110" v="572" actId="692"/>
          <ac:spMkLst>
            <pc:docMk/>
            <pc:sldMk cId="2267038628" sldId="392"/>
            <ac:spMk id="9" creationId="{363F0807-3899-1470-A536-AA2FF1D6053E}"/>
          </ac:spMkLst>
        </pc:spChg>
        <pc:spChg chg="mod">
          <ac:chgData name="代數白痴 顧" userId="316db6a4f7ef8138" providerId="LiveId" clId="{51A4E3F0-66F6-4218-9B6A-E6F02F99B9F0}" dt="2023-10-20T07:39:50.607" v="540" actId="114"/>
          <ac:spMkLst>
            <pc:docMk/>
            <pc:sldMk cId="2267038628" sldId="392"/>
            <ac:spMk id="60" creationId="{90ECAF3B-FFFF-A531-AFBE-31708C7D891C}"/>
          </ac:spMkLst>
        </pc:spChg>
        <pc:spChg chg="del">
          <ac:chgData name="代數白痴 顧" userId="316db6a4f7ef8138" providerId="LiveId" clId="{51A4E3F0-66F6-4218-9B6A-E6F02F99B9F0}" dt="2023-10-20T07:40:44.283" v="549" actId="478"/>
          <ac:spMkLst>
            <pc:docMk/>
            <pc:sldMk cId="2267038628" sldId="392"/>
            <ac:spMk id="83" creationId="{5FE6FE95-37A0-2BCE-84C2-00D29CEA251D}"/>
          </ac:spMkLst>
        </pc:spChg>
        <pc:spChg chg="del">
          <ac:chgData name="代數白痴 顧" userId="316db6a4f7ef8138" providerId="LiveId" clId="{51A4E3F0-66F6-4218-9B6A-E6F02F99B9F0}" dt="2023-10-20T07:40:44.283" v="549" actId="478"/>
          <ac:spMkLst>
            <pc:docMk/>
            <pc:sldMk cId="2267038628" sldId="392"/>
            <ac:spMk id="84" creationId="{D955F680-AC17-E8BF-E16B-F1633683B71E}"/>
          </ac:spMkLst>
        </pc:spChg>
        <pc:spChg chg="del">
          <ac:chgData name="代數白痴 顧" userId="316db6a4f7ef8138" providerId="LiveId" clId="{51A4E3F0-66F6-4218-9B6A-E6F02F99B9F0}" dt="2023-10-20T07:40:44.283" v="549" actId="478"/>
          <ac:spMkLst>
            <pc:docMk/>
            <pc:sldMk cId="2267038628" sldId="392"/>
            <ac:spMk id="85" creationId="{74C6EA0B-FBDB-67EB-1DFA-AD1C902C9A2B}"/>
          </ac:spMkLst>
        </pc:spChg>
        <pc:spChg chg="mod">
          <ac:chgData name="代數白痴 顧" userId="316db6a4f7ef8138" providerId="LiveId" clId="{51A4E3F0-66F6-4218-9B6A-E6F02F99B9F0}" dt="2023-10-20T07:40:39.842" v="547" actId="1076"/>
          <ac:spMkLst>
            <pc:docMk/>
            <pc:sldMk cId="2267038628" sldId="392"/>
            <ac:spMk id="86" creationId="{8072A79B-3CDC-F5A3-6076-884E0E65BF6F}"/>
          </ac:spMkLst>
        </pc:spChg>
        <pc:spChg chg="mod">
          <ac:chgData name="代數白痴 顧" userId="316db6a4f7ef8138" providerId="LiveId" clId="{51A4E3F0-66F6-4218-9B6A-E6F02F99B9F0}" dt="2023-10-20T07:40:38.384" v="546" actId="1076"/>
          <ac:spMkLst>
            <pc:docMk/>
            <pc:sldMk cId="2267038628" sldId="392"/>
            <ac:spMk id="87" creationId="{BC485A20-6E21-8571-2AB2-C234BEB3E000}"/>
          </ac:spMkLst>
        </pc:spChg>
        <pc:spChg chg="mod">
          <ac:chgData name="代數白痴 顧" userId="316db6a4f7ef8138" providerId="LiveId" clId="{51A4E3F0-66F6-4218-9B6A-E6F02F99B9F0}" dt="2023-10-20T07:40:41.368" v="548" actId="1076"/>
          <ac:spMkLst>
            <pc:docMk/>
            <pc:sldMk cId="2267038628" sldId="392"/>
            <ac:spMk id="88" creationId="{0F6F9011-35FF-E6AB-0CC7-DC12320CEB16}"/>
          </ac:spMkLst>
        </pc:spChg>
        <pc:spChg chg="del">
          <ac:chgData name="代數白痴 顧" userId="316db6a4f7ef8138" providerId="LiveId" clId="{51A4E3F0-66F6-4218-9B6A-E6F02F99B9F0}" dt="2023-10-20T07:40:44.283" v="549" actId="478"/>
          <ac:spMkLst>
            <pc:docMk/>
            <pc:sldMk cId="2267038628" sldId="392"/>
            <ac:spMk id="89" creationId="{376497C3-3C5E-898E-12A6-DC5FF1B1979A}"/>
          </ac:spMkLst>
        </pc:spChg>
        <pc:spChg chg="del">
          <ac:chgData name="代數白痴 顧" userId="316db6a4f7ef8138" providerId="LiveId" clId="{51A4E3F0-66F6-4218-9B6A-E6F02F99B9F0}" dt="2023-10-20T07:40:44.283" v="549" actId="478"/>
          <ac:spMkLst>
            <pc:docMk/>
            <pc:sldMk cId="2267038628" sldId="392"/>
            <ac:spMk id="90" creationId="{F16BF6EF-80FB-E120-23F7-20FAFDB761D2}"/>
          </ac:spMkLst>
        </pc:spChg>
        <pc:spChg chg="del">
          <ac:chgData name="代數白痴 顧" userId="316db6a4f7ef8138" providerId="LiveId" clId="{51A4E3F0-66F6-4218-9B6A-E6F02F99B9F0}" dt="2023-10-20T07:40:44.283" v="549" actId="478"/>
          <ac:spMkLst>
            <pc:docMk/>
            <pc:sldMk cId="2267038628" sldId="392"/>
            <ac:spMk id="91" creationId="{954A54D2-8234-A325-7EB9-FA809EC38B67}"/>
          </ac:spMkLst>
        </pc:spChg>
        <pc:spChg chg="mod">
          <ac:chgData name="代數白痴 顧" userId="316db6a4f7ef8138" providerId="LiveId" clId="{51A4E3F0-66F6-4218-9B6A-E6F02F99B9F0}" dt="2023-10-20T07:40:55.368" v="551" actId="1076"/>
          <ac:spMkLst>
            <pc:docMk/>
            <pc:sldMk cId="2267038628" sldId="392"/>
            <ac:spMk id="96" creationId="{6BB2E3FA-C824-249B-F595-72928A529E06}"/>
          </ac:spMkLst>
        </pc:spChg>
        <pc:spChg chg="mod">
          <ac:chgData name="代數白痴 顧" userId="316db6a4f7ef8138" providerId="LiveId" clId="{51A4E3F0-66F6-4218-9B6A-E6F02F99B9F0}" dt="2023-10-20T07:40:58.376" v="552" actId="1076"/>
          <ac:spMkLst>
            <pc:docMk/>
            <pc:sldMk cId="2267038628" sldId="392"/>
            <ac:spMk id="97" creationId="{527C7271-D6F7-BCD4-2661-2558511245D8}"/>
          </ac:spMkLst>
        </pc:spChg>
        <pc:grpChg chg="del">
          <ac:chgData name="代數白痴 顧" userId="316db6a4f7ef8138" providerId="LiveId" clId="{51A4E3F0-66F6-4218-9B6A-E6F02F99B9F0}" dt="2023-10-20T07:40:44.283" v="549" actId="478"/>
          <ac:grpSpMkLst>
            <pc:docMk/>
            <pc:sldMk cId="2267038628" sldId="392"/>
            <ac:grpSpMk id="58" creationId="{A4EFDD71-28E7-4F84-F16D-101B7067A024}"/>
          </ac:grpSpMkLst>
        </pc:grpChg>
        <pc:grpChg chg="del">
          <ac:chgData name="代數白痴 顧" userId="316db6a4f7ef8138" providerId="LiveId" clId="{51A4E3F0-66F6-4218-9B6A-E6F02F99B9F0}" dt="2023-10-20T07:40:44.283" v="549" actId="478"/>
          <ac:grpSpMkLst>
            <pc:docMk/>
            <pc:sldMk cId="2267038628" sldId="392"/>
            <ac:grpSpMk id="66" creationId="{CE4BA9F4-465C-26E9-C555-C0D61616A54A}"/>
          </ac:grpSpMkLst>
        </pc:grpChg>
        <pc:grpChg chg="del">
          <ac:chgData name="代數白痴 顧" userId="316db6a4f7ef8138" providerId="LiveId" clId="{51A4E3F0-66F6-4218-9B6A-E6F02F99B9F0}" dt="2023-10-20T07:40:44.283" v="549" actId="478"/>
          <ac:grpSpMkLst>
            <pc:docMk/>
            <pc:sldMk cId="2267038628" sldId="392"/>
            <ac:grpSpMk id="71" creationId="{68FD0BC4-30D1-7E07-6D8A-CAB292CEEC0F}"/>
          </ac:grpSpMkLst>
        </pc:grpChg>
        <pc:grpChg chg="del">
          <ac:chgData name="代數白痴 顧" userId="316db6a4f7ef8138" providerId="LiveId" clId="{51A4E3F0-66F6-4218-9B6A-E6F02F99B9F0}" dt="2023-10-20T07:40:44.283" v="549" actId="478"/>
          <ac:grpSpMkLst>
            <pc:docMk/>
            <pc:sldMk cId="2267038628" sldId="392"/>
            <ac:grpSpMk id="75" creationId="{1CDD9D52-4592-017A-2839-21B041BB65B2}"/>
          </ac:grpSpMkLst>
        </pc:grpChg>
        <pc:picChg chg="add mod ord">
          <ac:chgData name="代數白痴 顧" userId="316db6a4f7ef8138" providerId="LiveId" clId="{51A4E3F0-66F6-4218-9B6A-E6F02F99B9F0}" dt="2023-10-20T07:43:13.714" v="570" actId="167"/>
          <ac:picMkLst>
            <pc:docMk/>
            <pc:sldMk cId="2267038628" sldId="392"/>
            <ac:picMk id="3" creationId="{D8498C5F-02A1-BBA0-86AB-95C171D7DDB3}"/>
          </ac:picMkLst>
        </pc:picChg>
        <pc:cxnChg chg="add mod">
          <ac:chgData name="代數白痴 顧" userId="316db6a4f7ef8138" providerId="LiveId" clId="{51A4E3F0-66F6-4218-9B6A-E6F02F99B9F0}" dt="2023-10-20T07:43:28.664" v="574" actId="692"/>
          <ac:cxnSpMkLst>
            <pc:docMk/>
            <pc:sldMk cId="2267038628" sldId="392"/>
            <ac:cxnSpMk id="5" creationId="{F534E734-B1F9-7B0F-7B05-15C1B2A31C06}"/>
          </ac:cxnSpMkLst>
        </pc:cxnChg>
        <pc:cxnChg chg="add mod">
          <ac:chgData name="代數白痴 顧" userId="316db6a4f7ef8138" providerId="LiveId" clId="{51A4E3F0-66F6-4218-9B6A-E6F02F99B9F0}" dt="2023-10-20T07:43:28.664" v="574" actId="692"/>
          <ac:cxnSpMkLst>
            <pc:docMk/>
            <pc:sldMk cId="2267038628" sldId="392"/>
            <ac:cxnSpMk id="7" creationId="{9C9E7C91-63B3-71FC-FCD5-9FA204DD2DD9}"/>
          </ac:cxnSpMkLst>
        </pc:cxnChg>
        <pc:cxnChg chg="add mod">
          <ac:chgData name="代數白痴 顧" userId="316db6a4f7ef8138" providerId="LiveId" clId="{51A4E3F0-66F6-4218-9B6A-E6F02F99B9F0}" dt="2023-10-20T07:44:12.774" v="576" actId="692"/>
          <ac:cxnSpMkLst>
            <pc:docMk/>
            <pc:sldMk cId="2267038628" sldId="392"/>
            <ac:cxnSpMk id="11" creationId="{5E347327-28E1-8A73-6963-7E1F1CCA4925}"/>
          </ac:cxnSpMkLst>
        </pc:cxnChg>
        <pc:cxnChg chg="mod">
          <ac:chgData name="代數白痴 顧" userId="316db6a4f7ef8138" providerId="LiveId" clId="{51A4E3F0-66F6-4218-9B6A-E6F02F99B9F0}" dt="2023-10-20T07:40:44.283" v="549" actId="478"/>
          <ac:cxnSpMkLst>
            <pc:docMk/>
            <pc:sldMk cId="2267038628" sldId="392"/>
            <ac:cxnSpMk id="25" creationId="{D5C50A3F-8909-AD59-5267-122C6C341B23}"/>
          </ac:cxnSpMkLst>
        </pc:cxnChg>
        <pc:cxnChg chg="del">
          <ac:chgData name="代數白痴 顧" userId="316db6a4f7ef8138" providerId="LiveId" clId="{51A4E3F0-66F6-4218-9B6A-E6F02F99B9F0}" dt="2023-10-20T07:40:44.283" v="549" actId="478"/>
          <ac:cxnSpMkLst>
            <pc:docMk/>
            <pc:sldMk cId="2267038628" sldId="392"/>
            <ac:cxnSpMk id="61" creationId="{2F22B201-E065-45DB-BED3-184153AF527F}"/>
          </ac:cxnSpMkLst>
        </pc:cxnChg>
        <pc:cxnChg chg="mod">
          <ac:chgData name="代數白痴 顧" userId="316db6a4f7ef8138" providerId="LiveId" clId="{51A4E3F0-66F6-4218-9B6A-E6F02F99B9F0}" dt="2023-10-20T07:40:44.283" v="549" actId="478"/>
          <ac:cxnSpMkLst>
            <pc:docMk/>
            <pc:sldMk cId="2267038628" sldId="392"/>
            <ac:cxnSpMk id="68" creationId="{0A9AC69E-6173-AC42-B54A-0B50C4BB5079}"/>
          </ac:cxnSpMkLst>
        </pc:cxnChg>
        <pc:cxnChg chg="del">
          <ac:chgData name="代數白痴 顧" userId="316db6a4f7ef8138" providerId="LiveId" clId="{51A4E3F0-66F6-4218-9B6A-E6F02F99B9F0}" dt="2023-10-20T07:40:44.283" v="549" actId="478"/>
          <ac:cxnSpMkLst>
            <pc:docMk/>
            <pc:sldMk cId="2267038628" sldId="392"/>
            <ac:cxnSpMk id="70" creationId="{34F92E08-AE2F-1FF7-F766-EB47818D6E71}"/>
          </ac:cxnSpMkLst>
        </pc:cxnChg>
        <pc:cxnChg chg="mod">
          <ac:chgData name="代數白痴 顧" userId="316db6a4f7ef8138" providerId="LiveId" clId="{51A4E3F0-66F6-4218-9B6A-E6F02F99B9F0}" dt="2023-10-20T07:40:44.283" v="549" actId="478"/>
          <ac:cxnSpMkLst>
            <pc:docMk/>
            <pc:sldMk cId="2267038628" sldId="392"/>
            <ac:cxnSpMk id="73" creationId="{97B44CA7-8806-209E-DE49-2A3B367F2995}"/>
          </ac:cxnSpMkLst>
        </pc:cxnChg>
        <pc:cxnChg chg="mod">
          <ac:chgData name="代數白痴 顧" userId="316db6a4f7ef8138" providerId="LiveId" clId="{51A4E3F0-66F6-4218-9B6A-E6F02F99B9F0}" dt="2023-10-20T07:40:44.283" v="549" actId="478"/>
          <ac:cxnSpMkLst>
            <pc:docMk/>
            <pc:sldMk cId="2267038628" sldId="392"/>
            <ac:cxnSpMk id="77" creationId="{52AE4F32-8162-6C28-D6F9-E63B01D62885}"/>
          </ac:cxnSpMkLst>
        </pc:cxnChg>
        <pc:cxnChg chg="del">
          <ac:chgData name="代數白痴 顧" userId="316db6a4f7ef8138" providerId="LiveId" clId="{51A4E3F0-66F6-4218-9B6A-E6F02F99B9F0}" dt="2023-10-20T07:39:55.557" v="541" actId="478"/>
          <ac:cxnSpMkLst>
            <pc:docMk/>
            <pc:sldMk cId="2267038628" sldId="392"/>
            <ac:cxnSpMk id="93" creationId="{EACB79EB-BFB2-0B40-7739-6547AAA74FD2}"/>
          </ac:cxnSpMkLst>
        </pc:cxnChg>
        <pc:cxnChg chg="del">
          <ac:chgData name="代數白痴 顧" userId="316db6a4f7ef8138" providerId="LiveId" clId="{51A4E3F0-66F6-4218-9B6A-E6F02F99B9F0}" dt="2023-10-20T07:39:55.557" v="541" actId="478"/>
          <ac:cxnSpMkLst>
            <pc:docMk/>
            <pc:sldMk cId="2267038628" sldId="392"/>
            <ac:cxnSpMk id="95" creationId="{0EAF372D-DC7A-D337-0913-EC1246810368}"/>
          </ac:cxnSpMkLst>
        </pc:cxnChg>
      </pc:sldChg>
    </pc:docChg>
  </pc:docChgLst>
  <pc:docChgLst>
    <pc:chgData name="代數白痴 顧" userId="316db6a4f7ef8138" providerId="LiveId" clId="{F2484F83-0E93-481F-8F9D-783C7FBA3875}"/>
    <pc:docChg chg="modSld">
      <pc:chgData name="代數白痴 顧" userId="316db6a4f7ef8138" providerId="LiveId" clId="{F2484F83-0E93-481F-8F9D-783C7FBA3875}" dt="2023-08-30T14:18:40.038" v="8" actId="20577"/>
      <pc:docMkLst>
        <pc:docMk/>
      </pc:docMkLst>
      <pc:sldChg chg="modSp mod">
        <pc:chgData name="代數白痴 顧" userId="316db6a4f7ef8138" providerId="LiveId" clId="{F2484F83-0E93-481F-8F9D-783C7FBA3875}" dt="2023-08-30T14:18:40.038" v="8" actId="20577"/>
        <pc:sldMkLst>
          <pc:docMk/>
          <pc:sldMk cId="3878279706" sldId="391"/>
        </pc:sldMkLst>
        <pc:spChg chg="mod">
          <ac:chgData name="代數白痴 顧" userId="316db6a4f7ef8138" providerId="LiveId" clId="{F2484F83-0E93-481F-8F9D-783C7FBA3875}" dt="2023-08-30T14:18:40.038" v="8" actId="20577"/>
          <ac:spMkLst>
            <pc:docMk/>
            <pc:sldMk cId="3878279706" sldId="391"/>
            <ac:spMk id="23" creationId="{00000000-0000-0000-0000-000000000000}"/>
          </ac:spMkLst>
        </pc:spChg>
      </pc:sldChg>
    </pc:docChg>
  </pc:docChgLst>
  <pc:docChgLst>
    <pc:chgData name="代數白痴 顧" userId="316db6a4f7ef8138" providerId="LiveId" clId="{D104867C-9455-43AE-AB32-23C3E6643204}"/>
    <pc:docChg chg="undo custSel modSld">
      <pc:chgData name="代數白痴 顧" userId="316db6a4f7ef8138" providerId="LiveId" clId="{D104867C-9455-43AE-AB32-23C3E6643204}" dt="2023-08-24T07:01:24.629" v="2157"/>
      <pc:docMkLst>
        <pc:docMk/>
      </pc:docMkLst>
      <pc:sldChg chg="modTransition">
        <pc:chgData name="代數白痴 顧" userId="316db6a4f7ef8138" providerId="LiveId" clId="{D104867C-9455-43AE-AB32-23C3E6643204}" dt="2023-08-24T07:01:24.629" v="2155"/>
        <pc:sldMkLst>
          <pc:docMk/>
          <pc:sldMk cId="754667137" sldId="386"/>
        </pc:sldMkLst>
      </pc:sldChg>
      <pc:sldChg chg="delSp modSp mod modTransition modNotesTx">
        <pc:chgData name="代數白痴 顧" userId="316db6a4f7ef8138" providerId="LiveId" clId="{D104867C-9455-43AE-AB32-23C3E6643204}" dt="2023-08-24T07:01:24.628" v="2154"/>
        <pc:sldMkLst>
          <pc:docMk/>
          <pc:sldMk cId="731354489" sldId="387"/>
        </pc:sldMkLst>
        <pc:spChg chg="mod">
          <ac:chgData name="代數白痴 顧" userId="316db6a4f7ef8138" providerId="LiveId" clId="{D104867C-9455-43AE-AB32-23C3E6643204}" dt="2023-08-24T06:50:19.964" v="410" actId="3064"/>
          <ac:spMkLst>
            <pc:docMk/>
            <pc:sldMk cId="731354489" sldId="387"/>
            <ac:spMk id="4" creationId="{8A4B01F3-9D04-45D0-43DC-0AEE9F8DF44A}"/>
          </ac:spMkLst>
        </pc:spChg>
        <pc:spChg chg="mod">
          <ac:chgData name="代數白痴 顧" userId="316db6a4f7ef8138" providerId="LiveId" clId="{D104867C-9455-43AE-AB32-23C3E6643204}" dt="2023-08-24T06:48:48.247" v="329" actId="20577"/>
          <ac:spMkLst>
            <pc:docMk/>
            <pc:sldMk cId="731354489" sldId="387"/>
            <ac:spMk id="8" creationId="{B6ED230F-2DF2-F6E8-D04C-F2C879EF0BB8}"/>
          </ac:spMkLst>
        </pc:spChg>
        <pc:spChg chg="mod">
          <ac:chgData name="代數白痴 顧" userId="316db6a4f7ef8138" providerId="LiveId" clId="{D104867C-9455-43AE-AB32-23C3E6643204}" dt="2023-08-24T06:53:20.430" v="577" actId="94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D104867C-9455-43AE-AB32-23C3E6643204}" dt="2023-08-24T06:48:25.498" v="299" actId="947"/>
          <ac:spMkLst>
            <pc:docMk/>
            <pc:sldMk cId="731354489" sldId="387"/>
            <ac:spMk id="60" creationId="{90ECAF3B-FFFF-A531-AFBE-31708C7D891C}"/>
          </ac:spMkLst>
        </pc:spChg>
        <pc:inkChg chg="del">
          <ac:chgData name="代數白痴 顧" userId="316db6a4f7ef8138" providerId="LiveId" clId="{D104867C-9455-43AE-AB32-23C3E6643204}" dt="2023-08-24T06:45:46.332" v="83" actId="478"/>
          <ac:inkMkLst>
            <pc:docMk/>
            <pc:sldMk cId="731354489" sldId="387"/>
            <ac:inkMk id="14" creationId="{CAFDA1A6-A045-8272-D103-3852EF0F5443}"/>
          </ac:inkMkLst>
        </pc:inkChg>
      </pc:sldChg>
      <pc:sldChg chg="modTransition">
        <pc:chgData name="代數白痴 顧" userId="316db6a4f7ef8138" providerId="LiveId" clId="{D104867C-9455-43AE-AB32-23C3E6643204}" dt="2023-08-24T07:01:24.629" v="2156"/>
        <pc:sldMkLst>
          <pc:docMk/>
          <pc:sldMk cId="3686676960" sldId="388"/>
        </pc:sldMkLst>
      </pc:sldChg>
      <pc:sldChg chg="modSp mod modTransition modNotesTx">
        <pc:chgData name="代數白痴 顧" userId="316db6a4f7ef8138" providerId="LiveId" clId="{D104867C-9455-43AE-AB32-23C3E6643204}" dt="2023-08-24T07:01:24.628" v="2153"/>
        <pc:sldMkLst>
          <pc:docMk/>
          <pc:sldMk cId="151402070" sldId="390"/>
        </pc:sldMkLst>
        <pc:spChg chg="mod">
          <ac:chgData name="代數白痴 顧" userId="316db6a4f7ef8138" providerId="LiveId" clId="{D104867C-9455-43AE-AB32-23C3E6643204}" dt="2023-08-24T06:45:24.074" v="50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Transition">
        <pc:chgData name="代數白痴 顧" userId="316db6a4f7ef8138" providerId="LiveId" clId="{D104867C-9455-43AE-AB32-23C3E6643204}" dt="2023-08-24T07:01:24.629" v="2157"/>
        <pc:sldMkLst>
          <pc:docMk/>
          <pc:sldMk cId="3878279706" sldId="391"/>
        </pc:sldMkLst>
      </pc:sldChg>
    </pc:docChg>
  </pc:docChgLst>
  <pc:docChgLst>
    <pc:chgData name="代數白痴 顧" userId="316db6a4f7ef8138" providerId="LiveId" clId="{D25891CC-D625-4C30-A1CF-7191D5132E2A}"/>
    <pc:docChg chg="undo custSel delSld modSld">
      <pc:chgData name="代數白痴 顧" userId="316db6a4f7ef8138" providerId="LiveId" clId="{D25891CC-D625-4C30-A1CF-7191D5132E2A}" dt="2024-01-08T01:10:13.468" v="1638" actId="20577"/>
      <pc:docMkLst>
        <pc:docMk/>
      </pc:docMkLst>
      <pc:sldChg chg="addSp delSp modSp mod modTransition delAnim modAnim modNotesTx">
        <pc:chgData name="代數白痴 顧" userId="316db6a4f7ef8138" providerId="LiveId" clId="{D25891CC-D625-4C30-A1CF-7191D5132E2A}" dt="2024-01-08T01:10:13.468" v="1638" actId="20577"/>
        <pc:sldMkLst>
          <pc:docMk/>
          <pc:sldMk cId="2267038628" sldId="392"/>
        </pc:sldMkLst>
        <pc:spChg chg="mod">
          <ac:chgData name="代數白痴 顧" userId="316db6a4f7ef8138" providerId="LiveId" clId="{D25891CC-D625-4C30-A1CF-7191D5132E2A}" dt="2024-01-07T23:50:25.051" v="659" actId="947"/>
          <ac:spMkLst>
            <pc:docMk/>
            <pc:sldMk cId="2267038628" sldId="392"/>
            <ac:spMk id="2" creationId="{6BC152C1-428D-4208-384C-B2724DDFDAF3}"/>
          </ac:spMkLst>
        </pc:spChg>
        <pc:spChg chg="add mod">
          <ac:chgData name="代數白痴 顧" userId="316db6a4f7ef8138" providerId="LiveId" clId="{D25891CC-D625-4C30-A1CF-7191D5132E2A}" dt="2024-01-07T23:43:54.001" v="235" actId="692"/>
          <ac:spMkLst>
            <pc:docMk/>
            <pc:sldMk cId="2267038628" sldId="392"/>
            <ac:spMk id="5" creationId="{518C7B7C-36AE-1929-FEF7-0F6F83186524}"/>
          </ac:spMkLst>
        </pc:spChg>
        <pc:spChg chg="mod topLvl">
          <ac:chgData name="代數白痴 顧" userId="316db6a4f7ef8138" providerId="LiveId" clId="{D25891CC-D625-4C30-A1CF-7191D5132E2A}" dt="2024-01-08T01:09:30.147" v="1633" actId="164"/>
          <ac:spMkLst>
            <pc:docMk/>
            <pc:sldMk cId="2267038628" sldId="392"/>
            <ac:spMk id="6" creationId="{B340E56D-ED8D-782E-9F63-D6CD1E3493EA}"/>
          </ac:spMkLst>
        </pc:spChg>
        <pc:spChg chg="mod topLvl">
          <ac:chgData name="代數白痴 顧" userId="316db6a4f7ef8138" providerId="LiveId" clId="{D25891CC-D625-4C30-A1CF-7191D5132E2A}" dt="2024-01-08T01:09:30.147" v="1633" actId="164"/>
          <ac:spMkLst>
            <pc:docMk/>
            <pc:sldMk cId="2267038628" sldId="392"/>
            <ac:spMk id="8" creationId="{6C4B716A-39D5-CA3B-51C8-3B9FC5EB8D0A}"/>
          </ac:spMkLst>
        </pc:spChg>
        <pc:spChg chg="mod topLvl">
          <ac:chgData name="代數白痴 顧" userId="316db6a4f7ef8138" providerId="LiveId" clId="{D25891CC-D625-4C30-A1CF-7191D5132E2A}" dt="2024-01-08T01:09:30.147" v="1633" actId="164"/>
          <ac:spMkLst>
            <pc:docMk/>
            <pc:sldMk cId="2267038628" sldId="392"/>
            <ac:spMk id="9" creationId="{3B5947BC-044A-CAE2-10C6-DF93D7BB5F48}"/>
          </ac:spMkLst>
        </pc:spChg>
        <pc:spChg chg="mod topLvl">
          <ac:chgData name="代數白痴 顧" userId="316db6a4f7ef8138" providerId="LiveId" clId="{D25891CC-D625-4C30-A1CF-7191D5132E2A}" dt="2024-01-08T01:10:05.229" v="1637" actId="20577"/>
          <ac:spMkLst>
            <pc:docMk/>
            <pc:sldMk cId="2267038628" sldId="392"/>
            <ac:spMk id="10" creationId="{7311B407-3A6B-A3E1-5FFC-FB0432CD6CC3}"/>
          </ac:spMkLst>
        </pc:spChg>
        <pc:spChg chg="mod topLvl">
          <ac:chgData name="代數白痴 顧" userId="316db6a4f7ef8138" providerId="LiveId" clId="{D25891CC-D625-4C30-A1CF-7191D5132E2A}" dt="2024-01-08T01:08:51.925" v="1630" actId="164"/>
          <ac:spMkLst>
            <pc:docMk/>
            <pc:sldMk cId="2267038628" sldId="392"/>
            <ac:spMk id="11" creationId="{31DF1CFE-8E6F-C4C9-0A28-92C99A78DB85}"/>
          </ac:spMkLst>
        </pc:spChg>
        <pc:spChg chg="mod topLvl">
          <ac:chgData name="代數白痴 顧" userId="316db6a4f7ef8138" providerId="LiveId" clId="{D25891CC-D625-4C30-A1CF-7191D5132E2A}" dt="2024-01-08T01:08:51.925" v="1630" actId="164"/>
          <ac:spMkLst>
            <pc:docMk/>
            <pc:sldMk cId="2267038628" sldId="392"/>
            <ac:spMk id="12" creationId="{510FB948-53D0-3010-CEEA-D927689519C2}"/>
          </ac:spMkLst>
        </pc:spChg>
        <pc:spChg chg="mod topLvl">
          <ac:chgData name="代數白痴 顧" userId="316db6a4f7ef8138" providerId="LiveId" clId="{D25891CC-D625-4C30-A1CF-7191D5132E2A}" dt="2024-01-08T01:08:51.925" v="1630" actId="164"/>
          <ac:spMkLst>
            <pc:docMk/>
            <pc:sldMk cId="2267038628" sldId="392"/>
            <ac:spMk id="13" creationId="{8BBBAF66-67AE-D610-9DC5-207AC441F356}"/>
          </ac:spMkLst>
        </pc:spChg>
        <pc:spChg chg="add del mod">
          <ac:chgData name="代數白痴 顧" userId="316db6a4f7ef8138" providerId="LiveId" clId="{D25891CC-D625-4C30-A1CF-7191D5132E2A}" dt="2024-01-05T01:09:39.263" v="134" actId="478"/>
          <ac:spMkLst>
            <pc:docMk/>
            <pc:sldMk cId="2267038628" sldId="392"/>
            <ac:spMk id="14" creationId="{04E97823-45C9-D02D-360F-F67DCF46CD9E}"/>
          </ac:spMkLst>
        </pc:spChg>
        <pc:spChg chg="add mod ord">
          <ac:chgData name="代數白痴 顧" userId="316db6a4f7ef8138" providerId="LiveId" clId="{D25891CC-D625-4C30-A1CF-7191D5132E2A}" dt="2024-01-07T23:45:31.327" v="251" actId="164"/>
          <ac:spMkLst>
            <pc:docMk/>
            <pc:sldMk cId="2267038628" sldId="392"/>
            <ac:spMk id="14" creationId="{2BEA647A-FA8A-AF8B-CFE4-0245408FA74E}"/>
          </ac:spMkLst>
        </pc:spChg>
        <pc:spChg chg="mod topLvl">
          <ac:chgData name="代數白痴 顧" userId="316db6a4f7ef8138" providerId="LiveId" clId="{D25891CC-D625-4C30-A1CF-7191D5132E2A}" dt="2024-01-08T01:08:51.925" v="1630" actId="164"/>
          <ac:spMkLst>
            <pc:docMk/>
            <pc:sldMk cId="2267038628" sldId="392"/>
            <ac:spMk id="15" creationId="{43160A7A-3A81-23AE-A25B-21871CF89BDE}"/>
          </ac:spMkLst>
        </pc:spChg>
        <pc:spChg chg="mod">
          <ac:chgData name="代數白痴 顧" userId="316db6a4f7ef8138" providerId="LiveId" clId="{D25891CC-D625-4C30-A1CF-7191D5132E2A}" dt="2024-01-07T23:54:15.938" v="1313" actId="20577"/>
          <ac:spMkLst>
            <pc:docMk/>
            <pc:sldMk cId="2267038628" sldId="392"/>
            <ac:spMk id="23" creationId="{00000000-0000-0000-0000-000000000000}"/>
          </ac:spMkLst>
        </pc:spChg>
        <pc:spChg chg="add mod">
          <ac:chgData name="代數白痴 顧" userId="316db6a4f7ef8138" providerId="LiveId" clId="{D25891CC-D625-4C30-A1CF-7191D5132E2A}" dt="2024-01-07T23:52:00.235" v="966" actId="14100"/>
          <ac:spMkLst>
            <pc:docMk/>
            <pc:sldMk cId="2267038628" sldId="392"/>
            <ac:spMk id="29" creationId="{F203D601-97E0-F35F-A61A-47C5F7A19D97}"/>
          </ac:spMkLst>
        </pc:spChg>
        <pc:spChg chg="add mod">
          <ac:chgData name="代數白痴 顧" userId="316db6a4f7ef8138" providerId="LiveId" clId="{D25891CC-D625-4C30-A1CF-7191D5132E2A}" dt="2024-01-07T23:53:12.755" v="1200" actId="1035"/>
          <ac:spMkLst>
            <pc:docMk/>
            <pc:sldMk cId="2267038628" sldId="392"/>
            <ac:spMk id="30" creationId="{E402BB50-D8FD-2BF6-642F-F0876DC90FF6}"/>
          </ac:spMkLst>
        </pc:spChg>
        <pc:spChg chg="add mod">
          <ac:chgData name="代數白痴 顧" userId="316db6a4f7ef8138" providerId="LiveId" clId="{D25891CC-D625-4C30-A1CF-7191D5132E2A}" dt="2024-01-07T23:53:01.494" v="1199" actId="1036"/>
          <ac:spMkLst>
            <pc:docMk/>
            <pc:sldMk cId="2267038628" sldId="392"/>
            <ac:spMk id="31" creationId="{168A0BDB-D769-43E3-10C1-AAA71ECFC26D}"/>
          </ac:spMkLst>
        </pc:spChg>
        <pc:spChg chg="add mod">
          <ac:chgData name="代數白痴 顧" userId="316db6a4f7ef8138" providerId="LiveId" clId="{D25891CC-D625-4C30-A1CF-7191D5132E2A}" dt="2024-01-08T01:09:30.147" v="1633" actId="164"/>
          <ac:spMkLst>
            <pc:docMk/>
            <pc:sldMk cId="2267038628" sldId="392"/>
            <ac:spMk id="36" creationId="{EDE73D4F-B92A-287C-121E-709A7C2F0863}"/>
          </ac:spMkLst>
        </pc:spChg>
        <pc:spChg chg="add mod">
          <ac:chgData name="代數白痴 顧" userId="316db6a4f7ef8138" providerId="LiveId" clId="{D25891CC-D625-4C30-A1CF-7191D5132E2A}" dt="2024-01-08T01:09:30.147" v="1633" actId="164"/>
          <ac:spMkLst>
            <pc:docMk/>
            <pc:sldMk cId="2267038628" sldId="392"/>
            <ac:spMk id="37" creationId="{44026B79-858C-04D2-7391-B6DCFA1BB9F4}"/>
          </ac:spMkLst>
        </pc:spChg>
        <pc:spChg chg="add mod">
          <ac:chgData name="代數白痴 顧" userId="316db6a4f7ef8138" providerId="LiveId" clId="{D25891CC-D625-4C30-A1CF-7191D5132E2A}" dt="2024-01-04T23:57:56.448" v="91" actId="164"/>
          <ac:spMkLst>
            <pc:docMk/>
            <pc:sldMk cId="2267038628" sldId="392"/>
            <ac:spMk id="37" creationId="{7EAA78CE-CDC4-F496-734F-A9AF6799BD4D}"/>
          </ac:spMkLst>
        </pc:spChg>
        <pc:spChg chg="add mod">
          <ac:chgData name="代數白痴 顧" userId="316db6a4f7ef8138" providerId="LiveId" clId="{D25891CC-D625-4C30-A1CF-7191D5132E2A}" dt="2024-01-08T01:08:51.925" v="1630" actId="164"/>
          <ac:spMkLst>
            <pc:docMk/>
            <pc:sldMk cId="2267038628" sldId="392"/>
            <ac:spMk id="40" creationId="{02D47780-D452-4BDB-72C8-4F90853D90C4}"/>
          </ac:spMkLst>
        </pc:spChg>
        <pc:spChg chg="add mod">
          <ac:chgData name="代數白痴 顧" userId="316db6a4f7ef8138" providerId="LiveId" clId="{D25891CC-D625-4C30-A1CF-7191D5132E2A}" dt="2024-01-05T01:13:25.827" v="211" actId="1035"/>
          <ac:spMkLst>
            <pc:docMk/>
            <pc:sldMk cId="2267038628" sldId="392"/>
            <ac:spMk id="47" creationId="{4054BA51-4CAC-B48C-7F56-F32211ECB7DD}"/>
          </ac:spMkLst>
        </pc:spChg>
        <pc:spChg chg="add mod">
          <ac:chgData name="代數白痴 顧" userId="316db6a4f7ef8138" providerId="LiveId" clId="{D25891CC-D625-4C30-A1CF-7191D5132E2A}" dt="2024-01-05T01:13:25.827" v="211" actId="1035"/>
          <ac:spMkLst>
            <pc:docMk/>
            <pc:sldMk cId="2267038628" sldId="392"/>
            <ac:spMk id="49" creationId="{B1EB176A-41A3-CE0E-C981-C7CEA8C5A222}"/>
          </ac:spMkLst>
        </pc:spChg>
        <pc:spChg chg="add mod">
          <ac:chgData name="代數白痴 顧" userId="316db6a4f7ef8138" providerId="LiveId" clId="{D25891CC-D625-4C30-A1CF-7191D5132E2A}" dt="2024-01-05T01:13:25.827" v="211" actId="1035"/>
          <ac:spMkLst>
            <pc:docMk/>
            <pc:sldMk cId="2267038628" sldId="392"/>
            <ac:spMk id="51" creationId="{03BF2324-5440-77EE-8E4F-A43B7E28AA51}"/>
          </ac:spMkLst>
        </pc:spChg>
        <pc:spChg chg="add mod">
          <ac:chgData name="代數白痴 顧" userId="316db6a4f7ef8138" providerId="LiveId" clId="{D25891CC-D625-4C30-A1CF-7191D5132E2A}" dt="2024-01-05T01:13:25.827" v="211" actId="1035"/>
          <ac:spMkLst>
            <pc:docMk/>
            <pc:sldMk cId="2267038628" sldId="392"/>
            <ac:spMk id="57" creationId="{3B147DC4-2C39-5BEA-37DD-842BAF316A30}"/>
          </ac:spMkLst>
        </pc:spChg>
        <pc:spChg chg="add mod">
          <ac:chgData name="代數白痴 顧" userId="316db6a4f7ef8138" providerId="LiveId" clId="{D25891CC-D625-4C30-A1CF-7191D5132E2A}" dt="2024-01-05T01:13:56.734" v="217" actId="14100"/>
          <ac:spMkLst>
            <pc:docMk/>
            <pc:sldMk cId="2267038628" sldId="392"/>
            <ac:spMk id="59" creationId="{79D96178-3838-D69A-B06B-44459D6468E3}"/>
          </ac:spMkLst>
        </pc:spChg>
        <pc:spChg chg="del">
          <ac:chgData name="代數白痴 顧" userId="316db6a4f7ef8138" providerId="LiveId" clId="{D25891CC-D625-4C30-A1CF-7191D5132E2A}" dt="2024-01-04T23:52:37.161" v="7" actId="478"/>
          <ac:spMkLst>
            <pc:docMk/>
            <pc:sldMk cId="2267038628" sldId="392"/>
            <ac:spMk id="61" creationId="{40D08769-339C-6C41-5594-6514C0FC2A5B}"/>
          </ac:spMkLst>
        </pc:spChg>
        <pc:spChg chg="del">
          <ac:chgData name="代數白痴 顧" userId="316db6a4f7ef8138" providerId="LiveId" clId="{D25891CC-D625-4C30-A1CF-7191D5132E2A}" dt="2024-01-04T23:52:37.161" v="7" actId="478"/>
          <ac:spMkLst>
            <pc:docMk/>
            <pc:sldMk cId="2267038628" sldId="392"/>
            <ac:spMk id="62" creationId="{1F9A51E8-B7D7-B127-9C10-731CE7075230}"/>
          </ac:spMkLst>
        </pc:spChg>
        <pc:spChg chg="del">
          <ac:chgData name="代數白痴 顧" userId="316db6a4f7ef8138" providerId="LiveId" clId="{D25891CC-D625-4C30-A1CF-7191D5132E2A}" dt="2024-01-04T23:52:37.161" v="7" actId="478"/>
          <ac:spMkLst>
            <pc:docMk/>
            <pc:sldMk cId="2267038628" sldId="392"/>
            <ac:spMk id="63" creationId="{EC72798D-1276-C463-F0A6-35D306485FF4}"/>
          </ac:spMkLst>
        </pc:spChg>
        <pc:spChg chg="mod">
          <ac:chgData name="代數白痴 顧" userId="316db6a4f7ef8138" providerId="LiveId" clId="{D25891CC-D625-4C30-A1CF-7191D5132E2A}" dt="2024-01-05T01:13:25.827" v="211" actId="1035"/>
          <ac:spMkLst>
            <pc:docMk/>
            <pc:sldMk cId="2267038628" sldId="392"/>
            <ac:spMk id="64" creationId="{3F58F069-2212-5D5E-1ABF-286E55ABB4DD}"/>
          </ac:spMkLst>
        </pc:spChg>
        <pc:spChg chg="mod">
          <ac:chgData name="代數白痴 顧" userId="316db6a4f7ef8138" providerId="LiveId" clId="{D25891CC-D625-4C30-A1CF-7191D5132E2A}" dt="2024-01-05T01:13:25.827" v="211" actId="1035"/>
          <ac:spMkLst>
            <pc:docMk/>
            <pc:sldMk cId="2267038628" sldId="392"/>
            <ac:spMk id="65" creationId="{0A00D1B6-7752-F48D-FB57-8117B64DBCE5}"/>
          </ac:spMkLst>
        </pc:spChg>
        <pc:spChg chg="mod">
          <ac:chgData name="代數白痴 顧" userId="316db6a4f7ef8138" providerId="LiveId" clId="{D25891CC-D625-4C30-A1CF-7191D5132E2A}" dt="2024-01-05T01:13:25.827" v="211" actId="1035"/>
          <ac:spMkLst>
            <pc:docMk/>
            <pc:sldMk cId="2267038628" sldId="392"/>
            <ac:spMk id="66" creationId="{081D9623-F374-D7BF-0D3D-ABB6B5DEEB5E}"/>
          </ac:spMkLst>
        </pc:spChg>
        <pc:spChg chg="mod">
          <ac:chgData name="代數白痴 顧" userId="316db6a4f7ef8138" providerId="LiveId" clId="{D25891CC-D625-4C30-A1CF-7191D5132E2A}" dt="2024-01-05T01:13:25.827" v="211" actId="1035"/>
          <ac:spMkLst>
            <pc:docMk/>
            <pc:sldMk cId="2267038628" sldId="392"/>
            <ac:spMk id="67" creationId="{074C9C3C-5A24-C9BE-767D-CAFDC089E260}"/>
          </ac:spMkLst>
        </pc:spChg>
        <pc:spChg chg="mod">
          <ac:chgData name="代數白痴 顧" userId="316db6a4f7ef8138" providerId="LiveId" clId="{D25891CC-D625-4C30-A1CF-7191D5132E2A}" dt="2024-01-05T01:13:25.827" v="211" actId="1035"/>
          <ac:spMkLst>
            <pc:docMk/>
            <pc:sldMk cId="2267038628" sldId="392"/>
            <ac:spMk id="68" creationId="{FE919956-DB78-24FC-2CCB-66070617397C}"/>
          </ac:spMkLst>
        </pc:spChg>
        <pc:spChg chg="mod">
          <ac:chgData name="代數白痴 顧" userId="316db6a4f7ef8138" providerId="LiveId" clId="{D25891CC-D625-4C30-A1CF-7191D5132E2A}" dt="2024-01-05T01:13:25.827" v="211" actId="1035"/>
          <ac:spMkLst>
            <pc:docMk/>
            <pc:sldMk cId="2267038628" sldId="392"/>
            <ac:spMk id="69" creationId="{816C0723-76B3-B374-8E79-BC762AB8A11C}"/>
          </ac:spMkLst>
        </pc:spChg>
        <pc:spChg chg="del mod topLvl">
          <ac:chgData name="代數白痴 顧" userId="316db6a4f7ef8138" providerId="LiveId" clId="{D25891CC-D625-4C30-A1CF-7191D5132E2A}" dt="2024-01-07T23:54:31.240" v="1320" actId="478"/>
          <ac:spMkLst>
            <pc:docMk/>
            <pc:sldMk cId="2267038628" sldId="392"/>
            <ac:spMk id="72" creationId="{1473A7C1-9E39-1C56-C324-8A25DE3ABC9F}"/>
          </ac:spMkLst>
        </pc:spChg>
        <pc:spChg chg="del mod topLvl">
          <ac:chgData name="代數白痴 顧" userId="316db6a4f7ef8138" providerId="LiveId" clId="{D25891CC-D625-4C30-A1CF-7191D5132E2A}" dt="2024-01-07T23:54:31.240" v="1320" actId="478"/>
          <ac:spMkLst>
            <pc:docMk/>
            <pc:sldMk cId="2267038628" sldId="392"/>
            <ac:spMk id="75" creationId="{5D0D23E2-02EC-7AE0-956E-E99AE7AEC510}"/>
          </ac:spMkLst>
        </pc:spChg>
        <pc:spChg chg="add mod">
          <ac:chgData name="代數白痴 顧" userId="316db6a4f7ef8138" providerId="LiveId" clId="{D25891CC-D625-4C30-A1CF-7191D5132E2A}" dt="2024-01-05T01:15:30.364" v="227" actId="207"/>
          <ac:spMkLst>
            <pc:docMk/>
            <pc:sldMk cId="2267038628" sldId="392"/>
            <ac:spMk id="86" creationId="{AF25DB4C-7AFA-4FB9-D332-FD32B7632D09}"/>
          </ac:spMkLst>
        </pc:spChg>
        <pc:spChg chg="add mod">
          <ac:chgData name="代數白痴 顧" userId="316db6a4f7ef8138" providerId="LiveId" clId="{D25891CC-D625-4C30-A1CF-7191D5132E2A}" dt="2024-01-05T01:15:52.121" v="232" actId="692"/>
          <ac:spMkLst>
            <pc:docMk/>
            <pc:sldMk cId="2267038628" sldId="392"/>
            <ac:spMk id="87" creationId="{E5B4F4C0-6E74-3734-B6A3-0A6F4224C35C}"/>
          </ac:spMkLst>
        </pc:spChg>
        <pc:spChg chg="del">
          <ac:chgData name="代數白痴 顧" userId="316db6a4f7ef8138" providerId="LiveId" clId="{D25891CC-D625-4C30-A1CF-7191D5132E2A}" dt="2024-01-04T23:52:37.161" v="7" actId="478"/>
          <ac:spMkLst>
            <pc:docMk/>
            <pc:sldMk cId="2267038628" sldId="392"/>
            <ac:spMk id="92" creationId="{E1EEE5B3-1B67-F329-99DA-5087D543F169}"/>
          </ac:spMkLst>
        </pc:spChg>
        <pc:spChg chg="del">
          <ac:chgData name="代數白痴 顧" userId="316db6a4f7ef8138" providerId="LiveId" clId="{D25891CC-D625-4C30-A1CF-7191D5132E2A}" dt="2024-01-04T23:52:37.161" v="7" actId="478"/>
          <ac:spMkLst>
            <pc:docMk/>
            <pc:sldMk cId="2267038628" sldId="392"/>
            <ac:spMk id="93" creationId="{6A250D91-C260-FFC3-D706-F13341E844A1}"/>
          </ac:spMkLst>
        </pc:spChg>
        <pc:grpChg chg="add mod ord">
          <ac:chgData name="代數白痴 顧" userId="316db6a4f7ef8138" providerId="LiveId" clId="{D25891CC-D625-4C30-A1CF-7191D5132E2A}" dt="2024-01-07T23:45:36.882" v="252" actId="167"/>
          <ac:grpSpMkLst>
            <pc:docMk/>
            <pc:sldMk cId="2267038628" sldId="392"/>
            <ac:grpSpMk id="16" creationId="{5D59F349-FC0F-3567-FEEE-8A9E29D061E0}"/>
          </ac:grpSpMkLst>
        </pc:grpChg>
        <pc:grpChg chg="add del mod">
          <ac:chgData name="代數白痴 顧" userId="316db6a4f7ef8138" providerId="LiveId" clId="{D25891CC-D625-4C30-A1CF-7191D5132E2A}" dt="2024-01-05T01:13:13.104" v="201" actId="478"/>
          <ac:grpSpMkLst>
            <pc:docMk/>
            <pc:sldMk cId="2267038628" sldId="392"/>
            <ac:grpSpMk id="46" creationId="{116F6B3D-D2F4-DF53-EAFA-96BBFDAFB1D7}"/>
          </ac:grpSpMkLst>
        </pc:grpChg>
        <pc:grpChg chg="add mod">
          <ac:chgData name="代數白痴 顧" userId="316db6a4f7ef8138" providerId="LiveId" clId="{D25891CC-D625-4C30-A1CF-7191D5132E2A}" dt="2024-01-08T01:09:30.147" v="1633" actId="164"/>
          <ac:grpSpMkLst>
            <pc:docMk/>
            <pc:sldMk cId="2267038628" sldId="392"/>
            <ac:grpSpMk id="63" creationId="{4CB54350-DF9B-2F22-D431-EEAB91E659E3}"/>
          </ac:grpSpMkLst>
        </pc:grpChg>
        <pc:grpChg chg="add mod">
          <ac:chgData name="代數白痴 顧" userId="316db6a4f7ef8138" providerId="LiveId" clId="{D25891CC-D625-4C30-A1CF-7191D5132E2A}" dt="2024-01-08T01:09:30.147" v="1633" actId="164"/>
          <ac:grpSpMkLst>
            <pc:docMk/>
            <pc:sldMk cId="2267038628" sldId="392"/>
            <ac:grpSpMk id="70" creationId="{4DA2FC29-259A-6974-FCF0-077B28055E8C}"/>
          </ac:grpSpMkLst>
        </pc:grpChg>
        <pc:grpChg chg="del">
          <ac:chgData name="代數白痴 顧" userId="316db6a4f7ef8138" providerId="LiveId" clId="{D25891CC-D625-4C30-A1CF-7191D5132E2A}" dt="2024-01-07T23:45:57.518" v="253" actId="165"/>
          <ac:grpSpMkLst>
            <pc:docMk/>
            <pc:sldMk cId="2267038628" sldId="392"/>
            <ac:grpSpMk id="76" creationId="{07B858EA-4913-06C0-D666-493784990399}"/>
          </ac:grpSpMkLst>
        </pc:grpChg>
        <pc:grpChg chg="del">
          <ac:chgData name="代數白痴 顧" userId="316db6a4f7ef8138" providerId="LiveId" clId="{D25891CC-D625-4C30-A1CF-7191D5132E2A}" dt="2024-01-04T23:52:24.093" v="0" actId="478"/>
          <ac:grpSpMkLst>
            <pc:docMk/>
            <pc:sldMk cId="2267038628" sldId="392"/>
            <ac:grpSpMk id="91" creationId="{03B1EE68-18DA-5E8E-B586-4686A6B6015D}"/>
          </ac:grpSpMkLst>
        </pc:grpChg>
        <pc:picChg chg="add del mod">
          <ac:chgData name="代數白痴 顧" userId="316db6a4f7ef8138" providerId="LiveId" clId="{D25891CC-D625-4C30-A1CF-7191D5132E2A}" dt="2024-01-05T01:13:17.042" v="202" actId="478"/>
          <ac:picMkLst>
            <pc:docMk/>
            <pc:sldMk cId="2267038628" sldId="392"/>
            <ac:picMk id="4" creationId="{38032A8B-0741-99D4-6C63-BD6197021AF2}"/>
          </ac:picMkLst>
        </pc:picChg>
        <pc:picChg chg="add del mod">
          <ac:chgData name="代數白痴 顧" userId="316db6a4f7ef8138" providerId="LiveId" clId="{D25891CC-D625-4C30-A1CF-7191D5132E2A}" dt="2024-01-08T01:07:31.701" v="1616" actId="478"/>
          <ac:picMkLst>
            <pc:docMk/>
            <pc:sldMk cId="2267038628" sldId="392"/>
            <ac:picMk id="39" creationId="{B44049AC-9A1E-CDE6-38BE-6AE42F977EB1}"/>
          </ac:picMkLst>
        </pc:picChg>
        <pc:cxnChg chg="add mod">
          <ac:chgData name="代數白痴 顧" userId="316db6a4f7ef8138" providerId="LiveId" clId="{D25891CC-D625-4C30-A1CF-7191D5132E2A}" dt="2024-01-07T23:45:31.327" v="251" actId="164"/>
          <ac:cxnSpMkLst>
            <pc:docMk/>
            <pc:sldMk cId="2267038628" sldId="392"/>
            <ac:cxnSpMk id="4" creationId="{62436DD1-72F3-16DF-BEA8-E943B96E0601}"/>
          </ac:cxnSpMkLst>
        </pc:cxnChg>
        <pc:cxnChg chg="mod topLvl">
          <ac:chgData name="代數白痴 顧" userId="316db6a4f7ef8138" providerId="LiveId" clId="{D25891CC-D625-4C30-A1CF-7191D5132E2A}" dt="2024-01-08T01:09:30.147" v="1633" actId="164"/>
          <ac:cxnSpMkLst>
            <pc:docMk/>
            <pc:sldMk cId="2267038628" sldId="392"/>
            <ac:cxnSpMk id="7" creationId="{0D00D43E-C49A-7292-EE19-2201B70E1657}"/>
          </ac:cxnSpMkLst>
        </pc:cxnChg>
        <pc:cxnChg chg="add mod">
          <ac:chgData name="代數白痴 顧" userId="316db6a4f7ef8138" providerId="LiveId" clId="{D25891CC-D625-4C30-A1CF-7191D5132E2A}" dt="2024-01-05T01:13:25.827" v="211" actId="1035"/>
          <ac:cxnSpMkLst>
            <pc:docMk/>
            <pc:sldMk cId="2267038628" sldId="392"/>
            <ac:cxnSpMk id="17" creationId="{81395134-853D-5255-1295-896D8F60EADB}"/>
          </ac:cxnSpMkLst>
        </pc:cxnChg>
        <pc:cxnChg chg="add mod">
          <ac:chgData name="代數白痴 顧" userId="316db6a4f7ef8138" providerId="LiveId" clId="{D25891CC-D625-4C30-A1CF-7191D5132E2A}" dt="2024-01-05T01:13:25.827" v="211" actId="1035"/>
          <ac:cxnSpMkLst>
            <pc:docMk/>
            <pc:sldMk cId="2267038628" sldId="392"/>
            <ac:cxnSpMk id="19" creationId="{FDF59BE6-8B1C-CD02-BA27-5CB091B841EC}"/>
          </ac:cxnSpMkLst>
        </pc:cxnChg>
        <pc:cxnChg chg="add mod">
          <ac:chgData name="代數白痴 顧" userId="316db6a4f7ef8138" providerId="LiveId" clId="{D25891CC-D625-4C30-A1CF-7191D5132E2A}" dt="2024-01-05T01:13:25.827" v="211" actId="1035"/>
          <ac:cxnSpMkLst>
            <pc:docMk/>
            <pc:sldMk cId="2267038628" sldId="392"/>
            <ac:cxnSpMk id="20" creationId="{3DD222BB-D9DC-C39B-C3A3-6909EB03C518}"/>
          </ac:cxnSpMkLst>
        </pc:cxnChg>
        <pc:cxnChg chg="del">
          <ac:chgData name="代數白痴 顧" userId="316db6a4f7ef8138" providerId="LiveId" clId="{D25891CC-D625-4C30-A1CF-7191D5132E2A}" dt="2024-01-04T23:52:37.161" v="7" actId="478"/>
          <ac:cxnSpMkLst>
            <pc:docMk/>
            <pc:sldMk cId="2267038628" sldId="392"/>
            <ac:cxnSpMk id="21" creationId="{53802914-879B-7558-4BC8-78BC44AE7938}"/>
          </ac:cxnSpMkLst>
        </pc:cxnChg>
        <pc:cxnChg chg="add mod">
          <ac:chgData name="代數白痴 顧" userId="316db6a4f7ef8138" providerId="LiveId" clId="{D25891CC-D625-4C30-A1CF-7191D5132E2A}" dt="2024-01-07T23:50:40.672" v="661" actId="1035"/>
          <ac:cxnSpMkLst>
            <pc:docMk/>
            <pc:sldMk cId="2267038628" sldId="392"/>
            <ac:cxnSpMk id="21" creationId="{BE8226EA-9D07-B704-8175-8770F9953937}"/>
          </ac:cxnSpMkLst>
        </pc:cxnChg>
        <pc:cxnChg chg="add mod">
          <ac:chgData name="代數白痴 顧" userId="316db6a4f7ef8138" providerId="LiveId" clId="{D25891CC-D625-4C30-A1CF-7191D5132E2A}" dt="2024-01-07T23:50:51.270" v="720" actId="1037"/>
          <ac:cxnSpMkLst>
            <pc:docMk/>
            <pc:sldMk cId="2267038628" sldId="392"/>
            <ac:cxnSpMk id="22" creationId="{D93F1DFC-7217-CB14-1BD5-C2B2166C9FF4}"/>
          </ac:cxnSpMkLst>
        </pc:cxnChg>
        <pc:cxnChg chg="del">
          <ac:chgData name="代數白痴 顧" userId="316db6a4f7ef8138" providerId="LiveId" clId="{D25891CC-D625-4C30-A1CF-7191D5132E2A}" dt="2024-01-04T23:52:37.161" v="7" actId="478"/>
          <ac:cxnSpMkLst>
            <pc:docMk/>
            <pc:sldMk cId="2267038628" sldId="392"/>
            <ac:cxnSpMk id="24" creationId="{E64FB1FA-871A-97E6-0057-97E747F50A49}"/>
          </ac:cxnSpMkLst>
        </pc:cxnChg>
        <pc:cxnChg chg="add mod">
          <ac:chgData name="代數白痴 顧" userId="316db6a4f7ef8138" providerId="LiveId" clId="{D25891CC-D625-4C30-A1CF-7191D5132E2A}" dt="2024-01-07T23:51:01.135" v="839" actId="1035"/>
          <ac:cxnSpMkLst>
            <pc:docMk/>
            <pc:sldMk cId="2267038628" sldId="392"/>
            <ac:cxnSpMk id="24" creationId="{F8548850-4A8D-FB5C-5BC2-15D709FAEF95}"/>
          </ac:cxnSpMkLst>
        </pc:cxnChg>
        <pc:cxnChg chg="add mod">
          <ac:chgData name="代數白痴 顧" userId="316db6a4f7ef8138" providerId="LiveId" clId="{D25891CC-D625-4C30-A1CF-7191D5132E2A}" dt="2024-01-05T01:13:25.827" v="211" actId="1035"/>
          <ac:cxnSpMkLst>
            <pc:docMk/>
            <pc:sldMk cId="2267038628" sldId="392"/>
            <ac:cxnSpMk id="25" creationId="{B4454269-A2E3-88CD-4069-37D9D7BA85B4}"/>
          </ac:cxnSpMkLst>
        </pc:cxnChg>
        <pc:cxnChg chg="del">
          <ac:chgData name="代數白痴 顧" userId="316db6a4f7ef8138" providerId="LiveId" clId="{D25891CC-D625-4C30-A1CF-7191D5132E2A}" dt="2024-01-04T23:52:37.161" v="7" actId="478"/>
          <ac:cxnSpMkLst>
            <pc:docMk/>
            <pc:sldMk cId="2267038628" sldId="392"/>
            <ac:cxnSpMk id="26" creationId="{E4D7EEBD-2139-766B-0D67-69FB241AFEED}"/>
          </ac:cxnSpMkLst>
        </pc:cxnChg>
        <pc:cxnChg chg="add del mod">
          <ac:chgData name="代數白痴 顧" userId="316db6a4f7ef8138" providerId="LiveId" clId="{D25891CC-D625-4C30-A1CF-7191D5132E2A}" dt="2024-01-07T23:51:27.509" v="953" actId="478"/>
          <ac:cxnSpMkLst>
            <pc:docMk/>
            <pc:sldMk cId="2267038628" sldId="392"/>
            <ac:cxnSpMk id="26" creationId="{E9A60B4F-4688-8CDB-19BC-9D5C278446C1}"/>
          </ac:cxnSpMkLst>
        </pc:cxnChg>
        <pc:cxnChg chg="add mod">
          <ac:chgData name="代數白痴 顧" userId="316db6a4f7ef8138" providerId="LiveId" clId="{D25891CC-D625-4C30-A1CF-7191D5132E2A}" dt="2024-01-07T23:51:11.935" v="920" actId="1037"/>
          <ac:cxnSpMkLst>
            <pc:docMk/>
            <pc:sldMk cId="2267038628" sldId="392"/>
            <ac:cxnSpMk id="27" creationId="{FAE3FB90-B04F-51AB-45B6-58FC2FFF691D}"/>
          </ac:cxnSpMkLst>
        </pc:cxnChg>
        <pc:cxnChg chg="add del mod">
          <ac:chgData name="代數白痴 顧" userId="316db6a4f7ef8138" providerId="LiveId" clId="{D25891CC-D625-4C30-A1CF-7191D5132E2A}" dt="2024-01-07T23:51:23.671" v="952" actId="478"/>
          <ac:cxnSpMkLst>
            <pc:docMk/>
            <pc:sldMk cId="2267038628" sldId="392"/>
            <ac:cxnSpMk id="28" creationId="{8BAF22CA-4229-85C6-23BB-A602C6ECA5B9}"/>
          </ac:cxnSpMkLst>
        </pc:cxnChg>
        <pc:cxnChg chg="add mod">
          <ac:chgData name="代數白痴 顧" userId="316db6a4f7ef8138" providerId="LiveId" clId="{D25891CC-D625-4C30-A1CF-7191D5132E2A}" dt="2024-01-08T01:09:30.147" v="1633" actId="164"/>
          <ac:cxnSpMkLst>
            <pc:docMk/>
            <pc:sldMk cId="2267038628" sldId="392"/>
            <ac:cxnSpMk id="33" creationId="{E765AA77-9AEF-2003-1942-B1EC0B3A7E6C}"/>
          </ac:cxnSpMkLst>
        </pc:cxnChg>
        <pc:cxnChg chg="add mod ord">
          <ac:chgData name="代數白痴 顧" userId="316db6a4f7ef8138" providerId="LiveId" clId="{D25891CC-D625-4C30-A1CF-7191D5132E2A}" dt="2024-01-05T01:14:51.958" v="221" actId="14100"/>
          <ac:cxnSpMkLst>
            <pc:docMk/>
            <pc:sldMk cId="2267038628" sldId="392"/>
            <ac:cxnSpMk id="34" creationId="{CFA5F698-1AC1-1C9D-25DB-266083F37FFE}"/>
          </ac:cxnSpMkLst>
        </pc:cxnChg>
        <pc:cxnChg chg="del">
          <ac:chgData name="代數白痴 顧" userId="316db6a4f7ef8138" providerId="LiveId" clId="{D25891CC-D625-4C30-A1CF-7191D5132E2A}" dt="2024-01-04T23:52:37.161" v="7" actId="478"/>
          <ac:cxnSpMkLst>
            <pc:docMk/>
            <pc:sldMk cId="2267038628" sldId="392"/>
            <ac:cxnSpMk id="36" creationId="{3D3E899D-4816-9BA9-BF99-59BD7083C4EA}"/>
          </ac:cxnSpMkLst>
        </pc:cxnChg>
        <pc:cxnChg chg="del">
          <ac:chgData name="代數白痴 顧" userId="316db6a4f7ef8138" providerId="LiveId" clId="{D25891CC-D625-4C30-A1CF-7191D5132E2A}" dt="2024-01-04T23:52:37.161" v="7" actId="478"/>
          <ac:cxnSpMkLst>
            <pc:docMk/>
            <pc:sldMk cId="2267038628" sldId="392"/>
            <ac:cxnSpMk id="38" creationId="{F7AD6108-F726-9CBC-4AE8-1EF0DBABACF6}"/>
          </ac:cxnSpMkLst>
        </pc:cxnChg>
        <pc:cxnChg chg="del">
          <ac:chgData name="代數白痴 顧" userId="316db6a4f7ef8138" providerId="LiveId" clId="{D25891CC-D625-4C30-A1CF-7191D5132E2A}" dt="2024-01-04T23:52:37.161" v="7" actId="478"/>
          <ac:cxnSpMkLst>
            <pc:docMk/>
            <pc:sldMk cId="2267038628" sldId="392"/>
            <ac:cxnSpMk id="40" creationId="{465C1A9D-4AB2-CD92-C3A8-E7A1F4A942B4}"/>
          </ac:cxnSpMkLst>
        </pc:cxnChg>
        <pc:cxnChg chg="add mod">
          <ac:chgData name="代數白痴 顧" userId="316db6a4f7ef8138" providerId="LiveId" clId="{D25891CC-D625-4C30-A1CF-7191D5132E2A}" dt="2024-01-05T01:13:13.104" v="201" actId="478"/>
          <ac:cxnSpMkLst>
            <pc:docMk/>
            <pc:sldMk cId="2267038628" sldId="392"/>
            <ac:cxnSpMk id="41" creationId="{2AF27E79-7D8D-B69B-34B9-E1D1B7CEC730}"/>
          </ac:cxnSpMkLst>
        </pc:cxnChg>
        <pc:cxnChg chg="del">
          <ac:chgData name="代數白痴 顧" userId="316db6a4f7ef8138" providerId="LiveId" clId="{D25891CC-D625-4C30-A1CF-7191D5132E2A}" dt="2024-01-04T23:52:37.161" v="7" actId="478"/>
          <ac:cxnSpMkLst>
            <pc:docMk/>
            <pc:sldMk cId="2267038628" sldId="392"/>
            <ac:cxnSpMk id="42" creationId="{7D284BA8-E49F-B23B-7334-3B757FF91E25}"/>
          </ac:cxnSpMkLst>
        </pc:cxnChg>
        <pc:cxnChg chg="add mod">
          <ac:chgData name="代數白痴 顧" userId="316db6a4f7ef8138" providerId="LiveId" clId="{D25891CC-D625-4C30-A1CF-7191D5132E2A}" dt="2024-01-08T01:08:51.925" v="1630" actId="164"/>
          <ac:cxnSpMkLst>
            <pc:docMk/>
            <pc:sldMk cId="2267038628" sldId="392"/>
            <ac:cxnSpMk id="42" creationId="{95428F7B-240B-4F7C-6CC1-A15EA2574AC2}"/>
          </ac:cxnSpMkLst>
        </pc:cxnChg>
        <pc:cxnChg chg="del">
          <ac:chgData name="代數白痴 顧" userId="316db6a4f7ef8138" providerId="LiveId" clId="{D25891CC-D625-4C30-A1CF-7191D5132E2A}" dt="2024-01-04T23:52:37.161" v="7" actId="478"/>
          <ac:cxnSpMkLst>
            <pc:docMk/>
            <pc:sldMk cId="2267038628" sldId="392"/>
            <ac:cxnSpMk id="44" creationId="{88865717-5A98-4E79-6798-7D2EE23D2F6B}"/>
          </ac:cxnSpMkLst>
        </pc:cxnChg>
        <pc:cxnChg chg="add mod">
          <ac:chgData name="代數白痴 顧" userId="316db6a4f7ef8138" providerId="LiveId" clId="{D25891CC-D625-4C30-A1CF-7191D5132E2A}" dt="2024-01-05T01:13:13.104" v="201" actId="478"/>
          <ac:cxnSpMkLst>
            <pc:docMk/>
            <pc:sldMk cId="2267038628" sldId="392"/>
            <ac:cxnSpMk id="45" creationId="{0D713D90-1052-B57A-E15D-8ED9879212BB}"/>
          </ac:cxnSpMkLst>
        </pc:cxnChg>
        <pc:cxnChg chg="del">
          <ac:chgData name="代數白痴 顧" userId="316db6a4f7ef8138" providerId="LiveId" clId="{D25891CC-D625-4C30-A1CF-7191D5132E2A}" dt="2024-01-04T23:52:37.161" v="7" actId="478"/>
          <ac:cxnSpMkLst>
            <pc:docMk/>
            <pc:sldMk cId="2267038628" sldId="392"/>
            <ac:cxnSpMk id="48" creationId="{D2EE547D-E0C5-B21C-9664-E1CD21078921}"/>
          </ac:cxnSpMkLst>
        </pc:cxnChg>
        <pc:cxnChg chg="del">
          <ac:chgData name="代數白痴 顧" userId="316db6a4f7ef8138" providerId="LiveId" clId="{D25891CC-D625-4C30-A1CF-7191D5132E2A}" dt="2024-01-04T23:52:37.161" v="7" actId="478"/>
          <ac:cxnSpMkLst>
            <pc:docMk/>
            <pc:sldMk cId="2267038628" sldId="392"/>
            <ac:cxnSpMk id="50" creationId="{5495CD0C-BCA9-D65D-2368-C1B9402E67BF}"/>
          </ac:cxnSpMkLst>
        </pc:cxnChg>
        <pc:cxnChg chg="add mod">
          <ac:chgData name="代數白痴 顧" userId="316db6a4f7ef8138" providerId="LiveId" clId="{D25891CC-D625-4C30-A1CF-7191D5132E2A}" dt="2024-01-08T01:08:51.925" v="1630" actId="164"/>
          <ac:cxnSpMkLst>
            <pc:docMk/>
            <pc:sldMk cId="2267038628" sldId="392"/>
            <ac:cxnSpMk id="50" creationId="{C75BB5FE-D5B9-3172-5D21-1516C5CAE1E2}"/>
          </ac:cxnSpMkLst>
        </pc:cxnChg>
        <pc:cxnChg chg="del">
          <ac:chgData name="代數白痴 顧" userId="316db6a4f7ef8138" providerId="LiveId" clId="{D25891CC-D625-4C30-A1CF-7191D5132E2A}" dt="2024-01-04T23:52:37.161" v="7" actId="478"/>
          <ac:cxnSpMkLst>
            <pc:docMk/>
            <pc:sldMk cId="2267038628" sldId="392"/>
            <ac:cxnSpMk id="53" creationId="{8B265833-6555-9A98-9DC0-896AB7543346}"/>
          </ac:cxnSpMkLst>
        </pc:cxnChg>
        <pc:cxnChg chg="add mod">
          <ac:chgData name="代數白痴 顧" userId="316db6a4f7ef8138" providerId="LiveId" clId="{D25891CC-D625-4C30-A1CF-7191D5132E2A}" dt="2024-01-08T01:08:51.925" v="1630" actId="164"/>
          <ac:cxnSpMkLst>
            <pc:docMk/>
            <pc:sldMk cId="2267038628" sldId="392"/>
            <ac:cxnSpMk id="53" creationId="{B30A1E0D-D9E1-0E91-2F12-E474CAD068B0}"/>
          </ac:cxnSpMkLst>
        </pc:cxnChg>
        <pc:cxnChg chg="add mod">
          <ac:chgData name="代數白痴 顧" userId="316db6a4f7ef8138" providerId="LiveId" clId="{D25891CC-D625-4C30-A1CF-7191D5132E2A}" dt="2024-01-08T01:08:51.925" v="1630" actId="164"/>
          <ac:cxnSpMkLst>
            <pc:docMk/>
            <pc:sldMk cId="2267038628" sldId="392"/>
            <ac:cxnSpMk id="55" creationId="{48EAD707-18AD-4D5E-26F3-BABB16CB1453}"/>
          </ac:cxnSpMkLst>
        </pc:cxnChg>
        <pc:cxnChg chg="del">
          <ac:chgData name="代數白痴 顧" userId="316db6a4f7ef8138" providerId="LiveId" clId="{D25891CC-D625-4C30-A1CF-7191D5132E2A}" dt="2024-01-04T23:52:37.161" v="7" actId="478"/>
          <ac:cxnSpMkLst>
            <pc:docMk/>
            <pc:sldMk cId="2267038628" sldId="392"/>
            <ac:cxnSpMk id="55" creationId="{66A7AE79-969C-B29E-54DE-EB4DFDD7EA1A}"/>
          </ac:cxnSpMkLst>
        </pc:cxnChg>
        <pc:cxnChg chg="del">
          <ac:chgData name="代數白痴 顧" userId="316db6a4f7ef8138" providerId="LiveId" clId="{D25891CC-D625-4C30-A1CF-7191D5132E2A}" dt="2024-01-04T23:52:37.161" v="7" actId="478"/>
          <ac:cxnSpMkLst>
            <pc:docMk/>
            <pc:sldMk cId="2267038628" sldId="392"/>
            <ac:cxnSpMk id="58" creationId="{7F602F9F-03FC-636E-88D9-79BD3CA9D175}"/>
          </ac:cxnSpMkLst>
        </pc:cxnChg>
        <pc:cxnChg chg="del">
          <ac:chgData name="代數白痴 顧" userId="316db6a4f7ef8138" providerId="LiveId" clId="{D25891CC-D625-4C30-A1CF-7191D5132E2A}" dt="2024-01-04T23:52:37.161" v="7" actId="478"/>
          <ac:cxnSpMkLst>
            <pc:docMk/>
            <pc:sldMk cId="2267038628" sldId="392"/>
            <ac:cxnSpMk id="60" creationId="{B15DB53E-15D6-CDCF-FBE0-5070BDB07A16}"/>
          </ac:cxnSpMkLst>
        </pc:cxnChg>
        <pc:cxnChg chg="add del mod">
          <ac:chgData name="代數白痴 顧" userId="316db6a4f7ef8138" providerId="LiveId" clId="{D25891CC-D625-4C30-A1CF-7191D5132E2A}" dt="2024-01-05T01:17:18.219" v="233" actId="478"/>
          <ac:cxnSpMkLst>
            <pc:docMk/>
            <pc:sldMk cId="2267038628" sldId="392"/>
            <ac:cxnSpMk id="71" creationId="{D5711BFF-1A51-B5CB-31D9-99F58A2C2DE3}"/>
          </ac:cxnSpMkLst>
        </pc:cxnChg>
        <pc:cxnChg chg="del mod topLvl">
          <ac:chgData name="代數白痴 顧" userId="316db6a4f7ef8138" providerId="LiveId" clId="{D25891CC-D625-4C30-A1CF-7191D5132E2A}" dt="2024-01-07T23:54:31.240" v="1320" actId="478"/>
          <ac:cxnSpMkLst>
            <pc:docMk/>
            <pc:sldMk cId="2267038628" sldId="392"/>
            <ac:cxnSpMk id="74" creationId="{33CAB680-F6D5-DC81-F490-8A52B37E4588}"/>
          </ac:cxnSpMkLst>
        </pc:cxnChg>
        <pc:cxnChg chg="add mod">
          <ac:chgData name="代數白痴 顧" userId="316db6a4f7ef8138" providerId="LiveId" clId="{D25891CC-D625-4C30-A1CF-7191D5132E2A}" dt="2024-01-05T01:15:23.852" v="224" actId="692"/>
          <ac:cxnSpMkLst>
            <pc:docMk/>
            <pc:sldMk cId="2267038628" sldId="392"/>
            <ac:cxnSpMk id="77" creationId="{630F024E-58A5-0EBB-52D5-A6428FE3A7AF}"/>
          </ac:cxnSpMkLst>
        </pc:cxnChg>
      </pc:sldChg>
      <pc:sldChg chg="del">
        <pc:chgData name="代數白痴 顧" userId="316db6a4f7ef8138" providerId="LiveId" clId="{D25891CC-D625-4C30-A1CF-7191D5132E2A}" dt="2024-01-04T23:52:48.314" v="8" actId="2696"/>
        <pc:sldMkLst>
          <pc:docMk/>
          <pc:sldMk cId="744568522" sldId="393"/>
        </pc:sldMkLst>
      </pc:sldChg>
      <pc:sldChg chg="del">
        <pc:chgData name="代數白痴 顧" userId="316db6a4f7ef8138" providerId="LiveId" clId="{D25891CC-D625-4C30-A1CF-7191D5132E2A}" dt="2024-01-04T23:52:48.314" v="8" actId="2696"/>
        <pc:sldMkLst>
          <pc:docMk/>
          <pc:sldMk cId="581641856" sldId="394"/>
        </pc:sldMkLst>
      </pc:sldChg>
      <pc:sldChg chg="del">
        <pc:chgData name="代數白痴 顧" userId="316db6a4f7ef8138" providerId="LiveId" clId="{D25891CC-D625-4C30-A1CF-7191D5132E2A}" dt="2024-01-04T23:52:48.314" v="8" actId="2696"/>
        <pc:sldMkLst>
          <pc:docMk/>
          <pc:sldMk cId="3896197088" sldId="395"/>
        </pc:sldMkLst>
      </pc:sldChg>
    </pc:docChg>
  </pc:docChgLst>
  <pc:docChgLst>
    <pc:chgData name="代數白痴 顧" userId="316db6a4f7ef8138" providerId="LiveId" clId="{4CC42D42-99F9-4BC5-9E0D-D95C71653CDF}"/>
    <pc:docChg chg="undo custSel modSld">
      <pc:chgData name="代數白痴 顧" userId="316db6a4f7ef8138" providerId="LiveId" clId="{4CC42D42-99F9-4BC5-9E0D-D95C71653CDF}" dt="2023-08-28T03:07:39.425" v="4692"/>
      <pc:docMkLst>
        <pc:docMk/>
      </pc:docMkLst>
      <pc:sldChg chg="addSp delSp modSp mod modTransition modNotesTx">
        <pc:chgData name="代數白痴 顧" userId="316db6a4f7ef8138" providerId="LiveId" clId="{4CC42D42-99F9-4BC5-9E0D-D95C71653CDF}" dt="2023-08-28T03:07:39.424" v="4690"/>
        <pc:sldMkLst>
          <pc:docMk/>
          <pc:sldMk cId="754667137" sldId="386"/>
        </pc:sldMkLst>
        <pc:spChg chg="mod">
          <ac:chgData name="代數白痴 顧" userId="316db6a4f7ef8138" providerId="LiveId" clId="{4CC42D42-99F9-4BC5-9E0D-D95C71653CDF}" dt="2023-08-28T02:29:26.399" v="827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4CC42D42-99F9-4BC5-9E0D-D95C71653CDF}" dt="2023-08-28T02:32:46.642" v="1157" actId="113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4CC42D42-99F9-4BC5-9E0D-D95C71653CDF}" dt="2023-08-28T02:36:06.271" v="1328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4CC42D42-99F9-4BC5-9E0D-D95C71653CDF}" dt="2023-08-28T02:36:19.155" v="1332" actId="113"/>
          <ac:spMkLst>
            <pc:docMk/>
            <pc:sldMk cId="754667137" sldId="386"/>
            <ac:spMk id="101" creationId="{665D392D-19FC-71B5-434C-0ABBBC91FB85}"/>
          </ac:spMkLst>
        </pc:spChg>
        <pc:graphicFrameChg chg="add mod">
          <ac:chgData name="代數白痴 顧" userId="316db6a4f7ef8138" providerId="LiveId" clId="{4CC42D42-99F9-4BC5-9E0D-D95C71653CDF}" dt="2023-08-28T02:31:09.983" v="857" actId="1038"/>
          <ac:graphicFrameMkLst>
            <pc:docMk/>
            <pc:sldMk cId="754667137" sldId="386"/>
            <ac:graphicFrameMk id="6" creationId="{06282F68-79A1-ECE8-A46E-22CC67738EF4}"/>
          </ac:graphicFrameMkLst>
        </pc:graphicFrameChg>
        <pc:graphicFrameChg chg="add mod">
          <ac:chgData name="代數白痴 顧" userId="316db6a4f7ef8138" providerId="LiveId" clId="{4CC42D42-99F9-4BC5-9E0D-D95C71653CDF}" dt="2023-08-28T02:34:54.241" v="1209" actId="1037"/>
          <ac:graphicFrameMkLst>
            <pc:docMk/>
            <pc:sldMk cId="754667137" sldId="386"/>
            <ac:graphicFrameMk id="8" creationId="{24376251-7F8C-6995-EBD5-0AD0F7AA5260}"/>
          </ac:graphicFrameMkLst>
        </pc:graphicFrameChg>
        <pc:inkChg chg="del">
          <ac:chgData name="代數白痴 顧" userId="316db6a4f7ef8138" providerId="LiveId" clId="{4CC42D42-99F9-4BC5-9E0D-D95C71653CDF}" dt="2023-08-28T02:29:30.481" v="828" actId="478"/>
          <ac:inkMkLst>
            <pc:docMk/>
            <pc:sldMk cId="754667137" sldId="386"/>
            <ac:inkMk id="5" creationId="{FDD09A55-F8D2-C345-ED63-9CED9B67493E}"/>
          </ac:inkMkLst>
        </pc:inkChg>
        <pc:cxnChg chg="add mod">
          <ac:chgData name="代數白痴 顧" userId="316db6a4f7ef8138" providerId="LiveId" clId="{4CC42D42-99F9-4BC5-9E0D-D95C71653CDF}" dt="2023-08-28T02:30:02.978" v="836" actId="1582"/>
          <ac:cxnSpMkLst>
            <pc:docMk/>
            <pc:sldMk cId="754667137" sldId="386"/>
            <ac:cxnSpMk id="4" creationId="{02532AFF-DB8C-9DAA-2151-87749FDBDD4C}"/>
          </ac:cxnSpMkLst>
        </pc:cxnChg>
        <pc:cxnChg chg="add mod">
          <ac:chgData name="代數白痴 顧" userId="316db6a4f7ef8138" providerId="LiveId" clId="{4CC42D42-99F9-4BC5-9E0D-D95C71653CDF}" dt="2023-08-28T02:33:29.057" v="1169" actId="1035"/>
          <ac:cxnSpMkLst>
            <pc:docMk/>
            <pc:sldMk cId="754667137" sldId="386"/>
            <ac:cxnSpMk id="7" creationId="{5D5AD07B-0D9A-E48D-EF2F-5496B9797BF4}"/>
          </ac:cxnSpMkLst>
        </pc:cxnChg>
      </pc:sldChg>
      <pc:sldChg chg="addSp delSp modSp mod modTransition modAnim modNotesTx">
        <pc:chgData name="代數白痴 顧" userId="316db6a4f7ef8138" providerId="LiveId" clId="{4CC42D42-99F9-4BC5-9E0D-D95C71653CDF}" dt="2023-08-28T03:07:39.424" v="4689"/>
        <pc:sldMkLst>
          <pc:docMk/>
          <pc:sldMk cId="731354489" sldId="387"/>
        </pc:sldMkLst>
        <pc:spChg chg="mod">
          <ac:chgData name="代數白痴 顧" userId="316db6a4f7ef8138" providerId="LiveId" clId="{4CC42D42-99F9-4BC5-9E0D-D95C71653CDF}" dt="2023-08-28T02:33:53.586" v="1181" actId="403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4CC42D42-99F9-4BC5-9E0D-D95C71653CDF}" dt="2023-08-28T02:25:14.932" v="606" actId="20577"/>
          <ac:spMkLst>
            <pc:docMk/>
            <pc:sldMk cId="731354489" sldId="387"/>
            <ac:spMk id="11" creationId="{E1DEF969-CD1F-71E8-E876-61349B137731}"/>
          </ac:spMkLst>
        </pc:spChg>
        <pc:spChg chg="mod">
          <ac:chgData name="代數白痴 顧" userId="316db6a4f7ef8138" providerId="LiveId" clId="{4CC42D42-99F9-4BC5-9E0D-D95C71653CDF}" dt="2023-08-28T02:28:48.402" v="798" actId="14100"/>
          <ac:spMkLst>
            <pc:docMk/>
            <pc:sldMk cId="731354489" sldId="387"/>
            <ac:spMk id="16" creationId="{DF8D189F-1EBF-BC3D-0228-452189B41A98}"/>
          </ac:spMkLst>
        </pc:spChg>
        <pc:spChg chg="mod">
          <ac:chgData name="代數白痴 顧" userId="316db6a4f7ef8138" providerId="LiveId" clId="{4CC42D42-99F9-4BC5-9E0D-D95C71653CDF}" dt="2023-08-28T02:25:29.849" v="624" actId="20577"/>
          <ac:spMkLst>
            <pc:docMk/>
            <pc:sldMk cId="731354489" sldId="387"/>
            <ac:spMk id="17" creationId="{849D1851-B76C-B963-3B05-3273AEDD5438}"/>
          </ac:spMkLst>
        </pc:spChg>
        <pc:spChg chg="mod">
          <ac:chgData name="代數白痴 顧" userId="316db6a4f7ef8138" providerId="LiveId" clId="{4CC42D42-99F9-4BC5-9E0D-D95C71653CDF}" dt="2023-08-28T02:15:28.746" v="72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4CC42D42-99F9-4BC5-9E0D-D95C71653CDF}" dt="2023-08-28T02:22:35.322" v="398" actId="20577"/>
          <ac:spMkLst>
            <pc:docMk/>
            <pc:sldMk cId="731354489" sldId="387"/>
            <ac:spMk id="60" creationId="{90ECAF3B-FFFF-A531-AFBE-31708C7D891C}"/>
          </ac:spMkLst>
        </pc:spChg>
        <pc:grpChg chg="add mod">
          <ac:chgData name="代數白痴 顧" userId="316db6a4f7ef8138" providerId="LiveId" clId="{4CC42D42-99F9-4BC5-9E0D-D95C71653CDF}" dt="2023-08-28T02:28:22.940" v="793" actId="164"/>
          <ac:grpSpMkLst>
            <pc:docMk/>
            <pc:sldMk cId="731354489" sldId="387"/>
            <ac:grpSpMk id="15" creationId="{6638FCCE-9AE0-6858-85EB-1B1C51C31245}"/>
          </ac:grpSpMkLst>
        </pc:grpChg>
        <pc:grpChg chg="add mod">
          <ac:chgData name="代數白痴 顧" userId="316db6a4f7ef8138" providerId="LiveId" clId="{4CC42D42-99F9-4BC5-9E0D-D95C71653CDF}" dt="2023-08-28T02:28:30.883" v="794" actId="1076"/>
          <ac:grpSpMkLst>
            <pc:docMk/>
            <pc:sldMk cId="731354489" sldId="387"/>
            <ac:grpSpMk id="19" creationId="{42806D3D-BDF8-DC36-76AF-AA96F1030FC3}"/>
          </ac:grpSpMkLst>
        </pc:grpChg>
        <pc:graphicFrameChg chg="add mod">
          <ac:chgData name="代數白痴 顧" userId="316db6a4f7ef8138" providerId="LiveId" clId="{4CC42D42-99F9-4BC5-9E0D-D95C71653CDF}" dt="2023-08-28T02:18:52.283" v="226" actId="1038"/>
          <ac:graphicFrameMkLst>
            <pc:docMk/>
            <pc:sldMk cId="731354489" sldId="387"/>
            <ac:graphicFrameMk id="2" creationId="{7A4A3974-C821-B612-7065-FC257E1D7F1D}"/>
          </ac:graphicFrameMkLst>
        </pc:graphicFrameChg>
        <pc:graphicFrameChg chg="add mod">
          <ac:chgData name="代數白痴 顧" userId="316db6a4f7ef8138" providerId="LiveId" clId="{4CC42D42-99F9-4BC5-9E0D-D95C71653CDF}" dt="2023-08-28T02:21:53.760" v="305" actId="1037"/>
          <ac:graphicFrameMkLst>
            <pc:docMk/>
            <pc:sldMk cId="731354489" sldId="387"/>
            <ac:graphicFrameMk id="13" creationId="{E1155DE6-A295-3049-1C71-5D4B8B98542A}"/>
          </ac:graphicFrameMkLst>
        </pc:graphicFrameChg>
        <pc:graphicFrameChg chg="add mod">
          <ac:chgData name="代數白痴 顧" userId="316db6a4f7ef8138" providerId="LiveId" clId="{4CC42D42-99F9-4BC5-9E0D-D95C71653CDF}" dt="2023-08-28T02:22:39.032" v="401" actId="1037"/>
          <ac:graphicFrameMkLst>
            <pc:docMk/>
            <pc:sldMk cId="731354489" sldId="387"/>
            <ac:graphicFrameMk id="14" creationId="{527197B0-173F-1E49-5AA7-C87AEE5B298B}"/>
          </ac:graphicFrameMkLst>
        </pc:graphicFrameChg>
        <pc:graphicFrameChg chg="add mod">
          <ac:chgData name="代數白痴 顧" userId="316db6a4f7ef8138" providerId="LiveId" clId="{4CC42D42-99F9-4BC5-9E0D-D95C71653CDF}" dt="2023-08-28T02:28:22.940" v="793" actId="164"/>
          <ac:graphicFrameMkLst>
            <pc:docMk/>
            <pc:sldMk cId="731354489" sldId="387"/>
            <ac:graphicFrameMk id="18" creationId="{8F9384B8-8114-E55C-D9B1-13DF83C108C6}"/>
          </ac:graphicFrameMkLst>
        </pc:graphicFrameChg>
        <pc:inkChg chg="del">
          <ac:chgData name="代數白痴 顧" userId="316db6a4f7ef8138" providerId="LiveId" clId="{4CC42D42-99F9-4BC5-9E0D-D95C71653CDF}" dt="2023-08-28T02:15:22.863" v="53" actId="478"/>
          <ac:inkMkLst>
            <pc:docMk/>
            <pc:sldMk cId="731354489" sldId="387"/>
            <ac:inkMk id="3" creationId="{8741E124-6DB5-4CB3-B153-5C1713DA3FF3}"/>
          </ac:inkMkLst>
        </pc:inkChg>
        <pc:cxnChg chg="add del mod">
          <ac:chgData name="代數白痴 顧" userId="316db6a4f7ef8138" providerId="LiveId" clId="{4CC42D42-99F9-4BC5-9E0D-D95C71653CDF}" dt="2023-08-28T02:29:03.024" v="801" actId="478"/>
          <ac:cxnSpMkLst>
            <pc:docMk/>
            <pc:sldMk cId="731354489" sldId="387"/>
            <ac:cxnSpMk id="8" creationId="{975AA79B-AD2E-9CF1-11F1-AE558E6545EB}"/>
          </ac:cxnSpMkLst>
        </pc:cxnChg>
        <pc:cxnChg chg="add del mod">
          <ac:chgData name="代數白痴 顧" userId="316db6a4f7ef8138" providerId="LiveId" clId="{4CC42D42-99F9-4BC5-9E0D-D95C71653CDF}" dt="2023-08-28T02:29:02.103" v="800" actId="478"/>
          <ac:cxnSpMkLst>
            <pc:docMk/>
            <pc:sldMk cId="731354489" sldId="387"/>
            <ac:cxnSpMk id="12" creationId="{223DF644-3928-7798-C94B-B62C404F4B72}"/>
          </ac:cxnSpMkLst>
        </pc:cxnChg>
      </pc:sldChg>
      <pc:sldChg chg="delSp modSp mod modTransition delAnim modNotesTx">
        <pc:chgData name="代數白痴 顧" userId="316db6a4f7ef8138" providerId="LiveId" clId="{4CC42D42-99F9-4BC5-9E0D-D95C71653CDF}" dt="2023-08-28T03:07:39.425" v="4692"/>
        <pc:sldMkLst>
          <pc:docMk/>
          <pc:sldMk cId="3686676960" sldId="388"/>
        </pc:sldMkLst>
        <pc:spChg chg="mod">
          <ac:chgData name="代數白痴 顧" userId="316db6a4f7ef8138" providerId="LiveId" clId="{4CC42D42-99F9-4BC5-9E0D-D95C71653CDF}" dt="2023-08-28T02:54:23.908" v="2805" actId="20577"/>
          <ac:spMkLst>
            <pc:docMk/>
            <pc:sldMk cId="3686676960" sldId="388"/>
            <ac:spMk id="9" creationId="{C3C4D356-E86E-2D30-1771-DC2F8E46956E}"/>
          </ac:spMkLst>
        </pc:spChg>
        <pc:spChg chg="mod">
          <ac:chgData name="代數白痴 顧" userId="316db6a4f7ef8138" providerId="LiveId" clId="{4CC42D42-99F9-4BC5-9E0D-D95C71653CDF}" dt="2023-08-28T02:49:34.274" v="2334" actId="20577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4CC42D42-99F9-4BC5-9E0D-D95C71653CDF}" dt="2023-08-28T02:51:54.544" v="2562" actId="114"/>
          <ac:spMkLst>
            <pc:docMk/>
            <pc:sldMk cId="3686676960" sldId="388"/>
            <ac:spMk id="60" creationId="{90ECAF3B-FFFF-A531-AFBE-31708C7D891C}"/>
          </ac:spMkLst>
        </pc:spChg>
        <pc:grpChg chg="del">
          <ac:chgData name="代數白痴 顧" userId="316db6a4f7ef8138" providerId="LiveId" clId="{4CC42D42-99F9-4BC5-9E0D-D95C71653CDF}" dt="2023-08-28T02:52:02.499" v="2563" actId="478"/>
          <ac:grpSpMkLst>
            <pc:docMk/>
            <pc:sldMk cId="3686676960" sldId="388"/>
            <ac:grpSpMk id="17" creationId="{4FF810CC-A9DC-DCAF-144E-08113BA3AD9A}"/>
          </ac:grpSpMkLst>
        </pc:grpChg>
        <pc:inkChg chg="del">
          <ac:chgData name="代數白痴 顧" userId="316db6a4f7ef8138" providerId="LiveId" clId="{4CC42D42-99F9-4BC5-9E0D-D95C71653CDF}" dt="2023-08-28T02:49:14.092" v="2281" actId="478"/>
          <ac:inkMkLst>
            <pc:docMk/>
            <pc:sldMk cId="3686676960" sldId="388"/>
            <ac:inkMk id="5" creationId="{F64AA034-3A7B-285B-4ACE-4518952652C0}"/>
          </ac:inkMkLst>
        </pc:inkChg>
      </pc:sldChg>
      <pc:sldChg chg="modSp mod modTransition modNotesTx">
        <pc:chgData name="代數白痴 顧" userId="316db6a4f7ef8138" providerId="LiveId" clId="{4CC42D42-99F9-4BC5-9E0D-D95C71653CDF}" dt="2023-08-28T03:07:39.423" v="4688"/>
        <pc:sldMkLst>
          <pc:docMk/>
          <pc:sldMk cId="151402070" sldId="390"/>
        </pc:sldMkLst>
        <pc:spChg chg="mod">
          <ac:chgData name="代數白痴 顧" userId="316db6a4f7ef8138" providerId="LiveId" clId="{4CC42D42-99F9-4BC5-9E0D-D95C71653CDF}" dt="2023-08-28T02:15:06.681" v="29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modTransition delAnim">
        <pc:chgData name="代數白痴 顧" userId="316db6a4f7ef8138" providerId="LiveId" clId="{4CC42D42-99F9-4BC5-9E0D-D95C71653CDF}" dt="2023-08-28T03:07:39.425" v="4691"/>
        <pc:sldMkLst>
          <pc:docMk/>
          <pc:sldMk cId="3878279706" sldId="391"/>
        </pc:sldMkLst>
        <pc:spChg chg="mod">
          <ac:chgData name="代數白痴 顧" userId="316db6a4f7ef8138" providerId="LiveId" clId="{4CC42D42-99F9-4BC5-9E0D-D95C71653CDF}" dt="2023-08-28T02:48:38.983" v="2280" actId="20577"/>
          <ac:spMkLst>
            <pc:docMk/>
            <pc:sldMk cId="3878279706" sldId="391"/>
            <ac:spMk id="9" creationId="{C3C4D356-E86E-2D30-1771-DC2F8E46956E}"/>
          </ac:spMkLst>
        </pc:spChg>
        <pc:spChg chg="mod">
          <ac:chgData name="代數白痴 顧" userId="316db6a4f7ef8138" providerId="LiveId" clId="{4CC42D42-99F9-4BC5-9E0D-D95C71653CDF}" dt="2023-08-28T02:38:05.358" v="1362" actId="20577"/>
          <ac:spMkLst>
            <pc:docMk/>
            <pc:sldMk cId="3878279706" sldId="391"/>
            <ac:spMk id="23" creationId="{00000000-0000-0000-0000-000000000000}"/>
          </ac:spMkLst>
        </pc:spChg>
        <pc:spChg chg="mod">
          <ac:chgData name="代數白痴 顧" userId="316db6a4f7ef8138" providerId="LiveId" clId="{4CC42D42-99F9-4BC5-9E0D-D95C71653CDF}" dt="2023-08-28T02:43:54.979" v="1859" actId="947"/>
          <ac:spMkLst>
            <pc:docMk/>
            <pc:sldMk cId="3878279706" sldId="391"/>
            <ac:spMk id="60" creationId="{90ECAF3B-FFFF-A531-AFBE-31708C7D891C}"/>
          </ac:spMkLst>
        </pc:spChg>
        <pc:grpChg chg="del">
          <ac:chgData name="代數白痴 顧" userId="316db6a4f7ef8138" providerId="LiveId" clId="{4CC42D42-99F9-4BC5-9E0D-D95C71653CDF}" dt="2023-08-28T02:36:36.659" v="1335" actId="478"/>
          <ac:grpSpMkLst>
            <pc:docMk/>
            <pc:sldMk cId="3878279706" sldId="391"/>
            <ac:grpSpMk id="2" creationId="{720E121B-B624-80C4-8624-FE8719A54030}"/>
          </ac:grpSpMkLst>
        </pc:grpChg>
        <pc:graphicFrameChg chg="add mod">
          <ac:chgData name="代數白痴 顧" userId="316db6a4f7ef8138" providerId="LiveId" clId="{4CC42D42-99F9-4BC5-9E0D-D95C71653CDF}" dt="2023-08-28T02:41:26.362" v="1486" actId="1038"/>
          <ac:graphicFrameMkLst>
            <pc:docMk/>
            <pc:sldMk cId="3878279706" sldId="391"/>
            <ac:graphicFrameMk id="12" creationId="{9173CB5C-3B64-0AB2-B256-AF1DAE09AF5A}"/>
          </ac:graphicFrameMkLst>
        </pc:graphicFrameChg>
        <pc:graphicFrameChg chg="add mod">
          <ac:chgData name="代數白痴 顧" userId="316db6a4f7ef8138" providerId="LiveId" clId="{4CC42D42-99F9-4BC5-9E0D-D95C71653CDF}" dt="2023-08-28T02:42:19.987" v="1635" actId="1038"/>
          <ac:graphicFrameMkLst>
            <pc:docMk/>
            <pc:sldMk cId="3878279706" sldId="391"/>
            <ac:graphicFrameMk id="15" creationId="{2CF5ED97-AA6E-2AA5-9655-AE0D2BC1AFAB}"/>
          </ac:graphicFrameMkLst>
        </pc:graphicFrameChg>
        <pc:graphicFrameChg chg="add mod">
          <ac:chgData name="代數白痴 顧" userId="316db6a4f7ef8138" providerId="LiveId" clId="{4CC42D42-99F9-4BC5-9E0D-D95C71653CDF}" dt="2023-08-28T02:45:36.176" v="1940" actId="1035"/>
          <ac:graphicFrameMkLst>
            <pc:docMk/>
            <pc:sldMk cId="3878279706" sldId="391"/>
            <ac:graphicFrameMk id="18" creationId="{1C097050-9E90-2C28-DEFA-A291B01024DB}"/>
          </ac:graphicFrameMkLst>
        </pc:graphicFrameChg>
        <pc:graphicFrameChg chg="add mod">
          <ac:chgData name="代數白痴 顧" userId="316db6a4f7ef8138" providerId="LiveId" clId="{4CC42D42-99F9-4BC5-9E0D-D95C71653CDF}" dt="2023-08-28T02:46:32.265" v="2058" actId="1038"/>
          <ac:graphicFrameMkLst>
            <pc:docMk/>
            <pc:sldMk cId="3878279706" sldId="391"/>
            <ac:graphicFrameMk id="19" creationId="{6F143AEC-9D16-D831-6E21-C3DC6A23DD53}"/>
          </ac:graphicFrameMkLst>
        </pc:graphicFrameChg>
        <pc:graphicFrameChg chg="add mod">
          <ac:chgData name="代數白痴 顧" userId="316db6a4f7ef8138" providerId="LiveId" clId="{4CC42D42-99F9-4BC5-9E0D-D95C71653CDF}" dt="2023-08-28T02:47:57.473" v="2191" actId="1038"/>
          <ac:graphicFrameMkLst>
            <pc:docMk/>
            <pc:sldMk cId="3878279706" sldId="391"/>
            <ac:graphicFrameMk id="20" creationId="{B59A1A3E-5D31-A848-D8E6-B3FE43425432}"/>
          </ac:graphicFrameMkLst>
        </pc:graphicFrameChg>
        <pc:inkChg chg="del">
          <ac:chgData name="代數白痴 顧" userId="316db6a4f7ef8138" providerId="LiveId" clId="{4CC42D42-99F9-4BC5-9E0D-D95C71653CDF}" dt="2023-08-28T02:36:33.828" v="1334" actId="478"/>
          <ac:inkMkLst>
            <pc:docMk/>
            <pc:sldMk cId="3878279706" sldId="391"/>
            <ac:inkMk id="14" creationId="{7E54E618-A7B3-7B70-0627-B2F41F4D047A}"/>
          </ac:inkMkLst>
        </pc:inkChg>
        <pc:cxnChg chg="add mod">
          <ac:chgData name="代數白痴 顧" userId="316db6a4f7ef8138" providerId="LiveId" clId="{4CC42D42-99F9-4BC5-9E0D-D95C71653CDF}" dt="2023-08-28T02:39:21.336" v="1458"/>
          <ac:cxnSpMkLst>
            <pc:docMk/>
            <pc:sldMk cId="3878279706" sldId="391"/>
            <ac:cxnSpMk id="11" creationId="{F8ECAA13-7598-52F0-1CC5-AC60B3617B03}"/>
          </ac:cxnSpMkLst>
        </pc:cxnChg>
        <pc:cxnChg chg="del">
          <ac:chgData name="代數白痴 顧" userId="316db6a4f7ef8138" providerId="LiveId" clId="{4CC42D42-99F9-4BC5-9E0D-D95C71653CDF}" dt="2023-08-28T02:36:36.659" v="1335" actId="478"/>
          <ac:cxnSpMkLst>
            <pc:docMk/>
            <pc:sldMk cId="3878279706" sldId="391"/>
            <ac:cxnSpMk id="13" creationId="{1D7F58CD-F983-308D-DDE5-2AFF04299DC5}"/>
          </ac:cxnSpMkLst>
        </pc:cxnChg>
        <pc:cxnChg chg="add mod">
          <ac:chgData name="代數白痴 顧" userId="316db6a4f7ef8138" providerId="LiveId" clId="{4CC42D42-99F9-4BC5-9E0D-D95C71653CDF}" dt="2023-08-28T02:44:49.838" v="1896" actId="1035"/>
          <ac:cxnSpMkLst>
            <pc:docMk/>
            <pc:sldMk cId="3878279706" sldId="391"/>
            <ac:cxnSpMk id="16" creationId="{FFF53457-B98E-3AFB-C4B2-6499CF557CF7}"/>
          </ac:cxnSpMkLst>
        </pc:cxnChg>
      </pc:sldChg>
    </pc:docChg>
  </pc:docChgLst>
  <pc:docChgLst>
    <pc:chgData name="代數白痴 顧" userId="316db6a4f7ef8138" providerId="LiveId" clId="{020238DC-914E-448E-ACBB-B993CE97EE75}"/>
    <pc:docChg chg="undo custSel modSld sldOrd">
      <pc:chgData name="代數白痴 顧" userId="316db6a4f7ef8138" providerId="LiveId" clId="{020238DC-914E-448E-ACBB-B993CE97EE75}" dt="2023-09-18T07:50:28.362" v="1845" actId="113"/>
      <pc:docMkLst>
        <pc:docMk/>
      </pc:docMkLst>
      <pc:sldChg chg="addSp delSp modSp mod">
        <pc:chgData name="代數白痴 顧" userId="316db6a4f7ef8138" providerId="LiveId" clId="{020238DC-914E-448E-ACBB-B993CE97EE75}" dt="2023-09-18T07:50:05.255" v="1842" actId="20577"/>
        <pc:sldMkLst>
          <pc:docMk/>
          <pc:sldMk cId="754667137" sldId="386"/>
        </pc:sldMkLst>
        <pc:spChg chg="add mod">
          <ac:chgData name="代數白痴 顧" userId="316db6a4f7ef8138" providerId="LiveId" clId="{020238DC-914E-448E-ACBB-B993CE97EE75}" dt="2023-09-18T07:43:13.859" v="1669" actId="1076"/>
          <ac:spMkLst>
            <pc:docMk/>
            <pc:sldMk cId="754667137" sldId="386"/>
            <ac:spMk id="8" creationId="{0DB31CC7-9EB6-B8CE-E147-C73EDF7079C4}"/>
          </ac:spMkLst>
        </pc:spChg>
        <pc:spChg chg="add mod">
          <ac:chgData name="代數白痴 顧" userId="316db6a4f7ef8138" providerId="LiveId" clId="{020238DC-914E-448E-ACBB-B993CE97EE75}" dt="2023-09-18T07:43:13.859" v="1669" actId="1076"/>
          <ac:spMkLst>
            <pc:docMk/>
            <pc:sldMk cId="754667137" sldId="386"/>
            <ac:spMk id="9" creationId="{1D86AD7B-3265-33DA-C554-60EC32D308FA}"/>
          </ac:spMkLst>
        </pc:spChg>
        <pc:spChg chg="add mod">
          <ac:chgData name="代數白痴 顧" userId="316db6a4f7ef8138" providerId="LiveId" clId="{020238DC-914E-448E-ACBB-B993CE97EE75}" dt="2023-09-18T07:44:28.196" v="1700" actId="1037"/>
          <ac:spMkLst>
            <pc:docMk/>
            <pc:sldMk cId="754667137" sldId="386"/>
            <ac:spMk id="10" creationId="{26786C2D-381F-2616-6CB4-430D2178F38B}"/>
          </ac:spMkLst>
        </pc:spChg>
        <pc:spChg chg="add mod">
          <ac:chgData name="代數白痴 顧" userId="316db6a4f7ef8138" providerId="LiveId" clId="{020238DC-914E-448E-ACBB-B993CE97EE75}" dt="2023-09-18T07:44:47.275" v="1702" actId="1076"/>
          <ac:spMkLst>
            <pc:docMk/>
            <pc:sldMk cId="754667137" sldId="386"/>
            <ac:spMk id="11" creationId="{3A5C5E40-65B7-99EC-0AFB-F809FFAA4EDC}"/>
          </ac:spMkLst>
        </pc:spChg>
        <pc:spChg chg="add mod">
          <ac:chgData name="代數白痴 顧" userId="316db6a4f7ef8138" providerId="LiveId" clId="{020238DC-914E-448E-ACBB-B993CE97EE75}" dt="2023-09-18T07:44:56.482" v="1705" actId="20577"/>
          <ac:spMkLst>
            <pc:docMk/>
            <pc:sldMk cId="754667137" sldId="386"/>
            <ac:spMk id="12" creationId="{301BAB38-CF58-05B8-E264-E5F8C768D372}"/>
          </ac:spMkLst>
        </pc:spChg>
        <pc:spChg chg="add mod">
          <ac:chgData name="代數白痴 顧" userId="316db6a4f7ef8138" providerId="LiveId" clId="{020238DC-914E-448E-ACBB-B993CE97EE75}" dt="2023-09-18T07:45:22.603" v="1713" actId="1035"/>
          <ac:spMkLst>
            <pc:docMk/>
            <pc:sldMk cId="754667137" sldId="386"/>
            <ac:spMk id="13" creationId="{22E2BC7F-16FC-5DCD-0E98-B372566EC48B}"/>
          </ac:spMkLst>
        </pc:spChg>
        <pc:spChg chg="add mod">
          <ac:chgData name="代數白痴 顧" userId="316db6a4f7ef8138" providerId="LiveId" clId="{020238DC-914E-448E-ACBB-B993CE97EE75}" dt="2023-09-18T07:45:40.420" v="1726" actId="1037"/>
          <ac:spMkLst>
            <pc:docMk/>
            <pc:sldMk cId="754667137" sldId="386"/>
            <ac:spMk id="14" creationId="{CD562854-C6F7-CFE6-DDA3-C1EB721C14BC}"/>
          </ac:spMkLst>
        </pc:spChg>
        <pc:spChg chg="add mod">
          <ac:chgData name="代數白痴 顧" userId="316db6a4f7ef8138" providerId="LiveId" clId="{020238DC-914E-448E-ACBB-B993CE97EE75}" dt="2023-09-18T07:46:05.039" v="1736" actId="1035"/>
          <ac:spMkLst>
            <pc:docMk/>
            <pc:sldMk cId="754667137" sldId="386"/>
            <ac:spMk id="15" creationId="{39D9D7CD-60EC-2690-7381-33341A835CEE}"/>
          </ac:spMkLst>
        </pc:spChg>
        <pc:spChg chg="add mod">
          <ac:chgData name="代數白痴 顧" userId="316db6a4f7ef8138" providerId="LiveId" clId="{020238DC-914E-448E-ACBB-B993CE97EE75}" dt="2023-09-18T07:46:29.266" v="1738" actId="1076"/>
          <ac:spMkLst>
            <pc:docMk/>
            <pc:sldMk cId="754667137" sldId="386"/>
            <ac:spMk id="16" creationId="{87D334EF-6A81-81DF-A7B2-C6C778C46937}"/>
          </ac:spMkLst>
        </pc:spChg>
        <pc:spChg chg="add mod">
          <ac:chgData name="代數白痴 顧" userId="316db6a4f7ef8138" providerId="LiveId" clId="{020238DC-914E-448E-ACBB-B993CE97EE75}" dt="2023-09-18T07:46:29.266" v="1738" actId="1076"/>
          <ac:spMkLst>
            <pc:docMk/>
            <pc:sldMk cId="754667137" sldId="386"/>
            <ac:spMk id="17" creationId="{9E599298-1559-42CF-12A1-33D7126C7929}"/>
          </ac:spMkLst>
        </pc:spChg>
        <pc:spChg chg="add mod">
          <ac:chgData name="代數白痴 顧" userId="316db6a4f7ef8138" providerId="LiveId" clId="{020238DC-914E-448E-ACBB-B993CE97EE75}" dt="2023-09-18T07:46:29.266" v="1738" actId="1076"/>
          <ac:spMkLst>
            <pc:docMk/>
            <pc:sldMk cId="754667137" sldId="386"/>
            <ac:spMk id="18" creationId="{CBDC4F46-4256-0812-65D0-E6E174CB7891}"/>
          </ac:spMkLst>
        </pc:spChg>
        <pc:spChg chg="add mod">
          <ac:chgData name="代數白痴 顧" userId="316db6a4f7ef8138" providerId="LiveId" clId="{020238DC-914E-448E-ACBB-B993CE97EE75}" dt="2023-09-18T07:46:29.266" v="1738" actId="1076"/>
          <ac:spMkLst>
            <pc:docMk/>
            <pc:sldMk cId="754667137" sldId="386"/>
            <ac:spMk id="19" creationId="{B07816E4-853B-2119-E703-013F9B3666CD}"/>
          </ac:spMkLst>
        </pc:spChg>
        <pc:spChg chg="add mod">
          <ac:chgData name="代數白痴 顧" userId="316db6a4f7ef8138" providerId="LiveId" clId="{020238DC-914E-448E-ACBB-B993CE97EE75}" dt="2023-09-18T07:46:29.266" v="1738" actId="1076"/>
          <ac:spMkLst>
            <pc:docMk/>
            <pc:sldMk cId="754667137" sldId="386"/>
            <ac:spMk id="20" creationId="{BB4E3D4D-B837-64A0-6629-9F0DD617FE57}"/>
          </ac:spMkLst>
        </pc:spChg>
        <pc:spChg chg="add mod">
          <ac:chgData name="代數白痴 顧" userId="316db6a4f7ef8138" providerId="LiveId" clId="{020238DC-914E-448E-ACBB-B993CE97EE75}" dt="2023-09-18T07:46:47.770" v="1743" actId="1076"/>
          <ac:spMkLst>
            <pc:docMk/>
            <pc:sldMk cId="754667137" sldId="386"/>
            <ac:spMk id="21" creationId="{E5F035B8-03BB-01C6-5700-37734FE4F51B}"/>
          </ac:spMkLst>
        </pc:spChg>
        <pc:spChg chg="add mod">
          <ac:chgData name="代數白痴 顧" userId="316db6a4f7ef8138" providerId="LiveId" clId="{020238DC-914E-448E-ACBB-B993CE97EE75}" dt="2023-09-18T07:47:09.003" v="1753" actId="1036"/>
          <ac:spMkLst>
            <pc:docMk/>
            <pc:sldMk cId="754667137" sldId="386"/>
            <ac:spMk id="22" creationId="{E92FBBA6-3A9C-17EC-DC43-B8AA3EF274F5}"/>
          </ac:spMkLst>
        </pc:spChg>
        <pc:spChg chg="mod">
          <ac:chgData name="代數白痴 顧" userId="316db6a4f7ef8138" providerId="LiveId" clId="{020238DC-914E-448E-ACBB-B993CE97EE75}" dt="2023-09-18T07:37:01.914" v="895" actId="20577"/>
          <ac:spMkLst>
            <pc:docMk/>
            <pc:sldMk cId="754667137" sldId="386"/>
            <ac:spMk id="23" creationId="{00000000-0000-0000-0000-000000000000}"/>
          </ac:spMkLst>
        </pc:spChg>
        <pc:spChg chg="add mod">
          <ac:chgData name="代數白痴 顧" userId="316db6a4f7ef8138" providerId="LiveId" clId="{020238DC-914E-448E-ACBB-B993CE97EE75}" dt="2023-09-18T07:47:20.602" v="1759" actId="1037"/>
          <ac:spMkLst>
            <pc:docMk/>
            <pc:sldMk cId="754667137" sldId="386"/>
            <ac:spMk id="24" creationId="{42AD7D4B-3630-1EDD-1992-5BDF1A7192E2}"/>
          </ac:spMkLst>
        </pc:spChg>
        <pc:spChg chg="add mod">
          <ac:chgData name="代數白痴 顧" userId="316db6a4f7ef8138" providerId="LiveId" clId="{020238DC-914E-448E-ACBB-B993CE97EE75}" dt="2023-09-18T07:47:47.265" v="1774" actId="1038"/>
          <ac:spMkLst>
            <pc:docMk/>
            <pc:sldMk cId="754667137" sldId="386"/>
            <ac:spMk id="25" creationId="{3A0CD06A-6A2C-83F6-7BBE-5ACDEA0CAB34}"/>
          </ac:spMkLst>
        </pc:spChg>
        <pc:spChg chg="add mod">
          <ac:chgData name="代數白痴 顧" userId="316db6a4f7ef8138" providerId="LiveId" clId="{020238DC-914E-448E-ACBB-B993CE97EE75}" dt="2023-09-18T07:47:32.451" v="1761" actId="1076"/>
          <ac:spMkLst>
            <pc:docMk/>
            <pc:sldMk cId="754667137" sldId="386"/>
            <ac:spMk id="26" creationId="{181CD530-8FB2-B8FB-751E-906F317038F0}"/>
          </ac:spMkLst>
        </pc:spChg>
        <pc:spChg chg="add mod">
          <ac:chgData name="代數白痴 顧" userId="316db6a4f7ef8138" providerId="LiveId" clId="{020238DC-914E-448E-ACBB-B993CE97EE75}" dt="2023-09-18T07:47:32.451" v="1761" actId="1076"/>
          <ac:spMkLst>
            <pc:docMk/>
            <pc:sldMk cId="754667137" sldId="386"/>
            <ac:spMk id="27" creationId="{8B0D90C6-07F7-B47C-DE3A-1319C94F81B0}"/>
          </ac:spMkLst>
        </pc:spChg>
        <pc:spChg chg="add mod">
          <ac:chgData name="代數白痴 顧" userId="316db6a4f7ef8138" providerId="LiveId" clId="{020238DC-914E-448E-ACBB-B993CE97EE75}" dt="2023-09-18T07:48:25.380" v="1792" actId="1036"/>
          <ac:spMkLst>
            <pc:docMk/>
            <pc:sldMk cId="754667137" sldId="386"/>
            <ac:spMk id="28" creationId="{B9453204-D690-6D20-5D5E-05B4F252EBDA}"/>
          </ac:spMkLst>
        </pc:spChg>
        <pc:spChg chg="add mod">
          <ac:chgData name="代數白痴 顧" userId="316db6a4f7ef8138" providerId="LiveId" clId="{020238DC-914E-448E-ACBB-B993CE97EE75}" dt="2023-09-18T07:48:20.417" v="1788" actId="1037"/>
          <ac:spMkLst>
            <pc:docMk/>
            <pc:sldMk cId="754667137" sldId="386"/>
            <ac:spMk id="29" creationId="{F80B722F-722F-5E77-F136-8F4AA1B3100F}"/>
          </ac:spMkLst>
        </pc:spChg>
        <pc:spChg chg="add mod">
          <ac:chgData name="代數白痴 顧" userId="316db6a4f7ef8138" providerId="LiveId" clId="{020238DC-914E-448E-ACBB-B993CE97EE75}" dt="2023-09-18T07:48:09.995" v="1780" actId="1036"/>
          <ac:spMkLst>
            <pc:docMk/>
            <pc:sldMk cId="754667137" sldId="386"/>
            <ac:spMk id="30" creationId="{D699D318-1359-4262-1BC9-D393D27F4A92}"/>
          </ac:spMkLst>
        </pc:spChg>
        <pc:spChg chg="add mod">
          <ac:chgData name="代數白痴 顧" userId="316db6a4f7ef8138" providerId="LiveId" clId="{020238DC-914E-448E-ACBB-B993CE97EE75}" dt="2023-09-18T07:49:00.355" v="1807" actId="1076"/>
          <ac:spMkLst>
            <pc:docMk/>
            <pc:sldMk cId="754667137" sldId="386"/>
            <ac:spMk id="31" creationId="{3914C3B6-23D1-9A69-46B6-ECCCC3810DC6}"/>
          </ac:spMkLst>
        </pc:spChg>
        <pc:spChg chg="add mod">
          <ac:chgData name="代數白痴 顧" userId="316db6a4f7ef8138" providerId="LiveId" clId="{020238DC-914E-448E-ACBB-B993CE97EE75}" dt="2023-09-18T07:49:21.611" v="1819" actId="1037"/>
          <ac:spMkLst>
            <pc:docMk/>
            <pc:sldMk cId="754667137" sldId="386"/>
            <ac:spMk id="32" creationId="{BE8CBEA7-A367-5CAD-A0CC-0DA15FE56F04}"/>
          </ac:spMkLst>
        </pc:spChg>
        <pc:spChg chg="add mod">
          <ac:chgData name="代數白痴 顧" userId="316db6a4f7ef8138" providerId="LiveId" clId="{020238DC-914E-448E-ACBB-B993CE97EE75}" dt="2023-09-18T07:49:34.928" v="1832" actId="20577"/>
          <ac:spMkLst>
            <pc:docMk/>
            <pc:sldMk cId="754667137" sldId="386"/>
            <ac:spMk id="33" creationId="{BC3AAEF1-BDCD-4400-BBA5-108D814FB07A}"/>
          </ac:spMkLst>
        </pc:spChg>
        <pc:spChg chg="add mod">
          <ac:chgData name="代數白痴 顧" userId="316db6a4f7ef8138" providerId="LiveId" clId="{020238DC-914E-448E-ACBB-B993CE97EE75}" dt="2023-09-18T07:50:05.255" v="1842" actId="20577"/>
          <ac:spMkLst>
            <pc:docMk/>
            <pc:sldMk cId="754667137" sldId="386"/>
            <ac:spMk id="34" creationId="{B10894B9-9B5F-611E-96F3-0B7CAB915F4B}"/>
          </ac:spMkLst>
        </pc:spChg>
        <pc:spChg chg="mod">
          <ac:chgData name="代數白痴 顧" userId="316db6a4f7ef8138" providerId="LiveId" clId="{020238DC-914E-448E-ACBB-B993CE97EE75}" dt="2023-09-18T07:42:34.002" v="1661" actId="113"/>
          <ac:spMkLst>
            <pc:docMk/>
            <pc:sldMk cId="754667137" sldId="386"/>
            <ac:spMk id="60" creationId="{90ECAF3B-FFFF-A531-AFBE-31708C7D891C}"/>
          </ac:spMkLst>
        </pc:spChg>
        <pc:grpChg chg="del">
          <ac:chgData name="代數白痴 顧" userId="316db6a4f7ef8138" providerId="LiveId" clId="{020238DC-914E-448E-ACBB-B993CE97EE75}" dt="2023-09-18T07:41:56.061" v="1659" actId="478"/>
          <ac:grpSpMkLst>
            <pc:docMk/>
            <pc:sldMk cId="754667137" sldId="386"/>
            <ac:grpSpMk id="2" creationId="{46021E24-AA17-FC5B-46A5-98AF2520B5B1}"/>
          </ac:grpSpMkLst>
        </pc:grpChg>
      </pc:sldChg>
      <pc:sldChg chg="modSp mod ord">
        <pc:chgData name="代數白痴 顧" userId="316db6a4f7ef8138" providerId="LiveId" clId="{020238DC-914E-448E-ACBB-B993CE97EE75}" dt="2023-09-18T07:50:28.362" v="1845" actId="113"/>
        <pc:sldMkLst>
          <pc:docMk/>
          <pc:sldMk cId="731354489" sldId="387"/>
        </pc:sldMkLst>
        <pc:spChg chg="mod">
          <ac:chgData name="代數白痴 顧" userId="316db6a4f7ef8138" providerId="LiveId" clId="{020238DC-914E-448E-ACBB-B993CE97EE75}" dt="2023-09-18T07:35:21.180" v="853" actId="2057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020238DC-914E-448E-ACBB-B993CE97EE75}" dt="2023-09-18T07:35:30.164" v="854" actId="20577"/>
          <ac:spMkLst>
            <pc:docMk/>
            <pc:sldMk cId="731354489" sldId="387"/>
            <ac:spMk id="11" creationId="{E1DEF969-CD1F-71E8-E876-61349B137731}"/>
          </ac:spMkLst>
        </pc:spChg>
        <pc:spChg chg="mod">
          <ac:chgData name="代數白痴 顧" userId="316db6a4f7ef8138" providerId="LiveId" clId="{020238DC-914E-448E-ACBB-B993CE97EE75}" dt="2023-09-18T07:32:19.771" v="548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020238DC-914E-448E-ACBB-B993CE97EE75}" dt="2023-09-18T07:50:28.362" v="1845" actId="113"/>
          <ac:spMkLst>
            <pc:docMk/>
            <pc:sldMk cId="731354489" sldId="387"/>
            <ac:spMk id="60" creationId="{90ECAF3B-FFFF-A531-AFBE-31708C7D891C}"/>
          </ac:spMkLst>
        </pc:spChg>
      </pc:sldChg>
      <pc:sldChg chg="modSp mod modNotesTx">
        <pc:chgData name="代數白痴 顧" userId="316db6a4f7ef8138" providerId="LiveId" clId="{020238DC-914E-448E-ACBB-B993CE97EE75}" dt="2023-09-18T06:50:21.328" v="43" actId="20577"/>
        <pc:sldMkLst>
          <pc:docMk/>
          <pc:sldMk cId="151402070" sldId="390"/>
        </pc:sldMkLst>
        <pc:spChg chg="mod">
          <ac:chgData name="代數白痴 顧" userId="316db6a4f7ef8138" providerId="LiveId" clId="{020238DC-914E-448E-ACBB-B993CE97EE75}" dt="2023-09-18T06:50:08.260" v="10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Sp mod">
        <pc:chgData name="代數白痴 顧" userId="316db6a4f7ef8138" providerId="LiveId" clId="{020238DC-914E-448E-ACBB-B993CE97EE75}" dt="2023-09-18T06:56:00.010" v="523" actId="20577"/>
        <pc:sldMkLst>
          <pc:docMk/>
          <pc:sldMk cId="2267038628" sldId="392"/>
        </pc:sldMkLst>
        <pc:spChg chg="mod">
          <ac:chgData name="代數白痴 顧" userId="316db6a4f7ef8138" providerId="LiveId" clId="{020238DC-914E-448E-ACBB-B993CE97EE75}" dt="2023-09-18T06:56:00.010" v="523" actId="20577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020238DC-914E-448E-ACBB-B993CE97EE75}" dt="2023-09-18T06:55:23.667" v="505" actId="113"/>
          <ac:spMkLst>
            <pc:docMk/>
            <pc:sldMk cId="2267038628" sldId="392"/>
            <ac:spMk id="10" creationId="{3DE5A842-2134-9639-2AC0-310AE1A246E8}"/>
          </ac:spMkLst>
        </pc:spChg>
        <pc:spChg chg="mod">
          <ac:chgData name="代數白痴 顧" userId="316db6a4f7ef8138" providerId="LiveId" clId="{020238DC-914E-448E-ACBB-B993CE97EE75}" dt="2023-09-18T06:51:06.508" v="81" actId="20577"/>
          <ac:spMkLst>
            <pc:docMk/>
            <pc:sldMk cId="2267038628" sldId="392"/>
            <ac:spMk id="23" creationId="{00000000-0000-0000-0000-000000000000}"/>
          </ac:spMkLst>
        </pc:spChg>
        <pc:spChg chg="mod">
          <ac:chgData name="代數白痴 顧" userId="316db6a4f7ef8138" providerId="LiveId" clId="{020238DC-914E-448E-ACBB-B993CE97EE75}" dt="2023-09-18T06:55:54.562" v="521" actId="20577"/>
          <ac:spMkLst>
            <pc:docMk/>
            <pc:sldMk cId="2267038628" sldId="392"/>
            <ac:spMk id="60" creationId="{90ECAF3B-FFFF-A531-AFBE-31708C7D891C}"/>
          </ac:spMkLst>
        </pc:spChg>
      </pc:sldChg>
    </pc:docChg>
  </pc:docChgLst>
  <pc:docChgLst>
    <pc:chgData name="代數白痴 顧" userId="316db6a4f7ef8138" providerId="LiveId" clId="{4F20B61E-ED31-4ED1-B1CB-53FDB45B9688}"/>
    <pc:docChg chg="undo custSel delSld modSld">
      <pc:chgData name="代數白痴 顧" userId="316db6a4f7ef8138" providerId="LiveId" clId="{4F20B61E-ED31-4ED1-B1CB-53FDB45B9688}" dt="2023-08-12T03:16:32.008" v="1391" actId="1036"/>
      <pc:docMkLst>
        <pc:docMk/>
      </pc:docMkLst>
      <pc:sldChg chg="del">
        <pc:chgData name="代數白痴 顧" userId="316db6a4f7ef8138" providerId="LiveId" clId="{4F20B61E-ED31-4ED1-B1CB-53FDB45B9688}" dt="2023-08-11T07:11:20.124" v="0" actId="2696"/>
        <pc:sldMkLst>
          <pc:docMk/>
          <pc:sldMk cId="2873434386" sldId="379"/>
        </pc:sldMkLst>
      </pc:sldChg>
      <pc:sldChg chg="modSp mod modNotesTx">
        <pc:chgData name="代數白痴 顧" userId="316db6a4f7ef8138" providerId="LiveId" clId="{4F20B61E-ED31-4ED1-B1CB-53FDB45B9688}" dt="2023-08-11T07:45:41.546" v="1304" actId="20577"/>
        <pc:sldMkLst>
          <pc:docMk/>
          <pc:sldMk cId="371298532" sldId="385"/>
        </pc:sldMkLst>
        <pc:spChg chg="mod">
          <ac:chgData name="代數白痴 顧" userId="316db6a4f7ef8138" providerId="LiveId" clId="{4F20B61E-ED31-4ED1-B1CB-53FDB45B9688}" dt="2023-08-11T07:45:25.592" v="1248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">
        <pc:chgData name="代數白痴 顧" userId="316db6a4f7ef8138" providerId="LiveId" clId="{4F20B61E-ED31-4ED1-B1CB-53FDB45B9688}" dt="2023-08-11T07:46:40.958" v="1305" actId="115"/>
        <pc:sldMkLst>
          <pc:docMk/>
          <pc:sldMk cId="754667137" sldId="386"/>
        </pc:sldMkLst>
        <pc:spChg chg="add del">
          <ac:chgData name="代數白痴 顧" userId="316db6a4f7ef8138" providerId="LiveId" clId="{4F20B61E-ED31-4ED1-B1CB-53FDB45B9688}" dt="2023-08-11T07:13:12.579" v="6"/>
          <ac:spMkLst>
            <pc:docMk/>
            <pc:sldMk cId="754667137" sldId="386"/>
            <ac:spMk id="7" creationId="{D0EF1200-F697-BF75-21BF-99B2F4A19159}"/>
          </ac:spMkLst>
        </pc:spChg>
        <pc:spChg chg="add del">
          <ac:chgData name="代數白痴 顧" userId="316db6a4f7ef8138" providerId="LiveId" clId="{4F20B61E-ED31-4ED1-B1CB-53FDB45B9688}" dt="2023-08-11T07:13:12.579" v="6"/>
          <ac:spMkLst>
            <pc:docMk/>
            <pc:sldMk cId="754667137" sldId="386"/>
            <ac:spMk id="8" creationId="{13541535-746E-D914-4CB0-FFCD0E6B7D30}"/>
          </ac:spMkLst>
        </pc:spChg>
        <pc:spChg chg="add del">
          <ac:chgData name="代數白痴 顧" userId="316db6a4f7ef8138" providerId="LiveId" clId="{4F20B61E-ED31-4ED1-B1CB-53FDB45B9688}" dt="2023-08-11T07:13:12.579" v="6"/>
          <ac:spMkLst>
            <pc:docMk/>
            <pc:sldMk cId="754667137" sldId="386"/>
            <ac:spMk id="9" creationId="{B2A784E1-9DA8-61BC-3BAE-0E838930AA16}"/>
          </ac:spMkLst>
        </pc:spChg>
        <pc:spChg chg="mod">
          <ac:chgData name="代數白痴 顧" userId="316db6a4f7ef8138" providerId="LiveId" clId="{4F20B61E-ED31-4ED1-B1CB-53FDB45B9688}" dt="2023-08-11T07:46:40.958" v="1305" actId="115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4F20B61E-ED31-4ED1-B1CB-53FDB45B9688}" dt="2023-08-11T07:16:08.266" v="323" actId="1036"/>
          <ac:spMkLst>
            <pc:docMk/>
            <pc:sldMk cId="754667137" sldId="386"/>
            <ac:spMk id="85" creationId="{FD9877AB-90D9-85AC-8B35-7C59154D6CA1}"/>
          </ac:spMkLst>
        </pc:spChg>
        <pc:spChg chg="mod">
          <ac:chgData name="代數白痴 顧" userId="316db6a4f7ef8138" providerId="LiveId" clId="{4F20B61E-ED31-4ED1-B1CB-53FDB45B9688}" dt="2023-08-11T07:16:08.266" v="323" actId="1036"/>
          <ac:spMkLst>
            <pc:docMk/>
            <pc:sldMk cId="754667137" sldId="386"/>
            <ac:spMk id="86" creationId="{7A8B1BF8-834A-95B0-07DE-5087C19188C0}"/>
          </ac:spMkLst>
        </pc:spChg>
        <pc:spChg chg="mod">
          <ac:chgData name="代數白痴 顧" userId="316db6a4f7ef8138" providerId="LiveId" clId="{4F20B61E-ED31-4ED1-B1CB-53FDB45B9688}" dt="2023-08-11T07:16:30.281" v="327" actId="94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4F20B61E-ED31-4ED1-B1CB-53FDB45B9688}" dt="2023-08-11T07:16:21.753" v="326" actId="20577"/>
          <ac:spMkLst>
            <pc:docMk/>
            <pc:sldMk cId="754667137" sldId="386"/>
            <ac:spMk id="101" creationId="{665D392D-19FC-71B5-434C-0ABBBC91FB85}"/>
          </ac:spMkLst>
        </pc:spChg>
        <pc:graphicFrameChg chg="add del">
          <ac:chgData name="代數白痴 顧" userId="316db6a4f7ef8138" providerId="LiveId" clId="{4F20B61E-ED31-4ED1-B1CB-53FDB45B9688}" dt="2023-08-11T07:13:12.579" v="6"/>
          <ac:graphicFrameMkLst>
            <pc:docMk/>
            <pc:sldMk cId="754667137" sldId="386"/>
            <ac:graphicFrameMk id="5" creationId="{37833360-F1C9-25C4-636C-937423010058}"/>
          </ac:graphicFrameMkLst>
        </pc:graphicFrameChg>
        <pc:graphicFrameChg chg="add del">
          <ac:chgData name="代數白痴 顧" userId="316db6a4f7ef8138" providerId="LiveId" clId="{4F20B61E-ED31-4ED1-B1CB-53FDB45B9688}" dt="2023-08-11T07:13:12.579" v="6"/>
          <ac:graphicFrameMkLst>
            <pc:docMk/>
            <pc:sldMk cId="754667137" sldId="386"/>
            <ac:graphicFrameMk id="6" creationId="{47773992-A70C-3019-3F58-DB591B41D163}"/>
          </ac:graphicFrameMkLst>
        </pc:graphicFrameChg>
        <pc:picChg chg="del">
          <ac:chgData name="代數白痴 顧" userId="316db6a4f7ef8138" providerId="LiveId" clId="{4F20B61E-ED31-4ED1-B1CB-53FDB45B9688}" dt="2023-08-11T07:11:28.245" v="1" actId="478"/>
          <ac:picMkLst>
            <pc:docMk/>
            <pc:sldMk cId="754667137" sldId="386"/>
            <ac:picMk id="2050" creationId="{794F7D14-7B2A-1ED1-BB45-4856DD9634C1}"/>
          </ac:picMkLst>
        </pc:picChg>
        <pc:cxnChg chg="mod">
          <ac:chgData name="代數白痴 顧" userId="316db6a4f7ef8138" providerId="LiveId" clId="{4F20B61E-ED31-4ED1-B1CB-53FDB45B9688}" dt="2023-08-11T07:16:08.266" v="323" actId="1036"/>
          <ac:cxnSpMkLst>
            <pc:docMk/>
            <pc:sldMk cId="754667137" sldId="386"/>
            <ac:cxnSpMk id="84" creationId="{85798A49-4654-BF16-EA6F-C7F808DE531E}"/>
          </ac:cxnSpMkLst>
        </pc:cxnChg>
      </pc:sldChg>
      <pc:sldChg chg="modSp mod">
        <pc:chgData name="代數白痴 顧" userId="316db6a4f7ef8138" providerId="LiveId" clId="{4F20B61E-ED31-4ED1-B1CB-53FDB45B9688}" dt="2023-08-11T07:37:02.687" v="419" actId="207"/>
        <pc:sldMkLst>
          <pc:docMk/>
          <pc:sldMk cId="731354489" sldId="387"/>
        </pc:sldMkLst>
        <pc:spChg chg="mod">
          <ac:chgData name="代數白痴 顧" userId="316db6a4f7ef8138" providerId="LiveId" clId="{4F20B61E-ED31-4ED1-B1CB-53FDB45B9688}" dt="2023-08-11T07:37:02.687" v="419" actId="207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4F20B61E-ED31-4ED1-B1CB-53FDB45B9688}" dt="2023-08-11T07:36:39.376" v="401" actId="1036"/>
          <ac:spMkLst>
            <pc:docMk/>
            <pc:sldMk cId="731354489" sldId="387"/>
            <ac:spMk id="85" creationId="{FD9877AB-90D9-85AC-8B35-7C59154D6CA1}"/>
          </ac:spMkLst>
        </pc:spChg>
        <pc:spChg chg="mod">
          <ac:chgData name="代數白痴 顧" userId="316db6a4f7ef8138" providerId="LiveId" clId="{4F20B61E-ED31-4ED1-B1CB-53FDB45B9688}" dt="2023-08-11T07:36:39.376" v="401" actId="1036"/>
          <ac:spMkLst>
            <pc:docMk/>
            <pc:sldMk cId="731354489" sldId="387"/>
            <ac:spMk id="86" creationId="{7A8B1BF8-834A-95B0-07DE-5087C19188C0}"/>
          </ac:spMkLst>
        </pc:spChg>
        <pc:spChg chg="mod">
          <ac:chgData name="代數白痴 顧" userId="316db6a4f7ef8138" providerId="LiveId" clId="{4F20B61E-ED31-4ED1-B1CB-53FDB45B9688}" dt="2023-08-11T07:36:39.376" v="401" actId="1036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4F20B61E-ED31-4ED1-B1CB-53FDB45B9688}" dt="2023-08-11T07:36:57.053" v="418" actId="20577"/>
          <ac:spMkLst>
            <pc:docMk/>
            <pc:sldMk cId="731354489" sldId="387"/>
            <ac:spMk id="101" creationId="{665D392D-19FC-71B5-434C-0ABBBC91FB85}"/>
          </ac:spMkLst>
        </pc:spChg>
        <pc:cxnChg chg="mod">
          <ac:chgData name="代數白痴 顧" userId="316db6a4f7ef8138" providerId="LiveId" clId="{4F20B61E-ED31-4ED1-B1CB-53FDB45B9688}" dt="2023-08-11T07:36:39.376" v="401" actId="1036"/>
          <ac:cxnSpMkLst>
            <pc:docMk/>
            <pc:sldMk cId="731354489" sldId="387"/>
            <ac:cxnSpMk id="84" creationId="{85798A49-4654-BF16-EA6F-C7F808DE531E}"/>
          </ac:cxnSpMkLst>
        </pc:cxnChg>
      </pc:sldChg>
      <pc:sldChg chg="delSp modSp mod">
        <pc:chgData name="代數白痴 顧" userId="316db6a4f7ef8138" providerId="LiveId" clId="{4F20B61E-ED31-4ED1-B1CB-53FDB45B9688}" dt="2023-08-12T03:16:32.008" v="1391" actId="1036"/>
        <pc:sldMkLst>
          <pc:docMk/>
          <pc:sldMk cId="3686676960" sldId="388"/>
        </pc:sldMkLst>
        <pc:spChg chg="mod">
          <ac:chgData name="代數白痴 顧" userId="316db6a4f7ef8138" providerId="LiveId" clId="{4F20B61E-ED31-4ED1-B1CB-53FDB45B9688}" dt="2023-08-12T03:16:00.441" v="1352" actId="20577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4F20B61E-ED31-4ED1-B1CB-53FDB45B9688}" dt="2023-08-12T03:16:14.351" v="1353" actId="948"/>
          <ac:spMkLst>
            <pc:docMk/>
            <pc:sldMk cId="3686676960" sldId="388"/>
            <ac:spMk id="89" creationId="{9E8FE398-ED8E-E5DE-BD50-E0471252FAF6}"/>
          </ac:spMkLst>
        </pc:spChg>
        <pc:spChg chg="mod">
          <ac:chgData name="代數白痴 顧" userId="316db6a4f7ef8138" providerId="LiveId" clId="{4F20B61E-ED31-4ED1-B1CB-53FDB45B9688}" dt="2023-08-12T03:16:32.008" v="1391" actId="1036"/>
          <ac:spMkLst>
            <pc:docMk/>
            <pc:sldMk cId="3686676960" sldId="388"/>
            <ac:spMk id="101" creationId="{665D392D-19FC-71B5-434C-0ABBBC91FB85}"/>
          </ac:spMkLst>
        </pc:spChg>
        <pc:grpChg chg="mod">
          <ac:chgData name="代數白痴 顧" userId="316db6a4f7ef8138" providerId="LiveId" clId="{4F20B61E-ED31-4ED1-B1CB-53FDB45B9688}" dt="2023-08-12T03:16:21.419" v="1374" actId="1035"/>
          <ac:grpSpMkLst>
            <pc:docMk/>
            <pc:sldMk cId="3686676960" sldId="388"/>
            <ac:grpSpMk id="5" creationId="{4BAA3B68-1C7B-0A3C-CDE3-3D592655F73E}"/>
          </ac:grpSpMkLst>
        </pc:grpChg>
        <pc:picChg chg="del mod">
          <ac:chgData name="代數白痴 顧" userId="316db6a4f7ef8138" providerId="LiveId" clId="{4F20B61E-ED31-4ED1-B1CB-53FDB45B9688}" dt="2023-08-11T07:38:43.405" v="457" actId="478"/>
          <ac:picMkLst>
            <pc:docMk/>
            <pc:sldMk cId="3686676960" sldId="388"/>
            <ac:picMk id="6" creationId="{E8BD243C-81E3-BE53-9D4D-51A1C3F24BE7}"/>
          </ac:picMkLst>
        </pc:picChg>
      </pc:sldChg>
      <pc:sldChg chg="del">
        <pc:chgData name="代數白痴 顧" userId="316db6a4f7ef8138" providerId="LiveId" clId="{4F20B61E-ED31-4ED1-B1CB-53FDB45B9688}" dt="2023-08-11T07:16:40.735" v="329" actId="2696"/>
        <pc:sldMkLst>
          <pc:docMk/>
          <pc:sldMk cId="3837981058" sldId="389"/>
        </pc:sldMkLst>
      </pc:sldChg>
      <pc:sldChg chg="del">
        <pc:chgData name="代數白痴 顧" userId="316db6a4f7ef8138" providerId="LiveId" clId="{4F20B61E-ED31-4ED1-B1CB-53FDB45B9688}" dt="2023-08-11T07:16:37.796" v="328" actId="2696"/>
        <pc:sldMkLst>
          <pc:docMk/>
          <pc:sldMk cId="2141944949" sldId="390"/>
        </pc:sldMkLst>
      </pc:sldChg>
      <pc:sldChg chg="del">
        <pc:chgData name="代數白痴 顧" userId="316db6a4f7ef8138" providerId="LiveId" clId="{4F20B61E-ED31-4ED1-B1CB-53FDB45B9688}" dt="2023-08-11T07:34:37.689" v="330" actId="2696"/>
        <pc:sldMkLst>
          <pc:docMk/>
          <pc:sldMk cId="3176852412" sldId="391"/>
        </pc:sldMkLst>
      </pc:sldChg>
    </pc:docChg>
  </pc:docChgLst>
  <pc:docChgLst>
    <pc:chgData name="代數白痴 顧" userId="316db6a4f7ef8138" providerId="LiveId" clId="{34602AC6-7908-4AA6-8A84-5DE526909E7B}"/>
    <pc:docChg chg="undo custSel modSld">
      <pc:chgData name="代數白痴 顧" userId="316db6a4f7ef8138" providerId="LiveId" clId="{34602AC6-7908-4AA6-8A84-5DE526909E7B}" dt="2023-09-24T14:01:30.811" v="648" actId="20577"/>
      <pc:docMkLst>
        <pc:docMk/>
      </pc:docMkLst>
      <pc:sldChg chg="addSp delSp modSp mod delAnim">
        <pc:chgData name="代數白痴 顧" userId="316db6a4f7ef8138" providerId="LiveId" clId="{34602AC6-7908-4AA6-8A84-5DE526909E7B}" dt="2023-09-24T14:01:30.811" v="648" actId="20577"/>
        <pc:sldMkLst>
          <pc:docMk/>
          <pc:sldMk cId="754667137" sldId="386"/>
        </pc:sldMkLst>
        <pc:spChg chg="del">
          <ac:chgData name="代數白痴 顧" userId="316db6a4f7ef8138" providerId="LiveId" clId="{34602AC6-7908-4AA6-8A84-5DE526909E7B}" dt="2023-09-24T01:43:59.754" v="26" actId="478"/>
          <ac:spMkLst>
            <pc:docMk/>
            <pc:sldMk cId="754667137" sldId="386"/>
            <ac:spMk id="21" creationId="{4637389F-039F-5359-547D-FB39F8385123}"/>
          </ac:spMkLst>
        </pc:spChg>
        <pc:spChg chg="del">
          <ac:chgData name="代數白痴 顧" userId="316db6a4f7ef8138" providerId="LiveId" clId="{34602AC6-7908-4AA6-8A84-5DE526909E7B}" dt="2023-09-24T01:43:59.754" v="26" actId="478"/>
          <ac:spMkLst>
            <pc:docMk/>
            <pc:sldMk cId="754667137" sldId="386"/>
            <ac:spMk id="22" creationId="{AB78436B-4651-D5AD-543D-B6F604EDFFA0}"/>
          </ac:spMkLst>
        </pc:spChg>
        <pc:spChg chg="mod">
          <ac:chgData name="代數白痴 顧" userId="316db6a4f7ef8138" providerId="LiveId" clId="{34602AC6-7908-4AA6-8A84-5DE526909E7B}" dt="2023-09-24T13:46:18.712" v="640" actId="20577"/>
          <ac:spMkLst>
            <pc:docMk/>
            <pc:sldMk cId="754667137" sldId="386"/>
            <ac:spMk id="23" creationId="{00000000-0000-0000-0000-000000000000}"/>
          </ac:spMkLst>
        </pc:spChg>
        <pc:spChg chg="del">
          <ac:chgData name="代數白痴 顧" userId="316db6a4f7ef8138" providerId="LiveId" clId="{34602AC6-7908-4AA6-8A84-5DE526909E7B}" dt="2023-09-24T01:43:59.754" v="26" actId="478"/>
          <ac:spMkLst>
            <pc:docMk/>
            <pc:sldMk cId="754667137" sldId="386"/>
            <ac:spMk id="24" creationId="{88F8513B-1ED2-3139-3C8D-4D4BB26FA167}"/>
          </ac:spMkLst>
        </pc:spChg>
        <pc:spChg chg="del">
          <ac:chgData name="代數白痴 顧" userId="316db6a4f7ef8138" providerId="LiveId" clId="{34602AC6-7908-4AA6-8A84-5DE526909E7B}" dt="2023-09-24T01:43:59.754" v="26" actId="478"/>
          <ac:spMkLst>
            <pc:docMk/>
            <pc:sldMk cId="754667137" sldId="386"/>
            <ac:spMk id="25" creationId="{AA243613-DFF5-E442-F8BD-354616883C83}"/>
          </ac:spMkLst>
        </pc:spChg>
        <pc:spChg chg="del">
          <ac:chgData name="代數白痴 顧" userId="316db6a4f7ef8138" providerId="LiveId" clId="{34602AC6-7908-4AA6-8A84-5DE526909E7B}" dt="2023-09-24T01:43:59.754" v="26" actId="478"/>
          <ac:spMkLst>
            <pc:docMk/>
            <pc:sldMk cId="754667137" sldId="386"/>
            <ac:spMk id="26" creationId="{9FE57BA0-A912-215E-8553-A01A33D9256C}"/>
          </ac:spMkLst>
        </pc:spChg>
        <pc:spChg chg="del">
          <ac:chgData name="代數白痴 顧" userId="316db6a4f7ef8138" providerId="LiveId" clId="{34602AC6-7908-4AA6-8A84-5DE526909E7B}" dt="2023-09-24T01:43:59.754" v="26" actId="478"/>
          <ac:spMkLst>
            <pc:docMk/>
            <pc:sldMk cId="754667137" sldId="386"/>
            <ac:spMk id="27" creationId="{BE6C63F3-C2C5-B476-B765-5E5D499338BF}"/>
          </ac:spMkLst>
        </pc:spChg>
        <pc:spChg chg="mod">
          <ac:chgData name="代數白痴 顧" userId="316db6a4f7ef8138" providerId="LiveId" clId="{34602AC6-7908-4AA6-8A84-5DE526909E7B}" dt="2023-09-24T14:01:30.811" v="648" actId="20577"/>
          <ac:spMkLst>
            <pc:docMk/>
            <pc:sldMk cId="754667137" sldId="386"/>
            <ac:spMk id="60" creationId="{90ECAF3B-FFFF-A531-AFBE-31708C7D891C}"/>
          </ac:spMkLst>
        </pc:spChg>
        <pc:grpChg chg="del">
          <ac:chgData name="代數白痴 顧" userId="316db6a4f7ef8138" providerId="LiveId" clId="{34602AC6-7908-4AA6-8A84-5DE526909E7B}" dt="2023-09-24T01:44:02.754" v="27" actId="478"/>
          <ac:grpSpMkLst>
            <pc:docMk/>
            <pc:sldMk cId="754667137" sldId="386"/>
            <ac:grpSpMk id="43" creationId="{DB552136-D29E-EDA2-89A1-0DBF11CE3420}"/>
          </ac:grpSpMkLst>
        </pc:grpChg>
        <pc:graphicFrameChg chg="add mod">
          <ac:chgData name="代數白痴 顧" userId="316db6a4f7ef8138" providerId="LiveId" clId="{34602AC6-7908-4AA6-8A84-5DE526909E7B}" dt="2023-09-24T13:44:16.879" v="457" actId="1038"/>
          <ac:graphicFrameMkLst>
            <pc:docMk/>
            <pc:sldMk cId="754667137" sldId="386"/>
            <ac:graphicFrameMk id="2" creationId="{56FFFF16-1404-C4B4-340E-EC6C7348E2ED}"/>
          </ac:graphicFrameMkLst>
        </pc:graphicFrameChg>
        <pc:graphicFrameChg chg="add del">
          <ac:chgData name="代數白痴 顧" userId="316db6a4f7ef8138" providerId="LiveId" clId="{34602AC6-7908-4AA6-8A84-5DE526909E7B}" dt="2023-09-24T01:44:17.159" v="30" actId="478"/>
          <ac:graphicFrameMkLst>
            <pc:docMk/>
            <pc:sldMk cId="754667137" sldId="386"/>
            <ac:graphicFrameMk id="2" creationId="{BC59AAED-E4F9-D1D1-66B7-C0665BCCA384}"/>
          </ac:graphicFrameMkLst>
        </pc:graphicFrameChg>
        <pc:graphicFrameChg chg="add mod">
          <ac:chgData name="代數白痴 顧" userId="316db6a4f7ef8138" providerId="LiveId" clId="{34602AC6-7908-4AA6-8A84-5DE526909E7B}" dt="2023-09-24T13:44:41.728" v="586" actId="1038"/>
          <ac:graphicFrameMkLst>
            <pc:docMk/>
            <pc:sldMk cId="754667137" sldId="386"/>
            <ac:graphicFrameMk id="3" creationId="{5B1E56A4-F662-6771-E081-92DF5C55BF95}"/>
          </ac:graphicFrameMkLst>
        </pc:graphicFrameChg>
        <pc:graphicFrameChg chg="del">
          <ac:chgData name="代數白痴 顧" userId="316db6a4f7ef8138" providerId="LiveId" clId="{34602AC6-7908-4AA6-8A84-5DE526909E7B}" dt="2023-09-24T01:44:17.159" v="30" actId="478"/>
          <ac:graphicFrameMkLst>
            <pc:docMk/>
            <pc:sldMk cId="754667137" sldId="386"/>
            <ac:graphicFrameMk id="14" creationId="{49512D5C-6014-99C4-3E01-7B791DE5ADC2}"/>
          </ac:graphicFrameMkLst>
        </pc:graphicFrameChg>
        <pc:graphicFrameChg chg="del">
          <ac:chgData name="代數白痴 顧" userId="316db6a4f7ef8138" providerId="LiveId" clId="{34602AC6-7908-4AA6-8A84-5DE526909E7B}" dt="2023-09-24T01:44:17.159" v="30" actId="478"/>
          <ac:graphicFrameMkLst>
            <pc:docMk/>
            <pc:sldMk cId="754667137" sldId="386"/>
            <ac:graphicFrameMk id="16" creationId="{804DFCA3-9D6D-1E83-31A8-A2699FEDDEEF}"/>
          </ac:graphicFrameMkLst>
        </pc:graphicFrameChg>
        <pc:picChg chg="add mod">
          <ac:chgData name="代數白痴 顧" userId="316db6a4f7ef8138" providerId="LiveId" clId="{34602AC6-7908-4AA6-8A84-5DE526909E7B}" dt="2023-09-24T13:45:26.712" v="609" actId="1076"/>
          <ac:picMkLst>
            <pc:docMk/>
            <pc:sldMk cId="754667137" sldId="386"/>
            <ac:picMk id="4" creationId="{6738B2A8-B331-98AB-143F-1C50038BCA7C}"/>
          </ac:picMkLst>
        </pc:picChg>
        <pc:picChg chg="del">
          <ac:chgData name="代數白痴 顧" userId="316db6a4f7ef8138" providerId="LiveId" clId="{34602AC6-7908-4AA6-8A84-5DE526909E7B}" dt="2023-09-24T01:43:59.754" v="26" actId="478"/>
          <ac:picMkLst>
            <pc:docMk/>
            <pc:sldMk cId="754667137" sldId="386"/>
            <ac:picMk id="20" creationId="{05B00E74-0EFA-1A16-8548-1ABA9F5DE776}"/>
          </ac:picMkLst>
        </pc:picChg>
        <pc:cxnChg chg="add del">
          <ac:chgData name="代數白痴 顧" userId="316db6a4f7ef8138" providerId="LiveId" clId="{34602AC6-7908-4AA6-8A84-5DE526909E7B}" dt="2023-09-24T01:46:13.011" v="371" actId="478"/>
          <ac:cxnSpMkLst>
            <pc:docMk/>
            <pc:sldMk cId="754667137" sldId="386"/>
            <ac:cxnSpMk id="3" creationId="{6A286D77-4CAA-9C16-A506-28BBD1EC5CD3}"/>
          </ac:cxnSpMkLst>
        </pc:cxnChg>
        <pc:cxnChg chg="add del">
          <ac:chgData name="代數白痴 顧" userId="316db6a4f7ef8138" providerId="LiveId" clId="{34602AC6-7908-4AA6-8A84-5DE526909E7B}" dt="2023-09-24T01:46:13.011" v="371" actId="478"/>
          <ac:cxnSpMkLst>
            <pc:docMk/>
            <pc:sldMk cId="754667137" sldId="386"/>
            <ac:cxnSpMk id="5" creationId="{1384F47A-8CF6-5821-3B3E-3FF3D57DE0F9}"/>
          </ac:cxnSpMkLst>
        </pc:cxnChg>
        <pc:cxnChg chg="add del">
          <ac:chgData name="代數白痴 顧" userId="316db6a4f7ef8138" providerId="LiveId" clId="{34602AC6-7908-4AA6-8A84-5DE526909E7B}" dt="2023-09-24T01:46:13.011" v="371" actId="478"/>
          <ac:cxnSpMkLst>
            <pc:docMk/>
            <pc:sldMk cId="754667137" sldId="386"/>
            <ac:cxnSpMk id="6" creationId="{B20D77E5-8111-71B0-A0BD-12C4F06B6565}"/>
          </ac:cxnSpMkLst>
        </pc:cxnChg>
        <pc:cxnChg chg="add del">
          <ac:chgData name="代數白痴 顧" userId="316db6a4f7ef8138" providerId="LiveId" clId="{34602AC6-7908-4AA6-8A84-5DE526909E7B}" dt="2023-09-24T01:46:15.104" v="372" actId="478"/>
          <ac:cxnSpMkLst>
            <pc:docMk/>
            <pc:sldMk cId="754667137" sldId="386"/>
            <ac:cxnSpMk id="8" creationId="{DF86CED7-9CEC-FF3C-1A8D-8E2622439DDD}"/>
          </ac:cxnSpMkLst>
        </pc:cxnChg>
        <pc:cxnChg chg="add del">
          <ac:chgData name="代數白痴 顧" userId="316db6a4f7ef8138" providerId="LiveId" clId="{34602AC6-7908-4AA6-8A84-5DE526909E7B}" dt="2023-09-24T01:44:17.159" v="30" actId="478"/>
          <ac:cxnSpMkLst>
            <pc:docMk/>
            <pc:sldMk cId="754667137" sldId="386"/>
            <ac:cxnSpMk id="11" creationId="{F0AE64F3-518D-B6EA-04FF-D1937CC2A38B}"/>
          </ac:cxnSpMkLst>
        </pc:cxnChg>
        <pc:cxnChg chg="add del">
          <ac:chgData name="代數白痴 顧" userId="316db6a4f7ef8138" providerId="LiveId" clId="{34602AC6-7908-4AA6-8A84-5DE526909E7B}" dt="2023-09-24T01:44:17.159" v="30" actId="478"/>
          <ac:cxnSpMkLst>
            <pc:docMk/>
            <pc:sldMk cId="754667137" sldId="386"/>
            <ac:cxnSpMk id="12" creationId="{26C449C4-CF26-6A41-3A7B-DBCC0F388568}"/>
          </ac:cxnSpMkLst>
        </pc:cxnChg>
        <pc:cxnChg chg="add del mod">
          <ac:chgData name="代數白痴 顧" userId="316db6a4f7ef8138" providerId="LiveId" clId="{34602AC6-7908-4AA6-8A84-5DE526909E7B}" dt="2023-09-24T13:42:45.705" v="410" actId="1037"/>
          <ac:cxnSpMkLst>
            <pc:docMk/>
            <pc:sldMk cId="754667137" sldId="386"/>
            <ac:cxnSpMk id="13" creationId="{C6411A11-EE52-A6B2-5475-181CB77F2E13}"/>
          </ac:cxnSpMkLst>
        </pc:cxnChg>
        <pc:cxnChg chg="del">
          <ac:chgData name="代數白痴 顧" userId="316db6a4f7ef8138" providerId="LiveId" clId="{34602AC6-7908-4AA6-8A84-5DE526909E7B}" dt="2023-09-24T01:43:59.754" v="26" actId="478"/>
          <ac:cxnSpMkLst>
            <pc:docMk/>
            <pc:sldMk cId="754667137" sldId="386"/>
            <ac:cxnSpMk id="47" creationId="{6FCC769F-1246-9E94-7644-F0AAC82CD965}"/>
          </ac:cxnSpMkLst>
        </pc:cxnChg>
        <pc:cxnChg chg="del">
          <ac:chgData name="代數白痴 顧" userId="316db6a4f7ef8138" providerId="LiveId" clId="{34602AC6-7908-4AA6-8A84-5DE526909E7B}" dt="2023-09-24T01:43:59.754" v="26" actId="478"/>
          <ac:cxnSpMkLst>
            <pc:docMk/>
            <pc:sldMk cId="754667137" sldId="386"/>
            <ac:cxnSpMk id="52" creationId="{A749916C-6F43-BF2C-6373-6CB2C391642F}"/>
          </ac:cxnSpMkLst>
        </pc:cxnChg>
        <pc:cxnChg chg="del">
          <ac:chgData name="代數白痴 顧" userId="316db6a4f7ef8138" providerId="LiveId" clId="{34602AC6-7908-4AA6-8A84-5DE526909E7B}" dt="2023-09-24T01:43:59.754" v="26" actId="478"/>
          <ac:cxnSpMkLst>
            <pc:docMk/>
            <pc:sldMk cId="754667137" sldId="386"/>
            <ac:cxnSpMk id="56" creationId="{CB86CEDD-C98A-1E57-5E0B-A6D6B6C3227C}"/>
          </ac:cxnSpMkLst>
        </pc:cxnChg>
        <pc:cxnChg chg="del">
          <ac:chgData name="代數白痴 顧" userId="316db6a4f7ef8138" providerId="LiveId" clId="{34602AC6-7908-4AA6-8A84-5DE526909E7B}" dt="2023-09-24T01:43:59.754" v="26" actId="478"/>
          <ac:cxnSpMkLst>
            <pc:docMk/>
            <pc:sldMk cId="754667137" sldId="386"/>
            <ac:cxnSpMk id="62" creationId="{5D09F3A5-F2BF-9AF2-5F71-D7DCFEE671EF}"/>
          </ac:cxnSpMkLst>
        </pc:cxnChg>
      </pc:sldChg>
      <pc:sldChg chg="modSp mod">
        <pc:chgData name="代數白痴 顧" userId="316db6a4f7ef8138" providerId="LiveId" clId="{34602AC6-7908-4AA6-8A84-5DE526909E7B}" dt="2023-09-24T01:43:53.317" v="25" actId="20577"/>
        <pc:sldMkLst>
          <pc:docMk/>
          <pc:sldMk cId="151402070" sldId="390"/>
        </pc:sldMkLst>
        <pc:spChg chg="mod">
          <ac:chgData name="代數白痴 顧" userId="316db6a4f7ef8138" providerId="LiveId" clId="{34602AC6-7908-4AA6-8A84-5DE526909E7B}" dt="2023-09-24T01:43:53.317" v="25" actId="20577"/>
          <ac:spMkLst>
            <pc:docMk/>
            <pc:sldMk cId="151402070" sldId="390"/>
            <ac:spMk id="2" creationId="{2ED883B7-7BB5-3569-0000-ECC75BEFD414}"/>
          </ac:spMkLst>
        </pc:spChg>
      </pc:sldChg>
    </pc:docChg>
  </pc:docChgLst>
  <pc:docChgLst>
    <pc:chgData name="代數白痴 顧" userId="316db6a4f7ef8138" providerId="LiveId" clId="{17E509C0-6FA3-401A-8550-7AE85D85E8AE}"/>
    <pc:docChg chg="undo custSel modSld">
      <pc:chgData name="代數白痴 顧" userId="316db6a4f7ef8138" providerId="LiveId" clId="{17E509C0-6FA3-401A-8550-7AE85D85E8AE}" dt="2023-07-21T03:29:20.464" v="7254" actId="20577"/>
      <pc:docMkLst>
        <pc:docMk/>
      </pc:docMkLst>
      <pc:sldChg chg="addSp delSp modSp mod delAnim modNotesTx">
        <pc:chgData name="代數白痴 顧" userId="316db6a4f7ef8138" providerId="LiveId" clId="{17E509C0-6FA3-401A-8550-7AE85D85E8AE}" dt="2023-07-21T03:27:26.349" v="7247" actId="20577"/>
        <pc:sldMkLst>
          <pc:docMk/>
          <pc:sldMk cId="2873434386" sldId="379"/>
        </pc:sldMkLst>
        <pc:spChg chg="add del">
          <ac:chgData name="代數白痴 顧" userId="316db6a4f7ef8138" providerId="LiveId" clId="{17E509C0-6FA3-401A-8550-7AE85D85E8AE}" dt="2023-07-20T23:45:48.665" v="1549" actId="478"/>
          <ac:spMkLst>
            <pc:docMk/>
            <pc:sldMk cId="2873434386" sldId="379"/>
            <ac:spMk id="5" creationId="{4F598260-248A-1D0A-0DCF-D34D0D94D296}"/>
          </ac:spMkLst>
        </pc:spChg>
        <pc:spChg chg="add del mod">
          <ac:chgData name="代數白痴 顧" userId="316db6a4f7ef8138" providerId="LiveId" clId="{17E509C0-6FA3-401A-8550-7AE85D85E8AE}" dt="2023-07-21T03:25:49.327" v="6934" actId="478"/>
          <ac:spMkLst>
            <pc:docMk/>
            <pc:sldMk cId="2873434386" sldId="379"/>
            <ac:spMk id="11" creationId="{08AC984D-D2D9-AAFD-C645-6AF4B24D91CD}"/>
          </ac:spMkLst>
        </pc:spChg>
        <pc:spChg chg="add del mod">
          <ac:chgData name="代數白痴 顧" userId="316db6a4f7ef8138" providerId="LiveId" clId="{17E509C0-6FA3-401A-8550-7AE85D85E8AE}" dt="2023-07-21T03:25:49.327" v="6934" actId="478"/>
          <ac:spMkLst>
            <pc:docMk/>
            <pc:sldMk cId="2873434386" sldId="379"/>
            <ac:spMk id="12" creationId="{9BFDB900-7E76-520A-F395-89AF3B998473}"/>
          </ac:spMkLst>
        </pc:spChg>
        <pc:spChg chg="add del mod">
          <ac:chgData name="代數白痴 顧" userId="316db6a4f7ef8138" providerId="LiveId" clId="{17E509C0-6FA3-401A-8550-7AE85D85E8AE}" dt="2023-07-21T03:25:49.327" v="6934" actId="478"/>
          <ac:spMkLst>
            <pc:docMk/>
            <pc:sldMk cId="2873434386" sldId="379"/>
            <ac:spMk id="13" creationId="{F0CA1D2F-B50E-C58E-0959-5CD82A3CA933}"/>
          </ac:spMkLst>
        </pc:spChg>
        <pc:spChg chg="del">
          <ac:chgData name="代數白痴 顧" userId="316db6a4f7ef8138" providerId="LiveId" clId="{17E509C0-6FA3-401A-8550-7AE85D85E8AE}" dt="2023-07-20T23:44:25.900" v="1273" actId="478"/>
          <ac:spMkLst>
            <pc:docMk/>
            <pc:sldMk cId="2873434386" sldId="379"/>
            <ac:spMk id="29" creationId="{6C534A47-58C5-C19B-A570-D80F68D0E0C9}"/>
          </ac:spMkLst>
        </pc:spChg>
        <pc:spChg chg="del">
          <ac:chgData name="代數白痴 顧" userId="316db6a4f7ef8138" providerId="LiveId" clId="{17E509C0-6FA3-401A-8550-7AE85D85E8AE}" dt="2023-07-20T23:47:52.636" v="1817" actId="478"/>
          <ac:spMkLst>
            <pc:docMk/>
            <pc:sldMk cId="2873434386" sldId="379"/>
            <ac:spMk id="52" creationId="{E2DAA9E7-790A-AA98-EF70-BBC9891E6727}"/>
          </ac:spMkLst>
        </pc:spChg>
        <pc:spChg chg="mod">
          <ac:chgData name="代數白痴 顧" userId="316db6a4f7ef8138" providerId="LiveId" clId="{17E509C0-6FA3-401A-8550-7AE85D85E8AE}" dt="2023-07-20T23:48:39.168" v="1970" actId="20577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17E509C0-6FA3-401A-8550-7AE85D85E8AE}" dt="2023-07-21T03:18:08.592" v="5661" actId="113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17E509C0-6FA3-401A-8550-7AE85D85E8AE}" dt="2023-07-20T23:50:36.171" v="2263" actId="20577"/>
          <ac:spMkLst>
            <pc:docMk/>
            <pc:sldMk cId="2873434386" sldId="379"/>
            <ac:spMk id="101" creationId="{665D392D-19FC-71B5-434C-0ABBBC91FB85}"/>
          </ac:spMkLst>
        </pc:spChg>
        <pc:inkChg chg="del">
          <ac:chgData name="代數白痴 顧" userId="316db6a4f7ef8138" providerId="LiveId" clId="{17E509C0-6FA3-401A-8550-7AE85D85E8AE}" dt="2023-07-20T23:30:14.365" v="2" actId="478"/>
          <ac:inkMkLst>
            <pc:docMk/>
            <pc:sldMk cId="2873434386" sldId="379"/>
            <ac:inkMk id="3" creationId="{A385B9CF-F039-0CCB-1FDE-1B5EE2D6EF7A}"/>
          </ac:inkMkLst>
        </pc:inkChg>
        <pc:cxnChg chg="add del mod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4" creationId="{D14E4F12-5C2C-B234-3E5B-6DD19E1966E8}"/>
          </ac:cxnSpMkLst>
        </pc:cxnChg>
        <pc:cxnChg chg="add del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6" creationId="{F55850C5-A665-CD3D-CDC7-2CF8E42A5AB7}"/>
          </ac:cxnSpMkLst>
        </pc:cxnChg>
        <pc:cxnChg chg="add del mod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7" creationId="{92FBADAD-D439-6727-6654-98BD10C1C3AA}"/>
          </ac:cxnSpMkLst>
        </pc:cxnChg>
        <pc:cxnChg chg="add del mod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8" creationId="{A2E26231-9EFD-97AD-AA7B-6BB6E07C56D9}"/>
          </ac:cxnSpMkLst>
        </pc:cxnChg>
        <pc:cxnChg chg="add del mod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9" creationId="{9BDA188F-B3AC-C084-07D7-1BF2A01F0B0B}"/>
          </ac:cxnSpMkLst>
        </pc:cxnChg>
        <pc:cxnChg chg="add del mod">
          <ac:chgData name="代數白痴 顧" userId="316db6a4f7ef8138" providerId="LiveId" clId="{17E509C0-6FA3-401A-8550-7AE85D85E8AE}" dt="2023-07-21T03:20:50.653" v="6037" actId="478"/>
          <ac:cxnSpMkLst>
            <pc:docMk/>
            <pc:sldMk cId="2873434386" sldId="379"/>
            <ac:cxnSpMk id="10" creationId="{C78D4E40-0B47-BE55-BD47-88A71AECEF4B}"/>
          </ac:cxnSpMkLst>
        </pc:cxnChg>
      </pc:sldChg>
      <pc:sldChg chg="addSp delSp modSp mod delAnim modAnim modNotesTx">
        <pc:chgData name="代數白痴 顧" userId="316db6a4f7ef8138" providerId="LiveId" clId="{17E509C0-6FA3-401A-8550-7AE85D85E8AE}" dt="2023-07-21T03:15:14.258" v="5108" actId="20577"/>
        <pc:sldMkLst>
          <pc:docMk/>
          <pc:sldMk cId="2328187967" sldId="380"/>
        </pc:sldMkLst>
        <pc:spChg chg="add mod">
          <ac:chgData name="代數白痴 顧" userId="316db6a4f7ef8138" providerId="LiveId" clId="{17E509C0-6FA3-401A-8550-7AE85D85E8AE}" dt="2023-07-21T03:14:48.795" v="5078" actId="20577"/>
          <ac:spMkLst>
            <pc:docMk/>
            <pc:sldMk cId="2328187967" sldId="380"/>
            <ac:spMk id="3" creationId="{8CA77E1B-D9ED-D9EE-7A07-E85CC5132315}"/>
          </ac:spMkLst>
        </pc:spChg>
        <pc:spChg chg="add mod">
          <ac:chgData name="代數白痴 顧" userId="316db6a4f7ef8138" providerId="LiveId" clId="{17E509C0-6FA3-401A-8550-7AE85D85E8AE}" dt="2023-07-21T03:07:06.893" v="4794" actId="164"/>
          <ac:spMkLst>
            <pc:docMk/>
            <pc:sldMk cId="2328187967" sldId="380"/>
            <ac:spMk id="4" creationId="{2C70F817-FB79-F31A-3F56-2C3A000D69A9}"/>
          </ac:spMkLst>
        </pc:spChg>
        <pc:spChg chg="add mod">
          <ac:chgData name="代數白痴 顧" userId="316db6a4f7ef8138" providerId="LiveId" clId="{17E509C0-6FA3-401A-8550-7AE85D85E8AE}" dt="2023-07-21T03:07:06.893" v="4794" actId="164"/>
          <ac:spMkLst>
            <pc:docMk/>
            <pc:sldMk cId="2328187967" sldId="380"/>
            <ac:spMk id="11" creationId="{6EFDA526-D0F1-373A-C06B-3C52BEC792D3}"/>
          </ac:spMkLst>
        </pc:spChg>
        <pc:spChg chg="add mod">
          <ac:chgData name="代數白痴 顧" userId="316db6a4f7ef8138" providerId="LiveId" clId="{17E509C0-6FA3-401A-8550-7AE85D85E8AE}" dt="2023-07-21T03:07:06.893" v="4794" actId="164"/>
          <ac:spMkLst>
            <pc:docMk/>
            <pc:sldMk cId="2328187967" sldId="380"/>
            <ac:spMk id="16" creationId="{0331E554-12FE-3F97-1F27-34A38A00EA91}"/>
          </ac:spMkLst>
        </pc:spChg>
        <pc:spChg chg="add mod">
          <ac:chgData name="代數白痴 顧" userId="316db6a4f7ef8138" providerId="LiveId" clId="{17E509C0-6FA3-401A-8550-7AE85D85E8AE}" dt="2023-07-21T03:07:06.893" v="4794" actId="164"/>
          <ac:spMkLst>
            <pc:docMk/>
            <pc:sldMk cId="2328187967" sldId="380"/>
            <ac:spMk id="25" creationId="{2A976CEC-DBC0-AD16-9E10-DE694A54E4E0}"/>
          </ac:spMkLst>
        </pc:spChg>
        <pc:spChg chg="mod">
          <ac:chgData name="代數白痴 顧" userId="316db6a4f7ef8138" providerId="LiveId" clId="{17E509C0-6FA3-401A-8550-7AE85D85E8AE}" dt="2023-07-20T23:41:43.789" v="1027" actId="20577"/>
          <ac:spMkLst>
            <pc:docMk/>
            <pc:sldMk cId="2328187967" sldId="380"/>
            <ac:spMk id="60" creationId="{90ECAF3B-FFFF-A531-AFBE-31708C7D891C}"/>
          </ac:spMkLst>
        </pc:spChg>
        <pc:spChg chg="mod">
          <ac:chgData name="代數白痴 顧" userId="316db6a4f7ef8138" providerId="LiveId" clId="{17E509C0-6FA3-401A-8550-7AE85D85E8AE}" dt="2023-07-20T23:45:15.087" v="1514" actId="20577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17E509C0-6FA3-401A-8550-7AE85D85E8AE}" dt="2023-07-20T23:44:04.338" v="1270" actId="20577"/>
          <ac:spMkLst>
            <pc:docMk/>
            <pc:sldMk cId="2328187967" sldId="380"/>
            <ac:spMk id="101" creationId="{665D392D-19FC-71B5-434C-0ABBBC91FB85}"/>
          </ac:spMkLst>
        </pc:spChg>
        <pc:grpChg chg="add mod">
          <ac:chgData name="代數白痴 顧" userId="316db6a4f7ef8138" providerId="LiveId" clId="{17E509C0-6FA3-401A-8550-7AE85D85E8AE}" dt="2023-07-21T03:07:09.052" v="4795" actId="1076"/>
          <ac:grpSpMkLst>
            <pc:docMk/>
            <pc:sldMk cId="2328187967" sldId="380"/>
            <ac:grpSpMk id="26" creationId="{D0F3EAA3-CCCE-084C-8683-835BE14A5678}"/>
          </ac:grpSpMkLst>
        </pc:grpChg>
        <pc:grpChg chg="del">
          <ac:chgData name="代數白痴 顧" userId="316db6a4f7ef8138" providerId="LiveId" clId="{17E509C0-6FA3-401A-8550-7AE85D85E8AE}" dt="2023-07-20T23:39:59.254" v="846" actId="478"/>
          <ac:grpSpMkLst>
            <pc:docMk/>
            <pc:sldMk cId="2328187967" sldId="380"/>
            <ac:grpSpMk id="34" creationId="{5E70F412-D66A-8078-2DC6-9E18FD82969F}"/>
          </ac:grpSpMkLst>
        </pc:grpChg>
        <pc:inkChg chg="del">
          <ac:chgData name="代數白痴 顧" userId="316db6a4f7ef8138" providerId="LiveId" clId="{17E509C0-6FA3-401A-8550-7AE85D85E8AE}" dt="2023-07-20T23:30:12.819" v="1" actId="478"/>
          <ac:inkMkLst>
            <pc:docMk/>
            <pc:sldMk cId="2328187967" sldId="380"/>
            <ac:inkMk id="3" creationId="{BBADA09A-A0CA-9D0F-810D-D91D52066400}"/>
          </ac:inkMkLst>
        </pc:ink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6" creationId="{C88EB7A3-B62C-E331-3377-7C5923F40C28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8" creationId="{041CA15C-8C69-C3FE-E069-5E7DAB3F0731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0" creationId="{34131B62-47D6-098F-7FBB-EC97AD7BAB21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3" creationId="{CC0A429E-EF64-DEA5-DE21-2C8C87DF62D5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5" creationId="{6B0A4563-3ED3-39FF-66E8-7AB6361D0CE0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7" creationId="{92C1FE05-DA45-3799-A836-780195C52DC8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8" creationId="{F6BBF0F7-5F8E-3107-B9BF-A5B7081AAA96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9" creationId="{1B1FE6A4-C0FA-DD0D-CE06-42B749667308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20" creationId="{A8131586-4F7C-4F44-096E-E642C2F049FE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21" creationId="{05FDE124-7A78-05F3-61FA-313D419659BE}"/>
          </ac:cxnSpMkLst>
        </pc:cxnChg>
      </pc:sldChg>
      <pc:sldChg chg="delSp modSp mod delAnim modNotesTx">
        <pc:chgData name="代數白痴 顧" userId="316db6a4f7ef8138" providerId="LiveId" clId="{17E509C0-6FA3-401A-8550-7AE85D85E8AE}" dt="2023-07-21T03:29:20.464" v="7254" actId="20577"/>
        <pc:sldMkLst>
          <pc:docMk/>
          <pc:sldMk cId="1787025739" sldId="381"/>
        </pc:sldMkLst>
        <pc:spChg chg="del">
          <ac:chgData name="代數白痴 顧" userId="316db6a4f7ef8138" providerId="LiveId" clId="{17E509C0-6FA3-401A-8550-7AE85D85E8AE}" dt="2023-07-20T23:30:18.991" v="3" actId="478"/>
          <ac:spMkLst>
            <pc:docMk/>
            <pc:sldMk cId="1787025739" sldId="381"/>
            <ac:spMk id="5" creationId="{3855931C-DD42-DA21-0582-98545F1CD54F}"/>
          </ac:spMkLst>
        </pc:spChg>
        <pc:spChg chg="del">
          <ac:chgData name="代數白痴 顧" userId="316db6a4f7ef8138" providerId="LiveId" clId="{17E509C0-6FA3-401A-8550-7AE85D85E8AE}" dt="2023-07-20T23:36:19.867" v="463" actId="478"/>
          <ac:spMkLst>
            <pc:docMk/>
            <pc:sldMk cId="1787025739" sldId="381"/>
            <ac:spMk id="20" creationId="{A3FB830B-771B-E0FE-E89E-71C9D14A0C52}"/>
          </ac:spMkLst>
        </pc:spChg>
        <pc:spChg chg="mod">
          <ac:chgData name="代數白痴 顧" userId="316db6a4f7ef8138" providerId="LiveId" clId="{17E509C0-6FA3-401A-8550-7AE85D85E8AE}" dt="2023-07-21T03:29:11.195" v="7253" actId="115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 顧" userId="316db6a4f7ef8138" providerId="LiveId" clId="{17E509C0-6FA3-401A-8550-7AE85D85E8AE}" dt="2023-07-21T03:29:20.464" v="7254" actId="20577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17E509C0-6FA3-401A-8550-7AE85D85E8AE}" dt="2023-07-20T23:38:41.059" v="840" actId="947"/>
          <ac:spMkLst>
            <pc:docMk/>
            <pc:sldMk cId="1787025739" sldId="381"/>
            <ac:spMk id="101" creationId="{665D392D-19FC-71B5-434C-0ABBBC91FB85}"/>
          </ac:spMkLst>
        </pc:spChg>
        <pc:inkChg chg="del">
          <ac:chgData name="代數白痴 顧" userId="316db6a4f7ef8138" providerId="LiveId" clId="{17E509C0-6FA3-401A-8550-7AE85D85E8AE}" dt="2023-07-20T23:30:10.480" v="0" actId="478"/>
          <ac:inkMkLst>
            <pc:docMk/>
            <pc:sldMk cId="1787025739" sldId="381"/>
            <ac:inkMk id="4" creationId="{D7C2315A-55D8-E0A3-7090-40F5954AFBBB}"/>
          </ac:inkMkLst>
        </pc:inkChg>
      </pc:sldChg>
    </pc:docChg>
  </pc:docChgLst>
  <pc:docChgLst>
    <pc:chgData name="代數白痴" userId="316db6a4f7ef8138" providerId="LiveId" clId="{C07F6A4C-93AD-4400-BD82-6F6A6A718B21}"/>
    <pc:docChg chg="undo custSel modSld sldOrd">
      <pc:chgData name="代數白痴" userId="316db6a4f7ef8138" providerId="LiveId" clId="{C07F6A4C-93AD-4400-BD82-6F6A6A718B21}" dt="2023-07-16T14:54:56.199" v="594" actId="20577"/>
      <pc:docMkLst>
        <pc:docMk/>
      </pc:docMkLst>
      <pc:sldChg chg="modSp mod modNotesTx">
        <pc:chgData name="代數白痴" userId="316db6a4f7ef8138" providerId="LiveId" clId="{C07F6A4C-93AD-4400-BD82-6F6A6A718B21}" dt="2023-07-16T14:54:56.199" v="594" actId="20577"/>
        <pc:sldMkLst>
          <pc:docMk/>
          <pc:sldMk cId="2328187967" sldId="380"/>
        </pc:sldMkLst>
        <pc:spChg chg="mod">
          <ac:chgData name="代數白痴" userId="316db6a4f7ef8138" providerId="LiveId" clId="{C07F6A4C-93AD-4400-BD82-6F6A6A718B21}" dt="2023-07-16T14:35:33.203" v="501" actId="947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" userId="316db6a4f7ef8138" providerId="LiveId" clId="{C07F6A4C-93AD-4400-BD82-6F6A6A718B21}" dt="2023-07-16T14:32:01.638" v="112" actId="404"/>
          <ac:spMkLst>
            <pc:docMk/>
            <pc:sldMk cId="2328187967" sldId="380"/>
            <ac:spMk id="91" creationId="{519C60D5-636C-1B17-6194-FA5ECDE1625D}"/>
          </ac:spMkLst>
        </pc:spChg>
        <pc:spChg chg="mod">
          <ac:chgData name="代數白痴" userId="316db6a4f7ef8138" providerId="LiveId" clId="{C07F6A4C-93AD-4400-BD82-6F6A6A718B21}" dt="2023-07-16T14:31:58.242" v="111" actId="404"/>
          <ac:spMkLst>
            <pc:docMk/>
            <pc:sldMk cId="2328187967" sldId="380"/>
            <ac:spMk id="97" creationId="{9B458438-6335-83A8-3E4E-DF2F7511B5ED}"/>
          </ac:spMkLst>
        </pc:spChg>
        <pc:spChg chg="mod">
          <ac:chgData name="代數白痴" userId="316db6a4f7ef8138" providerId="LiveId" clId="{C07F6A4C-93AD-4400-BD82-6F6A6A718B21}" dt="2023-07-16T14:36:21.506" v="527" actId="114"/>
          <ac:spMkLst>
            <pc:docMk/>
            <pc:sldMk cId="2328187967" sldId="380"/>
            <ac:spMk id="101" creationId="{665D392D-19FC-71B5-434C-0ABBBC91FB85}"/>
          </ac:spMkLst>
        </pc:spChg>
      </pc:sldChg>
      <pc:sldChg chg="delSp modSp mod ord delAnim modNotesTx">
        <pc:chgData name="代數白痴" userId="316db6a4f7ef8138" providerId="LiveId" clId="{C07F6A4C-93AD-4400-BD82-6F6A6A718B21}" dt="2023-07-16T14:37:30.569" v="533" actId="20577"/>
        <pc:sldMkLst>
          <pc:docMk/>
          <pc:sldMk cId="1787025739" sldId="381"/>
        </pc:sldMkLst>
        <pc:spChg chg="mod">
          <ac:chgData name="代數白痴" userId="316db6a4f7ef8138" providerId="LiveId" clId="{C07F6A4C-93AD-4400-BD82-6F6A6A718B21}" dt="2023-07-16T14:33:25.843" v="310" actId="404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" userId="316db6a4f7ef8138" providerId="LiveId" clId="{C07F6A4C-93AD-4400-BD82-6F6A6A718B21}" dt="2023-07-16T14:37:18.816" v="531" actId="20577"/>
          <ac:spMkLst>
            <pc:docMk/>
            <pc:sldMk cId="1787025739" sldId="381"/>
            <ac:spMk id="89" creationId="{9E8FE398-ED8E-E5DE-BD50-E0471252FAF6}"/>
          </ac:spMkLst>
        </pc:s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24" creationId="{4B28EF32-2B63-8261-ADA1-B04730C7625A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25" creationId="{5BC02A7C-56AA-F372-696B-B9D7CEDEFF79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2" creationId="{FFF05652-E8E9-6FA3-6184-1378437A24F4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3" creationId="{23F6D593-7F6B-4BAD-5B51-9857D723EE83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4" creationId="{BB31D89D-4C13-7237-AAA2-09B64CABD502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5" creationId="{9795B7BF-C692-54DF-705E-46EFEBE26884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6" creationId="{7C10BB70-903F-49A0-C3F7-F7C8FED3B26E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7" creationId="{9025C03B-4BE8-E969-842A-81F42E2A92D4}"/>
          </ac:grpSpMkLst>
        </pc:grpChg>
      </pc:sldChg>
    </pc:docChg>
  </pc:docChgLst>
  <pc:docChgLst>
    <pc:chgData name="代數白痴 顧" userId="316db6a4f7ef8138" providerId="LiveId" clId="{AAE5F2C4-75CB-49D4-8E2F-1A5EC48667F2}"/>
    <pc:docChg chg="undo custSel modSld sldOrd">
      <pc:chgData name="代數白痴 顧" userId="316db6a4f7ef8138" providerId="LiveId" clId="{AAE5F2C4-75CB-49D4-8E2F-1A5EC48667F2}" dt="2023-08-28T13:57:34.744" v="2898" actId="20577"/>
      <pc:docMkLst>
        <pc:docMk/>
      </pc:docMkLst>
      <pc:sldChg chg="addSp delSp modSp mod modAnim">
        <pc:chgData name="代數白痴 顧" userId="316db6a4f7ef8138" providerId="LiveId" clId="{AAE5F2C4-75CB-49D4-8E2F-1A5EC48667F2}" dt="2023-08-28T13:45:18.238" v="2210" actId="164"/>
        <pc:sldMkLst>
          <pc:docMk/>
          <pc:sldMk cId="754667137" sldId="386"/>
        </pc:sldMkLst>
        <pc:spChg chg="mod">
          <ac:chgData name="代數白痴 顧" userId="316db6a4f7ef8138" providerId="LiveId" clId="{AAE5F2C4-75CB-49D4-8E2F-1A5EC48667F2}" dt="2023-08-28T13:33:21.447" v="1270" actId="20577"/>
          <ac:spMkLst>
            <pc:docMk/>
            <pc:sldMk cId="754667137" sldId="386"/>
            <ac:spMk id="23" creationId="{00000000-0000-0000-0000-000000000000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28" creationId="{E483C391-0A7B-22AE-91B2-078857029D1B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29" creationId="{9EF408D3-85E3-D87B-5FF5-D5D7B4F1D21B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0" creationId="{66B11835-E2CF-68D0-8D9C-ACBA34A2B680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1" creationId="{D1C9C861-9B4E-CCFB-6A74-49580C3A4E29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2" creationId="{486B9063-E734-C196-6578-705824C5A3F6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3" creationId="{4A08DCCE-F9CE-EFC9-FC40-ACF0EFFE247A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4" creationId="{164A6330-C254-D864-0A30-E7966CB7FB1F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5" creationId="{E872F909-8739-0B55-0ABF-5B348B6F1B69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6" creationId="{1BA3969A-2D58-FF02-E67F-434B9C2B9663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7" creationId="{9F50C97D-07C7-C847-2316-46E07DA2544D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8" creationId="{F6E9F14A-D72E-E363-9A2A-665650EA3478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9" creationId="{E017EC75-0A12-4FD6-0B0B-540B1283C337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40" creationId="{7F2E6880-49C2-858F-CD49-7DE48DB16B2E}"/>
          </ac:spMkLst>
        </pc:spChg>
        <pc:spChg chg="mod">
          <ac:chgData name="代數白痴 顧" userId="316db6a4f7ef8138" providerId="LiveId" clId="{AAE5F2C4-75CB-49D4-8E2F-1A5EC48667F2}" dt="2023-08-28T13:36:08.627" v="1554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AAE5F2C4-75CB-49D4-8E2F-1A5EC48667F2}" dt="2023-08-28T13:36:01.209" v="1549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AAE5F2C4-75CB-49D4-8E2F-1A5EC48667F2}" dt="2023-08-28T13:36:13.399" v="1555" actId="20577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AAE5F2C4-75CB-49D4-8E2F-1A5EC48667F2}" dt="2023-08-28T13:45:18.238" v="2210" actId="164"/>
          <ac:grpSpMkLst>
            <pc:docMk/>
            <pc:sldMk cId="754667137" sldId="386"/>
            <ac:grpSpMk id="2" creationId="{9204BB33-F861-B3E8-E94D-762DF3B9352D}"/>
          </ac:grpSpMkLst>
        </pc:grpChg>
        <pc:grpChg chg="add mod">
          <ac:chgData name="代數白痴 顧" userId="316db6a4f7ef8138" providerId="LiveId" clId="{AAE5F2C4-75CB-49D4-8E2F-1A5EC48667F2}" dt="2023-08-28T13:45:18.238" v="2210" actId="164"/>
          <ac:grpSpMkLst>
            <pc:docMk/>
            <pc:sldMk cId="754667137" sldId="386"/>
            <ac:grpSpMk id="42" creationId="{657A6870-F8DC-C291-CB7D-300550EA837F}"/>
          </ac:grpSpMkLst>
        </pc:grpChg>
        <pc:graphicFrameChg chg="mod">
          <ac:chgData name="代數白痴 顧" userId="316db6a4f7ef8138" providerId="LiveId" clId="{AAE5F2C4-75CB-49D4-8E2F-1A5EC48667F2}" dt="2023-08-28T13:25:36.610" v="793" actId="1037"/>
          <ac:graphicFrameMkLst>
            <pc:docMk/>
            <pc:sldMk cId="754667137" sldId="386"/>
            <ac:graphicFrameMk id="6" creationId="{06282F68-79A1-ECE8-A46E-22CC67738EF4}"/>
          </ac:graphicFrameMkLst>
        </pc:graphicFrameChg>
        <pc:graphicFrameChg chg="mod">
          <ac:chgData name="代數白痴 顧" userId="316db6a4f7ef8138" providerId="LiveId" clId="{AAE5F2C4-75CB-49D4-8E2F-1A5EC48667F2}" dt="2023-08-28T13:45:18.238" v="2210" actId="164"/>
          <ac:graphicFrameMkLst>
            <pc:docMk/>
            <pc:sldMk cId="754667137" sldId="386"/>
            <ac:graphicFrameMk id="8" creationId="{24376251-7F8C-6995-EBD5-0AD0F7AA5260}"/>
          </ac:graphicFrameMkLst>
        </pc:graphicFrameChg>
        <pc:picChg chg="add del mod">
          <ac:chgData name="代數白痴 顧" userId="316db6a4f7ef8138" providerId="LiveId" clId="{AAE5F2C4-75CB-49D4-8E2F-1A5EC48667F2}" dt="2023-08-28T13:32:48.995" v="1236" actId="478"/>
          <ac:picMkLst>
            <pc:docMk/>
            <pc:sldMk cId="754667137" sldId="386"/>
            <ac:picMk id="5" creationId="{28BEA8CD-292C-EC6F-4D0B-3002A55890D9}"/>
          </ac:picMkLst>
        </pc:picChg>
        <pc:cxnChg chg="mod">
          <ac:chgData name="代數白痴 顧" userId="316db6a4f7ef8138" providerId="LiveId" clId="{AAE5F2C4-75CB-49D4-8E2F-1A5EC48667F2}" dt="2023-08-28T13:25:09.512" v="736" actId="14100"/>
          <ac:cxnSpMkLst>
            <pc:docMk/>
            <pc:sldMk cId="754667137" sldId="386"/>
            <ac:cxnSpMk id="4" creationId="{02532AFF-DB8C-9DAA-2151-87749FDBDD4C}"/>
          </ac:cxnSpMkLst>
        </pc:cxnChg>
        <pc:cxnChg chg="add del mod">
          <ac:chgData name="代數白痴 顧" userId="316db6a4f7ef8138" providerId="LiveId" clId="{AAE5F2C4-75CB-49D4-8E2F-1A5EC48667F2}" dt="2023-08-28T13:27:10.848" v="839" actId="478"/>
          <ac:cxnSpMkLst>
            <pc:docMk/>
            <pc:sldMk cId="754667137" sldId="386"/>
            <ac:cxnSpMk id="10" creationId="{4C4D293D-CE3D-CD54-8EE9-8057B447A538}"/>
          </ac:cxnSpMkLst>
        </pc:cxnChg>
        <pc:cxnChg chg="add mod">
          <ac:chgData name="代數白痴 顧" userId="316db6a4f7ef8138" providerId="LiveId" clId="{AAE5F2C4-75CB-49D4-8E2F-1A5EC48667F2}" dt="2023-08-28T13:32:55.721" v="1238" actId="1076"/>
          <ac:cxnSpMkLst>
            <pc:docMk/>
            <pc:sldMk cId="754667137" sldId="386"/>
            <ac:cxnSpMk id="12" creationId="{543A069F-A934-11C0-EE59-11908C74F4BC}"/>
          </ac:cxnSpMkLst>
        </pc:cxnChg>
        <pc:cxnChg chg="add mod">
          <ac:chgData name="代數白痴 顧" userId="316db6a4f7ef8138" providerId="LiveId" clId="{AAE5F2C4-75CB-49D4-8E2F-1A5EC48667F2}" dt="2023-08-28T13:32:55.721" v="1238" actId="1076"/>
          <ac:cxnSpMkLst>
            <pc:docMk/>
            <pc:sldMk cId="754667137" sldId="386"/>
            <ac:cxnSpMk id="15" creationId="{CEFC355F-2638-F244-E5AF-A2321D71BAFD}"/>
          </ac:cxnSpMkLst>
        </pc:cxnChg>
        <pc:cxnChg chg="add mod">
          <ac:chgData name="代數白痴 顧" userId="316db6a4f7ef8138" providerId="LiveId" clId="{AAE5F2C4-75CB-49D4-8E2F-1A5EC48667F2}" dt="2023-08-28T13:32:55.721" v="1238" actId="1076"/>
          <ac:cxnSpMkLst>
            <pc:docMk/>
            <pc:sldMk cId="754667137" sldId="386"/>
            <ac:cxnSpMk id="19" creationId="{E40E67F8-F204-75D9-682C-A5B08E200AD5}"/>
          </ac:cxnSpMkLst>
        </pc:cxnChg>
        <pc:cxnChg chg="add mod">
          <ac:chgData name="代數白痴 顧" userId="316db6a4f7ef8138" providerId="LiveId" clId="{AAE5F2C4-75CB-49D4-8E2F-1A5EC48667F2}" dt="2023-08-28T13:32:55.721" v="1238" actId="1076"/>
          <ac:cxnSpMkLst>
            <pc:docMk/>
            <pc:sldMk cId="754667137" sldId="386"/>
            <ac:cxnSpMk id="20" creationId="{DE53117A-02FD-C8D1-5682-475BD65FB472}"/>
          </ac:cxnSpMkLst>
        </pc:cxnChg>
        <pc:cxnChg chg="add del mod">
          <ac:chgData name="代數白痴 顧" userId="316db6a4f7ef8138" providerId="LiveId" clId="{AAE5F2C4-75CB-49D4-8E2F-1A5EC48667F2}" dt="2023-08-28T13:28:21.193" v="1014" actId="478"/>
          <ac:cxnSpMkLst>
            <pc:docMk/>
            <pc:sldMk cId="754667137" sldId="386"/>
            <ac:cxnSpMk id="21" creationId="{D9ED667C-FE51-D8C1-B093-8D9E8B491F8C}"/>
          </ac:cxnSpMkLst>
        </pc:cxnChg>
        <pc:cxnChg chg="add del mod">
          <ac:chgData name="代數白痴 顧" userId="316db6a4f7ef8138" providerId="LiveId" clId="{AAE5F2C4-75CB-49D4-8E2F-1A5EC48667F2}" dt="2023-08-28T13:28:32.578" v="1033" actId="478"/>
          <ac:cxnSpMkLst>
            <pc:docMk/>
            <pc:sldMk cId="754667137" sldId="386"/>
            <ac:cxnSpMk id="22" creationId="{F9DB80EE-8764-457E-8D2E-506177D4C6F9}"/>
          </ac:cxnSpMkLst>
        </pc:cxnChg>
        <pc:cxnChg chg="add del mod">
          <ac:chgData name="代數白痴 顧" userId="316db6a4f7ef8138" providerId="LiveId" clId="{AAE5F2C4-75CB-49D4-8E2F-1A5EC48667F2}" dt="2023-08-28T13:28:32.578" v="1033" actId="478"/>
          <ac:cxnSpMkLst>
            <pc:docMk/>
            <pc:sldMk cId="754667137" sldId="386"/>
            <ac:cxnSpMk id="24" creationId="{D35B085B-AB2E-74F8-DE7F-B2F522CE7F87}"/>
          </ac:cxnSpMkLst>
        </pc:cxnChg>
        <pc:cxnChg chg="add mod">
          <ac:chgData name="代數白痴 顧" userId="316db6a4f7ef8138" providerId="LiveId" clId="{AAE5F2C4-75CB-49D4-8E2F-1A5EC48667F2}" dt="2023-08-28T13:32:55.721" v="1238" actId="1076"/>
          <ac:cxnSpMkLst>
            <pc:docMk/>
            <pc:sldMk cId="754667137" sldId="386"/>
            <ac:cxnSpMk id="25" creationId="{BAC146E6-5741-B8A6-7A5A-557E67C0BE2E}"/>
          </ac:cxnSpMkLst>
        </pc:cxnChg>
        <pc:cxnChg chg="add del mod">
          <ac:chgData name="代數白痴 顧" userId="316db6a4f7ef8138" providerId="LiveId" clId="{AAE5F2C4-75CB-49D4-8E2F-1A5EC48667F2}" dt="2023-08-28T13:28:43.630" v="1085" actId="478"/>
          <ac:cxnSpMkLst>
            <pc:docMk/>
            <pc:sldMk cId="754667137" sldId="386"/>
            <ac:cxnSpMk id="26" creationId="{F87666C2-AA6B-2736-2322-065F973A3BA7}"/>
          </ac:cxnSpMkLst>
        </pc:cxnChg>
        <pc:cxnChg chg="add mod">
          <ac:chgData name="代數白痴 顧" userId="316db6a4f7ef8138" providerId="LiveId" clId="{AAE5F2C4-75CB-49D4-8E2F-1A5EC48667F2}" dt="2023-08-28T13:32:55.721" v="1238" actId="1076"/>
          <ac:cxnSpMkLst>
            <pc:docMk/>
            <pc:sldMk cId="754667137" sldId="386"/>
            <ac:cxnSpMk id="27" creationId="{ECB4BB0F-FAB8-DFF9-7317-45CC2477B5D2}"/>
          </ac:cxnSpMkLst>
        </pc:cxnChg>
        <pc:cxnChg chg="add del mod">
          <ac:chgData name="代數白痴 顧" userId="316db6a4f7ef8138" providerId="LiveId" clId="{AAE5F2C4-75CB-49D4-8E2F-1A5EC48667F2}" dt="2023-08-28T13:32:50.199" v="1237" actId="478"/>
          <ac:cxnSpMkLst>
            <pc:docMk/>
            <pc:sldMk cId="754667137" sldId="386"/>
            <ac:cxnSpMk id="41" creationId="{94559016-9E85-E64B-E31E-C23544B018EC}"/>
          </ac:cxnSpMkLst>
        </pc:cxnChg>
      </pc:sldChg>
      <pc:sldChg chg="addSp delSp modSp mod delAnim modAnim modNotesTx">
        <pc:chgData name="代數白痴 顧" userId="316db6a4f7ef8138" providerId="LiveId" clId="{AAE5F2C4-75CB-49D4-8E2F-1A5EC48667F2}" dt="2023-08-28T13:57:34.744" v="2898" actId="20577"/>
        <pc:sldMkLst>
          <pc:docMk/>
          <pc:sldMk cId="731354489" sldId="387"/>
        </pc:sldMkLst>
        <pc:spChg chg="mod">
          <ac:chgData name="代數白痴 顧" userId="316db6a4f7ef8138" providerId="LiveId" clId="{AAE5F2C4-75CB-49D4-8E2F-1A5EC48667F2}" dt="2023-08-28T13:22:16.297" v="503" actId="2057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AAE5F2C4-75CB-49D4-8E2F-1A5EC48667F2}" dt="2023-08-28T13:22:20.989" v="504" actId="20577"/>
          <ac:spMkLst>
            <pc:docMk/>
            <pc:sldMk cId="731354489" sldId="387"/>
            <ac:spMk id="11" creationId="{E1DEF969-CD1F-71E8-E876-61349B137731}"/>
          </ac:spMkLst>
        </pc:spChg>
        <pc:spChg chg="mod">
          <ac:chgData name="代數白痴 顧" userId="316db6a4f7ef8138" providerId="LiveId" clId="{AAE5F2C4-75CB-49D4-8E2F-1A5EC48667F2}" dt="2023-08-28T13:23:49.859" v="561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AAE5F2C4-75CB-49D4-8E2F-1A5EC48667F2}" dt="2023-08-28T13:19:10.267" v="315" actId="20577"/>
          <ac:spMkLst>
            <pc:docMk/>
            <pc:sldMk cId="731354489" sldId="387"/>
            <ac:spMk id="60" creationId="{90ECAF3B-FFFF-A531-AFBE-31708C7D891C}"/>
          </ac:spMkLst>
        </pc:spChg>
        <pc:grpChg chg="mod">
          <ac:chgData name="代數白痴 顧" userId="316db6a4f7ef8138" providerId="LiveId" clId="{AAE5F2C4-75CB-49D4-8E2F-1A5EC48667F2}" dt="2023-08-28T13:45:26.245" v="2211" actId="164"/>
          <ac:grpSpMkLst>
            <pc:docMk/>
            <pc:sldMk cId="731354489" sldId="387"/>
            <ac:grpSpMk id="5" creationId="{89C8AF9F-0B58-DD6F-FB5C-42B7BE73955B}"/>
          </ac:grpSpMkLst>
        </pc:grpChg>
        <pc:grpChg chg="del">
          <ac:chgData name="代數白痴 顧" userId="316db6a4f7ef8138" providerId="LiveId" clId="{AAE5F2C4-75CB-49D4-8E2F-1A5EC48667F2}" dt="2023-08-28T13:18:39.111" v="171" actId="478"/>
          <ac:grpSpMkLst>
            <pc:docMk/>
            <pc:sldMk cId="731354489" sldId="387"/>
            <ac:grpSpMk id="19" creationId="{42806D3D-BDF8-DC36-76AF-AA96F1030FC3}"/>
          </ac:grpSpMkLst>
        </pc:grpChg>
        <pc:grpChg chg="add mod">
          <ac:chgData name="代數白痴 顧" userId="316db6a4f7ef8138" providerId="LiveId" clId="{AAE5F2C4-75CB-49D4-8E2F-1A5EC48667F2}" dt="2023-08-28T13:45:26.245" v="2211" actId="164"/>
          <ac:grpSpMkLst>
            <pc:docMk/>
            <pc:sldMk cId="731354489" sldId="387"/>
            <ac:grpSpMk id="24" creationId="{FD8B8CBB-8095-0E13-CC70-59FDC673E8C0}"/>
          </ac:grpSpMkLst>
        </pc:grpChg>
        <pc:graphicFrameChg chg="mod">
          <ac:chgData name="代數白痴 顧" userId="316db6a4f7ef8138" providerId="LiveId" clId="{AAE5F2C4-75CB-49D4-8E2F-1A5EC48667F2}" dt="2023-08-28T13:17:44.713" v="66" actId="1038"/>
          <ac:graphicFrameMkLst>
            <pc:docMk/>
            <pc:sldMk cId="731354489" sldId="387"/>
            <ac:graphicFrameMk id="2" creationId="{7A4A3974-C821-B612-7065-FC257E1D7F1D}"/>
          </ac:graphicFrameMkLst>
        </pc:graphicFrameChg>
        <pc:graphicFrameChg chg="add mod">
          <ac:chgData name="代數白痴 顧" userId="316db6a4f7ef8138" providerId="LiveId" clId="{AAE5F2C4-75CB-49D4-8E2F-1A5EC48667F2}" dt="2023-08-28T13:45:26.245" v="2211" actId="164"/>
          <ac:graphicFrameMkLst>
            <pc:docMk/>
            <pc:sldMk cId="731354489" sldId="387"/>
            <ac:graphicFrameMk id="8" creationId="{2F3DFBCE-E8E5-BDE3-E62B-08E9D40A88B2}"/>
          </ac:graphicFrameMkLst>
        </pc:graphicFrameChg>
        <pc:graphicFrameChg chg="del">
          <ac:chgData name="代數白痴 顧" userId="316db6a4f7ef8138" providerId="LiveId" clId="{AAE5F2C4-75CB-49D4-8E2F-1A5EC48667F2}" dt="2023-08-28T13:18:05.210" v="133" actId="478"/>
          <ac:graphicFrameMkLst>
            <pc:docMk/>
            <pc:sldMk cId="731354489" sldId="387"/>
            <ac:graphicFrameMk id="13" creationId="{E1155DE6-A295-3049-1C71-5D4B8B98542A}"/>
          </ac:graphicFrameMkLst>
        </pc:graphicFrameChg>
        <pc:graphicFrameChg chg="del">
          <ac:chgData name="代數白痴 顧" userId="316db6a4f7ef8138" providerId="LiveId" clId="{AAE5F2C4-75CB-49D4-8E2F-1A5EC48667F2}" dt="2023-08-28T13:18:05.210" v="133" actId="478"/>
          <ac:graphicFrameMkLst>
            <pc:docMk/>
            <pc:sldMk cId="731354489" sldId="387"/>
            <ac:graphicFrameMk id="14" creationId="{527197B0-173F-1E49-5AA7-C87AEE5B298B}"/>
          </ac:graphicFrameMkLst>
        </pc:graphicFrameChg>
        <pc:graphicFrameChg chg="add mod">
          <ac:chgData name="代數白痴 顧" userId="316db6a4f7ef8138" providerId="LiveId" clId="{AAE5F2C4-75CB-49D4-8E2F-1A5EC48667F2}" dt="2023-08-28T13:45:26.245" v="2211" actId="164"/>
          <ac:graphicFrameMkLst>
            <pc:docMk/>
            <pc:sldMk cId="731354489" sldId="387"/>
            <ac:graphicFrameMk id="20" creationId="{F69A5AC3-B4DC-0929-F2CB-1176B5045917}"/>
          </ac:graphicFrameMkLst>
        </pc:graphicFrameChg>
        <pc:graphicFrameChg chg="add mod">
          <ac:chgData name="代數白痴 顧" userId="316db6a4f7ef8138" providerId="LiveId" clId="{AAE5F2C4-75CB-49D4-8E2F-1A5EC48667F2}" dt="2023-08-28T13:45:26.245" v="2211" actId="164"/>
          <ac:graphicFrameMkLst>
            <pc:docMk/>
            <pc:sldMk cId="731354489" sldId="387"/>
            <ac:graphicFrameMk id="22" creationId="{F06DB14B-5175-DB99-31AF-5FDC4A5B5E92}"/>
          </ac:graphicFrameMkLst>
        </pc:graphicFrameChg>
        <pc:cxnChg chg="add mod">
          <ac:chgData name="代數白痴 顧" userId="316db6a4f7ef8138" providerId="LiveId" clId="{AAE5F2C4-75CB-49D4-8E2F-1A5EC48667F2}" dt="2023-08-28T13:16:19.952" v="30" actId="14100"/>
          <ac:cxnSpMkLst>
            <pc:docMk/>
            <pc:sldMk cId="731354489" sldId="387"/>
            <ac:cxnSpMk id="3" creationId="{EA3CE176-2661-5A1A-AFCC-272EBC7D65B6}"/>
          </ac:cxnSpMkLst>
        </pc:cxnChg>
        <pc:cxnChg chg="add mod">
          <ac:chgData name="代數白痴 顧" userId="316db6a4f7ef8138" providerId="LiveId" clId="{AAE5F2C4-75CB-49D4-8E2F-1A5EC48667F2}" dt="2023-08-28T13:19:32.683" v="325" actId="1035"/>
          <ac:cxnSpMkLst>
            <pc:docMk/>
            <pc:sldMk cId="731354489" sldId="387"/>
            <ac:cxnSpMk id="12" creationId="{2DE7F13E-0BDD-DABD-CB89-A6919DF30B87}"/>
          </ac:cxnSpMkLst>
        </pc:cxnChg>
        <pc:cxnChg chg="add mod">
          <ac:chgData name="代數白痴 顧" userId="316db6a4f7ef8138" providerId="LiveId" clId="{AAE5F2C4-75CB-49D4-8E2F-1A5EC48667F2}" dt="2023-08-28T13:20:58.111" v="440" actId="1036"/>
          <ac:cxnSpMkLst>
            <pc:docMk/>
            <pc:sldMk cId="731354489" sldId="387"/>
            <ac:cxnSpMk id="21" creationId="{237BD5B4-7FA8-0498-D2F0-98F98036FF3F}"/>
          </ac:cxnSpMkLst>
        </pc:cxnChg>
      </pc:sldChg>
      <pc:sldChg chg="addSp delSp modSp mod">
        <pc:chgData name="代數白痴 顧" userId="316db6a4f7ef8138" providerId="LiveId" clId="{AAE5F2C4-75CB-49D4-8E2F-1A5EC48667F2}" dt="2023-08-28T13:56:46.259" v="2891" actId="20577"/>
        <pc:sldMkLst>
          <pc:docMk/>
          <pc:sldMk cId="3686676960" sldId="388"/>
        </pc:sldMkLst>
        <pc:spChg chg="mod">
          <ac:chgData name="代數白痴 顧" userId="316db6a4f7ef8138" providerId="LiveId" clId="{AAE5F2C4-75CB-49D4-8E2F-1A5EC48667F2}" dt="2023-08-28T13:51:57.435" v="2635" actId="1036"/>
          <ac:spMkLst>
            <pc:docMk/>
            <pc:sldMk cId="3686676960" sldId="388"/>
            <ac:spMk id="6" creationId="{A3EF502E-F5C4-413C-AFDD-06B7D6CFAEAE}"/>
          </ac:spMkLst>
        </pc:spChg>
        <pc:spChg chg="mod">
          <ac:chgData name="代數白痴 顧" userId="316db6a4f7ef8138" providerId="LiveId" clId="{AAE5F2C4-75CB-49D4-8E2F-1A5EC48667F2}" dt="2023-08-28T13:51:57.435" v="2635" actId="1036"/>
          <ac:spMkLst>
            <pc:docMk/>
            <pc:sldMk cId="3686676960" sldId="388"/>
            <ac:spMk id="8" creationId="{B7080E07-AD10-810E-BE74-3E3D9DFEAA34}"/>
          </ac:spMkLst>
        </pc:spChg>
        <pc:spChg chg="mod">
          <ac:chgData name="代數白痴 顧" userId="316db6a4f7ef8138" providerId="LiveId" clId="{AAE5F2C4-75CB-49D4-8E2F-1A5EC48667F2}" dt="2023-08-28T13:56:37.652" v="2890" actId="114"/>
          <ac:spMkLst>
            <pc:docMk/>
            <pc:sldMk cId="3686676960" sldId="388"/>
            <ac:spMk id="9" creationId="{C3C4D356-E86E-2D30-1771-DC2F8E46956E}"/>
          </ac:spMkLst>
        </pc:spChg>
        <pc:spChg chg="mod">
          <ac:chgData name="代數白痴 顧" userId="316db6a4f7ef8138" providerId="LiveId" clId="{AAE5F2C4-75CB-49D4-8E2F-1A5EC48667F2}" dt="2023-08-28T13:56:46.259" v="2891" actId="20577"/>
          <ac:spMkLst>
            <pc:docMk/>
            <pc:sldMk cId="3686676960" sldId="388"/>
            <ac:spMk id="10" creationId="{3DE5A842-2134-9639-2AC0-310AE1A246E8}"/>
          </ac:spMkLst>
        </pc:spChg>
        <pc:spChg chg="mod">
          <ac:chgData name="代數白痴 顧" userId="316db6a4f7ef8138" providerId="LiveId" clId="{AAE5F2C4-75CB-49D4-8E2F-1A5EC48667F2}" dt="2023-08-28T13:45:54.627" v="2248" actId="20577"/>
          <ac:spMkLst>
            <pc:docMk/>
            <pc:sldMk cId="3686676960" sldId="388"/>
            <ac:spMk id="23" creationId="{00000000-0000-0000-0000-000000000000}"/>
          </ac:spMkLst>
        </pc:spChg>
        <pc:spChg chg="add del">
          <ac:chgData name="代數白痴 顧" userId="316db6a4f7ef8138" providerId="LiveId" clId="{AAE5F2C4-75CB-49D4-8E2F-1A5EC48667F2}" dt="2023-08-28T13:55:28.408" v="2823"/>
          <ac:spMkLst>
            <pc:docMk/>
            <pc:sldMk cId="3686676960" sldId="388"/>
            <ac:spMk id="24" creationId="{436E189C-F657-4F98-01EF-E88494981B30}"/>
          </ac:spMkLst>
        </pc:spChg>
        <pc:spChg chg="add del">
          <ac:chgData name="代數白痴 顧" userId="316db6a4f7ef8138" providerId="LiveId" clId="{AAE5F2C4-75CB-49D4-8E2F-1A5EC48667F2}" dt="2023-08-28T13:55:28.408" v="2823"/>
          <ac:spMkLst>
            <pc:docMk/>
            <pc:sldMk cId="3686676960" sldId="388"/>
            <ac:spMk id="25" creationId="{0A85252B-7902-AE8F-B90C-10503BAE3EDB}"/>
          </ac:spMkLst>
        </pc:spChg>
        <pc:spChg chg="add del">
          <ac:chgData name="代數白痴 顧" userId="316db6a4f7ef8138" providerId="LiveId" clId="{AAE5F2C4-75CB-49D4-8E2F-1A5EC48667F2}" dt="2023-08-28T13:55:28.408" v="2823"/>
          <ac:spMkLst>
            <pc:docMk/>
            <pc:sldMk cId="3686676960" sldId="388"/>
            <ac:spMk id="26" creationId="{4B4F41AE-ADE0-23F6-D6AB-C4C585AB471E}"/>
          </ac:spMkLst>
        </pc:spChg>
        <pc:spChg chg="add del">
          <ac:chgData name="代數白痴 顧" userId="316db6a4f7ef8138" providerId="LiveId" clId="{AAE5F2C4-75CB-49D4-8E2F-1A5EC48667F2}" dt="2023-08-28T13:55:28.408" v="2823"/>
          <ac:spMkLst>
            <pc:docMk/>
            <pc:sldMk cId="3686676960" sldId="388"/>
            <ac:spMk id="27" creationId="{375C218B-EC52-9081-7C9A-6D9D101BCE87}"/>
          </ac:spMkLst>
        </pc:spChg>
        <pc:spChg chg="add del">
          <ac:chgData name="代數白痴 顧" userId="316db6a4f7ef8138" providerId="LiveId" clId="{AAE5F2C4-75CB-49D4-8E2F-1A5EC48667F2}" dt="2023-08-28T13:55:28.408" v="2823"/>
          <ac:spMkLst>
            <pc:docMk/>
            <pc:sldMk cId="3686676960" sldId="388"/>
            <ac:spMk id="28" creationId="{DB9FA6F0-5E77-85C7-4850-A15032D28544}"/>
          </ac:spMkLst>
        </pc:spChg>
        <pc:spChg chg="mod">
          <ac:chgData name="代數白痴 顧" userId="316db6a4f7ef8138" providerId="LiveId" clId="{AAE5F2C4-75CB-49D4-8E2F-1A5EC48667F2}" dt="2023-08-28T13:50:40.939" v="2604" actId="113"/>
          <ac:spMkLst>
            <pc:docMk/>
            <pc:sldMk cId="3686676960" sldId="388"/>
            <ac:spMk id="60" creationId="{90ECAF3B-FFFF-A531-AFBE-31708C7D891C}"/>
          </ac:spMkLst>
        </pc:spChg>
        <pc:graphicFrameChg chg="add mod">
          <ac:chgData name="代數白痴 顧" userId="316db6a4f7ef8138" providerId="LiveId" clId="{AAE5F2C4-75CB-49D4-8E2F-1A5EC48667F2}" dt="2023-08-28T13:47:31.637" v="2336" actId="1037"/>
          <ac:graphicFrameMkLst>
            <pc:docMk/>
            <pc:sldMk cId="3686676960" sldId="388"/>
            <ac:graphicFrameMk id="11" creationId="{689BAE74-13B7-D1CA-EEEB-CDD5DBE8B806}"/>
          </ac:graphicFrameMkLst>
        </pc:graphicFrameChg>
        <pc:graphicFrameChg chg="add mod">
          <ac:chgData name="代數白痴 顧" userId="316db6a4f7ef8138" providerId="LiveId" clId="{AAE5F2C4-75CB-49D4-8E2F-1A5EC48667F2}" dt="2023-08-28T13:48:03.135" v="2377" actId="1036"/>
          <ac:graphicFrameMkLst>
            <pc:docMk/>
            <pc:sldMk cId="3686676960" sldId="388"/>
            <ac:graphicFrameMk id="12" creationId="{BA72B677-99BD-105D-8365-4DCE06AE9879}"/>
          </ac:graphicFrameMkLst>
        </pc:graphicFrameChg>
        <pc:graphicFrameChg chg="add mod">
          <ac:chgData name="代數白痴 顧" userId="316db6a4f7ef8138" providerId="LiveId" clId="{AAE5F2C4-75CB-49D4-8E2F-1A5EC48667F2}" dt="2023-08-28T13:48:38.936" v="2415" actId="1036"/>
          <ac:graphicFrameMkLst>
            <pc:docMk/>
            <pc:sldMk cId="3686676960" sldId="388"/>
            <ac:graphicFrameMk id="13" creationId="{4475B6C6-316E-932B-8627-882DF4ADCC4C}"/>
          </ac:graphicFrameMkLst>
        </pc:graphicFrameChg>
        <pc:graphicFrameChg chg="add mod">
          <ac:chgData name="代數白痴 顧" userId="316db6a4f7ef8138" providerId="LiveId" clId="{AAE5F2C4-75CB-49D4-8E2F-1A5EC48667F2}" dt="2023-08-28T13:54:18.595" v="2757" actId="1036"/>
          <ac:graphicFrameMkLst>
            <pc:docMk/>
            <pc:sldMk cId="3686676960" sldId="388"/>
            <ac:graphicFrameMk id="16" creationId="{643A3BCD-72A1-5D09-2260-73F7C4FF7FF8}"/>
          </ac:graphicFrameMkLst>
        </pc:graphicFrameChg>
        <pc:graphicFrameChg chg="add mod">
          <ac:chgData name="代數白痴 顧" userId="316db6a4f7ef8138" providerId="LiveId" clId="{AAE5F2C4-75CB-49D4-8E2F-1A5EC48667F2}" dt="2023-08-28T13:54:22.821" v="2760" actId="1035"/>
          <ac:graphicFrameMkLst>
            <pc:docMk/>
            <pc:sldMk cId="3686676960" sldId="388"/>
            <ac:graphicFrameMk id="17" creationId="{F972214A-3FB6-3547-D8B9-258480A87648}"/>
          </ac:graphicFrameMkLst>
        </pc:graphicFrameChg>
        <pc:graphicFrameChg chg="add mod">
          <ac:chgData name="代數白痴 顧" userId="316db6a4f7ef8138" providerId="LiveId" clId="{AAE5F2C4-75CB-49D4-8E2F-1A5EC48667F2}" dt="2023-08-28T13:54:26.518" v="2763" actId="1036"/>
          <ac:graphicFrameMkLst>
            <pc:docMk/>
            <pc:sldMk cId="3686676960" sldId="388"/>
            <ac:graphicFrameMk id="18" creationId="{B134A2D6-8DA6-CD8C-2979-C2FA0655F9EF}"/>
          </ac:graphicFrameMkLst>
        </pc:graphicFrameChg>
        <pc:graphicFrameChg chg="add del">
          <ac:chgData name="代數白痴 顧" userId="316db6a4f7ef8138" providerId="LiveId" clId="{AAE5F2C4-75CB-49D4-8E2F-1A5EC48667F2}" dt="2023-08-28T13:55:28.408" v="2823"/>
          <ac:graphicFrameMkLst>
            <pc:docMk/>
            <pc:sldMk cId="3686676960" sldId="388"/>
            <ac:graphicFrameMk id="19" creationId="{C3C7F6C2-EBE5-7759-8AD3-22A09470405D}"/>
          </ac:graphicFrameMkLst>
        </pc:graphicFrameChg>
        <pc:graphicFrameChg chg="add del">
          <ac:chgData name="代數白痴 顧" userId="316db6a4f7ef8138" providerId="LiveId" clId="{AAE5F2C4-75CB-49D4-8E2F-1A5EC48667F2}" dt="2023-08-28T13:55:28.408" v="2823"/>
          <ac:graphicFrameMkLst>
            <pc:docMk/>
            <pc:sldMk cId="3686676960" sldId="388"/>
            <ac:graphicFrameMk id="20" creationId="{FC5071D8-E38D-D540-0057-CD0F40307435}"/>
          </ac:graphicFrameMkLst>
        </pc:graphicFrameChg>
        <pc:graphicFrameChg chg="add del">
          <ac:chgData name="代數白痴 顧" userId="316db6a4f7ef8138" providerId="LiveId" clId="{AAE5F2C4-75CB-49D4-8E2F-1A5EC48667F2}" dt="2023-08-28T13:55:28.408" v="2823"/>
          <ac:graphicFrameMkLst>
            <pc:docMk/>
            <pc:sldMk cId="3686676960" sldId="388"/>
            <ac:graphicFrameMk id="21" creationId="{BC321557-E971-7F4E-D761-B8A3AAF13852}"/>
          </ac:graphicFrameMkLst>
        </pc:graphicFrameChg>
        <pc:graphicFrameChg chg="add del">
          <ac:chgData name="代數白痴 顧" userId="316db6a4f7ef8138" providerId="LiveId" clId="{AAE5F2C4-75CB-49D4-8E2F-1A5EC48667F2}" dt="2023-08-28T13:55:28.408" v="2823"/>
          <ac:graphicFrameMkLst>
            <pc:docMk/>
            <pc:sldMk cId="3686676960" sldId="388"/>
            <ac:graphicFrameMk id="22" creationId="{9B56A935-625B-0D6E-05E4-1250BFB1CF94}"/>
          </ac:graphicFrameMkLst>
        </pc:graphicFrameChg>
        <pc:cxnChg chg="mod">
          <ac:chgData name="代數白痴 顧" userId="316db6a4f7ef8138" providerId="LiveId" clId="{AAE5F2C4-75CB-49D4-8E2F-1A5EC48667F2}" dt="2023-08-28T13:51:57.435" v="2635" actId="1036"/>
          <ac:cxnSpMkLst>
            <pc:docMk/>
            <pc:sldMk cId="3686676960" sldId="388"/>
            <ac:cxnSpMk id="4" creationId="{83F64235-E818-7663-F7B2-DBAE45A493C5}"/>
          </ac:cxnSpMkLst>
        </pc:cxnChg>
        <pc:cxnChg chg="add del">
          <ac:chgData name="代數白痴 顧" userId="316db6a4f7ef8138" providerId="LiveId" clId="{AAE5F2C4-75CB-49D4-8E2F-1A5EC48667F2}" dt="2023-08-28T13:46:46.035" v="2305" actId="478"/>
          <ac:cxnSpMkLst>
            <pc:docMk/>
            <pc:sldMk cId="3686676960" sldId="388"/>
            <ac:cxnSpMk id="5" creationId="{7FFAF325-CF8F-F6AF-2ED4-99AB93C28EDC}"/>
          </ac:cxnSpMkLst>
        </pc:cxnChg>
        <pc:cxnChg chg="add mod">
          <ac:chgData name="代數白痴 顧" userId="316db6a4f7ef8138" providerId="LiveId" clId="{AAE5F2C4-75CB-49D4-8E2F-1A5EC48667F2}" dt="2023-08-28T13:46:54.521" v="2318" actId="1037"/>
          <ac:cxnSpMkLst>
            <pc:docMk/>
            <pc:sldMk cId="3686676960" sldId="388"/>
            <ac:cxnSpMk id="7" creationId="{708A4C11-633F-EE42-FB70-401DBDD82034}"/>
          </ac:cxnSpMkLst>
        </pc:cxnChg>
        <pc:cxnChg chg="add del mod">
          <ac:chgData name="代數白痴 顧" userId="316db6a4f7ef8138" providerId="LiveId" clId="{AAE5F2C4-75CB-49D4-8E2F-1A5EC48667F2}" dt="2023-08-28T13:51:42.131" v="2618" actId="478"/>
          <ac:cxnSpMkLst>
            <pc:docMk/>
            <pc:sldMk cId="3686676960" sldId="388"/>
            <ac:cxnSpMk id="14" creationId="{98D16CB3-F918-9765-1D42-195306470BB3}"/>
          </ac:cxnSpMkLst>
        </pc:cxnChg>
        <pc:cxnChg chg="add mod">
          <ac:chgData name="代數白痴 顧" userId="316db6a4f7ef8138" providerId="LiveId" clId="{AAE5F2C4-75CB-49D4-8E2F-1A5EC48667F2}" dt="2023-08-28T13:51:43.013" v="2619"/>
          <ac:cxnSpMkLst>
            <pc:docMk/>
            <pc:sldMk cId="3686676960" sldId="388"/>
            <ac:cxnSpMk id="15" creationId="{4CC723E9-7F24-2440-B682-C79AFC3A089D}"/>
          </ac:cxnSpMkLst>
        </pc:cxnChg>
      </pc:sldChg>
      <pc:sldChg chg="modSp mod">
        <pc:chgData name="代數白痴 顧" userId="316db6a4f7ef8138" providerId="LiveId" clId="{AAE5F2C4-75CB-49D4-8E2F-1A5EC48667F2}" dt="2023-08-28T13:15:44.805" v="24" actId="20577"/>
        <pc:sldMkLst>
          <pc:docMk/>
          <pc:sldMk cId="151402070" sldId="390"/>
        </pc:sldMkLst>
        <pc:spChg chg="mod">
          <ac:chgData name="代數白痴 顧" userId="316db6a4f7ef8138" providerId="LiveId" clId="{AAE5F2C4-75CB-49D4-8E2F-1A5EC48667F2}" dt="2023-08-28T13:15:44.805" v="24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ord modAnim modNotesTx">
        <pc:chgData name="代數白痴 顧" userId="316db6a4f7ef8138" providerId="LiveId" clId="{AAE5F2C4-75CB-49D4-8E2F-1A5EC48667F2}" dt="2023-08-28T13:57:15.421" v="2896"/>
        <pc:sldMkLst>
          <pc:docMk/>
          <pc:sldMk cId="3878279706" sldId="391"/>
        </pc:sldMkLst>
        <pc:spChg chg="mod">
          <ac:chgData name="代數白痴 顧" userId="316db6a4f7ef8138" providerId="LiveId" clId="{AAE5F2C4-75CB-49D4-8E2F-1A5EC48667F2}" dt="2023-08-28T13:45:36.624" v="2220" actId="20577"/>
          <ac:spMkLst>
            <pc:docMk/>
            <pc:sldMk cId="3878279706" sldId="391"/>
            <ac:spMk id="9" creationId="{C3C4D356-E86E-2D30-1771-DC2F8E46956E}"/>
          </ac:spMkLst>
        </pc:spChg>
        <pc:spChg chg="mod">
          <ac:chgData name="代數白痴 顧" userId="316db6a4f7ef8138" providerId="LiveId" clId="{AAE5F2C4-75CB-49D4-8E2F-1A5EC48667F2}" dt="2023-08-28T13:36:48.573" v="1571" actId="20577"/>
          <ac:spMkLst>
            <pc:docMk/>
            <pc:sldMk cId="3878279706" sldId="391"/>
            <ac:spMk id="23" creationId="{00000000-0000-0000-0000-000000000000}"/>
          </ac:spMkLst>
        </pc:spChg>
        <pc:spChg chg="mod">
          <ac:chgData name="代數白痴 顧" userId="316db6a4f7ef8138" providerId="LiveId" clId="{AAE5F2C4-75CB-49D4-8E2F-1A5EC48667F2}" dt="2023-08-28T13:39:50.409" v="1844" actId="20577"/>
          <ac:spMkLst>
            <pc:docMk/>
            <pc:sldMk cId="3878279706" sldId="391"/>
            <ac:spMk id="60" creationId="{90ECAF3B-FFFF-A531-AFBE-31708C7D891C}"/>
          </ac:spMkLst>
        </pc:spChg>
        <pc:grpChg chg="mod">
          <ac:chgData name="代數白痴 顧" userId="316db6a4f7ef8138" providerId="LiveId" clId="{AAE5F2C4-75CB-49D4-8E2F-1A5EC48667F2}" dt="2023-08-28T13:45:11.103" v="2209" actId="164"/>
          <ac:grpSpMkLst>
            <pc:docMk/>
            <pc:sldMk cId="3878279706" sldId="391"/>
            <ac:grpSpMk id="3" creationId="{B7912554-F7C1-5852-8AB5-6489B5423E94}"/>
          </ac:grpSpMkLst>
        </pc:grpChg>
        <pc:grpChg chg="add mod">
          <ac:chgData name="代數白痴 顧" userId="316db6a4f7ef8138" providerId="LiveId" clId="{AAE5F2C4-75CB-49D4-8E2F-1A5EC48667F2}" dt="2023-08-28T13:45:11.103" v="2209" actId="164"/>
          <ac:grpSpMkLst>
            <pc:docMk/>
            <pc:sldMk cId="3878279706" sldId="391"/>
            <ac:grpSpMk id="22" creationId="{16BAD442-6B6F-BACC-C34E-84F26CFBAF02}"/>
          </ac:grpSpMkLst>
        </pc:grpChg>
        <pc:graphicFrameChg chg="add mod">
          <ac:chgData name="代數白痴 顧" userId="316db6a4f7ef8138" providerId="LiveId" clId="{AAE5F2C4-75CB-49D4-8E2F-1A5EC48667F2}" dt="2023-08-28T13:38:02.500" v="1669" actId="1038"/>
          <ac:graphicFrameMkLst>
            <pc:docMk/>
            <pc:sldMk cId="3878279706" sldId="391"/>
            <ac:graphicFrameMk id="5" creationId="{F35BE885-4268-A556-A3F7-704B9E93CB33}"/>
          </ac:graphicFrameMkLst>
        </pc:graphicFrameChg>
        <pc:graphicFrameChg chg="add mod">
          <ac:chgData name="代數白痴 顧" userId="316db6a4f7ef8138" providerId="LiveId" clId="{AAE5F2C4-75CB-49D4-8E2F-1A5EC48667F2}" dt="2023-08-28T13:38:33.298" v="1726" actId="1036"/>
          <ac:graphicFrameMkLst>
            <pc:docMk/>
            <pc:sldMk cId="3878279706" sldId="391"/>
            <ac:graphicFrameMk id="7" creationId="{BD9C0E57-CE3F-24A4-199D-C0FA0C785C6B}"/>
          </ac:graphicFrameMkLst>
        </pc:graphicFrameChg>
        <pc:graphicFrameChg chg="del mod">
          <ac:chgData name="代數白痴 顧" userId="316db6a4f7ef8138" providerId="LiveId" clId="{AAE5F2C4-75CB-49D4-8E2F-1A5EC48667F2}" dt="2023-08-28T13:36:53.075" v="1573" actId="478"/>
          <ac:graphicFrameMkLst>
            <pc:docMk/>
            <pc:sldMk cId="3878279706" sldId="391"/>
            <ac:graphicFrameMk id="12" creationId="{9173CB5C-3B64-0AB2-B256-AF1DAE09AF5A}"/>
          </ac:graphicFrameMkLst>
        </pc:graphicFrameChg>
        <pc:graphicFrameChg chg="add mod">
          <ac:chgData name="代數白痴 顧" userId="316db6a4f7ef8138" providerId="LiveId" clId="{AAE5F2C4-75CB-49D4-8E2F-1A5EC48667F2}" dt="2023-08-28T13:39:20.465" v="1796" actId="1036"/>
          <ac:graphicFrameMkLst>
            <pc:docMk/>
            <pc:sldMk cId="3878279706" sldId="391"/>
            <ac:graphicFrameMk id="13" creationId="{38BC7C49-DCAA-6986-801F-CC0A4BB59ADC}"/>
          </ac:graphicFrameMkLst>
        </pc:graphicFrameChg>
        <pc:graphicFrameChg chg="add mod">
          <ac:chgData name="代數白痴 顧" userId="316db6a4f7ef8138" providerId="LiveId" clId="{AAE5F2C4-75CB-49D4-8E2F-1A5EC48667F2}" dt="2023-08-28T13:45:11.103" v="2209" actId="164"/>
          <ac:graphicFrameMkLst>
            <pc:docMk/>
            <pc:sldMk cId="3878279706" sldId="391"/>
            <ac:graphicFrameMk id="14" creationId="{8EA853F1-90D0-2B08-D077-099FFD116556}"/>
          </ac:graphicFrameMkLst>
        </pc:graphicFrameChg>
        <pc:graphicFrameChg chg="del mod">
          <ac:chgData name="代數白痴 顧" userId="316db6a4f7ef8138" providerId="LiveId" clId="{AAE5F2C4-75CB-49D4-8E2F-1A5EC48667F2}" dt="2023-08-28T13:36:55.129" v="1575" actId="478"/>
          <ac:graphicFrameMkLst>
            <pc:docMk/>
            <pc:sldMk cId="3878279706" sldId="391"/>
            <ac:graphicFrameMk id="15" creationId="{2CF5ED97-AA6E-2AA5-9655-AE0D2BC1AFAB}"/>
          </ac:graphicFrameMkLst>
        </pc:graphicFrameChg>
        <pc:graphicFrameChg chg="add mod">
          <ac:chgData name="代數白痴 顧" userId="316db6a4f7ef8138" providerId="LiveId" clId="{AAE5F2C4-75CB-49D4-8E2F-1A5EC48667F2}" dt="2023-08-28T13:45:11.103" v="2209" actId="164"/>
          <ac:graphicFrameMkLst>
            <pc:docMk/>
            <pc:sldMk cId="3878279706" sldId="391"/>
            <ac:graphicFrameMk id="17" creationId="{BD4C6319-14C4-DDD6-2588-0FABD8AFE7D6}"/>
          </ac:graphicFrameMkLst>
        </pc:graphicFrameChg>
        <pc:graphicFrameChg chg="del">
          <ac:chgData name="代數白痴 顧" userId="316db6a4f7ef8138" providerId="LiveId" clId="{AAE5F2C4-75CB-49D4-8E2F-1A5EC48667F2}" dt="2023-08-28T13:39:54.539" v="1845" actId="478"/>
          <ac:graphicFrameMkLst>
            <pc:docMk/>
            <pc:sldMk cId="3878279706" sldId="391"/>
            <ac:graphicFrameMk id="18" creationId="{1C097050-9E90-2C28-DEFA-A291B01024DB}"/>
          </ac:graphicFrameMkLst>
        </pc:graphicFrameChg>
        <pc:graphicFrameChg chg="del">
          <ac:chgData name="代數白痴 顧" userId="316db6a4f7ef8138" providerId="LiveId" clId="{AAE5F2C4-75CB-49D4-8E2F-1A5EC48667F2}" dt="2023-08-28T13:39:55.753" v="1846" actId="478"/>
          <ac:graphicFrameMkLst>
            <pc:docMk/>
            <pc:sldMk cId="3878279706" sldId="391"/>
            <ac:graphicFrameMk id="19" creationId="{6F143AEC-9D16-D831-6E21-C3DC6A23DD53}"/>
          </ac:graphicFrameMkLst>
        </pc:graphicFrameChg>
        <pc:graphicFrameChg chg="del">
          <ac:chgData name="代數白痴 顧" userId="316db6a4f7ef8138" providerId="LiveId" clId="{AAE5F2C4-75CB-49D4-8E2F-1A5EC48667F2}" dt="2023-08-28T13:39:57.830" v="1847" actId="478"/>
          <ac:graphicFrameMkLst>
            <pc:docMk/>
            <pc:sldMk cId="3878279706" sldId="391"/>
            <ac:graphicFrameMk id="20" creationId="{B59A1A3E-5D31-A848-D8E6-B3FE43425432}"/>
          </ac:graphicFrameMkLst>
        </pc:graphicFrameChg>
        <pc:graphicFrameChg chg="add mod">
          <ac:chgData name="代數白痴 顧" userId="316db6a4f7ef8138" providerId="LiveId" clId="{AAE5F2C4-75CB-49D4-8E2F-1A5EC48667F2}" dt="2023-08-28T13:45:11.103" v="2209" actId="164"/>
          <ac:graphicFrameMkLst>
            <pc:docMk/>
            <pc:sldMk cId="3878279706" sldId="391"/>
            <ac:graphicFrameMk id="21" creationId="{F9CF2B0A-9E17-6BBF-E931-85A0497C9C5C}"/>
          </ac:graphicFrameMkLst>
        </pc:graphicFrameChg>
        <pc:cxnChg chg="mod">
          <ac:chgData name="代數白痴 顧" userId="316db6a4f7ef8138" providerId="LiveId" clId="{AAE5F2C4-75CB-49D4-8E2F-1A5EC48667F2}" dt="2023-08-28T13:36:58.566" v="1576" actId="14100"/>
          <ac:cxnSpMkLst>
            <pc:docMk/>
            <pc:sldMk cId="3878279706" sldId="391"/>
            <ac:cxnSpMk id="11" creationId="{F8ECAA13-7598-52F0-1CC5-AC60B3617B03}"/>
          </ac:cxnSpMkLst>
        </pc:cxnChg>
      </pc:sldChg>
    </pc:docChg>
  </pc:docChgLst>
  <pc:docChgLst>
    <pc:chgData name="代數白痴 顧" userId="316db6a4f7ef8138" providerId="LiveId" clId="{9C872722-223B-458F-9A22-D34E55F7C9FB}"/>
    <pc:docChg chg="undo custSel addSld delSld modSld sldOrd">
      <pc:chgData name="代數白痴 顧" userId="316db6a4f7ef8138" providerId="LiveId" clId="{9C872722-223B-458F-9A22-D34E55F7C9FB}" dt="2023-07-14T01:42:41.085" v="3480" actId="20577"/>
      <pc:docMkLst>
        <pc:docMk/>
      </pc:docMkLst>
      <pc:sldChg chg="del">
        <pc:chgData name="代數白痴 顧" userId="316db6a4f7ef8138" providerId="LiveId" clId="{9C872722-223B-458F-9A22-D34E55F7C9FB}" dt="2023-07-14T01:10:16.321" v="1501" actId="2696"/>
        <pc:sldMkLst>
          <pc:docMk/>
          <pc:sldMk cId="2386861277" sldId="377"/>
        </pc:sldMkLst>
      </pc:sldChg>
      <pc:sldChg chg="addSp delSp modSp del mod ord delAnim">
        <pc:chgData name="代數白痴 顧" userId="316db6a4f7ef8138" providerId="LiveId" clId="{9C872722-223B-458F-9A22-D34E55F7C9FB}" dt="2023-07-14T01:08:19.439" v="1498" actId="2696"/>
        <pc:sldMkLst>
          <pc:docMk/>
          <pc:sldMk cId="1191469178" sldId="378"/>
        </pc:sldMkLst>
        <pc:spChg chg="add del mod">
          <ac:chgData name="代數白痴 顧" userId="316db6a4f7ef8138" providerId="LiveId" clId="{9C872722-223B-458F-9A22-D34E55F7C9FB}" dt="2023-07-13T23:58:02.121" v="538" actId="478"/>
          <ac:spMkLst>
            <pc:docMk/>
            <pc:sldMk cId="1191469178" sldId="378"/>
            <ac:spMk id="7" creationId="{DEAF25A5-F374-E363-96E6-9514A3E7E516}"/>
          </ac:spMkLst>
        </pc:spChg>
        <pc:spChg chg="add mod">
          <ac:chgData name="代數白痴 顧" userId="316db6a4f7ef8138" providerId="LiveId" clId="{9C872722-223B-458F-9A22-D34E55F7C9FB}" dt="2023-07-14T00:24:49.900" v="1374" actId="20577"/>
          <ac:spMkLst>
            <pc:docMk/>
            <pc:sldMk cId="1191469178" sldId="378"/>
            <ac:spMk id="8" creationId="{A315112B-07FE-ACFA-0820-C896283D9427}"/>
          </ac:spMkLst>
        </pc:spChg>
        <pc:spChg chg="del">
          <ac:chgData name="代數白痴 顧" userId="316db6a4f7ef8138" providerId="LiveId" clId="{9C872722-223B-458F-9A22-D34E55F7C9FB}" dt="2023-07-13T23:58:00.040" v="537" actId="478"/>
          <ac:spMkLst>
            <pc:docMk/>
            <pc:sldMk cId="1191469178" sldId="378"/>
            <ac:spMk id="23" creationId="{00000000-0000-0000-0000-000000000000}"/>
          </ac:spMkLst>
        </pc:spChg>
        <pc:spChg chg="del mod">
          <ac:chgData name="代數白痴 顧" userId="316db6a4f7ef8138" providerId="LiveId" clId="{9C872722-223B-458F-9A22-D34E55F7C9FB}" dt="2023-07-13T23:58:00.040" v="537" actId="478"/>
          <ac:spMkLst>
            <pc:docMk/>
            <pc:sldMk cId="1191469178" sldId="378"/>
            <ac:spMk id="52" creationId="{E2DAA9E7-790A-AA98-EF70-BBC9891E6727}"/>
          </ac:spMkLst>
        </pc:spChg>
        <pc:spChg chg="del">
          <ac:chgData name="代數白痴 顧" userId="316db6a4f7ef8138" providerId="LiveId" clId="{9C872722-223B-458F-9A22-D34E55F7C9FB}" dt="2023-07-13T23:58:00.040" v="537" actId="478"/>
          <ac:spMkLst>
            <pc:docMk/>
            <pc:sldMk cId="1191469178" sldId="378"/>
            <ac:spMk id="60" creationId="{90ECAF3B-FFFF-A531-AFBE-31708C7D891C}"/>
          </ac:spMkLst>
        </pc:spChg>
        <pc:spChg chg="mod">
          <ac:chgData name="代數白痴 顧" userId="316db6a4f7ef8138" providerId="LiveId" clId="{9C872722-223B-458F-9A22-D34E55F7C9FB}" dt="2023-07-13T23:53:46.039" v="509" actId="113"/>
          <ac:spMkLst>
            <pc:docMk/>
            <pc:sldMk cId="1191469178" sldId="378"/>
            <ac:spMk id="89" creationId="{9E8FE398-ED8E-E5DE-BD50-E0471252FAF6}"/>
          </ac:spMkLst>
        </pc:spChg>
        <pc:spChg chg="mod">
          <ac:chgData name="代數白痴 顧" userId="316db6a4f7ef8138" providerId="LiveId" clId="{9C872722-223B-458F-9A22-D34E55F7C9FB}" dt="2023-07-13T23:54:55.107" v="535" actId="5793"/>
          <ac:spMkLst>
            <pc:docMk/>
            <pc:sldMk cId="1191469178" sldId="378"/>
            <ac:spMk id="101" creationId="{665D392D-19FC-71B5-434C-0ABBBC91FB85}"/>
          </ac:spMkLst>
        </pc:spChg>
        <pc:grpChg chg="del">
          <ac:chgData name="代數白痴 顧" userId="316db6a4f7ef8138" providerId="LiveId" clId="{9C872722-223B-458F-9A22-D34E55F7C9FB}" dt="2023-07-13T23:58:00.040" v="537" actId="478"/>
          <ac:grpSpMkLst>
            <pc:docMk/>
            <pc:sldMk cId="1191469178" sldId="378"/>
            <ac:grpSpMk id="2" creationId="{9204BB33-F861-B3E8-E94D-762DF3B9352D}"/>
          </ac:grpSpMkLst>
        </pc:grpChg>
        <pc:picChg chg="add del mod">
          <ac:chgData name="代數白痴 顧" userId="316db6a4f7ef8138" providerId="LiveId" clId="{9C872722-223B-458F-9A22-D34E55F7C9FB}" dt="2023-07-13T23:58:00.040" v="537" actId="478"/>
          <ac:picMkLst>
            <pc:docMk/>
            <pc:sldMk cId="1191469178" sldId="378"/>
            <ac:picMk id="4" creationId="{59FDEAC6-CC61-BAAD-992D-98BEC4E6D83E}"/>
          </ac:picMkLst>
        </pc:picChg>
        <pc:picChg chg="add del mod">
          <ac:chgData name="代數白痴 顧" userId="316db6a4f7ef8138" providerId="LiveId" clId="{9C872722-223B-458F-9A22-D34E55F7C9FB}" dt="2023-07-13T23:58:00.040" v="537" actId="478"/>
          <ac:picMkLst>
            <pc:docMk/>
            <pc:sldMk cId="1191469178" sldId="378"/>
            <ac:picMk id="5" creationId="{30CA8C3D-C7C5-1452-64E4-C51A94C4C6FE}"/>
          </ac:picMkLst>
        </pc:picChg>
      </pc:sldChg>
      <pc:sldChg chg="addSp delSp modSp add mod ord modAnim">
        <pc:chgData name="代數白痴 顧" userId="316db6a4f7ef8138" providerId="LiveId" clId="{9C872722-223B-458F-9A22-D34E55F7C9FB}" dt="2023-07-14T01:18:07.948" v="2327" actId="1076"/>
        <pc:sldMkLst>
          <pc:docMk/>
          <pc:sldMk cId="2873434386" sldId="379"/>
        </pc:sldMkLst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0" creationId="{EBA826AE-564C-7387-3250-22E5328010D1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1" creationId="{9EEF9EDB-1FBB-1BF6-7E84-F6C0EF447E50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2" creationId="{66D18466-A97D-8484-1BFE-741BA53855D1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4" creationId="{FF9E63E0-6C96-FE0C-10B5-4259F02E2083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5" creationId="{2C13E885-70E2-F742-FB9A-F0B3852FA3B7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6" creationId="{9ADA8453-63B7-E90E-6A1B-9DB84CABFE25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7" creationId="{F8D9F029-547B-D477-0714-0AB9EDA246C9}"/>
          </ac:spMkLst>
        </pc:spChg>
        <pc:spChg chg="add mod">
          <ac:chgData name="代數白痴 顧" userId="316db6a4f7ef8138" providerId="LiveId" clId="{9C872722-223B-458F-9A22-D34E55F7C9FB}" dt="2023-07-14T01:18:07.948" v="2327" actId="1076"/>
          <ac:spMkLst>
            <pc:docMk/>
            <pc:sldMk cId="2873434386" sldId="379"/>
            <ac:spMk id="29" creationId="{6C534A47-58C5-C19B-A570-D80F68D0E0C9}"/>
          </ac:spMkLst>
        </pc:spChg>
        <pc:spChg chg="mod">
          <ac:chgData name="代數白痴 顧" userId="316db6a4f7ef8138" providerId="LiveId" clId="{9C872722-223B-458F-9A22-D34E55F7C9FB}" dt="2023-07-14T01:10:49.602" v="1532" actId="20577"/>
          <ac:spMkLst>
            <pc:docMk/>
            <pc:sldMk cId="2873434386" sldId="379"/>
            <ac:spMk id="101" creationId="{665D392D-19FC-71B5-434C-0ABBBC91FB85}"/>
          </ac:spMkLst>
        </pc:spChg>
        <pc:picChg chg="add del mod">
          <ac:chgData name="代數白痴 顧" userId="316db6a4f7ef8138" providerId="LiveId" clId="{9C872722-223B-458F-9A22-D34E55F7C9FB}" dt="2023-07-14T01:15:28.217" v="2214" actId="478"/>
          <ac:picMkLst>
            <pc:docMk/>
            <pc:sldMk cId="2873434386" sldId="379"/>
            <ac:picMk id="4" creationId="{59FDEAC6-CC61-BAAD-992D-98BEC4E6D83E}"/>
          </ac:picMkLst>
        </pc:picChg>
        <pc:picChg chg="mod">
          <ac:chgData name="代數白痴 顧" userId="316db6a4f7ef8138" providerId="LiveId" clId="{9C872722-223B-458F-9A22-D34E55F7C9FB}" dt="2023-07-14T01:10:47.202" v="1530" actId="1036"/>
          <ac:picMkLst>
            <pc:docMk/>
            <pc:sldMk cId="2873434386" sldId="379"/>
            <ac:picMk id="5" creationId="{30CA8C3D-C7C5-1452-64E4-C51A94C4C6FE}"/>
          </ac:picMkLst>
        </pc:pic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7" creationId="{2D07C47C-E281-6840-8C68-EE924EED0AB8}"/>
          </ac:cxnSpMkLst>
        </pc:cxnChg>
        <pc:cxnChg chg="add del mod">
          <ac:chgData name="代數白痴 顧" userId="316db6a4f7ef8138" providerId="LiveId" clId="{9C872722-223B-458F-9A22-D34E55F7C9FB}" dt="2023-07-14T01:12:55.355" v="1741" actId="478"/>
          <ac:cxnSpMkLst>
            <pc:docMk/>
            <pc:sldMk cId="2873434386" sldId="379"/>
            <ac:cxnSpMk id="9" creationId="{281F82E1-FEC3-2A77-CE96-7CBC0257AE83}"/>
          </ac:cxnSpMkLst>
        </pc:cxnChg>
        <pc:cxnChg chg="add del mod">
          <ac:chgData name="代數白痴 顧" userId="316db6a4f7ef8138" providerId="LiveId" clId="{9C872722-223B-458F-9A22-D34E55F7C9FB}" dt="2023-07-14T01:12:53.512" v="1739" actId="478"/>
          <ac:cxnSpMkLst>
            <pc:docMk/>
            <pc:sldMk cId="2873434386" sldId="379"/>
            <ac:cxnSpMk id="10" creationId="{140331EA-7243-D71C-8DDE-980613536BAA}"/>
          </ac:cxnSpMkLst>
        </pc:cxnChg>
        <pc:cxnChg chg="add del mod">
          <ac:chgData name="代數白痴 顧" userId="316db6a4f7ef8138" providerId="LiveId" clId="{9C872722-223B-458F-9A22-D34E55F7C9FB}" dt="2023-07-14T01:12:46.617" v="1733" actId="478"/>
          <ac:cxnSpMkLst>
            <pc:docMk/>
            <pc:sldMk cId="2873434386" sldId="379"/>
            <ac:cxnSpMk id="11" creationId="{7FF68427-BF10-3237-A087-394C247ABB8E}"/>
          </ac:cxnSpMkLst>
        </pc:cxnChg>
        <pc:cxnChg chg="add del mod">
          <ac:chgData name="代數白痴 顧" userId="316db6a4f7ef8138" providerId="LiveId" clId="{9C872722-223B-458F-9A22-D34E55F7C9FB}" dt="2023-07-14T01:12:54.763" v="1740" actId="478"/>
          <ac:cxnSpMkLst>
            <pc:docMk/>
            <pc:sldMk cId="2873434386" sldId="379"/>
            <ac:cxnSpMk id="12" creationId="{C04F67B4-0DD7-69C1-EB27-13B0FCCBAF54}"/>
          </ac:cxnSpMkLst>
        </pc:cxn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14" creationId="{E8A97C8A-2250-B6A2-B498-FF6596305F3F}"/>
          </ac:cxnSpMkLst>
        </pc:cxn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16" creationId="{3FABBE20-F9E0-6C9C-115F-6390261823F1}"/>
          </ac:cxnSpMkLst>
        </pc:cxn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17" creationId="{A46D0AC6-6DA0-8C58-6911-AFEDF5A3853E}"/>
          </ac:cxnSpMkLst>
        </pc:cxn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18" creationId="{BD3B87FE-1F8B-85A5-7E4F-C0CF07310770}"/>
          </ac:cxnSpMkLst>
        </pc:cxnChg>
        <pc:cxnChg chg="add del mod">
          <ac:chgData name="代數白痴 顧" userId="316db6a4f7ef8138" providerId="LiveId" clId="{9C872722-223B-458F-9A22-D34E55F7C9FB}" dt="2023-07-14T01:13:19.489" v="1772" actId="478"/>
          <ac:cxnSpMkLst>
            <pc:docMk/>
            <pc:sldMk cId="2873434386" sldId="379"/>
            <ac:cxnSpMk id="19" creationId="{FDD71D60-9938-741F-04FF-F5660916896D}"/>
          </ac:cxnSpMkLst>
        </pc:cxnChg>
        <pc:cxnChg chg="add del mod">
          <ac:chgData name="代數白痴 顧" userId="316db6a4f7ef8138" providerId="LiveId" clId="{9C872722-223B-458F-9A22-D34E55F7C9FB}" dt="2023-07-14T01:15:26.741" v="2213" actId="478"/>
          <ac:cxnSpMkLst>
            <pc:docMk/>
            <pc:sldMk cId="2873434386" sldId="379"/>
            <ac:cxnSpMk id="28" creationId="{E1361855-7014-DD2F-46BB-ACF38FCEEB05}"/>
          </ac:cxnSpMkLst>
        </pc:cxnChg>
        <pc:cxnChg chg="mod">
          <ac:chgData name="代數白痴 顧" userId="316db6a4f7ef8138" providerId="LiveId" clId="{9C872722-223B-458F-9A22-D34E55F7C9FB}" dt="2023-07-14T01:10:54.803" v="1533" actId="14100"/>
          <ac:cxnSpMkLst>
            <pc:docMk/>
            <pc:sldMk cId="2873434386" sldId="379"/>
            <ac:cxnSpMk id="84" creationId="{85798A49-4654-BF16-EA6F-C7F808DE531E}"/>
          </ac:cxnSpMkLst>
        </pc:cxnChg>
      </pc:sldChg>
      <pc:sldChg chg="modSp add del mod">
        <pc:chgData name="代數白痴 顧" userId="316db6a4f7ef8138" providerId="LiveId" clId="{9C872722-223B-458F-9A22-D34E55F7C9FB}" dt="2023-07-14T01:08:19.439" v="1498" actId="2696"/>
        <pc:sldMkLst>
          <pc:docMk/>
          <pc:sldMk cId="1703427865" sldId="380"/>
        </pc:sldMkLst>
        <pc:spChg chg="mod">
          <ac:chgData name="代數白痴 顧" userId="316db6a4f7ef8138" providerId="LiveId" clId="{9C872722-223B-458F-9A22-D34E55F7C9FB}" dt="2023-07-14T00:35:37.689" v="1497" actId="20577"/>
          <ac:spMkLst>
            <pc:docMk/>
            <pc:sldMk cId="1703427865" sldId="380"/>
            <ac:spMk id="8" creationId="{A315112B-07FE-ACFA-0820-C896283D9427}"/>
          </ac:spMkLst>
        </pc:spChg>
      </pc:sldChg>
      <pc:sldChg chg="addSp delSp modSp add mod delAnim">
        <pc:chgData name="代數白痴 顧" userId="316db6a4f7ef8138" providerId="LiveId" clId="{9C872722-223B-458F-9A22-D34E55F7C9FB}" dt="2023-07-14T01:42:41.085" v="3480" actId="20577"/>
        <pc:sldMkLst>
          <pc:docMk/>
          <pc:sldMk cId="2328187967" sldId="380"/>
        </pc:sldMkLst>
        <pc:spChg chg="add del">
          <ac:chgData name="代數白痴 顧" userId="316db6a4f7ef8138" providerId="LiveId" clId="{9C872722-223B-458F-9A22-D34E55F7C9FB}" dt="2023-07-14T01:31:46.624" v="2368"/>
          <ac:spMkLst>
            <pc:docMk/>
            <pc:sldMk cId="2328187967" sldId="380"/>
            <ac:spMk id="6" creationId="{F61E5D6B-6A75-27EF-2181-9B41ACF64561}"/>
          </ac:spMkLst>
        </pc:spChg>
        <pc:spChg chg="add del">
          <ac:chgData name="代數白痴 顧" userId="316db6a4f7ef8138" providerId="LiveId" clId="{9C872722-223B-458F-9A22-D34E55F7C9FB}" dt="2023-07-14T01:31:46.624" v="2368"/>
          <ac:spMkLst>
            <pc:docMk/>
            <pc:sldMk cId="2328187967" sldId="380"/>
            <ac:spMk id="8" creationId="{71CCB0D6-E2A3-6054-D606-E90362059F84}"/>
          </ac:spMkLst>
        </pc:spChg>
        <pc:spChg chg="add del">
          <ac:chgData name="代數白痴 顧" userId="316db6a4f7ef8138" providerId="LiveId" clId="{9C872722-223B-458F-9A22-D34E55F7C9FB}" dt="2023-07-14T01:31:46.624" v="2368"/>
          <ac:spMkLst>
            <pc:docMk/>
            <pc:sldMk cId="2328187967" sldId="380"/>
            <ac:spMk id="9" creationId="{D997B796-842D-D4F9-573D-7823D561B8D6}"/>
          </ac:spMkLst>
        </pc:spChg>
        <pc:spChg chg="add del">
          <ac:chgData name="代數白痴 顧" userId="316db6a4f7ef8138" providerId="LiveId" clId="{9C872722-223B-458F-9A22-D34E55F7C9FB}" dt="2023-07-14T01:31:53.880" v="2370"/>
          <ac:spMkLst>
            <pc:docMk/>
            <pc:sldMk cId="2328187967" sldId="380"/>
            <ac:spMk id="12" creationId="{7B6254E1-684A-E00A-0596-D39AC0136E8E}"/>
          </ac:spMkLst>
        </pc:spChg>
        <pc:spChg chg="add del">
          <ac:chgData name="代數白痴 顧" userId="316db6a4f7ef8138" providerId="LiveId" clId="{9C872722-223B-458F-9A22-D34E55F7C9FB}" dt="2023-07-14T01:31:53.880" v="2370"/>
          <ac:spMkLst>
            <pc:docMk/>
            <pc:sldMk cId="2328187967" sldId="380"/>
            <ac:spMk id="13" creationId="{F423C07C-EC24-891F-38CC-62A5956BE101}"/>
          </ac:spMkLst>
        </pc:spChg>
        <pc:spChg chg="add del">
          <ac:chgData name="代數白痴 顧" userId="316db6a4f7ef8138" providerId="LiveId" clId="{9C872722-223B-458F-9A22-D34E55F7C9FB}" dt="2023-07-14T01:31:53.880" v="2370"/>
          <ac:spMkLst>
            <pc:docMk/>
            <pc:sldMk cId="2328187967" sldId="380"/>
            <ac:spMk id="15" creationId="{171BCA09-FDFE-7BE6-7F16-AA560ACD6A4E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0" creationId="{EBA826AE-564C-7387-3250-22E5328010D1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1" creationId="{9EEF9EDB-1FBB-1BF6-7E84-F6C0EF447E50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2" creationId="{66D18466-A97D-8484-1BFE-741BA53855D1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4" creationId="{FF9E63E0-6C96-FE0C-10B5-4259F02E2083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5" creationId="{2C13E885-70E2-F742-FB9A-F0B3852FA3B7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6" creationId="{9ADA8453-63B7-E90E-6A1B-9DB84CABFE25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7" creationId="{F8D9F029-547B-D477-0714-0AB9EDA246C9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9" creationId="{6C534A47-58C5-C19B-A570-D80F68D0E0C9}"/>
          </ac:spMkLst>
        </pc:spChg>
        <pc:spChg chg="add del">
          <ac:chgData name="代數白痴 顧" userId="316db6a4f7ef8138" providerId="LiveId" clId="{9C872722-223B-458F-9A22-D34E55F7C9FB}" dt="2023-07-14T01:32:11.472" v="2375"/>
          <ac:spMkLst>
            <pc:docMk/>
            <pc:sldMk cId="2328187967" sldId="380"/>
            <ac:spMk id="30" creationId="{CA64CE81-A253-9EA6-A032-F69468AC1052}"/>
          </ac:spMkLst>
        </pc:spChg>
        <pc:spChg chg="add del">
          <ac:chgData name="代數白痴 顧" userId="316db6a4f7ef8138" providerId="LiveId" clId="{9C872722-223B-458F-9A22-D34E55F7C9FB}" dt="2023-07-14T01:32:11.472" v="2375"/>
          <ac:spMkLst>
            <pc:docMk/>
            <pc:sldMk cId="2328187967" sldId="380"/>
            <ac:spMk id="31" creationId="{C34BC140-AB29-C904-59F4-D57FAD2222C0}"/>
          </ac:spMkLst>
        </pc:spChg>
        <pc:spChg chg="add del">
          <ac:chgData name="代數白痴 顧" userId="316db6a4f7ef8138" providerId="LiveId" clId="{9C872722-223B-458F-9A22-D34E55F7C9FB}" dt="2023-07-14T01:32:11.472" v="2375"/>
          <ac:spMkLst>
            <pc:docMk/>
            <pc:sldMk cId="2328187967" sldId="380"/>
            <ac:spMk id="32" creationId="{6B24B09A-DC5A-FBD9-4FB6-21D9756920D8}"/>
          </ac:spMkLst>
        </pc:spChg>
        <pc:spChg chg="add del">
          <ac:chgData name="代數白痴 顧" userId="316db6a4f7ef8138" providerId="LiveId" clId="{9C872722-223B-458F-9A22-D34E55F7C9FB}" dt="2023-07-14T01:32:16.016" v="2377"/>
          <ac:spMkLst>
            <pc:docMk/>
            <pc:sldMk cId="2328187967" sldId="380"/>
            <ac:spMk id="35" creationId="{1A745FCB-7E31-4537-D2F7-516EE0B4C345}"/>
          </ac:spMkLst>
        </pc:spChg>
        <pc:spChg chg="add del">
          <ac:chgData name="代數白痴 顧" userId="316db6a4f7ef8138" providerId="LiveId" clId="{9C872722-223B-458F-9A22-D34E55F7C9FB}" dt="2023-07-14T01:32:16.016" v="2377"/>
          <ac:spMkLst>
            <pc:docMk/>
            <pc:sldMk cId="2328187967" sldId="380"/>
            <ac:spMk id="36" creationId="{786FBB6B-3367-8310-BE78-20FC28564566}"/>
          </ac:spMkLst>
        </pc:spChg>
        <pc:spChg chg="add del">
          <ac:chgData name="代數白痴 顧" userId="316db6a4f7ef8138" providerId="LiveId" clId="{9C872722-223B-458F-9A22-D34E55F7C9FB}" dt="2023-07-14T01:32:16.016" v="2377"/>
          <ac:spMkLst>
            <pc:docMk/>
            <pc:sldMk cId="2328187967" sldId="380"/>
            <ac:spMk id="37" creationId="{0BBFE744-0C5E-2072-F4D0-0E453E89084E}"/>
          </ac:spMkLst>
        </pc:spChg>
        <pc:spChg chg="add del">
          <ac:chgData name="代數白痴 顧" userId="316db6a4f7ef8138" providerId="LiveId" clId="{9C872722-223B-458F-9A22-D34E55F7C9FB}" dt="2023-07-14T01:32:24.360" v="2379"/>
          <ac:spMkLst>
            <pc:docMk/>
            <pc:sldMk cId="2328187967" sldId="380"/>
            <ac:spMk id="38" creationId="{84A3A705-D810-CD86-4179-591A3DB6D6BB}"/>
          </ac:spMkLst>
        </pc:spChg>
        <pc:spChg chg="add del">
          <ac:chgData name="代數白痴 顧" userId="316db6a4f7ef8138" providerId="LiveId" clId="{9C872722-223B-458F-9A22-D34E55F7C9FB}" dt="2023-07-14T01:32:24.360" v="2379"/>
          <ac:spMkLst>
            <pc:docMk/>
            <pc:sldMk cId="2328187967" sldId="380"/>
            <ac:spMk id="40" creationId="{E66AE091-AFAA-FCC9-E058-FCCE124ABDF8}"/>
          </ac:spMkLst>
        </pc:spChg>
        <pc:spChg chg="del">
          <ac:chgData name="代數白痴 顧" userId="316db6a4f7ef8138" providerId="LiveId" clId="{9C872722-223B-458F-9A22-D34E55F7C9FB}" dt="2023-07-14T01:31:21.633" v="2330" actId="478"/>
          <ac:spMkLst>
            <pc:docMk/>
            <pc:sldMk cId="2328187967" sldId="380"/>
            <ac:spMk id="52" creationId="{E2DAA9E7-790A-AA98-EF70-BBC9891E6727}"/>
          </ac:spMkLst>
        </pc:spChg>
        <pc:spChg chg="add del mod">
          <ac:chgData name="代數白痴 顧" userId="316db6a4f7ef8138" providerId="LiveId" clId="{9C872722-223B-458F-9A22-D34E55F7C9FB}" dt="2023-07-14T01:39:27.301" v="3049" actId="947"/>
          <ac:spMkLst>
            <pc:docMk/>
            <pc:sldMk cId="2328187967" sldId="380"/>
            <ac:spMk id="60" creationId="{90ECAF3B-FFFF-A531-AFBE-31708C7D891C}"/>
          </ac:spMkLst>
        </pc:spChg>
        <pc:spChg chg="mod">
          <ac:chgData name="代數白痴 顧" userId="316db6a4f7ef8138" providerId="LiveId" clId="{9C872722-223B-458F-9A22-D34E55F7C9FB}" dt="2023-07-14T01:42:14.204" v="3479" actId="20577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9C872722-223B-458F-9A22-D34E55F7C9FB}" dt="2023-07-14T01:42:41.085" v="3480" actId="20577"/>
          <ac:spMkLst>
            <pc:docMk/>
            <pc:sldMk cId="2328187967" sldId="380"/>
            <ac:spMk id="101" creationId="{665D392D-19FC-71B5-434C-0ABBBC91FB85}"/>
          </ac:spMkLst>
        </pc:spChg>
        <pc:graphicFrameChg chg="add del">
          <ac:chgData name="代數白痴 顧" userId="316db6a4f7ef8138" providerId="LiveId" clId="{9C872722-223B-458F-9A22-D34E55F7C9FB}" dt="2023-07-14T01:31:46.624" v="2368"/>
          <ac:graphicFrameMkLst>
            <pc:docMk/>
            <pc:sldMk cId="2328187967" sldId="380"/>
            <ac:graphicFrameMk id="3" creationId="{11E9B596-B2A8-1202-C1DB-BE11528D1957}"/>
          </ac:graphicFrameMkLst>
        </pc:graphicFrameChg>
        <pc:graphicFrameChg chg="add del">
          <ac:chgData name="代數白痴 顧" userId="316db6a4f7ef8138" providerId="LiveId" clId="{9C872722-223B-458F-9A22-D34E55F7C9FB}" dt="2023-07-14T01:31:46.624" v="2368"/>
          <ac:graphicFrameMkLst>
            <pc:docMk/>
            <pc:sldMk cId="2328187967" sldId="380"/>
            <ac:graphicFrameMk id="4" creationId="{46C36320-7957-67CA-809B-34BB8B1A008D}"/>
          </ac:graphicFrameMkLst>
        </pc:graphicFrameChg>
        <pc:graphicFrameChg chg="add del">
          <ac:chgData name="代數白痴 顧" userId="316db6a4f7ef8138" providerId="LiveId" clId="{9C872722-223B-458F-9A22-D34E55F7C9FB}" dt="2023-07-14T01:31:53.880" v="2370"/>
          <ac:graphicFrameMkLst>
            <pc:docMk/>
            <pc:sldMk cId="2328187967" sldId="380"/>
            <ac:graphicFrameMk id="10" creationId="{682DCA35-7538-4E2B-D92E-1412338E5A45}"/>
          </ac:graphicFrameMkLst>
        </pc:graphicFrameChg>
        <pc:graphicFrameChg chg="add del">
          <ac:chgData name="代數白痴 顧" userId="316db6a4f7ef8138" providerId="LiveId" clId="{9C872722-223B-458F-9A22-D34E55F7C9FB}" dt="2023-07-14T01:31:53.880" v="2370"/>
          <ac:graphicFrameMkLst>
            <pc:docMk/>
            <pc:sldMk cId="2328187967" sldId="380"/>
            <ac:graphicFrameMk id="11" creationId="{FF4B1A09-2E0D-0C40-1210-21AF620F6B77}"/>
          </ac:graphicFrameMkLst>
        </pc:graphicFrameChg>
        <pc:graphicFrameChg chg="add del">
          <ac:chgData name="代數白痴 顧" userId="316db6a4f7ef8138" providerId="LiveId" clId="{9C872722-223B-458F-9A22-D34E55F7C9FB}" dt="2023-07-14T01:32:11.472" v="2375"/>
          <ac:graphicFrameMkLst>
            <pc:docMk/>
            <pc:sldMk cId="2328187967" sldId="380"/>
            <ac:graphicFrameMk id="19" creationId="{7F310737-72D9-8275-01EF-0B2F641D2FA5}"/>
          </ac:graphicFrameMkLst>
        </pc:graphicFrameChg>
        <pc:graphicFrameChg chg="add del">
          <ac:chgData name="代數白痴 顧" userId="316db6a4f7ef8138" providerId="LiveId" clId="{9C872722-223B-458F-9A22-D34E55F7C9FB}" dt="2023-07-14T01:32:11.472" v="2375"/>
          <ac:graphicFrameMkLst>
            <pc:docMk/>
            <pc:sldMk cId="2328187967" sldId="380"/>
            <ac:graphicFrameMk id="28" creationId="{5DFD5C69-1997-F180-6656-DB3C72CCCE4F}"/>
          </ac:graphicFrameMkLst>
        </pc:graphicFrameChg>
        <pc:graphicFrameChg chg="add del">
          <ac:chgData name="代數白痴 顧" userId="316db6a4f7ef8138" providerId="LiveId" clId="{9C872722-223B-458F-9A22-D34E55F7C9FB}" dt="2023-07-14T01:32:16.016" v="2377"/>
          <ac:graphicFrameMkLst>
            <pc:docMk/>
            <pc:sldMk cId="2328187967" sldId="380"/>
            <ac:graphicFrameMk id="33" creationId="{332E8EDF-58B9-788C-CC3F-E14C90A566FC}"/>
          </ac:graphicFrameMkLst>
        </pc:graphicFrameChg>
        <pc:graphicFrameChg chg="add del">
          <ac:chgData name="代數白痴 顧" userId="316db6a4f7ef8138" providerId="LiveId" clId="{9C872722-223B-458F-9A22-D34E55F7C9FB}" dt="2023-07-14T01:32:16.016" v="2377"/>
          <ac:graphicFrameMkLst>
            <pc:docMk/>
            <pc:sldMk cId="2328187967" sldId="380"/>
            <ac:graphicFrameMk id="34" creationId="{7189014E-03A2-6B1F-944E-D66016AE5C51}"/>
          </ac:graphicFrameMkLst>
        </pc:graphicFrameChg>
        <pc:graphicFrameChg chg="add del">
          <ac:chgData name="代數白痴 顧" userId="316db6a4f7ef8138" providerId="LiveId" clId="{9C872722-223B-458F-9A22-D34E55F7C9FB}" dt="2023-07-14T01:32:24.360" v="2379"/>
          <ac:graphicFrameMkLst>
            <pc:docMk/>
            <pc:sldMk cId="2328187967" sldId="380"/>
            <ac:graphicFrameMk id="39" creationId="{47C5BDAE-A30B-D336-7B18-D265E2AFBA9C}"/>
          </ac:graphicFrameMkLst>
        </pc:graphicFrameChg>
        <pc:picChg chg="del">
          <ac:chgData name="代數白痴 顧" userId="316db6a4f7ef8138" providerId="LiveId" clId="{9C872722-223B-458F-9A22-D34E55F7C9FB}" dt="2023-07-14T01:31:22.469" v="2331" actId="478"/>
          <ac:picMkLst>
            <pc:docMk/>
            <pc:sldMk cId="2328187967" sldId="380"/>
            <ac:picMk id="5" creationId="{30CA8C3D-C7C5-1452-64E4-C51A94C4C6FE}"/>
          </ac:picMkLst>
        </pc:pic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7" creationId="{2D07C47C-E281-6840-8C68-EE924EED0AB8}"/>
          </ac:cxnSpMkLst>
        </pc:cxn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14" creationId="{E8A97C8A-2250-B6A2-B498-FF6596305F3F}"/>
          </ac:cxnSpMkLst>
        </pc:cxn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16" creationId="{3FABBE20-F9E0-6C9C-115F-6390261823F1}"/>
          </ac:cxnSpMkLst>
        </pc:cxn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17" creationId="{A46D0AC6-6DA0-8C58-6911-AFEDF5A3853E}"/>
          </ac:cxnSpMkLst>
        </pc:cxn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18" creationId="{BD3B87FE-1F8B-85A5-7E4F-C0CF07310770}"/>
          </ac:cxnSpMkLst>
        </pc:cxnChg>
      </pc:sldChg>
    </pc:docChg>
  </pc:docChgLst>
  <pc:docChgLst>
    <pc:chgData name="代數白痴 顧" userId="316db6a4f7ef8138" providerId="LiveId" clId="{838AA45C-094A-4C93-8EBB-230135503951}"/>
    <pc:docChg chg="custSel addSld modSld">
      <pc:chgData name="代數白痴 顧" userId="316db6a4f7ef8138" providerId="LiveId" clId="{838AA45C-094A-4C93-8EBB-230135503951}" dt="2023-09-04T00:51:21.036" v="4174" actId="1036"/>
      <pc:docMkLst>
        <pc:docMk/>
      </pc:docMkLst>
      <pc:sldChg chg="delSp modSp mod delAnim">
        <pc:chgData name="代數白痴 顧" userId="316db6a4f7ef8138" providerId="LiveId" clId="{838AA45C-094A-4C93-8EBB-230135503951}" dt="2023-09-04T00:17:16.482" v="1238" actId="21"/>
        <pc:sldMkLst>
          <pc:docMk/>
          <pc:sldMk cId="754667137" sldId="386"/>
        </pc:sldMkLst>
        <pc:spChg chg="mod">
          <ac:chgData name="代數白痴 顧" userId="316db6a4f7ef8138" providerId="LiveId" clId="{838AA45C-094A-4C93-8EBB-230135503951}" dt="2023-09-04T00:13:28.382" v="694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838AA45C-094A-4C93-8EBB-230135503951}" dt="2023-09-04T00:15:38.078" v="1134" actId="94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838AA45C-094A-4C93-8EBB-230135503951}" dt="2023-09-04T00:17:11.374" v="1237" actId="947"/>
          <ac:spMkLst>
            <pc:docMk/>
            <pc:sldMk cId="754667137" sldId="386"/>
            <ac:spMk id="89" creationId="{9E8FE398-ED8E-E5DE-BD50-E0471252FAF6}"/>
          </ac:spMkLst>
        </pc:spChg>
        <pc:grpChg chg="del">
          <ac:chgData name="代數白痴 顧" userId="316db6a4f7ef8138" providerId="LiveId" clId="{838AA45C-094A-4C93-8EBB-230135503951}" dt="2023-09-04T00:17:16.482" v="1238" actId="21"/>
          <ac:grpSpMkLst>
            <pc:docMk/>
            <pc:sldMk cId="754667137" sldId="386"/>
            <ac:grpSpMk id="4" creationId="{2F85DEEC-F410-128C-1455-19E0BD596438}"/>
          </ac:grpSpMkLst>
        </pc:grpChg>
      </pc:sldChg>
      <pc:sldChg chg="addSp delSp modSp mod modAnim modNotesTx">
        <pc:chgData name="代數白痴 顧" userId="316db6a4f7ef8138" providerId="LiveId" clId="{838AA45C-094A-4C93-8EBB-230135503951}" dt="2023-09-04T00:51:21.036" v="4174" actId="1036"/>
        <pc:sldMkLst>
          <pc:docMk/>
          <pc:sldMk cId="731354489" sldId="387"/>
        </pc:sldMkLst>
        <pc:spChg chg="mod">
          <ac:chgData name="代數白痴 顧" userId="316db6a4f7ef8138" providerId="LiveId" clId="{838AA45C-094A-4C93-8EBB-230135503951}" dt="2023-09-04T00:51:06.797" v="4163" actId="3064"/>
          <ac:spMkLst>
            <pc:docMk/>
            <pc:sldMk cId="731354489" sldId="387"/>
            <ac:spMk id="3" creationId="{77F751A3-EF58-9A14-8927-868AC7B251BA}"/>
          </ac:spMkLst>
        </pc:spChg>
        <pc:spChg chg="mod">
          <ac:chgData name="代數白痴 顧" userId="316db6a4f7ef8138" providerId="LiveId" clId="{838AA45C-094A-4C93-8EBB-230135503951}" dt="2023-09-04T00:50:56.954" v="4162" actId="3064"/>
          <ac:spMkLst>
            <pc:docMk/>
            <pc:sldMk cId="731354489" sldId="387"/>
            <ac:spMk id="4" creationId="{EC70D0EC-ACDE-BED6-70EB-918DF7F5AFD1}"/>
          </ac:spMkLst>
        </pc:spChg>
        <pc:spChg chg="mod">
          <ac:chgData name="代數白痴 顧" userId="316db6a4f7ef8138" providerId="LiveId" clId="{838AA45C-094A-4C93-8EBB-230135503951}" dt="2023-09-04T00:11:35.132" v="651" actId="947"/>
          <ac:spMkLst>
            <pc:docMk/>
            <pc:sldMk cId="731354489" sldId="387"/>
            <ac:spMk id="10" creationId="{C024CE42-29AF-B0B6-3A7E-03EEA4B47A69}"/>
          </ac:spMkLst>
        </pc:spChg>
        <pc:spChg chg="add mod">
          <ac:chgData name="代數白痴 顧" userId="316db6a4f7ef8138" providerId="LiveId" clId="{838AA45C-094A-4C93-8EBB-230135503951}" dt="2023-09-04T00:50:36.980" v="4155" actId="1036"/>
          <ac:spMkLst>
            <pc:docMk/>
            <pc:sldMk cId="731354489" sldId="387"/>
            <ac:spMk id="13" creationId="{45736F44-BA2C-4879-4C26-CBD26F938187}"/>
          </ac:spMkLst>
        </pc:spChg>
        <pc:spChg chg="add mod">
          <ac:chgData name="代數白痴 顧" userId="316db6a4f7ef8138" providerId="LiveId" clId="{838AA45C-094A-4C93-8EBB-230135503951}" dt="2023-09-04T00:51:21.036" v="4174" actId="1036"/>
          <ac:spMkLst>
            <pc:docMk/>
            <pc:sldMk cId="731354489" sldId="387"/>
            <ac:spMk id="17" creationId="{968CC4E8-060C-6D3D-6726-7F629C7A5809}"/>
          </ac:spMkLst>
        </pc:spChg>
        <pc:spChg chg="mod">
          <ac:chgData name="代數白痴 顧" userId="316db6a4f7ef8138" providerId="LiveId" clId="{838AA45C-094A-4C93-8EBB-230135503951}" dt="2023-09-04T00:06:26.396" v="61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838AA45C-094A-4C93-8EBB-230135503951}" dt="2023-09-04T00:09:46.571" v="467" actId="947"/>
          <ac:spMkLst>
            <pc:docMk/>
            <pc:sldMk cId="731354489" sldId="387"/>
            <ac:spMk id="60" creationId="{90ECAF3B-FFFF-A531-AFBE-31708C7D891C}"/>
          </ac:spMkLst>
        </pc:spChg>
        <pc:grpChg chg="add mod">
          <ac:chgData name="代數白痴 顧" userId="316db6a4f7ef8138" providerId="LiveId" clId="{838AA45C-094A-4C93-8EBB-230135503951}" dt="2023-09-04T00:25:03.896" v="1606" actId="164"/>
          <ac:grpSpMkLst>
            <pc:docMk/>
            <pc:sldMk cId="731354489" sldId="387"/>
            <ac:grpSpMk id="2" creationId="{2163661F-7998-1BD0-D1A1-8D20B02B1CB9}"/>
          </ac:grpSpMkLst>
        </pc:grpChg>
        <pc:grpChg chg="add mod">
          <ac:chgData name="代數白痴 顧" userId="316db6a4f7ef8138" providerId="LiveId" clId="{838AA45C-094A-4C93-8EBB-230135503951}" dt="2023-09-04T00:28:00.077" v="1772" actId="1076"/>
          <ac:grpSpMkLst>
            <pc:docMk/>
            <pc:sldMk cId="731354489" sldId="387"/>
            <ac:grpSpMk id="19" creationId="{ABEF7D2E-4144-2E18-E285-7C2E398E8812}"/>
          </ac:grpSpMkLst>
        </pc:grpChg>
        <pc:cxnChg chg="add del mod">
          <ac:chgData name="代數白痴 顧" userId="316db6a4f7ef8138" providerId="LiveId" clId="{838AA45C-094A-4C93-8EBB-230135503951}" dt="2023-09-04T00:24:12.304" v="1558" actId="478"/>
          <ac:cxnSpMkLst>
            <pc:docMk/>
            <pc:sldMk cId="731354489" sldId="387"/>
            <ac:cxnSpMk id="12" creationId="{64B70798-C2F6-D1DB-E2E2-2CB5609E5690}"/>
          </ac:cxnSpMkLst>
        </pc:cxnChg>
        <pc:cxnChg chg="add mod">
          <ac:chgData name="代數白痴 顧" userId="316db6a4f7ef8138" providerId="LiveId" clId="{838AA45C-094A-4C93-8EBB-230135503951}" dt="2023-09-04T00:51:14.370" v="4165" actId="1035"/>
          <ac:cxnSpMkLst>
            <pc:docMk/>
            <pc:sldMk cId="731354489" sldId="387"/>
            <ac:cxnSpMk id="15" creationId="{4FFE0BC3-DA3F-50EA-F66B-0F48FF9B3484}"/>
          </ac:cxnSpMkLst>
        </pc:cxnChg>
        <pc:cxnChg chg="add mod">
          <ac:chgData name="代數白痴 顧" userId="316db6a4f7ef8138" providerId="LiveId" clId="{838AA45C-094A-4C93-8EBB-230135503951}" dt="2023-09-04T00:51:14.370" v="4165" actId="1035"/>
          <ac:cxnSpMkLst>
            <pc:docMk/>
            <pc:sldMk cId="731354489" sldId="387"/>
            <ac:cxnSpMk id="16" creationId="{6B3F7081-4701-6B15-267C-E508A394269A}"/>
          </ac:cxnSpMkLst>
        </pc:cxnChg>
        <pc:cxnChg chg="add mod">
          <ac:chgData name="代數白痴 顧" userId="316db6a4f7ef8138" providerId="LiveId" clId="{838AA45C-094A-4C93-8EBB-230135503951}" dt="2023-09-04T00:50:36.980" v="4155" actId="1036"/>
          <ac:cxnSpMkLst>
            <pc:docMk/>
            <pc:sldMk cId="731354489" sldId="387"/>
            <ac:cxnSpMk id="18" creationId="{868CDA14-EE93-8656-4AE9-5D3807F21960}"/>
          </ac:cxnSpMkLst>
        </pc:cxnChg>
      </pc:sldChg>
      <pc:sldChg chg="modSp mod modNotesTx">
        <pc:chgData name="代數白痴 顧" userId="316db6a4f7ef8138" providerId="LiveId" clId="{838AA45C-094A-4C93-8EBB-230135503951}" dt="2023-09-04T00:06:06.930" v="42" actId="20577"/>
        <pc:sldMkLst>
          <pc:docMk/>
          <pc:sldMk cId="151402070" sldId="390"/>
        </pc:sldMkLst>
        <pc:spChg chg="mod">
          <ac:chgData name="代數白痴 顧" userId="316db6a4f7ef8138" providerId="LiveId" clId="{838AA45C-094A-4C93-8EBB-230135503951}" dt="2023-09-04T00:05:56.081" v="23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delSp modSp mod delAnim modNotesTx">
        <pc:chgData name="代數白痴 顧" userId="316db6a4f7ef8138" providerId="LiveId" clId="{838AA45C-094A-4C93-8EBB-230135503951}" dt="2023-09-04T00:34:13.738" v="2381" actId="20577"/>
        <pc:sldMkLst>
          <pc:docMk/>
          <pc:sldMk cId="2267038628" sldId="392"/>
        </pc:sldMkLst>
        <pc:spChg chg="mod">
          <ac:chgData name="代數白痴 顧" userId="316db6a4f7ef8138" providerId="LiveId" clId="{838AA45C-094A-4C93-8EBB-230135503951}" dt="2023-09-04T00:33:57.101" v="2371" actId="947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838AA45C-094A-4C93-8EBB-230135503951}" dt="2023-09-04T00:34:04.850" v="2380" actId="20577"/>
          <ac:spMkLst>
            <pc:docMk/>
            <pc:sldMk cId="2267038628" sldId="392"/>
            <ac:spMk id="10" creationId="{3DE5A842-2134-9639-2AC0-310AE1A246E8}"/>
          </ac:spMkLst>
        </pc:spChg>
        <pc:spChg chg="mod">
          <ac:chgData name="代數白痴 顧" userId="316db6a4f7ef8138" providerId="LiveId" clId="{838AA45C-094A-4C93-8EBB-230135503951}" dt="2023-09-04T00:31:55.858" v="2159" actId="20577"/>
          <ac:spMkLst>
            <pc:docMk/>
            <pc:sldMk cId="2267038628" sldId="392"/>
            <ac:spMk id="23" creationId="{00000000-0000-0000-0000-000000000000}"/>
          </ac:spMkLst>
        </pc:spChg>
        <pc:spChg chg="mod">
          <ac:chgData name="代數白痴 顧" userId="316db6a4f7ef8138" providerId="LiveId" clId="{838AA45C-094A-4C93-8EBB-230135503951}" dt="2023-09-04T00:31:09.301" v="2113" actId="947"/>
          <ac:spMkLst>
            <pc:docMk/>
            <pc:sldMk cId="2267038628" sldId="392"/>
            <ac:spMk id="60" creationId="{90ECAF3B-FFFF-A531-AFBE-31708C7D891C}"/>
          </ac:spMkLst>
        </pc:spChg>
        <pc:grpChg chg="del">
          <ac:chgData name="代數白痴 顧" userId="316db6a4f7ef8138" providerId="LiveId" clId="{838AA45C-094A-4C93-8EBB-230135503951}" dt="2023-09-04T00:31:12.258" v="2114" actId="478"/>
          <ac:grpSpMkLst>
            <pc:docMk/>
            <pc:sldMk cId="2267038628" sldId="392"/>
            <ac:grpSpMk id="17" creationId="{4FF810CC-A9DC-DCAF-144E-08113BA3AD9A}"/>
          </ac:grpSpMkLst>
        </pc:grpChg>
      </pc:sldChg>
      <pc:sldChg chg="addSp delSp modSp add mod delAnim modNotesTx">
        <pc:chgData name="代數白痴 顧" userId="316db6a4f7ef8138" providerId="LiveId" clId="{838AA45C-094A-4C93-8EBB-230135503951}" dt="2023-09-04T00:48:49.254" v="4120" actId="692"/>
        <pc:sldMkLst>
          <pc:docMk/>
          <pc:sldMk cId="87470267" sldId="393"/>
        </pc:sldMkLst>
        <pc:spChg chg="add del mod">
          <ac:chgData name="代數白痴 顧" userId="316db6a4f7ef8138" providerId="LiveId" clId="{838AA45C-094A-4C93-8EBB-230135503951}" dt="2023-09-04T00:40:56.729" v="3339" actId="21"/>
          <ac:spMkLst>
            <pc:docMk/>
            <pc:sldMk cId="87470267" sldId="393"/>
            <ac:spMk id="5" creationId="{F8842F2A-A9C3-9103-841A-17645DA34308}"/>
          </ac:spMkLst>
        </pc:spChg>
        <pc:spChg chg="add mod">
          <ac:chgData name="代數白痴 顧" userId="316db6a4f7ef8138" providerId="LiveId" clId="{838AA45C-094A-4C93-8EBB-230135503951}" dt="2023-09-04T00:48:49.254" v="4120" actId="692"/>
          <ac:spMkLst>
            <pc:docMk/>
            <pc:sldMk cId="87470267" sldId="393"/>
            <ac:spMk id="7" creationId="{02ACA5A6-73C5-33E3-052C-1D545A5E4808}"/>
          </ac:spMkLst>
        </pc:spChg>
        <pc:spChg chg="mod">
          <ac:chgData name="代數白痴 顧" userId="316db6a4f7ef8138" providerId="LiveId" clId="{838AA45C-094A-4C93-8EBB-230135503951}" dt="2023-09-04T00:48:21.230" v="4116" actId="113"/>
          <ac:spMkLst>
            <pc:docMk/>
            <pc:sldMk cId="87470267" sldId="393"/>
            <ac:spMk id="9" creationId="{C3C4D356-E86E-2D30-1771-DC2F8E46956E}"/>
          </ac:spMkLst>
        </pc:spChg>
        <pc:spChg chg="mod">
          <ac:chgData name="代數白痴 顧" userId="316db6a4f7ef8138" providerId="LiveId" clId="{838AA45C-094A-4C93-8EBB-230135503951}" dt="2023-09-04T00:47:49.244" v="4115" actId="20577"/>
          <ac:spMkLst>
            <pc:docMk/>
            <pc:sldMk cId="87470267" sldId="393"/>
            <ac:spMk id="10" creationId="{3DE5A842-2134-9639-2AC0-310AE1A246E8}"/>
          </ac:spMkLst>
        </pc:spChg>
        <pc:spChg chg="add mod">
          <ac:chgData name="代數白痴 顧" userId="316db6a4f7ef8138" providerId="LiveId" clId="{838AA45C-094A-4C93-8EBB-230135503951}" dt="2023-09-04T00:48:49.254" v="4120" actId="692"/>
          <ac:spMkLst>
            <pc:docMk/>
            <pc:sldMk cId="87470267" sldId="393"/>
            <ac:spMk id="11" creationId="{C14FE801-8F78-5411-16CE-8E48C4964273}"/>
          </ac:spMkLst>
        </pc:spChg>
        <pc:spChg chg="add mod">
          <ac:chgData name="代數白痴 顧" userId="316db6a4f7ef8138" providerId="LiveId" clId="{838AA45C-094A-4C93-8EBB-230135503951}" dt="2023-09-04T00:48:49.254" v="4120" actId="692"/>
          <ac:spMkLst>
            <pc:docMk/>
            <pc:sldMk cId="87470267" sldId="393"/>
            <ac:spMk id="12" creationId="{33248DFE-689D-797A-C2D3-4CF2E9B2113B}"/>
          </ac:spMkLst>
        </pc:spChg>
        <pc:spChg chg="add mod">
          <ac:chgData name="代數白痴 顧" userId="316db6a4f7ef8138" providerId="LiveId" clId="{838AA45C-094A-4C93-8EBB-230135503951}" dt="2023-09-04T00:48:49.254" v="4120" actId="692"/>
          <ac:spMkLst>
            <pc:docMk/>
            <pc:sldMk cId="87470267" sldId="393"/>
            <ac:spMk id="13" creationId="{64C4E6CD-02CC-40D0-AAA8-65AD293FCA40}"/>
          </ac:spMkLst>
        </pc:spChg>
        <pc:spChg chg="add mod">
          <ac:chgData name="代數白痴 顧" userId="316db6a4f7ef8138" providerId="LiveId" clId="{838AA45C-094A-4C93-8EBB-230135503951}" dt="2023-09-04T00:48:49.254" v="4120" actId="692"/>
          <ac:spMkLst>
            <pc:docMk/>
            <pc:sldMk cId="87470267" sldId="393"/>
            <ac:spMk id="14" creationId="{8925E8A1-5482-D376-AFE5-BE305FEDA53A}"/>
          </ac:spMkLst>
        </pc:spChg>
        <pc:spChg chg="add mod">
          <ac:chgData name="代數白痴 顧" userId="316db6a4f7ef8138" providerId="LiveId" clId="{838AA45C-094A-4C93-8EBB-230135503951}" dt="2023-09-04T00:48:49.254" v="4120" actId="692"/>
          <ac:spMkLst>
            <pc:docMk/>
            <pc:sldMk cId="87470267" sldId="393"/>
            <ac:spMk id="15" creationId="{98800F3D-CD18-EBC8-0DC9-1952D21C5876}"/>
          </ac:spMkLst>
        </pc:spChg>
        <pc:spChg chg="add mod">
          <ac:chgData name="代數白痴 顧" userId="316db6a4f7ef8138" providerId="LiveId" clId="{838AA45C-094A-4C93-8EBB-230135503951}" dt="2023-09-04T00:42:10.612" v="3612" actId="1076"/>
          <ac:spMkLst>
            <pc:docMk/>
            <pc:sldMk cId="87470267" sldId="393"/>
            <ac:spMk id="16" creationId="{E5FB1457-576C-F086-F390-0EA335C51F20}"/>
          </ac:spMkLst>
        </pc:spChg>
        <pc:spChg chg="add mod">
          <ac:chgData name="代數白痴 顧" userId="316db6a4f7ef8138" providerId="LiveId" clId="{838AA45C-094A-4C93-8EBB-230135503951}" dt="2023-09-04T00:45:23.443" v="3716" actId="1037"/>
          <ac:spMkLst>
            <pc:docMk/>
            <pc:sldMk cId="87470267" sldId="393"/>
            <ac:spMk id="20" creationId="{4672B252-0EF4-0233-D5C8-FC4803909072}"/>
          </ac:spMkLst>
        </pc:spChg>
        <pc:spChg chg="add mod">
          <ac:chgData name="代數白痴 顧" userId="316db6a4f7ef8138" providerId="LiveId" clId="{838AA45C-094A-4C93-8EBB-230135503951}" dt="2023-09-04T00:45:35.786" v="3736" actId="1037"/>
          <ac:spMkLst>
            <pc:docMk/>
            <pc:sldMk cId="87470267" sldId="393"/>
            <ac:spMk id="21" creationId="{1B6E335B-09CE-58A8-BC6C-6D460EA02EE6}"/>
          </ac:spMkLst>
        </pc:spChg>
        <pc:spChg chg="add mod">
          <ac:chgData name="代數白痴 顧" userId="316db6a4f7ef8138" providerId="LiveId" clId="{838AA45C-094A-4C93-8EBB-230135503951}" dt="2023-09-04T00:43:58.436" v="3673" actId="1076"/>
          <ac:spMkLst>
            <pc:docMk/>
            <pc:sldMk cId="87470267" sldId="393"/>
            <ac:spMk id="22" creationId="{CD93555D-A391-0DD1-DED3-4345F9F179DA}"/>
          </ac:spMkLst>
        </pc:spChg>
        <pc:spChg chg="mod">
          <ac:chgData name="代數白痴 顧" userId="316db6a4f7ef8138" providerId="LiveId" clId="{838AA45C-094A-4C93-8EBB-230135503951}" dt="2023-09-04T00:35:08.011" v="2415" actId="20577"/>
          <ac:spMkLst>
            <pc:docMk/>
            <pc:sldMk cId="87470267" sldId="393"/>
            <ac:spMk id="23" creationId="{00000000-0000-0000-0000-000000000000}"/>
          </ac:spMkLst>
        </pc:spChg>
        <pc:spChg chg="add mod">
          <ac:chgData name="代數白痴 顧" userId="316db6a4f7ef8138" providerId="LiveId" clId="{838AA45C-094A-4C93-8EBB-230135503951}" dt="2023-09-04T00:45:23.443" v="3716" actId="1037"/>
          <ac:spMkLst>
            <pc:docMk/>
            <pc:sldMk cId="87470267" sldId="393"/>
            <ac:spMk id="24" creationId="{EC4AF045-E618-9BD1-2921-9E5FAFDEB8D7}"/>
          </ac:spMkLst>
        </pc:spChg>
        <pc:spChg chg="add mod">
          <ac:chgData name="代數白痴 顧" userId="316db6a4f7ef8138" providerId="LiveId" clId="{838AA45C-094A-4C93-8EBB-230135503951}" dt="2023-09-04T00:45:35.786" v="3736" actId="1037"/>
          <ac:spMkLst>
            <pc:docMk/>
            <pc:sldMk cId="87470267" sldId="393"/>
            <ac:spMk id="25" creationId="{DA77BE60-90BF-E3CD-F80E-3564FD222711}"/>
          </ac:spMkLst>
        </pc:spChg>
        <pc:spChg chg="add mod">
          <ac:chgData name="代數白痴 顧" userId="316db6a4f7ef8138" providerId="LiveId" clId="{838AA45C-094A-4C93-8EBB-230135503951}" dt="2023-09-04T00:44:42.964" v="3695" actId="1076"/>
          <ac:spMkLst>
            <pc:docMk/>
            <pc:sldMk cId="87470267" sldId="393"/>
            <ac:spMk id="26" creationId="{5EFAE495-C5F8-3C3A-7586-57892568224A}"/>
          </ac:spMkLst>
        </pc:spChg>
        <pc:spChg chg="add mod">
          <ac:chgData name="代數白痴 顧" userId="316db6a4f7ef8138" providerId="LiveId" clId="{838AA45C-094A-4C93-8EBB-230135503951}" dt="2023-09-04T00:44:34.676" v="3694" actId="1076"/>
          <ac:spMkLst>
            <pc:docMk/>
            <pc:sldMk cId="87470267" sldId="393"/>
            <ac:spMk id="27" creationId="{DD3CAE6B-EF09-35D6-3075-3A594D5F7C96}"/>
          </ac:spMkLst>
        </pc:spChg>
        <pc:spChg chg="add mod">
          <ac:chgData name="代數白痴 顧" userId="316db6a4f7ef8138" providerId="LiveId" clId="{838AA45C-094A-4C93-8EBB-230135503951}" dt="2023-09-04T00:45:23.443" v="3716" actId="1037"/>
          <ac:spMkLst>
            <pc:docMk/>
            <pc:sldMk cId="87470267" sldId="393"/>
            <ac:spMk id="28" creationId="{511CBCA6-A336-F33F-03B0-C2C1A7DCCB04}"/>
          </ac:spMkLst>
        </pc:spChg>
        <pc:spChg chg="add mod">
          <ac:chgData name="代數白痴 顧" userId="316db6a4f7ef8138" providerId="LiveId" clId="{838AA45C-094A-4C93-8EBB-230135503951}" dt="2023-09-04T00:45:23.443" v="3716" actId="1037"/>
          <ac:spMkLst>
            <pc:docMk/>
            <pc:sldMk cId="87470267" sldId="393"/>
            <ac:spMk id="29" creationId="{F88676A6-ED14-F3AB-62D7-A7A86503C6D3}"/>
          </ac:spMkLst>
        </pc:spChg>
        <pc:spChg chg="add mod">
          <ac:chgData name="代數白痴 顧" userId="316db6a4f7ef8138" providerId="LiveId" clId="{838AA45C-094A-4C93-8EBB-230135503951}" dt="2023-09-04T00:45:35.786" v="3736" actId="1037"/>
          <ac:spMkLst>
            <pc:docMk/>
            <pc:sldMk cId="87470267" sldId="393"/>
            <ac:spMk id="30" creationId="{0454B9A1-669F-AA87-37B9-096788B71C92}"/>
          </ac:spMkLst>
        </pc:spChg>
        <pc:spChg chg="add mod">
          <ac:chgData name="代數白痴 顧" userId="316db6a4f7ef8138" providerId="LiveId" clId="{838AA45C-094A-4C93-8EBB-230135503951}" dt="2023-09-04T00:45:35.786" v="3736" actId="1037"/>
          <ac:spMkLst>
            <pc:docMk/>
            <pc:sldMk cId="87470267" sldId="393"/>
            <ac:spMk id="31" creationId="{C66FE326-4396-81F3-254E-AEFA17E06481}"/>
          </ac:spMkLst>
        </pc:spChg>
        <pc:spChg chg="add mod">
          <ac:chgData name="代數白痴 顧" userId="316db6a4f7ef8138" providerId="LiveId" clId="{838AA45C-094A-4C93-8EBB-230135503951}" dt="2023-09-04T00:43:55.781" v="3672" actId="1076"/>
          <ac:spMkLst>
            <pc:docMk/>
            <pc:sldMk cId="87470267" sldId="393"/>
            <ac:spMk id="32" creationId="{0D0B3ADD-CD7A-FEAD-6D4B-CAB95D8C59E8}"/>
          </ac:spMkLst>
        </pc:spChg>
        <pc:spChg chg="add mod">
          <ac:chgData name="代數白痴 顧" userId="316db6a4f7ef8138" providerId="LiveId" clId="{838AA45C-094A-4C93-8EBB-230135503951}" dt="2023-09-04T00:45:23.443" v="3716" actId="1037"/>
          <ac:spMkLst>
            <pc:docMk/>
            <pc:sldMk cId="87470267" sldId="393"/>
            <ac:spMk id="33" creationId="{9B2F5B7D-A218-306A-8722-FCB4A09E8351}"/>
          </ac:spMkLst>
        </pc:spChg>
        <pc:spChg chg="add mod">
          <ac:chgData name="代數白痴 顧" userId="316db6a4f7ef8138" providerId="LiveId" clId="{838AA45C-094A-4C93-8EBB-230135503951}" dt="2023-09-04T00:44:29.700" v="3693" actId="1076"/>
          <ac:spMkLst>
            <pc:docMk/>
            <pc:sldMk cId="87470267" sldId="393"/>
            <ac:spMk id="34" creationId="{C52D7BD9-FBA4-0908-2CCE-3B98B1387BE3}"/>
          </ac:spMkLst>
        </pc:spChg>
        <pc:spChg chg="add mod">
          <ac:chgData name="代數白痴 顧" userId="316db6a4f7ef8138" providerId="LiveId" clId="{838AA45C-094A-4C93-8EBB-230135503951}" dt="2023-09-04T00:45:23.443" v="3716" actId="1037"/>
          <ac:spMkLst>
            <pc:docMk/>
            <pc:sldMk cId="87470267" sldId="393"/>
            <ac:spMk id="35" creationId="{378FD02C-835F-33E5-6F06-6617D2C6D424}"/>
          </ac:spMkLst>
        </pc:spChg>
        <pc:spChg chg="add mod">
          <ac:chgData name="代數白痴 顧" userId="316db6a4f7ef8138" providerId="LiveId" clId="{838AA45C-094A-4C93-8EBB-230135503951}" dt="2023-09-04T00:45:35.786" v="3736" actId="1037"/>
          <ac:spMkLst>
            <pc:docMk/>
            <pc:sldMk cId="87470267" sldId="393"/>
            <ac:spMk id="36" creationId="{88E4EB39-AF0F-BA13-00B7-5BBAFFC2BE01}"/>
          </ac:spMkLst>
        </pc:spChg>
        <pc:spChg chg="add mod">
          <ac:chgData name="代數白痴 顧" userId="316db6a4f7ef8138" providerId="LiveId" clId="{838AA45C-094A-4C93-8EBB-230135503951}" dt="2023-09-04T00:45:35.786" v="3736" actId="1037"/>
          <ac:spMkLst>
            <pc:docMk/>
            <pc:sldMk cId="87470267" sldId="393"/>
            <ac:spMk id="37" creationId="{85336329-4459-248B-1CDD-5A173BEA3E6E}"/>
          </ac:spMkLst>
        </pc:spChg>
        <pc:spChg chg="mod">
          <ac:chgData name="代數白痴 顧" userId="316db6a4f7ef8138" providerId="LiveId" clId="{838AA45C-094A-4C93-8EBB-230135503951}" dt="2023-09-04T00:39:45.562" v="3295" actId="114"/>
          <ac:spMkLst>
            <pc:docMk/>
            <pc:sldMk cId="87470267" sldId="393"/>
            <ac:spMk id="60" creationId="{90ECAF3B-FFFF-A531-AFBE-31708C7D891C}"/>
          </ac:spMkLst>
        </pc:spChg>
        <pc:grpChg chg="del">
          <ac:chgData name="代數白痴 顧" userId="316db6a4f7ef8138" providerId="LiveId" clId="{838AA45C-094A-4C93-8EBB-230135503951}" dt="2023-09-04T00:39:49.896" v="3296" actId="478"/>
          <ac:grpSpMkLst>
            <pc:docMk/>
            <pc:sldMk cId="87470267" sldId="393"/>
            <ac:grpSpMk id="17" creationId="{4FF810CC-A9DC-DCAF-144E-08113BA3AD9A}"/>
          </ac:grpSpMkLst>
        </pc:grpChg>
        <pc:picChg chg="add del mod">
          <ac:chgData name="代數白痴 顧" userId="316db6a4f7ef8138" providerId="LiveId" clId="{838AA45C-094A-4C93-8EBB-230135503951}" dt="2023-09-04T00:41:46.937" v="3599" actId="478"/>
          <ac:picMkLst>
            <pc:docMk/>
            <pc:sldMk cId="87470267" sldId="393"/>
            <ac:picMk id="2" creationId="{669A9E85-8D3F-EF28-9CE0-2EE26387E6E7}"/>
          </ac:picMkLst>
        </pc:picChg>
      </pc:sldChg>
    </pc:docChg>
  </pc:docChgLst>
  <pc:docChgLst>
    <pc:chgData name="代數白痴 顧" userId="316db6a4f7ef8138" providerId="LiveId" clId="{99653DCE-4835-4437-AE18-519D870C1835}"/>
    <pc:docChg chg="custSel modSld">
      <pc:chgData name="代數白痴 顧" userId="316db6a4f7ef8138" providerId="LiveId" clId="{99653DCE-4835-4437-AE18-519D870C1835}" dt="2023-08-24T02:39:45.288" v="2865" actId="20577"/>
      <pc:docMkLst>
        <pc:docMk/>
      </pc:docMkLst>
      <pc:sldChg chg="modTransition">
        <pc:chgData name="代數白痴 顧" userId="316db6a4f7ef8138" providerId="LiveId" clId="{99653DCE-4835-4437-AE18-519D870C1835}" dt="2023-08-24T02:23:18.429" v="529"/>
        <pc:sldMkLst>
          <pc:docMk/>
          <pc:sldMk cId="754667137" sldId="386"/>
        </pc:sldMkLst>
      </pc:sldChg>
      <pc:sldChg chg="addSp delSp modSp mod modTransition delAnim modAnim modNotesTx">
        <pc:chgData name="代數白痴 顧" userId="316db6a4f7ef8138" providerId="LiveId" clId="{99653DCE-4835-4437-AE18-519D870C1835}" dt="2023-08-24T02:39:45.288" v="2865" actId="20577"/>
        <pc:sldMkLst>
          <pc:docMk/>
          <pc:sldMk cId="731354489" sldId="387"/>
        </pc:sldMkLst>
        <pc:spChg chg="mod topLvl">
          <ac:chgData name="代數白痴 顧" userId="316db6a4f7ef8138" providerId="LiveId" clId="{99653DCE-4835-4437-AE18-519D870C1835}" dt="2023-08-24T02:25:59.688" v="551" actId="164"/>
          <ac:spMkLst>
            <pc:docMk/>
            <pc:sldMk cId="731354489" sldId="387"/>
            <ac:spMk id="4" creationId="{8A4B01F3-9D04-45D0-43DC-0AEE9F8DF44A}"/>
          </ac:spMkLst>
        </pc:spChg>
        <pc:spChg chg="mod">
          <ac:chgData name="代數白痴 顧" userId="316db6a4f7ef8138" providerId="LiveId" clId="{99653DCE-4835-4437-AE18-519D870C1835}" dt="2023-08-24T02:19:17.836" v="398" actId="1036"/>
          <ac:spMkLst>
            <pc:docMk/>
            <pc:sldMk cId="731354489" sldId="387"/>
            <ac:spMk id="7" creationId="{B0096290-3663-9075-B956-0AE9868927D8}"/>
          </ac:spMkLst>
        </pc:spChg>
        <pc:spChg chg="mod topLvl">
          <ac:chgData name="代數白痴 顧" userId="316db6a4f7ef8138" providerId="LiveId" clId="{99653DCE-4835-4437-AE18-519D870C1835}" dt="2023-08-24T02:25:59.688" v="551" actId="164"/>
          <ac:spMkLst>
            <pc:docMk/>
            <pc:sldMk cId="731354489" sldId="387"/>
            <ac:spMk id="8" creationId="{B6ED230F-2DF2-F6E8-D04C-F2C879EF0BB8}"/>
          </ac:spMkLst>
        </pc:spChg>
        <pc:spChg chg="mod">
          <ac:chgData name="代數白痴 顧" userId="316db6a4f7ef8138" providerId="LiveId" clId="{99653DCE-4835-4437-AE18-519D870C1835}" dt="2023-08-24T02:19:17.836" v="398" actId="1036"/>
          <ac:spMkLst>
            <pc:docMk/>
            <pc:sldMk cId="731354489" sldId="387"/>
            <ac:spMk id="9" creationId="{8AA9346C-DDDA-D585-DDA6-CC633F82C8F8}"/>
          </ac:spMkLst>
        </pc:spChg>
        <pc:spChg chg="mod">
          <ac:chgData name="代數白痴 顧" userId="316db6a4f7ef8138" providerId="LiveId" clId="{99653DCE-4835-4437-AE18-519D870C1835}" dt="2023-08-24T02:19:17.836" v="398" actId="1036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99653DCE-4835-4437-AE18-519D870C1835}" dt="2023-08-24T02:15:29.292" v="75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99653DCE-4835-4437-AE18-519D870C1835}" dt="2023-08-24T02:17:17.166" v="227" actId="947"/>
          <ac:spMkLst>
            <pc:docMk/>
            <pc:sldMk cId="731354489" sldId="387"/>
            <ac:spMk id="60" creationId="{90ECAF3B-FFFF-A531-AFBE-31708C7D891C}"/>
          </ac:spMkLst>
        </pc:spChg>
        <pc:grpChg chg="add del mod">
          <ac:chgData name="代數白痴 顧" userId="316db6a4f7ef8138" providerId="LiveId" clId="{99653DCE-4835-4437-AE18-519D870C1835}" dt="2023-08-24T02:24:45.829" v="535" actId="165"/>
          <ac:grpSpMkLst>
            <pc:docMk/>
            <pc:sldMk cId="731354489" sldId="387"/>
            <ac:grpSpMk id="3" creationId="{FCC8BE54-CAD9-F479-4CD6-D75AD6592DB6}"/>
          </ac:grpSpMkLst>
        </pc:grpChg>
        <pc:grpChg chg="topLvl">
          <ac:chgData name="代數白痴 顧" userId="316db6a4f7ef8138" providerId="LiveId" clId="{99653DCE-4835-4437-AE18-519D870C1835}" dt="2023-08-24T02:12:42.793" v="36" actId="478"/>
          <ac:grpSpMkLst>
            <pc:docMk/>
            <pc:sldMk cId="731354489" sldId="387"/>
            <ac:grpSpMk id="5" creationId="{89C8AF9F-0B58-DD6F-FB5C-42B7BE73955B}"/>
          </ac:grpSpMkLst>
        </pc:grpChg>
        <pc:grpChg chg="add mod">
          <ac:chgData name="代數白痴 顧" userId="316db6a4f7ef8138" providerId="LiveId" clId="{99653DCE-4835-4437-AE18-519D870C1835}" dt="2023-08-24T02:25:59.688" v="551" actId="164"/>
          <ac:grpSpMkLst>
            <pc:docMk/>
            <pc:sldMk cId="731354489" sldId="387"/>
            <ac:grpSpMk id="12" creationId="{AB56BA6E-784E-10F2-6A22-7E7E4DBF964C}"/>
          </ac:grpSpMkLst>
        </pc:grpChg>
        <pc:grpChg chg="del">
          <ac:chgData name="代數白痴 顧" userId="316db6a4f7ef8138" providerId="LiveId" clId="{99653DCE-4835-4437-AE18-519D870C1835}" dt="2023-08-24T02:12:42.793" v="36" actId="478"/>
          <ac:grpSpMkLst>
            <pc:docMk/>
            <pc:sldMk cId="731354489" sldId="387"/>
            <ac:grpSpMk id="2058" creationId="{C304607A-4A70-8E8D-820A-5F3C3B51CF5E}"/>
          </ac:grpSpMkLst>
        </pc:grpChg>
        <pc:picChg chg="del">
          <ac:chgData name="代數白痴 顧" userId="316db6a4f7ef8138" providerId="LiveId" clId="{99653DCE-4835-4437-AE18-519D870C1835}" dt="2023-08-24T02:12:41.257" v="35" actId="478"/>
          <ac:picMkLst>
            <pc:docMk/>
            <pc:sldMk cId="731354489" sldId="387"/>
            <ac:picMk id="24" creationId="{92C546EC-BCD3-552D-8D62-B8565686FA83}"/>
          </ac:picMkLst>
        </pc:picChg>
        <pc:picChg chg="del topLvl">
          <ac:chgData name="代數白痴 顧" userId="316db6a4f7ef8138" providerId="LiveId" clId="{99653DCE-4835-4437-AE18-519D870C1835}" dt="2023-08-24T02:12:42.793" v="36" actId="478"/>
          <ac:picMkLst>
            <pc:docMk/>
            <pc:sldMk cId="731354489" sldId="387"/>
            <ac:picMk id="36" creationId="{33C9DCC9-6E48-433B-F008-EB9698DBDA10}"/>
          </ac:picMkLst>
        </pc:picChg>
        <pc:cxnChg chg="mod">
          <ac:chgData name="代數白痴 顧" userId="316db6a4f7ef8138" providerId="LiveId" clId="{99653DCE-4835-4437-AE18-519D870C1835}" dt="2023-08-24T02:19:17.836" v="398" actId="1036"/>
          <ac:cxnSpMkLst>
            <pc:docMk/>
            <pc:sldMk cId="731354489" sldId="387"/>
            <ac:cxnSpMk id="6" creationId="{A7B11E46-14D2-3034-B912-07129D071934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13" creationId="{EB7841B6-E354-0170-C0AA-2F09CE90F7FF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26" creationId="{621871BD-343F-A972-9BD9-6227899E1B47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27" creationId="{49865E95-20EE-A20E-392B-6492C4D010E2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28" creationId="{FC5A00D2-AD6E-4E7E-0CB3-EE8B7C6636F7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29" creationId="{4C7A5C5D-51FD-C6B4-0D3E-A743E73D650A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31" creationId="{25FA9DA7-2EC1-39B5-AE2E-C6531695D637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32" creationId="{CAAAF4B5-DE05-87E2-CF70-8625EE93A492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33" creationId="{C2C77AAE-E7A0-5A73-6516-966EE5716C5F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34" creationId="{C085C8E1-0613-22BD-F067-A944D7EF40C1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48" creationId="{2A8F477D-55DD-F85E-9574-5EBD47D29542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52" creationId="{70748036-EFAA-9314-B935-9D22CD23DC2D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55" creationId="{A6E83F91-9A27-E7DF-B199-5500A43D52EA}"/>
          </ac:cxnSpMkLst>
        </pc:cxnChg>
        <pc:cxnChg chg="del mod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57" creationId="{7EDE8BCB-A1E7-DAC6-2E18-38F3C48B7CB8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59" creationId="{090EF3D5-193F-FEF6-FBD8-18929AA6DCF1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62" creationId="{7FB079F7-5B56-4800-37EC-D1036F111DD4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2056" creationId="{F25BEEC8-B2C1-D6F0-FDF5-17595D0C7639}"/>
          </ac:cxnSpMkLst>
        </pc:cxnChg>
      </pc:sldChg>
      <pc:sldChg chg="modTransition">
        <pc:chgData name="代數白痴 顧" userId="316db6a4f7ef8138" providerId="LiveId" clId="{99653DCE-4835-4437-AE18-519D870C1835}" dt="2023-08-24T02:23:18.429" v="530"/>
        <pc:sldMkLst>
          <pc:docMk/>
          <pc:sldMk cId="3686676960" sldId="388"/>
        </pc:sldMkLst>
      </pc:sldChg>
      <pc:sldChg chg="modSp mod modTransition modNotesTx">
        <pc:chgData name="代數白痴 顧" userId="316db6a4f7ef8138" providerId="LiveId" clId="{99653DCE-4835-4437-AE18-519D870C1835}" dt="2023-08-24T02:23:18.422" v="527"/>
        <pc:sldMkLst>
          <pc:docMk/>
          <pc:sldMk cId="151402070" sldId="390"/>
        </pc:sldMkLst>
        <pc:spChg chg="mod">
          <ac:chgData name="代數白痴 顧" userId="316db6a4f7ef8138" providerId="LiveId" clId="{99653DCE-4835-4437-AE18-519D870C1835}" dt="2023-08-24T02:12:22.250" v="19" actId="20577"/>
          <ac:spMkLst>
            <pc:docMk/>
            <pc:sldMk cId="151402070" sldId="390"/>
            <ac:spMk id="2" creationId="{2ED883B7-7BB5-3569-0000-ECC75BEFD414}"/>
          </ac:spMkLst>
        </pc:spChg>
      </pc:sldChg>
    </pc:docChg>
  </pc:docChgLst>
  <pc:docChgLst>
    <pc:chgData name="代數白痴 顧" userId="316db6a4f7ef8138" providerId="LiveId" clId="{5E431FAB-09AD-4AF6-BCFB-4C3DB7734C04}"/>
    <pc:docChg chg="undo custSel delSld modSld">
      <pc:chgData name="代數白痴 顧" userId="316db6a4f7ef8138" providerId="LiveId" clId="{5E431FAB-09AD-4AF6-BCFB-4C3DB7734C04}" dt="2023-08-03T09:09:29.731" v="3461" actId="20577"/>
      <pc:docMkLst>
        <pc:docMk/>
      </pc:docMkLst>
      <pc:sldChg chg="addSp delSp modSp mod modTransition delAnim modAnim modNotesTx">
        <pc:chgData name="代數白痴 顧" userId="316db6a4f7ef8138" providerId="LiveId" clId="{5E431FAB-09AD-4AF6-BCFB-4C3DB7734C04}" dt="2023-08-03T09:09:29.731" v="3461" actId="20577"/>
        <pc:sldMkLst>
          <pc:docMk/>
          <pc:sldMk cId="2873434386" sldId="379"/>
        </pc:sldMkLst>
        <pc:spChg chg="del">
          <ac:chgData name="代數白痴 顧" userId="316db6a4f7ef8138" providerId="LiveId" clId="{5E431FAB-09AD-4AF6-BCFB-4C3DB7734C04}" dt="2023-08-03T07:12:48.773" v="1" actId="478"/>
          <ac:spMkLst>
            <pc:docMk/>
            <pc:sldMk cId="2873434386" sldId="379"/>
            <ac:spMk id="3" creationId="{CCC9397D-5C5A-D7B4-E5DE-2E31B9F5B31A}"/>
          </ac:spMkLst>
        </pc:spChg>
        <pc:spChg chg="add del">
          <ac:chgData name="代數白痴 顧" userId="316db6a4f7ef8138" providerId="LiveId" clId="{5E431FAB-09AD-4AF6-BCFB-4C3DB7734C04}" dt="2023-08-03T07:17:59.333" v="525" actId="478"/>
          <ac:spMkLst>
            <pc:docMk/>
            <pc:sldMk cId="2873434386" sldId="379"/>
            <ac:spMk id="15" creationId="{FB3D5F8D-846B-5DF2-2930-1EE39A159112}"/>
          </ac:spMkLst>
        </pc:spChg>
        <pc:spChg chg="mod">
          <ac:chgData name="代數白痴 顧" userId="316db6a4f7ef8138" providerId="LiveId" clId="{5E431FAB-09AD-4AF6-BCFB-4C3DB7734C04}" dt="2023-08-03T07:35:01.261" v="1859" actId="20577"/>
          <ac:spMkLst>
            <pc:docMk/>
            <pc:sldMk cId="2873434386" sldId="379"/>
            <ac:spMk id="23" creationId="{00000000-0000-0000-0000-000000000000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4" creationId="{1908CD71-6A1A-7B1D-148F-BB9DFBCCA3CE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5" creationId="{E6CF4135-15A2-2898-FAEB-8EF2D1DC7B57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6" creationId="{BE73F5C0-0320-F5B5-8126-367556402188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7" creationId="{214B2B0D-1B91-0058-1FA0-CAEEF4F6C2A0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9" creationId="{6F2CB9FE-DF7F-F426-5478-4C336FD6B56F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40" creationId="{9996B072-2787-14C9-ADCE-4E4A5C0D6FFC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41" creationId="{D8410A83-1D80-9D36-C0AA-96CFD982D61E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42" creationId="{67BA756A-7FDC-AE5A-0F6F-44797299628E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43" creationId="{D5D7B97E-B35F-0FB3-96E0-3E8405ED5ACF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5" creationId="{C53AB396-92E9-401A-E5B1-466762E4C160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6" creationId="{6C0F5698-C9B0-0C49-875A-8689D5DBD31D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7" creationId="{540EAD99-B386-2BB9-F33B-467D0C9CE15E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8" creationId="{DD8724AE-578D-71C6-7205-32401EAEF55C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9" creationId="{E5183C35-6F7D-1777-E770-DF0EFEC29F24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50" creationId="{B63E7EAE-1A40-F443-2157-24E599D8BA9D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51" creationId="{49F034F1-8EAC-33AF-FEE6-6D32FBC83C70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52" creationId="{3F87154C-4DDF-22B0-7F67-79FF077DE56B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53" creationId="{20ED6838-42D2-C778-6DC4-4F0FA23664AF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56" creationId="{72A1EB22-DD99-9D1C-A84F-BA612527376A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57" creationId="{6A619E0A-0D2C-6D01-569F-E0199435661B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58" creationId="{EEC508D4-873E-44DE-0473-21E251876835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59" creationId="{3FD2F933-F990-C4D3-00D5-5C1874F0861A}"/>
          </ac:spMkLst>
        </pc:spChg>
        <pc:spChg chg="mod">
          <ac:chgData name="代數白痴 顧" userId="316db6a4f7ef8138" providerId="LiveId" clId="{5E431FAB-09AD-4AF6-BCFB-4C3DB7734C04}" dt="2023-08-03T07:41:31.154" v="1877" actId="20577"/>
          <ac:spMkLst>
            <pc:docMk/>
            <pc:sldMk cId="2873434386" sldId="379"/>
            <ac:spMk id="60" creationId="{90ECAF3B-FFFF-A531-AFBE-31708C7D891C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1" creationId="{4E51E30B-DE2A-028C-F17A-6FFFD087DB01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2" creationId="{EA97BFCE-110A-ECDF-2FAD-D4B7F4514086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3" creationId="{B367ABF6-E096-16DC-FB5A-22DF80335EA9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4" creationId="{F1BEB077-B42D-59B8-FDE7-F06DFDFC2555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5" creationId="{ED481A23-E954-7627-D6FC-427D71BC0559}"/>
          </ac:spMkLst>
        </pc:spChg>
        <pc:spChg chg="add mod">
          <ac:chgData name="代數白痴 顧" userId="316db6a4f7ef8138" providerId="LiveId" clId="{5E431FAB-09AD-4AF6-BCFB-4C3DB7734C04}" dt="2023-08-03T07:35:30.127" v="1860" actId="14100"/>
          <ac:spMkLst>
            <pc:docMk/>
            <pc:sldMk cId="2873434386" sldId="379"/>
            <ac:spMk id="70" creationId="{A4E41A92-37C0-A793-A3EE-5370293684D9}"/>
          </ac:spMkLst>
        </pc:spChg>
        <pc:spChg chg="mod">
          <ac:chgData name="代數白痴 顧" userId="316db6a4f7ef8138" providerId="LiveId" clId="{5E431FAB-09AD-4AF6-BCFB-4C3DB7734C04}" dt="2023-08-03T07:29:28.664" v="1562" actId="20577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5E431FAB-09AD-4AF6-BCFB-4C3DB7734C04}" dt="2023-08-03T07:37:04.275" v="1865" actId="14100"/>
          <ac:spMkLst>
            <pc:docMk/>
            <pc:sldMk cId="2873434386" sldId="379"/>
            <ac:spMk id="101" creationId="{665D392D-19FC-71B5-434C-0ABBBC91FB85}"/>
          </ac:spMkLst>
        </pc:spChg>
        <pc:grpChg chg="mod">
          <ac:chgData name="代數白痴 顧" userId="316db6a4f7ef8138" providerId="LiveId" clId="{5E431FAB-09AD-4AF6-BCFB-4C3DB7734C04}" dt="2023-08-03T07:34:26.200" v="1805" actId="164"/>
          <ac:grpSpMkLst>
            <pc:docMk/>
            <pc:sldMk cId="2873434386" sldId="379"/>
            <ac:grpSpMk id="2" creationId="{9204BB33-F861-B3E8-E94D-762DF3B9352D}"/>
          </ac:grpSpMkLst>
        </pc:grpChg>
        <pc:grpChg chg="add mod">
          <ac:chgData name="代數白痴 顧" userId="316db6a4f7ef8138" providerId="LiveId" clId="{5E431FAB-09AD-4AF6-BCFB-4C3DB7734C04}" dt="2023-08-03T07:32:59.682" v="1789" actId="164"/>
          <ac:grpSpMkLst>
            <pc:docMk/>
            <pc:sldMk cId="2873434386" sldId="379"/>
            <ac:grpSpMk id="76" creationId="{8863FF58-9B21-7255-E3AE-8BC87C5301AF}"/>
          </ac:grpSpMkLst>
        </pc:grpChg>
        <pc:grpChg chg="add mod">
          <ac:chgData name="代數白痴 顧" userId="316db6a4f7ef8138" providerId="LiveId" clId="{5E431FAB-09AD-4AF6-BCFB-4C3DB7734C04}" dt="2023-08-03T07:55:46.505" v="3272" actId="164"/>
          <ac:grpSpMkLst>
            <pc:docMk/>
            <pc:sldMk cId="2873434386" sldId="379"/>
            <ac:grpSpMk id="77" creationId="{A89B63AF-471D-B2A8-79A7-714D67106830}"/>
          </ac:grpSpMkLst>
        </pc:grpChg>
        <pc:grpChg chg="add mod">
          <ac:chgData name="代數白痴 顧" userId="316db6a4f7ef8138" providerId="LiveId" clId="{5E431FAB-09AD-4AF6-BCFB-4C3DB7734C04}" dt="2023-08-03T07:55:46.505" v="3272" actId="164"/>
          <ac:grpSpMkLst>
            <pc:docMk/>
            <pc:sldMk cId="2873434386" sldId="379"/>
            <ac:grpSpMk id="78" creationId="{5C20ED32-AE53-076E-7CD8-9460420B3941}"/>
          </ac:grpSpMkLst>
        </pc:grp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16" creationId="{17D7F004-1C9C-7DA9-F684-0C45EF8255EB}"/>
          </ac:graphicFrameMkLst>
        </pc:graphicFrame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17" creationId="{255CB68B-E352-5720-7625-BA5D550633E4}"/>
          </ac:graphicFrameMkLst>
        </pc:graphicFrame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18" creationId="{B294C2E4-17D7-D6BB-F70F-A9411556CF77}"/>
          </ac:graphicFrameMkLst>
        </pc:graphicFrame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19" creationId="{8E3B4950-B02D-6CD1-9AC0-08756D5D555B}"/>
          </ac:graphicFrameMkLst>
        </pc:graphicFrame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20" creationId="{0F4F6686-E967-8E1B-C5B7-F8C977D267DC}"/>
          </ac:graphicFrameMkLst>
        </pc:graphicFrameChg>
        <pc:graphicFrameChg chg="del">
          <ac:chgData name="代數白痴 顧" userId="316db6a4f7ef8138" providerId="LiveId" clId="{5E431FAB-09AD-4AF6-BCFB-4C3DB7734C04}" dt="2023-08-03T07:12:53.729" v="3" actId="478"/>
          <ac:graphicFrameMkLst>
            <pc:docMk/>
            <pc:sldMk cId="2873434386" sldId="379"/>
            <ac:graphicFrameMk id="21" creationId="{3BDE9092-DDDD-3D2F-AE60-29A10A0B8B4B}"/>
          </ac:graphicFrameMkLst>
        </pc:graphicFrameChg>
        <pc:graphicFrameChg chg="del">
          <ac:chgData name="代數白痴 顧" userId="316db6a4f7ef8138" providerId="LiveId" clId="{5E431FAB-09AD-4AF6-BCFB-4C3DB7734C04}" dt="2023-08-03T07:12:53.729" v="3" actId="478"/>
          <ac:graphicFrameMkLst>
            <pc:docMk/>
            <pc:sldMk cId="2873434386" sldId="379"/>
            <ac:graphicFrameMk id="22" creationId="{C15E05D1-5C45-4C14-CFC1-85F0CD809C52}"/>
          </ac:graphicFrameMkLst>
        </pc:graphicFrameChg>
        <pc:graphicFrameChg chg="del">
          <ac:chgData name="代數白痴 顧" userId="316db6a4f7ef8138" providerId="LiveId" clId="{5E431FAB-09AD-4AF6-BCFB-4C3DB7734C04}" dt="2023-08-03T07:12:53.729" v="3" actId="478"/>
          <ac:graphicFrameMkLst>
            <pc:docMk/>
            <pc:sldMk cId="2873434386" sldId="379"/>
            <ac:graphicFrameMk id="24" creationId="{53DF853E-E4A0-04A3-D4EE-9DDD4310E312}"/>
          </ac:graphicFrameMkLst>
        </pc:graphicFrameChg>
        <pc:graphicFrameChg chg="del">
          <ac:chgData name="代數白痴 顧" userId="316db6a4f7ef8138" providerId="LiveId" clId="{5E431FAB-09AD-4AF6-BCFB-4C3DB7734C04}" dt="2023-08-03T07:12:53.729" v="3" actId="478"/>
          <ac:graphicFrameMkLst>
            <pc:docMk/>
            <pc:sldMk cId="2873434386" sldId="379"/>
            <ac:graphicFrameMk id="25" creationId="{37B72EE5-E6C3-2737-0629-9B6C04D33C28}"/>
          </ac:graphicFrameMkLst>
        </pc:graphicFrameChg>
        <pc:cxnChg chg="add mod">
          <ac:chgData name="代數白痴 顧" userId="316db6a4f7ef8138" providerId="LiveId" clId="{5E431FAB-09AD-4AF6-BCFB-4C3DB7734C04}" dt="2023-08-03T07:16:42.753" v="496" actId="14100"/>
          <ac:cxnSpMkLst>
            <pc:docMk/>
            <pc:sldMk cId="2873434386" sldId="379"/>
            <ac:cxnSpMk id="5" creationId="{B61D65D2-3D41-B046-EF95-431EEE1972F6}"/>
          </ac:cxnSpMkLst>
        </pc:cxnChg>
        <pc:cxnChg chg="add mod">
          <ac:chgData name="代數白痴 顧" userId="316db6a4f7ef8138" providerId="LiveId" clId="{5E431FAB-09AD-4AF6-BCFB-4C3DB7734C04}" dt="2023-08-03T07:16:47.657" v="498" actId="14100"/>
          <ac:cxnSpMkLst>
            <pc:docMk/>
            <pc:sldMk cId="2873434386" sldId="379"/>
            <ac:cxnSpMk id="6" creationId="{3C3ED850-D677-7459-7D62-5A8AC23E39AB}"/>
          </ac:cxnSpMkLst>
        </pc:cxnChg>
        <pc:cxnChg chg="add mod">
          <ac:chgData name="代數白痴 顧" userId="316db6a4f7ef8138" providerId="LiveId" clId="{5E431FAB-09AD-4AF6-BCFB-4C3DB7734C04}" dt="2023-08-03T07:16:51.467" v="500" actId="14100"/>
          <ac:cxnSpMkLst>
            <pc:docMk/>
            <pc:sldMk cId="2873434386" sldId="379"/>
            <ac:cxnSpMk id="7" creationId="{61BDB1AA-9ECB-875E-5F98-D32684266975}"/>
          </ac:cxnSpMkLst>
        </pc:cxnChg>
        <pc:cxnChg chg="add mod">
          <ac:chgData name="代數白痴 顧" userId="316db6a4f7ef8138" providerId="LiveId" clId="{5E431FAB-09AD-4AF6-BCFB-4C3DB7734C04}" dt="2023-08-03T07:20:29.990" v="828" actId="1076"/>
          <ac:cxnSpMkLst>
            <pc:docMk/>
            <pc:sldMk cId="2873434386" sldId="379"/>
            <ac:cxnSpMk id="14" creationId="{D2F35921-4BF4-23DD-E360-C0BD10943047}"/>
          </ac:cxnSpMkLst>
        </pc:cxnChg>
        <pc:cxnChg chg="add del mod">
          <ac:chgData name="代數白痴 顧" userId="316db6a4f7ef8138" providerId="LiveId" clId="{5E431FAB-09AD-4AF6-BCFB-4C3DB7734C04}" dt="2023-08-03T07:20:10.826" v="801" actId="478"/>
          <ac:cxnSpMkLst>
            <pc:docMk/>
            <pc:sldMk cId="2873434386" sldId="379"/>
            <ac:cxnSpMk id="27" creationId="{D9CCD0A6-94EA-0380-2030-7B3B704E1131}"/>
          </ac:cxnSpMkLst>
        </pc:cxnChg>
        <pc:cxnChg chg="add del mod">
          <ac:chgData name="代數白痴 顧" userId="316db6a4f7ef8138" providerId="LiveId" clId="{5E431FAB-09AD-4AF6-BCFB-4C3DB7734C04}" dt="2023-08-03T07:20:11.875" v="802" actId="478"/>
          <ac:cxnSpMkLst>
            <pc:docMk/>
            <pc:sldMk cId="2873434386" sldId="379"/>
            <ac:cxnSpMk id="31" creationId="{9965EC74-32E1-EAFA-0FF8-6134D30C73B7}"/>
          </ac:cxnSpMkLst>
        </pc:cxnChg>
        <pc:cxnChg chg="add del mod">
          <ac:chgData name="代數白痴 顧" userId="316db6a4f7ef8138" providerId="LiveId" clId="{5E431FAB-09AD-4AF6-BCFB-4C3DB7734C04}" dt="2023-08-03T07:19:29.217" v="596" actId="478"/>
          <ac:cxnSpMkLst>
            <pc:docMk/>
            <pc:sldMk cId="2873434386" sldId="379"/>
            <ac:cxnSpMk id="32" creationId="{4C77C643-4FE8-86F7-B26E-C310E7AF57F9}"/>
          </ac:cxnSpMkLst>
        </pc:cxnChg>
        <pc:cxnChg chg="add del mod">
          <ac:chgData name="代數白痴 顧" userId="316db6a4f7ef8138" providerId="LiveId" clId="{5E431FAB-09AD-4AF6-BCFB-4C3DB7734C04}" dt="2023-08-03T07:20:08.924" v="800" actId="478"/>
          <ac:cxnSpMkLst>
            <pc:docMk/>
            <pc:sldMk cId="2873434386" sldId="379"/>
            <ac:cxnSpMk id="33" creationId="{B73F72E9-96CB-8AD1-3E99-30381EBCF3DB}"/>
          </ac:cxnSpMkLst>
        </pc:cxnChg>
        <pc:cxnChg chg="add del mod">
          <ac:chgData name="代數白痴 顧" userId="316db6a4f7ef8138" providerId="LiveId" clId="{5E431FAB-09AD-4AF6-BCFB-4C3DB7734C04}" dt="2023-08-03T07:20:01.798" v="798" actId="478"/>
          <ac:cxnSpMkLst>
            <pc:docMk/>
            <pc:sldMk cId="2873434386" sldId="379"/>
            <ac:cxnSpMk id="38" creationId="{60E1A2C9-530B-84E0-A1CD-8A1A84397411}"/>
          </ac:cxnSpMkLst>
        </pc:cxnChg>
        <pc:cxnChg chg="add del mod">
          <ac:chgData name="代數白痴 顧" userId="316db6a4f7ef8138" providerId="LiveId" clId="{5E431FAB-09AD-4AF6-BCFB-4C3DB7734C04}" dt="2023-08-03T07:27:00.396" v="1345" actId="478"/>
          <ac:cxnSpMkLst>
            <pc:docMk/>
            <pc:sldMk cId="2873434386" sldId="379"/>
            <ac:cxnSpMk id="44" creationId="{82E66196-7748-D6AD-7F2F-AC3AB3DB0E80}"/>
          </ac:cxnSpMkLst>
        </pc:cxnChg>
        <pc:cxnChg chg="add mod">
          <ac:chgData name="代數白痴 顧" userId="316db6a4f7ef8138" providerId="LiveId" clId="{5E431FAB-09AD-4AF6-BCFB-4C3DB7734C04}" dt="2023-08-03T07:55:46.505" v="3272" actId="164"/>
          <ac:cxnSpMkLst>
            <pc:docMk/>
            <pc:sldMk cId="2873434386" sldId="379"/>
            <ac:cxnSpMk id="55" creationId="{F511F857-D855-89F3-83D3-8A716BA5D32F}"/>
          </ac:cxnSpMkLst>
        </pc:cxnChg>
        <pc:cxnChg chg="add mod">
          <ac:chgData name="代數白痴 顧" userId="316db6a4f7ef8138" providerId="LiveId" clId="{5E431FAB-09AD-4AF6-BCFB-4C3DB7734C04}" dt="2023-08-03T07:36:09.846" v="1863" actId="692"/>
          <ac:cxnSpMkLst>
            <pc:docMk/>
            <pc:sldMk cId="2873434386" sldId="379"/>
            <ac:cxnSpMk id="67" creationId="{1CBDFDA7-A425-B000-CF01-B04F67CC5900}"/>
          </ac:cxnSpMkLst>
        </pc:cxnChg>
        <pc:cxnChg chg="add mod">
          <ac:chgData name="代數白痴 顧" userId="316db6a4f7ef8138" providerId="LiveId" clId="{5E431FAB-09AD-4AF6-BCFB-4C3DB7734C04}" dt="2023-08-03T07:36:09.846" v="1863" actId="692"/>
          <ac:cxnSpMkLst>
            <pc:docMk/>
            <pc:sldMk cId="2873434386" sldId="379"/>
            <ac:cxnSpMk id="68" creationId="{BDBA1C33-99F7-DBD0-0191-475C2CB13334}"/>
          </ac:cxnSpMkLst>
        </pc:cxnChg>
        <pc:cxnChg chg="add mod">
          <ac:chgData name="代數白痴 顧" userId="316db6a4f7ef8138" providerId="LiveId" clId="{5E431FAB-09AD-4AF6-BCFB-4C3DB7734C04}" dt="2023-08-03T07:36:09.846" v="1863" actId="692"/>
          <ac:cxnSpMkLst>
            <pc:docMk/>
            <pc:sldMk cId="2873434386" sldId="379"/>
            <ac:cxnSpMk id="69" creationId="{21317E0C-E13E-C0A4-7260-6B716E3A67F7}"/>
          </ac:cxnSpMkLst>
        </pc:cxnChg>
        <pc:cxnChg chg="add mod">
          <ac:chgData name="代數白痴 顧" userId="316db6a4f7ef8138" providerId="LiveId" clId="{5E431FAB-09AD-4AF6-BCFB-4C3DB7734C04}" dt="2023-08-03T07:35:55.268" v="1862" actId="692"/>
          <ac:cxnSpMkLst>
            <pc:docMk/>
            <pc:sldMk cId="2873434386" sldId="379"/>
            <ac:cxnSpMk id="71" creationId="{87EA77B2-B8EE-8C38-A44C-925B96142FBA}"/>
          </ac:cxnSpMkLst>
        </pc:cxnChg>
        <pc:cxnChg chg="add mod">
          <ac:chgData name="代數白痴 顧" userId="316db6a4f7ef8138" providerId="LiveId" clId="{5E431FAB-09AD-4AF6-BCFB-4C3DB7734C04}" dt="2023-08-03T07:35:55.268" v="1862" actId="692"/>
          <ac:cxnSpMkLst>
            <pc:docMk/>
            <pc:sldMk cId="2873434386" sldId="379"/>
            <ac:cxnSpMk id="72" creationId="{0A2C878A-C96A-B595-5EA5-39B2A176F8A9}"/>
          </ac:cxnSpMkLst>
        </pc:cxnChg>
      </pc:sldChg>
      <pc:sldChg chg="del">
        <pc:chgData name="代數白痴 顧" userId="316db6a4f7ef8138" providerId="LiveId" clId="{5E431FAB-09AD-4AF6-BCFB-4C3DB7734C04}" dt="2023-08-03T07:33:13.184" v="1790" actId="2696"/>
        <pc:sldMkLst>
          <pc:docMk/>
          <pc:sldMk cId="2498798070" sldId="382"/>
        </pc:sldMkLst>
      </pc:sldChg>
      <pc:sldChg chg="del">
        <pc:chgData name="代數白痴 顧" userId="316db6a4f7ef8138" providerId="LiveId" clId="{5E431FAB-09AD-4AF6-BCFB-4C3DB7734C04}" dt="2023-08-03T07:33:13.184" v="1790" actId="2696"/>
        <pc:sldMkLst>
          <pc:docMk/>
          <pc:sldMk cId="1783578233" sldId="383"/>
        </pc:sldMkLst>
      </pc:sldChg>
      <pc:sldChg chg="del">
        <pc:chgData name="代數白痴 顧" userId="316db6a4f7ef8138" providerId="LiveId" clId="{5E431FAB-09AD-4AF6-BCFB-4C3DB7734C04}" dt="2023-08-03T07:33:13.184" v="1790" actId="2696"/>
        <pc:sldMkLst>
          <pc:docMk/>
          <pc:sldMk cId="1994629586" sldId="384"/>
        </pc:sldMkLst>
      </pc:sldChg>
    </pc:docChg>
  </pc:docChgLst>
  <pc:docChgLst>
    <pc:chgData name="代數白痴 顧" userId="316db6a4f7ef8138" providerId="LiveId" clId="{967C1D32-7F5C-417D-BF46-ED84EEC4F444}"/>
    <pc:docChg chg="undo custSel modSld">
      <pc:chgData name="代數白痴 顧" userId="316db6a4f7ef8138" providerId="LiveId" clId="{967C1D32-7F5C-417D-BF46-ED84EEC4F444}" dt="2023-08-14T12:21:35.384" v="980" actId="20577"/>
      <pc:docMkLst>
        <pc:docMk/>
      </pc:docMkLst>
      <pc:sldChg chg="modSp mod modNotesTx">
        <pc:chgData name="代數白痴 顧" userId="316db6a4f7ef8138" providerId="LiveId" clId="{967C1D32-7F5C-417D-BF46-ED84EEC4F444}" dt="2023-08-14T11:59:52.867" v="27" actId="20577"/>
        <pc:sldMkLst>
          <pc:docMk/>
          <pc:sldMk cId="371298532" sldId="385"/>
        </pc:sldMkLst>
        <pc:spChg chg="mod">
          <ac:chgData name="代數白痴 顧" userId="316db6a4f7ef8138" providerId="LiveId" clId="{967C1D32-7F5C-417D-BF46-ED84EEC4F444}" dt="2023-08-14T11:59:42.688" v="8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delSp modSp mod">
        <pc:chgData name="代數白痴 顧" userId="316db6a4f7ef8138" providerId="LiveId" clId="{967C1D32-7F5C-417D-BF46-ED84EEC4F444}" dt="2023-08-14T12:09:03.613" v="224" actId="20577"/>
        <pc:sldMkLst>
          <pc:docMk/>
          <pc:sldMk cId="754667137" sldId="386"/>
        </pc:sldMkLst>
        <pc:spChg chg="mod">
          <ac:chgData name="代數白痴 顧" userId="316db6a4f7ef8138" providerId="LiveId" clId="{967C1D32-7F5C-417D-BF46-ED84EEC4F444}" dt="2023-08-14T12:09:03.613" v="224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967C1D32-7F5C-417D-BF46-ED84EEC4F444}" dt="2023-08-14T12:02:09.352" v="141" actId="14100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967C1D32-7F5C-417D-BF46-ED84EEC4F444}" dt="2023-08-14T12:08:37.397" v="194" actId="2711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967C1D32-7F5C-417D-BF46-ED84EEC4F444}" dt="2023-08-14T12:03:46.504" v="192" actId="20577"/>
          <ac:spMkLst>
            <pc:docMk/>
            <pc:sldMk cId="754667137" sldId="386"/>
            <ac:spMk id="101" creationId="{665D392D-19FC-71B5-434C-0ABBBC91FB85}"/>
          </ac:spMkLst>
        </pc:spChg>
        <pc:graphicFrameChg chg="del">
          <ac:chgData name="代數白痴 顧" userId="316db6a4f7ef8138" providerId="LiveId" clId="{967C1D32-7F5C-417D-BF46-ED84EEC4F444}" dt="2023-08-14T12:02:55.723" v="154" actId="478"/>
          <ac:graphicFrameMkLst>
            <pc:docMk/>
            <pc:sldMk cId="754667137" sldId="386"/>
            <ac:graphicFrameMk id="14" creationId="{1E0132E2-45BB-7092-1996-CC09D4DFFC20}"/>
          </ac:graphicFrameMkLst>
        </pc:graphicFrameChg>
        <pc:graphicFrameChg chg="del">
          <ac:chgData name="代數白痴 顧" userId="316db6a4f7ef8138" providerId="LiveId" clId="{967C1D32-7F5C-417D-BF46-ED84EEC4F444}" dt="2023-08-14T12:02:56.820" v="155" actId="478"/>
          <ac:graphicFrameMkLst>
            <pc:docMk/>
            <pc:sldMk cId="754667137" sldId="386"/>
            <ac:graphicFrameMk id="15" creationId="{D122C354-7E48-13E4-ED8F-39F73838A697}"/>
          </ac:graphicFrameMkLst>
        </pc:graphicFrameChg>
      </pc:sldChg>
      <pc:sldChg chg="delSp modSp mod delAnim">
        <pc:chgData name="代數白痴 顧" userId="316db6a4f7ef8138" providerId="LiveId" clId="{967C1D32-7F5C-417D-BF46-ED84EEC4F444}" dt="2023-08-14T12:21:35.384" v="980" actId="20577"/>
        <pc:sldMkLst>
          <pc:docMk/>
          <pc:sldMk cId="731354489" sldId="387"/>
        </pc:sldMkLst>
        <pc:spChg chg="del">
          <ac:chgData name="代數白痴 顧" userId="316db6a4f7ef8138" providerId="LiveId" clId="{967C1D32-7F5C-417D-BF46-ED84EEC4F444}" dt="2023-08-14T12:15:08.013" v="644" actId="478"/>
          <ac:spMkLst>
            <pc:docMk/>
            <pc:sldMk cId="731354489" sldId="387"/>
            <ac:spMk id="7" creationId="{3DC74343-DDF1-4598-E8CF-EDD929E4B93B}"/>
          </ac:spMkLst>
        </pc:spChg>
        <pc:spChg chg="del">
          <ac:chgData name="代數白痴 顧" userId="316db6a4f7ef8138" providerId="LiveId" clId="{967C1D32-7F5C-417D-BF46-ED84EEC4F444}" dt="2023-08-14T12:15:08.013" v="644" actId="478"/>
          <ac:spMkLst>
            <pc:docMk/>
            <pc:sldMk cId="731354489" sldId="387"/>
            <ac:spMk id="8" creationId="{9AC55E35-5E7D-64F5-884D-76A296866BBE}"/>
          </ac:spMkLst>
        </pc:spChg>
        <pc:spChg chg="del">
          <ac:chgData name="代數白痴 顧" userId="316db6a4f7ef8138" providerId="LiveId" clId="{967C1D32-7F5C-417D-BF46-ED84EEC4F444}" dt="2023-08-14T12:15:08.013" v="644" actId="478"/>
          <ac:spMkLst>
            <pc:docMk/>
            <pc:sldMk cId="731354489" sldId="387"/>
            <ac:spMk id="9" creationId="{09ACB39C-ACDD-4272-0F5D-A81A484B736F}"/>
          </ac:spMkLst>
        </pc:spChg>
        <pc:spChg chg="mod">
          <ac:chgData name="代數白痴 顧" userId="316db6a4f7ef8138" providerId="LiveId" clId="{967C1D32-7F5C-417D-BF46-ED84EEC4F444}" dt="2023-08-14T12:21:35.384" v="980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967C1D32-7F5C-417D-BF46-ED84EEC4F444}" dt="2023-08-14T12:17:51.020" v="710" actId="20577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967C1D32-7F5C-417D-BF46-ED84EEC4F444}" dt="2023-08-14T12:20:25.222" v="923" actId="20577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967C1D32-7F5C-417D-BF46-ED84EEC4F444}" dt="2023-08-14T12:19:50.994" v="817" actId="1036"/>
          <ac:spMkLst>
            <pc:docMk/>
            <pc:sldMk cId="731354489" sldId="387"/>
            <ac:spMk id="101" creationId="{665D392D-19FC-71B5-434C-0ABBBC91FB85}"/>
          </ac:spMkLst>
        </pc:spChg>
        <pc:grpChg chg="mod">
          <ac:chgData name="代數白痴 顧" userId="316db6a4f7ef8138" providerId="LiveId" clId="{967C1D32-7F5C-417D-BF46-ED84EEC4F444}" dt="2023-08-14T12:19:46.209" v="804" actId="1035"/>
          <ac:grpSpMkLst>
            <pc:docMk/>
            <pc:sldMk cId="731354489" sldId="387"/>
            <ac:grpSpMk id="5" creationId="{4BAA3B68-1C7B-0A3C-CDE3-3D592655F73E}"/>
          </ac:grpSpMkLst>
        </pc:grpChg>
        <pc:cxnChg chg="del">
          <ac:chgData name="代數白痴 顧" userId="316db6a4f7ef8138" providerId="LiveId" clId="{967C1D32-7F5C-417D-BF46-ED84EEC4F444}" dt="2023-08-14T12:15:08.013" v="644" actId="478"/>
          <ac:cxnSpMkLst>
            <pc:docMk/>
            <pc:sldMk cId="731354489" sldId="387"/>
            <ac:cxnSpMk id="2" creationId="{9EA42F19-E06A-4D1A-D18B-6AF2A278A62A}"/>
          </ac:cxnSpMkLst>
        </pc:cxnChg>
        <pc:cxnChg chg="del">
          <ac:chgData name="代數白痴 顧" userId="316db6a4f7ef8138" providerId="LiveId" clId="{967C1D32-7F5C-417D-BF46-ED84EEC4F444}" dt="2023-08-14T12:15:08.013" v="644" actId="478"/>
          <ac:cxnSpMkLst>
            <pc:docMk/>
            <pc:sldMk cId="731354489" sldId="387"/>
            <ac:cxnSpMk id="6" creationId="{6C03EC8D-3AAC-BEB2-DB20-62327A9D1160}"/>
          </ac:cxnSpMkLst>
        </pc:cxnChg>
        <pc:cxnChg chg="del">
          <ac:chgData name="代數白痴 顧" userId="316db6a4f7ef8138" providerId="LiveId" clId="{967C1D32-7F5C-417D-BF46-ED84EEC4F444}" dt="2023-08-14T12:15:08.013" v="644" actId="478"/>
          <ac:cxnSpMkLst>
            <pc:docMk/>
            <pc:sldMk cId="731354489" sldId="387"/>
            <ac:cxnSpMk id="11" creationId="{32046121-3942-9320-C51C-EF6DD965DA89}"/>
          </ac:cxnSpMkLst>
        </pc:cxnChg>
      </pc:sldChg>
      <pc:sldChg chg="addSp delSp modSp mod delAnim">
        <pc:chgData name="代數白痴 顧" userId="316db6a4f7ef8138" providerId="LiveId" clId="{967C1D32-7F5C-417D-BF46-ED84EEC4F444}" dt="2023-08-14T12:20:47.196" v="926" actId="1076"/>
        <pc:sldMkLst>
          <pc:docMk/>
          <pc:sldMk cId="3686676960" sldId="388"/>
        </pc:sldMkLst>
        <pc:spChg chg="add mod">
          <ac:chgData name="代數白痴 顧" userId="316db6a4f7ef8138" providerId="LiveId" clId="{967C1D32-7F5C-417D-BF46-ED84EEC4F444}" dt="2023-08-14T12:20:44.004" v="925" actId="1076"/>
          <ac:spMkLst>
            <pc:docMk/>
            <pc:sldMk cId="3686676960" sldId="388"/>
            <ac:spMk id="9" creationId="{F3192138-67B2-1C24-16B7-8D266C5E118B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11" creationId="{F91EF903-DAA2-F710-6D00-B17EF2E33BD7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12" creationId="{5E08ADFD-7F7F-2BD4-8E8B-E3409C3671E2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13" creationId="{B2CDEABD-DEDB-D644-4F71-3BAB561A3AA5}"/>
          </ac:spMkLst>
        </pc:spChg>
        <pc:spChg chg="add mod">
          <ac:chgData name="代數白痴 顧" userId="316db6a4f7ef8138" providerId="LiveId" clId="{967C1D32-7F5C-417D-BF46-ED84EEC4F444}" dt="2023-08-14T12:20:47.196" v="926" actId="1076"/>
          <ac:spMkLst>
            <pc:docMk/>
            <pc:sldMk cId="3686676960" sldId="388"/>
            <ac:spMk id="14" creationId="{CDE7032B-EFBF-8F73-6DE5-94C96F09F5F0}"/>
          </ac:spMkLst>
        </pc:spChg>
        <pc:spChg chg="mod">
          <ac:chgData name="代數白痴 顧" userId="316db6a4f7ef8138" providerId="LiveId" clId="{967C1D32-7F5C-417D-BF46-ED84EEC4F444}" dt="2023-08-14T12:15:26.869" v="664" actId="20577"/>
          <ac:spMkLst>
            <pc:docMk/>
            <pc:sldMk cId="3686676960" sldId="388"/>
            <ac:spMk id="23" creationId="{00000000-0000-0000-0000-000000000000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24" creationId="{07FFE9AB-3110-4046-A2E3-65DDA02A8D81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28" creationId="{8F4B70D8-8CD0-C24B-59F5-0E537D4611FE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29" creationId="{B8796DEF-0928-E764-2D18-7736D6AAE9C1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30" creationId="{6788957C-EF76-AAA1-A15C-E91ACB86EC11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31" creationId="{3586E56A-7FD1-0BAE-3DE6-E270049EF89F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32" creationId="{674B3052-BACF-E1D6-59EE-82CDE308107F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33" creationId="{97AA1785-6AFF-B634-4BEA-2BE1EBD49F52}"/>
          </ac:spMkLst>
        </pc:spChg>
        <pc:spChg chg="mod">
          <ac:chgData name="代數白痴 顧" userId="316db6a4f7ef8138" providerId="LiveId" clId="{967C1D32-7F5C-417D-BF46-ED84EEC4F444}" dt="2023-08-14T12:11:43.496" v="402" actId="20577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967C1D32-7F5C-417D-BF46-ED84EEC4F444}" dt="2023-08-14T12:14:08.420" v="555" actId="113"/>
          <ac:spMkLst>
            <pc:docMk/>
            <pc:sldMk cId="3686676960" sldId="388"/>
            <ac:spMk id="89" creationId="{9E8FE398-ED8E-E5DE-BD50-E0471252FAF6}"/>
          </ac:spMkLst>
        </pc:spChg>
        <pc:spChg chg="mod">
          <ac:chgData name="代數白痴 顧" userId="316db6a4f7ef8138" providerId="LiveId" clId="{967C1D32-7F5C-417D-BF46-ED84EEC4F444}" dt="2023-08-14T12:14:26.795" v="596" actId="1036"/>
          <ac:spMkLst>
            <pc:docMk/>
            <pc:sldMk cId="3686676960" sldId="388"/>
            <ac:spMk id="101" creationId="{665D392D-19FC-71B5-434C-0ABBBC91FB85}"/>
          </ac:spMkLst>
        </pc:spChg>
        <pc:grpChg chg="mod">
          <ac:chgData name="代數白痴 顧" userId="316db6a4f7ef8138" providerId="LiveId" clId="{967C1D32-7F5C-417D-BF46-ED84EEC4F444}" dt="2023-08-14T12:14:20.670" v="575" actId="1036"/>
          <ac:grpSpMkLst>
            <pc:docMk/>
            <pc:sldMk cId="3686676960" sldId="388"/>
            <ac:grpSpMk id="5" creationId="{4BAA3B68-1C7B-0A3C-CDE3-3D592655F73E}"/>
          </ac:grpSpMkLst>
        </pc:grpChg>
        <pc:graphicFrameChg chg="del">
          <ac:chgData name="代數白痴 顧" userId="316db6a4f7ef8138" providerId="LiveId" clId="{967C1D32-7F5C-417D-BF46-ED84EEC4F444}" dt="2023-08-14T12:09:14.168" v="225" actId="478"/>
          <ac:graphicFrameMkLst>
            <pc:docMk/>
            <pc:sldMk cId="3686676960" sldId="388"/>
            <ac:graphicFrameMk id="6" creationId="{CBB34EDA-89E0-D323-AA2D-E62DD37AD24D}"/>
          </ac:graphicFrameMkLst>
        </pc:graphicFrameChg>
        <pc:picChg chg="add mod">
          <ac:chgData name="代數白痴 顧" userId="316db6a4f7ef8138" providerId="LiveId" clId="{967C1D32-7F5C-417D-BF46-ED84EEC4F444}" dt="2023-08-14T12:20:34.940" v="924" actId="14100"/>
          <ac:picMkLst>
            <pc:docMk/>
            <pc:sldMk cId="3686676960" sldId="388"/>
            <ac:picMk id="7" creationId="{B0F5FD12-3C3C-AC06-6A14-B2BE0D7B9825}"/>
          </ac:picMkLst>
        </pc:pic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8" creationId="{4210B4B4-9DF4-E664-841B-E30286DF5020}"/>
          </ac:cxnSpMkLst>
        </pc:cxn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10" creationId="{54165C26-67B7-7F88-9831-D29BA831C836}"/>
          </ac:cxnSpMkLst>
        </pc:cxn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15" creationId="{13EC3642-5E92-91E8-C7C5-811E8AB020D0}"/>
          </ac:cxnSpMkLst>
        </pc:cxn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19" creationId="{19BDBEA5-2FF3-CD94-1BF6-DD37A571165E}"/>
          </ac:cxnSpMkLst>
        </pc:cxn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21" creationId="{41F30F0F-7914-1355-065B-38CFD38E7108}"/>
          </ac:cxnSpMkLst>
        </pc:cxn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26" creationId="{E76473B6-71AB-BB0D-D87E-70D110138CC5}"/>
          </ac:cxnSpMkLst>
        </pc:cxnChg>
      </pc:sldChg>
    </pc:docChg>
  </pc:docChgLst>
  <pc:docChgLst>
    <pc:chgData name="代數白痴 顧" userId="316db6a4f7ef8138" providerId="LiveId" clId="{828AE439-9101-447C-BC6B-A95DEB6DDDF2}"/>
    <pc:docChg chg="undo custSel addSld modSld">
      <pc:chgData name="代數白痴 顧" userId="316db6a4f7ef8138" providerId="LiveId" clId="{828AE439-9101-447C-BC6B-A95DEB6DDDF2}" dt="2024-01-02T14:22:12.836" v="13" actId="1037"/>
      <pc:docMkLst>
        <pc:docMk/>
      </pc:docMkLst>
      <pc:sldChg chg="addSp delSp modSp add mod delAnim">
        <pc:chgData name="代數白痴 顧" userId="316db6a4f7ef8138" providerId="LiveId" clId="{828AE439-9101-447C-BC6B-A95DEB6DDDF2}" dt="2024-01-02T14:22:12.836" v="13" actId="1037"/>
        <pc:sldMkLst>
          <pc:docMk/>
          <pc:sldMk cId="3896197088" sldId="395"/>
        </pc:sldMkLst>
        <pc:spChg chg="mod">
          <ac:chgData name="代數白痴 顧" userId="316db6a4f7ef8138" providerId="LiveId" clId="{828AE439-9101-447C-BC6B-A95DEB6DDDF2}" dt="2024-01-02T14:22:12.836" v="13" actId="1037"/>
          <ac:spMkLst>
            <pc:docMk/>
            <pc:sldMk cId="3896197088" sldId="395"/>
            <ac:spMk id="62" creationId="{1F9A51E8-B7D7-B127-9C10-731CE7075230}"/>
          </ac:spMkLst>
        </pc:spChg>
        <pc:spChg chg="del">
          <ac:chgData name="代數白痴 顧" userId="316db6a4f7ef8138" providerId="LiveId" clId="{828AE439-9101-447C-BC6B-A95DEB6DDDF2}" dt="2024-01-02T14:21:45.049" v="6" actId="478"/>
          <ac:spMkLst>
            <pc:docMk/>
            <pc:sldMk cId="3896197088" sldId="395"/>
            <ac:spMk id="92" creationId="{E1EEE5B3-1B67-F329-99DA-5087D543F169}"/>
          </ac:spMkLst>
        </pc:spChg>
        <pc:spChg chg="del">
          <ac:chgData name="代數白痴 顧" userId="316db6a4f7ef8138" providerId="LiveId" clId="{828AE439-9101-447C-BC6B-A95DEB6DDDF2}" dt="2024-01-02T14:21:48.709" v="9" actId="478"/>
          <ac:spMkLst>
            <pc:docMk/>
            <pc:sldMk cId="3896197088" sldId="395"/>
            <ac:spMk id="93" creationId="{6A250D91-C260-FFC3-D706-F13341E844A1}"/>
          </ac:spMkLst>
        </pc:spChg>
        <pc:cxnChg chg="add del">
          <ac:chgData name="代數白痴 顧" userId="316db6a4f7ef8138" providerId="LiveId" clId="{828AE439-9101-447C-BC6B-A95DEB6DDDF2}" dt="2024-01-02T14:21:43.549" v="5" actId="478"/>
          <ac:cxnSpMkLst>
            <pc:docMk/>
            <pc:sldMk cId="3896197088" sldId="395"/>
            <ac:cxnSpMk id="26" creationId="{E4D7EEBD-2139-766B-0D67-69FB241AFEED}"/>
          </ac:cxnSpMkLst>
        </pc:cxnChg>
        <pc:cxnChg chg="del">
          <ac:chgData name="代數白痴 顧" userId="316db6a4f7ef8138" providerId="LiveId" clId="{828AE439-9101-447C-BC6B-A95DEB6DDDF2}" dt="2024-01-02T14:21:38.150" v="1" actId="478"/>
          <ac:cxnSpMkLst>
            <pc:docMk/>
            <pc:sldMk cId="3896197088" sldId="395"/>
            <ac:cxnSpMk id="48" creationId="{D2EE547D-E0C5-B21C-9664-E1CD21078921}"/>
          </ac:cxnSpMkLst>
        </pc:cxnChg>
        <pc:cxnChg chg="del">
          <ac:chgData name="代數白痴 顧" userId="316db6a4f7ef8138" providerId="LiveId" clId="{828AE439-9101-447C-BC6B-A95DEB6DDDF2}" dt="2024-01-02T14:21:39.375" v="2" actId="478"/>
          <ac:cxnSpMkLst>
            <pc:docMk/>
            <pc:sldMk cId="3896197088" sldId="395"/>
            <ac:cxnSpMk id="50" creationId="{5495CD0C-BCA9-D65D-2368-C1B9402E67BF}"/>
          </ac:cxnSpMkLst>
        </pc:cxnChg>
        <pc:cxnChg chg="del">
          <ac:chgData name="代數白痴 顧" userId="316db6a4f7ef8138" providerId="LiveId" clId="{828AE439-9101-447C-BC6B-A95DEB6DDDF2}" dt="2024-01-02T14:21:40.329" v="3" actId="478"/>
          <ac:cxnSpMkLst>
            <pc:docMk/>
            <pc:sldMk cId="3896197088" sldId="395"/>
            <ac:cxnSpMk id="53" creationId="{8B265833-6555-9A98-9DC0-896AB7543346}"/>
          </ac:cxnSpMkLst>
        </pc:cxnChg>
        <pc:cxnChg chg="del">
          <ac:chgData name="代數白痴 顧" userId="316db6a4f7ef8138" providerId="LiveId" clId="{828AE439-9101-447C-BC6B-A95DEB6DDDF2}" dt="2024-01-02T14:21:46.229" v="7" actId="478"/>
          <ac:cxnSpMkLst>
            <pc:docMk/>
            <pc:sldMk cId="3896197088" sldId="395"/>
            <ac:cxnSpMk id="55" creationId="{66A7AE79-969C-B29E-54DE-EB4DFDD7EA1A}"/>
          </ac:cxnSpMkLst>
        </pc:cxnChg>
        <pc:cxnChg chg="del">
          <ac:chgData name="代數白痴 顧" userId="316db6a4f7ef8138" providerId="LiveId" clId="{828AE439-9101-447C-BC6B-A95DEB6DDDF2}" dt="2024-01-02T14:21:46.989" v="8" actId="478"/>
          <ac:cxnSpMkLst>
            <pc:docMk/>
            <pc:sldMk cId="3896197088" sldId="395"/>
            <ac:cxnSpMk id="58" creationId="{7F602F9F-03FC-636E-88D9-79BD3CA9D175}"/>
          </ac:cxnSpMkLst>
        </pc:cxnChg>
        <pc:cxnChg chg="del">
          <ac:chgData name="代數白痴 顧" userId="316db6a4f7ef8138" providerId="LiveId" clId="{828AE439-9101-447C-BC6B-A95DEB6DDDF2}" dt="2024-01-02T14:21:49.919" v="10" actId="478"/>
          <ac:cxnSpMkLst>
            <pc:docMk/>
            <pc:sldMk cId="3896197088" sldId="395"/>
            <ac:cxnSpMk id="60" creationId="{B15DB53E-15D6-CDCF-FBE0-5070BDB07A16}"/>
          </ac:cxnSpMkLst>
        </pc:cxnChg>
      </pc:sldChg>
    </pc:docChg>
  </pc:docChgLst>
  <pc:docChgLst>
    <pc:chgData name="代數白痴 顧" userId="316db6a4f7ef8138" providerId="LiveId" clId="{31385B33-9039-43A0-AAB0-1ADE216F984F}"/>
    <pc:docChg chg="custSel addSld modSld">
      <pc:chgData name="代數白痴 顧" userId="316db6a4f7ef8138" providerId="LiveId" clId="{31385B33-9039-43A0-AAB0-1ADE216F984F}" dt="2023-11-02T06:16:45.370" v="5093" actId="20577"/>
      <pc:docMkLst>
        <pc:docMk/>
      </pc:docMkLst>
      <pc:sldChg chg="addSp delSp modSp mod modTransition delAnim modAnim modNotesTx">
        <pc:chgData name="代數白痴 顧" userId="316db6a4f7ef8138" providerId="LiveId" clId="{31385B33-9039-43A0-AAB0-1ADE216F984F}" dt="2023-11-02T06:16:45.370" v="5093" actId="20577"/>
        <pc:sldMkLst>
          <pc:docMk/>
          <pc:sldMk cId="2267038628" sldId="392"/>
        </pc:sldMkLst>
        <pc:spChg chg="add mod">
          <ac:chgData name="代數白痴 顧" userId="316db6a4f7ef8138" providerId="LiveId" clId="{31385B33-9039-43A0-AAB0-1ADE216F984F}" dt="2023-11-02T05:28:13.303" v="703" actId="20577"/>
          <ac:spMkLst>
            <pc:docMk/>
            <pc:sldMk cId="2267038628" sldId="392"/>
            <ac:spMk id="2" creationId="{6BC152C1-428D-4208-384C-B2724DDFDAF3}"/>
          </ac:spMkLst>
        </pc:spChg>
        <pc:spChg chg="mod topLvl">
          <ac:chgData name="代數白痴 顧" userId="316db6a4f7ef8138" providerId="LiveId" clId="{31385B33-9039-43A0-AAB0-1ADE216F984F}" dt="2023-11-02T05:30:16.298" v="732" actId="164"/>
          <ac:spMkLst>
            <pc:docMk/>
            <pc:sldMk cId="2267038628" sldId="392"/>
            <ac:spMk id="6" creationId="{B340E56D-ED8D-782E-9F63-D6CD1E3493EA}"/>
          </ac:spMkLst>
        </pc:spChg>
        <pc:spChg chg="mod topLvl">
          <ac:chgData name="代數白痴 顧" userId="316db6a4f7ef8138" providerId="LiveId" clId="{31385B33-9039-43A0-AAB0-1ADE216F984F}" dt="2023-11-02T05:30:16.298" v="732" actId="164"/>
          <ac:spMkLst>
            <pc:docMk/>
            <pc:sldMk cId="2267038628" sldId="392"/>
            <ac:spMk id="8" creationId="{6C4B716A-39D5-CA3B-51C8-3B9FC5EB8D0A}"/>
          </ac:spMkLst>
        </pc:spChg>
        <pc:spChg chg="mod topLvl">
          <ac:chgData name="代數白痴 顧" userId="316db6a4f7ef8138" providerId="LiveId" clId="{31385B33-9039-43A0-AAB0-1ADE216F984F}" dt="2023-11-02T05:30:16.298" v="732" actId="164"/>
          <ac:spMkLst>
            <pc:docMk/>
            <pc:sldMk cId="2267038628" sldId="392"/>
            <ac:spMk id="9" creationId="{3B5947BC-044A-CAE2-10C6-DF93D7BB5F48}"/>
          </ac:spMkLst>
        </pc:spChg>
        <pc:spChg chg="mod topLvl">
          <ac:chgData name="代數白痴 顧" userId="316db6a4f7ef8138" providerId="LiveId" clId="{31385B33-9039-43A0-AAB0-1ADE216F984F}" dt="2023-11-02T05:30:16.298" v="732" actId="164"/>
          <ac:spMkLst>
            <pc:docMk/>
            <pc:sldMk cId="2267038628" sldId="392"/>
            <ac:spMk id="10" creationId="{7311B407-3A6B-A3E1-5FFC-FB0432CD6CC3}"/>
          </ac:spMkLst>
        </pc:spChg>
        <pc:spChg chg="mod topLvl">
          <ac:chgData name="代數白痴 顧" userId="316db6a4f7ef8138" providerId="LiveId" clId="{31385B33-9039-43A0-AAB0-1ADE216F984F}" dt="2023-11-02T05:30:16.298" v="732" actId="164"/>
          <ac:spMkLst>
            <pc:docMk/>
            <pc:sldMk cId="2267038628" sldId="392"/>
            <ac:spMk id="11" creationId="{31DF1CFE-8E6F-C4C9-0A28-92C99A78DB85}"/>
          </ac:spMkLst>
        </pc:spChg>
        <pc:spChg chg="mod topLvl">
          <ac:chgData name="代數白痴 顧" userId="316db6a4f7ef8138" providerId="LiveId" clId="{31385B33-9039-43A0-AAB0-1ADE216F984F}" dt="2023-11-02T05:30:16.298" v="732" actId="164"/>
          <ac:spMkLst>
            <pc:docMk/>
            <pc:sldMk cId="2267038628" sldId="392"/>
            <ac:spMk id="12" creationId="{510FB948-53D0-3010-CEEA-D927689519C2}"/>
          </ac:spMkLst>
        </pc:spChg>
        <pc:spChg chg="mod topLvl">
          <ac:chgData name="代數白痴 顧" userId="316db6a4f7ef8138" providerId="LiveId" clId="{31385B33-9039-43A0-AAB0-1ADE216F984F}" dt="2023-11-02T05:30:16.298" v="732" actId="164"/>
          <ac:spMkLst>
            <pc:docMk/>
            <pc:sldMk cId="2267038628" sldId="392"/>
            <ac:spMk id="13" creationId="{8BBBAF66-67AE-D610-9DC5-207AC441F356}"/>
          </ac:spMkLst>
        </pc:spChg>
        <pc:spChg chg="del mod topLvl">
          <ac:chgData name="代數白痴 顧" userId="316db6a4f7ef8138" providerId="LiveId" clId="{31385B33-9039-43A0-AAB0-1ADE216F984F}" dt="2023-11-02T05:30:07.785" v="729" actId="478"/>
          <ac:spMkLst>
            <pc:docMk/>
            <pc:sldMk cId="2267038628" sldId="392"/>
            <ac:spMk id="14" creationId="{C043EF98-11FE-B4D8-260C-131752154F81}"/>
          </ac:spMkLst>
        </pc:spChg>
        <pc:spChg chg="mod topLvl">
          <ac:chgData name="代數白痴 顧" userId="316db6a4f7ef8138" providerId="LiveId" clId="{31385B33-9039-43A0-AAB0-1ADE216F984F}" dt="2023-11-02T05:30:16.298" v="732" actId="164"/>
          <ac:spMkLst>
            <pc:docMk/>
            <pc:sldMk cId="2267038628" sldId="392"/>
            <ac:spMk id="15" creationId="{43160A7A-3A81-23AE-A25B-21871CF89BDE}"/>
          </ac:spMkLst>
        </pc:spChg>
        <pc:spChg chg="del mod topLvl">
          <ac:chgData name="代數白痴 顧" userId="316db6a4f7ef8138" providerId="LiveId" clId="{31385B33-9039-43A0-AAB0-1ADE216F984F}" dt="2023-11-02T05:25:20.634" v="552" actId="478"/>
          <ac:spMkLst>
            <pc:docMk/>
            <pc:sldMk cId="2267038628" sldId="392"/>
            <ac:spMk id="16" creationId="{BA5B5DC9-C08B-9B23-A5E4-CA75674BDDBB}"/>
          </ac:spMkLst>
        </pc:spChg>
        <pc:spChg chg="del mod topLvl">
          <ac:chgData name="代數白痴 顧" userId="316db6a4f7ef8138" providerId="LiveId" clId="{31385B33-9039-43A0-AAB0-1ADE216F984F}" dt="2023-11-02T05:25:20.634" v="552" actId="478"/>
          <ac:spMkLst>
            <pc:docMk/>
            <pc:sldMk cId="2267038628" sldId="392"/>
            <ac:spMk id="17" creationId="{CC97547E-EBDB-20DA-F8A7-0E5A6AB451A8}"/>
          </ac:spMkLst>
        </pc:spChg>
        <pc:spChg chg="del mod topLvl">
          <ac:chgData name="代數白痴 顧" userId="316db6a4f7ef8138" providerId="LiveId" clId="{31385B33-9039-43A0-AAB0-1ADE216F984F}" dt="2023-11-02T05:25:20.634" v="552" actId="478"/>
          <ac:spMkLst>
            <pc:docMk/>
            <pc:sldMk cId="2267038628" sldId="392"/>
            <ac:spMk id="18" creationId="{7A21115F-987D-5DF9-8EF9-EA76321385F8}"/>
          </ac:spMkLst>
        </pc:spChg>
        <pc:spChg chg="add del mod">
          <ac:chgData name="代數白痴 顧" userId="316db6a4f7ef8138" providerId="LiveId" clId="{31385B33-9039-43A0-AAB0-1ADE216F984F}" dt="2023-11-02T04:55:52.102" v="472" actId="478"/>
          <ac:spMkLst>
            <pc:docMk/>
            <pc:sldMk cId="2267038628" sldId="392"/>
            <ac:spMk id="19" creationId="{C4A3E800-31C3-B3F0-AA32-8FD0E2753549}"/>
          </ac:spMkLst>
        </pc:spChg>
        <pc:spChg chg="mod">
          <ac:chgData name="代數白痴 顧" userId="316db6a4f7ef8138" providerId="LiveId" clId="{31385B33-9039-43A0-AAB0-1ADE216F984F}" dt="2023-11-02T05:52:30.138" v="3565" actId="20577"/>
          <ac:spMkLst>
            <pc:docMk/>
            <pc:sldMk cId="2267038628" sldId="392"/>
            <ac:spMk id="23" creationId="{00000000-0000-0000-0000-000000000000}"/>
          </ac:spMkLst>
        </pc:spChg>
        <pc:spChg chg="add mod">
          <ac:chgData name="代數白痴 顧" userId="316db6a4f7ef8138" providerId="LiveId" clId="{31385B33-9039-43A0-AAB0-1ADE216F984F}" dt="2023-11-02T05:00:14.538" v="518" actId="1035"/>
          <ac:spMkLst>
            <pc:docMk/>
            <pc:sldMk cId="2267038628" sldId="392"/>
            <ac:spMk id="61" creationId="{40D08769-339C-6C41-5594-6514C0FC2A5B}"/>
          </ac:spMkLst>
        </pc:spChg>
        <pc:spChg chg="add mod">
          <ac:chgData name="代數白痴 顧" userId="316db6a4f7ef8138" providerId="LiveId" clId="{31385B33-9039-43A0-AAB0-1ADE216F984F}" dt="2023-11-02T05:00:22.440" v="526" actId="1038"/>
          <ac:spMkLst>
            <pc:docMk/>
            <pc:sldMk cId="2267038628" sldId="392"/>
            <ac:spMk id="62" creationId="{1F9A51E8-B7D7-B127-9C10-731CE7075230}"/>
          </ac:spMkLst>
        </pc:spChg>
        <pc:spChg chg="add mod">
          <ac:chgData name="代數白痴 顧" userId="316db6a4f7ef8138" providerId="LiveId" clId="{31385B33-9039-43A0-AAB0-1ADE216F984F}" dt="2023-11-02T05:00:29.077" v="529" actId="1076"/>
          <ac:spMkLst>
            <pc:docMk/>
            <pc:sldMk cId="2267038628" sldId="392"/>
            <ac:spMk id="63" creationId="{EC72798D-1276-C463-F0A6-35D306485FF4}"/>
          </ac:spMkLst>
        </pc:spChg>
        <pc:spChg chg="add mod">
          <ac:chgData name="代數白痴 顧" userId="316db6a4f7ef8138" providerId="LiveId" clId="{31385B33-9039-43A0-AAB0-1ADE216F984F}" dt="2023-11-02T05:00:53.086" v="532" actId="1076"/>
          <ac:spMkLst>
            <pc:docMk/>
            <pc:sldMk cId="2267038628" sldId="392"/>
            <ac:spMk id="64" creationId="{3F58F069-2212-5D5E-1ABF-286E55ABB4DD}"/>
          </ac:spMkLst>
        </pc:spChg>
        <pc:spChg chg="add mod">
          <ac:chgData name="代數白痴 顧" userId="316db6a4f7ef8138" providerId="LiveId" clId="{31385B33-9039-43A0-AAB0-1ADE216F984F}" dt="2023-11-02T05:00:56.526" v="533" actId="1076"/>
          <ac:spMkLst>
            <pc:docMk/>
            <pc:sldMk cId="2267038628" sldId="392"/>
            <ac:spMk id="65" creationId="{0A00D1B6-7752-F48D-FB57-8117B64DBCE5}"/>
          </ac:spMkLst>
        </pc:spChg>
        <pc:spChg chg="add mod">
          <ac:chgData name="代數白痴 顧" userId="316db6a4f7ef8138" providerId="LiveId" clId="{31385B33-9039-43A0-AAB0-1ADE216F984F}" dt="2023-11-02T05:00:59.182" v="534" actId="1076"/>
          <ac:spMkLst>
            <pc:docMk/>
            <pc:sldMk cId="2267038628" sldId="392"/>
            <ac:spMk id="66" creationId="{081D9623-F374-D7BF-0D3D-ABB6B5DEEB5E}"/>
          </ac:spMkLst>
        </pc:spChg>
        <pc:spChg chg="add mod">
          <ac:chgData name="代數白痴 顧" userId="316db6a4f7ef8138" providerId="LiveId" clId="{31385B33-9039-43A0-AAB0-1ADE216F984F}" dt="2023-11-02T05:01:02.069" v="535" actId="1076"/>
          <ac:spMkLst>
            <pc:docMk/>
            <pc:sldMk cId="2267038628" sldId="392"/>
            <ac:spMk id="67" creationId="{074C9C3C-5A24-C9BE-767D-CAFDC089E260}"/>
          </ac:spMkLst>
        </pc:spChg>
        <pc:spChg chg="add mod">
          <ac:chgData name="代數白痴 顧" userId="316db6a4f7ef8138" providerId="LiveId" clId="{31385B33-9039-43A0-AAB0-1ADE216F984F}" dt="2023-11-02T05:01:09.789" v="539" actId="1076"/>
          <ac:spMkLst>
            <pc:docMk/>
            <pc:sldMk cId="2267038628" sldId="392"/>
            <ac:spMk id="68" creationId="{FE919956-DB78-24FC-2CCB-66070617397C}"/>
          </ac:spMkLst>
        </pc:spChg>
        <pc:spChg chg="add mod">
          <ac:chgData name="代數白痴 顧" userId="316db6a4f7ef8138" providerId="LiveId" clId="{31385B33-9039-43A0-AAB0-1ADE216F984F}" dt="2023-11-02T05:01:26.327" v="544" actId="1076"/>
          <ac:spMkLst>
            <pc:docMk/>
            <pc:sldMk cId="2267038628" sldId="392"/>
            <ac:spMk id="69" creationId="{816C0723-76B3-B374-8E79-BC762AB8A11C}"/>
          </ac:spMkLst>
        </pc:spChg>
        <pc:spChg chg="add mod">
          <ac:chgData name="代數白痴 顧" userId="316db6a4f7ef8138" providerId="LiveId" clId="{31385B33-9039-43A0-AAB0-1ADE216F984F}" dt="2023-11-02T05:30:16.298" v="732" actId="164"/>
          <ac:spMkLst>
            <pc:docMk/>
            <pc:sldMk cId="2267038628" sldId="392"/>
            <ac:spMk id="72" creationId="{1473A7C1-9E39-1C56-C324-8A25DE3ABC9F}"/>
          </ac:spMkLst>
        </pc:spChg>
        <pc:spChg chg="add mod">
          <ac:chgData name="代數白痴 顧" userId="316db6a4f7ef8138" providerId="LiveId" clId="{31385B33-9039-43A0-AAB0-1ADE216F984F}" dt="2023-11-02T05:30:16.298" v="732" actId="164"/>
          <ac:spMkLst>
            <pc:docMk/>
            <pc:sldMk cId="2267038628" sldId="392"/>
            <ac:spMk id="75" creationId="{5D0D23E2-02EC-7AE0-956E-E99AE7AEC510}"/>
          </ac:spMkLst>
        </pc:spChg>
        <pc:spChg chg="mod topLvl">
          <ac:chgData name="代數白痴 顧" userId="316db6a4f7ef8138" providerId="LiveId" clId="{31385B33-9039-43A0-AAB0-1ADE216F984F}" dt="2023-11-02T06:02:03.555" v="3820" actId="164"/>
          <ac:spMkLst>
            <pc:docMk/>
            <pc:sldMk cId="2267038628" sldId="392"/>
            <ac:spMk id="78" creationId="{E603C271-877E-20E9-0731-756F274F7C6D}"/>
          </ac:spMkLst>
        </pc:spChg>
        <pc:spChg chg="add mod">
          <ac:chgData name="代數白痴 顧" userId="316db6a4f7ef8138" providerId="LiveId" clId="{31385B33-9039-43A0-AAB0-1ADE216F984F}" dt="2023-11-02T06:02:03.555" v="3820" actId="164"/>
          <ac:spMkLst>
            <pc:docMk/>
            <pc:sldMk cId="2267038628" sldId="392"/>
            <ac:spMk id="81" creationId="{898F8BD6-F023-245B-4A52-BC7631ACA250}"/>
          </ac:spMkLst>
        </pc:spChg>
        <pc:spChg chg="add mod">
          <ac:chgData name="代數白痴 顧" userId="316db6a4f7ef8138" providerId="LiveId" clId="{31385B33-9039-43A0-AAB0-1ADE216F984F}" dt="2023-11-02T06:02:03.555" v="3820" actId="164"/>
          <ac:spMkLst>
            <pc:docMk/>
            <pc:sldMk cId="2267038628" sldId="392"/>
            <ac:spMk id="82" creationId="{E45D49C7-B6D4-711F-7ACA-EAE85A280478}"/>
          </ac:spMkLst>
        </pc:spChg>
        <pc:spChg chg="add mod">
          <ac:chgData name="代數白痴 顧" userId="316db6a4f7ef8138" providerId="LiveId" clId="{31385B33-9039-43A0-AAB0-1ADE216F984F}" dt="2023-11-02T06:02:03.555" v="3820" actId="164"/>
          <ac:spMkLst>
            <pc:docMk/>
            <pc:sldMk cId="2267038628" sldId="392"/>
            <ac:spMk id="83" creationId="{7231F015-FCCE-2AEF-9E8A-B56F5CE64B80}"/>
          </ac:spMkLst>
        </pc:spChg>
        <pc:spChg chg="add mod">
          <ac:chgData name="代數白痴 顧" userId="316db6a4f7ef8138" providerId="LiveId" clId="{31385B33-9039-43A0-AAB0-1ADE216F984F}" dt="2023-11-02T06:02:03.555" v="3820" actId="164"/>
          <ac:spMkLst>
            <pc:docMk/>
            <pc:sldMk cId="2267038628" sldId="392"/>
            <ac:spMk id="90" creationId="{F7EE09D7-9AEE-E76D-3EF8-29DCC0BC3072}"/>
          </ac:spMkLst>
        </pc:spChg>
        <pc:spChg chg="add mod ord">
          <ac:chgData name="代數白痴 顧" userId="316db6a4f7ef8138" providerId="LiveId" clId="{31385B33-9039-43A0-AAB0-1ADE216F984F}" dt="2023-11-02T06:03:13.689" v="3832" actId="167"/>
          <ac:spMkLst>
            <pc:docMk/>
            <pc:sldMk cId="2267038628" sldId="392"/>
            <ac:spMk id="92" creationId="{E1EEE5B3-1B67-F329-99DA-5087D543F169}"/>
          </ac:spMkLst>
        </pc:spChg>
        <pc:spChg chg="add mod ord">
          <ac:chgData name="代數白痴 顧" userId="316db6a4f7ef8138" providerId="LiveId" clId="{31385B33-9039-43A0-AAB0-1ADE216F984F}" dt="2023-11-02T06:03:39.358" v="3837" actId="167"/>
          <ac:spMkLst>
            <pc:docMk/>
            <pc:sldMk cId="2267038628" sldId="392"/>
            <ac:spMk id="93" creationId="{6A250D91-C260-FFC3-D706-F13341E844A1}"/>
          </ac:spMkLst>
        </pc:spChg>
        <pc:grpChg chg="add del mod">
          <ac:chgData name="代數白痴 顧" userId="316db6a4f7ef8138" providerId="LiveId" clId="{31385B33-9039-43A0-AAB0-1ADE216F984F}" dt="2023-11-02T05:25:10.141" v="546" actId="165"/>
          <ac:grpSpMkLst>
            <pc:docMk/>
            <pc:sldMk cId="2267038628" sldId="392"/>
            <ac:grpSpMk id="3" creationId="{AB24B9BC-086E-690E-86B6-3B88CCB21B14}"/>
          </ac:grpSpMkLst>
        </pc:grpChg>
        <pc:grpChg chg="add mod">
          <ac:chgData name="代數白痴 顧" userId="316db6a4f7ef8138" providerId="LiveId" clId="{31385B33-9039-43A0-AAB0-1ADE216F984F}" dt="2023-11-02T05:30:16.298" v="732" actId="164"/>
          <ac:grpSpMkLst>
            <pc:docMk/>
            <pc:sldMk cId="2267038628" sldId="392"/>
            <ac:grpSpMk id="76" creationId="{07B858EA-4913-06C0-D666-493784990399}"/>
          </ac:grpSpMkLst>
        </pc:grpChg>
        <pc:grpChg chg="add del mod">
          <ac:chgData name="代數白痴 顧" userId="316db6a4f7ef8138" providerId="LiveId" clId="{31385B33-9039-43A0-AAB0-1ADE216F984F}" dt="2023-11-02T05:52:49.856" v="3570" actId="478"/>
          <ac:grpSpMkLst>
            <pc:docMk/>
            <pc:sldMk cId="2267038628" sldId="392"/>
            <ac:grpSpMk id="77" creationId="{412044C0-AC88-CB0E-B32D-A9628E529AEC}"/>
          </ac:grpSpMkLst>
        </pc:grpChg>
        <pc:grpChg chg="add mod">
          <ac:chgData name="代數白痴 顧" userId="316db6a4f7ef8138" providerId="LiveId" clId="{31385B33-9039-43A0-AAB0-1ADE216F984F}" dt="2023-11-02T06:02:09.238" v="3821" actId="1076"/>
          <ac:grpSpMkLst>
            <pc:docMk/>
            <pc:sldMk cId="2267038628" sldId="392"/>
            <ac:grpSpMk id="91" creationId="{03B1EE68-18DA-5E8E-B586-4686A6B6015D}"/>
          </ac:grpSpMkLst>
        </pc:grpChg>
        <pc:picChg chg="add del mod">
          <ac:chgData name="代數白痴 顧" userId="316db6a4f7ef8138" providerId="LiveId" clId="{31385B33-9039-43A0-AAB0-1ADE216F984F}" dt="2023-11-02T05:01:44.947" v="545" actId="478"/>
          <ac:picMkLst>
            <pc:docMk/>
            <pc:sldMk cId="2267038628" sldId="392"/>
            <ac:picMk id="4" creationId="{D91B20E7-D911-16BC-1BE7-F99AEB659DAF}"/>
          </ac:picMkLst>
        </pc:picChg>
        <pc:picChg chg="del">
          <ac:chgData name="代數白痴 顧" userId="316db6a4f7ef8138" providerId="LiveId" clId="{31385B33-9039-43A0-AAB0-1ADE216F984F}" dt="2023-11-01T23:43:47.931" v="3" actId="478"/>
          <ac:picMkLst>
            <pc:docMk/>
            <pc:sldMk cId="2267038628" sldId="392"/>
            <ac:picMk id="6" creationId="{E8B4CE5D-11C0-1F44-5CCD-3AF0F2C66663}"/>
          </ac:picMkLst>
        </pc:picChg>
        <pc:picChg chg="add del mod">
          <ac:chgData name="代數白痴 顧" userId="316db6a4f7ef8138" providerId="LiveId" clId="{31385B33-9039-43A0-AAB0-1ADE216F984F}" dt="2023-11-02T05:30:08.383" v="731" actId="478"/>
          <ac:picMkLst>
            <pc:docMk/>
            <pc:sldMk cId="2267038628" sldId="392"/>
            <ac:picMk id="71" creationId="{E1647F34-A060-E614-09E0-72ADA7B8A357}"/>
          </ac:picMkLst>
        </pc:picChg>
        <pc:cxnChg chg="del mod topLvl">
          <ac:chgData name="代數白痴 顧" userId="316db6a4f7ef8138" providerId="LiveId" clId="{31385B33-9039-43A0-AAB0-1ADE216F984F}" dt="2023-11-02T05:26:11.090" v="652" actId="478"/>
          <ac:cxnSpMkLst>
            <pc:docMk/>
            <pc:sldMk cId="2267038628" sldId="392"/>
            <ac:cxnSpMk id="5" creationId="{2B623643-4132-729B-2714-5F3ABEEAADDC}"/>
          </ac:cxnSpMkLst>
        </pc:cxnChg>
        <pc:cxnChg chg="mod topLvl">
          <ac:chgData name="代數白痴 顧" userId="316db6a4f7ef8138" providerId="LiveId" clId="{31385B33-9039-43A0-AAB0-1ADE216F984F}" dt="2023-11-02T05:30:16.298" v="732" actId="164"/>
          <ac:cxnSpMkLst>
            <pc:docMk/>
            <pc:sldMk cId="2267038628" sldId="392"/>
            <ac:cxnSpMk id="7" creationId="{0D00D43E-C49A-7292-EE19-2201B70E1657}"/>
          </ac:cxnSpMkLst>
        </pc:cxnChg>
        <pc:cxnChg chg="add mod">
          <ac:chgData name="代數白痴 顧" userId="316db6a4f7ef8138" providerId="LiveId" clId="{31385B33-9039-43A0-AAB0-1ADE216F984F}" dt="2023-11-02T04:57:55.822" v="490" actId="14100"/>
          <ac:cxnSpMkLst>
            <pc:docMk/>
            <pc:sldMk cId="2267038628" sldId="392"/>
            <ac:cxnSpMk id="21" creationId="{53802914-879B-7558-4BC8-78BC44AE7938}"/>
          </ac:cxnSpMkLst>
        </pc:cxnChg>
        <pc:cxnChg chg="add mod">
          <ac:chgData name="代數白痴 顧" userId="316db6a4f7ef8138" providerId="LiveId" clId="{31385B33-9039-43A0-AAB0-1ADE216F984F}" dt="2023-11-02T04:55:52.102" v="472" actId="478"/>
          <ac:cxnSpMkLst>
            <pc:docMk/>
            <pc:sldMk cId="2267038628" sldId="392"/>
            <ac:cxnSpMk id="24" creationId="{E64FB1FA-871A-97E6-0057-97E747F50A49}"/>
          </ac:cxnSpMkLst>
        </pc:cxnChg>
        <pc:cxnChg chg="add mod">
          <ac:chgData name="代數白痴 顧" userId="316db6a4f7ef8138" providerId="LiveId" clId="{31385B33-9039-43A0-AAB0-1ADE216F984F}" dt="2023-11-02T04:56:43.086" v="480" actId="14100"/>
          <ac:cxnSpMkLst>
            <pc:docMk/>
            <pc:sldMk cId="2267038628" sldId="392"/>
            <ac:cxnSpMk id="26" creationId="{E4D7EEBD-2139-766B-0D67-69FB241AFEED}"/>
          </ac:cxnSpMkLst>
        </pc:cxnChg>
        <pc:cxnChg chg="add del mod">
          <ac:chgData name="代數白痴 顧" userId="316db6a4f7ef8138" providerId="LiveId" clId="{31385B33-9039-43A0-AAB0-1ADE216F984F}" dt="2023-11-02T04:56:16.979" v="476" actId="478"/>
          <ac:cxnSpMkLst>
            <pc:docMk/>
            <pc:sldMk cId="2267038628" sldId="392"/>
            <ac:cxnSpMk id="28" creationId="{CDCD03F2-7D47-0344-5F08-2B5D35E7F596}"/>
          </ac:cxnSpMkLst>
        </pc:cxnChg>
        <pc:cxnChg chg="add">
          <ac:chgData name="代數白痴 顧" userId="316db6a4f7ef8138" providerId="LiveId" clId="{31385B33-9039-43A0-AAB0-1ADE216F984F}" dt="2023-11-02T04:56:52.841" v="481" actId="11529"/>
          <ac:cxnSpMkLst>
            <pc:docMk/>
            <pc:sldMk cId="2267038628" sldId="392"/>
            <ac:cxnSpMk id="36" creationId="{3D3E899D-4816-9BA9-BF99-59BD7083C4EA}"/>
          </ac:cxnSpMkLst>
        </pc:cxnChg>
        <pc:cxnChg chg="add">
          <ac:chgData name="代數白痴 顧" userId="316db6a4f7ef8138" providerId="LiveId" clId="{31385B33-9039-43A0-AAB0-1ADE216F984F}" dt="2023-11-02T04:57:02.669" v="482" actId="11529"/>
          <ac:cxnSpMkLst>
            <pc:docMk/>
            <pc:sldMk cId="2267038628" sldId="392"/>
            <ac:cxnSpMk id="38" creationId="{F7AD6108-F726-9CBC-4AE8-1EF0DBABACF6}"/>
          </ac:cxnSpMkLst>
        </pc:cxnChg>
        <pc:cxnChg chg="add">
          <ac:chgData name="代數白痴 顧" userId="316db6a4f7ef8138" providerId="LiveId" clId="{31385B33-9039-43A0-AAB0-1ADE216F984F}" dt="2023-11-02T04:57:09.719" v="483" actId="11529"/>
          <ac:cxnSpMkLst>
            <pc:docMk/>
            <pc:sldMk cId="2267038628" sldId="392"/>
            <ac:cxnSpMk id="40" creationId="{465C1A9D-4AB2-CD92-C3A8-E7A1F4A942B4}"/>
          </ac:cxnSpMkLst>
        </pc:cxnChg>
        <pc:cxnChg chg="add">
          <ac:chgData name="代數白痴 顧" userId="316db6a4f7ef8138" providerId="LiveId" clId="{31385B33-9039-43A0-AAB0-1ADE216F984F}" dt="2023-11-02T04:57:19.703" v="484" actId="11529"/>
          <ac:cxnSpMkLst>
            <pc:docMk/>
            <pc:sldMk cId="2267038628" sldId="392"/>
            <ac:cxnSpMk id="42" creationId="{7D284BA8-E49F-B23B-7334-3B757FF91E25}"/>
          </ac:cxnSpMkLst>
        </pc:cxnChg>
        <pc:cxnChg chg="add">
          <ac:chgData name="代數白痴 顧" userId="316db6a4f7ef8138" providerId="LiveId" clId="{31385B33-9039-43A0-AAB0-1ADE216F984F}" dt="2023-11-02T04:57:32.671" v="485" actId="11529"/>
          <ac:cxnSpMkLst>
            <pc:docMk/>
            <pc:sldMk cId="2267038628" sldId="392"/>
            <ac:cxnSpMk id="44" creationId="{88865717-5A98-4E79-6798-7D2EE23D2F6B}"/>
          </ac:cxnSpMkLst>
        </pc:cxnChg>
        <pc:cxnChg chg="add mod">
          <ac:chgData name="代數白痴 顧" userId="316db6a4f7ef8138" providerId="LiveId" clId="{31385B33-9039-43A0-AAB0-1ADE216F984F}" dt="2023-11-02T04:58:19.516" v="493" actId="692"/>
          <ac:cxnSpMkLst>
            <pc:docMk/>
            <pc:sldMk cId="2267038628" sldId="392"/>
            <ac:cxnSpMk id="48" creationId="{D2EE547D-E0C5-B21C-9664-E1CD21078921}"/>
          </ac:cxnSpMkLst>
        </pc:cxnChg>
        <pc:cxnChg chg="add mod">
          <ac:chgData name="代數白痴 顧" userId="316db6a4f7ef8138" providerId="LiveId" clId="{31385B33-9039-43A0-AAB0-1ADE216F984F}" dt="2023-11-02T04:58:40.938" v="497" actId="692"/>
          <ac:cxnSpMkLst>
            <pc:docMk/>
            <pc:sldMk cId="2267038628" sldId="392"/>
            <ac:cxnSpMk id="50" creationId="{5495CD0C-BCA9-D65D-2368-C1B9402E67BF}"/>
          </ac:cxnSpMkLst>
        </pc:cxnChg>
        <pc:cxnChg chg="add mod">
          <ac:chgData name="代數白痴 顧" userId="316db6a4f7ef8138" providerId="LiveId" clId="{31385B33-9039-43A0-AAB0-1ADE216F984F}" dt="2023-11-02T04:58:56.613" v="500" actId="692"/>
          <ac:cxnSpMkLst>
            <pc:docMk/>
            <pc:sldMk cId="2267038628" sldId="392"/>
            <ac:cxnSpMk id="53" creationId="{8B265833-6555-9A98-9DC0-896AB7543346}"/>
          </ac:cxnSpMkLst>
        </pc:cxnChg>
        <pc:cxnChg chg="add mod">
          <ac:chgData name="代數白痴 顧" userId="316db6a4f7ef8138" providerId="LiveId" clId="{31385B33-9039-43A0-AAB0-1ADE216F984F}" dt="2023-11-02T04:59:19.141" v="504" actId="692"/>
          <ac:cxnSpMkLst>
            <pc:docMk/>
            <pc:sldMk cId="2267038628" sldId="392"/>
            <ac:cxnSpMk id="55" creationId="{66A7AE79-969C-B29E-54DE-EB4DFDD7EA1A}"/>
          </ac:cxnSpMkLst>
        </pc:cxnChg>
        <pc:cxnChg chg="add mod">
          <ac:chgData name="代數白痴 顧" userId="316db6a4f7ef8138" providerId="LiveId" clId="{31385B33-9039-43A0-AAB0-1ADE216F984F}" dt="2023-11-02T04:59:34.074" v="507" actId="692"/>
          <ac:cxnSpMkLst>
            <pc:docMk/>
            <pc:sldMk cId="2267038628" sldId="392"/>
            <ac:cxnSpMk id="58" creationId="{7F602F9F-03FC-636E-88D9-79BD3CA9D175}"/>
          </ac:cxnSpMkLst>
        </pc:cxnChg>
        <pc:cxnChg chg="add mod">
          <ac:chgData name="代數白痴 顧" userId="316db6a4f7ef8138" providerId="LiveId" clId="{31385B33-9039-43A0-AAB0-1ADE216F984F}" dt="2023-11-02T04:59:51.333" v="510" actId="692"/>
          <ac:cxnSpMkLst>
            <pc:docMk/>
            <pc:sldMk cId="2267038628" sldId="392"/>
            <ac:cxnSpMk id="60" creationId="{B15DB53E-15D6-CDCF-FBE0-5070BDB07A16}"/>
          </ac:cxnSpMkLst>
        </pc:cxnChg>
        <pc:cxnChg chg="add mod">
          <ac:chgData name="代數白痴 顧" userId="316db6a4f7ef8138" providerId="LiveId" clId="{31385B33-9039-43A0-AAB0-1ADE216F984F}" dt="2023-11-02T05:30:16.298" v="732" actId="164"/>
          <ac:cxnSpMkLst>
            <pc:docMk/>
            <pc:sldMk cId="2267038628" sldId="392"/>
            <ac:cxnSpMk id="74" creationId="{33CAB680-F6D5-DC81-F490-8A52B37E4588}"/>
          </ac:cxnSpMkLst>
        </pc:cxnChg>
        <pc:cxnChg chg="del mod">
          <ac:chgData name="代數白痴 顧" userId="316db6a4f7ef8138" providerId="LiveId" clId="{31385B33-9039-43A0-AAB0-1ADE216F984F}" dt="2023-11-02T05:52:46.653" v="3568" actId="478"/>
          <ac:cxnSpMkLst>
            <pc:docMk/>
            <pc:sldMk cId="2267038628" sldId="392"/>
            <ac:cxnSpMk id="79" creationId="{5250C1AC-C0D3-C816-F52E-FBB866FB0E25}"/>
          </ac:cxnSpMkLst>
        </pc:cxnChg>
        <pc:cxnChg chg="del mod topLvl">
          <ac:chgData name="代數白痴 顧" userId="316db6a4f7ef8138" providerId="LiveId" clId="{31385B33-9039-43A0-AAB0-1ADE216F984F}" dt="2023-11-02T05:52:49.856" v="3570" actId="478"/>
          <ac:cxnSpMkLst>
            <pc:docMk/>
            <pc:sldMk cId="2267038628" sldId="392"/>
            <ac:cxnSpMk id="80" creationId="{43172F9E-B8B5-C9FE-C1AF-95CC9FED06E6}"/>
          </ac:cxnSpMkLst>
        </pc:cxnChg>
        <pc:cxnChg chg="add del mod">
          <ac:chgData name="代數白痴 顧" userId="316db6a4f7ef8138" providerId="LiveId" clId="{31385B33-9039-43A0-AAB0-1ADE216F984F}" dt="2023-11-02T05:59:42.284" v="3737" actId="478"/>
          <ac:cxnSpMkLst>
            <pc:docMk/>
            <pc:sldMk cId="2267038628" sldId="392"/>
            <ac:cxnSpMk id="85" creationId="{5906CBA4-F29A-91A1-33A7-FB0A5380BA6C}"/>
          </ac:cxnSpMkLst>
        </pc:cxnChg>
        <pc:cxnChg chg="add del mod">
          <ac:chgData name="代數白痴 顧" userId="316db6a4f7ef8138" providerId="LiveId" clId="{31385B33-9039-43A0-AAB0-1ADE216F984F}" dt="2023-11-02T05:59:43.870" v="3738" actId="478"/>
          <ac:cxnSpMkLst>
            <pc:docMk/>
            <pc:sldMk cId="2267038628" sldId="392"/>
            <ac:cxnSpMk id="87" creationId="{AB8EE2A3-5339-F01A-3E9F-4202BC25C676}"/>
          </ac:cxnSpMkLst>
        </pc:cxnChg>
      </pc:sldChg>
      <pc:sldChg chg="delSp mod modTransition">
        <pc:chgData name="代數白痴 顧" userId="316db6a4f7ef8138" providerId="LiveId" clId="{31385B33-9039-43A0-AAB0-1ADE216F984F}" dt="2023-11-01T23:50:13.082" v="455"/>
        <pc:sldMkLst>
          <pc:docMk/>
          <pc:sldMk cId="744568522" sldId="393"/>
        </pc:sldMkLst>
        <pc:picChg chg="del">
          <ac:chgData name="代數白痴 顧" userId="316db6a4f7ef8138" providerId="LiveId" clId="{31385B33-9039-43A0-AAB0-1ADE216F984F}" dt="2023-11-01T23:43:45.034" v="1" actId="478"/>
          <ac:picMkLst>
            <pc:docMk/>
            <pc:sldMk cId="744568522" sldId="393"/>
            <ac:picMk id="3" creationId="{FA9F684A-02A3-EBC4-F980-9FD630A5C9E8}"/>
          </ac:picMkLst>
        </pc:picChg>
        <pc:picChg chg="del">
          <ac:chgData name="代數白痴 顧" userId="316db6a4f7ef8138" providerId="LiveId" clId="{31385B33-9039-43A0-AAB0-1ADE216F984F}" dt="2023-11-01T23:43:46.069" v="2" actId="478"/>
          <ac:picMkLst>
            <pc:docMk/>
            <pc:sldMk cId="744568522" sldId="393"/>
            <ac:picMk id="5" creationId="{9628855E-AB87-C247-815C-E0D08849315A}"/>
          </ac:picMkLst>
        </pc:picChg>
        <pc:inkChg chg="del">
          <ac:chgData name="代數白痴 顧" userId="316db6a4f7ef8138" providerId="LiveId" clId="{31385B33-9039-43A0-AAB0-1ADE216F984F}" dt="2023-11-01T23:43:43.760" v="0" actId="478"/>
          <ac:inkMkLst>
            <pc:docMk/>
            <pc:sldMk cId="744568522" sldId="393"/>
            <ac:inkMk id="8" creationId="{E40BE09A-9C48-C8FB-41D8-0AA7225162D1}"/>
          </ac:inkMkLst>
        </pc:inkChg>
      </pc:sldChg>
      <pc:sldChg chg="add modTransition">
        <pc:chgData name="代數白痴 顧" userId="316db6a4f7ef8138" providerId="LiveId" clId="{31385B33-9039-43A0-AAB0-1ADE216F984F}" dt="2023-11-01T23:50:13.081" v="454"/>
        <pc:sldMkLst>
          <pc:docMk/>
          <pc:sldMk cId="581641856" sldId="394"/>
        </pc:sldMkLst>
      </pc:sldChg>
    </pc:docChg>
  </pc:docChgLst>
  <pc:docChgLst>
    <pc:chgData name="代數白痴 顧" userId="316db6a4f7ef8138" providerId="LiveId" clId="{BC4C418C-2448-478E-8648-316E8421B4D4}"/>
    <pc:docChg chg="undo custSel modSld">
      <pc:chgData name="代數白痴 顧" userId="316db6a4f7ef8138" providerId="LiveId" clId="{BC4C418C-2448-478E-8648-316E8421B4D4}" dt="2023-09-22T07:29:22.333" v="4696"/>
      <pc:docMkLst>
        <pc:docMk/>
      </pc:docMkLst>
      <pc:sldChg chg="addSp delSp modSp mod modTransition delAnim modAnim">
        <pc:chgData name="代數白痴 顧" userId="316db6a4f7ef8138" providerId="LiveId" clId="{BC4C418C-2448-478E-8648-316E8421B4D4}" dt="2023-09-22T07:29:22.333" v="4696"/>
        <pc:sldMkLst>
          <pc:docMk/>
          <pc:sldMk cId="754667137" sldId="386"/>
        </pc:sldMkLst>
        <pc:spChg chg="add del mod ord">
          <ac:chgData name="代數白痴 顧" userId="316db6a4f7ef8138" providerId="LiveId" clId="{BC4C418C-2448-478E-8648-316E8421B4D4}" dt="2023-09-21T05:38:22.377" v="2772" actId="478"/>
          <ac:spMkLst>
            <pc:docMk/>
            <pc:sldMk cId="754667137" sldId="386"/>
            <ac:spMk id="2" creationId="{8C8D714D-D234-6167-0CB9-E1C051BAA61F}"/>
          </ac:spMkLst>
        </pc:spChg>
        <pc:spChg chg="add del mod or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4" creationId="{76252839-F704-D428-20B4-399D3BA2F524}"/>
          </ac:spMkLst>
        </pc:spChg>
        <pc:spChg chg="add del mod or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7" creationId="{C54825F2-9387-4F70-A8E0-FC31D1DEE28F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9" creationId="{BA36953F-138E-B6D3-07AB-1AD2664F9C40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16" creationId="{5754F49E-29F0-2EF0-3512-1697FFB0CED2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17" creationId="{B406051D-6F1E-A3CC-DF59-EBB87A138FC6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18" creationId="{CF819AB3-4A9D-9133-65E5-F7ABF1B770EA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9" creationId="{B2F05D3D-564D-3D15-DDCA-6AA9DB9C8E6D}"/>
          </ac:spMkLst>
        </pc:spChg>
        <pc:spChg chg="add mod">
          <ac:chgData name="代數白痴 顧" userId="316db6a4f7ef8138" providerId="LiveId" clId="{BC4C418C-2448-478E-8648-316E8421B4D4}" dt="2023-09-22T05:30:27.079" v="4552" actId="1076"/>
          <ac:spMkLst>
            <pc:docMk/>
            <pc:sldMk cId="754667137" sldId="386"/>
            <ac:spMk id="21" creationId="{4637389F-039F-5359-547D-FB39F8385123}"/>
          </ac:spMkLst>
        </pc:spChg>
        <pc:spChg chg="add del mod">
          <ac:chgData name="代數白痴 顧" userId="316db6a4f7ef8138" providerId="LiveId" clId="{BC4C418C-2448-478E-8648-316E8421B4D4}" dt="2023-09-20T23:57:22.895" v="685" actId="478"/>
          <ac:spMkLst>
            <pc:docMk/>
            <pc:sldMk cId="754667137" sldId="386"/>
            <ac:spMk id="21" creationId="{C2991ED2-4976-2589-906F-BC83A26ADC42}"/>
          </ac:spMkLst>
        </pc:spChg>
        <pc:spChg chg="add mod">
          <ac:chgData name="代數白痴 顧" userId="316db6a4f7ef8138" providerId="LiveId" clId="{BC4C418C-2448-478E-8648-316E8421B4D4}" dt="2023-09-22T05:14:33.592" v="3903" actId="1037"/>
          <ac:spMkLst>
            <pc:docMk/>
            <pc:sldMk cId="754667137" sldId="386"/>
            <ac:spMk id="22" creationId="{AB78436B-4651-D5AD-543D-B6F604EDFFA0}"/>
          </ac:spMkLst>
        </pc:spChg>
        <pc:spChg chg="mod">
          <ac:chgData name="代數白痴 顧" userId="316db6a4f7ef8138" providerId="LiveId" clId="{BC4C418C-2448-478E-8648-316E8421B4D4}" dt="2023-09-22T05:03:17.484" v="2897" actId="20577"/>
          <ac:spMkLst>
            <pc:docMk/>
            <pc:sldMk cId="754667137" sldId="386"/>
            <ac:spMk id="23" creationId="{00000000-0000-0000-0000-000000000000}"/>
          </ac:spMkLst>
        </pc:spChg>
        <pc:spChg chg="add mod">
          <ac:chgData name="代數白痴 顧" userId="316db6a4f7ef8138" providerId="LiveId" clId="{BC4C418C-2448-478E-8648-316E8421B4D4}" dt="2023-09-22T05:30:32.086" v="4554" actId="1076"/>
          <ac:spMkLst>
            <pc:docMk/>
            <pc:sldMk cId="754667137" sldId="386"/>
            <ac:spMk id="24" creationId="{88F8513B-1ED2-3139-3C8D-4D4BB26FA167}"/>
          </ac:spMkLst>
        </pc:spChg>
        <pc:spChg chg="add mod">
          <ac:chgData name="代數白痴 顧" userId="316db6a4f7ef8138" providerId="LiveId" clId="{BC4C418C-2448-478E-8648-316E8421B4D4}" dt="2023-09-22T05:30:30.316" v="4553" actId="1076"/>
          <ac:spMkLst>
            <pc:docMk/>
            <pc:sldMk cId="754667137" sldId="386"/>
            <ac:spMk id="25" creationId="{AA243613-DFF5-E442-F8BD-354616883C83}"/>
          </ac:spMkLst>
        </pc:spChg>
        <pc:spChg chg="add mod">
          <ac:chgData name="代數白痴 顧" userId="316db6a4f7ef8138" providerId="LiveId" clId="{BC4C418C-2448-478E-8648-316E8421B4D4}" dt="2023-09-22T05:30:19.389" v="4550" actId="1076"/>
          <ac:spMkLst>
            <pc:docMk/>
            <pc:sldMk cId="754667137" sldId="386"/>
            <ac:spMk id="26" creationId="{9FE57BA0-A912-215E-8553-A01A33D9256C}"/>
          </ac:spMkLst>
        </pc:spChg>
        <pc:spChg chg="add mod">
          <ac:chgData name="代數白痴 顧" userId="316db6a4f7ef8138" providerId="LiveId" clId="{BC4C418C-2448-478E-8648-316E8421B4D4}" dt="2023-09-22T05:30:21.845" v="4551" actId="1076"/>
          <ac:spMkLst>
            <pc:docMk/>
            <pc:sldMk cId="754667137" sldId="386"/>
            <ac:spMk id="27" creationId="{BE6C63F3-C2C5-B476-B765-5E5D499338BF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34" creationId="{D4B48CA5-AAA8-26B2-FC6B-286F887D7BB7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35" creationId="{6A21E600-BFB8-B639-F417-901437BB5816}"/>
          </ac:spMkLst>
        </pc:spChg>
        <pc:spChg chg="add mod">
          <ac:chgData name="代數白痴 顧" userId="316db6a4f7ef8138" providerId="LiveId" clId="{BC4C418C-2448-478E-8648-316E8421B4D4}" dt="2023-09-22T05:26:31.741" v="4514" actId="164"/>
          <ac:spMkLst>
            <pc:docMk/>
            <pc:sldMk cId="754667137" sldId="386"/>
            <ac:spMk id="37" creationId="{0A53068D-3B93-E605-55A8-8C7732A6126A}"/>
          </ac:spMkLst>
        </pc:spChg>
        <pc:spChg chg="add mod">
          <ac:chgData name="代數白痴 顧" userId="316db6a4f7ef8138" providerId="LiveId" clId="{BC4C418C-2448-478E-8648-316E8421B4D4}" dt="2023-09-22T05:26:31.741" v="4514" actId="164"/>
          <ac:spMkLst>
            <pc:docMk/>
            <pc:sldMk cId="754667137" sldId="386"/>
            <ac:spMk id="38" creationId="{E9F6A5ED-787B-86AC-08CF-45F43BDF0C2A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39" creationId="{7776537A-67DC-B447-CF19-9AEBD1562305}"/>
          </ac:spMkLst>
        </pc:spChg>
        <pc:spChg chg="add mod">
          <ac:chgData name="代數白痴 顧" userId="316db6a4f7ef8138" providerId="LiveId" clId="{BC4C418C-2448-478E-8648-316E8421B4D4}" dt="2023-09-22T05:26:31.741" v="4514" actId="164"/>
          <ac:spMkLst>
            <pc:docMk/>
            <pc:sldMk cId="754667137" sldId="386"/>
            <ac:spMk id="39" creationId="{CCC6D122-E8CD-00F2-D7E1-FECF5E9BC93D}"/>
          </ac:spMkLst>
        </pc:spChg>
        <pc:spChg chg="add mod">
          <ac:chgData name="代數白痴 顧" userId="316db6a4f7ef8138" providerId="LiveId" clId="{BC4C418C-2448-478E-8648-316E8421B4D4}" dt="2023-09-22T05:26:31.741" v="4514" actId="164"/>
          <ac:spMkLst>
            <pc:docMk/>
            <pc:sldMk cId="754667137" sldId="386"/>
            <ac:spMk id="40" creationId="{2B635AE2-FE72-8133-BBFA-5E9D7B446533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40" creationId="{B6DD4348-677D-DA82-2EC7-C95A9A1745C6}"/>
          </ac:spMkLst>
        </pc:spChg>
        <pc:spChg chg="add mod">
          <ac:chgData name="代數白痴 顧" userId="316db6a4f7ef8138" providerId="LiveId" clId="{BC4C418C-2448-478E-8648-316E8421B4D4}" dt="2023-09-22T05:26:31.741" v="4514" actId="164"/>
          <ac:spMkLst>
            <pc:docMk/>
            <pc:sldMk cId="754667137" sldId="386"/>
            <ac:spMk id="41" creationId="{2D164CE7-942A-AAE9-2477-6F152B5E707D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41" creationId="{F4E5CC02-638F-26F7-E062-A9DAAF448D59}"/>
          </ac:spMkLst>
        </pc:spChg>
        <pc:spChg chg="add mod">
          <ac:chgData name="代數白痴 顧" userId="316db6a4f7ef8138" providerId="LiveId" clId="{BC4C418C-2448-478E-8648-316E8421B4D4}" dt="2023-09-22T05:26:31.741" v="4514" actId="164"/>
          <ac:spMkLst>
            <pc:docMk/>
            <pc:sldMk cId="754667137" sldId="386"/>
            <ac:spMk id="42" creationId="{3A608119-F07C-4876-DCC7-5726CE5D92AF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45" creationId="{C291A21E-2A01-B206-AE24-D56F1C66D0DD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46" creationId="{8538FDC8-F961-2CAD-83FB-BA1DC045E5B7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49" creationId="{3CD45AC4-9459-8CC8-1471-56F381C5B8D0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50" creationId="{8D664B52-2BAB-B0B3-42FE-35B2DF33E238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51" creationId="{4B24AA49-220D-8CE2-857C-ADFC9B53B42E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55" creationId="{AA7DF23F-5A42-D58A-D452-40DAEE7173BF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56" creationId="{C70AE3B7-E5A6-48BC-5A35-2216BA502528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59" creationId="{AB74BB6C-AFC1-E0C2-792A-1A2B5551BECE}"/>
          </ac:spMkLst>
        </pc:spChg>
        <pc:spChg chg="mod">
          <ac:chgData name="代數白痴 顧" userId="316db6a4f7ef8138" providerId="LiveId" clId="{BC4C418C-2448-478E-8648-316E8421B4D4}" dt="2023-09-22T05:14:44.889" v="3905" actId="20577"/>
          <ac:spMkLst>
            <pc:docMk/>
            <pc:sldMk cId="754667137" sldId="386"/>
            <ac:spMk id="60" creationId="{90ECAF3B-FFFF-A531-AFBE-31708C7D891C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61" creationId="{62814729-E4C4-A752-080D-A931CC004F90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62" creationId="{CA4F4A71-8563-4CBD-9612-AE104071FBDA}"/>
          </ac:spMkLst>
        </pc:spChg>
        <pc:spChg chg="add del mod">
          <ac:chgData name="代數白痴 顧" userId="316db6a4f7ef8138" providerId="LiveId" clId="{BC4C418C-2448-478E-8648-316E8421B4D4}" dt="2023-09-22T07:28:56.821" v="4691" actId="478"/>
          <ac:spMkLst>
            <pc:docMk/>
            <pc:sldMk cId="754667137" sldId="386"/>
            <ac:spMk id="64" creationId="{02110D10-11DB-BBC2-5AA4-1ED68611D777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66" creationId="{8DBDAB1F-3F47-2D44-514B-FF41A08F92B7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67" creationId="{C58DF2A8-343B-BE25-C21B-5BCC48D8887E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80" creationId="{0B161CAC-46F9-623C-E98F-BC0E731BFA9D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90" creationId="{0AABA280-7F71-CDE8-261C-F44E750B1396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107" creationId="{FA4D8D0D-595F-F3BF-294A-36BF87218051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11" creationId="{CF9D6D0C-D902-2508-B0C8-C945DEB84D7E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112" creationId="{C6C3C595-B151-BCD5-6AD2-7A9D077217B2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14" creationId="{CD62FF1D-E72E-6199-0E4D-25B61CC95A1C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15" creationId="{C7A20CF9-EC92-B0CB-EFC4-A8A43C734F87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16" creationId="{228B9FF3-A3D2-1DDC-4106-0877D23FAE2F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17" creationId="{D297C042-0E76-1538-2A53-BABBFA025430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18" creationId="{019A36AB-EDF6-F85B-983E-69EC9AC6A045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19" creationId="{0C9873A3-9A41-741D-B682-E3C58BA83A1B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20" creationId="{78D971B0-BD78-27D6-51D4-7E780D743C67}"/>
          </ac:spMkLst>
        </pc:spChg>
        <pc:spChg chg="mod">
          <ac:chgData name="代數白痴 顧" userId="316db6a4f7ef8138" providerId="LiveId" clId="{BC4C418C-2448-478E-8648-316E8421B4D4}" dt="2023-09-22T05:08:39.695" v="3847" actId="165"/>
          <ac:spMkLst>
            <pc:docMk/>
            <pc:sldMk cId="754667137" sldId="386"/>
            <ac:spMk id="123" creationId="{CDFF00A1-B272-C834-7727-33F11794FC9B}"/>
          </ac:spMkLst>
        </pc:spChg>
        <pc:spChg chg="mod">
          <ac:chgData name="代數白痴 顧" userId="316db6a4f7ef8138" providerId="LiveId" clId="{BC4C418C-2448-478E-8648-316E8421B4D4}" dt="2023-09-22T05:08:39.695" v="3847" actId="165"/>
          <ac:spMkLst>
            <pc:docMk/>
            <pc:sldMk cId="754667137" sldId="386"/>
            <ac:spMk id="124" creationId="{E2EF30B9-102F-7A4D-0114-5A38E89A51A8}"/>
          </ac:spMkLst>
        </pc:spChg>
        <pc:spChg chg="mod ord">
          <ac:chgData name="代數白痴 顧" userId="316db6a4f7ef8138" providerId="LiveId" clId="{BC4C418C-2448-478E-8648-316E8421B4D4}" dt="2023-09-22T05:21:20.858" v="4481" actId="167"/>
          <ac:spMkLst>
            <pc:docMk/>
            <pc:sldMk cId="754667137" sldId="386"/>
            <ac:spMk id="125" creationId="{94FDA804-DB18-7A51-1B41-2C548DE59373}"/>
          </ac:spMkLst>
        </pc:spChg>
        <pc:spChg chg="mod">
          <ac:chgData name="代數白痴 顧" userId="316db6a4f7ef8138" providerId="LiveId" clId="{BC4C418C-2448-478E-8648-316E8421B4D4}" dt="2023-09-22T05:20:16.696" v="4427" actId="20577"/>
          <ac:spMkLst>
            <pc:docMk/>
            <pc:sldMk cId="754667137" sldId="386"/>
            <ac:spMk id="126" creationId="{8A0E8D83-3163-C65A-85C0-A9A19EDD089E}"/>
          </ac:spMkLst>
        </pc:spChg>
        <pc:spChg chg="add del mod ord topLvl">
          <ac:chgData name="代數白痴 顧" userId="316db6a4f7ef8138" providerId="LiveId" clId="{BC4C418C-2448-478E-8648-316E8421B4D4}" dt="2023-09-22T05:08:41.872" v="3848" actId="478"/>
          <ac:spMkLst>
            <pc:docMk/>
            <pc:sldMk cId="754667137" sldId="386"/>
            <ac:spMk id="149" creationId="{7EE51257-9C7E-51C2-95A7-AF2876D15BB2}"/>
          </ac:spMkLst>
        </pc:spChg>
        <pc:spChg chg="add del mod ord topLvl">
          <ac:chgData name="代數白痴 顧" userId="316db6a4f7ef8138" providerId="LiveId" clId="{BC4C418C-2448-478E-8648-316E8421B4D4}" dt="2023-09-22T05:08:41.872" v="3848" actId="478"/>
          <ac:spMkLst>
            <pc:docMk/>
            <pc:sldMk cId="754667137" sldId="386"/>
            <ac:spMk id="150" creationId="{164F6070-D891-9C81-4B31-6CD6AFC02C18}"/>
          </ac:spMkLst>
        </pc:spChg>
        <pc:spChg chg="add del mod topLvl">
          <ac:chgData name="代數白痴 顧" userId="316db6a4f7ef8138" providerId="LiveId" clId="{BC4C418C-2448-478E-8648-316E8421B4D4}" dt="2023-09-22T05:08:41.872" v="3848" actId="478"/>
          <ac:spMkLst>
            <pc:docMk/>
            <pc:sldMk cId="754667137" sldId="386"/>
            <ac:spMk id="158" creationId="{5E9AB1C6-BE0B-F867-82CE-E47B56B3DE24}"/>
          </ac:spMkLst>
        </pc:spChg>
        <pc:spChg chg="add del mod topLvl">
          <ac:chgData name="代數白痴 顧" userId="316db6a4f7ef8138" providerId="LiveId" clId="{BC4C418C-2448-478E-8648-316E8421B4D4}" dt="2023-09-22T05:08:41.872" v="3848" actId="478"/>
          <ac:spMkLst>
            <pc:docMk/>
            <pc:sldMk cId="754667137" sldId="386"/>
            <ac:spMk id="159" creationId="{6D23D6E4-1D7A-44B8-2CFD-AABA47B83744}"/>
          </ac:spMkLst>
        </pc:spChg>
        <pc:spChg chg="add del mod topLvl">
          <ac:chgData name="代數白痴 顧" userId="316db6a4f7ef8138" providerId="LiveId" clId="{BC4C418C-2448-478E-8648-316E8421B4D4}" dt="2023-09-22T05:08:41.872" v="3848" actId="478"/>
          <ac:spMkLst>
            <pc:docMk/>
            <pc:sldMk cId="754667137" sldId="386"/>
            <ac:spMk id="160" creationId="{064D149F-1EB2-289E-0B53-67E34A70CB8B}"/>
          </ac:spMkLst>
        </pc:spChg>
        <pc:spChg chg="add del mod topLvl">
          <ac:chgData name="代數白痴 顧" userId="316db6a4f7ef8138" providerId="LiveId" clId="{BC4C418C-2448-478E-8648-316E8421B4D4}" dt="2023-09-22T05:08:41.872" v="3848" actId="478"/>
          <ac:spMkLst>
            <pc:docMk/>
            <pc:sldMk cId="754667137" sldId="386"/>
            <ac:spMk id="161" creationId="{136FEEA0-A41A-BA97-F45D-53A4785389FA}"/>
          </ac:spMkLst>
        </pc:spChg>
        <pc:spChg chg="add del mod topLvl">
          <ac:chgData name="代數白痴 顧" userId="316db6a4f7ef8138" providerId="LiveId" clId="{BC4C418C-2448-478E-8648-316E8421B4D4}" dt="2023-09-22T05:08:41.872" v="3848" actId="478"/>
          <ac:spMkLst>
            <pc:docMk/>
            <pc:sldMk cId="754667137" sldId="386"/>
            <ac:spMk id="162" creationId="{DF0081A1-2724-22EE-1195-AB1B2BDECF8C}"/>
          </ac:spMkLst>
        </pc:spChg>
        <pc:spChg chg="add del mod topLvl">
          <ac:chgData name="代數白痴 顧" userId="316db6a4f7ef8138" providerId="LiveId" clId="{BC4C418C-2448-478E-8648-316E8421B4D4}" dt="2023-09-22T05:08:41.872" v="3848" actId="478"/>
          <ac:spMkLst>
            <pc:docMk/>
            <pc:sldMk cId="754667137" sldId="386"/>
            <ac:spMk id="163" creationId="{D0B49CAF-775D-DE29-C252-24A13BCA87C7}"/>
          </ac:spMkLst>
        </pc:spChg>
        <pc:grpChg chg="add mod">
          <ac:chgData name="代數白痴 顧" userId="316db6a4f7ef8138" providerId="LiveId" clId="{BC4C418C-2448-478E-8648-316E8421B4D4}" dt="2023-09-22T05:26:31.741" v="4514" actId="164"/>
          <ac:grpSpMkLst>
            <pc:docMk/>
            <pc:sldMk cId="754667137" sldId="386"/>
            <ac:grpSpMk id="43" creationId="{DB552136-D29E-EDA2-89A1-0DBF11CE3420}"/>
          </ac:grpSpMkLst>
        </pc:grpChg>
        <pc:grpChg chg="add del mod">
          <ac:chgData name="代數白痴 顧" userId="316db6a4f7ef8138" providerId="LiveId" clId="{BC4C418C-2448-478E-8648-316E8421B4D4}" dt="2023-09-21T00:02:28.617" v="741" actId="165"/>
          <ac:grpSpMkLst>
            <pc:docMk/>
            <pc:sldMk cId="754667137" sldId="386"/>
            <ac:grpSpMk id="100" creationId="{8145FC93-80AF-4C17-6F28-C2F7F4FCE241}"/>
          </ac:grpSpMkLst>
        </pc:grpChg>
        <pc:grpChg chg="add mod topLvl">
          <ac:chgData name="代數白痴 顧" userId="316db6a4f7ef8138" providerId="LiveId" clId="{BC4C418C-2448-478E-8648-316E8421B4D4}" dt="2023-09-22T05:26:31.741" v="4514" actId="164"/>
          <ac:grpSpMkLst>
            <pc:docMk/>
            <pc:sldMk cId="754667137" sldId="386"/>
            <ac:grpSpMk id="121" creationId="{4172A6B1-D41B-6461-7957-C7B611058D7B}"/>
          </ac:grpSpMkLst>
        </pc:grpChg>
        <pc:grpChg chg="add del mod">
          <ac:chgData name="代數白痴 顧" userId="316db6a4f7ef8138" providerId="LiveId" clId="{BC4C418C-2448-478E-8648-316E8421B4D4}" dt="2023-09-22T05:08:39.695" v="3847" actId="165"/>
          <ac:grpSpMkLst>
            <pc:docMk/>
            <pc:sldMk cId="754667137" sldId="386"/>
            <ac:grpSpMk id="164" creationId="{ABBB0B38-3B73-7C7A-390D-D0FAF877D0A7}"/>
          </ac:grpSpMkLst>
        </pc:grpChg>
        <pc:graphicFrameChg chg="add mod">
          <ac:chgData name="代數白痴 顧" userId="316db6a4f7ef8138" providerId="LiveId" clId="{BC4C418C-2448-478E-8648-316E8421B4D4}" dt="2023-09-22T05:05:21.629" v="3160" actId="1038"/>
          <ac:graphicFrameMkLst>
            <pc:docMk/>
            <pc:sldMk cId="754667137" sldId="386"/>
            <ac:graphicFrameMk id="2" creationId="{BC59AAED-E4F9-D1D1-66B7-C0665BCCA384}"/>
          </ac:graphicFrameMkLst>
        </pc:graphicFrameChg>
        <pc:graphicFrameChg chg="add mod">
          <ac:chgData name="代數白痴 顧" userId="316db6a4f7ef8138" providerId="LiveId" clId="{BC4C418C-2448-478E-8648-316E8421B4D4}" dt="2023-09-22T05:08:05.503" v="3803" actId="1036"/>
          <ac:graphicFrameMkLst>
            <pc:docMk/>
            <pc:sldMk cId="754667137" sldId="386"/>
            <ac:graphicFrameMk id="14" creationId="{49512D5C-6014-99C4-3E01-7B791DE5ADC2}"/>
          </ac:graphicFrameMkLst>
        </pc:graphicFrameChg>
        <pc:graphicFrameChg chg="add mod">
          <ac:chgData name="代數白痴 顧" userId="316db6a4f7ef8138" providerId="LiveId" clId="{BC4C418C-2448-478E-8648-316E8421B4D4}" dt="2023-09-22T05:08:33.181" v="3846" actId="1037"/>
          <ac:graphicFrameMkLst>
            <pc:docMk/>
            <pc:sldMk cId="754667137" sldId="386"/>
            <ac:graphicFrameMk id="16" creationId="{804DFCA3-9D6D-1E83-31A8-A2699FEDDEEF}"/>
          </ac:graphicFrameMkLst>
        </pc:graphicFrameChg>
        <pc:graphicFrameChg chg="add mod">
          <ac:chgData name="代數白痴 顧" userId="316db6a4f7ef8138" providerId="LiveId" clId="{BC4C418C-2448-478E-8648-316E8421B4D4}" dt="2023-09-22T05:26:31.741" v="4514" actId="164"/>
          <ac:graphicFrameMkLst>
            <pc:docMk/>
            <pc:sldMk cId="754667137" sldId="386"/>
            <ac:graphicFrameMk id="28" creationId="{9FF47D7F-B328-DD14-FFEA-DFECC9DDE2A5}"/>
          </ac:graphicFrameMkLst>
        </pc:graphicFrameChg>
        <pc:graphicFrameChg chg="add mod">
          <ac:chgData name="代數白痴 顧" userId="316db6a4f7ef8138" providerId="LiveId" clId="{BC4C418C-2448-478E-8648-316E8421B4D4}" dt="2023-09-22T05:26:31.741" v="4514" actId="164"/>
          <ac:graphicFrameMkLst>
            <pc:docMk/>
            <pc:sldMk cId="754667137" sldId="386"/>
            <ac:graphicFrameMk id="31" creationId="{FF3A6F6A-B52D-B69F-A390-5EA952DB1ECE}"/>
          </ac:graphicFrameMkLst>
        </pc:graphicFrameChg>
        <pc:graphicFrameChg chg="add mod">
          <ac:chgData name="代數白痴 顧" userId="316db6a4f7ef8138" providerId="LiveId" clId="{BC4C418C-2448-478E-8648-316E8421B4D4}" dt="2023-09-22T05:26:31.741" v="4514" actId="164"/>
          <ac:graphicFrameMkLst>
            <pc:docMk/>
            <pc:sldMk cId="754667137" sldId="386"/>
            <ac:graphicFrameMk id="32" creationId="{34F34675-E82E-FF7E-FBB0-16B11743667A}"/>
          </ac:graphicFrameMkLst>
        </pc:graphicFrameChg>
        <pc:graphicFrameChg chg="add mod">
          <ac:chgData name="代數白痴 顧" userId="316db6a4f7ef8138" providerId="LiveId" clId="{BC4C418C-2448-478E-8648-316E8421B4D4}" dt="2023-09-22T05:26:31.741" v="4514" actId="164"/>
          <ac:graphicFrameMkLst>
            <pc:docMk/>
            <pc:sldMk cId="754667137" sldId="386"/>
            <ac:graphicFrameMk id="33" creationId="{A0D06723-81C8-8D36-6893-2DDE08B3EBEB}"/>
          </ac:graphicFrameMkLst>
        </pc:graphicFrameChg>
        <pc:picChg chg="add del mod">
          <ac:chgData name="代數白痴 顧" userId="316db6a4f7ef8138" providerId="LiveId" clId="{BC4C418C-2448-478E-8648-316E8421B4D4}" dt="2023-09-21T00:00:04.050" v="714" actId="478"/>
          <ac:picMkLst>
            <pc:docMk/>
            <pc:sldMk cId="754667137" sldId="386"/>
            <ac:picMk id="8" creationId="{97C168C2-1AAD-1861-20FF-BBAFD2B524B8}"/>
          </ac:picMkLst>
        </pc:picChg>
        <pc:picChg chg="add del mod">
          <ac:chgData name="代數白痴 顧" userId="316db6a4f7ef8138" providerId="LiveId" clId="{BC4C418C-2448-478E-8648-316E8421B4D4}" dt="2023-09-22T05:08:59.708" v="3851" actId="478"/>
          <ac:picMkLst>
            <pc:docMk/>
            <pc:sldMk cId="754667137" sldId="386"/>
            <ac:picMk id="17" creationId="{FD31AC68-FFA7-AA79-D6B9-AFC3F5ED2351}"/>
          </ac:picMkLst>
        </pc:picChg>
        <pc:picChg chg="add mod">
          <ac:chgData name="代數白痴 顧" userId="316db6a4f7ef8138" providerId="LiveId" clId="{BC4C418C-2448-478E-8648-316E8421B4D4}" dt="2023-09-22T05:13:04.942" v="3871" actId="1076"/>
          <ac:picMkLst>
            <pc:docMk/>
            <pc:sldMk cId="754667137" sldId="386"/>
            <ac:picMk id="20" creationId="{05B00E74-0EFA-1A16-8548-1ABA9F5DE776}"/>
          </ac:picMkLst>
        </pc:picChg>
        <pc:picChg chg="add mod">
          <ac:chgData name="代數白痴 顧" userId="316db6a4f7ef8138" providerId="LiveId" clId="{BC4C418C-2448-478E-8648-316E8421B4D4}" dt="2023-09-22T05:26:31.741" v="4514" actId="164"/>
          <ac:picMkLst>
            <pc:docMk/>
            <pc:sldMk cId="754667137" sldId="386"/>
            <ac:picMk id="36" creationId="{142A36C4-EA4F-CD58-0463-5AA7F2960599}"/>
          </ac:picMkLst>
        </pc:picChg>
        <pc:picChg chg="add del mod">
          <ac:chgData name="代數白痴 顧" userId="316db6a4f7ef8138" providerId="LiveId" clId="{BC4C418C-2448-478E-8648-316E8421B4D4}" dt="2023-09-21T00:51:43.387" v="997" actId="478"/>
          <ac:picMkLst>
            <pc:docMk/>
            <pc:sldMk cId="754667137" sldId="386"/>
            <ac:picMk id="131" creationId="{C6B2DA7A-4F2A-F74A-5ECE-9BA42540F829}"/>
          </ac:picMkLst>
        </pc:picChg>
        <pc:cxnChg chg="add mod">
          <ac:chgData name="代數白痴 顧" userId="316db6a4f7ef8138" providerId="LiveId" clId="{BC4C418C-2448-478E-8648-316E8421B4D4}" dt="2023-09-22T05:06:30.980" v="3245" actId="1038"/>
          <ac:cxnSpMkLst>
            <pc:docMk/>
            <pc:sldMk cId="754667137" sldId="386"/>
            <ac:cxnSpMk id="3" creationId="{6A286D77-4CAA-9C16-A506-28BBD1EC5CD3}"/>
          </ac:cxnSpMkLst>
        </pc:cxnChg>
        <pc:cxnChg chg="add mod">
          <ac:chgData name="代數白痴 顧" userId="316db6a4f7ef8138" providerId="LiveId" clId="{BC4C418C-2448-478E-8648-316E8421B4D4}" dt="2023-09-22T05:06:38.228" v="3312" actId="1038"/>
          <ac:cxnSpMkLst>
            <pc:docMk/>
            <pc:sldMk cId="754667137" sldId="386"/>
            <ac:cxnSpMk id="5" creationId="{1384F47A-8CF6-5821-3B3E-3FF3D57DE0F9}"/>
          </ac:cxnSpMkLst>
        </pc:cxnChg>
        <pc:cxnChg chg="add mod">
          <ac:chgData name="代數白痴 顧" userId="316db6a4f7ef8138" providerId="LiveId" clId="{BC4C418C-2448-478E-8648-316E8421B4D4}" dt="2023-09-22T05:06:49.967" v="3422" actId="1038"/>
          <ac:cxnSpMkLst>
            <pc:docMk/>
            <pc:sldMk cId="754667137" sldId="386"/>
            <ac:cxnSpMk id="6" creationId="{B20D77E5-8111-71B0-A0BD-12C4F06B6565}"/>
          </ac:cxnSpMkLst>
        </pc:cxnChg>
        <pc:cxnChg chg="add mod">
          <ac:chgData name="代數白痴 顧" userId="316db6a4f7ef8138" providerId="LiveId" clId="{BC4C418C-2448-478E-8648-316E8421B4D4}" dt="2023-09-22T05:07:10.509" v="3613" actId="14100"/>
          <ac:cxnSpMkLst>
            <pc:docMk/>
            <pc:sldMk cId="754667137" sldId="386"/>
            <ac:cxnSpMk id="8" creationId="{DF86CED7-9CEC-FF3C-1A8D-8E2622439DDD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11" creationId="{E4DF225D-C1A1-9242-AAB2-5EEFA2345930}"/>
          </ac:cxnSpMkLst>
        </pc:cxnChg>
        <pc:cxnChg chg="add mod">
          <ac:chgData name="代數白痴 顧" userId="316db6a4f7ef8138" providerId="LiveId" clId="{BC4C418C-2448-478E-8648-316E8421B4D4}" dt="2023-09-22T05:07:20.858" v="3680" actId="1037"/>
          <ac:cxnSpMkLst>
            <pc:docMk/>
            <pc:sldMk cId="754667137" sldId="386"/>
            <ac:cxnSpMk id="11" creationId="{F0AE64F3-518D-B6EA-04FF-D1937CC2A38B}"/>
          </ac:cxnSpMkLst>
        </pc:cxnChg>
        <pc:cxnChg chg="add mod">
          <ac:chgData name="代數白痴 顧" userId="316db6a4f7ef8138" providerId="LiveId" clId="{BC4C418C-2448-478E-8648-316E8421B4D4}" dt="2023-09-22T05:07:26.913" v="3730" actId="1038"/>
          <ac:cxnSpMkLst>
            <pc:docMk/>
            <pc:sldMk cId="754667137" sldId="386"/>
            <ac:cxnSpMk id="12" creationId="{26C449C4-CF26-6A41-3A7B-DBCC0F388568}"/>
          </ac:cxnSpMkLst>
        </pc:cxnChg>
        <pc:cxnChg chg="add del mod">
          <ac:chgData name="代數白痴 顧" userId="316db6a4f7ef8138" providerId="LiveId" clId="{BC4C418C-2448-478E-8648-316E8421B4D4}" dt="2023-09-20T23:54:52.490" v="664" actId="478"/>
          <ac:cxnSpMkLst>
            <pc:docMk/>
            <pc:sldMk cId="754667137" sldId="386"/>
            <ac:cxnSpMk id="12" creationId="{FE44919D-A61E-B6AF-5244-9ECCDB0DD3F9}"/>
          </ac:cxnSpMkLst>
        </pc:cxnChg>
        <pc:cxnChg chg="add mod">
          <ac:chgData name="代數白痴 顧" userId="316db6a4f7ef8138" providerId="LiveId" clId="{BC4C418C-2448-478E-8648-316E8421B4D4}" dt="2023-09-22T05:07:38.353" v="3781" actId="1038"/>
          <ac:cxnSpMkLst>
            <pc:docMk/>
            <pc:sldMk cId="754667137" sldId="386"/>
            <ac:cxnSpMk id="13" creationId="{C6411A11-EE52-A6B2-5475-181CB77F2E13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14" creationId="{29E321DE-739E-5589-734F-19544167270D}"/>
          </ac:cxnSpMkLst>
        </pc:cxnChg>
        <pc:cxnChg chg="add del mod">
          <ac:chgData name="代數白痴 顧" userId="316db6a4f7ef8138" providerId="LiveId" clId="{BC4C418C-2448-478E-8648-316E8421B4D4}" dt="2023-09-22T05:01:55.351" v="2862" actId="478"/>
          <ac:cxnSpMkLst>
            <pc:docMk/>
            <pc:sldMk cId="754667137" sldId="386"/>
            <ac:cxnSpMk id="15" creationId="{AF25661D-5705-A874-2446-E9A6CD164FCB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20" creationId="{637BF08F-B6FD-D2C7-C0A9-663D8DB4221A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22" creationId="{9847AC17-8F88-BE6C-1472-A5AF95A36B6F}"/>
          </ac:cxnSpMkLst>
        </pc:cxnChg>
        <pc:cxnChg chg="add del mod">
          <ac:chgData name="代數白痴 顧" userId="316db6a4f7ef8138" providerId="LiveId" clId="{BC4C418C-2448-478E-8648-316E8421B4D4}" dt="2023-09-21T00:02:16.954" v="738" actId="478"/>
          <ac:cxnSpMkLst>
            <pc:docMk/>
            <pc:sldMk cId="754667137" sldId="386"/>
            <ac:cxnSpMk id="25" creationId="{869234FE-16FE-9AE4-4196-B01E85DA31FC}"/>
          </ac:cxnSpMkLst>
        </pc:cxnChg>
        <pc:cxnChg chg="add del mod">
          <ac:chgData name="代數白痴 顧" userId="316db6a4f7ef8138" providerId="LiveId" clId="{BC4C418C-2448-478E-8648-316E8421B4D4}" dt="2023-09-21T00:02:16.954" v="738" actId="478"/>
          <ac:cxnSpMkLst>
            <pc:docMk/>
            <pc:sldMk cId="754667137" sldId="386"/>
            <ac:cxnSpMk id="27" creationId="{D7485DA5-47AC-860F-CD0D-B394DCF9A882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28" creationId="{9ACD6245-8D7A-56B5-54A3-DC4F21608589}"/>
          </ac:cxnSpMkLst>
        </pc:cxnChg>
        <pc:cxnChg chg="add del mod">
          <ac:chgData name="代數白痴 顧" userId="316db6a4f7ef8138" providerId="LiveId" clId="{BC4C418C-2448-478E-8648-316E8421B4D4}" dt="2023-09-22T05:21:35.132" v="4483" actId="478"/>
          <ac:cxnSpMkLst>
            <pc:docMk/>
            <pc:sldMk cId="754667137" sldId="386"/>
            <ac:cxnSpMk id="30" creationId="{E5B57ACA-B501-0BFC-A063-3673A3D73556}"/>
          </ac:cxnSpMkLst>
        </pc:cxnChg>
        <pc:cxnChg chg="add del mod">
          <ac:chgData name="代數白痴 顧" userId="316db6a4f7ef8138" providerId="LiveId" clId="{BC4C418C-2448-478E-8648-316E8421B4D4}" dt="2023-09-21T00:02:16.954" v="738" actId="478"/>
          <ac:cxnSpMkLst>
            <pc:docMk/>
            <pc:sldMk cId="754667137" sldId="386"/>
            <ac:cxnSpMk id="31" creationId="{31BAE594-6151-7D55-2AA3-88E304A70184}"/>
          </ac:cxnSpMkLst>
        </pc:cxnChg>
        <pc:cxnChg chg="add del mod">
          <ac:chgData name="代數白痴 顧" userId="316db6a4f7ef8138" providerId="LiveId" clId="{BC4C418C-2448-478E-8648-316E8421B4D4}" dt="2023-09-21T00:02:16.954" v="738" actId="478"/>
          <ac:cxnSpMkLst>
            <pc:docMk/>
            <pc:sldMk cId="754667137" sldId="386"/>
            <ac:cxnSpMk id="33" creationId="{0CAC0108-4978-05C1-3AD5-A7FAA6ED5378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37" creationId="{3D171F9D-5482-2848-D5B5-9ACBF367EF06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38" creationId="{C24963F8-DCB2-E10A-1CEF-C20D4AA69C9A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42" creationId="{959C991D-0B61-7376-6A1C-ED396308A203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43" creationId="{C1C6507E-1F83-3C2B-C749-E08AE4648031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44" creationId="{0E218771-1ABE-ED67-90AF-E17269FEF8A0}"/>
          </ac:cxnSpMkLst>
        </pc:cxnChg>
        <pc:cxnChg chg="add del">
          <ac:chgData name="代數白痴 顧" userId="316db6a4f7ef8138" providerId="LiveId" clId="{BC4C418C-2448-478E-8648-316E8421B4D4}" dt="2023-09-22T05:27:21.441" v="4516" actId="478"/>
          <ac:cxnSpMkLst>
            <pc:docMk/>
            <pc:sldMk cId="754667137" sldId="386"/>
            <ac:cxnSpMk id="45" creationId="{D86D9419-A41A-9765-3855-7E5154DCBAD9}"/>
          </ac:cxnSpMkLst>
        </pc:cxnChg>
        <pc:cxnChg chg="add mod">
          <ac:chgData name="代數白痴 顧" userId="316db6a4f7ef8138" providerId="LiveId" clId="{BC4C418C-2448-478E-8648-316E8421B4D4}" dt="2023-09-22T05:28:14.165" v="4526" actId="14100"/>
          <ac:cxnSpMkLst>
            <pc:docMk/>
            <pc:sldMk cId="754667137" sldId="386"/>
            <ac:cxnSpMk id="47" creationId="{6FCC769F-1246-9E94-7644-F0AAC82CD965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47" creationId="{A278C6D2-6C9A-F873-C7F9-2327A1069319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48" creationId="{DCFE519E-5BF6-F942-C51A-EE58CDD239E9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52" creationId="{458169C0-9F16-1266-7E10-2364780B527B}"/>
          </ac:cxnSpMkLst>
        </pc:cxnChg>
        <pc:cxnChg chg="add mod">
          <ac:chgData name="代數白痴 顧" userId="316db6a4f7ef8138" providerId="LiveId" clId="{BC4C418C-2448-478E-8648-316E8421B4D4}" dt="2023-09-22T05:28:45.574" v="4533" actId="14100"/>
          <ac:cxnSpMkLst>
            <pc:docMk/>
            <pc:sldMk cId="754667137" sldId="386"/>
            <ac:cxnSpMk id="52" creationId="{A749916C-6F43-BF2C-6373-6CB2C391642F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53" creationId="{67CCF68D-CB3E-4BC6-14A5-13F3587A75F4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54" creationId="{ED4954EE-1CA0-0FB7-310E-BAA3EEC6BED9}"/>
          </ac:cxnSpMkLst>
        </pc:cxnChg>
        <pc:cxnChg chg="add mod">
          <ac:chgData name="代數白痴 顧" userId="316db6a4f7ef8138" providerId="LiveId" clId="{BC4C418C-2448-478E-8648-316E8421B4D4}" dt="2023-09-22T05:29:31.189" v="4543" actId="14100"/>
          <ac:cxnSpMkLst>
            <pc:docMk/>
            <pc:sldMk cId="754667137" sldId="386"/>
            <ac:cxnSpMk id="56" creationId="{CB86CEDD-C98A-1E57-5E0B-A6D6B6C3227C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57" creationId="{B03DCD9E-4E72-7E05-ADC9-E2E6799EDE10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58" creationId="{417003E0-44F4-CC76-5A29-BE36D43210E5}"/>
          </ac:cxnSpMkLst>
        </pc:cxnChg>
        <pc:cxnChg chg="add mod">
          <ac:chgData name="代數白痴 顧" userId="316db6a4f7ef8138" providerId="LiveId" clId="{BC4C418C-2448-478E-8648-316E8421B4D4}" dt="2023-09-22T05:30:10.205" v="4548" actId="14100"/>
          <ac:cxnSpMkLst>
            <pc:docMk/>
            <pc:sldMk cId="754667137" sldId="386"/>
            <ac:cxnSpMk id="62" creationId="{5D09F3A5-F2BF-9AF2-5F71-D7DCFEE671EF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63" creationId="{CC7EF02B-06F2-68BC-FA85-D1548B24DA9B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64" creationId="{A6B2FA41-AB03-2A3F-998A-EE8E12452481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65" creationId="{DFBFA1AE-52B4-3545-31DA-F93B9A012BAF}"/>
          </ac:cxnSpMkLst>
        </pc:cxnChg>
        <pc:cxnChg chg="add del mod">
          <ac:chgData name="代數白痴 顧" userId="316db6a4f7ef8138" providerId="LiveId" clId="{BC4C418C-2448-478E-8648-316E8421B4D4}" dt="2023-09-21T00:02:16.954" v="738" actId="478"/>
          <ac:cxnSpMkLst>
            <pc:docMk/>
            <pc:sldMk cId="754667137" sldId="386"/>
            <ac:cxnSpMk id="72" creationId="{2EC6A9AB-46CE-DDB3-222C-31C64C92BD0D}"/>
          </ac:cxnSpMkLst>
        </pc:cxnChg>
        <pc:cxnChg chg="add del mod">
          <ac:chgData name="代數白痴 顧" userId="316db6a4f7ef8138" providerId="LiveId" clId="{BC4C418C-2448-478E-8648-316E8421B4D4}" dt="2023-09-21T00:02:16.954" v="738" actId="478"/>
          <ac:cxnSpMkLst>
            <pc:docMk/>
            <pc:sldMk cId="754667137" sldId="386"/>
            <ac:cxnSpMk id="75" creationId="{E48799C8-F485-C763-B73C-FBA345AC918F}"/>
          </ac:cxnSpMkLst>
        </pc:cxnChg>
        <pc:cxnChg chg="add del mod">
          <ac:chgData name="代數白痴 顧" userId="316db6a4f7ef8138" providerId="LiveId" clId="{BC4C418C-2448-478E-8648-316E8421B4D4}" dt="2023-09-21T00:02:16.954" v="738" actId="478"/>
          <ac:cxnSpMkLst>
            <pc:docMk/>
            <pc:sldMk cId="754667137" sldId="386"/>
            <ac:cxnSpMk id="78" creationId="{CBEA46F2-6179-5E95-C005-471A7084C604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81" creationId="{20D8CF43-D3A2-0C83-163A-CDF3C1EF4106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86" creationId="{C9C0C1C7-26B1-8C15-B829-6BF6BB8BAEB1}"/>
          </ac:cxnSpMkLst>
        </pc:cxnChg>
        <pc:cxnChg chg="add del mod topLvl">
          <ac:chgData name="代數白痴 顧" userId="316db6a4f7ef8138" providerId="LiveId" clId="{BC4C418C-2448-478E-8648-316E8421B4D4}" dt="2023-09-22T05:01:55.351" v="2862" actId="478"/>
          <ac:cxnSpMkLst>
            <pc:docMk/>
            <pc:sldMk cId="754667137" sldId="386"/>
            <ac:cxnSpMk id="89" creationId="{A9ACC9B3-2C6D-DB5F-0CE0-E5FEFDF43C33}"/>
          </ac:cxnSpMkLst>
        </pc:cxnChg>
        <pc:cxnChg chg="add del mod topLvl">
          <ac:chgData name="代數白痴 顧" userId="316db6a4f7ef8138" providerId="LiveId" clId="{BC4C418C-2448-478E-8648-316E8421B4D4}" dt="2023-09-22T05:01:55.351" v="2862" actId="478"/>
          <ac:cxnSpMkLst>
            <pc:docMk/>
            <pc:sldMk cId="754667137" sldId="386"/>
            <ac:cxnSpMk id="91" creationId="{EF140235-2DB4-0FF0-77C6-B08A0E82DC99}"/>
          </ac:cxnSpMkLst>
        </pc:cxnChg>
        <pc:cxnChg chg="add del mod topLvl">
          <ac:chgData name="代數白痴 顧" userId="316db6a4f7ef8138" providerId="LiveId" clId="{BC4C418C-2448-478E-8648-316E8421B4D4}" dt="2023-09-22T05:01:55.351" v="2862" actId="478"/>
          <ac:cxnSpMkLst>
            <pc:docMk/>
            <pc:sldMk cId="754667137" sldId="386"/>
            <ac:cxnSpMk id="92" creationId="{21D69562-5FAE-E43D-1416-D7FBA320B28A}"/>
          </ac:cxnSpMkLst>
        </pc:cxnChg>
        <pc:cxnChg chg="add del mod topLvl">
          <ac:chgData name="代數白痴 顧" userId="316db6a4f7ef8138" providerId="LiveId" clId="{BC4C418C-2448-478E-8648-316E8421B4D4}" dt="2023-09-22T05:01:55.351" v="2862" actId="478"/>
          <ac:cxnSpMkLst>
            <pc:docMk/>
            <pc:sldMk cId="754667137" sldId="386"/>
            <ac:cxnSpMk id="93" creationId="{BC2CEA5C-DA60-2E1B-2A24-372276078C0C}"/>
          </ac:cxnSpMkLst>
        </pc:cxnChg>
        <pc:cxnChg chg="add del mod topLvl">
          <ac:chgData name="代數白痴 顧" userId="316db6a4f7ef8138" providerId="LiveId" clId="{BC4C418C-2448-478E-8648-316E8421B4D4}" dt="2023-09-22T05:01:55.351" v="2862" actId="478"/>
          <ac:cxnSpMkLst>
            <pc:docMk/>
            <pc:sldMk cId="754667137" sldId="386"/>
            <ac:cxnSpMk id="94" creationId="{64484339-ED69-FED8-5374-F64F9CF6CFC3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95" creationId="{71092705-B531-CE26-7913-650BD3A86BD1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96" creationId="{32E7D953-FFA9-044A-DD0E-CFFF40D4BCC0}"/>
          </ac:cxnSpMkLst>
        </pc:cxnChg>
        <pc:cxnChg chg="add del mod topLvl">
          <ac:chgData name="代數白痴 顧" userId="316db6a4f7ef8138" providerId="LiveId" clId="{BC4C418C-2448-478E-8648-316E8421B4D4}" dt="2023-09-22T05:01:55.351" v="2862" actId="478"/>
          <ac:cxnSpMkLst>
            <pc:docMk/>
            <pc:sldMk cId="754667137" sldId="386"/>
            <ac:cxnSpMk id="97" creationId="{CFA58F4D-4F91-BEFB-9900-96352792EA10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98" creationId="{660C9326-92A0-7CCA-AC14-CAB135B61165}"/>
          </ac:cxnSpMkLst>
        </pc:cxnChg>
        <pc:cxnChg chg="add del mod topLvl">
          <ac:chgData name="代數白痴 顧" userId="316db6a4f7ef8138" providerId="LiveId" clId="{BC4C418C-2448-478E-8648-316E8421B4D4}" dt="2023-09-22T05:01:55.351" v="2862" actId="478"/>
          <ac:cxnSpMkLst>
            <pc:docMk/>
            <pc:sldMk cId="754667137" sldId="386"/>
            <ac:cxnSpMk id="99" creationId="{800A1295-FE40-889A-9644-36A44073C96E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108" creationId="{77847ECA-8683-2B88-AF25-58C2EF244C8E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109" creationId="{78CC8531-E4E8-EC35-2837-672879D79BE4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110" creationId="{94E3FB83-FA3F-3750-0573-D98A23F315CC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113" creationId="{4BE020D8-51FD-7463-7994-32F301490CCA}"/>
          </ac:cxnSpMkLst>
        </pc:cxnChg>
        <pc:cxnChg chg="mod">
          <ac:chgData name="代數白痴 顧" userId="316db6a4f7ef8138" providerId="LiveId" clId="{BC4C418C-2448-478E-8648-316E8421B4D4}" dt="2023-09-22T05:21:25.629" v="4482" actId="14100"/>
          <ac:cxnSpMkLst>
            <pc:docMk/>
            <pc:sldMk cId="754667137" sldId="386"/>
            <ac:cxnSpMk id="122" creationId="{16CD59A0-6606-B838-E37D-B62392787CE5}"/>
          </ac:cxnSpMkLst>
        </pc:cxnChg>
        <pc:cxnChg chg="add mod topLvl">
          <ac:chgData name="代數白痴 顧" userId="316db6a4f7ef8138" providerId="LiveId" clId="{BC4C418C-2448-478E-8648-316E8421B4D4}" dt="2023-09-22T05:26:31.741" v="4514" actId="164"/>
          <ac:cxnSpMkLst>
            <pc:docMk/>
            <pc:sldMk cId="754667137" sldId="386"/>
            <ac:cxnSpMk id="128" creationId="{92197440-A666-3AB7-E897-029870B06878}"/>
          </ac:cxnSpMkLst>
        </pc:cxnChg>
        <pc:cxnChg chg="add del mod topLvl">
          <ac:chgData name="代數白痴 顧" userId="316db6a4f7ef8138" providerId="LiveId" clId="{BC4C418C-2448-478E-8648-316E8421B4D4}" dt="2023-09-22T05:08:41.872" v="3848" actId="478"/>
          <ac:cxnSpMkLst>
            <pc:docMk/>
            <pc:sldMk cId="754667137" sldId="386"/>
            <ac:cxnSpMk id="134" creationId="{3D69CC68-C703-A39D-B9E4-432A1C65CC28}"/>
          </ac:cxnSpMkLst>
        </pc:cxnChg>
        <pc:cxnChg chg="add del mod topLvl">
          <ac:chgData name="代數白痴 顧" userId="316db6a4f7ef8138" providerId="LiveId" clId="{BC4C418C-2448-478E-8648-316E8421B4D4}" dt="2023-09-22T05:08:41.872" v="3848" actId="478"/>
          <ac:cxnSpMkLst>
            <pc:docMk/>
            <pc:sldMk cId="754667137" sldId="386"/>
            <ac:cxnSpMk id="137" creationId="{F12E6A03-247A-EFD9-CA97-788B1CF18BF7}"/>
          </ac:cxnSpMkLst>
        </pc:cxnChg>
        <pc:cxnChg chg="add del mod topLvl">
          <ac:chgData name="代數白痴 顧" userId="316db6a4f7ef8138" providerId="LiveId" clId="{BC4C418C-2448-478E-8648-316E8421B4D4}" dt="2023-09-22T05:08:41.872" v="3848" actId="478"/>
          <ac:cxnSpMkLst>
            <pc:docMk/>
            <pc:sldMk cId="754667137" sldId="386"/>
            <ac:cxnSpMk id="139" creationId="{E102C109-6E6A-1673-603A-9BE73BCB277F}"/>
          </ac:cxnSpMkLst>
        </pc:cxnChg>
        <pc:cxnChg chg="add del mod topLvl">
          <ac:chgData name="代數白痴 顧" userId="316db6a4f7ef8138" providerId="LiveId" clId="{BC4C418C-2448-478E-8648-316E8421B4D4}" dt="2023-09-22T05:08:41.872" v="3848" actId="478"/>
          <ac:cxnSpMkLst>
            <pc:docMk/>
            <pc:sldMk cId="754667137" sldId="386"/>
            <ac:cxnSpMk id="141" creationId="{69DDB54A-6FD3-0E21-2B1F-C96865682424}"/>
          </ac:cxnSpMkLst>
        </pc:cxnChg>
        <pc:cxnChg chg="add del mod topLvl">
          <ac:chgData name="代數白痴 顧" userId="316db6a4f7ef8138" providerId="LiveId" clId="{BC4C418C-2448-478E-8648-316E8421B4D4}" dt="2023-09-22T05:08:41.872" v="3848" actId="478"/>
          <ac:cxnSpMkLst>
            <pc:docMk/>
            <pc:sldMk cId="754667137" sldId="386"/>
            <ac:cxnSpMk id="144" creationId="{19087189-9E4E-0ECF-6A39-95914E3DC8D8}"/>
          </ac:cxnSpMkLst>
        </pc:cxnChg>
        <pc:cxnChg chg="add del mod topLvl">
          <ac:chgData name="代數白痴 顧" userId="316db6a4f7ef8138" providerId="LiveId" clId="{BC4C418C-2448-478E-8648-316E8421B4D4}" dt="2023-09-22T05:08:41.872" v="3848" actId="478"/>
          <ac:cxnSpMkLst>
            <pc:docMk/>
            <pc:sldMk cId="754667137" sldId="386"/>
            <ac:cxnSpMk id="146" creationId="{FA518E53-9A62-6667-A9EF-968A0BD22286}"/>
          </ac:cxnSpMkLst>
        </pc:cxnChg>
        <pc:cxnChg chg="add del mod topLvl">
          <ac:chgData name="代數白痴 顧" userId="316db6a4f7ef8138" providerId="LiveId" clId="{BC4C418C-2448-478E-8648-316E8421B4D4}" dt="2023-09-22T05:08:41.872" v="3848" actId="478"/>
          <ac:cxnSpMkLst>
            <pc:docMk/>
            <pc:sldMk cId="754667137" sldId="386"/>
            <ac:cxnSpMk id="148" creationId="{0067764E-1A9F-FE78-8B09-878B1B55A848}"/>
          </ac:cxnSpMkLst>
        </pc:cxnChg>
      </pc:sldChg>
      <pc:sldChg chg="addSp delSp modSp mod modTransition modAnim">
        <pc:chgData name="代數白痴 顧" userId="316db6a4f7ef8138" providerId="LiveId" clId="{BC4C418C-2448-478E-8648-316E8421B4D4}" dt="2023-09-22T05:30:58.700" v="4557"/>
        <pc:sldMkLst>
          <pc:docMk/>
          <pc:sldMk cId="731354489" sldId="387"/>
        </pc:sldMkLst>
        <pc:spChg chg="mod">
          <ac:chgData name="代數白痴 顧" userId="316db6a4f7ef8138" providerId="LiveId" clId="{BC4C418C-2448-478E-8648-316E8421B4D4}" dt="2023-09-21T05:12:42.143" v="1746" actId="2057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BC4C418C-2448-478E-8648-316E8421B4D4}" dt="2023-09-21T05:09:56.081" v="1742" actId="113"/>
          <ac:spMkLst>
            <pc:docMk/>
            <pc:sldMk cId="731354489" sldId="387"/>
            <ac:spMk id="11" creationId="{E1DEF969-CD1F-71E8-E876-61349B137731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14" creationId="{EB6FF485-E290-0FBD-D967-A080D739E71E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15" creationId="{2CAA7C15-4F75-2E7B-6C11-C68D7DB2A663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16" creationId="{979707CA-0C4F-337D-E5E0-7F7B76585B39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17" creationId="{B1F4E0DE-224E-DFB5-997D-5D69DC8E4A3A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18" creationId="{84371D54-26EF-EC22-850D-E1EAB71C676A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19" creationId="{307685F2-86C6-09D4-DD9D-218DC8AC6FA8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20" creationId="{2F65B4B8-2EEB-5C18-FE66-11681A8B03AF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21" creationId="{45D868B3-FA06-E813-016A-7BE9142C68E1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22" creationId="{0281B1C8-4EF1-A744-43F4-6108A8718B79}"/>
          </ac:spMkLst>
        </pc:spChg>
        <pc:spChg chg="mod">
          <ac:chgData name="代數白痴 顧" userId="316db6a4f7ef8138" providerId="LiveId" clId="{BC4C418C-2448-478E-8648-316E8421B4D4}" dt="2023-09-21T04:58:16.345" v="1096" actId="20577"/>
          <ac:spMkLst>
            <pc:docMk/>
            <pc:sldMk cId="731354489" sldId="387"/>
            <ac:spMk id="23" creationId="{00000000-0000-0000-0000-000000000000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24" creationId="{3C9AC322-BE2D-48B1-4E0E-6B0112E72684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25" creationId="{9B0A9701-8CE1-6372-0F59-E4434E25706A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26" creationId="{CC71955C-5A2C-B1A6-BEB4-4D4FC14A0EB8}"/>
          </ac:spMkLst>
        </pc:spChg>
        <pc:spChg chg="add del mod ord">
          <ac:chgData name="代數白痴 顧" userId="316db6a4f7ef8138" providerId="LiveId" clId="{BC4C418C-2448-478E-8648-316E8421B4D4}" dt="2023-09-21T05:42:20.252" v="2796" actId="478"/>
          <ac:spMkLst>
            <pc:docMk/>
            <pc:sldMk cId="731354489" sldId="387"/>
            <ac:spMk id="31" creationId="{D6D09BDD-DB2D-6131-42CF-492E9F205069}"/>
          </ac:spMkLst>
        </pc:spChg>
        <pc:spChg chg="add mod">
          <ac:chgData name="代數白痴 顧" userId="316db6a4f7ef8138" providerId="LiveId" clId="{BC4C418C-2448-478E-8648-316E8421B4D4}" dt="2023-09-21T05:43:54.829" v="2810" actId="692"/>
          <ac:spMkLst>
            <pc:docMk/>
            <pc:sldMk cId="731354489" sldId="387"/>
            <ac:spMk id="32" creationId="{DDE84B6D-837A-A1CA-F35B-9BA71731ACAB}"/>
          </ac:spMkLst>
        </pc:spChg>
        <pc:spChg chg="mod">
          <ac:chgData name="代數白痴 顧" userId="316db6a4f7ef8138" providerId="LiveId" clId="{BC4C418C-2448-478E-8648-316E8421B4D4}" dt="2023-09-21T05:01:25.483" v="1434" actId="20577"/>
          <ac:spMkLst>
            <pc:docMk/>
            <pc:sldMk cId="731354489" sldId="387"/>
            <ac:spMk id="60" creationId="{90ECAF3B-FFFF-A531-AFBE-31708C7D891C}"/>
          </ac:spMkLst>
        </pc:spChg>
        <pc:grpChg chg="mod">
          <ac:chgData name="代數白痴 顧" userId="316db6a4f7ef8138" providerId="LiveId" clId="{BC4C418C-2448-478E-8648-316E8421B4D4}" dt="2023-09-21T05:14:32.050" v="1751" actId="164"/>
          <ac:grpSpMkLst>
            <pc:docMk/>
            <pc:sldMk cId="731354489" sldId="387"/>
            <ac:grpSpMk id="5" creationId="{89C8AF9F-0B58-DD6F-FB5C-42B7BE73955B}"/>
          </ac:grpSpMkLst>
        </pc:grpChg>
        <pc:grpChg chg="add mod">
          <ac:chgData name="代數白痴 顧" userId="316db6a4f7ef8138" providerId="LiveId" clId="{BC4C418C-2448-478E-8648-316E8421B4D4}" dt="2023-09-21T05:14:32.050" v="1751" actId="164"/>
          <ac:grpSpMkLst>
            <pc:docMk/>
            <pc:sldMk cId="731354489" sldId="387"/>
            <ac:grpSpMk id="30" creationId="{19C2BAAD-889C-F7C4-FEB9-AD974E6C83D0}"/>
          </ac:grpSpMkLst>
        </pc:grpChg>
        <pc:picChg chg="add del mod">
          <ac:chgData name="代數白痴 顧" userId="316db6a4f7ef8138" providerId="LiveId" clId="{BC4C418C-2448-478E-8648-316E8421B4D4}" dt="2023-09-21T05:07:25.905" v="1499" actId="478"/>
          <ac:picMkLst>
            <pc:docMk/>
            <pc:sldMk cId="731354489" sldId="387"/>
            <ac:picMk id="8" creationId="{5FFF9FE7-FEE3-CA4B-FAEE-79B3E5331157}"/>
          </ac:picMkLst>
        </pc:picChg>
        <pc:picChg chg="add mod">
          <ac:chgData name="代數白痴 顧" userId="316db6a4f7ef8138" providerId="LiveId" clId="{BC4C418C-2448-478E-8648-316E8421B4D4}" dt="2023-09-21T05:34:15.005" v="2762" actId="1076"/>
          <ac:picMkLst>
            <pc:docMk/>
            <pc:sldMk cId="731354489" sldId="387"/>
            <ac:picMk id="13" creationId="{ACB4EDCF-5878-698C-6FCC-F11B8BD7F65A}"/>
          </ac:picMkLst>
        </pc:picChg>
        <pc:picChg chg="add mod">
          <ac:chgData name="代數白痴 顧" userId="316db6a4f7ef8138" providerId="LiveId" clId="{BC4C418C-2448-478E-8648-316E8421B4D4}" dt="2023-09-21T05:14:32.050" v="1751" actId="164"/>
          <ac:picMkLst>
            <pc:docMk/>
            <pc:sldMk cId="731354489" sldId="387"/>
            <ac:picMk id="29" creationId="{EEE0AA7A-CBD9-CDEC-A931-7CF70BA8ABF9}"/>
          </ac:picMkLst>
        </pc:picChg>
        <pc:cxnChg chg="add mod">
          <ac:chgData name="代數白痴 顧" userId="316db6a4f7ef8138" providerId="LiveId" clId="{BC4C418C-2448-478E-8648-316E8421B4D4}" dt="2023-09-21T05:01:19.297" v="1417" actId="1038"/>
          <ac:cxnSpMkLst>
            <pc:docMk/>
            <pc:sldMk cId="731354489" sldId="387"/>
            <ac:cxnSpMk id="3" creationId="{C5A77FD0-E06F-C897-3AB0-08C5DCB0801E}"/>
          </ac:cxnSpMkLst>
        </pc:cxnChg>
        <pc:cxnChg chg="add mod">
          <ac:chgData name="代數白痴 顧" userId="316db6a4f7ef8138" providerId="LiveId" clId="{BC4C418C-2448-478E-8648-316E8421B4D4}" dt="2023-09-21T05:01:15.223" v="1416" actId="1038"/>
          <ac:cxnSpMkLst>
            <pc:docMk/>
            <pc:sldMk cId="731354489" sldId="387"/>
            <ac:cxnSpMk id="4" creationId="{03227393-90B5-DEE6-AA19-E52BD04197B9}"/>
          </ac:cxnSpMkLst>
        </pc:cxnChg>
        <pc:cxnChg chg="mod">
          <ac:chgData name="代數白痴 顧" userId="316db6a4f7ef8138" providerId="LiveId" clId="{BC4C418C-2448-478E-8648-316E8421B4D4}" dt="2023-09-21T05:10:06.877" v="1744" actId="14100"/>
          <ac:cxnSpMkLst>
            <pc:docMk/>
            <pc:sldMk cId="731354489" sldId="387"/>
            <ac:cxnSpMk id="6" creationId="{A7B11E46-14D2-3034-B912-07129D071934}"/>
          </ac:cxnSpMkLst>
        </pc:cxnChg>
      </pc:sldChg>
      <pc:sldChg chg="modSp mod modTransition modNotesTx">
        <pc:chgData name="代數白痴 顧" userId="316db6a4f7ef8138" providerId="LiveId" clId="{BC4C418C-2448-478E-8648-316E8421B4D4}" dt="2023-09-22T05:30:58.698" v="4555"/>
        <pc:sldMkLst>
          <pc:docMk/>
          <pc:sldMk cId="151402070" sldId="390"/>
        </pc:sldMkLst>
        <pc:spChg chg="mod">
          <ac:chgData name="代數白痴 顧" userId="316db6a4f7ef8138" providerId="LiveId" clId="{BC4C418C-2448-478E-8648-316E8421B4D4}" dt="2023-09-22T05:01:29.033" v="2829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modTransition modAnim">
        <pc:chgData name="代數白痴 顧" userId="316db6a4f7ef8138" providerId="LiveId" clId="{BC4C418C-2448-478E-8648-316E8421B4D4}" dt="2023-09-22T05:30:58.701" v="4558"/>
        <pc:sldMkLst>
          <pc:docMk/>
          <pc:sldMk cId="2267038628" sldId="392"/>
        </pc:sldMkLst>
        <pc:spChg chg="add mod">
          <ac:chgData name="代數白痴 顧" userId="316db6a4f7ef8138" providerId="LiveId" clId="{BC4C418C-2448-478E-8648-316E8421B4D4}" dt="2023-09-21T05:23:33.678" v="2230" actId="692"/>
          <ac:spMkLst>
            <pc:docMk/>
            <pc:sldMk cId="2267038628" sldId="392"/>
            <ac:spMk id="7" creationId="{DCE27574-8451-35F2-4F58-D0EAD3136042}"/>
          </ac:spMkLst>
        </pc:spChg>
        <pc:spChg chg="mod">
          <ac:chgData name="代數白痴 顧" userId="316db6a4f7ef8138" providerId="LiveId" clId="{BC4C418C-2448-478E-8648-316E8421B4D4}" dt="2023-09-21T05:30:14.713" v="2702" actId="14100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BC4C418C-2448-478E-8648-316E8421B4D4}" dt="2023-09-21T05:27:05.085" v="2563" actId="1038"/>
          <ac:spMkLst>
            <pc:docMk/>
            <pc:sldMk cId="2267038628" sldId="392"/>
            <ac:spMk id="10" creationId="{3DE5A842-2134-9639-2AC0-310AE1A246E8}"/>
          </ac:spMkLst>
        </pc:spChg>
        <pc:spChg chg="add mod">
          <ac:chgData name="代數白痴 顧" userId="316db6a4f7ef8138" providerId="LiveId" clId="{BC4C418C-2448-478E-8648-316E8421B4D4}" dt="2023-09-21T05:22:35.284" v="2214" actId="692"/>
          <ac:spMkLst>
            <pc:docMk/>
            <pc:sldMk cId="2267038628" sldId="392"/>
            <ac:spMk id="21" creationId="{DE727E3F-DDF6-390C-3867-C86669331410}"/>
          </ac:spMkLst>
        </pc:spChg>
        <pc:spChg chg="mod">
          <ac:chgData name="代數白痴 顧" userId="316db6a4f7ef8138" providerId="LiveId" clId="{BC4C418C-2448-478E-8648-316E8421B4D4}" dt="2023-09-21T05:16:03.517" v="1786" actId="20577"/>
          <ac:spMkLst>
            <pc:docMk/>
            <pc:sldMk cId="2267038628" sldId="392"/>
            <ac:spMk id="23" creationId="{00000000-0000-0000-0000-000000000000}"/>
          </ac:spMkLst>
        </pc:spChg>
        <pc:spChg chg="add mod">
          <ac:chgData name="代數白痴 顧" userId="316db6a4f7ef8138" providerId="LiveId" clId="{BC4C418C-2448-478E-8648-316E8421B4D4}" dt="2023-09-21T05:23:16.360" v="2226" actId="1036"/>
          <ac:spMkLst>
            <pc:docMk/>
            <pc:sldMk cId="2267038628" sldId="392"/>
            <ac:spMk id="24" creationId="{328CB04F-73C1-328D-7540-2BF2F9D2A629}"/>
          </ac:spMkLst>
        </pc:spChg>
        <pc:spChg chg="add mod">
          <ac:chgData name="代數白痴 顧" userId="316db6a4f7ef8138" providerId="LiveId" clId="{BC4C418C-2448-478E-8648-316E8421B4D4}" dt="2023-09-21T05:23:53.340" v="2238" actId="1036"/>
          <ac:spMkLst>
            <pc:docMk/>
            <pc:sldMk cId="2267038628" sldId="392"/>
            <ac:spMk id="27" creationId="{284C2A15-13EC-156A-164E-3636BD7B42C8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1" creationId="{C09DE6BA-320D-42D7-F7FA-7F85BAB2A7BA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2" creationId="{08327DEC-E1AD-9052-CA54-24031C1ACB67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3" creationId="{AF8886DE-68B3-8179-B29C-991A84DD25BD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4" creationId="{E86217CF-0464-97CE-6D52-80FD17EE5030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5" creationId="{733F95C2-E70B-BDC1-C49D-1341069A581C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6" creationId="{C6142AC7-BDDD-5550-04B8-A5C018848054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7" creationId="{FEBC1EE9-AA9D-15A0-9A72-E1064B407FAD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8" creationId="{71E4668E-4DE1-28E2-7E69-4176C2049056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9" creationId="{3CB60DF3-5ED3-FC51-B427-596AC88AD126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40" creationId="{77BAD00D-0445-B8C0-E608-EE88E2949602}"/>
          </ac:spMkLst>
        </pc:spChg>
        <pc:spChg chg="add mod">
          <ac:chgData name="代數白痴 顧" userId="316db6a4f7ef8138" providerId="LiveId" clId="{BC4C418C-2448-478E-8648-316E8421B4D4}" dt="2023-09-21T05:24:00.197" v="2242" actId="1076"/>
          <ac:spMkLst>
            <pc:docMk/>
            <pc:sldMk cId="2267038628" sldId="392"/>
            <ac:spMk id="41" creationId="{15344B0A-63A9-A8EC-F345-F4616BAC13DF}"/>
          </ac:spMkLst>
        </pc:spChg>
        <pc:spChg chg="add mod">
          <ac:chgData name="代數白痴 顧" userId="316db6a4f7ef8138" providerId="LiveId" clId="{BC4C418C-2448-478E-8648-316E8421B4D4}" dt="2023-09-21T05:24:07.205" v="2246" actId="1076"/>
          <ac:spMkLst>
            <pc:docMk/>
            <pc:sldMk cId="2267038628" sldId="392"/>
            <ac:spMk id="42" creationId="{F9F326BD-D9C9-2D44-EE8A-972B7BD35AEB}"/>
          </ac:spMkLst>
        </pc:spChg>
        <pc:spChg chg="add mod">
          <ac:chgData name="代數白痴 顧" userId="316db6a4f7ef8138" providerId="LiveId" clId="{BC4C418C-2448-478E-8648-316E8421B4D4}" dt="2023-09-21T05:24:14.271" v="2252" actId="1036"/>
          <ac:spMkLst>
            <pc:docMk/>
            <pc:sldMk cId="2267038628" sldId="392"/>
            <ac:spMk id="43" creationId="{FD7EE82B-5FD8-1F64-D031-09CC5319C6CA}"/>
          </ac:spMkLst>
        </pc:spChg>
        <pc:spChg chg="add mod">
          <ac:chgData name="代數白痴 顧" userId="316db6a4f7ef8138" providerId="LiveId" clId="{BC4C418C-2448-478E-8648-316E8421B4D4}" dt="2023-09-21T05:24:24.365" v="2257" actId="1076"/>
          <ac:spMkLst>
            <pc:docMk/>
            <pc:sldMk cId="2267038628" sldId="392"/>
            <ac:spMk id="44" creationId="{5504A248-8875-63C6-F663-26546FF0617C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45" creationId="{6D3A60CB-CA21-1BC9-46C9-152F8B90DF31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46" creationId="{CBEC9E16-0B2F-7E77-53B9-4607C4D2614D}"/>
          </ac:spMkLst>
        </pc:spChg>
        <pc:spChg chg="add mod">
          <ac:chgData name="代數白痴 顧" userId="316db6a4f7ef8138" providerId="LiveId" clId="{BC4C418C-2448-478E-8648-316E8421B4D4}" dt="2023-09-21T05:24:30.933" v="2261" actId="1076"/>
          <ac:spMkLst>
            <pc:docMk/>
            <pc:sldMk cId="2267038628" sldId="392"/>
            <ac:spMk id="47" creationId="{0C9126D1-245D-C42D-B4E7-A2DB79E5C80F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48" creationId="{88452877-8DED-1F21-19FF-3F87A66A6B80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49" creationId="{9A0CDBF4-394B-0785-C73B-22FCD150766B}"/>
          </ac:spMkLst>
        </pc:spChg>
        <pc:spChg chg="add mod">
          <ac:chgData name="代數白痴 顧" userId="316db6a4f7ef8138" providerId="LiveId" clId="{BC4C418C-2448-478E-8648-316E8421B4D4}" dt="2023-09-21T05:24:36.709" v="2265" actId="1076"/>
          <ac:spMkLst>
            <pc:docMk/>
            <pc:sldMk cId="2267038628" sldId="392"/>
            <ac:spMk id="50" creationId="{DACCA48D-CC74-03E3-3D64-A9A32603AD74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53" creationId="{564C01A1-2875-7FD6-E7B9-2617E6FF28DA}"/>
          </ac:spMkLst>
        </pc:spChg>
        <pc:spChg chg="mod">
          <ac:chgData name="代數白痴 顧" userId="316db6a4f7ef8138" providerId="LiveId" clId="{BC4C418C-2448-478E-8648-316E8421B4D4}" dt="2023-09-21T05:20:47.776" v="2200" actId="20577"/>
          <ac:spMkLst>
            <pc:docMk/>
            <pc:sldMk cId="2267038628" sldId="392"/>
            <ac:spMk id="60" creationId="{90ECAF3B-FFFF-A531-AFBE-31708C7D891C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1" creationId="{E5474173-53C4-A736-8E11-30270ADE9384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2" creationId="{AB5DC441-F40D-D9E8-D6C4-B831C14AED94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3" creationId="{351EEFBE-7109-BA15-CD85-5E4AC9F61393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4" creationId="{9883729F-A9BE-9ACE-81A3-E57365E3914E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5" creationId="{AA7C0A60-453F-1C76-3AB3-8797F29DCD56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6" creationId="{712F4E98-7DAF-2A0C-FD13-AB81D27049C0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7" creationId="{0D76D768-A6C1-A216-32C1-965CC2B7A187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8" creationId="{48346C49-2674-12BD-01C3-5FB6199FDCAE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9" creationId="{E6E877DB-B4B1-A4CA-69E9-2846FFDA1C34}"/>
          </ac:spMkLst>
        </pc:spChg>
        <pc:grpChg chg="mod">
          <ac:chgData name="代數白痴 顧" userId="316db6a4f7ef8138" providerId="LiveId" clId="{BC4C418C-2448-478E-8648-316E8421B4D4}" dt="2023-09-21T05:33:45.923" v="2760" actId="164"/>
          <ac:grpSpMkLst>
            <pc:docMk/>
            <pc:sldMk cId="2267038628" sldId="392"/>
            <ac:grpSpMk id="3" creationId="{B7912554-F7C1-5852-8AB5-6489B5423E94}"/>
          </ac:grpSpMkLst>
        </pc:grpChg>
        <pc:grpChg chg="add mod">
          <ac:chgData name="代數白痴 顧" userId="316db6a4f7ef8138" providerId="LiveId" clId="{BC4C418C-2448-478E-8648-316E8421B4D4}" dt="2023-09-21T05:33:45.923" v="2760" actId="164"/>
          <ac:grpSpMkLst>
            <pc:docMk/>
            <pc:sldMk cId="2267038628" sldId="392"/>
            <ac:grpSpMk id="70" creationId="{1A5647C6-9632-D592-766A-EB14E5D20351}"/>
          </ac:grpSpMkLst>
        </pc:grpChg>
        <pc:picChg chg="add del mod">
          <ac:chgData name="代數白痴 顧" userId="316db6a4f7ef8138" providerId="LiveId" clId="{BC4C418C-2448-478E-8648-316E8421B4D4}" dt="2023-09-21T05:24:40.983" v="2267" actId="478"/>
          <ac:picMkLst>
            <pc:docMk/>
            <pc:sldMk cId="2267038628" sldId="392"/>
            <ac:picMk id="2" creationId="{A9ED54F2-54DB-80AE-A797-ADE17E4BC4E1}"/>
          </ac:picMkLst>
        </pc:picChg>
        <pc:picChg chg="del">
          <ac:chgData name="代數白痴 顧" userId="316db6a4f7ef8138" providerId="LiveId" clId="{BC4C418C-2448-478E-8648-316E8421B4D4}" dt="2023-09-21T05:14:52.942" v="1753" actId="478"/>
          <ac:picMkLst>
            <pc:docMk/>
            <pc:sldMk cId="2267038628" sldId="392"/>
            <ac:picMk id="5" creationId="{ED6C6582-BC2B-B1E2-282F-2D7B7AD200F8}"/>
          </ac:picMkLst>
        </pc:picChg>
        <pc:picChg chg="add del mod">
          <ac:chgData name="代數白痴 顧" userId="316db6a4f7ef8138" providerId="LiveId" clId="{BC4C418C-2448-478E-8648-316E8421B4D4}" dt="2023-09-21T05:33:24.455" v="2757" actId="478"/>
          <ac:picMkLst>
            <pc:docMk/>
            <pc:sldMk cId="2267038628" sldId="392"/>
            <ac:picMk id="52" creationId="{0B4904D0-B790-CFFD-CCE5-F0043A50A038}"/>
          </ac:picMkLst>
        </pc:picChg>
        <pc:cxnChg chg="mod">
          <ac:chgData name="代數白痴 顧" userId="316db6a4f7ef8138" providerId="LiveId" clId="{BC4C418C-2448-478E-8648-316E8421B4D4}" dt="2023-09-21T05:30:19.077" v="2703" actId="14100"/>
          <ac:cxnSpMkLst>
            <pc:docMk/>
            <pc:sldMk cId="2267038628" sldId="392"/>
            <ac:cxnSpMk id="4" creationId="{83F64235-E818-7663-F7B2-DBAE45A493C5}"/>
          </ac:cxnSpMkLst>
        </pc:cxnChg>
        <pc:cxnChg chg="add mod">
          <ac:chgData name="代數白痴 顧" userId="316db6a4f7ef8138" providerId="LiveId" clId="{BC4C418C-2448-478E-8648-316E8421B4D4}" dt="2023-09-21T05:22:15.645" v="2211" actId="14100"/>
          <ac:cxnSpMkLst>
            <pc:docMk/>
            <pc:sldMk cId="2267038628" sldId="392"/>
            <ac:cxnSpMk id="12" creationId="{CA5A048C-419E-E5BE-0FD5-36C31EEC49E9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13" creationId="{E6F04A88-C022-20B4-38DF-FAD2489FFC17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15" creationId="{0744E7DB-3EF3-3CCD-DBD2-A488B12E1EAE}"/>
          </ac:cxnSpMkLst>
        </pc:cxnChg>
        <pc:cxnChg chg="add">
          <ac:chgData name="代數白痴 顧" userId="316db6a4f7ef8138" providerId="LiveId" clId="{BC4C418C-2448-478E-8648-316E8421B4D4}" dt="2023-09-21T05:22:21.862" v="2212" actId="11529"/>
          <ac:cxnSpMkLst>
            <pc:docMk/>
            <pc:sldMk cId="2267038628" sldId="392"/>
            <ac:cxnSpMk id="17" creationId="{D33EB825-4CD5-085E-FE4D-D92A655B2754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18" creationId="{9FDC1AFB-A13F-E1E8-7E96-630B267811C2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19" creationId="{CB33CE86-557F-6311-196C-7CF9DCB4E7D9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20" creationId="{030C09E4-035D-8760-24E5-04C935A4C287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22" creationId="{403AD63D-A29C-A8CE-AD5A-E9F9EBEC0E82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25" creationId="{4B0BCC87-8670-3781-8ACF-9C39C200F581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26" creationId="{A0B58DE1-2D13-D5D3-8839-95867F931049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28" creationId="{A7D47334-5437-A79D-6707-879B5AE7A931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29" creationId="{54D8980F-FAC9-45BB-31A3-6343C85C1567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30" creationId="{A8228A43-8BA4-9145-6DAA-33D717062830}"/>
          </ac:cxnSpMkLst>
        </pc:cxnChg>
        <pc:cxnChg chg="add del">
          <ac:chgData name="代數白痴 顧" userId="316db6a4f7ef8138" providerId="LiveId" clId="{BC4C418C-2448-478E-8648-316E8421B4D4}" dt="2023-09-21T05:31:15.446" v="2712" actId="478"/>
          <ac:cxnSpMkLst>
            <pc:docMk/>
            <pc:sldMk cId="2267038628" sldId="392"/>
            <ac:cxnSpMk id="55" creationId="{25E36D27-3688-17DB-AD94-71E8EC565837}"/>
          </ac:cxnSpMkLst>
        </pc:cxnChg>
        <pc:cxnChg chg="add mod">
          <ac:chgData name="代數白痴 顧" userId="316db6a4f7ef8138" providerId="LiveId" clId="{BC4C418C-2448-478E-8648-316E8421B4D4}" dt="2023-09-21T05:33:45.923" v="2760" actId="164"/>
          <ac:cxnSpMkLst>
            <pc:docMk/>
            <pc:sldMk cId="2267038628" sldId="392"/>
            <ac:cxnSpMk id="57" creationId="{37E0FA27-184D-56CC-C2BE-7AD19A2547DB}"/>
          </ac:cxnSpMkLst>
        </pc:cxnChg>
        <pc:cxnChg chg="add mod">
          <ac:chgData name="代數白痴 顧" userId="316db6a4f7ef8138" providerId="LiveId" clId="{BC4C418C-2448-478E-8648-316E8421B4D4}" dt="2023-09-21T05:33:45.923" v="2760" actId="164"/>
          <ac:cxnSpMkLst>
            <pc:docMk/>
            <pc:sldMk cId="2267038628" sldId="392"/>
            <ac:cxnSpMk id="59" creationId="{888B6600-FC4D-0662-2A5C-B316B2DE408C}"/>
          </ac:cxnSpMkLst>
        </pc:cxnChg>
      </pc:sldChg>
    </pc:docChg>
  </pc:docChgLst>
  <pc:docChgLst>
    <pc:chgData name="代數白痴 顧" userId="316db6a4f7ef8138" providerId="LiveId" clId="{ADA79A59-51F9-4CD5-AB44-E557C118F215}"/>
    <pc:docChg chg="undo custSel delSld modSld sldOrd">
      <pc:chgData name="代數白痴 顧" userId="316db6a4f7ef8138" providerId="LiveId" clId="{ADA79A59-51F9-4CD5-AB44-E557C118F215}" dt="2023-07-31T01:32:36.425" v="10920" actId="20577"/>
      <pc:docMkLst>
        <pc:docMk/>
      </pc:docMkLst>
      <pc:sldChg chg="addSp modSp mod ord modAnim modNotesTx">
        <pc:chgData name="代數白痴 顧" userId="316db6a4f7ef8138" providerId="LiveId" clId="{ADA79A59-51F9-4CD5-AB44-E557C118F215}" dt="2023-07-31T00:55:45.003" v="5793" actId="20577"/>
        <pc:sldMkLst>
          <pc:docMk/>
          <pc:sldMk cId="2873434386" sldId="379"/>
        </pc:sldMkLst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4" creationId="{75D118FD-00DC-A7EF-4271-A39211494CCE}"/>
          </ac:spMkLst>
        </pc:spChg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5" creationId="{68944F57-C000-3BFA-8BE5-5DF81F9FD830}"/>
          </ac:spMkLst>
        </pc:spChg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6" creationId="{7D7AED1B-E30E-63C6-E7CA-EF54EB800F55}"/>
          </ac:spMkLst>
        </pc:spChg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9" creationId="{38188A9B-E613-CF29-8FF6-5CD1C7809C38}"/>
          </ac:spMkLst>
        </pc:spChg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10" creationId="{AF3890B4-94CC-5D6D-C332-E53D8DF53DB3}"/>
          </ac:spMkLst>
        </pc:spChg>
        <pc:spChg chg="mod">
          <ac:chgData name="代數白痴 顧" userId="316db6a4f7ef8138" providerId="LiveId" clId="{ADA79A59-51F9-4CD5-AB44-E557C118F215}" dt="2023-07-30T23:41:33.914" v="388" actId="113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ADA79A59-51F9-4CD5-AB44-E557C118F215}" dt="2023-07-30T23:45:09.270" v="447" actId="20577"/>
          <ac:spMkLst>
            <pc:docMk/>
            <pc:sldMk cId="2873434386" sldId="379"/>
            <ac:spMk id="89" creationId="{9E8FE398-ED8E-E5DE-BD50-E0471252FAF6}"/>
          </ac:spMkLst>
        </pc:spChg>
        <pc:grpChg chg="mod">
          <ac:chgData name="代數白痴 顧" userId="316db6a4f7ef8138" providerId="LiveId" clId="{ADA79A59-51F9-4CD5-AB44-E557C118F215}" dt="2023-07-30T23:41:37.494" v="390" actId="1076"/>
          <ac:grpSpMkLst>
            <pc:docMk/>
            <pc:sldMk cId="2873434386" sldId="379"/>
            <ac:grpSpMk id="2" creationId="{9204BB33-F861-B3E8-E94D-762DF3B9352D}"/>
          </ac:grpSpMkLst>
        </pc:grpChg>
        <pc:grpChg chg="add mod">
          <ac:chgData name="代數白痴 顧" userId="316db6a4f7ef8138" providerId="LiveId" clId="{ADA79A59-51F9-4CD5-AB44-E557C118F215}" dt="2023-07-31T00:51:54.776" v="5348" actId="1076"/>
          <ac:grpSpMkLst>
            <pc:docMk/>
            <pc:sldMk cId="2873434386" sldId="379"/>
            <ac:grpSpMk id="3" creationId="{1C66F9A2-4DEC-2920-8048-3D184BC42562}"/>
          </ac:grpSpMkLst>
        </pc:grp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7" creationId="{E62864BC-D157-96C5-C4CB-7AE27F9EA17F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8" creationId="{BE2B66DB-E9EA-8421-868B-90470546A03E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1" creationId="{E418F935-6623-49B7-72CC-865C1E47FAAC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2" creationId="{C1541499-3CCB-60C1-2C57-8CE6D5C63725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3" creationId="{4A61FE19-185D-329C-663C-35E0E62CCEFA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4" creationId="{6A997A89-CE04-4998-BB3A-A6DE9710A2E3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5" creationId="{84E529D8-19FA-D513-40FA-1E99FFB3A9BA}"/>
          </ac:cxnSpMkLst>
        </pc:cxnChg>
      </pc:sldChg>
      <pc:sldChg chg="addSp delSp modSp del mod modAnim">
        <pc:chgData name="代數白痴 顧" userId="316db6a4f7ef8138" providerId="LiveId" clId="{ADA79A59-51F9-4CD5-AB44-E557C118F215}" dt="2023-07-31T01:03:21.802" v="7136" actId="2696"/>
        <pc:sldMkLst>
          <pc:docMk/>
          <pc:sldMk cId="2328187967" sldId="380"/>
        </pc:sldMkLst>
        <pc:spChg chg="mod topLvl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4" creationId="{B4786A36-7515-CCC1-B64F-116DF25B017B}"/>
          </ac:spMkLst>
        </pc:spChg>
        <pc:spChg chg="mod topLvl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5" creationId="{969F9C4A-5A26-D28D-1258-A9005E48F854}"/>
          </ac:spMkLst>
        </pc:spChg>
        <pc:spChg chg="mod topLvl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6" creationId="{C164B511-83D4-E40C-57F9-1CF73BC40B2D}"/>
          </ac:spMkLst>
        </pc:spChg>
        <pc:spChg chg="del">
          <ac:chgData name="代數白痴 顧" userId="316db6a4f7ef8138" providerId="LiveId" clId="{ADA79A59-51F9-4CD5-AB44-E557C118F215}" dt="2023-07-31T00:47:52.779" v="5139" actId="478"/>
          <ac:spMkLst>
            <pc:docMk/>
            <pc:sldMk cId="2328187967" sldId="380"/>
            <ac:spMk id="7" creationId="{D659F560-E500-299D-4958-544B6B6A3120}"/>
          </ac:spMkLst>
        </pc:spChg>
        <pc:spChg chg="mod topLvl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10" creationId="{696ECE7B-F59D-3200-7AB4-E30A8BC3607A}"/>
          </ac:spMkLst>
        </pc:spChg>
        <pc:spChg chg="add mod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11" creationId="{575DE90A-B84F-75CA-1613-E1CB8C1CB152}"/>
          </ac:spMkLst>
        </pc:spChg>
        <pc:grpChg chg="del">
          <ac:chgData name="代數白痴 顧" userId="316db6a4f7ef8138" providerId="LiveId" clId="{ADA79A59-51F9-4CD5-AB44-E557C118F215}" dt="2023-07-31T00:49:45.343" v="5211" actId="165"/>
          <ac:grpSpMkLst>
            <pc:docMk/>
            <pc:sldMk cId="2328187967" sldId="380"/>
            <ac:grpSpMk id="3" creationId="{ABDEF539-2117-72E6-9CEB-1E5F19BC627D}"/>
          </ac:grpSpMkLst>
        </pc:grpChg>
        <pc:grpChg chg="add mod">
          <ac:chgData name="代數白痴 顧" userId="316db6a4f7ef8138" providerId="LiveId" clId="{ADA79A59-51F9-4CD5-AB44-E557C118F215}" dt="2023-07-31T00:51:45.665" v="5346" actId="164"/>
          <ac:grpSpMkLst>
            <pc:docMk/>
            <pc:sldMk cId="2328187967" sldId="380"/>
            <ac:grpSpMk id="20" creationId="{7D59E40A-B1BD-AC5D-B21E-76AB193E6891}"/>
          </ac:grpSpMkLst>
        </pc:grpChg>
        <pc:cxnChg chg="mod topLvl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8" creationId="{19A24DE9-BBFE-6639-7D50-AA637D88184D}"/>
          </ac:cxnSpMkLst>
        </pc:cxnChg>
        <pc:cxnChg chg="mod topLvl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9" creationId="{A89BE5E4-7815-1988-C9AC-FACE3AA7D7BB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3" creationId="{7A77CD27-8672-E801-7926-C982266C76FA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5" creationId="{552212BE-B642-FB00-F47F-475A3C1C1A9E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7" creationId="{582703F2-FA21-0ECB-4B10-0BA5EDF27AEE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8" creationId="{4146E321-70B7-F6BE-A29E-8A8C8A688A49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9" creationId="{24543944-36A6-84FA-0D85-C49497F3280C}"/>
          </ac:cxnSpMkLst>
        </pc:cxnChg>
      </pc:sldChg>
      <pc:sldChg chg="del">
        <pc:chgData name="代數白痴 顧" userId="316db6a4f7ef8138" providerId="LiveId" clId="{ADA79A59-51F9-4CD5-AB44-E557C118F215}" dt="2023-07-31T01:03:21.802" v="7136" actId="2696"/>
        <pc:sldMkLst>
          <pc:docMk/>
          <pc:sldMk cId="1787025739" sldId="381"/>
        </pc:sldMkLst>
      </pc:sldChg>
      <pc:sldChg chg="addSp delSp modSp mod ord delAnim modAnim modNotesTx">
        <pc:chgData name="代數白痴 顧" userId="316db6a4f7ef8138" providerId="LiveId" clId="{ADA79A59-51F9-4CD5-AB44-E557C118F215}" dt="2023-07-31T01:03:07.296" v="7135" actId="20577"/>
        <pc:sldMkLst>
          <pc:docMk/>
          <pc:sldMk cId="2498798070" sldId="382"/>
        </pc:sldMkLst>
        <pc:spChg chg="add mod">
          <ac:chgData name="代數白痴 顧" userId="316db6a4f7ef8138" providerId="LiveId" clId="{ADA79A59-51F9-4CD5-AB44-E557C118F215}" dt="2023-07-31T00:59:45.036" v="6426" actId="692"/>
          <ac:spMkLst>
            <pc:docMk/>
            <pc:sldMk cId="2498798070" sldId="382"/>
            <ac:spMk id="19" creationId="{E0360BDA-11D3-313D-E2A7-0E4E4699A81D}"/>
          </ac:spMkLst>
        </pc:spChg>
        <pc:spChg chg="mod">
          <ac:chgData name="代數白痴 顧" userId="316db6a4f7ef8138" providerId="LiveId" clId="{ADA79A59-51F9-4CD5-AB44-E557C118F215}" dt="2023-07-31T00:02:12.906" v="1544" actId="404"/>
          <ac:spMkLst>
            <pc:docMk/>
            <pc:sldMk cId="2498798070" sldId="382"/>
            <ac:spMk id="60" creationId="{90ECAF3B-FFFF-A531-AFBE-31708C7D891C}"/>
          </ac:spMkLst>
        </pc:spChg>
        <pc:spChg chg="mod">
          <ac:chgData name="代數白痴 顧" userId="316db6a4f7ef8138" providerId="LiveId" clId="{ADA79A59-51F9-4CD5-AB44-E557C118F215}" dt="2023-07-30T23:56:30.895" v="1181" actId="20577"/>
          <ac:spMkLst>
            <pc:docMk/>
            <pc:sldMk cId="2498798070" sldId="382"/>
            <ac:spMk id="89" creationId="{9E8FE398-ED8E-E5DE-BD50-E0471252FAF6}"/>
          </ac:spMkLst>
        </pc:spChg>
        <pc:spChg chg="mod">
          <ac:chgData name="代數白痴 顧" userId="316db6a4f7ef8138" providerId="LiveId" clId="{ADA79A59-51F9-4CD5-AB44-E557C118F215}" dt="2023-07-30T23:56:07.299" v="1040" actId="20577"/>
          <ac:spMkLst>
            <pc:docMk/>
            <pc:sldMk cId="2498798070" sldId="382"/>
            <ac:spMk id="101" creationId="{665D392D-19FC-71B5-434C-0ABBBC91FB85}"/>
          </ac:spMkLst>
        </pc:spChg>
        <pc:grpChg chg="mod">
          <ac:chgData name="代數白痴 顧" userId="316db6a4f7ef8138" providerId="LiveId" clId="{ADA79A59-51F9-4CD5-AB44-E557C118F215}" dt="2023-07-30T23:56:38.555" v="1182" actId="164"/>
          <ac:grpSpMkLst>
            <pc:docMk/>
            <pc:sldMk cId="2498798070" sldId="382"/>
            <ac:grpSpMk id="2" creationId="{9204BB33-F861-B3E8-E94D-762DF3B9352D}"/>
          </ac:grpSpMkLst>
        </pc:grpChg>
        <pc:grpChg chg="del">
          <ac:chgData name="代數白痴 顧" userId="316db6a4f7ef8138" providerId="LiveId" clId="{ADA79A59-51F9-4CD5-AB44-E557C118F215}" dt="2023-07-30T23:46:17.720" v="450" actId="478"/>
          <ac:grpSpMkLst>
            <pc:docMk/>
            <pc:sldMk cId="2498798070" sldId="382"/>
            <ac:grpSpMk id="12" creationId="{AE17A8F8-8DC4-41D6-9867-7BE71B872AA2}"/>
          </ac:grpSpMkLst>
        </pc:grpChg>
        <pc:grpChg chg="add mod">
          <ac:chgData name="代數白痴 顧" userId="316db6a4f7ef8138" providerId="LiveId" clId="{ADA79A59-51F9-4CD5-AB44-E557C118F215}" dt="2023-07-30T23:56:42.225" v="1195" actId="1036"/>
          <ac:grpSpMkLst>
            <pc:docMk/>
            <pc:sldMk cId="2498798070" sldId="382"/>
            <ac:grpSpMk id="18" creationId="{CB0C996B-A0EF-7418-5B97-932106D593E2}"/>
          </ac:grpSpMkLst>
        </pc:grpChg>
        <pc:graphicFrameChg chg="add mod">
          <ac:chgData name="代數白痴 顧" userId="316db6a4f7ef8138" providerId="LiveId" clId="{ADA79A59-51F9-4CD5-AB44-E557C118F215}" dt="2023-07-30T23:48:35.854" v="468" actId="1036"/>
          <ac:graphicFrameMkLst>
            <pc:docMk/>
            <pc:sldMk cId="2498798070" sldId="382"/>
            <ac:graphicFrameMk id="4" creationId="{0B832096-0B09-F6D1-C9A5-33412EE8F663}"/>
          </ac:graphicFrameMkLst>
        </pc:graphicFrameChg>
        <pc:graphicFrameChg chg="add mod">
          <ac:chgData name="代數白痴 顧" userId="316db6a4f7ef8138" providerId="LiveId" clId="{ADA79A59-51F9-4CD5-AB44-E557C118F215}" dt="2023-07-30T23:49:50.180" v="563" actId="1036"/>
          <ac:graphicFrameMkLst>
            <pc:docMk/>
            <pc:sldMk cId="2498798070" sldId="382"/>
            <ac:graphicFrameMk id="7" creationId="{805A62DC-E7B5-862C-5B2A-B4B2CC0D819B}"/>
          </ac:graphicFrameMkLst>
        </pc:graphicFrameChg>
        <pc:graphicFrameChg chg="add mod">
          <ac:chgData name="代數白痴 顧" userId="316db6a4f7ef8138" providerId="LiveId" clId="{ADA79A59-51F9-4CD5-AB44-E557C118F215}" dt="2023-07-30T23:50:31.409" v="606" actId="1035"/>
          <ac:graphicFrameMkLst>
            <pc:docMk/>
            <pc:sldMk cId="2498798070" sldId="382"/>
            <ac:graphicFrameMk id="8" creationId="{B274552A-CEB0-611A-6109-676645D2A361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3" creationId="{2D640A0A-7E82-7281-7B78-616151FFF13D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4" creationId="{678DE969-6091-4052-54CE-C277A113424C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5" creationId="{F8BD1D11-CF19-6079-3AE1-20F0FCCDF66A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6" creationId="{123B575A-C1C5-D6C1-3908-46920CE8FA04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7" creationId="{CD0AB451-6E01-595E-9A54-D625D7CE45C9}"/>
          </ac:graphicFrameMkLst>
        </pc:graphicFrameChg>
        <pc:cxnChg chg="add del mod">
          <ac:chgData name="代數白痴 顧" userId="316db6a4f7ef8138" providerId="LiveId" clId="{ADA79A59-51F9-4CD5-AB44-E557C118F215}" dt="2023-07-30T23:55:57.311" v="1039" actId="478"/>
          <ac:cxnSpMkLst>
            <pc:docMk/>
            <pc:sldMk cId="2498798070" sldId="382"/>
            <ac:cxnSpMk id="6" creationId="{B926BD32-8E9B-D219-9670-EB071C1F4E3D}"/>
          </ac:cxnSpMkLst>
        </pc:cxnChg>
      </pc:sldChg>
      <pc:sldChg chg="addSp delSp modSp mod ord modAnim modNotesTx">
        <pc:chgData name="代數白痴 顧" userId="316db6a4f7ef8138" providerId="LiveId" clId="{ADA79A59-51F9-4CD5-AB44-E557C118F215}" dt="2023-07-31T01:18:29.534" v="8792" actId="20577"/>
        <pc:sldMkLst>
          <pc:docMk/>
          <pc:sldMk cId="1783578233" sldId="383"/>
        </pc:sldMkLst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5" creationId="{2BF4656E-B193-7184-3288-1A63B6EB1E1A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6" creationId="{1BFB91A8-2999-B5E8-51F5-9B789A679331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7" creationId="{184865D8-43CF-3D67-0217-0F6F06CDE3A7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8" creationId="{BC1A1DDD-E960-6AB9-2C61-46F375D0B495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9" creationId="{90528045-0D86-E7E3-7CFE-0CC14256C84C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20" creationId="{8C33D2A4-ADB2-6287-D295-C0A3E2645452}"/>
          </ac:spMkLst>
        </pc:spChg>
        <pc:spChg chg="add mod">
          <ac:chgData name="代數白痴 顧" userId="316db6a4f7ef8138" providerId="LiveId" clId="{ADA79A59-51F9-4CD5-AB44-E557C118F215}" dt="2023-07-31T01:17:17.386" v="8624" actId="113"/>
          <ac:spMkLst>
            <pc:docMk/>
            <pc:sldMk cId="1783578233" sldId="383"/>
            <ac:spMk id="40" creationId="{6B45E5C3-92F8-3388-9675-F42011B8CADD}"/>
          </ac:spMkLst>
        </pc:spChg>
        <pc:spChg chg="mod">
          <ac:chgData name="代數白痴 顧" userId="316db6a4f7ef8138" providerId="LiveId" clId="{ADA79A59-51F9-4CD5-AB44-E557C118F215}" dt="2023-07-31T00:02:49.539" v="1603" actId="20577"/>
          <ac:spMkLst>
            <pc:docMk/>
            <pc:sldMk cId="1783578233" sldId="383"/>
            <ac:spMk id="60" creationId="{90ECAF3B-FFFF-A531-AFBE-31708C7D891C}"/>
          </ac:spMkLst>
        </pc:spChg>
        <pc:spChg chg="mod">
          <ac:chgData name="代數白痴 顧" userId="316db6a4f7ef8138" providerId="LiveId" clId="{ADA79A59-51F9-4CD5-AB44-E557C118F215}" dt="2023-07-31T00:22:43.305" v="2360" actId="20577"/>
          <ac:spMkLst>
            <pc:docMk/>
            <pc:sldMk cId="1783578233" sldId="383"/>
            <ac:spMk id="89" creationId="{9E8FE398-ED8E-E5DE-BD50-E0471252FAF6}"/>
          </ac:spMkLst>
        </pc:spChg>
        <pc:spChg chg="mod">
          <ac:chgData name="代數白痴 顧" userId="316db6a4f7ef8138" providerId="LiveId" clId="{ADA79A59-51F9-4CD5-AB44-E557C118F215}" dt="2023-07-31T00:23:10.341" v="2376" actId="20577"/>
          <ac:spMkLst>
            <pc:docMk/>
            <pc:sldMk cId="1783578233" sldId="383"/>
            <ac:spMk id="101" creationId="{665D392D-19FC-71B5-434C-0ABBBC91FB85}"/>
          </ac:spMkLst>
        </pc:spChg>
        <pc:grpChg chg="mod">
          <ac:chgData name="代數白痴 顧" userId="316db6a4f7ef8138" providerId="LiveId" clId="{ADA79A59-51F9-4CD5-AB44-E557C118F215}" dt="2023-07-31T00:23:20.150" v="2378" actId="164"/>
          <ac:grpSpMkLst>
            <pc:docMk/>
            <pc:sldMk cId="1783578233" sldId="383"/>
            <ac:grpSpMk id="2" creationId="{9204BB33-F861-B3E8-E94D-762DF3B9352D}"/>
          </ac:grpSpMkLst>
        </pc:grpChg>
        <pc:grpChg chg="add mod">
          <ac:chgData name="代數白痴 顧" userId="316db6a4f7ef8138" providerId="LiveId" clId="{ADA79A59-51F9-4CD5-AB44-E557C118F215}" dt="2023-07-31T00:23:20.150" v="2378" actId="164"/>
          <ac:grpSpMkLst>
            <pc:docMk/>
            <pc:sldMk cId="1783578233" sldId="383"/>
            <ac:grpSpMk id="39" creationId="{4D70B94C-039E-5D5A-C7F5-212E451167AB}"/>
          </ac:grpSpMkLst>
        </pc:grpChg>
        <pc:graphicFrameChg chg="add mod">
          <ac:chgData name="代數白痴 顧" userId="316db6a4f7ef8138" providerId="LiveId" clId="{ADA79A59-51F9-4CD5-AB44-E557C118F215}" dt="2023-07-30T23:59:59.056" v="1387" actId="1037"/>
          <ac:graphicFrameMkLst>
            <pc:docMk/>
            <pc:sldMk cId="1783578233" sldId="383"/>
            <ac:graphicFrameMk id="4" creationId="{0829BD26-84A4-C6FF-3EEB-1CC6FEA6E247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28" creationId="{6C79DA09-D366-6927-1FD5-B3372363F441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29" creationId="{18DE1BFF-E6E5-D160-DC4F-F6F53184BE3D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32" creationId="{734A72D1-BC11-F075-F12C-B96BD239F9EB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36" creationId="{D210513E-25E5-49AA-0822-247A4F6B4CA1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37" creationId="{6EBF2DC6-18A0-DCA8-4B5D-4E2946822D5B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38" creationId="{AC4898CA-660B-4DD7-F2BA-7F0C6BD3434B}"/>
          </ac:graphicFrameMkLst>
        </pc:graphicFrameChg>
        <pc:picChg chg="add del mod">
          <ac:chgData name="代數白痴 顧" userId="316db6a4f7ef8138" providerId="LiveId" clId="{ADA79A59-51F9-4CD5-AB44-E557C118F215}" dt="2023-07-31T00:13:31.807" v="1746" actId="478"/>
          <ac:picMkLst>
            <pc:docMk/>
            <pc:sldMk cId="1783578233" sldId="383"/>
            <ac:picMk id="5" creationId="{5861A550-94B0-AA93-7152-E712FC38DBD2}"/>
          </ac:picMkLst>
        </pc:picChg>
        <pc:cxnChg chg="add mod">
          <ac:chgData name="代數白痴 顧" userId="316db6a4f7ef8138" providerId="LiveId" clId="{ADA79A59-51F9-4CD5-AB44-E557C118F215}" dt="2023-07-31T00:17:37.335" v="2191" actId="1076"/>
          <ac:cxnSpMkLst>
            <pc:docMk/>
            <pc:sldMk cId="1783578233" sldId="383"/>
            <ac:cxnSpMk id="7" creationId="{9264BA47-A640-D950-2772-FFBA17A348F5}"/>
          </ac:cxnSpMkLst>
        </pc:cxnChg>
        <pc:cxnChg chg="add mod">
          <ac:chgData name="代數白痴 顧" userId="316db6a4f7ef8138" providerId="LiveId" clId="{ADA79A59-51F9-4CD5-AB44-E557C118F215}" dt="2023-07-31T00:17:37.335" v="2191" actId="1076"/>
          <ac:cxnSpMkLst>
            <pc:docMk/>
            <pc:sldMk cId="1783578233" sldId="383"/>
            <ac:cxnSpMk id="9" creationId="{0FA1D9D0-C1C3-05CB-B85F-610F3E623E9E}"/>
          </ac:cxnSpMkLst>
        </pc:cxnChg>
        <pc:cxnChg chg="add mod">
          <ac:chgData name="代數白痴 顧" userId="316db6a4f7ef8138" providerId="LiveId" clId="{ADA79A59-51F9-4CD5-AB44-E557C118F215}" dt="2023-07-31T00:17:37.335" v="2191" actId="1076"/>
          <ac:cxnSpMkLst>
            <pc:docMk/>
            <pc:sldMk cId="1783578233" sldId="383"/>
            <ac:cxnSpMk id="11" creationId="{B32ECD13-24BB-89DC-0467-E850F77BC79C}"/>
          </ac:cxnSpMkLst>
        </pc:cxnChg>
        <pc:cxnChg chg="add mod">
          <ac:chgData name="代數白痴 顧" userId="316db6a4f7ef8138" providerId="LiveId" clId="{ADA79A59-51F9-4CD5-AB44-E557C118F215}" dt="2023-07-31T00:17:37.335" v="2191" actId="1076"/>
          <ac:cxnSpMkLst>
            <pc:docMk/>
            <pc:sldMk cId="1783578233" sldId="383"/>
            <ac:cxnSpMk id="12" creationId="{3A6DA850-C4F5-251A-51E7-CB45977312A1}"/>
          </ac:cxnSpMkLst>
        </pc:cxnChg>
        <pc:cxnChg chg="add del mod">
          <ac:chgData name="代數白痴 顧" userId="316db6a4f7ef8138" providerId="LiveId" clId="{ADA79A59-51F9-4CD5-AB44-E557C118F215}" dt="2023-07-31T00:11:36.535" v="1646" actId="478"/>
          <ac:cxnSpMkLst>
            <pc:docMk/>
            <pc:sldMk cId="1783578233" sldId="383"/>
            <ac:cxnSpMk id="14" creationId="{2E9B6A43-FBF0-8266-43F8-9E11105190E9}"/>
          </ac:cxnSpMkLst>
        </pc:cxnChg>
        <pc:cxnChg chg="add del mod">
          <ac:chgData name="代數白痴 顧" userId="316db6a4f7ef8138" providerId="LiveId" clId="{ADA79A59-51F9-4CD5-AB44-E557C118F215}" dt="2023-07-31T00:13:28.413" v="1745" actId="478"/>
          <ac:cxnSpMkLst>
            <pc:docMk/>
            <pc:sldMk cId="1783578233" sldId="383"/>
            <ac:cxnSpMk id="22" creationId="{2CF5223C-081E-89DD-014B-5E207B1DCDA3}"/>
          </ac:cxnSpMkLst>
        </pc:cxnChg>
        <pc:cxnChg chg="add mod">
          <ac:chgData name="代數白痴 顧" userId="316db6a4f7ef8138" providerId="LiveId" clId="{ADA79A59-51F9-4CD5-AB44-E557C118F215}" dt="2023-07-31T00:14:30.827" v="1792" actId="1038"/>
          <ac:cxnSpMkLst>
            <pc:docMk/>
            <pc:sldMk cId="1783578233" sldId="383"/>
            <ac:cxnSpMk id="25" creationId="{B0DEC079-7E91-9AED-39E2-9D433DE7BC83}"/>
          </ac:cxnSpMkLst>
        </pc:cxnChg>
        <pc:cxnChg chg="add mod">
          <ac:chgData name="代數白痴 顧" userId="316db6a4f7ef8138" providerId="LiveId" clId="{ADA79A59-51F9-4CD5-AB44-E557C118F215}" dt="2023-07-31T00:14:37.740" v="1858" actId="1038"/>
          <ac:cxnSpMkLst>
            <pc:docMk/>
            <pc:sldMk cId="1783578233" sldId="383"/>
            <ac:cxnSpMk id="26" creationId="{F1DA98B0-A598-6381-26CB-27A7766EF068}"/>
          </ac:cxnSpMkLst>
        </pc:cxnChg>
        <pc:cxnChg chg="add mod">
          <ac:chgData name="代數白痴 顧" userId="316db6a4f7ef8138" providerId="LiveId" clId="{ADA79A59-51F9-4CD5-AB44-E557C118F215}" dt="2023-07-31T00:14:46.650" v="1939" actId="1038"/>
          <ac:cxnSpMkLst>
            <pc:docMk/>
            <pc:sldMk cId="1783578233" sldId="383"/>
            <ac:cxnSpMk id="27" creationId="{4D0310D0-1A64-89B9-80B8-523272DC355F}"/>
          </ac:cxnSpMkLst>
        </pc:cxnChg>
        <pc:cxnChg chg="add del mod">
          <ac:chgData name="代數白痴 顧" userId="316db6a4f7ef8138" providerId="LiveId" clId="{ADA79A59-51F9-4CD5-AB44-E557C118F215}" dt="2023-07-31T00:17:24.667" v="2190" actId="478"/>
          <ac:cxnSpMkLst>
            <pc:docMk/>
            <pc:sldMk cId="1783578233" sldId="383"/>
            <ac:cxnSpMk id="31" creationId="{D315712E-E322-B6C2-56EE-2B232E5664ED}"/>
          </ac:cxnSpMkLst>
        </pc:cxnChg>
        <pc:cxnChg chg="add del mod">
          <ac:chgData name="代數白痴 顧" userId="316db6a4f7ef8138" providerId="LiveId" clId="{ADA79A59-51F9-4CD5-AB44-E557C118F215}" dt="2023-07-31T00:23:14.171" v="2377" actId="478"/>
          <ac:cxnSpMkLst>
            <pc:docMk/>
            <pc:sldMk cId="1783578233" sldId="383"/>
            <ac:cxnSpMk id="34" creationId="{00B2CFFC-B776-909E-2687-44C9F7E2E263}"/>
          </ac:cxnSpMkLst>
        </pc:cxnChg>
      </pc:sldChg>
      <pc:sldChg chg="addSp delSp modSp mod ord delAnim modAnim modNotesTx">
        <pc:chgData name="代數白痴 顧" userId="316db6a4f7ef8138" providerId="LiveId" clId="{ADA79A59-51F9-4CD5-AB44-E557C118F215}" dt="2023-07-31T01:32:36.425" v="10920" actId="20577"/>
        <pc:sldMkLst>
          <pc:docMk/>
          <pc:sldMk cId="1994629586" sldId="384"/>
        </pc:sldMkLst>
        <pc:spChg chg="add mod">
          <ac:chgData name="代數白痴 顧" userId="316db6a4f7ef8138" providerId="LiveId" clId="{ADA79A59-51F9-4CD5-AB44-E557C118F215}" dt="2023-07-31T01:26:03.993" v="9451" actId="14100"/>
          <ac:spMkLst>
            <pc:docMk/>
            <pc:sldMk cId="1994629586" sldId="384"/>
            <ac:spMk id="12" creationId="{255C4973-C74B-0314-8927-6B04860AAE29}"/>
          </ac:spMkLst>
        </pc:spChg>
        <pc:spChg chg="add del mod ord">
          <ac:chgData name="代數白痴 顧" userId="316db6a4f7ef8138" providerId="LiveId" clId="{ADA79A59-51F9-4CD5-AB44-E557C118F215}" dt="2023-07-31T01:25:13.590" v="9436" actId="478"/>
          <ac:spMkLst>
            <pc:docMk/>
            <pc:sldMk cId="1994629586" sldId="384"/>
            <ac:spMk id="13" creationId="{862251B9-92D3-A45C-BFAD-E448721FB6CC}"/>
          </ac:spMkLst>
        </pc:spChg>
        <pc:spChg chg="add del mod">
          <ac:chgData name="代數白痴 顧" userId="316db6a4f7ef8138" providerId="LiveId" clId="{ADA79A59-51F9-4CD5-AB44-E557C118F215}" dt="2023-07-31T01:22:11.749" v="9403" actId="478"/>
          <ac:spMkLst>
            <pc:docMk/>
            <pc:sldMk cId="1994629586" sldId="384"/>
            <ac:spMk id="14" creationId="{6D9472A7-C019-3341-0B4C-37DB4B3B9FCD}"/>
          </ac:spMkLst>
        </pc:spChg>
        <pc:spChg chg="add del mod">
          <ac:chgData name="代數白痴 顧" userId="316db6a4f7ef8138" providerId="LiveId" clId="{ADA79A59-51F9-4CD5-AB44-E557C118F215}" dt="2023-07-31T01:22:11.076" v="9402" actId="478"/>
          <ac:spMkLst>
            <pc:docMk/>
            <pc:sldMk cId="1994629586" sldId="384"/>
            <ac:spMk id="15" creationId="{6A1F8914-6731-B81E-883A-F7F4D5FEDC72}"/>
          </ac:spMkLst>
        </pc:spChg>
        <pc:spChg chg="add del mod">
          <ac:chgData name="代數白痴 顧" userId="316db6a4f7ef8138" providerId="LiveId" clId="{ADA79A59-51F9-4CD5-AB44-E557C118F215}" dt="2023-07-31T01:25:12.958" v="9435" actId="478"/>
          <ac:spMkLst>
            <pc:docMk/>
            <pc:sldMk cId="1994629586" sldId="384"/>
            <ac:spMk id="20" creationId="{EC07B61C-7C14-4F6C-CB85-3266DDDED16E}"/>
          </ac:spMkLst>
        </pc:spChg>
        <pc:spChg chg="add mod">
          <ac:chgData name="代數白痴 顧" userId="316db6a4f7ef8138" providerId="LiveId" clId="{ADA79A59-51F9-4CD5-AB44-E557C118F215}" dt="2023-07-31T01:25:39.095" v="9443" actId="1076"/>
          <ac:spMkLst>
            <pc:docMk/>
            <pc:sldMk cId="1994629586" sldId="384"/>
            <ac:spMk id="21" creationId="{D42EE766-8F66-A52B-281A-3D2CAE76DE2B}"/>
          </ac:spMkLst>
        </pc:spChg>
        <pc:spChg chg="add mod">
          <ac:chgData name="代數白痴 顧" userId="316db6a4f7ef8138" providerId="LiveId" clId="{ADA79A59-51F9-4CD5-AB44-E557C118F215}" dt="2023-07-31T01:25:55.272" v="9450" actId="1076"/>
          <ac:spMkLst>
            <pc:docMk/>
            <pc:sldMk cId="1994629586" sldId="384"/>
            <ac:spMk id="22" creationId="{23F31A13-073F-57DE-AE21-C9097B702EF9}"/>
          </ac:spMkLst>
        </pc:spChg>
        <pc:spChg chg="mod">
          <ac:chgData name="代數白痴 顧" userId="316db6a4f7ef8138" providerId="LiveId" clId="{ADA79A59-51F9-4CD5-AB44-E557C118F215}" dt="2023-07-31T00:27:15.420" v="2805" actId="20577"/>
          <ac:spMkLst>
            <pc:docMk/>
            <pc:sldMk cId="1994629586" sldId="384"/>
            <ac:spMk id="60" creationId="{90ECAF3B-FFFF-A531-AFBE-31708C7D891C}"/>
          </ac:spMkLst>
        </pc:spChg>
        <pc:spChg chg="mod">
          <ac:chgData name="代數白痴 顧" userId="316db6a4f7ef8138" providerId="LiveId" clId="{ADA79A59-51F9-4CD5-AB44-E557C118F215}" dt="2023-07-31T00:30:01.778" v="3148" actId="14100"/>
          <ac:spMkLst>
            <pc:docMk/>
            <pc:sldMk cId="1994629586" sldId="384"/>
            <ac:spMk id="89" creationId="{9E8FE398-ED8E-E5DE-BD50-E0471252FAF6}"/>
          </ac:spMkLst>
        </pc:spChg>
        <pc:spChg chg="mod">
          <ac:chgData name="代數白痴 顧" userId="316db6a4f7ef8138" providerId="LiveId" clId="{ADA79A59-51F9-4CD5-AB44-E557C118F215}" dt="2023-07-31T00:31:16.879" v="3153" actId="113"/>
          <ac:spMkLst>
            <pc:docMk/>
            <pc:sldMk cId="1994629586" sldId="384"/>
            <ac:spMk id="101" creationId="{665D392D-19FC-71B5-434C-0ABBBC91FB85}"/>
          </ac:spMkLst>
        </pc:spChg>
        <pc:grpChg chg="mod">
          <ac:chgData name="代數白痴 顧" userId="316db6a4f7ef8138" providerId="LiveId" clId="{ADA79A59-51F9-4CD5-AB44-E557C118F215}" dt="2023-07-31T00:31:23.461" v="3154" actId="164"/>
          <ac:grpSpMkLst>
            <pc:docMk/>
            <pc:sldMk cId="1994629586" sldId="384"/>
            <ac:grpSpMk id="2" creationId="{9204BB33-F861-B3E8-E94D-762DF3B9352D}"/>
          </ac:grpSpMkLst>
        </pc:grpChg>
        <pc:grpChg chg="add mod">
          <ac:chgData name="代數白痴 顧" userId="316db6a4f7ef8138" providerId="LiveId" clId="{ADA79A59-51F9-4CD5-AB44-E557C118F215}" dt="2023-07-31T00:31:23.461" v="3154" actId="164"/>
          <ac:grpSpMkLst>
            <pc:docMk/>
            <pc:sldMk cId="1994629586" sldId="384"/>
            <ac:grpSpMk id="11" creationId="{DE292434-F5D6-00B3-ADEF-46138FB8A5AD}"/>
          </ac:grpSpMkLst>
        </pc:grpChg>
        <pc:graphicFrameChg chg="add mod">
          <ac:chgData name="代數白痴 顧" userId="316db6a4f7ef8138" providerId="LiveId" clId="{ADA79A59-51F9-4CD5-AB44-E557C118F215}" dt="2023-07-31T00:24:43.675" v="2425" actId="1038"/>
          <ac:graphicFrameMkLst>
            <pc:docMk/>
            <pc:sldMk cId="1994629586" sldId="384"/>
            <ac:graphicFrameMk id="3" creationId="{B0145975-B8EB-1B2D-05C0-E9CF3362E218}"/>
          </ac:graphicFrameMkLst>
        </pc:graphicFrameChg>
        <pc:graphicFrameChg chg="add mod">
          <ac:chgData name="代數白痴 顧" userId="316db6a4f7ef8138" providerId="LiveId" clId="{ADA79A59-51F9-4CD5-AB44-E557C118F215}" dt="2023-07-31T00:25:30.549" v="2486" actId="1036"/>
          <ac:graphicFrameMkLst>
            <pc:docMk/>
            <pc:sldMk cId="1994629586" sldId="384"/>
            <ac:graphicFrameMk id="4" creationId="{796FC448-F120-8B8C-0232-727A638B53D0}"/>
          </ac:graphicFrameMkLst>
        </pc:graphicFrameChg>
        <pc:graphicFrameChg chg="add mod">
          <ac:chgData name="代數白痴 顧" userId="316db6a4f7ef8138" providerId="LiveId" clId="{ADA79A59-51F9-4CD5-AB44-E557C118F215}" dt="2023-07-31T00:26:36.300" v="2660" actId="1037"/>
          <ac:graphicFrameMkLst>
            <pc:docMk/>
            <pc:sldMk cId="1994629586" sldId="384"/>
            <ac:graphicFrameMk id="7" creationId="{AFBEA69B-1FD5-077D-A125-A99281D5C4D4}"/>
          </ac:graphicFrameMkLst>
        </pc:graphicFrameChg>
        <pc:graphicFrameChg chg="add mod">
          <ac:chgData name="代數白痴 顧" userId="316db6a4f7ef8138" providerId="LiveId" clId="{ADA79A59-51F9-4CD5-AB44-E557C118F215}" dt="2023-07-31T00:31:23.461" v="3154" actId="164"/>
          <ac:graphicFrameMkLst>
            <pc:docMk/>
            <pc:sldMk cId="1994629586" sldId="384"/>
            <ac:graphicFrameMk id="9" creationId="{CA49C335-D032-AAE5-1CB2-1F883F98D911}"/>
          </ac:graphicFrameMkLst>
        </pc:graphicFrameChg>
        <pc:graphicFrameChg chg="add mod">
          <ac:chgData name="代數白痴 顧" userId="316db6a4f7ef8138" providerId="LiveId" clId="{ADA79A59-51F9-4CD5-AB44-E557C118F215}" dt="2023-07-31T00:31:23.461" v="3154" actId="164"/>
          <ac:graphicFrameMkLst>
            <pc:docMk/>
            <pc:sldMk cId="1994629586" sldId="384"/>
            <ac:graphicFrameMk id="10" creationId="{9F6A59EF-7D39-2EC2-EB01-BDDAF3C52973}"/>
          </ac:graphicFrameMkLst>
        </pc:graphicFrameChg>
        <pc:cxnChg chg="add del mod">
          <ac:chgData name="代數白痴 顧" userId="316db6a4f7ef8138" providerId="LiveId" clId="{ADA79A59-51F9-4CD5-AB44-E557C118F215}" dt="2023-07-31T00:31:33.402" v="3156" actId="478"/>
          <ac:cxnSpMkLst>
            <pc:docMk/>
            <pc:sldMk cId="1994629586" sldId="384"/>
            <ac:cxnSpMk id="6" creationId="{E2BBBDCC-BF92-7232-A7E8-2DB4F1CE6CB6}"/>
          </ac:cxnSpMkLst>
        </pc:cxnChg>
        <pc:cxnChg chg="add del mod">
          <ac:chgData name="代數白痴 顧" userId="316db6a4f7ef8138" providerId="LiveId" clId="{ADA79A59-51F9-4CD5-AB44-E557C118F215}" dt="2023-07-31T00:31:32.092" v="3155" actId="478"/>
          <ac:cxnSpMkLst>
            <pc:docMk/>
            <pc:sldMk cId="1994629586" sldId="384"/>
            <ac:cxnSpMk id="8" creationId="{6654A974-DCEC-082C-F36D-BD40D2D1A0A1}"/>
          </ac:cxnSpMkLst>
        </pc:cxnChg>
        <pc:cxnChg chg="add del mod">
          <ac:chgData name="代數白痴 顧" userId="316db6a4f7ef8138" providerId="LiveId" clId="{ADA79A59-51F9-4CD5-AB44-E557C118F215}" dt="2023-07-31T01:24:24.239" v="9430" actId="478"/>
          <ac:cxnSpMkLst>
            <pc:docMk/>
            <pc:sldMk cId="1994629586" sldId="384"/>
            <ac:cxnSpMk id="17" creationId="{980A7BE4-4833-6449-4289-39A405C1C12D}"/>
          </ac:cxnSpMkLst>
        </pc:cxnChg>
        <pc:cxnChg chg="add del mod">
          <ac:chgData name="代數白痴 顧" userId="316db6a4f7ef8138" providerId="LiveId" clId="{ADA79A59-51F9-4CD5-AB44-E557C118F215}" dt="2023-07-31T01:24:25.017" v="9431" actId="478"/>
          <ac:cxnSpMkLst>
            <pc:docMk/>
            <pc:sldMk cId="1994629586" sldId="384"/>
            <ac:cxnSpMk id="19" creationId="{3B18102F-A5E0-7F2B-B99A-8DAF25625DCB}"/>
          </ac:cxnSpMkLst>
        </pc:cxnChg>
      </pc:sldChg>
    </pc:docChg>
  </pc:docChgLst>
  <pc:docChgLst>
    <pc:chgData name="代數白痴 顧" userId="316db6a4f7ef8138" providerId="LiveId" clId="{9E433390-F8B2-409B-8F2E-FC4CA86BAA19}"/>
    <pc:docChg chg="custSel modSld">
      <pc:chgData name="代數白痴 顧" userId="316db6a4f7ef8138" providerId="LiveId" clId="{9E433390-F8B2-409B-8F2E-FC4CA86BAA19}" dt="2023-09-08T07:47:53.259" v="1367" actId="20577"/>
      <pc:docMkLst>
        <pc:docMk/>
      </pc:docMkLst>
      <pc:sldChg chg="modTransition">
        <pc:chgData name="代數白痴 顧" userId="316db6a4f7ef8138" providerId="LiveId" clId="{9E433390-F8B2-409B-8F2E-FC4CA86BAA19}" dt="2023-09-08T07:27:20.953" v="746"/>
        <pc:sldMkLst>
          <pc:docMk/>
          <pc:sldMk cId="754667137" sldId="386"/>
        </pc:sldMkLst>
      </pc:sldChg>
      <pc:sldChg chg="addSp delSp modSp mod modTransition modAnim">
        <pc:chgData name="代數白痴 顧" userId="316db6a4f7ef8138" providerId="LiveId" clId="{9E433390-F8B2-409B-8F2E-FC4CA86BAA19}" dt="2023-09-08T07:47:53.259" v="1367" actId="20577"/>
        <pc:sldMkLst>
          <pc:docMk/>
          <pc:sldMk cId="731354489" sldId="387"/>
        </pc:sldMkLst>
        <pc:spChg chg="mod">
          <ac:chgData name="代數白痴 顧" userId="316db6a4f7ef8138" providerId="LiveId" clId="{9E433390-F8B2-409B-8F2E-FC4CA86BAA19}" dt="2023-09-08T07:37:43.210" v="1166" actId="113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9E433390-F8B2-409B-8F2E-FC4CA86BAA19}" dt="2023-09-08T07:37:49.979" v="1167" actId="20577"/>
          <ac:spMkLst>
            <pc:docMk/>
            <pc:sldMk cId="731354489" sldId="387"/>
            <ac:spMk id="11" creationId="{E1DEF969-CD1F-71E8-E876-61349B137731}"/>
          </ac:spMkLst>
        </pc:spChg>
        <pc:spChg chg="mod">
          <ac:chgData name="代數白痴 顧" userId="316db6a4f7ef8138" providerId="LiveId" clId="{9E433390-F8B2-409B-8F2E-FC4CA86BAA19}" dt="2023-09-08T07:47:53.259" v="1367" actId="20577"/>
          <ac:spMkLst>
            <pc:docMk/>
            <pc:sldMk cId="731354489" sldId="387"/>
            <ac:spMk id="23" creationId="{00000000-0000-0000-0000-000000000000}"/>
          </ac:spMkLst>
        </pc:spChg>
        <pc:spChg chg="add mod">
          <ac:chgData name="代數白痴 顧" userId="316db6a4f7ef8138" providerId="LiveId" clId="{9E433390-F8B2-409B-8F2E-FC4CA86BAA19}" dt="2023-09-08T07:43:08.888" v="1233" actId="1076"/>
          <ac:spMkLst>
            <pc:docMk/>
            <pc:sldMk cId="731354489" sldId="387"/>
            <ac:spMk id="40" creationId="{C52C5BDE-564C-C529-84DC-B5504D7946AE}"/>
          </ac:spMkLst>
        </pc:spChg>
        <pc:spChg chg="add mod">
          <ac:chgData name="代數白痴 顧" userId="316db6a4f7ef8138" providerId="LiveId" clId="{9E433390-F8B2-409B-8F2E-FC4CA86BAA19}" dt="2023-09-08T07:43:08.888" v="1233" actId="1076"/>
          <ac:spMkLst>
            <pc:docMk/>
            <pc:sldMk cId="731354489" sldId="387"/>
            <ac:spMk id="46" creationId="{44536645-F85A-FC30-B8D8-6F1E2F279DD6}"/>
          </ac:spMkLst>
        </pc:spChg>
        <pc:spChg chg="add mod">
          <ac:chgData name="代數白痴 顧" userId="316db6a4f7ef8138" providerId="LiveId" clId="{9E433390-F8B2-409B-8F2E-FC4CA86BAA19}" dt="2023-09-08T07:43:08.888" v="1233" actId="1076"/>
          <ac:spMkLst>
            <pc:docMk/>
            <pc:sldMk cId="731354489" sldId="387"/>
            <ac:spMk id="47" creationId="{A8FE274F-D327-CAD9-2C8C-B90967633A0C}"/>
          </ac:spMkLst>
        </pc:spChg>
        <pc:spChg chg="add mod">
          <ac:chgData name="代數白痴 顧" userId="316db6a4f7ef8138" providerId="LiveId" clId="{9E433390-F8B2-409B-8F2E-FC4CA86BAA19}" dt="2023-09-08T07:43:08.888" v="1233" actId="1076"/>
          <ac:spMkLst>
            <pc:docMk/>
            <pc:sldMk cId="731354489" sldId="387"/>
            <ac:spMk id="48" creationId="{83D5A95F-5F00-5FD4-12ED-FEF56F1DC412}"/>
          </ac:spMkLst>
        </pc:spChg>
        <pc:spChg chg="add del mod">
          <ac:chgData name="代數白痴 顧" userId="316db6a4f7ef8138" providerId="LiveId" clId="{9E433390-F8B2-409B-8F2E-FC4CA86BAA19}" dt="2023-09-08T07:42:59.521" v="1232" actId="478"/>
          <ac:spMkLst>
            <pc:docMk/>
            <pc:sldMk cId="731354489" sldId="387"/>
            <ac:spMk id="49" creationId="{BCC2D651-3BB2-2EEA-FA01-38F1A43F958A}"/>
          </ac:spMkLst>
        </pc:spChg>
        <pc:spChg chg="add mod">
          <ac:chgData name="代數白痴 顧" userId="316db6a4f7ef8138" providerId="LiveId" clId="{9E433390-F8B2-409B-8F2E-FC4CA86BAA19}" dt="2023-09-08T07:43:29.550" v="1239" actId="1076"/>
          <ac:spMkLst>
            <pc:docMk/>
            <pc:sldMk cId="731354489" sldId="387"/>
            <ac:spMk id="50" creationId="{2ECB437C-2A23-AE50-0799-28B74D6E9D58}"/>
          </ac:spMkLst>
        </pc:spChg>
        <pc:spChg chg="add mod">
          <ac:chgData name="代數白痴 顧" userId="316db6a4f7ef8138" providerId="LiveId" clId="{9E433390-F8B2-409B-8F2E-FC4CA86BAA19}" dt="2023-09-08T07:43:34.863" v="1242" actId="1076"/>
          <ac:spMkLst>
            <pc:docMk/>
            <pc:sldMk cId="731354489" sldId="387"/>
            <ac:spMk id="51" creationId="{CFB68B0B-80FA-9391-25C0-766FA1658BDB}"/>
          </ac:spMkLst>
        </pc:spChg>
        <pc:spChg chg="add mod">
          <ac:chgData name="代數白痴 顧" userId="316db6a4f7ef8138" providerId="LiveId" clId="{9E433390-F8B2-409B-8F2E-FC4CA86BAA19}" dt="2023-09-08T07:45:02.550" v="1284" actId="1076"/>
          <ac:spMkLst>
            <pc:docMk/>
            <pc:sldMk cId="731354489" sldId="387"/>
            <ac:spMk id="52" creationId="{D4AC6BE9-DB3D-0EB4-D436-CD4E56C3E166}"/>
          </ac:spMkLst>
        </pc:spChg>
        <pc:spChg chg="add del mod">
          <ac:chgData name="代數白痴 顧" userId="316db6a4f7ef8138" providerId="LiveId" clId="{9E433390-F8B2-409B-8F2E-FC4CA86BAA19}" dt="2023-09-08T07:45:19.473" v="1300" actId="478"/>
          <ac:spMkLst>
            <pc:docMk/>
            <pc:sldMk cId="731354489" sldId="387"/>
            <ac:spMk id="53" creationId="{4D6D8158-5528-735B-9B4C-83690E7DCD0E}"/>
          </ac:spMkLst>
        </pc:spChg>
        <pc:spChg chg="add mod">
          <ac:chgData name="代數白痴 顧" userId="316db6a4f7ef8138" providerId="LiveId" clId="{9E433390-F8B2-409B-8F2E-FC4CA86BAA19}" dt="2023-09-08T07:45:50.319" v="1312" actId="1076"/>
          <ac:spMkLst>
            <pc:docMk/>
            <pc:sldMk cId="731354489" sldId="387"/>
            <ac:spMk id="54" creationId="{58D3C3C4-0DA3-7175-923E-7CBFD6766D0A}"/>
          </ac:spMkLst>
        </pc:spChg>
        <pc:spChg chg="add mod">
          <ac:chgData name="代數白痴 顧" userId="316db6a4f7ef8138" providerId="LiveId" clId="{9E433390-F8B2-409B-8F2E-FC4CA86BAA19}" dt="2023-09-08T07:46:13.591" v="1328" actId="1076"/>
          <ac:spMkLst>
            <pc:docMk/>
            <pc:sldMk cId="731354489" sldId="387"/>
            <ac:spMk id="55" creationId="{0B7963B7-9DDA-D0EF-9208-34F3AE9EA316}"/>
          </ac:spMkLst>
        </pc:spChg>
        <pc:spChg chg="add mod">
          <ac:chgData name="代數白痴 顧" userId="316db6a4f7ef8138" providerId="LiveId" clId="{9E433390-F8B2-409B-8F2E-FC4CA86BAA19}" dt="2023-09-08T07:45:26.143" v="1301" actId="1076"/>
          <ac:spMkLst>
            <pc:docMk/>
            <pc:sldMk cId="731354489" sldId="387"/>
            <ac:spMk id="56" creationId="{7FF5860F-0EB1-65B5-7D00-AF7650378F20}"/>
          </ac:spMkLst>
        </pc:spChg>
        <pc:spChg chg="add del mod">
          <ac:chgData name="代數白痴 顧" userId="316db6a4f7ef8138" providerId="LiveId" clId="{9E433390-F8B2-409B-8F2E-FC4CA86BAA19}" dt="2023-09-08T07:45:53.731" v="1315" actId="478"/>
          <ac:spMkLst>
            <pc:docMk/>
            <pc:sldMk cId="731354489" sldId="387"/>
            <ac:spMk id="57" creationId="{8F253FE8-B6D4-D40D-C9EA-CA41A37E5EC2}"/>
          </ac:spMkLst>
        </pc:spChg>
        <pc:spChg chg="add mod">
          <ac:chgData name="代數白痴 顧" userId="316db6a4f7ef8138" providerId="LiveId" clId="{9E433390-F8B2-409B-8F2E-FC4CA86BAA19}" dt="2023-09-08T07:46:45.639" v="1332" actId="1076"/>
          <ac:spMkLst>
            <pc:docMk/>
            <pc:sldMk cId="731354489" sldId="387"/>
            <ac:spMk id="58" creationId="{E81C5E0F-2429-C7D3-9281-1D730BC919AD}"/>
          </ac:spMkLst>
        </pc:spChg>
        <pc:spChg chg="mod">
          <ac:chgData name="代數白痴 顧" userId="316db6a4f7ef8138" providerId="LiveId" clId="{9E433390-F8B2-409B-8F2E-FC4CA86BAA19}" dt="2023-09-08T07:26:20.489" v="656" actId="114"/>
          <ac:spMkLst>
            <pc:docMk/>
            <pc:sldMk cId="731354489" sldId="387"/>
            <ac:spMk id="60" creationId="{90ECAF3B-FFFF-A531-AFBE-31708C7D891C}"/>
          </ac:spMkLst>
        </pc:spChg>
        <pc:grpChg chg="mod">
          <ac:chgData name="代數白痴 顧" userId="316db6a4f7ef8138" providerId="LiveId" clId="{9E433390-F8B2-409B-8F2E-FC4CA86BAA19}" dt="2023-09-08T07:38:21.280" v="1175" actId="164"/>
          <ac:grpSpMkLst>
            <pc:docMk/>
            <pc:sldMk cId="731354489" sldId="387"/>
            <ac:grpSpMk id="5" creationId="{89C8AF9F-0B58-DD6F-FB5C-42B7BE73955B}"/>
          </ac:grpSpMkLst>
        </pc:grpChg>
        <pc:grpChg chg="add mod">
          <ac:chgData name="代數白痴 顧" userId="316db6a4f7ef8138" providerId="LiveId" clId="{9E433390-F8B2-409B-8F2E-FC4CA86BAA19}" dt="2023-09-08T07:38:21.280" v="1175" actId="164"/>
          <ac:grpSpMkLst>
            <pc:docMk/>
            <pc:sldMk cId="731354489" sldId="387"/>
            <ac:grpSpMk id="18" creationId="{55F8028A-341E-D746-1FFE-0B3CCC3F044D}"/>
          </ac:grpSpMkLst>
        </pc:grpChg>
        <pc:graphicFrameChg chg="del">
          <ac:chgData name="代數白痴 顧" userId="316db6a4f7ef8138" providerId="LiveId" clId="{9E433390-F8B2-409B-8F2E-FC4CA86BAA19}" dt="2023-09-08T07:20:50.831" v="62" actId="478"/>
          <ac:graphicFrameMkLst>
            <pc:docMk/>
            <pc:sldMk cId="731354489" sldId="387"/>
            <ac:graphicFrameMk id="4" creationId="{1B2DB6FC-D5F8-65EE-B16C-7C54EF0B42F0}"/>
          </ac:graphicFrameMkLst>
        </pc:graphicFrameChg>
        <pc:graphicFrameChg chg="del">
          <ac:chgData name="代數白痴 顧" userId="316db6a4f7ef8138" providerId="LiveId" clId="{9E433390-F8B2-409B-8F2E-FC4CA86BAA19}" dt="2023-09-08T07:20:54.449" v="63" actId="478"/>
          <ac:graphicFrameMkLst>
            <pc:docMk/>
            <pc:sldMk cId="731354489" sldId="387"/>
            <ac:graphicFrameMk id="8" creationId="{762DAC84-C597-047A-7298-3BBB973E85D6}"/>
          </ac:graphicFrameMkLst>
        </pc:graphicFrameChg>
        <pc:graphicFrameChg chg="add mod">
          <ac:chgData name="代數白痴 顧" userId="316db6a4f7ef8138" providerId="LiveId" clId="{9E433390-F8B2-409B-8F2E-FC4CA86BAA19}" dt="2023-09-08T07:38:21.280" v="1175" actId="164"/>
          <ac:graphicFrameMkLst>
            <pc:docMk/>
            <pc:sldMk cId="731354489" sldId="387"/>
            <ac:graphicFrameMk id="14" creationId="{50D093AF-3C65-1891-3529-C905BBF679CC}"/>
          </ac:graphicFrameMkLst>
        </pc:graphicFrameChg>
        <pc:picChg chg="add mod">
          <ac:chgData name="代數白痴 顧" userId="316db6a4f7ef8138" providerId="LiveId" clId="{9E433390-F8B2-409B-8F2E-FC4CA86BAA19}" dt="2023-09-08T07:38:21.280" v="1175" actId="164"/>
          <ac:picMkLst>
            <pc:docMk/>
            <pc:sldMk cId="731354489" sldId="387"/>
            <ac:picMk id="16" creationId="{B4DAC249-9FE9-202A-37F3-ADC9EC0A4C3F}"/>
          </ac:picMkLst>
        </pc:picChg>
        <pc:inkChg chg="add del">
          <ac:chgData name="代數白痴 顧" userId="316db6a4f7ef8138" providerId="LiveId" clId="{9E433390-F8B2-409B-8F2E-FC4CA86BAA19}" dt="2023-09-08T07:38:56.709" v="1176" actId="478"/>
          <ac:inkMkLst>
            <pc:docMk/>
            <pc:sldMk cId="731354489" sldId="387"/>
            <ac:inkMk id="13" creationId="{D11C586E-80E8-6139-423D-E4D34804EAC2}"/>
          </ac:inkMkLst>
        </pc:inkChg>
        <pc:cxnChg chg="add mod">
          <ac:chgData name="代數白痴 顧" userId="316db6a4f7ef8138" providerId="LiveId" clId="{9E433390-F8B2-409B-8F2E-FC4CA86BAA19}" dt="2023-09-08T07:26:59.770" v="701" actId="692"/>
          <ac:cxnSpMkLst>
            <pc:docMk/>
            <pc:sldMk cId="731354489" sldId="387"/>
            <ac:cxnSpMk id="3" creationId="{B0EA6AA6-9037-3B34-27D4-95EDE383CDB5}"/>
          </ac:cxnSpMkLst>
        </pc:cxnChg>
        <pc:cxnChg chg="mod">
          <ac:chgData name="代數白痴 顧" userId="316db6a4f7ef8138" providerId="LiveId" clId="{9E433390-F8B2-409B-8F2E-FC4CA86BAA19}" dt="2023-09-08T07:38:14.775" v="1174" actId="14100"/>
          <ac:cxnSpMkLst>
            <pc:docMk/>
            <pc:sldMk cId="731354489" sldId="387"/>
            <ac:cxnSpMk id="6" creationId="{A7B11E46-14D2-3034-B912-07129D071934}"/>
          </ac:cxnSpMkLst>
        </pc:cxnChg>
        <pc:cxnChg chg="add mod">
          <ac:chgData name="代數白痴 顧" userId="316db6a4f7ef8138" providerId="LiveId" clId="{9E433390-F8B2-409B-8F2E-FC4CA86BAA19}" dt="2023-09-08T07:27:09.816" v="743" actId="1037"/>
          <ac:cxnSpMkLst>
            <pc:docMk/>
            <pc:sldMk cId="731354489" sldId="387"/>
            <ac:cxnSpMk id="12" creationId="{9A0394E8-1359-F95A-8BC0-5DDBFB867B6D}"/>
          </ac:cxnSpMkLst>
        </pc:cxnChg>
        <pc:cxnChg chg="add mod">
          <ac:chgData name="代數白痴 顧" userId="316db6a4f7ef8138" providerId="LiveId" clId="{9E433390-F8B2-409B-8F2E-FC4CA86BAA19}" dt="2023-09-08T07:43:08.888" v="1233" actId="1076"/>
          <ac:cxnSpMkLst>
            <pc:docMk/>
            <pc:sldMk cId="731354489" sldId="387"/>
            <ac:cxnSpMk id="20" creationId="{28141137-BD76-EEFE-7056-08AB798AB341}"/>
          </ac:cxnSpMkLst>
        </pc:cxnChg>
        <pc:cxnChg chg="add mod">
          <ac:chgData name="代數白痴 顧" userId="316db6a4f7ef8138" providerId="LiveId" clId="{9E433390-F8B2-409B-8F2E-FC4CA86BAA19}" dt="2023-09-08T07:43:08.888" v="1233" actId="1076"/>
          <ac:cxnSpMkLst>
            <pc:docMk/>
            <pc:sldMk cId="731354489" sldId="387"/>
            <ac:cxnSpMk id="22" creationId="{30F3D38F-2C0F-7AA6-B8BB-9D6C4C72931C}"/>
          </ac:cxnSpMkLst>
        </pc:cxnChg>
        <pc:cxnChg chg="add mod">
          <ac:chgData name="代數白痴 顧" userId="316db6a4f7ef8138" providerId="LiveId" clId="{9E433390-F8B2-409B-8F2E-FC4CA86BAA19}" dt="2023-09-08T07:43:08.888" v="1233" actId="1076"/>
          <ac:cxnSpMkLst>
            <pc:docMk/>
            <pc:sldMk cId="731354489" sldId="387"/>
            <ac:cxnSpMk id="30" creationId="{B265EC50-09D6-90B9-CF3B-B6F036E64617}"/>
          </ac:cxnSpMkLst>
        </pc:cxnChg>
        <pc:cxnChg chg="add mod">
          <ac:chgData name="代數白痴 顧" userId="316db6a4f7ef8138" providerId="LiveId" clId="{9E433390-F8B2-409B-8F2E-FC4CA86BAA19}" dt="2023-09-08T07:43:08.888" v="1233" actId="1076"/>
          <ac:cxnSpMkLst>
            <pc:docMk/>
            <pc:sldMk cId="731354489" sldId="387"/>
            <ac:cxnSpMk id="32" creationId="{D16CF73A-9252-73CA-5B65-4CA600B9BE4A}"/>
          </ac:cxnSpMkLst>
        </pc:cxnChg>
        <pc:cxnChg chg="add mod">
          <ac:chgData name="代數白痴 顧" userId="316db6a4f7ef8138" providerId="LiveId" clId="{9E433390-F8B2-409B-8F2E-FC4CA86BAA19}" dt="2023-09-08T07:43:08.888" v="1233" actId="1076"/>
          <ac:cxnSpMkLst>
            <pc:docMk/>
            <pc:sldMk cId="731354489" sldId="387"/>
            <ac:cxnSpMk id="42" creationId="{CF541F9A-EA4F-645C-4E58-F57AA66FE0FB}"/>
          </ac:cxnSpMkLst>
        </pc:cxnChg>
        <pc:cxnChg chg="add mod">
          <ac:chgData name="代數白痴 顧" userId="316db6a4f7ef8138" providerId="LiveId" clId="{9E433390-F8B2-409B-8F2E-FC4CA86BAA19}" dt="2023-09-08T07:43:08.888" v="1233" actId="1076"/>
          <ac:cxnSpMkLst>
            <pc:docMk/>
            <pc:sldMk cId="731354489" sldId="387"/>
            <ac:cxnSpMk id="44" creationId="{219E13A6-B738-F029-9808-BEF11D220196}"/>
          </ac:cxnSpMkLst>
        </pc:cxnChg>
      </pc:sldChg>
      <pc:sldChg chg="modSp mod modTransition modNotesTx">
        <pc:chgData name="代數白痴 顧" userId="316db6a4f7ef8138" providerId="LiveId" clId="{9E433390-F8B2-409B-8F2E-FC4CA86BAA19}" dt="2023-09-08T07:27:20.951" v="744"/>
        <pc:sldMkLst>
          <pc:docMk/>
          <pc:sldMk cId="151402070" sldId="390"/>
        </pc:sldMkLst>
        <pc:spChg chg="mod">
          <ac:chgData name="代數白痴 顧" userId="316db6a4f7ef8138" providerId="LiveId" clId="{9E433390-F8B2-409B-8F2E-FC4CA86BAA19}" dt="2023-09-08T07:13:19.563" v="19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Transition">
        <pc:chgData name="代數白痴 顧" userId="316db6a4f7ef8138" providerId="LiveId" clId="{9E433390-F8B2-409B-8F2E-FC4CA86BAA19}" dt="2023-09-08T07:27:20.954" v="747"/>
        <pc:sldMkLst>
          <pc:docMk/>
          <pc:sldMk cId="2267038628" sldId="392"/>
        </pc:sldMkLst>
      </pc:sldChg>
    </pc:docChg>
  </pc:docChgLst>
  <pc:docChgLst>
    <pc:chgData name="代數白痴 顧" userId="316db6a4f7ef8138" providerId="LiveId" clId="{CE27F6D3-8248-456B-B97D-4BB5E95185E9}"/>
    <pc:docChg chg="undo custSel delSld modSld">
      <pc:chgData name="代數白痴 顧" userId="316db6a4f7ef8138" providerId="LiveId" clId="{CE27F6D3-8248-456B-B97D-4BB5E95185E9}" dt="2023-09-06T04:55:20.627" v="1607"/>
      <pc:docMkLst>
        <pc:docMk/>
      </pc:docMkLst>
      <pc:sldChg chg="modSp mod modTransition modAnim">
        <pc:chgData name="代數白痴 顧" userId="316db6a4f7ef8138" providerId="LiveId" clId="{CE27F6D3-8248-456B-B97D-4BB5E95185E9}" dt="2023-09-06T04:55:20.627" v="1607"/>
        <pc:sldMkLst>
          <pc:docMk/>
          <pc:sldMk cId="754667137" sldId="386"/>
        </pc:sldMkLst>
        <pc:spChg chg="mod">
          <ac:chgData name="代數白痴 顧" userId="316db6a4f7ef8138" providerId="LiveId" clId="{CE27F6D3-8248-456B-B97D-4BB5E95185E9}" dt="2023-09-06T04:41:27.671" v="1079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CE27F6D3-8248-456B-B97D-4BB5E95185E9}" dt="2023-09-06T04:41:05.379" v="1029" actId="94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CE27F6D3-8248-456B-B97D-4BB5E95185E9}" dt="2023-09-06T04:43:53.293" v="1241" actId="114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CE27F6D3-8248-456B-B97D-4BB5E95185E9}" dt="2023-09-06T04:44:54.318" v="1247" actId="20577"/>
          <ac:spMkLst>
            <pc:docMk/>
            <pc:sldMk cId="754667137" sldId="386"/>
            <ac:spMk id="101" creationId="{665D392D-19FC-71B5-434C-0ABBBC91FB85}"/>
          </ac:spMkLst>
        </pc:spChg>
      </pc:sldChg>
      <pc:sldChg chg="delSp modSp mod modTransition delAnim">
        <pc:chgData name="代數白痴 顧" userId="316db6a4f7ef8138" providerId="LiveId" clId="{CE27F6D3-8248-456B-B97D-4BB5E95185E9}" dt="2023-09-06T04:43:58.817" v="1243"/>
        <pc:sldMkLst>
          <pc:docMk/>
          <pc:sldMk cId="731354489" sldId="387"/>
        </pc:sldMkLst>
        <pc:spChg chg="mod">
          <ac:chgData name="代數白痴 顧" userId="316db6a4f7ef8138" providerId="LiveId" clId="{CE27F6D3-8248-456B-B97D-4BB5E95185E9}" dt="2023-09-06T04:37:00.283" v="658" actId="94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CE27F6D3-8248-456B-B97D-4BB5E95185E9}" dt="2023-09-06T04:37:39.565" v="695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CE27F6D3-8248-456B-B97D-4BB5E95185E9}" dt="2023-09-06T04:33:56.769" v="378" actId="20577"/>
          <ac:spMkLst>
            <pc:docMk/>
            <pc:sldMk cId="731354489" sldId="387"/>
            <ac:spMk id="60" creationId="{90ECAF3B-FFFF-A531-AFBE-31708C7D891C}"/>
          </ac:spMkLst>
        </pc:spChg>
        <pc:grpChg chg="del">
          <ac:chgData name="代數白痴 顧" userId="316db6a4f7ef8138" providerId="LiveId" clId="{CE27F6D3-8248-456B-B97D-4BB5E95185E9}" dt="2023-09-06T04:30:53.089" v="80" actId="478"/>
          <ac:grpSpMkLst>
            <pc:docMk/>
            <pc:sldMk cId="731354489" sldId="387"/>
            <ac:grpSpMk id="19" creationId="{ABEF7D2E-4144-2E18-E285-7C2E398E8812}"/>
          </ac:grpSpMkLst>
        </pc:grpChg>
      </pc:sldChg>
      <pc:sldChg chg="modSp mod modTransition modNotesTx">
        <pc:chgData name="代數白痴 顧" userId="316db6a4f7ef8138" providerId="LiveId" clId="{CE27F6D3-8248-456B-B97D-4BB5E95185E9}" dt="2023-09-06T04:43:58.815" v="1242"/>
        <pc:sldMkLst>
          <pc:docMk/>
          <pc:sldMk cId="151402070" sldId="390"/>
        </pc:sldMkLst>
        <pc:spChg chg="mod">
          <ac:chgData name="代數白痴 顧" userId="316db6a4f7ef8138" providerId="LiveId" clId="{CE27F6D3-8248-456B-B97D-4BB5E95185E9}" dt="2023-09-06T04:30:16.725" v="33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Sp mod modTransition">
        <pc:chgData name="代數白痴 顧" userId="316db6a4f7ef8138" providerId="LiveId" clId="{CE27F6D3-8248-456B-B97D-4BB5E95185E9}" dt="2023-09-06T04:54:25.773" v="1606" actId="20577"/>
        <pc:sldMkLst>
          <pc:docMk/>
          <pc:sldMk cId="2267038628" sldId="392"/>
        </pc:sldMkLst>
        <pc:spChg chg="mod">
          <ac:chgData name="代數白痴 顧" userId="316db6a4f7ef8138" providerId="LiveId" clId="{CE27F6D3-8248-456B-B97D-4BB5E95185E9}" dt="2023-09-06T04:54:19.971" v="1604" actId="947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CE27F6D3-8248-456B-B97D-4BB5E95185E9}" dt="2023-09-06T04:54:25.773" v="1606" actId="20577"/>
          <ac:spMkLst>
            <pc:docMk/>
            <pc:sldMk cId="2267038628" sldId="392"/>
            <ac:spMk id="10" creationId="{3DE5A842-2134-9639-2AC0-310AE1A246E8}"/>
          </ac:spMkLst>
        </pc:spChg>
        <pc:spChg chg="mod">
          <ac:chgData name="代數白痴 顧" userId="316db6a4f7ef8138" providerId="LiveId" clId="{CE27F6D3-8248-456B-B97D-4BB5E95185E9}" dt="2023-09-06T04:49:10.769" v="1447" actId="20577"/>
          <ac:spMkLst>
            <pc:docMk/>
            <pc:sldMk cId="2267038628" sldId="392"/>
            <ac:spMk id="23" creationId="{00000000-0000-0000-0000-000000000000}"/>
          </ac:spMkLst>
        </pc:spChg>
        <pc:spChg chg="mod">
          <ac:chgData name="代數白痴 顧" userId="316db6a4f7ef8138" providerId="LiveId" clId="{CE27F6D3-8248-456B-B97D-4BB5E95185E9}" dt="2023-09-06T04:48:57.198" v="1433" actId="20577"/>
          <ac:spMkLst>
            <pc:docMk/>
            <pc:sldMk cId="2267038628" sldId="392"/>
            <ac:spMk id="60" creationId="{90ECAF3B-FFFF-A531-AFBE-31708C7D891C}"/>
          </ac:spMkLst>
        </pc:spChg>
      </pc:sldChg>
      <pc:sldChg chg="del modTransition">
        <pc:chgData name="代數白痴 顧" userId="316db6a4f7ef8138" providerId="LiveId" clId="{CE27F6D3-8248-456B-B97D-4BB5E95185E9}" dt="2023-09-06T04:54:23.103" v="1605" actId="2696"/>
        <pc:sldMkLst>
          <pc:docMk/>
          <pc:sldMk cId="87470267" sldId="393"/>
        </pc:sldMkLst>
      </pc:sldChg>
    </pc:docChg>
  </pc:docChgLst>
  <pc:docChgLst>
    <pc:chgData name="代數白痴 顧" userId="316db6a4f7ef8138" providerId="LiveId" clId="{A1A2562D-A9AC-47F3-A94C-6C979242E82C}"/>
    <pc:docChg chg="undo custSel modSld">
      <pc:chgData name="代數白痴 顧" userId="316db6a4f7ef8138" providerId="LiveId" clId="{A1A2562D-A9AC-47F3-A94C-6C979242E82C}" dt="2023-10-20T02:16:26.952" v="7558" actId="14100"/>
      <pc:docMkLst>
        <pc:docMk/>
      </pc:docMkLst>
      <pc:sldChg chg="addSp delSp modSp mod delAnim modNotesTx">
        <pc:chgData name="代數白痴 顧" userId="316db6a4f7ef8138" providerId="LiveId" clId="{A1A2562D-A9AC-47F3-A94C-6C979242E82C}" dt="2023-10-20T00:49:38.451" v="3641" actId="1076"/>
        <pc:sldMkLst>
          <pc:docMk/>
          <pc:sldMk cId="754667137" sldId="386"/>
        </pc:sldMkLst>
        <pc:spChg chg="del">
          <ac:chgData name="代數白痴 顧" userId="316db6a4f7ef8138" providerId="LiveId" clId="{A1A2562D-A9AC-47F3-A94C-6C979242E82C}" dt="2023-10-19T23:38:14.174" v="53" actId="478"/>
          <ac:spMkLst>
            <pc:docMk/>
            <pc:sldMk cId="754667137" sldId="386"/>
            <ac:spMk id="5" creationId="{74968183-BE0F-5C15-1AC8-63A9A94CD357}"/>
          </ac:spMkLst>
        </pc:spChg>
        <pc:spChg chg="del">
          <ac:chgData name="代數白痴 顧" userId="316db6a4f7ef8138" providerId="LiveId" clId="{A1A2562D-A9AC-47F3-A94C-6C979242E82C}" dt="2023-10-19T23:38:17.592" v="54" actId="478"/>
          <ac:spMkLst>
            <pc:docMk/>
            <pc:sldMk cId="754667137" sldId="386"/>
            <ac:spMk id="11" creationId="{DF47E2D0-A5D4-F629-BF25-7DC6FFDE3008}"/>
          </ac:spMkLst>
        </pc:spChg>
        <pc:spChg chg="del">
          <ac:chgData name="代數白痴 顧" userId="316db6a4f7ef8138" providerId="LiveId" clId="{A1A2562D-A9AC-47F3-A94C-6C979242E82C}" dt="2023-10-19T23:38:17.592" v="54" actId="478"/>
          <ac:spMkLst>
            <pc:docMk/>
            <pc:sldMk cId="754667137" sldId="386"/>
            <ac:spMk id="12" creationId="{9E05D439-3C47-9D0A-E905-41511E6D7262}"/>
          </ac:spMkLst>
        </pc:spChg>
        <pc:spChg chg="add mod">
          <ac:chgData name="代數白痴 顧" userId="316db6a4f7ef8138" providerId="LiveId" clId="{A1A2562D-A9AC-47F3-A94C-6C979242E82C}" dt="2023-10-19T23:50:08.729" v="1252" actId="1035"/>
          <ac:spMkLst>
            <pc:docMk/>
            <pc:sldMk cId="754667137" sldId="386"/>
            <ac:spMk id="20" creationId="{93CFAAB1-C738-2933-D50B-3AB85D1F6D3B}"/>
          </ac:spMkLst>
        </pc:spChg>
        <pc:spChg chg="add mod">
          <ac:chgData name="代數白痴 顧" userId="316db6a4f7ef8138" providerId="LiveId" clId="{A1A2562D-A9AC-47F3-A94C-6C979242E82C}" dt="2023-10-19T23:50:08.729" v="1252" actId="1035"/>
          <ac:spMkLst>
            <pc:docMk/>
            <pc:sldMk cId="754667137" sldId="386"/>
            <ac:spMk id="21" creationId="{4C097434-760E-B5F2-8C40-AA47D80AA7F9}"/>
          </ac:spMkLst>
        </pc:spChg>
        <pc:spChg chg="mod">
          <ac:chgData name="代數白痴 顧" userId="316db6a4f7ef8138" providerId="LiveId" clId="{A1A2562D-A9AC-47F3-A94C-6C979242E82C}" dt="2023-10-20T00:15:38.395" v="2285" actId="20577"/>
          <ac:spMkLst>
            <pc:docMk/>
            <pc:sldMk cId="754667137" sldId="386"/>
            <ac:spMk id="23" creationId="{00000000-0000-0000-0000-000000000000}"/>
          </ac:spMkLst>
        </pc:spChg>
        <pc:spChg chg="mod topLvl">
          <ac:chgData name="代數白痴 顧" userId="316db6a4f7ef8138" providerId="LiveId" clId="{A1A2562D-A9AC-47F3-A94C-6C979242E82C}" dt="2023-10-20T00:12:52.431" v="2211" actId="164"/>
          <ac:spMkLst>
            <pc:docMk/>
            <pc:sldMk cId="754667137" sldId="386"/>
            <ac:spMk id="25" creationId="{5A98D90D-5C3A-AFD7-18C3-339F95428760}"/>
          </ac:spMkLst>
        </pc:spChg>
        <pc:spChg chg="mod topLvl">
          <ac:chgData name="代數白痴 顧" userId="316db6a4f7ef8138" providerId="LiveId" clId="{A1A2562D-A9AC-47F3-A94C-6C979242E82C}" dt="2023-10-20T00:12:52.431" v="2211" actId="164"/>
          <ac:spMkLst>
            <pc:docMk/>
            <pc:sldMk cId="754667137" sldId="386"/>
            <ac:spMk id="26" creationId="{D1A61D40-70B8-52E6-658E-EF9F653CF0D1}"/>
          </ac:spMkLst>
        </pc:spChg>
        <pc:spChg chg="mod topLvl">
          <ac:chgData name="代數白痴 顧" userId="316db6a4f7ef8138" providerId="LiveId" clId="{A1A2562D-A9AC-47F3-A94C-6C979242E82C}" dt="2023-10-20T00:19:27.439" v="2343" actId="14100"/>
          <ac:spMkLst>
            <pc:docMk/>
            <pc:sldMk cId="754667137" sldId="386"/>
            <ac:spMk id="27" creationId="{59534299-6C8A-D2FF-B90C-4E44C57EF850}"/>
          </ac:spMkLst>
        </pc:spChg>
        <pc:spChg chg="mod topLvl">
          <ac:chgData name="代數白痴 顧" userId="316db6a4f7ef8138" providerId="LiveId" clId="{A1A2562D-A9AC-47F3-A94C-6C979242E82C}" dt="2023-10-20T00:12:52.431" v="2211" actId="164"/>
          <ac:spMkLst>
            <pc:docMk/>
            <pc:sldMk cId="754667137" sldId="386"/>
            <ac:spMk id="28" creationId="{0200C782-BA87-C14A-F33C-E54927DB2ABF}"/>
          </ac:spMkLst>
        </pc:spChg>
        <pc:spChg chg="add mod">
          <ac:chgData name="代數白痴 顧" userId="316db6a4f7ef8138" providerId="LiveId" clId="{A1A2562D-A9AC-47F3-A94C-6C979242E82C}" dt="2023-10-19T23:50:08.729" v="1252" actId="1035"/>
          <ac:spMkLst>
            <pc:docMk/>
            <pc:sldMk cId="754667137" sldId="386"/>
            <ac:spMk id="29" creationId="{22985837-8349-6A74-360D-2EACC790B8E9}"/>
          </ac:spMkLst>
        </pc:spChg>
        <pc:spChg chg="add mod">
          <ac:chgData name="代數白痴 顧" userId="316db6a4f7ef8138" providerId="LiveId" clId="{A1A2562D-A9AC-47F3-A94C-6C979242E82C}" dt="2023-10-19T23:50:08.729" v="1252" actId="1035"/>
          <ac:spMkLst>
            <pc:docMk/>
            <pc:sldMk cId="754667137" sldId="386"/>
            <ac:spMk id="30" creationId="{FA76D01D-B5A1-CBAE-7D3E-6E2C94C1DA3F}"/>
          </ac:spMkLst>
        </pc:spChg>
        <pc:spChg chg="del">
          <ac:chgData name="代數白痴 顧" userId="316db6a4f7ef8138" providerId="LiveId" clId="{A1A2562D-A9AC-47F3-A94C-6C979242E82C}" dt="2023-10-19T23:38:17.592" v="54" actId="478"/>
          <ac:spMkLst>
            <pc:docMk/>
            <pc:sldMk cId="754667137" sldId="386"/>
            <ac:spMk id="33" creationId="{3CA0E570-FAA1-A499-C16D-28D8973DA8B0}"/>
          </ac:spMkLst>
        </pc:spChg>
        <pc:spChg chg="del">
          <ac:chgData name="代數白痴 顧" userId="316db6a4f7ef8138" providerId="LiveId" clId="{A1A2562D-A9AC-47F3-A94C-6C979242E82C}" dt="2023-10-19T23:38:17.592" v="54" actId="478"/>
          <ac:spMkLst>
            <pc:docMk/>
            <pc:sldMk cId="754667137" sldId="386"/>
            <ac:spMk id="42" creationId="{7712598F-853D-6609-E07A-1C170EEB2F38}"/>
          </ac:spMkLst>
        </pc:spChg>
        <pc:spChg chg="add mod">
          <ac:chgData name="代數白痴 顧" userId="316db6a4f7ef8138" providerId="LiveId" clId="{A1A2562D-A9AC-47F3-A94C-6C979242E82C}" dt="2023-10-19T23:49:56.496" v="1250" actId="1035"/>
          <ac:spMkLst>
            <pc:docMk/>
            <pc:sldMk cId="754667137" sldId="386"/>
            <ac:spMk id="44" creationId="{C9546B42-9C52-52D2-2F84-150C4B36E775}"/>
          </ac:spMkLst>
        </pc:spChg>
        <pc:spChg chg="add mod">
          <ac:chgData name="代數白痴 顧" userId="316db6a4f7ef8138" providerId="LiveId" clId="{A1A2562D-A9AC-47F3-A94C-6C979242E82C}" dt="2023-10-19T23:49:56.496" v="1250" actId="1035"/>
          <ac:spMkLst>
            <pc:docMk/>
            <pc:sldMk cId="754667137" sldId="386"/>
            <ac:spMk id="45" creationId="{742982A8-D409-EC34-5339-B18A83E2DEC4}"/>
          </ac:spMkLst>
        </pc:spChg>
        <pc:spChg chg="add mod">
          <ac:chgData name="代數白痴 顧" userId="316db6a4f7ef8138" providerId="LiveId" clId="{A1A2562D-A9AC-47F3-A94C-6C979242E82C}" dt="2023-10-19T23:51:37.418" v="1260" actId="164"/>
          <ac:spMkLst>
            <pc:docMk/>
            <pc:sldMk cId="754667137" sldId="386"/>
            <ac:spMk id="48" creationId="{FBD000AD-15FB-2721-08F4-4104BBD68E7F}"/>
          </ac:spMkLst>
        </pc:spChg>
        <pc:spChg chg="add mod">
          <ac:chgData name="代數白痴 顧" userId="316db6a4f7ef8138" providerId="LiveId" clId="{A1A2562D-A9AC-47F3-A94C-6C979242E82C}" dt="2023-10-19T23:58:00.550" v="1437" actId="14100"/>
          <ac:spMkLst>
            <pc:docMk/>
            <pc:sldMk cId="754667137" sldId="386"/>
            <ac:spMk id="54" creationId="{C2BAC35D-3BE0-C3E6-87D6-6BCE343AA2E4}"/>
          </ac:spMkLst>
        </pc:spChg>
        <pc:spChg chg="add mod">
          <ac:chgData name="代數白痴 顧" userId="316db6a4f7ef8138" providerId="LiveId" clId="{A1A2562D-A9AC-47F3-A94C-6C979242E82C}" dt="2023-10-19T23:57:25.206" v="1429" actId="164"/>
          <ac:spMkLst>
            <pc:docMk/>
            <pc:sldMk cId="754667137" sldId="386"/>
            <ac:spMk id="55" creationId="{77E27161-F8AC-543A-912B-1E4B592F61DE}"/>
          </ac:spMkLst>
        </pc:spChg>
        <pc:spChg chg="add mod">
          <ac:chgData name="代數白痴 顧" userId="316db6a4f7ef8138" providerId="LiveId" clId="{A1A2562D-A9AC-47F3-A94C-6C979242E82C}" dt="2023-10-19T23:57:25.206" v="1429" actId="164"/>
          <ac:spMkLst>
            <pc:docMk/>
            <pc:sldMk cId="754667137" sldId="386"/>
            <ac:spMk id="56" creationId="{F33F57FF-A0F0-2F5F-BC2F-1A04D15494EE}"/>
          </ac:spMkLst>
        </pc:spChg>
        <pc:spChg chg="add mod">
          <ac:chgData name="代數白痴 顧" userId="316db6a4f7ef8138" providerId="LiveId" clId="{A1A2562D-A9AC-47F3-A94C-6C979242E82C}" dt="2023-10-19T23:57:55.038" v="1436" actId="14100"/>
          <ac:spMkLst>
            <pc:docMk/>
            <pc:sldMk cId="754667137" sldId="386"/>
            <ac:spMk id="57" creationId="{FCB4F519-8FA9-D58E-C6E1-80CA9CA43621}"/>
          </ac:spMkLst>
        </pc:spChg>
        <pc:spChg chg="mod">
          <ac:chgData name="代數白痴 顧" userId="316db6a4f7ef8138" providerId="LiveId" clId="{A1A2562D-A9AC-47F3-A94C-6C979242E82C}" dt="2023-10-19T23:48:06.107" v="850" actId="14100"/>
          <ac:spMkLst>
            <pc:docMk/>
            <pc:sldMk cId="754667137" sldId="386"/>
            <ac:spMk id="60" creationId="{90ECAF3B-FFFF-A531-AFBE-31708C7D891C}"/>
          </ac:spMkLst>
        </pc:spChg>
        <pc:spChg chg="add mod">
          <ac:chgData name="代數白痴 顧" userId="316db6a4f7ef8138" providerId="LiveId" clId="{A1A2562D-A9AC-47F3-A94C-6C979242E82C}" dt="2023-10-20T00:15:17.036" v="2258" actId="1076"/>
          <ac:spMkLst>
            <pc:docMk/>
            <pc:sldMk cId="754667137" sldId="386"/>
            <ac:spMk id="63" creationId="{6A3D65F6-6601-4F5F-808B-BE18446A1D58}"/>
          </ac:spMkLst>
        </pc:spChg>
        <pc:spChg chg="add mod">
          <ac:chgData name="代數白痴 顧" userId="316db6a4f7ef8138" providerId="LiveId" clId="{A1A2562D-A9AC-47F3-A94C-6C979242E82C}" dt="2023-10-20T00:14:49.717" v="2253" actId="1076"/>
          <ac:spMkLst>
            <pc:docMk/>
            <pc:sldMk cId="754667137" sldId="386"/>
            <ac:spMk id="64" creationId="{08A80C9D-0C6C-A856-073B-1D6C9659D99C}"/>
          </ac:spMkLst>
        </pc:spChg>
        <pc:spChg chg="add mod">
          <ac:chgData name="代數白痴 顧" userId="316db6a4f7ef8138" providerId="LiveId" clId="{A1A2562D-A9AC-47F3-A94C-6C979242E82C}" dt="2023-10-20T00:14:39.853" v="2251" actId="1076"/>
          <ac:spMkLst>
            <pc:docMk/>
            <pc:sldMk cId="754667137" sldId="386"/>
            <ac:spMk id="70" creationId="{AEC50B17-4B29-7D0E-A571-4CC34D74DB8B}"/>
          </ac:spMkLst>
        </pc:spChg>
        <pc:spChg chg="add mod">
          <ac:chgData name="代數白痴 顧" userId="316db6a4f7ef8138" providerId="LiveId" clId="{A1A2562D-A9AC-47F3-A94C-6C979242E82C}" dt="2023-10-20T00:14:10.653" v="2238" actId="1036"/>
          <ac:spMkLst>
            <pc:docMk/>
            <pc:sldMk cId="754667137" sldId="386"/>
            <ac:spMk id="71" creationId="{82270694-3C31-EF0A-C7A6-A8D9E06D9711}"/>
          </ac:spMkLst>
        </pc:spChg>
        <pc:spChg chg="add mod">
          <ac:chgData name="代數白痴 顧" userId="316db6a4f7ef8138" providerId="LiveId" clId="{A1A2562D-A9AC-47F3-A94C-6C979242E82C}" dt="2023-10-20T00:14:33.077" v="2250" actId="1076"/>
          <ac:spMkLst>
            <pc:docMk/>
            <pc:sldMk cId="754667137" sldId="386"/>
            <ac:spMk id="72" creationId="{B4561312-CC57-B0C2-09EB-71A4468619C4}"/>
          </ac:spMkLst>
        </pc:spChg>
        <pc:spChg chg="add mod">
          <ac:chgData name="代數白痴 顧" userId="316db6a4f7ef8138" providerId="LiveId" clId="{A1A2562D-A9AC-47F3-A94C-6C979242E82C}" dt="2023-10-20T00:14:56.628" v="2254" actId="1076"/>
          <ac:spMkLst>
            <pc:docMk/>
            <pc:sldMk cId="754667137" sldId="386"/>
            <ac:spMk id="73" creationId="{E23EA116-56B7-668D-4869-AFC87316BDA5}"/>
          </ac:spMkLst>
        </pc:spChg>
        <pc:spChg chg="add mod">
          <ac:chgData name="代數白痴 顧" userId="316db6a4f7ef8138" providerId="LiveId" clId="{A1A2562D-A9AC-47F3-A94C-6C979242E82C}" dt="2023-10-20T00:15:03.326" v="2255" actId="1076"/>
          <ac:spMkLst>
            <pc:docMk/>
            <pc:sldMk cId="754667137" sldId="386"/>
            <ac:spMk id="74" creationId="{DFB71BFE-5D8B-3B09-460A-7C6D6567062F}"/>
          </ac:spMkLst>
        </pc:spChg>
        <pc:spChg chg="add mod">
          <ac:chgData name="代數白痴 顧" userId="316db6a4f7ef8138" providerId="LiveId" clId="{A1A2562D-A9AC-47F3-A94C-6C979242E82C}" dt="2023-10-20T00:15:08.469" v="2256" actId="1076"/>
          <ac:spMkLst>
            <pc:docMk/>
            <pc:sldMk cId="754667137" sldId="386"/>
            <ac:spMk id="75" creationId="{84C428BB-D7D1-1E40-14E8-A24DD0CCF196}"/>
          </ac:spMkLst>
        </pc:spChg>
        <pc:spChg chg="add mod">
          <ac:chgData name="代數白痴 顧" userId="316db6a4f7ef8138" providerId="LiveId" clId="{A1A2562D-A9AC-47F3-A94C-6C979242E82C}" dt="2023-10-20T00:15:11.540" v="2257" actId="1076"/>
          <ac:spMkLst>
            <pc:docMk/>
            <pc:sldMk cId="754667137" sldId="386"/>
            <ac:spMk id="76" creationId="{A625BF61-EFF8-8830-1FF2-2076ED49CD09}"/>
          </ac:spMkLst>
        </pc:spChg>
        <pc:spChg chg="add mod">
          <ac:chgData name="代數白痴 顧" userId="316db6a4f7ef8138" providerId="LiveId" clId="{A1A2562D-A9AC-47F3-A94C-6C979242E82C}" dt="2023-10-20T00:15:20.853" v="2259" actId="1076"/>
          <ac:spMkLst>
            <pc:docMk/>
            <pc:sldMk cId="754667137" sldId="386"/>
            <ac:spMk id="77" creationId="{9F8A0E93-1BEA-DA97-116D-52E4613A3118}"/>
          </ac:spMkLst>
        </pc:spChg>
        <pc:spChg chg="add del mod">
          <ac:chgData name="代數白痴 顧" userId="316db6a4f7ef8138" providerId="LiveId" clId="{A1A2562D-A9AC-47F3-A94C-6C979242E82C}" dt="2023-10-20T00:00:36.802" v="1504" actId="478"/>
          <ac:spMkLst>
            <pc:docMk/>
            <pc:sldMk cId="754667137" sldId="386"/>
            <ac:spMk id="78" creationId="{39BDF841-4356-16AC-AB25-C38B679FAF1D}"/>
          </ac:spMkLst>
        </pc:spChg>
        <pc:spChg chg="add mod">
          <ac:chgData name="代數白痴 顧" userId="316db6a4f7ef8138" providerId="LiveId" clId="{A1A2562D-A9AC-47F3-A94C-6C979242E82C}" dt="2023-10-20T00:01:34.549" v="1511" actId="164"/>
          <ac:spMkLst>
            <pc:docMk/>
            <pc:sldMk cId="754667137" sldId="386"/>
            <ac:spMk id="79" creationId="{02437AE3-7F08-BA47-783E-AB36E727F9DD}"/>
          </ac:spMkLst>
        </pc:spChg>
        <pc:spChg chg="add mod ord">
          <ac:chgData name="代數白痴 顧" userId="316db6a4f7ef8138" providerId="LiveId" clId="{A1A2562D-A9AC-47F3-A94C-6C979242E82C}" dt="2023-10-20T00:13:27.692" v="2223" actId="164"/>
          <ac:spMkLst>
            <pc:docMk/>
            <pc:sldMk cId="754667137" sldId="386"/>
            <ac:spMk id="85" creationId="{B9ED9451-B569-95B2-0D38-65C737B95C99}"/>
          </ac:spMkLst>
        </pc:spChg>
        <pc:spChg chg="add mod">
          <ac:chgData name="代數白痴 顧" userId="316db6a4f7ef8138" providerId="LiveId" clId="{A1A2562D-A9AC-47F3-A94C-6C979242E82C}" dt="2023-10-20T00:12:52.431" v="2211" actId="164"/>
          <ac:spMkLst>
            <pc:docMk/>
            <pc:sldMk cId="754667137" sldId="386"/>
            <ac:spMk id="86" creationId="{AAF988B3-6DCF-3BE4-D762-F0964ED9E6B6}"/>
          </ac:spMkLst>
        </pc:spChg>
        <pc:spChg chg="add mod">
          <ac:chgData name="代數白痴 顧" userId="316db6a4f7ef8138" providerId="LiveId" clId="{A1A2562D-A9AC-47F3-A94C-6C979242E82C}" dt="2023-10-20T00:12:52.431" v="2211" actId="164"/>
          <ac:spMkLst>
            <pc:docMk/>
            <pc:sldMk cId="754667137" sldId="386"/>
            <ac:spMk id="93" creationId="{6FD7294E-CC17-B700-16C3-6197018B248E}"/>
          </ac:spMkLst>
        </pc:spChg>
        <pc:spChg chg="add mod topLvl">
          <ac:chgData name="代數白痴 顧" userId="316db6a4f7ef8138" providerId="LiveId" clId="{A1A2562D-A9AC-47F3-A94C-6C979242E82C}" dt="2023-10-20T00:19:49.810" v="2351" actId="164"/>
          <ac:spMkLst>
            <pc:docMk/>
            <pc:sldMk cId="754667137" sldId="386"/>
            <ac:spMk id="96" creationId="{339F05E7-2BE4-9189-6134-43665EE51C4B}"/>
          </ac:spMkLst>
        </pc:spChg>
        <pc:spChg chg="add mod topLvl">
          <ac:chgData name="代數白痴 顧" userId="316db6a4f7ef8138" providerId="LiveId" clId="{A1A2562D-A9AC-47F3-A94C-6C979242E82C}" dt="2023-10-20T00:19:49.810" v="2351" actId="164"/>
          <ac:spMkLst>
            <pc:docMk/>
            <pc:sldMk cId="754667137" sldId="386"/>
            <ac:spMk id="102" creationId="{8134E396-8E60-48B4-ED68-001350366108}"/>
          </ac:spMkLst>
        </pc:spChg>
        <pc:spChg chg="add mod topLvl">
          <ac:chgData name="代數白痴 顧" userId="316db6a4f7ef8138" providerId="LiveId" clId="{A1A2562D-A9AC-47F3-A94C-6C979242E82C}" dt="2023-10-20T00:19:49.810" v="2351" actId="164"/>
          <ac:spMkLst>
            <pc:docMk/>
            <pc:sldMk cId="754667137" sldId="386"/>
            <ac:spMk id="112" creationId="{357A2549-DB46-935F-6BF3-08CFCF69106F}"/>
          </ac:spMkLst>
        </pc:spChg>
        <pc:spChg chg="add mod topLvl">
          <ac:chgData name="代數白痴 顧" userId="316db6a4f7ef8138" providerId="LiveId" clId="{A1A2562D-A9AC-47F3-A94C-6C979242E82C}" dt="2023-10-20T00:49:27.585" v="3639" actId="403"/>
          <ac:spMkLst>
            <pc:docMk/>
            <pc:sldMk cId="754667137" sldId="386"/>
            <ac:spMk id="113" creationId="{A9E3B91F-BD13-2E6E-438C-75B1FC866137}"/>
          </ac:spMkLst>
        </pc:spChg>
        <pc:spChg chg="add mod topLvl">
          <ac:chgData name="代數白痴 顧" userId="316db6a4f7ef8138" providerId="LiveId" clId="{A1A2562D-A9AC-47F3-A94C-6C979242E82C}" dt="2023-10-20T00:49:27.585" v="3639" actId="403"/>
          <ac:spMkLst>
            <pc:docMk/>
            <pc:sldMk cId="754667137" sldId="386"/>
            <ac:spMk id="114" creationId="{A4C17B52-53D7-E8B6-2CEE-CE9AE7535506}"/>
          </ac:spMkLst>
        </pc:spChg>
        <pc:spChg chg="add mod topLvl">
          <ac:chgData name="代數白痴 顧" userId="316db6a4f7ef8138" providerId="LiveId" clId="{A1A2562D-A9AC-47F3-A94C-6C979242E82C}" dt="2023-10-20T00:49:27.585" v="3639" actId="403"/>
          <ac:spMkLst>
            <pc:docMk/>
            <pc:sldMk cId="754667137" sldId="386"/>
            <ac:spMk id="115" creationId="{3C84CD5D-EFA3-8C0B-EC92-B9E1F1953A94}"/>
          </ac:spMkLst>
        </pc:spChg>
        <pc:spChg chg="add mod topLvl">
          <ac:chgData name="代數白痴 顧" userId="316db6a4f7ef8138" providerId="LiveId" clId="{A1A2562D-A9AC-47F3-A94C-6C979242E82C}" dt="2023-10-20T00:49:34.651" v="3640" actId="1076"/>
          <ac:spMkLst>
            <pc:docMk/>
            <pc:sldMk cId="754667137" sldId="386"/>
            <ac:spMk id="116" creationId="{5F3DF952-C126-57A6-12D7-6D674669E8D9}"/>
          </ac:spMkLst>
        </pc:spChg>
        <pc:spChg chg="add mod topLvl">
          <ac:chgData name="代數白痴 顧" userId="316db6a4f7ef8138" providerId="LiveId" clId="{A1A2562D-A9AC-47F3-A94C-6C979242E82C}" dt="2023-10-20T00:49:38.451" v="3641" actId="1076"/>
          <ac:spMkLst>
            <pc:docMk/>
            <pc:sldMk cId="754667137" sldId="386"/>
            <ac:spMk id="117" creationId="{28427D6F-E203-B69A-D84B-B99F57BD0CE2}"/>
          </ac:spMkLst>
        </pc:spChg>
        <pc:grpChg chg="del topLvl">
          <ac:chgData name="代數白痴 顧" userId="316db6a4f7ef8138" providerId="LiveId" clId="{A1A2562D-A9AC-47F3-A94C-6C979242E82C}" dt="2023-10-20T00:11:04.791" v="2018" actId="165"/>
          <ac:grpSpMkLst>
            <pc:docMk/>
            <pc:sldMk cId="754667137" sldId="386"/>
            <ac:grpSpMk id="22" creationId="{A3CC8F27-045F-A59D-8DF9-98CD3DC0C414}"/>
          </ac:grpSpMkLst>
        </pc:grpChg>
        <pc:grpChg chg="del">
          <ac:chgData name="代數白痴 顧" userId="316db6a4f7ef8138" providerId="LiveId" clId="{A1A2562D-A9AC-47F3-A94C-6C979242E82C}" dt="2023-10-20T00:05:44.524" v="1707" actId="478"/>
          <ac:grpSpMkLst>
            <pc:docMk/>
            <pc:sldMk cId="754667137" sldId="386"/>
            <ac:grpSpMk id="32" creationId="{24BA7579-A699-0B0A-284D-1BEA2D37DC3F}"/>
          </ac:grpSpMkLst>
        </pc:grpChg>
        <pc:grpChg chg="add del mod">
          <ac:chgData name="代數白痴 顧" userId="316db6a4f7ef8138" providerId="LiveId" clId="{A1A2562D-A9AC-47F3-A94C-6C979242E82C}" dt="2023-10-19T23:56:48.475" v="1417" actId="478"/>
          <ac:grpSpMkLst>
            <pc:docMk/>
            <pc:sldMk cId="754667137" sldId="386"/>
            <ac:grpSpMk id="53" creationId="{572695B0-FF84-DE86-5142-78A3A8A7548F}"/>
          </ac:grpSpMkLst>
        </pc:grpChg>
        <pc:grpChg chg="add mod">
          <ac:chgData name="代數白痴 顧" userId="316db6a4f7ef8138" providerId="LiveId" clId="{A1A2562D-A9AC-47F3-A94C-6C979242E82C}" dt="2023-10-20T00:13:27.692" v="2223" actId="164"/>
          <ac:grpSpMkLst>
            <pc:docMk/>
            <pc:sldMk cId="754667137" sldId="386"/>
            <ac:grpSpMk id="65" creationId="{24AB4F25-FA65-03F3-2DB3-B0FE6F9DA2FD}"/>
          </ac:grpSpMkLst>
        </pc:grpChg>
        <pc:grpChg chg="add del mod">
          <ac:chgData name="代數白痴 顧" userId="316db6a4f7ef8138" providerId="LiveId" clId="{A1A2562D-A9AC-47F3-A94C-6C979242E82C}" dt="2023-10-20T00:02:16.588" v="1521" actId="478"/>
          <ac:grpSpMkLst>
            <pc:docMk/>
            <pc:sldMk cId="754667137" sldId="386"/>
            <ac:grpSpMk id="84" creationId="{9A39DC6E-A06F-B30A-CD0B-7AD17A48C02D}"/>
          </ac:grpSpMkLst>
        </pc:grpChg>
        <pc:grpChg chg="add mod">
          <ac:chgData name="代數白痴 顧" userId="316db6a4f7ef8138" providerId="LiveId" clId="{A1A2562D-A9AC-47F3-A94C-6C979242E82C}" dt="2023-10-20T00:20:47.840" v="2364" actId="164"/>
          <ac:grpSpMkLst>
            <pc:docMk/>
            <pc:sldMk cId="754667137" sldId="386"/>
            <ac:grpSpMk id="94" creationId="{5B07DBBF-7CA7-A275-C3B1-86B99501315C}"/>
          </ac:grpSpMkLst>
        </pc:grpChg>
        <pc:grpChg chg="add mod">
          <ac:chgData name="代數白痴 顧" userId="316db6a4f7ef8138" providerId="LiveId" clId="{A1A2562D-A9AC-47F3-A94C-6C979242E82C}" dt="2023-10-20T00:13:45.046" v="2227" actId="1076"/>
          <ac:grpSpMkLst>
            <pc:docMk/>
            <pc:sldMk cId="754667137" sldId="386"/>
            <ac:grpSpMk id="95" creationId="{69851EC2-D8ED-7D95-00BD-678100CFFFC7}"/>
          </ac:grpSpMkLst>
        </pc:grpChg>
        <pc:grpChg chg="add del mod">
          <ac:chgData name="代數白痴 顧" userId="316db6a4f7ef8138" providerId="LiveId" clId="{A1A2562D-A9AC-47F3-A94C-6C979242E82C}" dt="2023-10-20T00:19:36.105" v="2345" actId="165"/>
          <ac:grpSpMkLst>
            <pc:docMk/>
            <pc:sldMk cId="754667137" sldId="386"/>
            <ac:grpSpMk id="118" creationId="{65638B17-142F-ED1F-5CC4-B813FEFA3645}"/>
          </ac:grpSpMkLst>
        </pc:grpChg>
        <pc:grpChg chg="add mod">
          <ac:chgData name="代數白痴 顧" userId="316db6a4f7ef8138" providerId="LiveId" clId="{A1A2562D-A9AC-47F3-A94C-6C979242E82C}" dt="2023-10-20T00:20:47.840" v="2364" actId="164"/>
          <ac:grpSpMkLst>
            <pc:docMk/>
            <pc:sldMk cId="754667137" sldId="386"/>
            <ac:grpSpMk id="119" creationId="{BBB805CA-F26B-1690-898D-9F9E11D457BC}"/>
          </ac:grpSpMkLst>
        </pc:grpChg>
        <pc:grpChg chg="add mod">
          <ac:chgData name="代數白痴 顧" userId="316db6a4f7ef8138" providerId="LiveId" clId="{A1A2562D-A9AC-47F3-A94C-6C979242E82C}" dt="2023-10-20T00:20:47.840" v="2364" actId="164"/>
          <ac:grpSpMkLst>
            <pc:docMk/>
            <pc:sldMk cId="754667137" sldId="386"/>
            <ac:grpSpMk id="120" creationId="{13F54BB8-F995-ADF0-164B-FBC54313B3B9}"/>
          </ac:grpSpMkLst>
        </pc:grpChg>
        <pc:graphicFrameChg chg="del">
          <ac:chgData name="代數白痴 顧" userId="316db6a4f7ef8138" providerId="LiveId" clId="{A1A2562D-A9AC-47F3-A94C-6C979242E82C}" dt="2023-10-19T23:42:18.345" v="345" actId="478"/>
          <ac:graphicFrameMkLst>
            <pc:docMk/>
            <pc:sldMk cId="754667137" sldId="386"/>
            <ac:graphicFrameMk id="2" creationId="{56FFFF16-1404-C4B4-340E-EC6C7348E2ED}"/>
          </ac:graphicFrameMkLst>
        </pc:graphicFrameChg>
        <pc:graphicFrameChg chg="add del mod">
          <ac:chgData name="代數白痴 顧" userId="316db6a4f7ef8138" providerId="LiveId" clId="{A1A2562D-A9AC-47F3-A94C-6C979242E82C}" dt="2023-10-20T00:03:25.010" v="1538" actId="1076"/>
          <ac:graphicFrameMkLst>
            <pc:docMk/>
            <pc:sldMk cId="754667137" sldId="386"/>
            <ac:graphicFrameMk id="3" creationId="{5B1E56A4-F662-6771-E081-92DF5C55BF95}"/>
          </ac:graphicFrameMkLst>
        </pc:graphicFrameChg>
        <pc:graphicFrameChg chg="add mod">
          <ac:chgData name="代數白痴 顧" userId="316db6a4f7ef8138" providerId="LiveId" clId="{A1A2562D-A9AC-47F3-A94C-6C979242E82C}" dt="2023-10-19T23:44:02.511" v="376" actId="1076"/>
          <ac:graphicFrameMkLst>
            <pc:docMk/>
            <pc:sldMk cId="754667137" sldId="386"/>
            <ac:graphicFrameMk id="10" creationId="{CD640398-1EC9-5B78-84AA-45ED33ADF8FA}"/>
          </ac:graphicFrameMkLst>
        </pc:graphicFrameChg>
        <pc:graphicFrameChg chg="add mod">
          <ac:chgData name="代數白痴 顧" userId="316db6a4f7ef8138" providerId="LiveId" clId="{A1A2562D-A9AC-47F3-A94C-6C979242E82C}" dt="2023-10-19T23:44:31.730" v="443" actId="1038"/>
          <ac:graphicFrameMkLst>
            <pc:docMk/>
            <pc:sldMk cId="754667137" sldId="386"/>
            <ac:graphicFrameMk id="17" creationId="{84D23C40-671F-7D8D-5A13-888226CD0376}"/>
          </ac:graphicFrameMkLst>
        </pc:graphicFrameChg>
        <pc:graphicFrameChg chg="add mod">
          <ac:chgData name="代數白痴 顧" userId="316db6a4f7ef8138" providerId="LiveId" clId="{A1A2562D-A9AC-47F3-A94C-6C979242E82C}" dt="2023-10-19T23:44:59.378" v="501" actId="1037"/>
          <ac:graphicFrameMkLst>
            <pc:docMk/>
            <pc:sldMk cId="754667137" sldId="386"/>
            <ac:graphicFrameMk id="19" creationId="{343001B1-E02D-6AC3-9A48-CD514C74D4F7}"/>
          </ac:graphicFrameMkLst>
        </pc:graphicFrameChg>
        <pc:graphicFrameChg chg="add mod">
          <ac:chgData name="代數白痴 顧" userId="316db6a4f7ef8138" providerId="LiveId" clId="{A1A2562D-A9AC-47F3-A94C-6C979242E82C}" dt="2023-10-20T00:12:52.431" v="2211" actId="164"/>
          <ac:graphicFrameMkLst>
            <pc:docMk/>
            <pc:sldMk cId="754667137" sldId="386"/>
            <ac:graphicFrameMk id="87" creationId="{F98D2A15-97A1-11B7-37A6-B58CF96A3005}"/>
          </ac:graphicFrameMkLst>
        </pc:graphicFrameChg>
        <pc:graphicFrameChg chg="add mod">
          <ac:chgData name="代數白痴 顧" userId="316db6a4f7ef8138" providerId="LiveId" clId="{A1A2562D-A9AC-47F3-A94C-6C979242E82C}" dt="2023-10-20T00:12:52.431" v="2211" actId="164"/>
          <ac:graphicFrameMkLst>
            <pc:docMk/>
            <pc:sldMk cId="754667137" sldId="386"/>
            <ac:graphicFrameMk id="89" creationId="{CB5679E6-8E5F-4985-B9C6-D4B88A5C2297}"/>
          </ac:graphicFrameMkLst>
        </pc:graphicFrameChg>
        <pc:graphicFrameChg chg="add mod">
          <ac:chgData name="代數白痴 顧" userId="316db6a4f7ef8138" providerId="LiveId" clId="{A1A2562D-A9AC-47F3-A94C-6C979242E82C}" dt="2023-10-20T00:12:52.431" v="2211" actId="164"/>
          <ac:graphicFrameMkLst>
            <pc:docMk/>
            <pc:sldMk cId="754667137" sldId="386"/>
            <ac:graphicFrameMk id="90" creationId="{BF953445-D27C-A586-F002-70F7528F91FE}"/>
          </ac:graphicFrameMkLst>
        </pc:graphicFrameChg>
        <pc:graphicFrameChg chg="add mod">
          <ac:chgData name="代數白痴 顧" userId="316db6a4f7ef8138" providerId="LiveId" clId="{A1A2562D-A9AC-47F3-A94C-6C979242E82C}" dt="2023-10-20T00:12:52.431" v="2211" actId="164"/>
          <ac:graphicFrameMkLst>
            <pc:docMk/>
            <pc:sldMk cId="754667137" sldId="386"/>
            <ac:graphicFrameMk id="91" creationId="{4227DC1B-36FE-406E-F808-FBFFE68EC957}"/>
          </ac:graphicFrameMkLst>
        </pc:graphicFrameChg>
        <pc:graphicFrameChg chg="add mod">
          <ac:chgData name="代數白痴 顧" userId="316db6a4f7ef8138" providerId="LiveId" clId="{A1A2562D-A9AC-47F3-A94C-6C979242E82C}" dt="2023-10-20T00:12:52.431" v="2211" actId="164"/>
          <ac:graphicFrameMkLst>
            <pc:docMk/>
            <pc:sldMk cId="754667137" sldId="386"/>
            <ac:graphicFrameMk id="92" creationId="{D5A9E8B0-B60E-9F2B-A564-BCF70005C6D7}"/>
          </ac:graphicFrameMkLst>
        </pc:graphicFrameChg>
        <pc:picChg chg="del">
          <ac:chgData name="代數白痴 顧" userId="316db6a4f7ef8138" providerId="LiveId" clId="{A1A2562D-A9AC-47F3-A94C-6C979242E82C}" dt="2023-10-19T23:38:17.592" v="54" actId="478"/>
          <ac:picMkLst>
            <pc:docMk/>
            <pc:sldMk cId="754667137" sldId="386"/>
            <ac:picMk id="4" creationId="{6738B2A8-B331-98AB-143F-1C50038BCA7C}"/>
          </ac:picMkLst>
        </pc:picChg>
        <pc:picChg chg="del topLvl">
          <ac:chgData name="代數白痴 顧" userId="316db6a4f7ef8138" providerId="LiveId" clId="{A1A2562D-A9AC-47F3-A94C-6C979242E82C}" dt="2023-10-20T00:05:44.524" v="1707" actId="478"/>
          <ac:picMkLst>
            <pc:docMk/>
            <pc:sldMk cId="754667137" sldId="386"/>
            <ac:picMk id="31" creationId="{CF5DCE6B-5B41-0FB5-38CC-15E9DF33A5F0}"/>
          </ac:picMkLst>
        </pc:picChg>
        <pc:picChg chg="add del mod">
          <ac:chgData name="代數白痴 顧" userId="316db6a4f7ef8138" providerId="LiveId" clId="{A1A2562D-A9AC-47F3-A94C-6C979242E82C}" dt="2023-10-20T00:02:57.622" v="1534" actId="478"/>
          <ac:picMkLst>
            <pc:docMk/>
            <pc:sldMk cId="754667137" sldId="386"/>
            <ac:picMk id="47" creationId="{FF7F91D3-A0E6-83B8-0888-DE833254042F}"/>
          </ac:picMkLst>
        </pc:picChg>
        <pc:cxnChg chg="del">
          <ac:chgData name="代數白痴 顧" userId="316db6a4f7ef8138" providerId="LiveId" clId="{A1A2562D-A9AC-47F3-A94C-6C979242E82C}" dt="2023-10-19T23:38:17.592" v="54" actId="478"/>
          <ac:cxnSpMkLst>
            <pc:docMk/>
            <pc:sldMk cId="754667137" sldId="386"/>
            <ac:cxnSpMk id="7" creationId="{A4E6CC06-4E52-1256-0DA4-A06924440829}"/>
          </ac:cxnSpMkLst>
        </pc:cxnChg>
        <pc:cxnChg chg="add del mod">
          <ac:chgData name="代數白痴 顧" userId="316db6a4f7ef8138" providerId="LiveId" clId="{A1A2562D-A9AC-47F3-A94C-6C979242E82C}" dt="2023-10-20T00:15:27.211" v="2260" actId="478"/>
          <ac:cxnSpMkLst>
            <pc:docMk/>
            <pc:sldMk cId="754667137" sldId="386"/>
            <ac:cxnSpMk id="8" creationId="{9CB67F6A-5F16-2D92-1995-E0DD5210A9FB}"/>
          </ac:cxnSpMkLst>
        </pc:cxnChg>
        <pc:cxnChg chg="del">
          <ac:chgData name="代數白痴 顧" userId="316db6a4f7ef8138" providerId="LiveId" clId="{A1A2562D-A9AC-47F3-A94C-6C979242E82C}" dt="2023-10-19T23:38:17.592" v="54" actId="478"/>
          <ac:cxnSpMkLst>
            <pc:docMk/>
            <pc:sldMk cId="754667137" sldId="386"/>
            <ac:cxnSpMk id="9" creationId="{DE436545-6355-BB86-AF01-D4F88E54217D}"/>
          </ac:cxnSpMkLst>
        </pc:cxnChg>
        <pc:cxnChg chg="mod">
          <ac:chgData name="代數白痴 顧" userId="316db6a4f7ef8138" providerId="LiveId" clId="{A1A2562D-A9AC-47F3-A94C-6C979242E82C}" dt="2023-10-19T23:48:26.523" v="914" actId="1038"/>
          <ac:cxnSpMkLst>
            <pc:docMk/>
            <pc:sldMk cId="754667137" sldId="386"/>
            <ac:cxnSpMk id="13" creationId="{C6411A11-EE52-A6B2-5475-181CB77F2E13}"/>
          </ac:cxnSpMkLst>
        </pc:cxnChg>
        <pc:cxnChg chg="del">
          <ac:chgData name="代數白痴 顧" userId="316db6a4f7ef8138" providerId="LiveId" clId="{A1A2562D-A9AC-47F3-A94C-6C979242E82C}" dt="2023-10-19T23:38:17.592" v="54" actId="478"/>
          <ac:cxnSpMkLst>
            <pc:docMk/>
            <pc:sldMk cId="754667137" sldId="386"/>
            <ac:cxnSpMk id="14" creationId="{1B3F4F4F-6E74-0EC6-4CED-45BBAB4272BD}"/>
          </ac:cxnSpMkLst>
        </pc:cxnChg>
        <pc:cxnChg chg="del">
          <ac:chgData name="代數白痴 顧" userId="316db6a4f7ef8138" providerId="LiveId" clId="{A1A2562D-A9AC-47F3-A94C-6C979242E82C}" dt="2023-10-19T23:38:17.592" v="54" actId="478"/>
          <ac:cxnSpMkLst>
            <pc:docMk/>
            <pc:sldMk cId="754667137" sldId="386"/>
            <ac:cxnSpMk id="15" creationId="{C361A511-FF33-F243-F676-470D6FE0CF47}"/>
          </ac:cxnSpMkLst>
        </pc:cxnChg>
        <pc:cxnChg chg="del">
          <ac:chgData name="代數白痴 顧" userId="316db6a4f7ef8138" providerId="LiveId" clId="{A1A2562D-A9AC-47F3-A94C-6C979242E82C}" dt="2023-10-19T23:38:17.592" v="54" actId="478"/>
          <ac:cxnSpMkLst>
            <pc:docMk/>
            <pc:sldMk cId="754667137" sldId="386"/>
            <ac:cxnSpMk id="16" creationId="{EDE0404A-1018-C35B-D013-467B968776EE}"/>
          </ac:cxnSpMkLst>
        </pc:cxnChg>
        <pc:cxnChg chg="del">
          <ac:chgData name="代數白痴 顧" userId="316db6a4f7ef8138" providerId="LiveId" clId="{A1A2562D-A9AC-47F3-A94C-6C979242E82C}" dt="2023-10-19T23:38:17.592" v="54" actId="478"/>
          <ac:cxnSpMkLst>
            <pc:docMk/>
            <pc:sldMk cId="754667137" sldId="386"/>
            <ac:cxnSpMk id="18" creationId="{761E7BE3-6558-15EC-CD84-DF6FC9611475}"/>
          </ac:cxnSpMkLst>
        </pc:cxnChg>
        <pc:cxnChg chg="mod topLvl">
          <ac:chgData name="代數白痴 顧" userId="316db6a4f7ef8138" providerId="LiveId" clId="{A1A2562D-A9AC-47F3-A94C-6C979242E82C}" dt="2023-10-20T00:16:02.540" v="2289" actId="14100"/>
          <ac:cxnSpMkLst>
            <pc:docMk/>
            <pc:sldMk cId="754667137" sldId="386"/>
            <ac:cxnSpMk id="24" creationId="{63855BF0-B54B-7A91-EFB5-B33AB0DB92AC}"/>
          </ac:cxnSpMkLst>
        </pc:cxnChg>
        <pc:cxnChg chg="add mod">
          <ac:chgData name="代數白痴 顧" userId="316db6a4f7ef8138" providerId="LiveId" clId="{A1A2562D-A9AC-47F3-A94C-6C979242E82C}" dt="2023-10-19T23:47:56.188" v="843" actId="1035"/>
          <ac:cxnSpMkLst>
            <pc:docMk/>
            <pc:sldMk cId="754667137" sldId="386"/>
            <ac:cxnSpMk id="35" creationId="{E920DF38-9A78-CEE1-87CA-4CCC94DC2E32}"/>
          </ac:cxnSpMkLst>
        </pc:cxnChg>
        <pc:cxnChg chg="del">
          <ac:chgData name="代數白痴 顧" userId="316db6a4f7ef8138" providerId="LiveId" clId="{A1A2562D-A9AC-47F3-A94C-6C979242E82C}" dt="2023-10-19T23:38:17.592" v="54" actId="478"/>
          <ac:cxnSpMkLst>
            <pc:docMk/>
            <pc:sldMk cId="754667137" sldId="386"/>
            <ac:cxnSpMk id="36" creationId="{926A4275-A1A4-D4D9-53AD-86255DADA1F0}"/>
          </ac:cxnSpMkLst>
        </pc:cxnChg>
        <pc:cxnChg chg="add mod">
          <ac:chgData name="代數白痴 顧" userId="316db6a4f7ef8138" providerId="LiveId" clId="{A1A2562D-A9AC-47F3-A94C-6C979242E82C}" dt="2023-10-19T23:48:35.757" v="986" actId="1038"/>
          <ac:cxnSpMkLst>
            <pc:docMk/>
            <pc:sldMk cId="754667137" sldId="386"/>
            <ac:cxnSpMk id="37" creationId="{ED159C63-B0BD-E578-A0AA-7E08E06C2E84}"/>
          </ac:cxnSpMkLst>
        </pc:cxnChg>
        <pc:cxnChg chg="add mod">
          <ac:chgData name="代數白痴 顧" userId="316db6a4f7ef8138" providerId="LiveId" clId="{A1A2562D-A9AC-47F3-A94C-6C979242E82C}" dt="2023-10-19T23:49:00.250" v="1046" actId="1037"/>
          <ac:cxnSpMkLst>
            <pc:docMk/>
            <pc:sldMk cId="754667137" sldId="386"/>
            <ac:cxnSpMk id="38" creationId="{35866353-81B1-E6CE-844B-7FA1AF6E9BAB}"/>
          </ac:cxnSpMkLst>
        </pc:cxnChg>
        <pc:cxnChg chg="del">
          <ac:chgData name="代數白痴 顧" userId="316db6a4f7ef8138" providerId="LiveId" clId="{A1A2562D-A9AC-47F3-A94C-6C979242E82C}" dt="2023-10-19T23:38:17.592" v="54" actId="478"/>
          <ac:cxnSpMkLst>
            <pc:docMk/>
            <pc:sldMk cId="754667137" sldId="386"/>
            <ac:cxnSpMk id="39" creationId="{06D0FDA6-61FB-3563-5591-D7FC53413E8B}"/>
          </ac:cxnSpMkLst>
        </pc:cxnChg>
        <pc:cxnChg chg="add mod">
          <ac:chgData name="代數白痴 顧" userId="316db6a4f7ef8138" providerId="LiveId" clId="{A1A2562D-A9AC-47F3-A94C-6C979242E82C}" dt="2023-10-19T23:49:05.012" v="1092" actId="1038"/>
          <ac:cxnSpMkLst>
            <pc:docMk/>
            <pc:sldMk cId="754667137" sldId="386"/>
            <ac:cxnSpMk id="40" creationId="{D181F89F-359D-4D80-A580-0ADE941A899E}"/>
          </ac:cxnSpMkLst>
        </pc:cxnChg>
        <pc:cxnChg chg="del">
          <ac:chgData name="代數白痴 顧" userId="316db6a4f7ef8138" providerId="LiveId" clId="{A1A2562D-A9AC-47F3-A94C-6C979242E82C}" dt="2023-10-19T23:38:17.592" v="54" actId="478"/>
          <ac:cxnSpMkLst>
            <pc:docMk/>
            <pc:sldMk cId="754667137" sldId="386"/>
            <ac:cxnSpMk id="41" creationId="{40348319-411A-6AB4-6F6D-B6450E842B72}"/>
          </ac:cxnSpMkLst>
        </pc:cxnChg>
        <pc:cxnChg chg="add mod">
          <ac:chgData name="代數白痴 顧" userId="316db6a4f7ef8138" providerId="LiveId" clId="{A1A2562D-A9AC-47F3-A94C-6C979242E82C}" dt="2023-10-19T23:49:12.840" v="1155" actId="1037"/>
          <ac:cxnSpMkLst>
            <pc:docMk/>
            <pc:sldMk cId="754667137" sldId="386"/>
            <ac:cxnSpMk id="43" creationId="{6775B9AF-B692-5BCA-01A5-AA53BF50210C}"/>
          </ac:cxnSpMkLst>
        </pc:cxnChg>
        <pc:cxnChg chg="add mod">
          <ac:chgData name="代數白痴 顧" userId="316db6a4f7ef8138" providerId="LiveId" clId="{A1A2562D-A9AC-47F3-A94C-6C979242E82C}" dt="2023-10-19T23:56:48.475" v="1417" actId="478"/>
          <ac:cxnSpMkLst>
            <pc:docMk/>
            <pc:sldMk cId="754667137" sldId="386"/>
            <ac:cxnSpMk id="50" creationId="{4A73BE6F-2656-BB38-9368-F61A524CCB9E}"/>
          </ac:cxnSpMkLst>
        </pc:cxnChg>
        <pc:cxnChg chg="add mod">
          <ac:chgData name="代數白痴 顧" userId="316db6a4f7ef8138" providerId="LiveId" clId="{A1A2562D-A9AC-47F3-A94C-6C979242E82C}" dt="2023-10-19T23:56:48.475" v="1417" actId="478"/>
          <ac:cxnSpMkLst>
            <pc:docMk/>
            <pc:sldMk cId="754667137" sldId="386"/>
            <ac:cxnSpMk id="52" creationId="{7FBF17E0-E1A1-B067-30CE-BAAA13357196}"/>
          </ac:cxnSpMkLst>
        </pc:cxnChg>
        <pc:cxnChg chg="add mod">
          <ac:chgData name="代數白痴 顧" userId="316db6a4f7ef8138" providerId="LiveId" clId="{A1A2562D-A9AC-47F3-A94C-6C979242E82C}" dt="2023-10-19T23:58:00.550" v="1437" actId="14100"/>
          <ac:cxnSpMkLst>
            <pc:docMk/>
            <pc:sldMk cId="754667137" sldId="386"/>
            <ac:cxnSpMk id="59" creationId="{6248CC12-8242-4FCE-103F-4CED91FFCD46}"/>
          </ac:cxnSpMkLst>
        </pc:cxnChg>
        <pc:cxnChg chg="add mod">
          <ac:chgData name="代數白痴 顧" userId="316db6a4f7ef8138" providerId="LiveId" clId="{A1A2562D-A9AC-47F3-A94C-6C979242E82C}" dt="2023-10-19T23:58:00.550" v="1437" actId="14100"/>
          <ac:cxnSpMkLst>
            <pc:docMk/>
            <pc:sldMk cId="754667137" sldId="386"/>
            <ac:cxnSpMk id="62" creationId="{04E49C6D-74F6-066A-55BA-A6C7DA8F66DB}"/>
          </ac:cxnSpMkLst>
        </pc:cxnChg>
        <pc:cxnChg chg="add mod">
          <ac:chgData name="代數白痴 顧" userId="316db6a4f7ef8138" providerId="LiveId" clId="{A1A2562D-A9AC-47F3-A94C-6C979242E82C}" dt="2023-10-20T00:02:16.588" v="1521" actId="478"/>
          <ac:cxnSpMkLst>
            <pc:docMk/>
            <pc:sldMk cId="754667137" sldId="386"/>
            <ac:cxnSpMk id="81" creationId="{A108A5A2-E617-35B0-382D-F831EEB95513}"/>
          </ac:cxnSpMkLst>
        </pc:cxnChg>
        <pc:cxnChg chg="add mod">
          <ac:chgData name="代數白痴 顧" userId="316db6a4f7ef8138" providerId="LiveId" clId="{A1A2562D-A9AC-47F3-A94C-6C979242E82C}" dt="2023-10-20T00:02:16.588" v="1521" actId="478"/>
          <ac:cxnSpMkLst>
            <pc:docMk/>
            <pc:sldMk cId="754667137" sldId="386"/>
            <ac:cxnSpMk id="83" creationId="{904779BA-6A1B-1CA4-2455-6A2F0F038ED9}"/>
          </ac:cxnSpMkLst>
        </pc:cxnChg>
        <pc:cxnChg chg="add del mod">
          <ac:chgData name="代數白痴 顧" userId="316db6a4f7ef8138" providerId="LiveId" clId="{A1A2562D-A9AC-47F3-A94C-6C979242E82C}" dt="2023-10-20T00:12:01.535" v="2086" actId="478"/>
          <ac:cxnSpMkLst>
            <pc:docMk/>
            <pc:sldMk cId="754667137" sldId="386"/>
            <ac:cxnSpMk id="88" creationId="{FAD7166F-511F-0C74-B0F1-656FD3AF36BF}"/>
          </ac:cxnSpMkLst>
        </pc:cxnChg>
        <pc:cxnChg chg="add del mod">
          <ac:chgData name="代數白痴 顧" userId="316db6a4f7ef8138" providerId="LiveId" clId="{A1A2562D-A9AC-47F3-A94C-6C979242E82C}" dt="2023-10-20T00:17:38.596" v="2303" actId="478"/>
          <ac:cxnSpMkLst>
            <pc:docMk/>
            <pc:sldMk cId="754667137" sldId="386"/>
            <ac:cxnSpMk id="99" creationId="{B22F059F-BFC1-4164-5E6A-BDECC3A4818A}"/>
          </ac:cxnSpMkLst>
        </pc:cxnChg>
        <pc:cxnChg chg="add del mod">
          <ac:chgData name="代數白痴 顧" userId="316db6a4f7ef8138" providerId="LiveId" clId="{A1A2562D-A9AC-47F3-A94C-6C979242E82C}" dt="2023-10-20T00:17:39.849" v="2304" actId="478"/>
          <ac:cxnSpMkLst>
            <pc:docMk/>
            <pc:sldMk cId="754667137" sldId="386"/>
            <ac:cxnSpMk id="101" creationId="{AB1E95FB-B8DC-0F42-BDC7-E987AA3B96A8}"/>
          </ac:cxnSpMkLst>
        </pc:cxnChg>
        <pc:cxnChg chg="add mod topLvl">
          <ac:chgData name="代數白痴 顧" userId="316db6a4f7ef8138" providerId="LiveId" clId="{A1A2562D-A9AC-47F3-A94C-6C979242E82C}" dt="2023-10-20T00:19:49.810" v="2351" actId="164"/>
          <ac:cxnSpMkLst>
            <pc:docMk/>
            <pc:sldMk cId="754667137" sldId="386"/>
            <ac:cxnSpMk id="104" creationId="{31C225EA-A58F-B7E2-3FFF-57733B2AD3F9}"/>
          </ac:cxnSpMkLst>
        </pc:cxnChg>
        <pc:cxnChg chg="add mod topLvl">
          <ac:chgData name="代數白痴 顧" userId="316db6a4f7ef8138" providerId="LiveId" clId="{A1A2562D-A9AC-47F3-A94C-6C979242E82C}" dt="2023-10-20T00:19:49.810" v="2351" actId="164"/>
          <ac:cxnSpMkLst>
            <pc:docMk/>
            <pc:sldMk cId="754667137" sldId="386"/>
            <ac:cxnSpMk id="111" creationId="{8FA1A6B1-A2A3-85E2-FA6B-39544BECB1CF}"/>
          </ac:cxnSpMkLst>
        </pc:cxnChg>
      </pc:sldChg>
      <pc:sldChg chg="addSp delSp modSp mod">
        <pc:chgData name="代數白痴 顧" userId="316db6a4f7ef8138" providerId="LiveId" clId="{A1A2562D-A9AC-47F3-A94C-6C979242E82C}" dt="2023-10-20T02:14:44.522" v="7382" actId="1037"/>
        <pc:sldMkLst>
          <pc:docMk/>
          <pc:sldMk cId="731354489" sldId="387"/>
        </pc:sldMkLst>
        <pc:spChg chg="add mod">
          <ac:chgData name="代數白痴 顧" userId="316db6a4f7ef8138" providerId="LiveId" clId="{A1A2562D-A9AC-47F3-A94C-6C979242E82C}" dt="2023-10-20T00:36:58.779" v="3269" actId="164"/>
          <ac:spMkLst>
            <pc:docMk/>
            <pc:sldMk cId="731354489" sldId="387"/>
            <ac:spMk id="15" creationId="{57D890AD-DB6F-04B0-3107-2D27B1D5F18E}"/>
          </ac:spMkLst>
        </pc:spChg>
        <pc:spChg chg="add mod">
          <ac:chgData name="代數白痴 顧" userId="316db6a4f7ef8138" providerId="LiveId" clId="{A1A2562D-A9AC-47F3-A94C-6C979242E82C}" dt="2023-10-20T00:33:44.103" v="3219" actId="164"/>
          <ac:spMkLst>
            <pc:docMk/>
            <pc:sldMk cId="731354489" sldId="387"/>
            <ac:spMk id="19" creationId="{4396B4BE-D4F7-8545-BD0A-C11CCF9AB7BC}"/>
          </ac:spMkLst>
        </pc:spChg>
        <pc:spChg chg="mod">
          <ac:chgData name="代數白痴 顧" userId="316db6a4f7ef8138" providerId="LiveId" clId="{A1A2562D-A9AC-47F3-A94C-6C979242E82C}" dt="2023-10-20T00:38:50.809" v="3317" actId="20577"/>
          <ac:spMkLst>
            <pc:docMk/>
            <pc:sldMk cId="731354489" sldId="387"/>
            <ac:spMk id="23" creationId="{00000000-0000-0000-0000-000000000000}"/>
          </ac:spMkLst>
        </pc:spChg>
        <pc:spChg chg="add mod ord">
          <ac:chgData name="代數白痴 顧" userId="316db6a4f7ef8138" providerId="LiveId" clId="{A1A2562D-A9AC-47F3-A94C-6C979242E82C}" dt="2023-10-20T00:36:58.779" v="3269" actId="164"/>
          <ac:spMkLst>
            <pc:docMk/>
            <pc:sldMk cId="731354489" sldId="387"/>
            <ac:spMk id="26" creationId="{B6E36B08-29DB-BD43-2347-72BF0140B410}"/>
          </ac:spMkLst>
        </pc:spChg>
        <pc:spChg chg="add mod">
          <ac:chgData name="代數白痴 顧" userId="316db6a4f7ef8138" providerId="LiveId" clId="{A1A2562D-A9AC-47F3-A94C-6C979242E82C}" dt="2023-10-20T00:38:37.124" v="3296" actId="1076"/>
          <ac:spMkLst>
            <pc:docMk/>
            <pc:sldMk cId="731354489" sldId="387"/>
            <ac:spMk id="31" creationId="{E7DED20A-93FA-A844-86FC-98F84488DDF3}"/>
          </ac:spMkLst>
        </pc:spChg>
        <pc:spChg chg="add mod">
          <ac:chgData name="代數白痴 顧" userId="316db6a4f7ef8138" providerId="LiveId" clId="{A1A2562D-A9AC-47F3-A94C-6C979242E82C}" dt="2023-10-20T00:38:37.124" v="3296" actId="1076"/>
          <ac:spMkLst>
            <pc:docMk/>
            <pc:sldMk cId="731354489" sldId="387"/>
            <ac:spMk id="32" creationId="{46EF82CE-7E66-9622-62EA-16B04431D282}"/>
          </ac:spMkLst>
        </pc:spChg>
        <pc:spChg chg="add mod">
          <ac:chgData name="代數白痴 顧" userId="316db6a4f7ef8138" providerId="LiveId" clId="{A1A2562D-A9AC-47F3-A94C-6C979242E82C}" dt="2023-10-20T00:38:37.124" v="3296" actId="1076"/>
          <ac:spMkLst>
            <pc:docMk/>
            <pc:sldMk cId="731354489" sldId="387"/>
            <ac:spMk id="34" creationId="{6E89E7FD-ACE8-263D-AEA5-37E2EB321C8D}"/>
          </ac:spMkLst>
        </pc:spChg>
        <pc:spChg chg="add mod">
          <ac:chgData name="代數白痴 顧" userId="316db6a4f7ef8138" providerId="LiveId" clId="{A1A2562D-A9AC-47F3-A94C-6C979242E82C}" dt="2023-10-20T00:38:37.124" v="3296" actId="1076"/>
          <ac:spMkLst>
            <pc:docMk/>
            <pc:sldMk cId="731354489" sldId="387"/>
            <ac:spMk id="36" creationId="{8550D6D2-8B89-F2C8-DAE4-30D9F187B066}"/>
          </ac:spMkLst>
        </pc:spChg>
        <pc:spChg chg="add mod">
          <ac:chgData name="代數白痴 顧" userId="316db6a4f7ef8138" providerId="LiveId" clId="{A1A2562D-A9AC-47F3-A94C-6C979242E82C}" dt="2023-10-20T00:38:37.124" v="3296" actId="1076"/>
          <ac:spMkLst>
            <pc:docMk/>
            <pc:sldMk cId="731354489" sldId="387"/>
            <ac:spMk id="38" creationId="{7B0972B6-31B0-0E4C-3365-4F34D036662A}"/>
          </ac:spMkLst>
        </pc:spChg>
        <pc:spChg chg="mod topLvl">
          <ac:chgData name="代數白痴 顧" userId="316db6a4f7ef8138" providerId="LiveId" clId="{A1A2562D-A9AC-47F3-A94C-6C979242E82C}" dt="2023-10-20T00:48:45.247" v="3638" actId="164"/>
          <ac:spMkLst>
            <pc:docMk/>
            <pc:sldMk cId="731354489" sldId="387"/>
            <ac:spMk id="43" creationId="{D7CD5F0F-5C76-4E30-E39A-A8D17A0A40A1}"/>
          </ac:spMkLst>
        </pc:spChg>
        <pc:spChg chg="del">
          <ac:chgData name="代數白痴 顧" userId="316db6a4f7ef8138" providerId="LiveId" clId="{A1A2562D-A9AC-47F3-A94C-6C979242E82C}" dt="2023-10-20T00:21:11.896" v="2367" actId="478"/>
          <ac:spMkLst>
            <pc:docMk/>
            <pc:sldMk cId="731354489" sldId="387"/>
            <ac:spMk id="44" creationId="{7DE266A4-5E11-339E-EA2F-7C4ACE3B770D}"/>
          </ac:spMkLst>
        </pc:spChg>
        <pc:spChg chg="del">
          <ac:chgData name="代數白痴 顧" userId="316db6a4f7ef8138" providerId="LiveId" clId="{A1A2562D-A9AC-47F3-A94C-6C979242E82C}" dt="2023-10-20T00:21:11.896" v="2367" actId="478"/>
          <ac:spMkLst>
            <pc:docMk/>
            <pc:sldMk cId="731354489" sldId="387"/>
            <ac:spMk id="45" creationId="{5F68637B-4835-FD6C-7509-A1E87714BF1A}"/>
          </ac:spMkLst>
        </pc:spChg>
        <pc:spChg chg="del">
          <ac:chgData name="代數白痴 顧" userId="316db6a4f7ef8138" providerId="LiveId" clId="{A1A2562D-A9AC-47F3-A94C-6C979242E82C}" dt="2023-10-20T00:21:11.896" v="2367" actId="478"/>
          <ac:spMkLst>
            <pc:docMk/>
            <pc:sldMk cId="731354489" sldId="387"/>
            <ac:spMk id="46" creationId="{D18FCC5E-392C-FC6D-BE78-8C6F894DFB5E}"/>
          </ac:spMkLst>
        </pc:spChg>
        <pc:spChg chg="del">
          <ac:chgData name="代數白痴 顧" userId="316db6a4f7ef8138" providerId="LiveId" clId="{A1A2562D-A9AC-47F3-A94C-6C979242E82C}" dt="2023-10-20T00:21:11.896" v="2367" actId="478"/>
          <ac:spMkLst>
            <pc:docMk/>
            <pc:sldMk cId="731354489" sldId="387"/>
            <ac:spMk id="47" creationId="{1E9E2712-1D2A-7359-865A-49E9F6FAD7E8}"/>
          </ac:spMkLst>
        </pc:spChg>
        <pc:spChg chg="del">
          <ac:chgData name="代數白痴 顧" userId="316db6a4f7ef8138" providerId="LiveId" clId="{A1A2562D-A9AC-47F3-A94C-6C979242E82C}" dt="2023-10-20T00:21:11.896" v="2367" actId="478"/>
          <ac:spMkLst>
            <pc:docMk/>
            <pc:sldMk cId="731354489" sldId="387"/>
            <ac:spMk id="48" creationId="{D2C6158A-2A70-EB68-7759-4EAD614154F6}"/>
          </ac:spMkLst>
        </pc:spChg>
        <pc:spChg chg="del">
          <ac:chgData name="代數白痴 顧" userId="316db6a4f7ef8138" providerId="LiveId" clId="{A1A2562D-A9AC-47F3-A94C-6C979242E82C}" dt="2023-10-20T00:21:11.896" v="2367" actId="478"/>
          <ac:spMkLst>
            <pc:docMk/>
            <pc:sldMk cId="731354489" sldId="387"/>
            <ac:spMk id="49" creationId="{2B822B21-4AB2-9CD8-1D67-2579B2A2E1AC}"/>
          </ac:spMkLst>
        </pc:spChg>
        <pc:spChg chg="del">
          <ac:chgData name="代數白痴 顧" userId="316db6a4f7ef8138" providerId="LiveId" clId="{A1A2562D-A9AC-47F3-A94C-6C979242E82C}" dt="2023-10-20T00:21:11.896" v="2367" actId="478"/>
          <ac:spMkLst>
            <pc:docMk/>
            <pc:sldMk cId="731354489" sldId="387"/>
            <ac:spMk id="50" creationId="{7B66BA54-F3D7-7A20-97F1-363CC354A5C2}"/>
          </ac:spMkLst>
        </pc:spChg>
        <pc:spChg chg="mod topLvl">
          <ac:chgData name="代數白痴 顧" userId="316db6a4f7ef8138" providerId="LiveId" clId="{A1A2562D-A9AC-47F3-A94C-6C979242E82C}" dt="2023-10-20T00:48:45.247" v="3638" actId="164"/>
          <ac:spMkLst>
            <pc:docMk/>
            <pc:sldMk cId="731354489" sldId="387"/>
            <ac:spMk id="51" creationId="{6C6EEE66-D1D2-7994-4CB1-4463553407CB}"/>
          </ac:spMkLst>
        </pc:spChg>
        <pc:spChg chg="mod topLvl">
          <ac:chgData name="代數白痴 顧" userId="316db6a4f7ef8138" providerId="LiveId" clId="{A1A2562D-A9AC-47F3-A94C-6C979242E82C}" dt="2023-10-20T00:48:45.247" v="3638" actId="164"/>
          <ac:spMkLst>
            <pc:docMk/>
            <pc:sldMk cId="731354489" sldId="387"/>
            <ac:spMk id="52" creationId="{3216DCF9-C279-4273-49EB-ADC5F0794583}"/>
          </ac:spMkLst>
        </pc:spChg>
        <pc:spChg chg="mod topLvl">
          <ac:chgData name="代數白痴 顧" userId="316db6a4f7ef8138" providerId="LiveId" clId="{A1A2562D-A9AC-47F3-A94C-6C979242E82C}" dt="2023-10-20T00:48:45.247" v="3638" actId="164"/>
          <ac:spMkLst>
            <pc:docMk/>
            <pc:sldMk cId="731354489" sldId="387"/>
            <ac:spMk id="53" creationId="{FB13257D-A57D-8828-69EB-3EF06ACA66A4}"/>
          </ac:spMkLst>
        </pc:spChg>
        <pc:spChg chg="del mod topLvl">
          <ac:chgData name="代數白痴 顧" userId="316db6a4f7ef8138" providerId="LiveId" clId="{A1A2562D-A9AC-47F3-A94C-6C979242E82C}" dt="2023-10-20T00:48:29.075" v="3636" actId="478"/>
          <ac:spMkLst>
            <pc:docMk/>
            <pc:sldMk cId="731354489" sldId="387"/>
            <ac:spMk id="54" creationId="{F0E651DB-3B11-6A0B-207B-E19FDD4BC896}"/>
          </ac:spMkLst>
        </pc:spChg>
        <pc:spChg chg="mod">
          <ac:chgData name="代數白痴 顧" userId="316db6a4f7ef8138" providerId="LiveId" clId="{A1A2562D-A9AC-47F3-A94C-6C979242E82C}" dt="2023-10-20T00:39:33.492" v="3319" actId="165"/>
          <ac:spMkLst>
            <pc:docMk/>
            <pc:sldMk cId="731354489" sldId="387"/>
            <ac:spMk id="55" creationId="{B7C33423-FD35-5E35-0C0F-4704856588BC}"/>
          </ac:spMkLst>
        </pc:spChg>
        <pc:spChg chg="mod">
          <ac:chgData name="代數白痴 顧" userId="316db6a4f7ef8138" providerId="LiveId" clId="{A1A2562D-A9AC-47F3-A94C-6C979242E82C}" dt="2023-10-20T00:39:33.492" v="3319" actId="165"/>
          <ac:spMkLst>
            <pc:docMk/>
            <pc:sldMk cId="731354489" sldId="387"/>
            <ac:spMk id="56" creationId="{8CC46067-1679-6F55-8C08-9846288A827B}"/>
          </ac:spMkLst>
        </pc:spChg>
        <pc:spChg chg="mod">
          <ac:chgData name="代數白痴 顧" userId="316db6a4f7ef8138" providerId="LiveId" clId="{A1A2562D-A9AC-47F3-A94C-6C979242E82C}" dt="2023-10-20T00:39:33.492" v="3319" actId="165"/>
          <ac:spMkLst>
            <pc:docMk/>
            <pc:sldMk cId="731354489" sldId="387"/>
            <ac:spMk id="59" creationId="{A2298597-59A8-FF36-7702-63530C217F78}"/>
          </ac:spMkLst>
        </pc:spChg>
        <pc:spChg chg="mod">
          <ac:chgData name="代數白痴 顧" userId="316db6a4f7ef8138" providerId="LiveId" clId="{A1A2562D-A9AC-47F3-A94C-6C979242E82C}" dt="2023-10-20T00:31:23.515" v="3195" actId="20577"/>
          <ac:spMkLst>
            <pc:docMk/>
            <pc:sldMk cId="731354489" sldId="387"/>
            <ac:spMk id="60" creationId="{90ECAF3B-FFFF-A531-AFBE-31708C7D891C}"/>
          </ac:spMkLst>
        </pc:spChg>
        <pc:spChg chg="mod topLvl">
          <ac:chgData name="代數白痴 顧" userId="316db6a4f7ef8138" providerId="LiveId" clId="{A1A2562D-A9AC-47F3-A94C-6C979242E82C}" dt="2023-10-20T00:48:45.247" v="3638" actId="164"/>
          <ac:spMkLst>
            <pc:docMk/>
            <pc:sldMk cId="731354489" sldId="387"/>
            <ac:spMk id="61" creationId="{BF26B424-C7BE-30B9-6309-C5331BC0B5CB}"/>
          </ac:spMkLst>
        </pc:spChg>
        <pc:spChg chg="mod topLvl">
          <ac:chgData name="代數白痴 顧" userId="316db6a4f7ef8138" providerId="LiveId" clId="{A1A2562D-A9AC-47F3-A94C-6C979242E82C}" dt="2023-10-20T00:48:45.247" v="3638" actId="164"/>
          <ac:spMkLst>
            <pc:docMk/>
            <pc:sldMk cId="731354489" sldId="387"/>
            <ac:spMk id="63" creationId="{D7A3C57F-7DD3-0695-D59D-78866A81D22C}"/>
          </ac:spMkLst>
        </pc:spChg>
        <pc:spChg chg="mod topLvl">
          <ac:chgData name="代數白痴 顧" userId="316db6a4f7ef8138" providerId="LiveId" clId="{A1A2562D-A9AC-47F3-A94C-6C979242E82C}" dt="2023-10-20T00:48:45.247" v="3638" actId="164"/>
          <ac:spMkLst>
            <pc:docMk/>
            <pc:sldMk cId="731354489" sldId="387"/>
            <ac:spMk id="64" creationId="{C214F986-FBC5-D343-53A9-44F84994CE5D}"/>
          </ac:spMkLst>
        </pc:spChg>
        <pc:spChg chg="mod topLvl">
          <ac:chgData name="代數白痴 顧" userId="316db6a4f7ef8138" providerId="LiveId" clId="{A1A2562D-A9AC-47F3-A94C-6C979242E82C}" dt="2023-10-20T00:48:45.247" v="3638" actId="164"/>
          <ac:spMkLst>
            <pc:docMk/>
            <pc:sldMk cId="731354489" sldId="387"/>
            <ac:spMk id="65" creationId="{272CCC55-30B2-F1E0-2B07-D387747383AF}"/>
          </ac:spMkLst>
        </pc:spChg>
        <pc:spChg chg="del mod topLvl">
          <ac:chgData name="代數白痴 顧" userId="316db6a4f7ef8138" providerId="LiveId" clId="{A1A2562D-A9AC-47F3-A94C-6C979242E82C}" dt="2023-10-20T00:40:34.501" v="3455" actId="478"/>
          <ac:spMkLst>
            <pc:docMk/>
            <pc:sldMk cId="731354489" sldId="387"/>
            <ac:spMk id="66" creationId="{2E95F48D-DA6B-4CE7-70F2-66FB8B34E004}"/>
          </ac:spMkLst>
        </pc:spChg>
        <pc:spChg chg="del mod topLvl">
          <ac:chgData name="代數白痴 顧" userId="316db6a4f7ef8138" providerId="LiveId" clId="{A1A2562D-A9AC-47F3-A94C-6C979242E82C}" dt="2023-10-20T00:40:34.501" v="3455" actId="478"/>
          <ac:spMkLst>
            <pc:docMk/>
            <pc:sldMk cId="731354489" sldId="387"/>
            <ac:spMk id="72" creationId="{FB3D17A6-4644-A48E-61AC-508176CC5E8F}"/>
          </ac:spMkLst>
        </pc:spChg>
        <pc:grpChg chg="add del mod">
          <ac:chgData name="代數白痴 顧" userId="316db6a4f7ef8138" providerId="LiveId" clId="{A1A2562D-A9AC-47F3-A94C-6C979242E82C}" dt="2023-10-20T00:35:41.811" v="3259" actId="478"/>
          <ac:grpSpMkLst>
            <pc:docMk/>
            <pc:sldMk cId="731354489" sldId="387"/>
            <ac:grpSpMk id="25" creationId="{677F1939-DE64-F17A-93D4-F3784F9413CB}"/>
          </ac:grpSpMkLst>
        </pc:grpChg>
        <pc:grpChg chg="add mod">
          <ac:chgData name="代數白痴 顧" userId="316db6a4f7ef8138" providerId="LiveId" clId="{A1A2562D-A9AC-47F3-A94C-6C979242E82C}" dt="2023-10-20T00:38:37.124" v="3296" actId="1076"/>
          <ac:grpSpMkLst>
            <pc:docMk/>
            <pc:sldMk cId="731354489" sldId="387"/>
            <ac:grpSpMk id="30" creationId="{A505F652-4049-AB3D-D411-D4C327BCF774}"/>
          </ac:grpSpMkLst>
        </pc:grpChg>
        <pc:grpChg chg="add del mod">
          <ac:chgData name="代數白痴 顧" userId="316db6a4f7ef8138" providerId="LiveId" clId="{A1A2562D-A9AC-47F3-A94C-6C979242E82C}" dt="2023-10-20T00:39:33.492" v="3319" actId="165"/>
          <ac:grpSpMkLst>
            <pc:docMk/>
            <pc:sldMk cId="731354489" sldId="387"/>
            <ac:grpSpMk id="40" creationId="{00AEACF1-38DF-5688-A873-F4085C587C92}"/>
          </ac:grpSpMkLst>
        </pc:grpChg>
        <pc:grpChg chg="del mod topLvl">
          <ac:chgData name="代數白痴 顧" userId="316db6a4f7ef8138" providerId="LiveId" clId="{A1A2562D-A9AC-47F3-A94C-6C979242E82C}" dt="2023-10-20T00:39:46.620" v="3323" actId="165"/>
          <ac:grpSpMkLst>
            <pc:docMk/>
            <pc:sldMk cId="731354489" sldId="387"/>
            <ac:grpSpMk id="41" creationId="{FC623CB9-2241-B9C5-48B2-E79418221896}"/>
          </ac:grpSpMkLst>
        </pc:grpChg>
        <pc:grpChg chg="del mod topLvl">
          <ac:chgData name="代數白痴 顧" userId="316db6a4f7ef8138" providerId="LiveId" clId="{A1A2562D-A9AC-47F3-A94C-6C979242E82C}" dt="2023-10-20T00:42:08.837" v="3510" actId="478"/>
          <ac:grpSpMkLst>
            <pc:docMk/>
            <pc:sldMk cId="731354489" sldId="387"/>
            <ac:grpSpMk id="42" creationId="{13DA1F56-7C71-9ACB-C0A1-C6B935C69D1F}"/>
          </ac:grpSpMkLst>
        </pc:grpChg>
        <pc:grpChg chg="add mod">
          <ac:chgData name="代數白痴 顧" userId="316db6a4f7ef8138" providerId="LiveId" clId="{A1A2562D-A9AC-47F3-A94C-6C979242E82C}" dt="2023-10-20T00:48:45.247" v="3638" actId="164"/>
          <ac:grpSpMkLst>
            <pc:docMk/>
            <pc:sldMk cId="731354489" sldId="387"/>
            <ac:grpSpMk id="76" creationId="{E19CC4F3-869C-410D-8BFE-7D7CD7005A35}"/>
          </ac:grpSpMkLst>
        </pc:grpChg>
        <pc:graphicFrameChg chg="mod">
          <ac:chgData name="代數白痴 顧" userId="316db6a4f7ef8138" providerId="LiveId" clId="{A1A2562D-A9AC-47F3-A94C-6C979242E82C}" dt="2023-10-20T00:30:47.484" v="3175"/>
          <ac:graphicFrameMkLst>
            <pc:docMk/>
            <pc:sldMk cId="731354489" sldId="387"/>
            <ac:graphicFrameMk id="2" creationId="{FB22A2D0-51CB-44D5-1796-9302678801B7}"/>
          </ac:graphicFrameMkLst>
        </pc:graphicFrameChg>
        <pc:graphicFrameChg chg="del mod">
          <ac:chgData name="代數白痴 顧" userId="316db6a4f7ef8138" providerId="LiveId" clId="{A1A2562D-A9AC-47F3-A94C-6C979242E82C}" dt="2023-10-20T00:31:53.269" v="3203" actId="478"/>
          <ac:graphicFrameMkLst>
            <pc:docMk/>
            <pc:sldMk cId="731354489" sldId="387"/>
            <ac:graphicFrameMk id="8" creationId="{4D5A8758-F61B-D241-134A-619D6163D5B1}"/>
          </ac:graphicFrameMkLst>
        </pc:graphicFrameChg>
        <pc:graphicFrameChg chg="add mod">
          <ac:chgData name="代數白痴 顧" userId="316db6a4f7ef8138" providerId="LiveId" clId="{A1A2562D-A9AC-47F3-A94C-6C979242E82C}" dt="2023-10-20T00:30:55.148" v="3177"/>
          <ac:graphicFrameMkLst>
            <pc:docMk/>
            <pc:sldMk cId="731354489" sldId="387"/>
            <ac:graphicFrameMk id="10" creationId="{4A84B353-506C-63DF-F435-B4DB0956D09E}"/>
          </ac:graphicFrameMkLst>
        </pc:graphicFrameChg>
        <pc:graphicFrameChg chg="add mod">
          <ac:chgData name="代數白痴 顧" userId="316db6a4f7ef8138" providerId="LiveId" clId="{A1A2562D-A9AC-47F3-A94C-6C979242E82C}" dt="2023-10-20T00:31:26.062" v="3196"/>
          <ac:graphicFrameMkLst>
            <pc:docMk/>
            <pc:sldMk cId="731354489" sldId="387"/>
            <ac:graphicFrameMk id="11" creationId="{F0C9DDBE-9F95-525A-219B-4564F1BD7039}"/>
          </ac:graphicFrameMkLst>
        </pc:graphicFrameChg>
        <pc:graphicFrameChg chg="add mod">
          <ac:chgData name="代數白痴 顧" userId="316db6a4f7ef8138" providerId="LiveId" clId="{A1A2562D-A9AC-47F3-A94C-6C979242E82C}" dt="2023-10-20T00:31:48.685" v="3202" actId="1036"/>
          <ac:graphicFrameMkLst>
            <pc:docMk/>
            <pc:sldMk cId="731354489" sldId="387"/>
            <ac:graphicFrameMk id="12" creationId="{A94002AB-A3BB-4888-E47F-CDE709CD4C9C}"/>
          </ac:graphicFrameMkLst>
        </pc:graphicFrameChg>
        <pc:graphicFrameChg chg="del mod topLvl">
          <ac:chgData name="代數白痴 顧" userId="316db6a4f7ef8138" providerId="LiveId" clId="{A1A2562D-A9AC-47F3-A94C-6C979242E82C}" dt="2023-10-20T00:39:50.618" v="3325" actId="478"/>
          <ac:graphicFrameMkLst>
            <pc:docMk/>
            <pc:sldMk cId="731354489" sldId="387"/>
            <ac:graphicFrameMk id="67" creationId="{C95ED8DA-E02D-B69C-F597-88C0442097FD}"/>
          </ac:graphicFrameMkLst>
        </pc:graphicFrameChg>
        <pc:graphicFrameChg chg="del mod topLvl">
          <ac:chgData name="代數白痴 顧" userId="316db6a4f7ef8138" providerId="LiveId" clId="{A1A2562D-A9AC-47F3-A94C-6C979242E82C}" dt="2023-10-20T00:39:49.015" v="3324" actId="478"/>
          <ac:graphicFrameMkLst>
            <pc:docMk/>
            <pc:sldMk cId="731354489" sldId="387"/>
            <ac:graphicFrameMk id="68" creationId="{48DA78EC-1460-BE79-8AEF-6F15DCB4171D}"/>
          </ac:graphicFrameMkLst>
        </pc:graphicFrameChg>
        <pc:graphicFrameChg chg="del mod topLvl">
          <ac:chgData name="代數白痴 顧" userId="316db6a4f7ef8138" providerId="LiveId" clId="{A1A2562D-A9AC-47F3-A94C-6C979242E82C}" dt="2023-10-20T00:39:49.015" v="3324" actId="478"/>
          <ac:graphicFrameMkLst>
            <pc:docMk/>
            <pc:sldMk cId="731354489" sldId="387"/>
            <ac:graphicFrameMk id="69" creationId="{5F9E9E86-7608-D71B-CF30-9BCD4F7263F5}"/>
          </ac:graphicFrameMkLst>
        </pc:graphicFrameChg>
        <pc:graphicFrameChg chg="del mod">
          <ac:chgData name="代數白痴 顧" userId="316db6a4f7ef8138" providerId="LiveId" clId="{A1A2562D-A9AC-47F3-A94C-6C979242E82C}" dt="2023-10-20T00:39:37.734" v="3321" actId="478"/>
          <ac:graphicFrameMkLst>
            <pc:docMk/>
            <pc:sldMk cId="731354489" sldId="387"/>
            <ac:graphicFrameMk id="70" creationId="{41557026-9FB5-1E89-11DA-B380AD026B82}"/>
          </ac:graphicFrameMkLst>
        </pc:graphicFrameChg>
        <pc:graphicFrameChg chg="del mod">
          <ac:chgData name="代數白痴 顧" userId="316db6a4f7ef8138" providerId="LiveId" clId="{A1A2562D-A9AC-47F3-A94C-6C979242E82C}" dt="2023-10-20T00:39:36.269" v="3320" actId="478"/>
          <ac:graphicFrameMkLst>
            <pc:docMk/>
            <pc:sldMk cId="731354489" sldId="387"/>
            <ac:graphicFrameMk id="71" creationId="{64D8F250-CDE0-0679-99BF-276160167C13}"/>
          </ac:graphicFrameMkLst>
        </pc:graphicFrameChg>
        <pc:picChg chg="add del mod">
          <ac:chgData name="代數白痴 顧" userId="316db6a4f7ef8138" providerId="LiveId" clId="{A1A2562D-A9AC-47F3-A94C-6C979242E82C}" dt="2023-10-20T00:35:14.585" v="3255" actId="478"/>
          <ac:picMkLst>
            <pc:docMk/>
            <pc:sldMk cId="731354489" sldId="387"/>
            <ac:picMk id="14" creationId="{BC99108C-E3CE-2510-A7CD-397B1D328C77}"/>
          </ac:picMkLst>
        </pc:picChg>
        <pc:picChg chg="add mod ord">
          <ac:chgData name="代數白痴 顧" userId="316db6a4f7ef8138" providerId="LiveId" clId="{A1A2562D-A9AC-47F3-A94C-6C979242E82C}" dt="2023-10-20T00:48:45.247" v="3638" actId="164"/>
          <ac:picMkLst>
            <pc:docMk/>
            <pc:sldMk cId="731354489" sldId="387"/>
            <ac:picMk id="75" creationId="{BDD6E2A4-19CA-E2FF-51BB-CD541E9F260A}"/>
          </ac:picMkLst>
        </pc:picChg>
        <pc:cxnChg chg="mod">
          <ac:chgData name="代數白痴 顧" userId="316db6a4f7ef8138" providerId="LiveId" clId="{A1A2562D-A9AC-47F3-A94C-6C979242E82C}" dt="2023-10-20T00:26:07.270" v="2633" actId="1036"/>
          <ac:cxnSpMkLst>
            <pc:docMk/>
            <pc:sldMk cId="731354489" sldId="387"/>
            <ac:cxnSpMk id="3" creationId="{C5A77FD0-E06F-C897-3AB0-08C5DCB0801E}"/>
          </ac:cxnSpMkLst>
        </pc:cxnChg>
        <pc:cxnChg chg="add mod">
          <ac:chgData name="代數白痴 顧" userId="316db6a4f7ef8138" providerId="LiveId" clId="{A1A2562D-A9AC-47F3-A94C-6C979242E82C}" dt="2023-10-20T00:26:19.233" v="2738" actId="1038"/>
          <ac:cxnSpMkLst>
            <pc:docMk/>
            <pc:sldMk cId="731354489" sldId="387"/>
            <ac:cxnSpMk id="4" creationId="{26E87C42-A0E5-BBE3-372F-C7DF0C43E854}"/>
          </ac:cxnSpMkLst>
        </pc:cxnChg>
        <pc:cxnChg chg="add mod">
          <ac:chgData name="代數白痴 顧" userId="316db6a4f7ef8138" providerId="LiveId" clId="{A1A2562D-A9AC-47F3-A94C-6C979242E82C}" dt="2023-10-20T02:14:44.522" v="7382" actId="1037"/>
          <ac:cxnSpMkLst>
            <pc:docMk/>
            <pc:sldMk cId="731354489" sldId="387"/>
            <ac:cxnSpMk id="5" creationId="{5A4F2C3B-00CD-EA4A-1D90-3068B24C3F83}"/>
          </ac:cxnSpMkLst>
        </pc:cxnChg>
        <pc:cxnChg chg="add mod">
          <ac:chgData name="代數白痴 顧" userId="316db6a4f7ef8138" providerId="LiveId" clId="{A1A2562D-A9AC-47F3-A94C-6C979242E82C}" dt="2023-10-20T00:27:01.518" v="3060" actId="1038"/>
          <ac:cxnSpMkLst>
            <pc:docMk/>
            <pc:sldMk cId="731354489" sldId="387"/>
            <ac:cxnSpMk id="6" creationId="{C71078A6-CBF4-0501-3AA6-91FB90EBABF2}"/>
          </ac:cxnSpMkLst>
        </pc:cxnChg>
        <pc:cxnChg chg="add del mod">
          <ac:chgData name="代數白痴 顧" userId="316db6a4f7ef8138" providerId="LiveId" clId="{A1A2562D-A9AC-47F3-A94C-6C979242E82C}" dt="2023-10-20T00:49:53.382" v="3642" actId="478"/>
          <ac:cxnSpMkLst>
            <pc:docMk/>
            <pc:sldMk cId="731354489" sldId="387"/>
            <ac:cxnSpMk id="9" creationId="{2C754FB7-754E-A7D0-BEB5-CF303D817A5F}"/>
          </ac:cxnSpMkLst>
        </pc:cxnChg>
        <pc:cxnChg chg="add mod">
          <ac:chgData name="代數白痴 顧" userId="316db6a4f7ef8138" providerId="LiveId" clId="{A1A2562D-A9AC-47F3-A94C-6C979242E82C}" dt="2023-10-20T00:36:58.779" v="3269" actId="164"/>
          <ac:cxnSpMkLst>
            <pc:docMk/>
            <pc:sldMk cId="731354489" sldId="387"/>
            <ac:cxnSpMk id="17" creationId="{319FAFDC-30A6-FD7D-8144-54B1C5B13CE0}"/>
          </ac:cxnSpMkLst>
        </pc:cxnChg>
        <pc:cxnChg chg="add mod">
          <ac:chgData name="代數白痴 顧" userId="316db6a4f7ef8138" providerId="LiveId" clId="{A1A2562D-A9AC-47F3-A94C-6C979242E82C}" dt="2023-10-20T00:35:41.811" v="3259" actId="478"/>
          <ac:cxnSpMkLst>
            <pc:docMk/>
            <pc:sldMk cId="731354489" sldId="387"/>
            <ac:cxnSpMk id="21" creationId="{4FD033CA-662F-3DDE-D87B-E64048D1B42E}"/>
          </ac:cxnSpMkLst>
        </pc:cxnChg>
        <pc:cxnChg chg="add mod">
          <ac:chgData name="代數白痴 顧" userId="316db6a4f7ef8138" providerId="LiveId" clId="{A1A2562D-A9AC-47F3-A94C-6C979242E82C}" dt="2023-10-20T00:35:41.811" v="3259" actId="478"/>
          <ac:cxnSpMkLst>
            <pc:docMk/>
            <pc:sldMk cId="731354489" sldId="387"/>
            <ac:cxnSpMk id="24" creationId="{A2E47C7B-3433-220A-2378-535CA8CFD158}"/>
          </ac:cxnSpMkLst>
        </pc:cxnChg>
        <pc:cxnChg chg="del">
          <ac:chgData name="代數白痴 顧" userId="316db6a4f7ef8138" providerId="LiveId" clId="{A1A2562D-A9AC-47F3-A94C-6C979242E82C}" dt="2023-10-20T00:21:11.896" v="2367" actId="478"/>
          <ac:cxnSpMkLst>
            <pc:docMk/>
            <pc:sldMk cId="731354489" sldId="387"/>
            <ac:cxnSpMk id="28" creationId="{34F8AEC4-1DFA-18B4-E6E0-CD01E91DEF7C}"/>
          </ac:cxnSpMkLst>
        </pc:cxnChg>
        <pc:cxnChg chg="del">
          <ac:chgData name="代數白痴 顧" userId="316db6a4f7ef8138" providerId="LiveId" clId="{A1A2562D-A9AC-47F3-A94C-6C979242E82C}" dt="2023-10-20T00:21:11.896" v="2367" actId="478"/>
          <ac:cxnSpMkLst>
            <pc:docMk/>
            <pc:sldMk cId="731354489" sldId="387"/>
            <ac:cxnSpMk id="33" creationId="{AA70DA41-E1E1-8227-E774-BD90A4285B5D}"/>
          </ac:cxnSpMkLst>
        </pc:cxnChg>
        <pc:cxnChg chg="del">
          <ac:chgData name="代數白痴 顧" userId="316db6a4f7ef8138" providerId="LiveId" clId="{A1A2562D-A9AC-47F3-A94C-6C979242E82C}" dt="2023-10-20T00:21:11.896" v="2367" actId="478"/>
          <ac:cxnSpMkLst>
            <pc:docMk/>
            <pc:sldMk cId="731354489" sldId="387"/>
            <ac:cxnSpMk id="35" creationId="{DA83A5EB-5961-A0A1-5C0C-A2F4C95C9D76}"/>
          </ac:cxnSpMkLst>
        </pc:cxnChg>
        <pc:cxnChg chg="del">
          <ac:chgData name="代數白痴 顧" userId="316db6a4f7ef8138" providerId="LiveId" clId="{A1A2562D-A9AC-47F3-A94C-6C979242E82C}" dt="2023-10-20T00:21:11.896" v="2367" actId="478"/>
          <ac:cxnSpMkLst>
            <pc:docMk/>
            <pc:sldMk cId="731354489" sldId="387"/>
            <ac:cxnSpMk id="37" creationId="{0EE79453-6DD7-0110-29D1-25D192C9A965}"/>
          </ac:cxnSpMkLst>
        </pc:cxnChg>
        <pc:cxnChg chg="del">
          <ac:chgData name="代數白痴 顧" userId="316db6a4f7ef8138" providerId="LiveId" clId="{A1A2562D-A9AC-47F3-A94C-6C979242E82C}" dt="2023-10-20T00:21:11.896" v="2367" actId="478"/>
          <ac:cxnSpMkLst>
            <pc:docMk/>
            <pc:sldMk cId="731354489" sldId="387"/>
            <ac:cxnSpMk id="39" creationId="{10F849A2-62C9-EE50-5F9A-D5F8D5DEA456}"/>
          </ac:cxnSpMkLst>
        </pc:cxnChg>
        <pc:cxnChg chg="mod">
          <ac:chgData name="代數白痴 顧" userId="316db6a4f7ef8138" providerId="LiveId" clId="{A1A2562D-A9AC-47F3-A94C-6C979242E82C}" dt="2023-10-20T00:42:08.837" v="3510" actId="478"/>
          <ac:cxnSpMkLst>
            <pc:docMk/>
            <pc:sldMk cId="731354489" sldId="387"/>
            <ac:cxnSpMk id="57" creationId="{6DBD7D88-8138-9EAF-A840-935C89084D45}"/>
          </ac:cxnSpMkLst>
        </pc:cxnChg>
        <pc:cxnChg chg="mod">
          <ac:chgData name="代數白痴 顧" userId="316db6a4f7ef8138" providerId="LiveId" clId="{A1A2562D-A9AC-47F3-A94C-6C979242E82C}" dt="2023-10-20T00:42:08.837" v="3510" actId="478"/>
          <ac:cxnSpMkLst>
            <pc:docMk/>
            <pc:sldMk cId="731354489" sldId="387"/>
            <ac:cxnSpMk id="58" creationId="{3129B6BA-B05C-8EC6-B647-9189E44AE6FC}"/>
          </ac:cxnSpMkLst>
        </pc:cxnChg>
        <pc:cxnChg chg="mod topLvl">
          <ac:chgData name="代數白痴 顧" userId="316db6a4f7ef8138" providerId="LiveId" clId="{A1A2562D-A9AC-47F3-A94C-6C979242E82C}" dt="2023-10-20T00:48:45.247" v="3638" actId="164"/>
          <ac:cxnSpMkLst>
            <pc:docMk/>
            <pc:sldMk cId="731354489" sldId="387"/>
            <ac:cxnSpMk id="62" creationId="{F0956111-A616-5DE9-7F7E-C412735686EC}"/>
          </ac:cxnSpMkLst>
        </pc:cxnChg>
      </pc:sldChg>
      <pc:sldChg chg="modSp mod modNotesTx">
        <pc:chgData name="代數白痴 顧" userId="316db6a4f7ef8138" providerId="LiveId" clId="{A1A2562D-A9AC-47F3-A94C-6C979242E82C}" dt="2023-10-19T23:38:08.955" v="52" actId="20577"/>
        <pc:sldMkLst>
          <pc:docMk/>
          <pc:sldMk cId="151402070" sldId="390"/>
        </pc:sldMkLst>
        <pc:spChg chg="mod">
          <ac:chgData name="代數白痴 顧" userId="316db6a4f7ef8138" providerId="LiveId" clId="{A1A2562D-A9AC-47F3-A94C-6C979242E82C}" dt="2023-10-19T23:38:00.982" v="23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">
        <pc:chgData name="代數白痴 顧" userId="316db6a4f7ef8138" providerId="LiveId" clId="{A1A2562D-A9AC-47F3-A94C-6C979242E82C}" dt="2023-10-20T02:16:26.952" v="7558" actId="14100"/>
        <pc:sldMkLst>
          <pc:docMk/>
          <pc:sldMk cId="2267038628" sldId="392"/>
        </pc:sldMkLst>
        <pc:spChg chg="mod topLvl">
          <ac:chgData name="代數白痴 顧" userId="316db6a4f7ef8138" providerId="LiveId" clId="{A1A2562D-A9AC-47F3-A94C-6C979242E82C}" dt="2023-10-20T02:16:18.452" v="7557" actId="164"/>
          <ac:spMkLst>
            <pc:docMk/>
            <pc:sldMk cId="2267038628" sldId="392"/>
            <ac:spMk id="6" creationId="{A3EF502E-F5C4-413C-AFDD-06B7D6CFAEAE}"/>
          </ac:spMkLst>
        </pc:spChg>
        <pc:spChg chg="mod topLvl">
          <ac:chgData name="代數白痴 顧" userId="316db6a4f7ef8138" providerId="LiveId" clId="{A1A2562D-A9AC-47F3-A94C-6C979242E82C}" dt="2023-10-20T02:16:18.452" v="7557" actId="164"/>
          <ac:spMkLst>
            <pc:docMk/>
            <pc:sldMk cId="2267038628" sldId="392"/>
            <ac:spMk id="8" creationId="{B7080E07-AD10-810E-BE74-3E3D9DFEAA34}"/>
          </ac:spMkLst>
        </pc:spChg>
        <pc:spChg chg="mod topLvl">
          <ac:chgData name="代數白痴 顧" userId="316db6a4f7ef8138" providerId="LiveId" clId="{A1A2562D-A9AC-47F3-A94C-6C979242E82C}" dt="2023-10-20T02:16:18.452" v="7557" actId="164"/>
          <ac:spMkLst>
            <pc:docMk/>
            <pc:sldMk cId="2267038628" sldId="392"/>
            <ac:spMk id="9" creationId="{C3C4D356-E86E-2D30-1771-DC2F8E46956E}"/>
          </ac:spMkLst>
        </pc:spChg>
        <pc:spChg chg="mod topLvl">
          <ac:chgData name="代數白痴 顧" userId="316db6a4f7ef8138" providerId="LiveId" clId="{A1A2562D-A9AC-47F3-A94C-6C979242E82C}" dt="2023-10-20T02:16:18.452" v="7557" actId="164"/>
          <ac:spMkLst>
            <pc:docMk/>
            <pc:sldMk cId="2267038628" sldId="392"/>
            <ac:spMk id="10" creationId="{3DE5A842-2134-9639-2AC0-310AE1A246E8}"/>
          </ac:spMkLst>
        </pc:spChg>
        <pc:spChg chg="del">
          <ac:chgData name="代數白痴 顧" userId="316db6a4f7ef8138" providerId="LiveId" clId="{A1A2562D-A9AC-47F3-A94C-6C979242E82C}" dt="2023-10-20T01:26:21.841" v="5971" actId="478"/>
          <ac:spMkLst>
            <pc:docMk/>
            <pc:sldMk cId="2267038628" sldId="392"/>
            <ac:spMk id="11" creationId="{3691D1B0-D8CB-F77C-1225-29D27EDE9DFA}"/>
          </ac:spMkLst>
        </pc:spChg>
        <pc:spChg chg="add mod">
          <ac:chgData name="代數白痴 顧" userId="316db6a4f7ef8138" providerId="LiveId" clId="{A1A2562D-A9AC-47F3-A94C-6C979242E82C}" dt="2023-10-20T01:34:48.197" v="6539" actId="164"/>
          <ac:spMkLst>
            <pc:docMk/>
            <pc:sldMk cId="2267038628" sldId="392"/>
            <ac:spMk id="12" creationId="{80F81F57-0399-4FD1-8E61-965C869EF82F}"/>
          </ac:spMkLst>
        </pc:spChg>
        <pc:spChg chg="del">
          <ac:chgData name="代數白痴 顧" userId="316db6a4f7ef8138" providerId="LiveId" clId="{A1A2562D-A9AC-47F3-A94C-6C979242E82C}" dt="2023-10-20T01:26:21.841" v="5971" actId="478"/>
          <ac:spMkLst>
            <pc:docMk/>
            <pc:sldMk cId="2267038628" sldId="392"/>
            <ac:spMk id="19" creationId="{7770E85C-1836-F858-2F9C-FE06E62CECDD}"/>
          </ac:spMkLst>
        </pc:spChg>
        <pc:spChg chg="del">
          <ac:chgData name="代數白痴 顧" userId="316db6a4f7ef8138" providerId="LiveId" clId="{A1A2562D-A9AC-47F3-A94C-6C979242E82C}" dt="2023-10-20T01:26:21.841" v="5971" actId="478"/>
          <ac:spMkLst>
            <pc:docMk/>
            <pc:sldMk cId="2267038628" sldId="392"/>
            <ac:spMk id="20" creationId="{5D59379B-D2F9-678D-FA0F-8BF20CEBD8DE}"/>
          </ac:spMkLst>
        </pc:spChg>
        <pc:spChg chg="add mod">
          <ac:chgData name="代數白痴 顧" userId="316db6a4f7ef8138" providerId="LiveId" clId="{A1A2562D-A9AC-47F3-A94C-6C979242E82C}" dt="2023-10-20T01:37:45.606" v="6576" actId="164"/>
          <ac:spMkLst>
            <pc:docMk/>
            <pc:sldMk cId="2267038628" sldId="392"/>
            <ac:spMk id="21" creationId="{308440AD-B108-44BD-8CC4-77AF49FF1E2E}"/>
          </ac:spMkLst>
        </pc:spChg>
        <pc:spChg chg="del">
          <ac:chgData name="代數白痴 顧" userId="316db6a4f7ef8138" providerId="LiveId" clId="{A1A2562D-A9AC-47F3-A94C-6C979242E82C}" dt="2023-10-20T01:26:21.841" v="5971" actId="478"/>
          <ac:spMkLst>
            <pc:docMk/>
            <pc:sldMk cId="2267038628" sldId="392"/>
            <ac:spMk id="22" creationId="{72BB6B0C-0373-1AA5-0BD5-E39A53721E8A}"/>
          </ac:spMkLst>
        </pc:spChg>
        <pc:spChg chg="mod">
          <ac:chgData name="代數白痴 顧" userId="316db6a4f7ef8138" providerId="LiveId" clId="{A1A2562D-A9AC-47F3-A94C-6C979242E82C}" dt="2023-10-20T01:26:14.963" v="5970" actId="20577"/>
          <ac:spMkLst>
            <pc:docMk/>
            <pc:sldMk cId="2267038628" sldId="392"/>
            <ac:spMk id="23" creationId="{00000000-0000-0000-0000-000000000000}"/>
          </ac:spMkLst>
        </pc:spChg>
        <pc:spChg chg="del">
          <ac:chgData name="代數白痴 顧" userId="316db6a4f7ef8138" providerId="LiveId" clId="{A1A2562D-A9AC-47F3-A94C-6C979242E82C}" dt="2023-10-20T01:26:21.841" v="5971" actId="478"/>
          <ac:spMkLst>
            <pc:docMk/>
            <pc:sldMk cId="2267038628" sldId="392"/>
            <ac:spMk id="27" creationId="{284C2A15-13EC-156A-164E-3636BD7B42C8}"/>
          </ac:spMkLst>
        </pc:spChg>
        <pc:spChg chg="del">
          <ac:chgData name="代數白痴 顧" userId="316db6a4f7ef8138" providerId="LiveId" clId="{A1A2562D-A9AC-47F3-A94C-6C979242E82C}" dt="2023-10-20T01:26:21.841" v="5971" actId="478"/>
          <ac:spMkLst>
            <pc:docMk/>
            <pc:sldMk cId="2267038628" sldId="392"/>
            <ac:spMk id="29" creationId="{9273C042-910C-1265-42C4-073ADE140029}"/>
          </ac:spMkLst>
        </pc:spChg>
        <pc:spChg chg="del">
          <ac:chgData name="代數白痴 顧" userId="316db6a4f7ef8138" providerId="LiveId" clId="{A1A2562D-A9AC-47F3-A94C-6C979242E82C}" dt="2023-10-20T01:26:21.841" v="5971" actId="478"/>
          <ac:spMkLst>
            <pc:docMk/>
            <pc:sldMk cId="2267038628" sldId="392"/>
            <ac:spMk id="30" creationId="{3CB4E6D0-E27C-1035-E8CC-0824B6347D0E}"/>
          </ac:spMkLst>
        </pc:spChg>
        <pc:spChg chg="del">
          <ac:chgData name="代數白痴 顧" userId="316db6a4f7ef8138" providerId="LiveId" clId="{A1A2562D-A9AC-47F3-A94C-6C979242E82C}" dt="2023-10-20T01:26:21.841" v="5971" actId="478"/>
          <ac:spMkLst>
            <pc:docMk/>
            <pc:sldMk cId="2267038628" sldId="392"/>
            <ac:spMk id="31" creationId="{3EB6C6EC-1342-1EFB-43A5-6801F8E01F62}"/>
          </ac:spMkLst>
        </pc:spChg>
        <pc:spChg chg="del">
          <ac:chgData name="代數白痴 顧" userId="316db6a4f7ef8138" providerId="LiveId" clId="{A1A2562D-A9AC-47F3-A94C-6C979242E82C}" dt="2023-10-20T01:26:21.841" v="5971" actId="478"/>
          <ac:spMkLst>
            <pc:docMk/>
            <pc:sldMk cId="2267038628" sldId="392"/>
            <ac:spMk id="32" creationId="{CC6D4394-F035-E1FD-F2B1-8DACEAF32DC4}"/>
          </ac:spMkLst>
        </pc:spChg>
        <pc:spChg chg="del">
          <ac:chgData name="代數白痴 顧" userId="316db6a4f7ef8138" providerId="LiveId" clId="{A1A2562D-A9AC-47F3-A94C-6C979242E82C}" dt="2023-10-20T01:26:21.841" v="5971" actId="478"/>
          <ac:spMkLst>
            <pc:docMk/>
            <pc:sldMk cId="2267038628" sldId="392"/>
            <ac:spMk id="33" creationId="{45A38B7D-1886-269C-985B-802FE6CF10F1}"/>
          </ac:spMkLst>
        </pc:spChg>
        <pc:spChg chg="del">
          <ac:chgData name="代數白痴 顧" userId="316db6a4f7ef8138" providerId="LiveId" clId="{A1A2562D-A9AC-47F3-A94C-6C979242E82C}" dt="2023-10-20T01:26:21.841" v="5971" actId="478"/>
          <ac:spMkLst>
            <pc:docMk/>
            <pc:sldMk cId="2267038628" sldId="392"/>
            <ac:spMk id="35" creationId="{760EF8C5-DCDF-BFB8-967E-340F8CC9F7A5}"/>
          </ac:spMkLst>
        </pc:spChg>
        <pc:spChg chg="del">
          <ac:chgData name="代數白痴 顧" userId="316db6a4f7ef8138" providerId="LiveId" clId="{A1A2562D-A9AC-47F3-A94C-6C979242E82C}" dt="2023-10-20T01:26:21.841" v="5971" actId="478"/>
          <ac:spMkLst>
            <pc:docMk/>
            <pc:sldMk cId="2267038628" sldId="392"/>
            <ac:spMk id="36" creationId="{0163635E-08B9-E379-B2B8-C86FD7AEBDFF}"/>
          </ac:spMkLst>
        </pc:spChg>
        <pc:spChg chg="del">
          <ac:chgData name="代數白痴 顧" userId="316db6a4f7ef8138" providerId="LiveId" clId="{A1A2562D-A9AC-47F3-A94C-6C979242E82C}" dt="2023-10-20T01:26:21.841" v="5971" actId="478"/>
          <ac:spMkLst>
            <pc:docMk/>
            <pc:sldMk cId="2267038628" sldId="392"/>
            <ac:spMk id="37" creationId="{5AE1C2F5-276F-96AD-FE53-1D22E32277ED}"/>
          </ac:spMkLst>
        </pc:spChg>
        <pc:spChg chg="del">
          <ac:chgData name="代數白痴 顧" userId="316db6a4f7ef8138" providerId="LiveId" clId="{A1A2562D-A9AC-47F3-A94C-6C979242E82C}" dt="2023-10-20T01:26:21.841" v="5971" actId="478"/>
          <ac:spMkLst>
            <pc:docMk/>
            <pc:sldMk cId="2267038628" sldId="392"/>
            <ac:spMk id="41" creationId="{15344B0A-63A9-A8EC-F345-F4616BAC13DF}"/>
          </ac:spMkLst>
        </pc:spChg>
        <pc:spChg chg="del">
          <ac:chgData name="代數白痴 顧" userId="316db6a4f7ef8138" providerId="LiveId" clId="{A1A2562D-A9AC-47F3-A94C-6C979242E82C}" dt="2023-10-20T01:26:21.841" v="5971" actId="478"/>
          <ac:spMkLst>
            <pc:docMk/>
            <pc:sldMk cId="2267038628" sldId="392"/>
            <ac:spMk id="43" creationId="{FD7EE82B-5FD8-1F64-D031-09CC5319C6CA}"/>
          </ac:spMkLst>
        </pc:spChg>
        <pc:spChg chg="mod">
          <ac:chgData name="代數白痴 顧" userId="316db6a4f7ef8138" providerId="LiveId" clId="{A1A2562D-A9AC-47F3-A94C-6C979242E82C}" dt="2023-10-20T02:16:26.952" v="7558" actId="14100"/>
          <ac:spMkLst>
            <pc:docMk/>
            <pc:sldMk cId="2267038628" sldId="392"/>
            <ac:spMk id="60" creationId="{90ECAF3B-FFFF-A531-AFBE-31708C7D891C}"/>
          </ac:spMkLst>
        </pc:spChg>
        <pc:spChg chg="mod">
          <ac:chgData name="代數白痴 顧" userId="316db6a4f7ef8138" providerId="LiveId" clId="{A1A2562D-A9AC-47F3-A94C-6C979242E82C}" dt="2023-10-20T01:39:31.585" v="6625" actId="692"/>
          <ac:spMkLst>
            <pc:docMk/>
            <pc:sldMk cId="2267038628" sldId="392"/>
            <ac:spMk id="67" creationId="{22B4BEE8-9244-5E79-09A0-2C344382D38A}"/>
          </ac:spMkLst>
        </pc:spChg>
        <pc:spChg chg="mod">
          <ac:chgData name="代數白痴 顧" userId="316db6a4f7ef8138" providerId="LiveId" clId="{A1A2562D-A9AC-47F3-A94C-6C979242E82C}" dt="2023-10-20T01:39:43.259" v="6628"/>
          <ac:spMkLst>
            <pc:docMk/>
            <pc:sldMk cId="2267038628" sldId="392"/>
            <ac:spMk id="72" creationId="{54837878-8C55-F7D4-5960-3E5E39E7A44D}"/>
          </ac:spMkLst>
        </pc:spChg>
        <pc:spChg chg="mod">
          <ac:chgData name="代數白痴 顧" userId="316db6a4f7ef8138" providerId="LiveId" clId="{A1A2562D-A9AC-47F3-A94C-6C979242E82C}" dt="2023-10-20T01:40:09.956" v="6636"/>
          <ac:spMkLst>
            <pc:docMk/>
            <pc:sldMk cId="2267038628" sldId="392"/>
            <ac:spMk id="76" creationId="{7504AAD9-1915-D775-6493-8FCA9355DB60}"/>
          </ac:spMkLst>
        </pc:spChg>
        <pc:spChg chg="add mod">
          <ac:chgData name="代數白痴 顧" userId="316db6a4f7ef8138" providerId="LiveId" clId="{A1A2562D-A9AC-47F3-A94C-6C979242E82C}" dt="2023-10-20T01:42:34.631" v="6657" actId="1076"/>
          <ac:spMkLst>
            <pc:docMk/>
            <pc:sldMk cId="2267038628" sldId="392"/>
            <ac:spMk id="83" creationId="{5FE6FE95-37A0-2BCE-84C2-00D29CEA251D}"/>
          </ac:spMkLst>
        </pc:spChg>
        <pc:spChg chg="add mod">
          <ac:chgData name="代數白痴 顧" userId="316db6a4f7ef8138" providerId="LiveId" clId="{A1A2562D-A9AC-47F3-A94C-6C979242E82C}" dt="2023-10-20T01:42:44.791" v="6660" actId="1076"/>
          <ac:spMkLst>
            <pc:docMk/>
            <pc:sldMk cId="2267038628" sldId="392"/>
            <ac:spMk id="84" creationId="{D955F680-AC17-E8BF-E16B-F1633683B71E}"/>
          </ac:spMkLst>
        </pc:spChg>
        <pc:spChg chg="add mod">
          <ac:chgData name="代數白痴 顧" userId="316db6a4f7ef8138" providerId="LiveId" clId="{A1A2562D-A9AC-47F3-A94C-6C979242E82C}" dt="2023-10-20T01:42:51.687" v="6662" actId="1076"/>
          <ac:spMkLst>
            <pc:docMk/>
            <pc:sldMk cId="2267038628" sldId="392"/>
            <ac:spMk id="85" creationId="{74C6EA0B-FBDB-67EB-1DFA-AD1C902C9A2B}"/>
          </ac:spMkLst>
        </pc:spChg>
        <pc:spChg chg="add mod">
          <ac:chgData name="代數白痴 顧" userId="316db6a4f7ef8138" providerId="LiveId" clId="{A1A2562D-A9AC-47F3-A94C-6C979242E82C}" dt="2023-10-20T01:43:12.103" v="6666" actId="1076"/>
          <ac:spMkLst>
            <pc:docMk/>
            <pc:sldMk cId="2267038628" sldId="392"/>
            <ac:spMk id="86" creationId="{8072A79B-3CDC-F5A3-6076-884E0E65BF6F}"/>
          </ac:spMkLst>
        </pc:spChg>
        <pc:spChg chg="add mod">
          <ac:chgData name="代數白痴 顧" userId="316db6a4f7ef8138" providerId="LiveId" clId="{A1A2562D-A9AC-47F3-A94C-6C979242E82C}" dt="2023-10-20T01:43:19.134" v="6667" actId="1076"/>
          <ac:spMkLst>
            <pc:docMk/>
            <pc:sldMk cId="2267038628" sldId="392"/>
            <ac:spMk id="87" creationId="{BC485A20-6E21-8571-2AB2-C234BEB3E000}"/>
          </ac:spMkLst>
        </pc:spChg>
        <pc:spChg chg="add mod">
          <ac:chgData name="代數白痴 顧" userId="316db6a4f7ef8138" providerId="LiveId" clId="{A1A2562D-A9AC-47F3-A94C-6C979242E82C}" dt="2023-10-20T01:43:32.002" v="6676" actId="1038"/>
          <ac:spMkLst>
            <pc:docMk/>
            <pc:sldMk cId="2267038628" sldId="392"/>
            <ac:spMk id="88" creationId="{0F6F9011-35FF-E6AB-0CC7-DC12320CEB16}"/>
          </ac:spMkLst>
        </pc:spChg>
        <pc:spChg chg="add mod">
          <ac:chgData name="代數白痴 顧" userId="316db6a4f7ef8138" providerId="LiveId" clId="{A1A2562D-A9AC-47F3-A94C-6C979242E82C}" dt="2023-10-20T01:43:54.999" v="6687" actId="1076"/>
          <ac:spMkLst>
            <pc:docMk/>
            <pc:sldMk cId="2267038628" sldId="392"/>
            <ac:spMk id="89" creationId="{376497C3-3C5E-898E-12A6-DC5FF1B1979A}"/>
          </ac:spMkLst>
        </pc:spChg>
        <pc:spChg chg="add mod">
          <ac:chgData name="代數白痴 顧" userId="316db6a4f7ef8138" providerId="LiveId" clId="{A1A2562D-A9AC-47F3-A94C-6C979242E82C}" dt="2023-10-20T01:43:51.642" v="6686" actId="1035"/>
          <ac:spMkLst>
            <pc:docMk/>
            <pc:sldMk cId="2267038628" sldId="392"/>
            <ac:spMk id="90" creationId="{F16BF6EF-80FB-E120-23F7-20FAFDB761D2}"/>
          </ac:spMkLst>
        </pc:spChg>
        <pc:spChg chg="add mod">
          <ac:chgData name="代數白痴 顧" userId="316db6a4f7ef8138" providerId="LiveId" clId="{A1A2562D-A9AC-47F3-A94C-6C979242E82C}" dt="2023-10-20T01:43:44.943" v="6679" actId="1076"/>
          <ac:spMkLst>
            <pc:docMk/>
            <pc:sldMk cId="2267038628" sldId="392"/>
            <ac:spMk id="91" creationId="{954A54D2-8234-A325-7EB9-FA809EC38B67}"/>
          </ac:spMkLst>
        </pc:spChg>
        <pc:spChg chg="add mod">
          <ac:chgData name="代數白痴 顧" userId="316db6a4f7ef8138" providerId="LiveId" clId="{A1A2562D-A9AC-47F3-A94C-6C979242E82C}" dt="2023-10-20T01:45:11.199" v="6721" actId="1076"/>
          <ac:spMkLst>
            <pc:docMk/>
            <pc:sldMk cId="2267038628" sldId="392"/>
            <ac:spMk id="96" creationId="{6BB2E3FA-C824-249B-F595-72928A529E06}"/>
          </ac:spMkLst>
        </pc:spChg>
        <pc:spChg chg="add mod">
          <ac:chgData name="代數白痴 顧" userId="316db6a4f7ef8138" providerId="LiveId" clId="{A1A2562D-A9AC-47F3-A94C-6C979242E82C}" dt="2023-10-20T01:45:21.576" v="6727" actId="1076"/>
          <ac:spMkLst>
            <pc:docMk/>
            <pc:sldMk cId="2267038628" sldId="392"/>
            <ac:spMk id="97" creationId="{527C7271-D6F7-BCD4-2661-2558511245D8}"/>
          </ac:spMkLst>
        </pc:spChg>
        <pc:spChg chg="add mod">
          <ac:chgData name="代數白痴 顧" userId="316db6a4f7ef8138" providerId="LiveId" clId="{A1A2562D-A9AC-47F3-A94C-6C979242E82C}" dt="2023-10-20T02:13:58.265" v="7338" actId="165"/>
          <ac:spMkLst>
            <pc:docMk/>
            <pc:sldMk cId="2267038628" sldId="392"/>
            <ac:spMk id="100" creationId="{7B15FFD1-17AF-6C98-2691-5AB111451D65}"/>
          </ac:spMkLst>
        </pc:spChg>
        <pc:spChg chg="add del mod">
          <ac:chgData name="代數白痴 顧" userId="316db6a4f7ef8138" providerId="LiveId" clId="{A1A2562D-A9AC-47F3-A94C-6C979242E82C}" dt="2023-10-20T02:09:51.928" v="7275" actId="478"/>
          <ac:spMkLst>
            <pc:docMk/>
            <pc:sldMk cId="2267038628" sldId="392"/>
            <ac:spMk id="105" creationId="{9C03F683-0FE4-DCC8-8EEE-83C084C7C440}"/>
          </ac:spMkLst>
        </pc:spChg>
        <pc:spChg chg="add mod topLvl">
          <ac:chgData name="代數白痴 顧" userId="316db6a4f7ef8138" providerId="LiveId" clId="{A1A2562D-A9AC-47F3-A94C-6C979242E82C}" dt="2023-10-20T02:14:04.548" v="7339" actId="164"/>
          <ac:spMkLst>
            <pc:docMk/>
            <pc:sldMk cId="2267038628" sldId="392"/>
            <ac:spMk id="116" creationId="{9DD66F34-B38B-5500-FF9F-5B76E4E947A9}"/>
          </ac:spMkLst>
        </pc:spChg>
        <pc:spChg chg="mod">
          <ac:chgData name="代數白痴 顧" userId="316db6a4f7ef8138" providerId="LiveId" clId="{A1A2562D-A9AC-47F3-A94C-6C979242E82C}" dt="2023-10-20T02:13:58.265" v="7338" actId="165"/>
          <ac:spMkLst>
            <pc:docMk/>
            <pc:sldMk cId="2267038628" sldId="392"/>
            <ac:spMk id="119" creationId="{3E22AF36-C953-F5D3-1D09-B86A46276442}"/>
          </ac:spMkLst>
        </pc:spChg>
        <pc:spChg chg="add mod topLvl">
          <ac:chgData name="代數白痴 顧" userId="316db6a4f7ef8138" providerId="LiveId" clId="{A1A2562D-A9AC-47F3-A94C-6C979242E82C}" dt="2023-10-20T02:14:04.548" v="7339" actId="164"/>
          <ac:spMkLst>
            <pc:docMk/>
            <pc:sldMk cId="2267038628" sldId="392"/>
            <ac:spMk id="123" creationId="{A125878B-DAD4-D8E1-77D0-D850945AE1D4}"/>
          </ac:spMkLst>
        </pc:spChg>
        <pc:spChg chg="add mod topLvl">
          <ac:chgData name="代數白痴 顧" userId="316db6a4f7ef8138" providerId="LiveId" clId="{A1A2562D-A9AC-47F3-A94C-6C979242E82C}" dt="2023-10-20T02:14:04.548" v="7339" actId="164"/>
          <ac:spMkLst>
            <pc:docMk/>
            <pc:sldMk cId="2267038628" sldId="392"/>
            <ac:spMk id="124" creationId="{BF98E683-A8AD-8D69-E963-7810785BB20A}"/>
          </ac:spMkLst>
        </pc:spChg>
        <pc:spChg chg="add mod topLvl">
          <ac:chgData name="代數白痴 顧" userId="316db6a4f7ef8138" providerId="LiveId" clId="{A1A2562D-A9AC-47F3-A94C-6C979242E82C}" dt="2023-10-20T02:14:04.548" v="7339" actId="164"/>
          <ac:spMkLst>
            <pc:docMk/>
            <pc:sldMk cId="2267038628" sldId="392"/>
            <ac:spMk id="125" creationId="{43FD211C-B7D7-301F-222F-B756075F543B}"/>
          </ac:spMkLst>
        </pc:spChg>
        <pc:spChg chg="add mod topLvl">
          <ac:chgData name="代數白痴 顧" userId="316db6a4f7ef8138" providerId="LiveId" clId="{A1A2562D-A9AC-47F3-A94C-6C979242E82C}" dt="2023-10-20T02:14:04.548" v="7339" actId="164"/>
          <ac:spMkLst>
            <pc:docMk/>
            <pc:sldMk cId="2267038628" sldId="392"/>
            <ac:spMk id="126" creationId="{686213DB-EBD7-1F93-775A-99819374365A}"/>
          </ac:spMkLst>
        </pc:spChg>
        <pc:spChg chg="add mod topLvl">
          <ac:chgData name="代數白痴 顧" userId="316db6a4f7ef8138" providerId="LiveId" clId="{A1A2562D-A9AC-47F3-A94C-6C979242E82C}" dt="2023-10-20T02:14:04.548" v="7339" actId="164"/>
          <ac:spMkLst>
            <pc:docMk/>
            <pc:sldMk cId="2267038628" sldId="392"/>
            <ac:spMk id="127" creationId="{6B8D5919-073D-3B4A-062D-3D81757697B1}"/>
          </ac:spMkLst>
        </pc:spChg>
        <pc:spChg chg="add mod topLvl">
          <ac:chgData name="代數白痴 顧" userId="316db6a4f7ef8138" providerId="LiveId" clId="{A1A2562D-A9AC-47F3-A94C-6C979242E82C}" dt="2023-10-20T02:14:04.548" v="7339" actId="164"/>
          <ac:spMkLst>
            <pc:docMk/>
            <pc:sldMk cId="2267038628" sldId="392"/>
            <ac:spMk id="128" creationId="{BAF0E404-16E2-E54E-6592-460F169B6E4A}"/>
          </ac:spMkLst>
        </pc:spChg>
        <pc:spChg chg="add mod topLvl">
          <ac:chgData name="代數白痴 顧" userId="316db6a4f7ef8138" providerId="LiveId" clId="{A1A2562D-A9AC-47F3-A94C-6C979242E82C}" dt="2023-10-20T02:14:04.548" v="7339" actId="164"/>
          <ac:spMkLst>
            <pc:docMk/>
            <pc:sldMk cId="2267038628" sldId="392"/>
            <ac:spMk id="129" creationId="{A5D69298-A40A-9383-ADBC-BFCFE28EECFA}"/>
          </ac:spMkLst>
        </pc:spChg>
        <pc:spChg chg="add mod topLvl">
          <ac:chgData name="代數白痴 顧" userId="316db6a4f7ef8138" providerId="LiveId" clId="{A1A2562D-A9AC-47F3-A94C-6C979242E82C}" dt="2023-10-20T02:14:04.548" v="7339" actId="164"/>
          <ac:spMkLst>
            <pc:docMk/>
            <pc:sldMk cId="2267038628" sldId="392"/>
            <ac:spMk id="130" creationId="{ED67FE52-4F48-B26A-E823-6899DD517AF4}"/>
          </ac:spMkLst>
        </pc:spChg>
        <pc:spChg chg="add del mod">
          <ac:chgData name="代數白痴 顧" userId="316db6a4f7ef8138" providerId="LiveId" clId="{A1A2562D-A9AC-47F3-A94C-6C979242E82C}" dt="2023-10-20T02:14:36.051" v="7368" actId="478"/>
          <ac:spMkLst>
            <pc:docMk/>
            <pc:sldMk cId="2267038628" sldId="392"/>
            <ac:spMk id="135" creationId="{47318678-F8CA-BC7F-D2F5-0F68C1CF91EB}"/>
          </ac:spMkLst>
        </pc:spChg>
        <pc:spChg chg="add del mod">
          <ac:chgData name="代數白痴 顧" userId="316db6a4f7ef8138" providerId="LiveId" clId="{A1A2562D-A9AC-47F3-A94C-6C979242E82C}" dt="2023-10-20T02:14:55.245" v="7385" actId="478"/>
          <ac:spMkLst>
            <pc:docMk/>
            <pc:sldMk cId="2267038628" sldId="392"/>
            <ac:spMk id="136" creationId="{6649E2B3-98DA-919F-3AEA-F483C544AE6C}"/>
          </ac:spMkLst>
        </pc:spChg>
        <pc:spChg chg="add mod">
          <ac:chgData name="代數白痴 顧" userId="316db6a4f7ef8138" providerId="LiveId" clId="{A1A2562D-A9AC-47F3-A94C-6C979242E82C}" dt="2023-10-20T02:16:18.452" v="7557" actId="164"/>
          <ac:spMkLst>
            <pc:docMk/>
            <pc:sldMk cId="2267038628" sldId="392"/>
            <ac:spMk id="137" creationId="{2868E055-F631-B6A2-6D9F-1B38125A472C}"/>
          </ac:spMkLst>
        </pc:spChg>
        <pc:spChg chg="add mod">
          <ac:chgData name="代數白痴 顧" userId="316db6a4f7ef8138" providerId="LiveId" clId="{A1A2562D-A9AC-47F3-A94C-6C979242E82C}" dt="2023-10-20T02:16:18.452" v="7557" actId="164"/>
          <ac:spMkLst>
            <pc:docMk/>
            <pc:sldMk cId="2267038628" sldId="392"/>
            <ac:spMk id="138" creationId="{708231F6-3D1B-994E-0D90-4C30AEFDDABC}"/>
          </ac:spMkLst>
        </pc:spChg>
        <pc:spChg chg="add mod">
          <ac:chgData name="代數白痴 顧" userId="316db6a4f7ef8138" providerId="LiveId" clId="{A1A2562D-A9AC-47F3-A94C-6C979242E82C}" dt="2023-10-20T02:16:18.452" v="7557" actId="164"/>
          <ac:spMkLst>
            <pc:docMk/>
            <pc:sldMk cId="2267038628" sldId="392"/>
            <ac:spMk id="139" creationId="{6220D684-A5A0-01B8-7D05-5C0570FE4A68}"/>
          </ac:spMkLst>
        </pc:spChg>
        <pc:grpChg chg="del">
          <ac:chgData name="代數白痴 顧" userId="316db6a4f7ef8138" providerId="LiveId" clId="{A1A2562D-A9AC-47F3-A94C-6C979242E82C}" dt="2023-10-20T02:06:45.907" v="7177" actId="165"/>
          <ac:grpSpMkLst>
            <pc:docMk/>
            <pc:sldMk cId="2267038628" sldId="392"/>
            <ac:grpSpMk id="3" creationId="{B7912554-F7C1-5852-8AB5-6489B5423E94}"/>
          </ac:grpSpMkLst>
        </pc:grpChg>
        <pc:grpChg chg="add del mod">
          <ac:chgData name="代數白痴 顧" userId="316db6a4f7ef8138" providerId="LiveId" clId="{A1A2562D-A9AC-47F3-A94C-6C979242E82C}" dt="2023-10-20T01:37:38.784" v="6575" actId="478"/>
          <ac:grpSpMkLst>
            <pc:docMk/>
            <pc:sldMk cId="2267038628" sldId="392"/>
            <ac:grpSpMk id="18" creationId="{F49C97D9-77EA-45BC-7870-B912021DC8AC}"/>
          </ac:grpSpMkLst>
        </pc:grpChg>
        <pc:grpChg chg="add mod">
          <ac:chgData name="代數白痴 顧" userId="316db6a4f7ef8138" providerId="LiveId" clId="{A1A2562D-A9AC-47F3-A94C-6C979242E82C}" dt="2023-10-20T01:38:42.871" v="6589" actId="1076"/>
          <ac:grpSpMkLst>
            <pc:docMk/>
            <pc:sldMk cId="2267038628" sldId="392"/>
            <ac:grpSpMk id="58" creationId="{A4EFDD71-28E7-4F84-F16D-101B7067A024}"/>
          </ac:grpSpMkLst>
        </pc:grpChg>
        <pc:grpChg chg="add mod">
          <ac:chgData name="代數白痴 顧" userId="316db6a4f7ef8138" providerId="LiveId" clId="{A1A2562D-A9AC-47F3-A94C-6C979242E82C}" dt="2023-10-20T01:39:02.804" v="6614" actId="1038"/>
          <ac:grpSpMkLst>
            <pc:docMk/>
            <pc:sldMk cId="2267038628" sldId="392"/>
            <ac:grpSpMk id="66" creationId="{CE4BA9F4-465C-26E9-C555-C0D61616A54A}"/>
          </ac:grpSpMkLst>
        </pc:grpChg>
        <pc:grpChg chg="add mod">
          <ac:chgData name="代數白痴 顧" userId="316db6a4f7ef8138" providerId="LiveId" clId="{A1A2562D-A9AC-47F3-A94C-6C979242E82C}" dt="2023-10-20T01:40:02.996" v="6635" actId="1036"/>
          <ac:grpSpMkLst>
            <pc:docMk/>
            <pc:sldMk cId="2267038628" sldId="392"/>
            <ac:grpSpMk id="71" creationId="{68FD0BC4-30D1-7E07-6D8A-CAB292CEEC0F}"/>
          </ac:grpSpMkLst>
        </pc:grpChg>
        <pc:grpChg chg="add mod">
          <ac:chgData name="代數白痴 顧" userId="316db6a4f7ef8138" providerId="LiveId" clId="{A1A2562D-A9AC-47F3-A94C-6C979242E82C}" dt="2023-10-20T01:41:36.664" v="6650" actId="1036"/>
          <ac:grpSpMkLst>
            <pc:docMk/>
            <pc:sldMk cId="2267038628" sldId="392"/>
            <ac:grpSpMk id="75" creationId="{1CDD9D52-4592-017A-2839-21B041BB65B2}"/>
          </ac:grpSpMkLst>
        </pc:grpChg>
        <pc:grpChg chg="add mod topLvl">
          <ac:chgData name="代數白痴 顧" userId="316db6a4f7ef8138" providerId="LiveId" clId="{A1A2562D-A9AC-47F3-A94C-6C979242E82C}" dt="2023-10-20T02:14:04.548" v="7339" actId="164"/>
          <ac:grpSpMkLst>
            <pc:docMk/>
            <pc:sldMk cId="2267038628" sldId="392"/>
            <ac:grpSpMk id="117" creationId="{E4CFDD65-21D4-F6E9-BBE4-7A0B58862041}"/>
          </ac:grpSpMkLst>
        </pc:grpChg>
        <pc:grpChg chg="add mod topLvl">
          <ac:chgData name="代數白痴 顧" userId="316db6a4f7ef8138" providerId="LiveId" clId="{A1A2562D-A9AC-47F3-A94C-6C979242E82C}" dt="2023-10-20T02:14:04.548" v="7339" actId="164"/>
          <ac:grpSpMkLst>
            <pc:docMk/>
            <pc:sldMk cId="2267038628" sldId="392"/>
            <ac:grpSpMk id="118" creationId="{D038CACB-3FDA-24E5-6E28-FF85F61BDFCD}"/>
          </ac:grpSpMkLst>
        </pc:grpChg>
        <pc:grpChg chg="add del mod">
          <ac:chgData name="代數白痴 顧" userId="316db6a4f7ef8138" providerId="LiveId" clId="{A1A2562D-A9AC-47F3-A94C-6C979242E82C}" dt="2023-10-20T02:13:58.265" v="7338" actId="165"/>
          <ac:grpSpMkLst>
            <pc:docMk/>
            <pc:sldMk cId="2267038628" sldId="392"/>
            <ac:grpSpMk id="131" creationId="{8FE7DB15-5B34-A4B0-AA59-EB835CF9F221}"/>
          </ac:grpSpMkLst>
        </pc:grpChg>
        <pc:grpChg chg="add mod">
          <ac:chgData name="代數白痴 顧" userId="316db6a4f7ef8138" providerId="LiveId" clId="{A1A2562D-A9AC-47F3-A94C-6C979242E82C}" dt="2023-10-20T02:16:18.452" v="7557" actId="164"/>
          <ac:grpSpMkLst>
            <pc:docMk/>
            <pc:sldMk cId="2267038628" sldId="392"/>
            <ac:grpSpMk id="133" creationId="{301C54FC-F100-1BE9-18AD-4E07A2B0B22A}"/>
          </ac:grpSpMkLst>
        </pc:grpChg>
        <pc:grpChg chg="add mod">
          <ac:chgData name="代數白痴 顧" userId="316db6a4f7ef8138" providerId="LiveId" clId="{A1A2562D-A9AC-47F3-A94C-6C979242E82C}" dt="2023-10-20T02:16:18.452" v="7557" actId="164"/>
          <ac:grpSpMkLst>
            <pc:docMk/>
            <pc:sldMk cId="2267038628" sldId="392"/>
            <ac:grpSpMk id="143" creationId="{90698F98-25E7-62F5-41E2-7ABA43506365}"/>
          </ac:grpSpMkLst>
        </pc:grpChg>
        <pc:picChg chg="del">
          <ac:chgData name="代數白痴 顧" userId="316db6a4f7ef8138" providerId="LiveId" clId="{A1A2562D-A9AC-47F3-A94C-6C979242E82C}" dt="2023-10-20T01:26:21.841" v="5971" actId="478"/>
          <ac:picMkLst>
            <pc:docMk/>
            <pc:sldMk cId="2267038628" sldId="392"/>
            <ac:picMk id="5" creationId="{E13A54E3-DD2A-5EDB-56C8-A6A8AC5FEE83}"/>
          </ac:picMkLst>
        </pc:picChg>
        <pc:picChg chg="add del mod">
          <ac:chgData name="代數白痴 顧" userId="316db6a4f7ef8138" providerId="LiveId" clId="{A1A2562D-A9AC-47F3-A94C-6C979242E82C}" dt="2023-10-20T01:42:54.836" v="6663" actId="478"/>
          <ac:picMkLst>
            <pc:docMk/>
            <pc:sldMk cId="2267038628" sldId="392"/>
            <ac:picMk id="7" creationId="{86B73E7B-1135-8A1B-FF94-77CD0542303F}"/>
          </ac:picMkLst>
        </pc:picChg>
        <pc:picChg chg="del">
          <ac:chgData name="代數白痴 顧" userId="316db6a4f7ef8138" providerId="LiveId" clId="{A1A2562D-A9AC-47F3-A94C-6C979242E82C}" dt="2023-10-20T01:26:21.841" v="5971" actId="478"/>
          <ac:picMkLst>
            <pc:docMk/>
            <pc:sldMk cId="2267038628" sldId="392"/>
            <ac:picMk id="14" creationId="{CBD5D6B1-5085-96E2-3E28-E4148878BD7C}"/>
          </ac:picMkLst>
        </pc:picChg>
        <pc:cxnChg chg="mod topLvl">
          <ac:chgData name="代數白痴 顧" userId="316db6a4f7ef8138" providerId="LiveId" clId="{A1A2562D-A9AC-47F3-A94C-6C979242E82C}" dt="2023-10-20T02:16:18.452" v="7557" actId="164"/>
          <ac:cxnSpMkLst>
            <pc:docMk/>
            <pc:sldMk cId="2267038628" sldId="392"/>
            <ac:cxnSpMk id="4" creationId="{83F64235-E818-7663-F7B2-DBAE45A493C5}"/>
          </ac:cxnSpMkLst>
        </pc:cxnChg>
        <pc:cxnChg chg="add mod">
          <ac:chgData name="代數白痴 顧" userId="316db6a4f7ef8138" providerId="LiveId" clId="{A1A2562D-A9AC-47F3-A94C-6C979242E82C}" dt="2023-10-20T01:37:38.784" v="6575" actId="478"/>
          <ac:cxnSpMkLst>
            <pc:docMk/>
            <pc:sldMk cId="2267038628" sldId="392"/>
            <ac:cxnSpMk id="15" creationId="{4A4EF7F9-55F8-722E-E9CD-F3B802C41348}"/>
          </ac:cxnSpMkLst>
        </pc:cxnChg>
        <pc:cxnChg chg="add mod">
          <ac:chgData name="代數白痴 顧" userId="316db6a4f7ef8138" providerId="LiveId" clId="{A1A2562D-A9AC-47F3-A94C-6C979242E82C}" dt="2023-10-20T01:37:38.784" v="6575" actId="478"/>
          <ac:cxnSpMkLst>
            <pc:docMk/>
            <pc:sldMk cId="2267038628" sldId="392"/>
            <ac:cxnSpMk id="17" creationId="{F2D3DA9A-E8E4-3794-B7A5-7A7F31389DDC}"/>
          </ac:cxnSpMkLst>
        </pc:cxnChg>
        <pc:cxnChg chg="add mod">
          <ac:chgData name="代數白痴 顧" userId="316db6a4f7ef8138" providerId="LiveId" clId="{A1A2562D-A9AC-47F3-A94C-6C979242E82C}" dt="2023-10-20T01:37:45.606" v="6576" actId="164"/>
          <ac:cxnSpMkLst>
            <pc:docMk/>
            <pc:sldMk cId="2267038628" sldId="392"/>
            <ac:cxnSpMk id="25" creationId="{D5C50A3F-8909-AD59-5267-122C6C341B23}"/>
          </ac:cxnSpMkLst>
        </pc:cxnChg>
        <pc:cxnChg chg="add mod">
          <ac:chgData name="代數白痴 顧" userId="316db6a4f7ef8138" providerId="LiveId" clId="{A1A2562D-A9AC-47F3-A94C-6C979242E82C}" dt="2023-10-20T01:37:45.606" v="6576" actId="164"/>
          <ac:cxnSpMkLst>
            <pc:docMk/>
            <pc:sldMk cId="2267038628" sldId="392"/>
            <ac:cxnSpMk id="28" creationId="{1BB17201-2550-2755-B2F5-2DA01125D663}"/>
          </ac:cxnSpMkLst>
        </pc:cxnChg>
        <pc:cxnChg chg="del mod">
          <ac:chgData name="代數白痴 顧" userId="316db6a4f7ef8138" providerId="LiveId" clId="{A1A2562D-A9AC-47F3-A94C-6C979242E82C}" dt="2023-10-20T01:26:21.841" v="5971" actId="478"/>
          <ac:cxnSpMkLst>
            <pc:docMk/>
            <pc:sldMk cId="2267038628" sldId="392"/>
            <ac:cxnSpMk id="39" creationId="{A1D74304-5961-AE59-5DEF-D303F9227343}"/>
          </ac:cxnSpMkLst>
        </pc:cxnChg>
        <pc:cxnChg chg="del">
          <ac:chgData name="代數白痴 顧" userId="316db6a4f7ef8138" providerId="LiveId" clId="{A1A2562D-A9AC-47F3-A94C-6C979242E82C}" dt="2023-10-20T01:26:21.841" v="5971" actId="478"/>
          <ac:cxnSpMkLst>
            <pc:docMk/>
            <pc:sldMk cId="2267038628" sldId="392"/>
            <ac:cxnSpMk id="46" creationId="{1D1288A7-E8FA-A399-6CED-E2F0AF4A0C79}"/>
          </ac:cxnSpMkLst>
        </pc:cxnChg>
        <pc:cxnChg chg="del">
          <ac:chgData name="代數白痴 顧" userId="316db6a4f7ef8138" providerId="LiveId" clId="{A1A2562D-A9AC-47F3-A94C-6C979242E82C}" dt="2023-10-20T01:26:21.841" v="5971" actId="478"/>
          <ac:cxnSpMkLst>
            <pc:docMk/>
            <pc:sldMk cId="2267038628" sldId="392"/>
            <ac:cxnSpMk id="49" creationId="{FB142342-B886-091A-DC84-EBA3F77C7C46}"/>
          </ac:cxnSpMkLst>
        </pc:cxnChg>
        <pc:cxnChg chg="add mod">
          <ac:chgData name="代數白痴 顧" userId="316db6a4f7ef8138" providerId="LiveId" clId="{A1A2562D-A9AC-47F3-A94C-6C979242E82C}" dt="2023-10-20T01:38:42.871" v="6589" actId="1076"/>
          <ac:cxnSpMkLst>
            <pc:docMk/>
            <pc:sldMk cId="2267038628" sldId="392"/>
            <ac:cxnSpMk id="61" creationId="{2F22B201-E065-45DB-BED3-184153AF527F}"/>
          </ac:cxnSpMkLst>
        </pc:cxnChg>
        <pc:cxnChg chg="mod">
          <ac:chgData name="代數白痴 顧" userId="316db6a4f7ef8138" providerId="LiveId" clId="{A1A2562D-A9AC-47F3-A94C-6C979242E82C}" dt="2023-10-20T01:39:35.475" v="6626" actId="692"/>
          <ac:cxnSpMkLst>
            <pc:docMk/>
            <pc:sldMk cId="2267038628" sldId="392"/>
            <ac:cxnSpMk id="68" creationId="{0A9AC69E-6173-AC42-B54A-0B50C4BB5079}"/>
          </ac:cxnSpMkLst>
        </pc:cxnChg>
        <pc:cxnChg chg="mod">
          <ac:chgData name="代數白痴 顧" userId="316db6a4f7ef8138" providerId="LiveId" clId="{A1A2562D-A9AC-47F3-A94C-6C979242E82C}" dt="2023-10-20T01:39:38.696" v="6627" actId="692"/>
          <ac:cxnSpMkLst>
            <pc:docMk/>
            <pc:sldMk cId="2267038628" sldId="392"/>
            <ac:cxnSpMk id="69" creationId="{949E6DEA-F480-6351-A730-F8D7DFAB3996}"/>
          </ac:cxnSpMkLst>
        </pc:cxnChg>
        <pc:cxnChg chg="add mod">
          <ac:chgData name="代數白痴 顧" userId="316db6a4f7ef8138" providerId="LiveId" clId="{A1A2562D-A9AC-47F3-A94C-6C979242E82C}" dt="2023-10-20T01:41:55.247" v="6653" actId="14100"/>
          <ac:cxnSpMkLst>
            <pc:docMk/>
            <pc:sldMk cId="2267038628" sldId="392"/>
            <ac:cxnSpMk id="70" creationId="{34F92E08-AE2F-1FF7-F766-EB47818D6E71}"/>
          </ac:cxnSpMkLst>
        </pc:cxnChg>
        <pc:cxnChg chg="mod">
          <ac:chgData name="代數白痴 顧" userId="316db6a4f7ef8138" providerId="LiveId" clId="{A1A2562D-A9AC-47F3-A94C-6C979242E82C}" dt="2023-10-20T01:39:43.259" v="6628"/>
          <ac:cxnSpMkLst>
            <pc:docMk/>
            <pc:sldMk cId="2267038628" sldId="392"/>
            <ac:cxnSpMk id="73" creationId="{97B44CA7-8806-209E-DE49-2A3B367F2995}"/>
          </ac:cxnSpMkLst>
        </pc:cxnChg>
        <pc:cxnChg chg="mod">
          <ac:chgData name="代數白痴 顧" userId="316db6a4f7ef8138" providerId="LiveId" clId="{A1A2562D-A9AC-47F3-A94C-6C979242E82C}" dt="2023-10-20T01:39:43.259" v="6628"/>
          <ac:cxnSpMkLst>
            <pc:docMk/>
            <pc:sldMk cId="2267038628" sldId="392"/>
            <ac:cxnSpMk id="74" creationId="{44E10EB6-D6EB-06A3-11E7-2DB5A3BF205B}"/>
          </ac:cxnSpMkLst>
        </pc:cxnChg>
        <pc:cxnChg chg="mod">
          <ac:chgData name="代數白痴 顧" userId="316db6a4f7ef8138" providerId="LiveId" clId="{A1A2562D-A9AC-47F3-A94C-6C979242E82C}" dt="2023-10-20T01:40:09.956" v="6636"/>
          <ac:cxnSpMkLst>
            <pc:docMk/>
            <pc:sldMk cId="2267038628" sldId="392"/>
            <ac:cxnSpMk id="77" creationId="{52AE4F32-8162-6C28-D6F9-E63B01D62885}"/>
          </ac:cxnSpMkLst>
        </pc:cxnChg>
        <pc:cxnChg chg="mod">
          <ac:chgData name="代數白痴 顧" userId="316db6a4f7ef8138" providerId="LiveId" clId="{A1A2562D-A9AC-47F3-A94C-6C979242E82C}" dt="2023-10-20T01:40:09.956" v="6636"/>
          <ac:cxnSpMkLst>
            <pc:docMk/>
            <pc:sldMk cId="2267038628" sldId="392"/>
            <ac:cxnSpMk id="78" creationId="{22744748-D91E-D3AE-4473-552015FDB95C}"/>
          </ac:cxnSpMkLst>
        </pc:cxnChg>
        <pc:cxnChg chg="add del mod">
          <ac:chgData name="代數白痴 顧" userId="316db6a4f7ef8138" providerId="LiveId" clId="{A1A2562D-A9AC-47F3-A94C-6C979242E82C}" dt="2023-10-20T01:41:47.527" v="6652" actId="478"/>
          <ac:cxnSpMkLst>
            <pc:docMk/>
            <pc:sldMk cId="2267038628" sldId="392"/>
            <ac:cxnSpMk id="79" creationId="{7D71846A-DDC5-B3D4-4B32-56C0B175DDE4}"/>
          </ac:cxnSpMkLst>
        </pc:cxnChg>
        <pc:cxnChg chg="add mod">
          <ac:chgData name="代數白痴 顧" userId="316db6a4f7ef8138" providerId="LiveId" clId="{A1A2562D-A9AC-47F3-A94C-6C979242E82C}" dt="2023-10-20T01:44:16.931" v="6698" actId="1036"/>
          <ac:cxnSpMkLst>
            <pc:docMk/>
            <pc:sldMk cId="2267038628" sldId="392"/>
            <ac:cxnSpMk id="93" creationId="{EACB79EB-BFB2-0B40-7739-6547AAA74FD2}"/>
          </ac:cxnSpMkLst>
        </pc:cxnChg>
        <pc:cxnChg chg="add mod">
          <ac:chgData name="代數白痴 顧" userId="316db6a4f7ef8138" providerId="LiveId" clId="{A1A2562D-A9AC-47F3-A94C-6C979242E82C}" dt="2023-10-20T01:44:27.597" v="6702" actId="1036"/>
          <ac:cxnSpMkLst>
            <pc:docMk/>
            <pc:sldMk cId="2267038628" sldId="392"/>
            <ac:cxnSpMk id="95" creationId="{0EAF372D-DC7A-D337-0913-EC1246810368}"/>
          </ac:cxnSpMkLst>
        </pc:cxnChg>
        <pc:cxnChg chg="add mod topLvl">
          <ac:chgData name="代數白痴 顧" userId="316db6a4f7ef8138" providerId="LiveId" clId="{A1A2562D-A9AC-47F3-A94C-6C979242E82C}" dt="2023-10-20T02:14:13.437" v="7360" actId="14100"/>
          <ac:cxnSpMkLst>
            <pc:docMk/>
            <pc:sldMk cId="2267038628" sldId="392"/>
            <ac:cxnSpMk id="98" creationId="{8306A968-7A76-A755-94B9-8E4584BDAAAD}"/>
          </ac:cxnSpMkLst>
        </pc:cxnChg>
        <pc:cxnChg chg="add mod">
          <ac:chgData name="代數白痴 顧" userId="316db6a4f7ef8138" providerId="LiveId" clId="{A1A2562D-A9AC-47F3-A94C-6C979242E82C}" dt="2023-10-20T02:13:58.265" v="7338" actId="165"/>
          <ac:cxnSpMkLst>
            <pc:docMk/>
            <pc:sldMk cId="2267038628" sldId="392"/>
            <ac:cxnSpMk id="102" creationId="{694C52F5-BD36-00A4-45AD-3A7CA0C96A88}"/>
          </ac:cxnSpMkLst>
        </pc:cxnChg>
        <pc:cxnChg chg="add del mod">
          <ac:chgData name="代數白痴 顧" userId="316db6a4f7ef8138" providerId="LiveId" clId="{A1A2562D-A9AC-47F3-A94C-6C979242E82C}" dt="2023-10-20T02:10:28.474" v="7281" actId="478"/>
          <ac:cxnSpMkLst>
            <pc:docMk/>
            <pc:sldMk cId="2267038628" sldId="392"/>
            <ac:cxnSpMk id="104" creationId="{7A3EF3B0-5B78-60EB-ADEB-EF581E47103E}"/>
          </ac:cxnSpMkLst>
        </pc:cxnChg>
        <pc:cxnChg chg="add del mod">
          <ac:chgData name="代數白痴 顧" userId="316db6a4f7ef8138" providerId="LiveId" clId="{A1A2562D-A9AC-47F3-A94C-6C979242E82C}" dt="2023-10-20T02:09:22.762" v="7251" actId="478"/>
          <ac:cxnSpMkLst>
            <pc:docMk/>
            <pc:sldMk cId="2267038628" sldId="392"/>
            <ac:cxnSpMk id="107" creationId="{70A12D18-AB67-9BB6-A6AB-57261E4EF2C4}"/>
          </ac:cxnSpMkLst>
        </pc:cxnChg>
        <pc:cxnChg chg="add del mod">
          <ac:chgData name="代數白痴 顧" userId="316db6a4f7ef8138" providerId="LiveId" clId="{A1A2562D-A9AC-47F3-A94C-6C979242E82C}" dt="2023-10-20T02:10:17.506" v="7278" actId="478"/>
          <ac:cxnSpMkLst>
            <pc:docMk/>
            <pc:sldMk cId="2267038628" sldId="392"/>
            <ac:cxnSpMk id="109" creationId="{7C311552-7A9B-3A57-9F32-78AFECE9B28C}"/>
          </ac:cxnSpMkLst>
        </pc:cxnChg>
        <pc:cxnChg chg="add mod">
          <ac:chgData name="代數白痴 顧" userId="316db6a4f7ef8138" providerId="LiveId" clId="{A1A2562D-A9AC-47F3-A94C-6C979242E82C}" dt="2023-10-20T02:13:58.265" v="7338" actId="165"/>
          <ac:cxnSpMkLst>
            <pc:docMk/>
            <pc:sldMk cId="2267038628" sldId="392"/>
            <ac:cxnSpMk id="111" creationId="{B4E269A5-A2E9-547E-B44D-3B43DE3602BF}"/>
          </ac:cxnSpMkLst>
        </pc:cxnChg>
        <pc:cxnChg chg="add mod">
          <ac:chgData name="代數白痴 顧" userId="316db6a4f7ef8138" providerId="LiveId" clId="{A1A2562D-A9AC-47F3-A94C-6C979242E82C}" dt="2023-10-20T02:13:58.265" v="7338" actId="165"/>
          <ac:cxnSpMkLst>
            <pc:docMk/>
            <pc:sldMk cId="2267038628" sldId="392"/>
            <ac:cxnSpMk id="113" creationId="{5C595CC0-B91D-D876-1920-9F83D1B83D9F}"/>
          </ac:cxnSpMkLst>
        </pc:cxnChg>
        <pc:cxnChg chg="mod">
          <ac:chgData name="代數白痴 顧" userId="316db6a4f7ef8138" providerId="LiveId" clId="{A1A2562D-A9AC-47F3-A94C-6C979242E82C}" dt="2023-10-20T02:13:58.265" v="7338" actId="165"/>
          <ac:cxnSpMkLst>
            <pc:docMk/>
            <pc:sldMk cId="2267038628" sldId="392"/>
            <ac:cxnSpMk id="120" creationId="{E92A310B-DDC8-FF3B-B598-1DF51736548A}"/>
          </ac:cxnSpMkLst>
        </pc:cxnChg>
        <pc:cxnChg chg="mod">
          <ac:chgData name="代數白痴 顧" userId="316db6a4f7ef8138" providerId="LiveId" clId="{A1A2562D-A9AC-47F3-A94C-6C979242E82C}" dt="2023-10-20T02:13:58.265" v="7338" actId="165"/>
          <ac:cxnSpMkLst>
            <pc:docMk/>
            <pc:sldMk cId="2267038628" sldId="392"/>
            <ac:cxnSpMk id="121" creationId="{17172E6C-90FA-A49F-DD77-B6D016A58572}"/>
          </ac:cxnSpMkLst>
        </pc:cxnChg>
        <pc:cxnChg chg="mod">
          <ac:chgData name="代數白痴 顧" userId="316db6a4f7ef8138" providerId="LiveId" clId="{A1A2562D-A9AC-47F3-A94C-6C979242E82C}" dt="2023-10-20T02:13:58.265" v="7338" actId="165"/>
          <ac:cxnSpMkLst>
            <pc:docMk/>
            <pc:sldMk cId="2267038628" sldId="392"/>
            <ac:cxnSpMk id="122" creationId="{6D7DF4E5-0637-114C-04CE-AA7EBBD5C612}"/>
          </ac:cxnSpMkLst>
        </pc:cxnChg>
        <pc:cxnChg chg="add mod">
          <ac:chgData name="代數白痴 顧" userId="316db6a4f7ef8138" providerId="LiveId" clId="{A1A2562D-A9AC-47F3-A94C-6C979242E82C}" dt="2023-10-20T02:16:18.452" v="7557" actId="164"/>
          <ac:cxnSpMkLst>
            <pc:docMk/>
            <pc:sldMk cId="2267038628" sldId="392"/>
            <ac:cxnSpMk id="141" creationId="{46F0F989-9C39-7AE9-AEF6-4B81680A5A52}"/>
          </ac:cxnSpMkLst>
        </pc:cxnChg>
        <pc:cxnChg chg="add mod">
          <ac:chgData name="代數白痴 顧" userId="316db6a4f7ef8138" providerId="LiveId" clId="{A1A2562D-A9AC-47F3-A94C-6C979242E82C}" dt="2023-10-20T02:16:18.452" v="7557" actId="164"/>
          <ac:cxnSpMkLst>
            <pc:docMk/>
            <pc:sldMk cId="2267038628" sldId="392"/>
            <ac:cxnSpMk id="142" creationId="{131AAAD2-9683-56F0-B7F9-9618ED26F7D9}"/>
          </ac:cxnSpMkLst>
        </pc:cxnChg>
      </pc:sldChg>
      <pc:sldChg chg="addSp delSp modSp mod">
        <pc:chgData name="代數白痴 顧" userId="316db6a4f7ef8138" providerId="LiveId" clId="{A1A2562D-A9AC-47F3-A94C-6C979242E82C}" dt="2023-10-20T01:25:52.670" v="5941" actId="20577"/>
        <pc:sldMkLst>
          <pc:docMk/>
          <pc:sldMk cId="4180650715" sldId="393"/>
        </pc:sldMkLst>
        <pc:spChg chg="add mod">
          <ac:chgData name="代數白痴 顧" userId="316db6a4f7ef8138" providerId="LiveId" clId="{A1A2562D-A9AC-47F3-A94C-6C979242E82C}" dt="2023-10-20T00:57:22.547" v="4545" actId="1036"/>
          <ac:spMkLst>
            <pc:docMk/>
            <pc:sldMk cId="4180650715" sldId="393"/>
            <ac:spMk id="2" creationId="{D86BBE25-F214-82C0-03B6-106721B0241F}"/>
          </ac:spMkLst>
        </pc:spChg>
        <pc:spChg chg="add mod">
          <ac:chgData name="代數白痴 顧" userId="316db6a4f7ef8138" providerId="LiveId" clId="{A1A2562D-A9AC-47F3-A94C-6C979242E82C}" dt="2023-10-20T00:57:37.905" v="4645" actId="1038"/>
          <ac:spMkLst>
            <pc:docMk/>
            <pc:sldMk cId="4180650715" sldId="393"/>
            <ac:spMk id="4" creationId="{F573E9BA-479C-1538-03F6-2572B103D96B}"/>
          </ac:spMkLst>
        </pc:spChg>
        <pc:spChg chg="add mod">
          <ac:chgData name="代數白痴 顧" userId="316db6a4f7ef8138" providerId="LiveId" clId="{A1A2562D-A9AC-47F3-A94C-6C979242E82C}" dt="2023-10-20T00:57:47.498" v="4730" actId="1038"/>
          <ac:spMkLst>
            <pc:docMk/>
            <pc:sldMk cId="4180650715" sldId="393"/>
            <ac:spMk id="5" creationId="{5304A9D8-39A4-BC13-36B9-1031EBE82AE3}"/>
          </ac:spMkLst>
        </pc:spChg>
        <pc:spChg chg="add mod">
          <ac:chgData name="代數白痴 顧" userId="316db6a4f7ef8138" providerId="LiveId" clId="{A1A2562D-A9AC-47F3-A94C-6C979242E82C}" dt="2023-10-20T00:58:02.833" v="4838" actId="1037"/>
          <ac:spMkLst>
            <pc:docMk/>
            <pc:sldMk cId="4180650715" sldId="393"/>
            <ac:spMk id="6" creationId="{FD74C573-EFF8-E008-7E84-AE8F754E0073}"/>
          </ac:spMkLst>
        </pc:spChg>
        <pc:spChg chg="add mod">
          <ac:chgData name="代數白痴 顧" userId="316db6a4f7ef8138" providerId="LiveId" clId="{A1A2562D-A9AC-47F3-A94C-6C979242E82C}" dt="2023-10-20T01:14:18.122" v="5226" actId="1076"/>
          <ac:spMkLst>
            <pc:docMk/>
            <pc:sldMk cId="4180650715" sldId="393"/>
            <ac:spMk id="11" creationId="{90237146-04D6-80A7-CDDB-002DFBE1E905}"/>
          </ac:spMkLst>
        </pc:spChg>
        <pc:spChg chg="add del mod">
          <ac:chgData name="代數白痴 顧" userId="316db6a4f7ef8138" providerId="LiveId" clId="{A1A2562D-A9AC-47F3-A94C-6C979242E82C}" dt="2023-10-20T01:07:44.859" v="5122" actId="478"/>
          <ac:spMkLst>
            <pc:docMk/>
            <pc:sldMk cId="4180650715" sldId="393"/>
            <ac:spMk id="12" creationId="{B2A46EF2-EFBA-778C-10E6-B8E48E4A4EEC}"/>
          </ac:spMkLst>
        </pc:spChg>
        <pc:spChg chg="del">
          <ac:chgData name="代數白痴 顧" userId="316db6a4f7ef8138" providerId="LiveId" clId="{A1A2562D-A9AC-47F3-A94C-6C979242E82C}" dt="2023-10-20T00:50:13.659" v="3643" actId="478"/>
          <ac:spMkLst>
            <pc:docMk/>
            <pc:sldMk cId="4180650715" sldId="393"/>
            <ac:spMk id="18" creationId="{672D78DC-31AA-91FE-B29F-3C1D21C3B882}"/>
          </ac:spMkLst>
        </pc:spChg>
        <pc:spChg chg="del">
          <ac:chgData name="代數白痴 顧" userId="316db6a4f7ef8138" providerId="LiveId" clId="{A1A2562D-A9AC-47F3-A94C-6C979242E82C}" dt="2023-10-20T00:50:13.659" v="3643" actId="478"/>
          <ac:spMkLst>
            <pc:docMk/>
            <pc:sldMk cId="4180650715" sldId="393"/>
            <ac:spMk id="19" creationId="{2191FE05-8CB3-15EA-7A5F-21E870D84345}"/>
          </ac:spMkLst>
        </pc:spChg>
        <pc:spChg chg="del">
          <ac:chgData name="代數白痴 顧" userId="316db6a4f7ef8138" providerId="LiveId" clId="{A1A2562D-A9AC-47F3-A94C-6C979242E82C}" dt="2023-10-20T00:50:13.659" v="3643" actId="478"/>
          <ac:spMkLst>
            <pc:docMk/>
            <pc:sldMk cId="4180650715" sldId="393"/>
            <ac:spMk id="20" creationId="{0C5FE581-DFE3-65CC-3884-F00870D12E69}"/>
          </ac:spMkLst>
        </pc:spChg>
        <pc:spChg chg="del">
          <ac:chgData name="代數白痴 顧" userId="316db6a4f7ef8138" providerId="LiveId" clId="{A1A2562D-A9AC-47F3-A94C-6C979242E82C}" dt="2023-10-20T00:50:13.659" v="3643" actId="478"/>
          <ac:spMkLst>
            <pc:docMk/>
            <pc:sldMk cId="4180650715" sldId="393"/>
            <ac:spMk id="21" creationId="{D6414AE1-4152-DD44-B81B-30BCA1653341}"/>
          </ac:spMkLst>
        </pc:spChg>
        <pc:spChg chg="del">
          <ac:chgData name="代數白痴 顧" userId="316db6a4f7ef8138" providerId="LiveId" clId="{A1A2562D-A9AC-47F3-A94C-6C979242E82C}" dt="2023-10-20T00:50:13.659" v="3643" actId="478"/>
          <ac:spMkLst>
            <pc:docMk/>
            <pc:sldMk cId="4180650715" sldId="393"/>
            <ac:spMk id="22" creationId="{3D9216A7-34F3-1057-DF79-0C4676DDE3A5}"/>
          </ac:spMkLst>
        </pc:spChg>
        <pc:spChg chg="mod">
          <ac:chgData name="代數白痴 顧" userId="316db6a4f7ef8138" providerId="LiveId" clId="{A1A2562D-A9AC-47F3-A94C-6C979242E82C}" dt="2023-10-20T01:25:52.670" v="5941" actId="20577"/>
          <ac:spMkLst>
            <pc:docMk/>
            <pc:sldMk cId="4180650715" sldId="393"/>
            <ac:spMk id="23" creationId="{00000000-0000-0000-0000-000000000000}"/>
          </ac:spMkLst>
        </pc:spChg>
        <pc:spChg chg="del">
          <ac:chgData name="代數白痴 顧" userId="316db6a4f7ef8138" providerId="LiveId" clId="{A1A2562D-A9AC-47F3-A94C-6C979242E82C}" dt="2023-10-20T00:50:13.659" v="3643" actId="478"/>
          <ac:spMkLst>
            <pc:docMk/>
            <pc:sldMk cId="4180650715" sldId="393"/>
            <ac:spMk id="24" creationId="{98137B71-1857-1CCE-146A-B751611A315C}"/>
          </ac:spMkLst>
        </pc:spChg>
        <pc:spChg chg="del">
          <ac:chgData name="代數白痴 顧" userId="316db6a4f7ef8138" providerId="LiveId" clId="{A1A2562D-A9AC-47F3-A94C-6C979242E82C}" dt="2023-10-20T00:50:13.659" v="3643" actId="478"/>
          <ac:spMkLst>
            <pc:docMk/>
            <pc:sldMk cId="4180650715" sldId="393"/>
            <ac:spMk id="25" creationId="{6512558A-74A6-AA18-6F94-B77120D6C2BD}"/>
          </ac:spMkLst>
        </pc:spChg>
        <pc:spChg chg="del">
          <ac:chgData name="代數白痴 顧" userId="316db6a4f7ef8138" providerId="LiveId" clId="{A1A2562D-A9AC-47F3-A94C-6C979242E82C}" dt="2023-10-20T00:50:13.659" v="3643" actId="478"/>
          <ac:spMkLst>
            <pc:docMk/>
            <pc:sldMk cId="4180650715" sldId="393"/>
            <ac:spMk id="26" creationId="{C6542EF0-1143-BFAA-2F38-7919E2C8BC1E}"/>
          </ac:spMkLst>
        </pc:spChg>
        <pc:spChg chg="del">
          <ac:chgData name="代數白痴 顧" userId="316db6a4f7ef8138" providerId="LiveId" clId="{A1A2562D-A9AC-47F3-A94C-6C979242E82C}" dt="2023-10-20T00:50:13.659" v="3643" actId="478"/>
          <ac:spMkLst>
            <pc:docMk/>
            <pc:sldMk cId="4180650715" sldId="393"/>
            <ac:spMk id="27" creationId="{57020E6C-3C80-BAE7-33B9-E299060FAECA}"/>
          </ac:spMkLst>
        </pc:spChg>
        <pc:spChg chg="del">
          <ac:chgData name="代數白痴 顧" userId="316db6a4f7ef8138" providerId="LiveId" clId="{A1A2562D-A9AC-47F3-A94C-6C979242E82C}" dt="2023-10-20T00:50:13.659" v="3643" actId="478"/>
          <ac:spMkLst>
            <pc:docMk/>
            <pc:sldMk cId="4180650715" sldId="393"/>
            <ac:spMk id="28" creationId="{BB6F28FC-5E39-15B7-C984-955888B65478}"/>
          </ac:spMkLst>
        </pc:spChg>
        <pc:spChg chg="del">
          <ac:chgData name="代數白痴 顧" userId="316db6a4f7ef8138" providerId="LiveId" clId="{A1A2562D-A9AC-47F3-A94C-6C979242E82C}" dt="2023-10-20T00:50:13.659" v="3643" actId="478"/>
          <ac:spMkLst>
            <pc:docMk/>
            <pc:sldMk cId="4180650715" sldId="393"/>
            <ac:spMk id="29" creationId="{4EC2C598-8F94-5B1D-53D7-C06EF6DE341E}"/>
          </ac:spMkLst>
        </pc:spChg>
        <pc:spChg chg="add del mod">
          <ac:chgData name="代數白痴 顧" userId="316db6a4f7ef8138" providerId="LiveId" clId="{A1A2562D-A9AC-47F3-A94C-6C979242E82C}" dt="2023-10-20T01:08:29.126" v="5131" actId="478"/>
          <ac:spMkLst>
            <pc:docMk/>
            <pc:sldMk cId="4180650715" sldId="393"/>
            <ac:spMk id="33" creationId="{F26D7F2F-4814-C66D-F19B-BAF2085D1A48}"/>
          </ac:spMkLst>
        </pc:spChg>
        <pc:spChg chg="add mod">
          <ac:chgData name="代數白痴 顧" userId="316db6a4f7ef8138" providerId="LiveId" clId="{A1A2562D-A9AC-47F3-A94C-6C979242E82C}" dt="2023-10-20T01:14:18.122" v="5226" actId="1076"/>
          <ac:spMkLst>
            <pc:docMk/>
            <pc:sldMk cId="4180650715" sldId="393"/>
            <ac:spMk id="38" creationId="{2D337ED1-3D3E-8299-C459-1D40CD6CDDD5}"/>
          </ac:spMkLst>
        </pc:spChg>
        <pc:spChg chg="add mod">
          <ac:chgData name="代數白痴 顧" userId="316db6a4f7ef8138" providerId="LiveId" clId="{A1A2562D-A9AC-47F3-A94C-6C979242E82C}" dt="2023-10-20T01:05:13.755" v="5099" actId="164"/>
          <ac:spMkLst>
            <pc:docMk/>
            <pc:sldMk cId="4180650715" sldId="393"/>
            <ac:spMk id="42" creationId="{79CF48EC-9C29-F98E-9337-0F05455DB0F7}"/>
          </ac:spMkLst>
        </pc:spChg>
        <pc:spChg chg="add mod">
          <ac:chgData name="代數白痴 顧" userId="316db6a4f7ef8138" providerId="LiveId" clId="{A1A2562D-A9AC-47F3-A94C-6C979242E82C}" dt="2023-10-20T01:05:13.755" v="5099" actId="164"/>
          <ac:spMkLst>
            <pc:docMk/>
            <pc:sldMk cId="4180650715" sldId="393"/>
            <ac:spMk id="46" creationId="{7AB6773A-24F2-E4BA-B69C-18B5B4CBDD98}"/>
          </ac:spMkLst>
        </pc:spChg>
        <pc:spChg chg="del mod topLvl">
          <ac:chgData name="代數白痴 顧" userId="316db6a4f7ef8138" providerId="LiveId" clId="{A1A2562D-A9AC-47F3-A94C-6C979242E82C}" dt="2023-10-20T01:05:51.909" v="5110" actId="478"/>
          <ac:spMkLst>
            <pc:docMk/>
            <pc:sldMk cId="4180650715" sldId="393"/>
            <ac:spMk id="49" creationId="{F61DAEEB-66EF-8731-1607-D0536E316356}"/>
          </ac:spMkLst>
        </pc:spChg>
        <pc:spChg chg="del mod topLvl">
          <ac:chgData name="代數白痴 顧" userId="316db6a4f7ef8138" providerId="LiveId" clId="{A1A2562D-A9AC-47F3-A94C-6C979242E82C}" dt="2023-10-20T01:05:50.308" v="5108" actId="478"/>
          <ac:spMkLst>
            <pc:docMk/>
            <pc:sldMk cId="4180650715" sldId="393"/>
            <ac:spMk id="50" creationId="{A3EA3026-AC40-DD86-5D46-C1D1706DCD0F}"/>
          </ac:spMkLst>
        </pc:spChg>
        <pc:spChg chg="add mod">
          <ac:chgData name="代數白痴 顧" userId="316db6a4f7ef8138" providerId="LiveId" clId="{A1A2562D-A9AC-47F3-A94C-6C979242E82C}" dt="2023-10-20T01:14:18.122" v="5226" actId="1076"/>
          <ac:spMkLst>
            <pc:docMk/>
            <pc:sldMk cId="4180650715" sldId="393"/>
            <ac:spMk id="51" creationId="{8270E597-937E-D9E1-E4B4-43F8A0270048}"/>
          </ac:spMkLst>
        </pc:spChg>
        <pc:spChg chg="add mod">
          <ac:chgData name="代數白痴 顧" userId="316db6a4f7ef8138" providerId="LiveId" clId="{A1A2562D-A9AC-47F3-A94C-6C979242E82C}" dt="2023-10-20T01:14:18.122" v="5226" actId="1076"/>
          <ac:spMkLst>
            <pc:docMk/>
            <pc:sldMk cId="4180650715" sldId="393"/>
            <ac:spMk id="59" creationId="{DC281C2E-8A77-2969-CB71-FD7E63CB2B65}"/>
          </ac:spMkLst>
        </pc:spChg>
        <pc:spChg chg="mod">
          <ac:chgData name="代數白痴 顧" userId="316db6a4f7ef8138" providerId="LiveId" clId="{A1A2562D-A9AC-47F3-A94C-6C979242E82C}" dt="2023-10-20T01:11:12.096" v="5166" actId="115"/>
          <ac:spMkLst>
            <pc:docMk/>
            <pc:sldMk cId="4180650715" sldId="393"/>
            <ac:spMk id="60" creationId="{90ECAF3B-FFFF-A531-AFBE-31708C7D891C}"/>
          </ac:spMkLst>
        </pc:spChg>
        <pc:spChg chg="add mod">
          <ac:chgData name="代數白痴 顧" userId="316db6a4f7ef8138" providerId="LiveId" clId="{A1A2562D-A9AC-47F3-A94C-6C979242E82C}" dt="2023-10-20T01:14:18.122" v="5226" actId="1076"/>
          <ac:spMkLst>
            <pc:docMk/>
            <pc:sldMk cId="4180650715" sldId="393"/>
            <ac:spMk id="61" creationId="{7731885E-8F42-2423-7C65-44E8DFECCD39}"/>
          </ac:spMkLst>
        </pc:spChg>
        <pc:spChg chg="add mod">
          <ac:chgData name="代數白痴 顧" userId="316db6a4f7ef8138" providerId="LiveId" clId="{A1A2562D-A9AC-47F3-A94C-6C979242E82C}" dt="2023-10-20T01:14:18.122" v="5226" actId="1076"/>
          <ac:spMkLst>
            <pc:docMk/>
            <pc:sldMk cId="4180650715" sldId="393"/>
            <ac:spMk id="62" creationId="{EE011110-F166-F7EB-6AB6-CF1DEE70DB55}"/>
          </ac:spMkLst>
        </pc:spChg>
        <pc:spChg chg="add mod">
          <ac:chgData name="代數白痴 顧" userId="316db6a4f7ef8138" providerId="LiveId" clId="{A1A2562D-A9AC-47F3-A94C-6C979242E82C}" dt="2023-10-20T01:14:18.122" v="5226" actId="1076"/>
          <ac:spMkLst>
            <pc:docMk/>
            <pc:sldMk cId="4180650715" sldId="393"/>
            <ac:spMk id="63" creationId="{106E6C6F-C1A4-3102-DDD8-9BB95DBB04B4}"/>
          </ac:spMkLst>
        </pc:spChg>
        <pc:spChg chg="add mod">
          <ac:chgData name="代數白痴 顧" userId="316db6a4f7ef8138" providerId="LiveId" clId="{A1A2562D-A9AC-47F3-A94C-6C979242E82C}" dt="2023-10-20T01:14:18.122" v="5226" actId="1076"/>
          <ac:spMkLst>
            <pc:docMk/>
            <pc:sldMk cId="4180650715" sldId="393"/>
            <ac:spMk id="64" creationId="{1B850D0B-ED1E-B08B-B813-7AE05F04E926}"/>
          </ac:spMkLst>
        </pc:spChg>
        <pc:spChg chg="add mod">
          <ac:chgData name="代數白痴 顧" userId="316db6a4f7ef8138" providerId="LiveId" clId="{A1A2562D-A9AC-47F3-A94C-6C979242E82C}" dt="2023-10-20T01:14:18.122" v="5226" actId="1076"/>
          <ac:spMkLst>
            <pc:docMk/>
            <pc:sldMk cId="4180650715" sldId="393"/>
            <ac:spMk id="68" creationId="{28AEBBC5-8FEA-CB4D-4775-7B3CE1DC034E}"/>
          </ac:spMkLst>
        </pc:spChg>
        <pc:spChg chg="add mod">
          <ac:chgData name="代數白痴 顧" userId="316db6a4f7ef8138" providerId="LiveId" clId="{A1A2562D-A9AC-47F3-A94C-6C979242E82C}" dt="2023-10-20T01:14:18.122" v="5226" actId="1076"/>
          <ac:spMkLst>
            <pc:docMk/>
            <pc:sldMk cId="4180650715" sldId="393"/>
            <ac:spMk id="69" creationId="{7C375BA0-26D3-42E2-745D-0363AA2C95B6}"/>
          </ac:spMkLst>
        </pc:spChg>
        <pc:spChg chg="add mod">
          <ac:chgData name="代數白痴 顧" userId="316db6a4f7ef8138" providerId="LiveId" clId="{A1A2562D-A9AC-47F3-A94C-6C979242E82C}" dt="2023-10-20T01:14:18.122" v="5226" actId="1076"/>
          <ac:spMkLst>
            <pc:docMk/>
            <pc:sldMk cId="4180650715" sldId="393"/>
            <ac:spMk id="70" creationId="{858FC954-4797-3DB4-136E-14B05108C768}"/>
          </ac:spMkLst>
        </pc:spChg>
        <pc:spChg chg="add mod">
          <ac:chgData name="代數白痴 顧" userId="316db6a4f7ef8138" providerId="LiveId" clId="{A1A2562D-A9AC-47F3-A94C-6C979242E82C}" dt="2023-10-20T01:14:18.122" v="5226" actId="1076"/>
          <ac:spMkLst>
            <pc:docMk/>
            <pc:sldMk cId="4180650715" sldId="393"/>
            <ac:spMk id="71" creationId="{480BE5B0-41EC-92C2-A441-1F6A1F4A8211}"/>
          </ac:spMkLst>
        </pc:spChg>
        <pc:spChg chg="add mod">
          <ac:chgData name="代數白痴 顧" userId="316db6a4f7ef8138" providerId="LiveId" clId="{A1A2562D-A9AC-47F3-A94C-6C979242E82C}" dt="2023-10-20T01:14:18.122" v="5226" actId="1076"/>
          <ac:spMkLst>
            <pc:docMk/>
            <pc:sldMk cId="4180650715" sldId="393"/>
            <ac:spMk id="72" creationId="{7EE27837-1CB2-412C-A73D-E204B40FBD16}"/>
          </ac:spMkLst>
        </pc:spChg>
        <pc:spChg chg="mod topLvl">
          <ac:chgData name="代數白痴 顧" userId="316db6a4f7ef8138" providerId="LiveId" clId="{A1A2562D-A9AC-47F3-A94C-6C979242E82C}" dt="2023-10-20T01:25:23.879" v="5897" actId="164"/>
          <ac:spMkLst>
            <pc:docMk/>
            <pc:sldMk cId="4180650715" sldId="393"/>
            <ac:spMk id="77" creationId="{7D16977B-F89C-22AF-8A49-CB13E1061615}"/>
          </ac:spMkLst>
        </pc:spChg>
        <pc:spChg chg="mod topLvl">
          <ac:chgData name="代數白痴 顧" userId="316db6a4f7ef8138" providerId="LiveId" clId="{A1A2562D-A9AC-47F3-A94C-6C979242E82C}" dt="2023-10-20T01:25:23.879" v="5897" actId="164"/>
          <ac:spMkLst>
            <pc:docMk/>
            <pc:sldMk cId="4180650715" sldId="393"/>
            <ac:spMk id="79" creationId="{7BC21478-6AD8-6FEF-190D-7E44DDC3937E}"/>
          </ac:spMkLst>
        </pc:spChg>
        <pc:spChg chg="mod topLvl">
          <ac:chgData name="代數白痴 顧" userId="316db6a4f7ef8138" providerId="LiveId" clId="{A1A2562D-A9AC-47F3-A94C-6C979242E82C}" dt="2023-10-20T01:25:23.879" v="5897" actId="164"/>
          <ac:spMkLst>
            <pc:docMk/>
            <pc:sldMk cId="4180650715" sldId="393"/>
            <ac:spMk id="80" creationId="{57807644-EAA1-5151-4A2C-13B2D2224D54}"/>
          </ac:spMkLst>
        </pc:spChg>
        <pc:spChg chg="mod topLvl">
          <ac:chgData name="代數白痴 顧" userId="316db6a4f7ef8138" providerId="LiveId" clId="{A1A2562D-A9AC-47F3-A94C-6C979242E82C}" dt="2023-10-20T01:19:57.746" v="5778" actId="164"/>
          <ac:spMkLst>
            <pc:docMk/>
            <pc:sldMk cId="4180650715" sldId="393"/>
            <ac:spMk id="81" creationId="{0C0B5217-806E-CF4A-F6B8-C4A8D4DFF62A}"/>
          </ac:spMkLst>
        </pc:spChg>
        <pc:spChg chg="del mod topLvl">
          <ac:chgData name="代數白痴 顧" userId="316db6a4f7ef8138" providerId="LiveId" clId="{A1A2562D-A9AC-47F3-A94C-6C979242E82C}" dt="2023-10-20T01:14:57.160" v="5229" actId="478"/>
          <ac:spMkLst>
            <pc:docMk/>
            <pc:sldMk cId="4180650715" sldId="393"/>
            <ac:spMk id="82" creationId="{9EAE8CFB-A0EB-09F8-0624-8BDA5C4D898C}"/>
          </ac:spMkLst>
        </pc:spChg>
        <pc:spChg chg="del mod topLvl">
          <ac:chgData name="代數白痴 顧" userId="316db6a4f7ef8138" providerId="LiveId" clId="{A1A2562D-A9AC-47F3-A94C-6C979242E82C}" dt="2023-10-20T01:14:57.160" v="5229" actId="478"/>
          <ac:spMkLst>
            <pc:docMk/>
            <pc:sldMk cId="4180650715" sldId="393"/>
            <ac:spMk id="83" creationId="{7F42F267-0F44-8B42-928E-A4FFE78417E8}"/>
          </ac:spMkLst>
        </pc:spChg>
        <pc:spChg chg="del mod topLvl">
          <ac:chgData name="代數白痴 顧" userId="316db6a4f7ef8138" providerId="LiveId" clId="{A1A2562D-A9AC-47F3-A94C-6C979242E82C}" dt="2023-10-20T01:14:57.160" v="5229" actId="478"/>
          <ac:spMkLst>
            <pc:docMk/>
            <pc:sldMk cId="4180650715" sldId="393"/>
            <ac:spMk id="84" creationId="{4F66FD4A-C45E-76DF-D7BB-A83E76E9F34D}"/>
          </ac:spMkLst>
        </pc:spChg>
        <pc:spChg chg="del mod topLvl">
          <ac:chgData name="代數白痴 顧" userId="316db6a4f7ef8138" providerId="LiveId" clId="{A1A2562D-A9AC-47F3-A94C-6C979242E82C}" dt="2023-10-20T01:14:57.160" v="5229" actId="478"/>
          <ac:spMkLst>
            <pc:docMk/>
            <pc:sldMk cId="4180650715" sldId="393"/>
            <ac:spMk id="85" creationId="{A9D2C6E1-FE43-58D5-728B-7A5495879A35}"/>
          </ac:spMkLst>
        </pc:spChg>
        <pc:spChg chg="add mod">
          <ac:chgData name="代數白痴 顧" userId="316db6a4f7ef8138" providerId="LiveId" clId="{A1A2562D-A9AC-47F3-A94C-6C979242E82C}" dt="2023-10-20T01:25:10.795" v="5895" actId="164"/>
          <ac:spMkLst>
            <pc:docMk/>
            <pc:sldMk cId="4180650715" sldId="393"/>
            <ac:spMk id="93" creationId="{BA109640-5E4F-71EE-B504-4EB3AE9C069A}"/>
          </ac:spMkLst>
        </pc:spChg>
        <pc:spChg chg="add del mod">
          <ac:chgData name="代數白痴 顧" userId="316db6a4f7ef8138" providerId="LiveId" clId="{A1A2562D-A9AC-47F3-A94C-6C979242E82C}" dt="2023-10-20T01:22:45.357" v="5852" actId="478"/>
          <ac:spMkLst>
            <pc:docMk/>
            <pc:sldMk cId="4180650715" sldId="393"/>
            <ac:spMk id="98" creationId="{5282BC7D-D59E-2677-8C9D-ECC99BC18C4C}"/>
          </ac:spMkLst>
        </pc:spChg>
        <pc:spChg chg="add mod">
          <ac:chgData name="代數白痴 顧" userId="316db6a4f7ef8138" providerId="LiveId" clId="{A1A2562D-A9AC-47F3-A94C-6C979242E82C}" dt="2023-10-20T01:25:10.795" v="5895" actId="164"/>
          <ac:spMkLst>
            <pc:docMk/>
            <pc:sldMk cId="4180650715" sldId="393"/>
            <ac:spMk id="99" creationId="{AA3F6FAF-67B9-1A47-8DC4-994400EA8B74}"/>
          </ac:spMkLst>
        </pc:spChg>
        <pc:spChg chg="add mod">
          <ac:chgData name="代數白痴 顧" userId="316db6a4f7ef8138" providerId="LiveId" clId="{A1A2562D-A9AC-47F3-A94C-6C979242E82C}" dt="2023-10-20T01:25:10.795" v="5895" actId="164"/>
          <ac:spMkLst>
            <pc:docMk/>
            <pc:sldMk cId="4180650715" sldId="393"/>
            <ac:spMk id="109" creationId="{02EAD4B3-D042-7629-CC79-F8C2A660B84A}"/>
          </ac:spMkLst>
        </pc:spChg>
        <pc:spChg chg="add mod">
          <ac:chgData name="代數白痴 顧" userId="316db6a4f7ef8138" providerId="LiveId" clId="{A1A2562D-A9AC-47F3-A94C-6C979242E82C}" dt="2023-10-20T01:25:10.795" v="5895" actId="164"/>
          <ac:spMkLst>
            <pc:docMk/>
            <pc:sldMk cId="4180650715" sldId="393"/>
            <ac:spMk id="110" creationId="{FA51E7EE-4278-198A-9429-560767EA8DCF}"/>
          </ac:spMkLst>
        </pc:spChg>
        <pc:spChg chg="add mod">
          <ac:chgData name="代數白痴 顧" userId="316db6a4f7ef8138" providerId="LiveId" clId="{A1A2562D-A9AC-47F3-A94C-6C979242E82C}" dt="2023-10-20T01:25:10.795" v="5895" actId="164"/>
          <ac:spMkLst>
            <pc:docMk/>
            <pc:sldMk cId="4180650715" sldId="393"/>
            <ac:spMk id="111" creationId="{8023669E-672C-8E4F-0377-8E1A799A3A42}"/>
          </ac:spMkLst>
        </pc:spChg>
        <pc:spChg chg="add mod">
          <ac:chgData name="代數白痴 顧" userId="316db6a4f7ef8138" providerId="LiveId" clId="{A1A2562D-A9AC-47F3-A94C-6C979242E82C}" dt="2023-10-20T01:25:10.795" v="5895" actId="164"/>
          <ac:spMkLst>
            <pc:docMk/>
            <pc:sldMk cId="4180650715" sldId="393"/>
            <ac:spMk id="112" creationId="{51FC64E0-5DE6-3F33-225B-538CB100DB7F}"/>
          </ac:spMkLst>
        </pc:spChg>
        <pc:spChg chg="add mod">
          <ac:chgData name="代數白痴 顧" userId="316db6a4f7ef8138" providerId="LiveId" clId="{A1A2562D-A9AC-47F3-A94C-6C979242E82C}" dt="2023-10-20T01:25:10.795" v="5895" actId="164"/>
          <ac:spMkLst>
            <pc:docMk/>
            <pc:sldMk cId="4180650715" sldId="393"/>
            <ac:spMk id="113" creationId="{BB3BA53B-A21B-1BF7-1C89-3A9466C26ECE}"/>
          </ac:spMkLst>
        </pc:spChg>
        <pc:spChg chg="add mod">
          <ac:chgData name="代數白痴 顧" userId="316db6a4f7ef8138" providerId="LiveId" clId="{A1A2562D-A9AC-47F3-A94C-6C979242E82C}" dt="2023-10-20T01:25:10.795" v="5895" actId="164"/>
          <ac:spMkLst>
            <pc:docMk/>
            <pc:sldMk cId="4180650715" sldId="393"/>
            <ac:spMk id="114" creationId="{2A43A713-9EAF-0708-57AF-3AC1793CCEBF}"/>
          </ac:spMkLst>
        </pc:spChg>
        <pc:grpChg chg="add del mod">
          <ac:chgData name="代數白痴 顧" userId="316db6a4f7ef8138" providerId="LiveId" clId="{A1A2562D-A9AC-47F3-A94C-6C979242E82C}" dt="2023-10-20T01:07:06.396" v="5114" actId="478"/>
          <ac:grpSpMkLst>
            <pc:docMk/>
            <pc:sldMk cId="4180650715" sldId="393"/>
            <ac:grpSpMk id="47" creationId="{C006D9DE-3E0C-80EE-E627-A90380D0261A}"/>
          </ac:grpSpMkLst>
        </pc:grpChg>
        <pc:grpChg chg="add del mod ord">
          <ac:chgData name="代數白痴 顧" userId="316db6a4f7ef8138" providerId="LiveId" clId="{A1A2562D-A9AC-47F3-A94C-6C979242E82C}" dt="2023-10-20T01:05:50.308" v="5108" actId="478"/>
          <ac:grpSpMkLst>
            <pc:docMk/>
            <pc:sldMk cId="4180650715" sldId="393"/>
            <ac:grpSpMk id="48" creationId="{FC5B3A78-9CC6-12D7-0772-F28447B4D077}"/>
          </ac:grpSpMkLst>
        </pc:grpChg>
        <pc:grpChg chg="add del mod">
          <ac:chgData name="代數白痴 顧" userId="316db6a4f7ef8138" providerId="LiveId" clId="{A1A2562D-A9AC-47F3-A94C-6C979242E82C}" dt="2023-10-20T01:14:55.152" v="5228" actId="165"/>
          <ac:grpSpMkLst>
            <pc:docMk/>
            <pc:sldMk cId="4180650715" sldId="393"/>
            <ac:grpSpMk id="75" creationId="{E82D481C-FE6B-61DA-E7D9-467220B55FAA}"/>
          </ac:grpSpMkLst>
        </pc:grpChg>
        <pc:grpChg chg="add mod">
          <ac:chgData name="代數白痴 顧" userId="316db6a4f7ef8138" providerId="LiveId" clId="{A1A2562D-A9AC-47F3-A94C-6C979242E82C}" dt="2023-10-20T01:25:23.879" v="5897" actId="164"/>
          <ac:grpSpMkLst>
            <pc:docMk/>
            <pc:sldMk cId="4180650715" sldId="393"/>
            <ac:grpSpMk id="92" creationId="{EC00D8CF-CBB7-B08E-97FE-4DC99BE803D0}"/>
          </ac:grpSpMkLst>
        </pc:grpChg>
        <pc:grpChg chg="add mod">
          <ac:chgData name="代數白痴 顧" userId="316db6a4f7ef8138" providerId="LiveId" clId="{A1A2562D-A9AC-47F3-A94C-6C979242E82C}" dt="2023-10-20T01:25:23.879" v="5897" actId="164"/>
          <ac:grpSpMkLst>
            <pc:docMk/>
            <pc:sldMk cId="4180650715" sldId="393"/>
            <ac:grpSpMk id="115" creationId="{80E3BEDE-EF43-4360-53BC-4FEFCF1A7BE0}"/>
          </ac:grpSpMkLst>
        </pc:grpChg>
        <pc:grpChg chg="add mod">
          <ac:chgData name="代數白痴 顧" userId="316db6a4f7ef8138" providerId="LiveId" clId="{A1A2562D-A9AC-47F3-A94C-6C979242E82C}" dt="2023-10-20T01:25:23.879" v="5897" actId="164"/>
          <ac:grpSpMkLst>
            <pc:docMk/>
            <pc:sldMk cId="4180650715" sldId="393"/>
            <ac:grpSpMk id="116" creationId="{75B997C7-3738-E09E-4BCF-7ACC926B7C4B}"/>
          </ac:grpSpMkLst>
        </pc:grpChg>
        <pc:graphicFrameChg chg="add mod">
          <ac:chgData name="代數白痴 顧" userId="316db6a4f7ef8138" providerId="LiveId" clId="{A1A2562D-A9AC-47F3-A94C-6C979242E82C}" dt="2023-10-20T01:19:57.746" v="5778" actId="164"/>
          <ac:graphicFrameMkLst>
            <pc:docMk/>
            <pc:sldMk cId="4180650715" sldId="393"/>
            <ac:graphicFrameMk id="91" creationId="{46156E53-1EB0-2350-E311-89FABDAD32B7}"/>
          </ac:graphicFrameMkLst>
        </pc:graphicFrameChg>
        <pc:picChg chg="add del mod">
          <ac:chgData name="代數白痴 顧" userId="316db6a4f7ef8138" providerId="LiveId" clId="{A1A2562D-A9AC-47F3-A94C-6C979242E82C}" dt="2023-10-20T01:14:12.715" v="5225" actId="478"/>
          <ac:picMkLst>
            <pc:docMk/>
            <pc:sldMk cId="4180650715" sldId="393"/>
            <ac:picMk id="9" creationId="{38ED42C1-113E-8F12-241E-384701BA8A51}"/>
          </ac:picMkLst>
        </pc:picChg>
        <pc:picChg chg="del mod topLvl">
          <ac:chgData name="代數白痴 顧" userId="316db6a4f7ef8138" providerId="LiveId" clId="{A1A2562D-A9AC-47F3-A94C-6C979242E82C}" dt="2023-10-20T01:14:57.160" v="5229" actId="478"/>
          <ac:picMkLst>
            <pc:docMk/>
            <pc:sldMk cId="4180650715" sldId="393"/>
            <ac:picMk id="76" creationId="{C39A009F-0D13-9674-F001-D9E9D67C8E29}"/>
          </ac:picMkLst>
        </pc:picChg>
        <pc:cxnChg chg="del">
          <ac:chgData name="代數白痴 顧" userId="316db6a4f7ef8138" providerId="LiveId" clId="{A1A2562D-A9AC-47F3-A94C-6C979242E82C}" dt="2023-10-20T00:55:39.652" v="4098" actId="478"/>
          <ac:cxnSpMkLst>
            <pc:docMk/>
            <pc:sldMk cId="4180650715" sldId="393"/>
            <ac:cxnSpMk id="3" creationId="{C5A77FD0-E06F-C897-3AB0-08C5DCB0801E}"/>
          </ac:cxnSpMkLst>
        </pc:cxnChg>
        <pc:cxnChg chg="del">
          <ac:chgData name="代數白痴 顧" userId="316db6a4f7ef8138" providerId="LiveId" clId="{A1A2562D-A9AC-47F3-A94C-6C979242E82C}" dt="2023-10-20T00:50:13.659" v="3643" actId="478"/>
          <ac:cxnSpMkLst>
            <pc:docMk/>
            <pc:sldMk cId="4180650715" sldId="393"/>
            <ac:cxnSpMk id="7" creationId="{229CDB81-8CDE-4959-A7C9-2F2FB265B703}"/>
          </ac:cxnSpMkLst>
        </pc:cxnChg>
        <pc:cxnChg chg="del">
          <ac:chgData name="代數白痴 顧" userId="316db6a4f7ef8138" providerId="LiveId" clId="{A1A2562D-A9AC-47F3-A94C-6C979242E82C}" dt="2023-10-20T00:50:13.659" v="3643" actId="478"/>
          <ac:cxnSpMkLst>
            <pc:docMk/>
            <pc:sldMk cId="4180650715" sldId="393"/>
            <ac:cxnSpMk id="10" creationId="{878CB4F8-937F-0107-C643-E1B6EFCAE3E1}"/>
          </ac:cxnSpMkLst>
        </pc:cxnChg>
        <pc:cxnChg chg="del">
          <ac:chgData name="代數白痴 顧" userId="316db6a4f7ef8138" providerId="LiveId" clId="{A1A2562D-A9AC-47F3-A94C-6C979242E82C}" dt="2023-10-20T00:50:13.659" v="3643" actId="478"/>
          <ac:cxnSpMkLst>
            <pc:docMk/>
            <pc:sldMk cId="4180650715" sldId="393"/>
            <ac:cxnSpMk id="13" creationId="{D603B4D5-2282-B479-B70F-C48574B6FB48}"/>
          </ac:cxnSpMkLst>
        </pc:cxnChg>
        <pc:cxnChg chg="del">
          <ac:chgData name="代數白痴 顧" userId="316db6a4f7ef8138" providerId="LiveId" clId="{A1A2562D-A9AC-47F3-A94C-6C979242E82C}" dt="2023-10-20T00:50:13.659" v="3643" actId="478"/>
          <ac:cxnSpMkLst>
            <pc:docMk/>
            <pc:sldMk cId="4180650715" sldId="393"/>
            <ac:cxnSpMk id="15" creationId="{9BC1A07C-A703-B5DF-FF79-1491A308802B}"/>
          </ac:cxnSpMkLst>
        </pc:cxnChg>
        <pc:cxnChg chg="add mod ord">
          <ac:chgData name="代數白痴 顧" userId="316db6a4f7ef8138" providerId="LiveId" clId="{A1A2562D-A9AC-47F3-A94C-6C979242E82C}" dt="2023-10-20T01:14:18.122" v="5226" actId="1076"/>
          <ac:cxnSpMkLst>
            <pc:docMk/>
            <pc:sldMk cId="4180650715" sldId="393"/>
            <ac:cxnSpMk id="16" creationId="{9CEB6FF2-4BCC-B1A4-0D49-30E0480F694E}"/>
          </ac:cxnSpMkLst>
        </pc:cxnChg>
        <pc:cxnChg chg="del">
          <ac:chgData name="代數白痴 顧" userId="316db6a4f7ef8138" providerId="LiveId" clId="{A1A2562D-A9AC-47F3-A94C-6C979242E82C}" dt="2023-10-20T00:50:13.659" v="3643" actId="478"/>
          <ac:cxnSpMkLst>
            <pc:docMk/>
            <pc:sldMk cId="4180650715" sldId="393"/>
            <ac:cxnSpMk id="17" creationId="{73D099C7-FFE2-97C7-AC24-B9211F40034B}"/>
          </ac:cxnSpMkLst>
        </pc:cxnChg>
        <pc:cxnChg chg="add mod ord">
          <ac:chgData name="代數白痴 顧" userId="316db6a4f7ef8138" providerId="LiveId" clId="{A1A2562D-A9AC-47F3-A94C-6C979242E82C}" dt="2023-10-20T01:14:18.122" v="5226" actId="1076"/>
          <ac:cxnSpMkLst>
            <pc:docMk/>
            <pc:sldMk cId="4180650715" sldId="393"/>
            <ac:cxnSpMk id="31" creationId="{151B51BF-D041-66E1-365B-462F2636E664}"/>
          </ac:cxnSpMkLst>
        </pc:cxnChg>
        <pc:cxnChg chg="add del mod">
          <ac:chgData name="代數白痴 顧" userId="316db6a4f7ef8138" providerId="LiveId" clId="{A1A2562D-A9AC-47F3-A94C-6C979242E82C}" dt="2023-10-20T01:08:30.168" v="5132" actId="478"/>
          <ac:cxnSpMkLst>
            <pc:docMk/>
            <pc:sldMk cId="4180650715" sldId="393"/>
            <ac:cxnSpMk id="35" creationId="{2EB3B214-1935-DF13-5B2A-59071BCC9B5A}"/>
          </ac:cxnSpMkLst>
        </pc:cxnChg>
        <pc:cxnChg chg="add del mod">
          <ac:chgData name="代數白痴 顧" userId="316db6a4f7ef8138" providerId="LiveId" clId="{A1A2562D-A9AC-47F3-A94C-6C979242E82C}" dt="2023-10-20T01:08:31.432" v="5133" actId="478"/>
          <ac:cxnSpMkLst>
            <pc:docMk/>
            <pc:sldMk cId="4180650715" sldId="393"/>
            <ac:cxnSpMk id="37" creationId="{3185DE81-6535-C5B1-AFC6-4436D120F537}"/>
          </ac:cxnSpMkLst>
        </pc:cxnChg>
        <pc:cxnChg chg="add del mod">
          <ac:chgData name="代數白痴 顧" userId="316db6a4f7ef8138" providerId="LiveId" clId="{A1A2562D-A9AC-47F3-A94C-6C979242E82C}" dt="2023-10-20T01:04:29.405" v="5089" actId="478"/>
          <ac:cxnSpMkLst>
            <pc:docMk/>
            <pc:sldMk cId="4180650715" sldId="393"/>
            <ac:cxnSpMk id="44" creationId="{2F203051-3B18-C97B-9DCD-3C216E3EF0C8}"/>
          </ac:cxnSpMkLst>
        </pc:cxnChg>
        <pc:cxnChg chg="mod topLvl">
          <ac:chgData name="代數白痴 顧" userId="316db6a4f7ef8138" providerId="LiveId" clId="{A1A2562D-A9AC-47F3-A94C-6C979242E82C}" dt="2023-10-20T01:25:23.879" v="5897" actId="164"/>
          <ac:cxnSpMkLst>
            <pc:docMk/>
            <pc:sldMk cId="4180650715" sldId="393"/>
            <ac:cxnSpMk id="78" creationId="{634BEE39-651F-CECA-B15E-36DCD6C7DCBC}"/>
          </ac:cxnSpMkLst>
        </pc:cxnChg>
        <pc:cxnChg chg="add mod">
          <ac:chgData name="代數白痴 顧" userId="316db6a4f7ef8138" providerId="LiveId" clId="{A1A2562D-A9AC-47F3-A94C-6C979242E82C}" dt="2023-10-20T01:25:23.879" v="5897" actId="164"/>
          <ac:cxnSpMkLst>
            <pc:docMk/>
            <pc:sldMk cId="4180650715" sldId="393"/>
            <ac:cxnSpMk id="88" creationId="{BA7035DE-B9FB-B1A7-C801-4A8350BEF2AF}"/>
          </ac:cxnSpMkLst>
        </pc:cxnChg>
        <pc:cxnChg chg="add del mod">
          <ac:chgData name="代數白痴 顧" userId="316db6a4f7ef8138" providerId="LiveId" clId="{A1A2562D-A9AC-47F3-A94C-6C979242E82C}" dt="2023-10-20T01:24:16.249" v="5873" actId="478"/>
          <ac:cxnSpMkLst>
            <pc:docMk/>
            <pc:sldMk cId="4180650715" sldId="393"/>
            <ac:cxnSpMk id="89" creationId="{994AB977-AEBA-0443-1A10-4E4CFEC6D14A}"/>
          </ac:cxnSpMkLst>
        </pc:cxnChg>
        <pc:cxnChg chg="add del mod">
          <ac:chgData name="代數白痴 顧" userId="316db6a4f7ef8138" providerId="LiveId" clId="{A1A2562D-A9AC-47F3-A94C-6C979242E82C}" dt="2023-10-20T01:24:15.283" v="5872" actId="478"/>
          <ac:cxnSpMkLst>
            <pc:docMk/>
            <pc:sldMk cId="4180650715" sldId="393"/>
            <ac:cxnSpMk id="90" creationId="{7A6C17B2-052D-82B9-5215-2BBE5763C769}"/>
          </ac:cxnSpMkLst>
        </pc:cxnChg>
        <pc:cxnChg chg="add del mod">
          <ac:chgData name="代數白痴 顧" userId="316db6a4f7ef8138" providerId="LiveId" clId="{A1A2562D-A9AC-47F3-A94C-6C979242E82C}" dt="2023-10-20T01:23:23.354" v="5857" actId="478"/>
          <ac:cxnSpMkLst>
            <pc:docMk/>
            <pc:sldMk cId="4180650715" sldId="393"/>
            <ac:cxnSpMk id="95" creationId="{9227F57D-8160-0604-3771-EBB3B224A06C}"/>
          </ac:cxnSpMkLst>
        </pc:cxnChg>
        <pc:cxnChg chg="add del mod">
          <ac:chgData name="代數白痴 顧" userId="316db6a4f7ef8138" providerId="LiveId" clId="{A1A2562D-A9AC-47F3-A94C-6C979242E82C}" dt="2023-10-20T01:23:25.232" v="5858" actId="478"/>
          <ac:cxnSpMkLst>
            <pc:docMk/>
            <pc:sldMk cId="4180650715" sldId="393"/>
            <ac:cxnSpMk id="97" creationId="{CD025EFC-C6C1-C7F8-18CC-7D836CC6D1AE}"/>
          </ac:cxnSpMkLst>
        </pc:cxnChg>
        <pc:cxnChg chg="add del mod">
          <ac:chgData name="代數白痴 顧" userId="316db6a4f7ef8138" providerId="LiveId" clId="{A1A2562D-A9AC-47F3-A94C-6C979242E82C}" dt="2023-10-20T01:23:46.727" v="5867" actId="478"/>
          <ac:cxnSpMkLst>
            <pc:docMk/>
            <pc:sldMk cId="4180650715" sldId="393"/>
            <ac:cxnSpMk id="101" creationId="{E0295E37-2BF6-B7CB-CA2E-83A0A1F64270}"/>
          </ac:cxnSpMkLst>
        </pc:cxnChg>
        <pc:cxnChg chg="add mod">
          <ac:chgData name="代數白痴 顧" userId="316db6a4f7ef8138" providerId="LiveId" clId="{A1A2562D-A9AC-47F3-A94C-6C979242E82C}" dt="2023-10-20T01:25:10.795" v="5895" actId="164"/>
          <ac:cxnSpMkLst>
            <pc:docMk/>
            <pc:sldMk cId="4180650715" sldId="393"/>
            <ac:cxnSpMk id="103" creationId="{9832CA8D-38C6-4B66-F685-0EC641196A48}"/>
          </ac:cxnSpMkLst>
        </pc:cxnChg>
        <pc:cxnChg chg="add del mod">
          <ac:chgData name="代數白痴 顧" userId="316db6a4f7ef8138" providerId="LiveId" clId="{A1A2562D-A9AC-47F3-A94C-6C979242E82C}" dt="2023-10-20T01:24:07.678" v="5869" actId="478"/>
          <ac:cxnSpMkLst>
            <pc:docMk/>
            <pc:sldMk cId="4180650715" sldId="393"/>
            <ac:cxnSpMk id="105" creationId="{F0FA107C-93EA-7695-82F1-CF268E61763F}"/>
          </ac:cxnSpMkLst>
        </pc:cxnChg>
        <pc:cxnChg chg="add del mod">
          <ac:chgData name="代數白痴 顧" userId="316db6a4f7ef8138" providerId="LiveId" clId="{A1A2562D-A9AC-47F3-A94C-6C979242E82C}" dt="2023-10-20T01:24:08.407" v="5870" actId="478"/>
          <ac:cxnSpMkLst>
            <pc:docMk/>
            <pc:sldMk cId="4180650715" sldId="393"/>
            <ac:cxnSpMk id="108" creationId="{6421EFAF-50FB-9028-E03F-42426F40536B}"/>
          </ac:cxnSpMkLst>
        </pc:cxnChg>
      </pc:sldChg>
    </pc:docChg>
  </pc:docChgLst>
  <pc:docChgLst>
    <pc:chgData name="代數白痴 顧" userId="316db6a4f7ef8138" providerId="LiveId" clId="{3A0E3FD4-101E-465D-9FA3-CB1CD09254D0}"/>
    <pc:docChg chg="undo custSel modSld sldOrd">
      <pc:chgData name="代數白痴 顧" userId="316db6a4f7ef8138" providerId="LiveId" clId="{3A0E3FD4-101E-465D-9FA3-CB1CD09254D0}" dt="2023-08-12T06:08:24.726" v="2089"/>
      <pc:docMkLst>
        <pc:docMk/>
      </pc:docMkLst>
      <pc:sldChg chg="modSp mod modNotesTx">
        <pc:chgData name="代數白痴 顧" userId="316db6a4f7ef8138" providerId="LiveId" clId="{3A0E3FD4-101E-465D-9FA3-CB1CD09254D0}" dt="2023-08-12T03:24:18.016" v="531" actId="20577"/>
        <pc:sldMkLst>
          <pc:docMk/>
          <pc:sldMk cId="371298532" sldId="385"/>
        </pc:sldMkLst>
        <pc:spChg chg="mod">
          <ac:chgData name="代數白痴 顧" userId="316db6a4f7ef8138" providerId="LiveId" clId="{3A0E3FD4-101E-465D-9FA3-CB1CD09254D0}" dt="2023-08-12T03:24:18.016" v="531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">
        <pc:chgData name="代數白痴 顧" userId="316db6a4f7ef8138" providerId="LiveId" clId="{3A0E3FD4-101E-465D-9FA3-CB1CD09254D0}" dt="2023-08-12T05:50:21.128" v="1816" actId="20577"/>
        <pc:sldMkLst>
          <pc:docMk/>
          <pc:sldMk cId="754667137" sldId="386"/>
        </pc:sldMkLst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9" creationId="{5373A28B-CFEB-124A-6F45-6F37DB35AF6A}"/>
          </ac:spMkLst>
        </pc:spChg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10" creationId="{466AEF01-D020-4EDE-F358-17597B2D6339}"/>
          </ac:spMkLst>
        </pc:spChg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11" creationId="{11679BBE-3C19-0079-A612-135A1B0A14BF}"/>
          </ac:spMkLst>
        </pc:spChg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12" creationId="{0479A155-C8C1-4E59-7DBA-2354BA0E2CF8}"/>
          </ac:spMkLst>
        </pc:spChg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13" creationId="{E72987BA-769E-7845-9ADC-EA196910249A}"/>
          </ac:spMkLst>
        </pc:spChg>
        <pc:spChg chg="mod">
          <ac:chgData name="代數白痴 顧" userId="316db6a4f7ef8138" providerId="LiveId" clId="{3A0E3FD4-101E-465D-9FA3-CB1CD09254D0}" dt="2023-08-12T03:28:51.856" v="731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3A0E3FD4-101E-465D-9FA3-CB1CD09254D0}" dt="2023-08-12T05:50:21.128" v="1816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3A0E3FD4-101E-465D-9FA3-CB1CD09254D0}" dt="2023-08-12T05:48:56.372" v="1774" actId="114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3A0E3FD4-101E-465D-9FA3-CB1CD09254D0}" dt="2023-08-12T03:28:10.472" v="708" actId="1035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3A0E3FD4-101E-465D-9FA3-CB1CD09254D0}" dt="2023-08-12T03:26:33.642" v="618" actId="1035"/>
          <ac:grpSpMkLst>
            <pc:docMk/>
            <pc:sldMk cId="754667137" sldId="386"/>
            <ac:grpSpMk id="2" creationId="{9204BB33-F861-B3E8-E94D-762DF3B9352D}"/>
          </ac:grpSpMkLst>
        </pc:grpChg>
        <pc:graphicFrameChg chg="add del">
          <ac:chgData name="代數白痴 顧" userId="316db6a4f7ef8138" providerId="LiveId" clId="{3A0E3FD4-101E-465D-9FA3-CB1CD09254D0}" dt="2023-08-12T03:22:48.550" v="315"/>
          <ac:graphicFrameMkLst>
            <pc:docMk/>
            <pc:sldMk cId="754667137" sldId="386"/>
            <ac:graphicFrameMk id="5" creationId="{8F2190D0-F7F6-F287-AF6E-364447791464}"/>
          </ac:graphicFrameMkLst>
        </pc:graphicFrameChg>
        <pc:graphicFrameChg chg="add del">
          <ac:chgData name="代數白痴 顧" userId="316db6a4f7ef8138" providerId="LiveId" clId="{3A0E3FD4-101E-465D-9FA3-CB1CD09254D0}" dt="2023-08-12T03:22:48.550" v="315"/>
          <ac:graphicFrameMkLst>
            <pc:docMk/>
            <pc:sldMk cId="754667137" sldId="386"/>
            <ac:graphicFrameMk id="6" creationId="{009B6E35-B0B6-0B3B-03E0-8ADBDA27EC3B}"/>
          </ac:graphicFrameMkLst>
        </pc:graphicFrameChg>
        <pc:graphicFrameChg chg="add del">
          <ac:chgData name="代數白痴 顧" userId="316db6a4f7ef8138" providerId="LiveId" clId="{3A0E3FD4-101E-465D-9FA3-CB1CD09254D0}" dt="2023-08-12T03:22:48.550" v="315"/>
          <ac:graphicFrameMkLst>
            <pc:docMk/>
            <pc:sldMk cId="754667137" sldId="386"/>
            <ac:graphicFrameMk id="7" creationId="{B1800392-85CB-4002-B98D-E78ABC330EF6}"/>
          </ac:graphicFrameMkLst>
        </pc:graphicFrameChg>
        <pc:graphicFrameChg chg="add del">
          <ac:chgData name="代數白痴 顧" userId="316db6a4f7ef8138" providerId="LiveId" clId="{3A0E3FD4-101E-465D-9FA3-CB1CD09254D0}" dt="2023-08-12T03:22:48.550" v="315"/>
          <ac:graphicFrameMkLst>
            <pc:docMk/>
            <pc:sldMk cId="754667137" sldId="386"/>
            <ac:graphicFrameMk id="8" creationId="{3EBD2355-9B5B-5BA5-3686-AD4DD703C7AB}"/>
          </ac:graphicFrameMkLst>
        </pc:graphicFrameChg>
        <pc:graphicFrameChg chg="add mod">
          <ac:chgData name="代數白痴 顧" userId="316db6a4f7ef8138" providerId="LiveId" clId="{3A0E3FD4-101E-465D-9FA3-CB1CD09254D0}" dt="2023-08-12T03:27:25.767" v="636" actId="1037"/>
          <ac:graphicFrameMkLst>
            <pc:docMk/>
            <pc:sldMk cId="754667137" sldId="386"/>
            <ac:graphicFrameMk id="14" creationId="{1E0132E2-45BB-7092-1996-CC09D4DFFC20}"/>
          </ac:graphicFrameMkLst>
        </pc:graphicFrameChg>
        <pc:graphicFrameChg chg="add mod">
          <ac:chgData name="代數白痴 顧" userId="316db6a4f7ef8138" providerId="LiveId" clId="{3A0E3FD4-101E-465D-9FA3-CB1CD09254D0}" dt="2023-08-12T03:27:59.733" v="690" actId="1037"/>
          <ac:graphicFrameMkLst>
            <pc:docMk/>
            <pc:sldMk cId="754667137" sldId="386"/>
            <ac:graphicFrameMk id="15" creationId="{D122C354-7E48-13E4-ED8F-39F73838A697}"/>
          </ac:graphicFrameMkLst>
        </pc:graphicFrameChg>
      </pc:sldChg>
      <pc:sldChg chg="addSp modSp mod ord modAnim">
        <pc:chgData name="代數白痴 顧" userId="316db6a4f7ef8138" providerId="LiveId" clId="{3A0E3FD4-101E-465D-9FA3-CB1CD09254D0}" dt="2023-08-12T06:08:24.726" v="2089"/>
        <pc:sldMkLst>
          <pc:docMk/>
          <pc:sldMk cId="731354489" sldId="387"/>
        </pc:sldMkLst>
        <pc:spChg chg="add mod">
          <ac:chgData name="代數白痴 顧" userId="316db6a4f7ef8138" providerId="LiveId" clId="{3A0E3FD4-101E-465D-9FA3-CB1CD09254D0}" dt="2023-08-12T06:07:43.934" v="2085" actId="1038"/>
          <ac:spMkLst>
            <pc:docMk/>
            <pc:sldMk cId="731354489" sldId="387"/>
            <ac:spMk id="7" creationId="{3DC74343-DDF1-4598-E8CF-EDD929E4B93B}"/>
          </ac:spMkLst>
        </pc:spChg>
        <pc:spChg chg="add mod">
          <ac:chgData name="代數白痴 顧" userId="316db6a4f7ef8138" providerId="LiveId" clId="{3A0E3FD4-101E-465D-9FA3-CB1CD09254D0}" dt="2023-08-12T06:07:26.295" v="2048" actId="1076"/>
          <ac:spMkLst>
            <pc:docMk/>
            <pc:sldMk cId="731354489" sldId="387"/>
            <ac:spMk id="8" creationId="{9AC55E35-5E7D-64F5-884D-76A296866BBE}"/>
          </ac:spMkLst>
        </pc:spChg>
        <pc:spChg chg="add mod">
          <ac:chgData name="代數白痴 顧" userId="316db6a4f7ef8138" providerId="LiveId" clId="{3A0E3FD4-101E-465D-9FA3-CB1CD09254D0}" dt="2023-08-12T06:07:34.267" v="2067" actId="1038"/>
          <ac:spMkLst>
            <pc:docMk/>
            <pc:sldMk cId="731354489" sldId="387"/>
            <ac:spMk id="9" creationId="{09ACB39C-ACDD-4272-0F5D-A81A484B736F}"/>
          </ac:spMkLst>
        </pc:spChg>
        <pc:spChg chg="mod">
          <ac:chgData name="代數白痴 顧" userId="316db6a4f7ef8138" providerId="LiveId" clId="{3A0E3FD4-101E-465D-9FA3-CB1CD09254D0}" dt="2023-08-12T03:29:31.820" v="782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3A0E3FD4-101E-465D-9FA3-CB1CD09254D0}" dt="2023-08-12T06:06:50.061" v="2046" actId="114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3A0E3FD4-101E-465D-9FA3-CB1CD09254D0}" dt="2023-08-12T05:49:28.126" v="1791" actId="1036"/>
          <ac:spMkLst>
            <pc:docMk/>
            <pc:sldMk cId="731354489" sldId="387"/>
            <ac:spMk id="85" creationId="{FD9877AB-90D9-85AC-8B35-7C59154D6CA1}"/>
          </ac:spMkLst>
        </pc:spChg>
        <pc:spChg chg="mod">
          <ac:chgData name="代數白痴 顧" userId="316db6a4f7ef8138" providerId="LiveId" clId="{3A0E3FD4-101E-465D-9FA3-CB1CD09254D0}" dt="2023-08-12T05:49:28.126" v="1791" actId="1036"/>
          <ac:spMkLst>
            <pc:docMk/>
            <pc:sldMk cId="731354489" sldId="387"/>
            <ac:spMk id="86" creationId="{7A8B1BF8-834A-95B0-07DE-5087C19188C0}"/>
          </ac:spMkLst>
        </pc:spChg>
        <pc:spChg chg="mod">
          <ac:chgData name="代數白痴 顧" userId="316db6a4f7ef8138" providerId="LiveId" clId="{3A0E3FD4-101E-465D-9FA3-CB1CD09254D0}" dt="2023-08-12T05:51:07.050" v="1822" actId="1035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3A0E3FD4-101E-465D-9FA3-CB1CD09254D0}" dt="2023-08-12T03:34:10.997" v="995" actId="1036"/>
          <ac:spMkLst>
            <pc:docMk/>
            <pc:sldMk cId="731354489" sldId="387"/>
            <ac:spMk id="101" creationId="{665D392D-19FC-71B5-434C-0ABBBC91FB85}"/>
          </ac:spMkLst>
        </pc:spChg>
        <pc:grpChg chg="mod">
          <ac:chgData name="代數白痴 顧" userId="316db6a4f7ef8138" providerId="LiveId" clId="{3A0E3FD4-101E-465D-9FA3-CB1CD09254D0}" dt="2023-08-12T03:32:05.139" v="903" actId="1035"/>
          <ac:grpSpMkLst>
            <pc:docMk/>
            <pc:sldMk cId="731354489" sldId="387"/>
            <ac:grpSpMk id="5" creationId="{4BAA3B68-1C7B-0A3C-CDE3-3D592655F73E}"/>
          </ac:grpSpMkLst>
        </pc:grpChg>
        <pc:cxnChg chg="add mod">
          <ac:chgData name="代數白痴 顧" userId="316db6a4f7ef8138" providerId="LiveId" clId="{3A0E3FD4-101E-465D-9FA3-CB1CD09254D0}" dt="2023-08-12T06:07:43.934" v="2085" actId="1038"/>
          <ac:cxnSpMkLst>
            <pc:docMk/>
            <pc:sldMk cId="731354489" sldId="387"/>
            <ac:cxnSpMk id="2" creationId="{9EA42F19-E06A-4D1A-D18B-6AF2A278A62A}"/>
          </ac:cxnSpMkLst>
        </pc:cxnChg>
        <pc:cxnChg chg="add mod">
          <ac:chgData name="代數白痴 顧" userId="316db6a4f7ef8138" providerId="LiveId" clId="{3A0E3FD4-101E-465D-9FA3-CB1CD09254D0}" dt="2023-08-12T06:07:26.295" v="2048" actId="1076"/>
          <ac:cxnSpMkLst>
            <pc:docMk/>
            <pc:sldMk cId="731354489" sldId="387"/>
            <ac:cxnSpMk id="6" creationId="{6C03EC8D-3AAC-BEB2-DB20-62327A9D1160}"/>
          </ac:cxnSpMkLst>
        </pc:cxnChg>
        <pc:cxnChg chg="add mod">
          <ac:chgData name="代數白痴 顧" userId="316db6a4f7ef8138" providerId="LiveId" clId="{3A0E3FD4-101E-465D-9FA3-CB1CD09254D0}" dt="2023-08-12T06:08:04.573" v="2087" actId="14100"/>
          <ac:cxnSpMkLst>
            <pc:docMk/>
            <pc:sldMk cId="731354489" sldId="387"/>
            <ac:cxnSpMk id="11" creationId="{32046121-3942-9320-C51C-EF6DD965DA89}"/>
          </ac:cxnSpMkLst>
        </pc:cxnChg>
        <pc:cxnChg chg="mod">
          <ac:chgData name="代數白痴 顧" userId="316db6a4f7ef8138" providerId="LiveId" clId="{3A0E3FD4-101E-465D-9FA3-CB1CD09254D0}" dt="2023-08-12T05:49:28.126" v="1791" actId="1036"/>
          <ac:cxnSpMkLst>
            <pc:docMk/>
            <pc:sldMk cId="731354489" sldId="387"/>
            <ac:cxnSpMk id="84" creationId="{85798A49-4654-BF16-EA6F-C7F808DE531E}"/>
          </ac:cxnSpMkLst>
        </pc:cxnChg>
      </pc:sldChg>
      <pc:sldChg chg="addSp delSp modSp mod modAnim">
        <pc:chgData name="代數白痴 顧" userId="316db6a4f7ef8138" providerId="LiveId" clId="{3A0E3FD4-101E-465D-9FA3-CB1CD09254D0}" dt="2023-08-12T06:06:06.034" v="2045"/>
        <pc:sldMkLst>
          <pc:docMk/>
          <pc:sldMk cId="3686676960" sldId="388"/>
        </pc:sldMkLst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11" creationId="{F91EF903-DAA2-F710-6D00-B17EF2E33BD7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12" creationId="{5E08ADFD-7F7F-2BD4-8E8B-E3409C3671E2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13" creationId="{B2CDEABD-DEDB-D644-4F71-3BAB561A3AA5}"/>
          </ac:spMkLst>
        </pc:spChg>
        <pc:spChg chg="mod">
          <ac:chgData name="代數白痴 顧" userId="316db6a4f7ef8138" providerId="LiveId" clId="{3A0E3FD4-101E-465D-9FA3-CB1CD09254D0}" dt="2023-08-12T04:02:50.137" v="1378" actId="20577"/>
          <ac:spMkLst>
            <pc:docMk/>
            <pc:sldMk cId="3686676960" sldId="388"/>
            <ac:spMk id="23" creationId="{00000000-0000-0000-0000-000000000000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24" creationId="{07FFE9AB-3110-4046-A2E3-65DDA02A8D81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28" creationId="{8F4B70D8-8CD0-C24B-59F5-0E537D4611FE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29" creationId="{B8796DEF-0928-E764-2D18-7736D6AAE9C1}"/>
          </ac:spMkLst>
        </pc:spChg>
        <pc:spChg chg="add mod">
          <ac:chgData name="代數白痴 顧" userId="316db6a4f7ef8138" providerId="LiveId" clId="{3A0E3FD4-101E-465D-9FA3-CB1CD09254D0}" dt="2023-08-12T06:00:38.484" v="1985" actId="1076"/>
          <ac:spMkLst>
            <pc:docMk/>
            <pc:sldMk cId="3686676960" sldId="388"/>
            <ac:spMk id="30" creationId="{6788957C-EF76-AAA1-A15C-E91ACB86EC11}"/>
          </ac:spMkLst>
        </pc:spChg>
        <pc:spChg chg="add mod">
          <ac:chgData name="代數白痴 顧" userId="316db6a4f7ef8138" providerId="LiveId" clId="{3A0E3FD4-101E-465D-9FA3-CB1CD09254D0}" dt="2023-08-12T06:01:21.563" v="2006" actId="1035"/>
          <ac:spMkLst>
            <pc:docMk/>
            <pc:sldMk cId="3686676960" sldId="388"/>
            <ac:spMk id="31" creationId="{3586E56A-7FD1-0BAE-3DE6-E270049EF89F}"/>
          </ac:spMkLst>
        </pc:spChg>
        <pc:spChg chg="add mod">
          <ac:chgData name="代數白痴 顧" userId="316db6a4f7ef8138" providerId="LiveId" clId="{3A0E3FD4-101E-465D-9FA3-CB1CD09254D0}" dt="2023-08-12T06:01:44.613" v="2018" actId="1035"/>
          <ac:spMkLst>
            <pc:docMk/>
            <pc:sldMk cId="3686676960" sldId="388"/>
            <ac:spMk id="32" creationId="{674B3052-BACF-E1D6-59EE-82CDE308107F}"/>
          </ac:spMkLst>
        </pc:spChg>
        <pc:spChg chg="add mod">
          <ac:chgData name="代數白痴 顧" userId="316db6a4f7ef8138" providerId="LiveId" clId="{3A0E3FD4-101E-465D-9FA3-CB1CD09254D0}" dt="2023-08-12T06:02:10.764" v="2031" actId="1076"/>
          <ac:spMkLst>
            <pc:docMk/>
            <pc:sldMk cId="3686676960" sldId="388"/>
            <ac:spMk id="33" creationId="{97AA1785-6AFF-B634-4BEA-2BE1EBD49F52}"/>
          </ac:spMkLst>
        </pc:spChg>
        <pc:spChg chg="mod">
          <ac:chgData name="代數白痴 顧" userId="316db6a4f7ef8138" providerId="LiveId" clId="{3A0E3FD4-101E-465D-9FA3-CB1CD09254D0}" dt="2023-08-12T03:41:26.914" v="1320" actId="20577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3A0E3FD4-101E-465D-9FA3-CB1CD09254D0}" dt="2023-08-12T05:48:35.209" v="1773" actId="1035"/>
          <ac:spMkLst>
            <pc:docMk/>
            <pc:sldMk cId="3686676960" sldId="388"/>
            <ac:spMk id="85" creationId="{FD9877AB-90D9-85AC-8B35-7C59154D6CA1}"/>
          </ac:spMkLst>
        </pc:spChg>
        <pc:spChg chg="mod">
          <ac:chgData name="代數白痴 顧" userId="316db6a4f7ef8138" providerId="LiveId" clId="{3A0E3FD4-101E-465D-9FA3-CB1CD09254D0}" dt="2023-08-12T05:48:35.209" v="1773" actId="1035"/>
          <ac:spMkLst>
            <pc:docMk/>
            <pc:sldMk cId="3686676960" sldId="388"/>
            <ac:spMk id="86" creationId="{7A8B1BF8-834A-95B0-07DE-5087C19188C0}"/>
          </ac:spMkLst>
        </pc:spChg>
        <pc:spChg chg="mod">
          <ac:chgData name="代數白痴 顧" userId="316db6a4f7ef8138" providerId="LiveId" clId="{3A0E3FD4-101E-465D-9FA3-CB1CD09254D0}" dt="2023-08-12T05:48:35.209" v="1773" actId="1035"/>
          <ac:spMkLst>
            <pc:docMk/>
            <pc:sldMk cId="3686676960" sldId="388"/>
            <ac:spMk id="89" creationId="{9E8FE398-ED8E-E5DE-BD50-E0471252FAF6}"/>
          </ac:spMkLst>
        </pc:spChg>
        <pc:graphicFrameChg chg="add del mod modGraphic">
          <ac:chgData name="代數白痴 顧" userId="316db6a4f7ef8138" providerId="LiveId" clId="{3A0E3FD4-101E-465D-9FA3-CB1CD09254D0}" dt="2023-08-12T05:52:41.572" v="1835" actId="478"/>
          <ac:graphicFrameMkLst>
            <pc:docMk/>
            <pc:sldMk cId="3686676960" sldId="388"/>
            <ac:graphicFrameMk id="2" creationId="{FD13A703-3C19-7E22-788C-1DBD34C26186}"/>
          </ac:graphicFrameMkLst>
        </pc:graphicFrameChg>
        <pc:graphicFrameChg chg="add mod modGraphic">
          <ac:chgData name="代數白痴 顧" userId="316db6a4f7ef8138" providerId="LiveId" clId="{3A0E3FD4-101E-465D-9FA3-CB1CD09254D0}" dt="2023-08-12T06:00:15.988" v="1978" actId="1036"/>
          <ac:graphicFrameMkLst>
            <pc:docMk/>
            <pc:sldMk cId="3686676960" sldId="388"/>
            <ac:graphicFrameMk id="6" creationId="{CBB34EDA-89E0-D323-AA2D-E62DD37AD24D}"/>
          </ac:graphicFrameMkLst>
        </pc:graphicFrame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8" creationId="{4210B4B4-9DF4-E664-841B-E30286DF5020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10" creationId="{54165C26-67B7-7F88-9831-D29BA831C836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15" creationId="{13EC3642-5E92-91E8-C7C5-811E8AB020D0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19" creationId="{19BDBEA5-2FF3-CD94-1BF6-DD37A571165E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21" creationId="{41F30F0F-7914-1355-065B-38CFD38E7108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26" creationId="{E76473B6-71AB-BB0D-D87E-70D110138CC5}"/>
          </ac:cxnSpMkLst>
        </pc:cxnChg>
        <pc:cxnChg chg="mod">
          <ac:chgData name="代數白痴 顧" userId="316db6a4f7ef8138" providerId="LiveId" clId="{3A0E3FD4-101E-465D-9FA3-CB1CD09254D0}" dt="2023-08-12T05:48:35.209" v="1773" actId="1035"/>
          <ac:cxnSpMkLst>
            <pc:docMk/>
            <pc:sldMk cId="3686676960" sldId="388"/>
            <ac:cxnSpMk id="84" creationId="{85798A49-4654-BF16-EA6F-C7F808DE531E}"/>
          </ac:cxnSpMkLst>
        </pc:cxnChg>
      </pc:sldChg>
    </pc:docChg>
  </pc:docChgLst>
  <pc:docChgLst>
    <pc:chgData name="代數白痴 顧" userId="316db6a4f7ef8138" providerId="LiveId" clId="{3A4F5B29-B235-4105-BA9E-D77662F0B9A1}"/>
    <pc:docChg chg="custSel modSld">
      <pc:chgData name="代數白痴 顧" userId="316db6a4f7ef8138" providerId="LiveId" clId="{3A4F5B29-B235-4105-BA9E-D77662F0B9A1}" dt="2023-08-21T01:15:44.065" v="2893"/>
      <pc:docMkLst>
        <pc:docMk/>
      </pc:docMkLst>
      <pc:sldChg chg="addSp delSp modSp mod modTransition modAnim modNotesTx">
        <pc:chgData name="代數白痴 顧" userId="316db6a4f7ef8138" providerId="LiveId" clId="{3A4F5B29-B235-4105-BA9E-D77662F0B9A1}" dt="2023-08-21T01:15:44.065" v="2891"/>
        <pc:sldMkLst>
          <pc:docMk/>
          <pc:sldMk cId="754667137" sldId="386"/>
        </pc:sldMkLst>
        <pc:spChg chg="add mod">
          <ac:chgData name="代數白痴 顧" userId="316db6a4f7ef8138" providerId="LiveId" clId="{3A4F5B29-B235-4105-BA9E-D77662F0B9A1}" dt="2023-08-21T01:02:31.380" v="325" actId="1036"/>
          <ac:spMkLst>
            <pc:docMk/>
            <pc:sldMk cId="754667137" sldId="386"/>
            <ac:spMk id="6" creationId="{E57991AD-AF5A-5DAB-1FC1-D4F2A4499E47}"/>
          </ac:spMkLst>
        </pc:spChg>
        <pc:spChg chg="mod">
          <ac:chgData name="代數白痴 顧" userId="316db6a4f7ef8138" providerId="LiveId" clId="{3A4F5B29-B235-4105-BA9E-D77662F0B9A1}" dt="2023-08-21T00:59:33.849" v="256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3A4F5B29-B235-4105-BA9E-D77662F0B9A1}" dt="2023-08-21T00:57:30.900" v="204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3A4F5B29-B235-4105-BA9E-D77662F0B9A1}" dt="2023-08-21T01:13:57.475" v="2774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3A4F5B29-B235-4105-BA9E-D77662F0B9A1}" dt="2023-08-21T00:58:14.725" v="222" actId="20577"/>
          <ac:spMkLst>
            <pc:docMk/>
            <pc:sldMk cId="754667137" sldId="386"/>
            <ac:spMk id="101" creationId="{665D392D-19FC-71B5-434C-0ABBBC91FB85}"/>
          </ac:spMkLst>
        </pc:spChg>
        <pc:picChg chg="add mod">
          <ac:chgData name="代數白痴 顧" userId="316db6a4f7ef8138" providerId="LiveId" clId="{3A4F5B29-B235-4105-BA9E-D77662F0B9A1}" dt="2023-08-21T00:57:45.159" v="216" actId="1035"/>
          <ac:picMkLst>
            <pc:docMk/>
            <pc:sldMk cId="754667137" sldId="386"/>
            <ac:picMk id="5" creationId="{D83FD19A-348B-AF10-C630-722FBF41D9D8}"/>
          </ac:picMkLst>
        </pc:picChg>
        <pc:cxnChg chg="del">
          <ac:chgData name="代數白痴 顧" userId="316db6a4f7ef8138" providerId="LiveId" clId="{3A4F5B29-B235-4105-BA9E-D77662F0B9A1}" dt="2023-08-21T01:14:50.757" v="2881" actId="478"/>
          <ac:cxnSpMkLst>
            <pc:docMk/>
            <pc:sldMk cId="754667137" sldId="386"/>
            <ac:cxnSpMk id="3" creationId="{B94FEDC2-0CA5-31AC-C2E1-FDBE1697F254}"/>
          </ac:cxnSpMkLst>
        </pc:cxnChg>
        <pc:cxnChg chg="del">
          <ac:chgData name="代數白痴 顧" userId="316db6a4f7ef8138" providerId="LiveId" clId="{3A4F5B29-B235-4105-BA9E-D77662F0B9A1}" dt="2023-08-21T01:14:51.917" v="2882" actId="478"/>
          <ac:cxnSpMkLst>
            <pc:docMk/>
            <pc:sldMk cId="754667137" sldId="386"/>
            <ac:cxnSpMk id="4" creationId="{429E2247-0303-26A0-3495-21943F2A7823}"/>
          </ac:cxnSpMkLst>
        </pc:cxnChg>
      </pc:sldChg>
      <pc:sldChg chg="modTransition">
        <pc:chgData name="代數白痴 顧" userId="316db6a4f7ef8138" providerId="LiveId" clId="{3A4F5B29-B235-4105-BA9E-D77662F0B9A1}" dt="2023-08-21T01:15:44.065" v="2893"/>
        <pc:sldMkLst>
          <pc:docMk/>
          <pc:sldMk cId="731354489" sldId="387"/>
        </pc:sldMkLst>
      </pc:sldChg>
      <pc:sldChg chg="modTransition">
        <pc:chgData name="代數白痴 顧" userId="316db6a4f7ef8138" providerId="LiveId" clId="{3A4F5B29-B235-4105-BA9E-D77662F0B9A1}" dt="2023-08-21T01:15:44.065" v="2892"/>
        <pc:sldMkLst>
          <pc:docMk/>
          <pc:sldMk cId="3686676960" sldId="388"/>
        </pc:sldMkLst>
      </pc:sldChg>
      <pc:sldChg chg="modSp mod modTransition modNotesTx">
        <pc:chgData name="代數白痴 顧" userId="316db6a4f7ef8138" providerId="LiveId" clId="{3A4F5B29-B235-4105-BA9E-D77662F0B9A1}" dt="2023-08-21T01:15:44.065" v="2890"/>
        <pc:sldMkLst>
          <pc:docMk/>
          <pc:sldMk cId="151402070" sldId="390"/>
        </pc:sldMkLst>
        <pc:spChg chg="mod">
          <ac:chgData name="代數白痴 顧" userId="316db6a4f7ef8138" providerId="LiveId" clId="{3A4F5B29-B235-4105-BA9E-D77662F0B9A1}" dt="2023-08-21T00:54:30.561" v="27" actId="20577"/>
          <ac:spMkLst>
            <pc:docMk/>
            <pc:sldMk cId="151402070" sldId="390"/>
            <ac:spMk id="2" creationId="{2ED883B7-7BB5-3569-0000-ECC75BEFD414}"/>
          </ac:spMkLst>
        </pc:spChg>
      </pc:sldChg>
    </pc:docChg>
  </pc:docChgLst>
  <pc:docChgLst>
    <pc:chgData name="代數白痴 顧" userId="316db6a4f7ef8138" providerId="LiveId" clId="{F16EB538-B155-48B3-9940-6304F2EDD228}"/>
    <pc:docChg chg="undo custSel delSld modSld">
      <pc:chgData name="代數白痴 顧" userId="316db6a4f7ef8138" providerId="LiveId" clId="{F16EB538-B155-48B3-9940-6304F2EDD228}" dt="2023-09-18T01:16:10.255" v="2508" actId="6549"/>
      <pc:docMkLst>
        <pc:docMk/>
      </pc:docMkLst>
      <pc:sldChg chg="addSp delSp modSp mod modTransition">
        <pc:chgData name="代數白痴 顧" userId="316db6a4f7ef8138" providerId="LiveId" clId="{F16EB538-B155-48B3-9940-6304F2EDD228}" dt="2023-09-18T00:49:58.500" v="2380" actId="20577"/>
        <pc:sldMkLst>
          <pc:docMk/>
          <pc:sldMk cId="754667137" sldId="386"/>
        </pc:sldMkLst>
        <pc:spChg chg="mod">
          <ac:chgData name="代數白痴 顧" userId="316db6a4f7ef8138" providerId="LiveId" clId="{F16EB538-B155-48B3-9940-6304F2EDD228}" dt="2023-09-18T00:49:22.088" v="2325" actId="1036"/>
          <ac:spMkLst>
            <pc:docMk/>
            <pc:sldMk cId="754667137" sldId="386"/>
            <ac:spMk id="4" creationId="{E5730BC6-E654-981A-9B87-D7C8F3C79FA3}"/>
          </ac:spMkLst>
        </pc:spChg>
        <pc:spChg chg="mod">
          <ac:chgData name="代數白痴 顧" userId="316db6a4f7ef8138" providerId="LiveId" clId="{F16EB538-B155-48B3-9940-6304F2EDD228}" dt="2023-09-18T00:49:22.088" v="2325" actId="1036"/>
          <ac:spMkLst>
            <pc:docMk/>
            <pc:sldMk cId="754667137" sldId="386"/>
            <ac:spMk id="5" creationId="{CC5A7EF0-FD21-08A9-EADE-48C3EC7D720C}"/>
          </ac:spMkLst>
        </pc:spChg>
        <pc:spChg chg="mod">
          <ac:chgData name="代數白痴 顧" userId="316db6a4f7ef8138" providerId="LiveId" clId="{F16EB538-B155-48B3-9940-6304F2EDD228}" dt="2023-09-18T00:49:22.088" v="2325" actId="1036"/>
          <ac:spMkLst>
            <pc:docMk/>
            <pc:sldMk cId="754667137" sldId="386"/>
            <ac:spMk id="6" creationId="{B284D2DF-84E8-8484-4F12-876A75462028}"/>
          </ac:spMkLst>
        </pc:spChg>
        <pc:spChg chg="mod">
          <ac:chgData name="代數白痴 顧" userId="316db6a4f7ef8138" providerId="LiveId" clId="{F16EB538-B155-48B3-9940-6304F2EDD228}" dt="2023-09-18T00:49:05.187" v="2305" actId="113"/>
          <ac:spMkLst>
            <pc:docMk/>
            <pc:sldMk cId="754667137" sldId="386"/>
            <ac:spMk id="7" creationId="{2B5661D1-55FD-C7DF-C0DB-B44FE431040C}"/>
          </ac:spMkLst>
        </pc:spChg>
        <pc:spChg chg="del">
          <ac:chgData name="代數白痴 顧" userId="316db6a4f7ef8138" providerId="LiveId" clId="{F16EB538-B155-48B3-9940-6304F2EDD228}" dt="2023-09-18T00:42:06.305" v="1495" actId="478"/>
          <ac:spMkLst>
            <pc:docMk/>
            <pc:sldMk cId="754667137" sldId="386"/>
            <ac:spMk id="18" creationId="{66531E10-27A9-F5A1-FAD0-19CECCDB80F9}"/>
          </ac:spMkLst>
        </pc:spChg>
        <pc:spChg chg="del">
          <ac:chgData name="代數白痴 顧" userId="316db6a4f7ef8138" providerId="LiveId" clId="{F16EB538-B155-48B3-9940-6304F2EDD228}" dt="2023-09-18T00:42:05.457" v="1494" actId="478"/>
          <ac:spMkLst>
            <pc:docMk/>
            <pc:sldMk cId="754667137" sldId="386"/>
            <ac:spMk id="19" creationId="{1AE62EED-114F-1275-3DDC-B69DEAACB1B6}"/>
          </ac:spMkLst>
        </pc:spChg>
        <pc:spChg chg="del">
          <ac:chgData name="代數白痴 顧" userId="316db6a4f7ef8138" providerId="LiveId" clId="{F16EB538-B155-48B3-9940-6304F2EDD228}" dt="2023-09-18T00:42:07.459" v="1497" actId="478"/>
          <ac:spMkLst>
            <pc:docMk/>
            <pc:sldMk cId="754667137" sldId="386"/>
            <ac:spMk id="20" creationId="{CCE25FEC-A03E-2BFF-C4CE-3F2E66BD0758}"/>
          </ac:spMkLst>
        </pc:spChg>
        <pc:spChg chg="mod">
          <ac:chgData name="代數白痴 顧" userId="316db6a4f7ef8138" providerId="LiveId" clId="{F16EB538-B155-48B3-9940-6304F2EDD228}" dt="2023-09-18T00:49:58.500" v="2380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F16EB538-B155-48B3-9940-6304F2EDD228}" dt="2023-09-18T00:49:42.244" v="2355" actId="115"/>
          <ac:spMkLst>
            <pc:docMk/>
            <pc:sldMk cId="754667137" sldId="386"/>
            <ac:spMk id="60" creationId="{90ECAF3B-FFFF-A531-AFBE-31708C7D891C}"/>
          </ac:spMkLst>
        </pc:spChg>
        <pc:grpChg chg="add mod">
          <ac:chgData name="代數白痴 顧" userId="316db6a4f7ef8138" providerId="LiveId" clId="{F16EB538-B155-48B3-9940-6304F2EDD228}" dt="2023-09-18T00:46:23.982" v="2189"/>
          <ac:grpSpMkLst>
            <pc:docMk/>
            <pc:sldMk cId="754667137" sldId="386"/>
            <ac:grpSpMk id="2" creationId="{46021E24-AA17-FC5B-46A5-98AF2520B5B1}"/>
          </ac:grpSpMkLst>
        </pc:grpChg>
        <pc:picChg chg="del">
          <ac:chgData name="代數白痴 顧" userId="316db6a4f7ef8138" providerId="LiveId" clId="{F16EB538-B155-48B3-9940-6304F2EDD228}" dt="2023-09-18T00:42:06.788" v="1496" actId="478"/>
          <ac:picMkLst>
            <pc:docMk/>
            <pc:sldMk cId="754667137" sldId="386"/>
            <ac:picMk id="11" creationId="{351B3F03-F063-A559-E80D-39DF8B30B772}"/>
          </ac:picMkLst>
        </pc:picChg>
        <pc:picChg chg="del">
          <ac:chgData name="代數白痴 顧" userId="316db6a4f7ef8138" providerId="LiveId" clId="{F16EB538-B155-48B3-9940-6304F2EDD228}" dt="2023-09-18T00:42:04.157" v="1492" actId="478"/>
          <ac:picMkLst>
            <pc:docMk/>
            <pc:sldMk cId="754667137" sldId="386"/>
            <ac:picMk id="13" creationId="{F9551756-84C3-55C7-3205-35363A4FBD92}"/>
          </ac:picMkLst>
        </pc:picChg>
        <pc:picChg chg="del">
          <ac:chgData name="代數白痴 顧" userId="316db6a4f7ef8138" providerId="LiveId" clId="{F16EB538-B155-48B3-9940-6304F2EDD228}" dt="2023-09-18T00:42:04.625" v="1493" actId="478"/>
          <ac:picMkLst>
            <pc:docMk/>
            <pc:sldMk cId="754667137" sldId="386"/>
            <ac:picMk id="17" creationId="{5FEC8882-BC5A-61F4-C21C-D0686E1C4681}"/>
          </ac:picMkLst>
        </pc:picChg>
        <pc:cxnChg chg="mod">
          <ac:chgData name="代數白痴 顧" userId="316db6a4f7ef8138" providerId="LiveId" clId="{F16EB538-B155-48B3-9940-6304F2EDD228}" dt="2023-09-18T00:49:22.088" v="2325" actId="1036"/>
          <ac:cxnSpMkLst>
            <pc:docMk/>
            <pc:sldMk cId="754667137" sldId="386"/>
            <ac:cxnSpMk id="3" creationId="{2E82E291-E6A1-F825-348A-313E35BC2936}"/>
          </ac:cxnSpMkLst>
        </pc:cxnChg>
      </pc:sldChg>
      <pc:sldChg chg="modSp mod modTransition">
        <pc:chgData name="代數白痴 顧" userId="316db6a4f7ef8138" providerId="LiveId" clId="{F16EB538-B155-48B3-9940-6304F2EDD228}" dt="2023-09-18T01:00:03.248" v="2473" actId="20577"/>
        <pc:sldMkLst>
          <pc:docMk/>
          <pc:sldMk cId="731354489" sldId="387"/>
        </pc:sldMkLst>
        <pc:spChg chg="mod">
          <ac:chgData name="代數白痴 顧" userId="316db6a4f7ef8138" providerId="LiveId" clId="{F16EB538-B155-48B3-9940-6304F2EDD228}" dt="2023-09-18T00:41:56.047" v="1491" actId="1035"/>
          <ac:spMkLst>
            <pc:docMk/>
            <pc:sldMk cId="731354489" sldId="387"/>
            <ac:spMk id="7" creationId="{B0096290-3663-9075-B956-0AE9868927D8}"/>
          </ac:spMkLst>
        </pc:spChg>
        <pc:spChg chg="mod">
          <ac:chgData name="代數白痴 顧" userId="316db6a4f7ef8138" providerId="LiveId" clId="{F16EB538-B155-48B3-9940-6304F2EDD228}" dt="2023-09-18T00:41:56.047" v="1491" actId="1035"/>
          <ac:spMkLst>
            <pc:docMk/>
            <pc:sldMk cId="731354489" sldId="387"/>
            <ac:spMk id="9" creationId="{8AA9346C-DDDA-D585-DDA6-CC633F82C8F8}"/>
          </ac:spMkLst>
        </pc:spChg>
        <pc:spChg chg="mod">
          <ac:chgData name="代數白痴 顧" userId="316db6a4f7ef8138" providerId="LiveId" clId="{F16EB538-B155-48B3-9940-6304F2EDD228}" dt="2023-09-18T01:00:03.248" v="2473" actId="2057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F16EB538-B155-48B3-9940-6304F2EDD228}" dt="2023-09-18T00:31:05.496" v="798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F16EB538-B155-48B3-9940-6304F2EDD228}" dt="2023-09-18T00:35:08.775" v="1192" actId="947"/>
          <ac:spMkLst>
            <pc:docMk/>
            <pc:sldMk cId="731354489" sldId="387"/>
            <ac:spMk id="60" creationId="{90ECAF3B-FFFF-A531-AFBE-31708C7D891C}"/>
          </ac:spMkLst>
        </pc:spChg>
        <pc:cxnChg chg="mod">
          <ac:chgData name="代數白痴 顧" userId="316db6a4f7ef8138" providerId="LiveId" clId="{F16EB538-B155-48B3-9940-6304F2EDD228}" dt="2023-09-18T00:41:46.799" v="1461" actId="1036"/>
          <ac:cxnSpMkLst>
            <pc:docMk/>
            <pc:sldMk cId="731354489" sldId="387"/>
            <ac:cxnSpMk id="6" creationId="{A7B11E46-14D2-3034-B912-07129D071934}"/>
          </ac:cxnSpMkLst>
        </pc:cxnChg>
      </pc:sldChg>
      <pc:sldChg chg="modSp mod modTransition modNotesTx">
        <pc:chgData name="代數白痴 顧" userId="316db6a4f7ef8138" providerId="LiveId" clId="{F16EB538-B155-48B3-9940-6304F2EDD228}" dt="2023-09-18T01:16:10.255" v="2508" actId="6549"/>
        <pc:sldMkLst>
          <pc:docMk/>
          <pc:sldMk cId="151402070" sldId="390"/>
        </pc:sldMkLst>
        <pc:spChg chg="mod">
          <ac:chgData name="代數白痴 顧" userId="316db6a4f7ef8138" providerId="LiveId" clId="{F16EB538-B155-48B3-9940-6304F2EDD228}" dt="2023-09-15T07:35:41.643" v="13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Sp mod modTransition">
        <pc:chgData name="代數白痴 顧" userId="316db6a4f7ef8138" providerId="LiveId" clId="{F16EB538-B155-48B3-9940-6304F2EDD228}" dt="2023-09-18T00:36:02.645" v="1194"/>
        <pc:sldMkLst>
          <pc:docMk/>
          <pc:sldMk cId="2267038628" sldId="392"/>
        </pc:sldMkLst>
        <pc:spChg chg="mod">
          <ac:chgData name="代數白痴 顧" userId="316db6a4f7ef8138" providerId="LiveId" clId="{F16EB538-B155-48B3-9940-6304F2EDD228}" dt="2023-09-18T00:25:57.071" v="766" actId="1035"/>
          <ac:spMkLst>
            <pc:docMk/>
            <pc:sldMk cId="2267038628" sldId="392"/>
            <ac:spMk id="6" creationId="{A3EF502E-F5C4-413C-AFDD-06B7D6CFAEAE}"/>
          </ac:spMkLst>
        </pc:spChg>
        <pc:spChg chg="mod">
          <ac:chgData name="代數白痴 顧" userId="316db6a4f7ef8138" providerId="LiveId" clId="{F16EB538-B155-48B3-9940-6304F2EDD228}" dt="2023-09-18T00:25:57.071" v="766" actId="1035"/>
          <ac:spMkLst>
            <pc:docMk/>
            <pc:sldMk cId="2267038628" sldId="392"/>
            <ac:spMk id="8" creationId="{B7080E07-AD10-810E-BE74-3E3D9DFEAA34}"/>
          </ac:spMkLst>
        </pc:spChg>
        <pc:spChg chg="mod">
          <ac:chgData name="代數白痴 顧" userId="316db6a4f7ef8138" providerId="LiveId" clId="{F16EB538-B155-48B3-9940-6304F2EDD228}" dt="2023-09-18T00:25:57.071" v="766" actId="1035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F16EB538-B155-48B3-9940-6304F2EDD228}" dt="2023-09-18T00:25:30.461" v="730" actId="20577"/>
          <ac:spMkLst>
            <pc:docMk/>
            <pc:sldMk cId="2267038628" sldId="392"/>
            <ac:spMk id="10" creationId="{3DE5A842-2134-9639-2AC0-310AE1A246E8}"/>
          </ac:spMkLst>
        </pc:spChg>
        <pc:spChg chg="mod">
          <ac:chgData name="代數白痴 顧" userId="316db6a4f7ef8138" providerId="LiveId" clId="{F16EB538-B155-48B3-9940-6304F2EDD228}" dt="2023-09-18T00:26:13.379" v="767" actId="20577"/>
          <ac:spMkLst>
            <pc:docMk/>
            <pc:sldMk cId="2267038628" sldId="392"/>
            <ac:spMk id="23" creationId="{00000000-0000-0000-0000-000000000000}"/>
          </ac:spMkLst>
        </pc:spChg>
        <pc:spChg chg="mod">
          <ac:chgData name="代數白痴 顧" userId="316db6a4f7ef8138" providerId="LiveId" clId="{F16EB538-B155-48B3-9940-6304F2EDD228}" dt="2023-09-15T07:37:53.820" v="313" actId="113"/>
          <ac:spMkLst>
            <pc:docMk/>
            <pc:sldMk cId="2267038628" sldId="392"/>
            <ac:spMk id="60" creationId="{90ECAF3B-FFFF-A531-AFBE-31708C7D891C}"/>
          </ac:spMkLst>
        </pc:spChg>
        <pc:cxnChg chg="mod">
          <ac:chgData name="代數白痴 顧" userId="316db6a4f7ef8138" providerId="LiveId" clId="{F16EB538-B155-48B3-9940-6304F2EDD228}" dt="2023-09-18T00:25:57.071" v="766" actId="1035"/>
          <ac:cxnSpMkLst>
            <pc:docMk/>
            <pc:sldMk cId="2267038628" sldId="392"/>
            <ac:cxnSpMk id="4" creationId="{83F64235-E818-7663-F7B2-DBAE45A493C5}"/>
          </ac:cxnSpMkLst>
        </pc:cxnChg>
      </pc:sldChg>
      <pc:sldChg chg="addSp delSp del mod modTransition">
        <pc:chgData name="代數白痴 顧" userId="316db6a4f7ef8138" providerId="LiveId" clId="{F16EB538-B155-48B3-9940-6304F2EDD228}" dt="2023-09-18T01:15:48.914" v="2476" actId="2696"/>
        <pc:sldMkLst>
          <pc:docMk/>
          <pc:sldMk cId="1886113160" sldId="393"/>
        </pc:sldMkLst>
        <pc:picChg chg="add del">
          <ac:chgData name="代數白痴 顧" userId="316db6a4f7ef8138" providerId="LiveId" clId="{F16EB538-B155-48B3-9940-6304F2EDD228}" dt="2023-09-18T01:00:06.488" v="2475" actId="478"/>
          <ac:picMkLst>
            <pc:docMk/>
            <pc:sldMk cId="1886113160" sldId="393"/>
            <ac:picMk id="3" creationId="{BEB56310-DCEB-011E-D39D-F9482C220053}"/>
          </ac:picMkLst>
        </pc:picChg>
      </pc:sldChg>
    </pc:docChg>
  </pc:docChgLst>
  <pc:docChgLst>
    <pc:chgData name="代數白痴 顧" userId="316db6a4f7ef8138" providerId="LiveId" clId="{1536B497-2607-4580-A2F5-02860F073CFB}"/>
    <pc:docChg chg="custSel modSld sldOrd">
      <pc:chgData name="代數白痴 顧" userId="316db6a4f7ef8138" providerId="LiveId" clId="{1536B497-2607-4580-A2F5-02860F073CFB}" dt="2023-07-17T00:14:20.587" v="3050" actId="20577"/>
      <pc:docMkLst>
        <pc:docMk/>
      </pc:docMkLst>
      <pc:sldChg chg="addSp modSp modAnim modNotesTx">
        <pc:chgData name="代數白痴 顧" userId="316db6a4f7ef8138" providerId="LiveId" clId="{1536B497-2607-4580-A2F5-02860F073CFB}" dt="2023-07-17T00:14:20.587" v="3050" actId="20577"/>
        <pc:sldMkLst>
          <pc:docMk/>
          <pc:sldMk cId="2328187967" sldId="380"/>
        </pc:sldMkLst>
        <pc:spChg chg="mod">
          <ac:chgData name="代數白痴 顧" userId="316db6a4f7ef8138" providerId="LiveId" clId="{1536B497-2607-4580-A2F5-02860F073CFB}" dt="2023-07-16T23:57:07.453" v="2374" actId="164"/>
          <ac:spMkLst>
            <pc:docMk/>
            <pc:sldMk cId="2328187967" sldId="380"/>
            <ac:spMk id="50" creationId="{003B6F30-0BFE-9AD2-C7AD-BCFC1BDC751A}"/>
          </ac:spMkLst>
        </pc:spChg>
        <pc:spChg chg="mod">
          <ac:chgData name="代數白痴 顧" userId="316db6a4f7ef8138" providerId="LiveId" clId="{1536B497-2607-4580-A2F5-02860F073CFB}" dt="2023-07-16T23:57:07.453" v="2374" actId="164"/>
          <ac:spMkLst>
            <pc:docMk/>
            <pc:sldMk cId="2328187967" sldId="380"/>
            <ac:spMk id="57" creationId="{74FFF650-38FA-D00F-335A-0FDBEE37E0F6}"/>
          </ac:spMkLst>
        </pc:spChg>
        <pc:spChg chg="mod">
          <ac:chgData name="代數白痴 顧" userId="316db6a4f7ef8138" providerId="LiveId" clId="{1536B497-2607-4580-A2F5-02860F073CFB}" dt="2023-07-16T23:57:07.453" v="2374" actId="164"/>
          <ac:spMkLst>
            <pc:docMk/>
            <pc:sldMk cId="2328187967" sldId="380"/>
            <ac:spMk id="58" creationId="{F203158C-DDA1-BA89-0D55-7B61C5744E32}"/>
          </ac:spMkLst>
        </pc:spChg>
        <pc:grpChg chg="add mod">
          <ac:chgData name="代數白痴 顧" userId="316db6a4f7ef8138" providerId="LiveId" clId="{1536B497-2607-4580-A2F5-02860F073CFB}" dt="2023-07-16T23:57:07.453" v="2374" actId="164"/>
          <ac:grpSpMkLst>
            <pc:docMk/>
            <pc:sldMk cId="2328187967" sldId="380"/>
            <ac:grpSpMk id="3" creationId="{6570DCDE-BA9E-79A7-AF52-E02C17486A0E}"/>
          </ac:grpSpMkLst>
        </pc:grpChg>
        <pc:cxnChg chg="mod">
          <ac:chgData name="代數白痴 顧" userId="316db6a4f7ef8138" providerId="LiveId" clId="{1536B497-2607-4580-A2F5-02860F073CFB}" dt="2023-07-16T23:57:07.453" v="2374" actId="164"/>
          <ac:cxnSpMkLst>
            <pc:docMk/>
            <pc:sldMk cId="2328187967" sldId="380"/>
            <ac:cxnSpMk id="42" creationId="{16D34172-2E9C-9037-DF12-A2BF01D7CB78}"/>
          </ac:cxnSpMkLst>
        </pc:cxnChg>
        <pc:cxnChg chg="mod">
          <ac:chgData name="代數白痴 顧" userId="316db6a4f7ef8138" providerId="LiveId" clId="{1536B497-2607-4580-A2F5-02860F073CFB}" dt="2023-07-16T23:57:07.453" v="2374" actId="164"/>
          <ac:cxnSpMkLst>
            <pc:docMk/>
            <pc:sldMk cId="2328187967" sldId="380"/>
            <ac:cxnSpMk id="49" creationId="{E2345C87-4419-8590-BC84-0D52756A3E73}"/>
          </ac:cxnSpMkLst>
        </pc:cxnChg>
        <pc:cxnChg chg="mod">
          <ac:chgData name="代數白痴 顧" userId="316db6a4f7ef8138" providerId="LiveId" clId="{1536B497-2607-4580-A2F5-02860F073CFB}" dt="2023-07-16T23:57:07.453" v="2374" actId="164"/>
          <ac:cxnSpMkLst>
            <pc:docMk/>
            <pc:sldMk cId="2328187967" sldId="380"/>
            <ac:cxnSpMk id="54" creationId="{FB4173BA-D90A-6088-259D-4E8A078CFB00}"/>
          </ac:cxnSpMkLst>
        </pc:cxnChg>
        <pc:cxnChg chg="mod">
          <ac:chgData name="代數白痴 顧" userId="316db6a4f7ef8138" providerId="LiveId" clId="{1536B497-2607-4580-A2F5-02860F073CFB}" dt="2023-07-16T23:57:07.453" v="2374" actId="164"/>
          <ac:cxnSpMkLst>
            <pc:docMk/>
            <pc:sldMk cId="2328187967" sldId="380"/>
            <ac:cxnSpMk id="55" creationId="{2EA0A479-F120-76DC-4B0D-B094B225BD9D}"/>
          </ac:cxnSpMkLst>
        </pc:cxnChg>
      </pc:sldChg>
      <pc:sldChg chg="addSp delSp modSp mod ord modAnim modNotesTx">
        <pc:chgData name="代數白痴 顧" userId="316db6a4f7ef8138" providerId="LiveId" clId="{1536B497-2607-4580-A2F5-02860F073CFB}" dt="2023-07-16T23:55:24.349" v="2313"/>
        <pc:sldMkLst>
          <pc:docMk/>
          <pc:sldMk cId="1787025739" sldId="381"/>
        </pc:sldMkLst>
        <pc:spChg chg="add mod">
          <ac:chgData name="代數白痴 顧" userId="316db6a4f7ef8138" providerId="LiveId" clId="{1536B497-2607-4580-A2F5-02860F073CFB}" dt="2023-07-16T23:45:44.666" v="423" actId="164"/>
          <ac:spMkLst>
            <pc:docMk/>
            <pc:sldMk cId="1787025739" sldId="381"/>
            <ac:spMk id="10" creationId="{BBDBB73F-CE8A-B3BE-B2CA-495E56A24D3E}"/>
          </ac:spMkLst>
        </pc:spChg>
        <pc:spChg chg="add mod">
          <ac:chgData name="代數白痴 顧" userId="316db6a4f7ef8138" providerId="LiveId" clId="{1536B497-2607-4580-A2F5-02860F073CFB}" dt="2023-07-16T23:45:44.666" v="423" actId="164"/>
          <ac:spMkLst>
            <pc:docMk/>
            <pc:sldMk cId="1787025739" sldId="381"/>
            <ac:spMk id="11" creationId="{50506189-4E90-9C78-DA37-711247CC0FC3}"/>
          </ac:spMkLst>
        </pc:spChg>
        <pc:spChg chg="add mod">
          <ac:chgData name="代數白痴 顧" userId="316db6a4f7ef8138" providerId="LiveId" clId="{1536B497-2607-4580-A2F5-02860F073CFB}" dt="2023-07-16T23:45:44.666" v="423" actId="164"/>
          <ac:spMkLst>
            <pc:docMk/>
            <pc:sldMk cId="1787025739" sldId="381"/>
            <ac:spMk id="13" creationId="{31EA800E-15F5-2874-E6BB-7020901E41F1}"/>
          </ac:spMkLst>
        </pc:spChg>
        <pc:spChg chg="add mod">
          <ac:chgData name="代數白痴 顧" userId="316db6a4f7ef8138" providerId="LiveId" clId="{1536B497-2607-4580-A2F5-02860F073CFB}" dt="2023-07-16T23:45:44.666" v="423" actId="164"/>
          <ac:spMkLst>
            <pc:docMk/>
            <pc:sldMk cId="1787025739" sldId="381"/>
            <ac:spMk id="14" creationId="{D92FA005-09F6-26D9-29E8-E82D03C57150}"/>
          </ac:spMkLst>
        </pc:spChg>
        <pc:spChg chg="add mod">
          <ac:chgData name="代數白痴 顧" userId="316db6a4f7ef8138" providerId="LiveId" clId="{1536B497-2607-4580-A2F5-02860F073CFB}" dt="2023-07-16T23:44:45.283" v="414" actId="692"/>
          <ac:spMkLst>
            <pc:docMk/>
            <pc:sldMk cId="1787025739" sldId="381"/>
            <ac:spMk id="16" creationId="{820E319E-B702-D180-C250-5FDDCF87A381}"/>
          </ac:spMkLst>
        </pc:spChg>
        <pc:spChg chg="add mod">
          <ac:chgData name="代數白痴 顧" userId="316db6a4f7ef8138" providerId="LiveId" clId="{1536B497-2607-4580-A2F5-02860F073CFB}" dt="2023-07-16T23:45:04.785" v="422" actId="1076"/>
          <ac:spMkLst>
            <pc:docMk/>
            <pc:sldMk cId="1787025739" sldId="381"/>
            <ac:spMk id="17" creationId="{43BC5D8C-0AFF-4703-AB0C-266BE47A70F1}"/>
          </ac:spMkLst>
        </pc:spChg>
        <pc:spChg chg="add mod">
          <ac:chgData name="代數白痴 顧" userId="316db6a4f7ef8138" providerId="LiveId" clId="{1536B497-2607-4580-A2F5-02860F073CFB}" dt="2023-07-16T23:49:21.841" v="1067" actId="113"/>
          <ac:spMkLst>
            <pc:docMk/>
            <pc:sldMk cId="1787025739" sldId="381"/>
            <ac:spMk id="20" creationId="{A3FB830B-771B-E0FE-E89E-71C9D14A0C52}"/>
          </ac:spMkLst>
        </pc:spChg>
        <pc:spChg chg="mod">
          <ac:chgData name="代數白痴 顧" userId="316db6a4f7ef8138" providerId="LiveId" clId="{1536B497-2607-4580-A2F5-02860F073CFB}" dt="2023-07-16T23:41:29.514" v="313" actId="113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1536B497-2607-4580-A2F5-02860F073CFB}" dt="2023-07-16T23:40:54.288" v="308" actId="20577"/>
          <ac:spMkLst>
            <pc:docMk/>
            <pc:sldMk cId="1787025739" sldId="381"/>
            <ac:spMk id="101" creationId="{665D392D-19FC-71B5-434C-0ABBBC91FB85}"/>
          </ac:spMkLst>
        </pc:spChg>
        <pc:grpChg chg="add mod">
          <ac:chgData name="代數白痴 顧" userId="316db6a4f7ef8138" providerId="LiveId" clId="{1536B497-2607-4580-A2F5-02860F073CFB}" dt="2023-07-16T23:45:51.462" v="424" actId="164"/>
          <ac:grpSpMkLst>
            <pc:docMk/>
            <pc:sldMk cId="1787025739" sldId="381"/>
            <ac:grpSpMk id="18" creationId="{CCAAB4E5-F67B-E2FB-DBE5-171B9F5D4120}"/>
          </ac:grpSpMkLst>
        </pc:grpChg>
        <pc:grpChg chg="add mod">
          <ac:chgData name="代數白痴 顧" userId="316db6a4f7ef8138" providerId="LiveId" clId="{1536B497-2607-4580-A2F5-02860F073CFB}" dt="2023-07-16T23:45:51.462" v="424" actId="164"/>
          <ac:grpSpMkLst>
            <pc:docMk/>
            <pc:sldMk cId="1787025739" sldId="381"/>
            <ac:grpSpMk id="19" creationId="{1B8250F5-475F-721B-4961-F7F4932DDAE0}"/>
          </ac:grpSpMkLst>
        </pc:grpChg>
        <pc:cxnChg chg="add mod">
          <ac:chgData name="代數白痴 顧" userId="316db6a4f7ef8138" providerId="LiveId" clId="{1536B497-2607-4580-A2F5-02860F073CFB}" dt="2023-07-16T23:45:51.462" v="424" actId="164"/>
          <ac:cxnSpMkLst>
            <pc:docMk/>
            <pc:sldMk cId="1787025739" sldId="381"/>
            <ac:cxnSpMk id="4" creationId="{4D9D6C19-A1E3-A84D-1CCD-9FE9135565CE}"/>
          </ac:cxnSpMkLst>
        </pc:cxnChg>
        <pc:cxnChg chg="add mod">
          <ac:chgData name="代數白痴 顧" userId="316db6a4f7ef8138" providerId="LiveId" clId="{1536B497-2607-4580-A2F5-02860F073CFB}" dt="2023-07-16T23:45:44.666" v="423" actId="164"/>
          <ac:cxnSpMkLst>
            <pc:docMk/>
            <pc:sldMk cId="1787025739" sldId="381"/>
            <ac:cxnSpMk id="6" creationId="{32A6FD81-D544-64C8-7665-65456ACD4500}"/>
          </ac:cxnSpMkLst>
        </pc:cxnChg>
        <pc:cxnChg chg="add mod">
          <ac:chgData name="代數白痴 顧" userId="316db6a4f7ef8138" providerId="LiveId" clId="{1536B497-2607-4580-A2F5-02860F073CFB}" dt="2023-07-16T23:45:44.666" v="423" actId="164"/>
          <ac:cxnSpMkLst>
            <pc:docMk/>
            <pc:sldMk cId="1787025739" sldId="381"/>
            <ac:cxnSpMk id="8" creationId="{B6C46518-B61A-B29E-FE79-F854BBAC80F2}"/>
          </ac:cxnSpMkLst>
        </pc:cxnChg>
        <pc:cxnChg chg="add del mod">
          <ac:chgData name="代數白痴 顧" userId="316db6a4f7ef8138" providerId="LiveId" clId="{1536B497-2607-4580-A2F5-02860F073CFB}" dt="2023-07-16T23:42:46.418" v="338" actId="478"/>
          <ac:cxnSpMkLst>
            <pc:docMk/>
            <pc:sldMk cId="1787025739" sldId="381"/>
            <ac:cxnSpMk id="9" creationId="{64AC823C-0AD1-3447-CE12-DC21D094FA25}"/>
          </ac:cxnSpMkLst>
        </pc:cxnChg>
        <pc:cxnChg chg="add del mod">
          <ac:chgData name="代數白痴 顧" userId="316db6a4f7ef8138" providerId="LiveId" clId="{1536B497-2607-4580-A2F5-02860F073CFB}" dt="2023-07-16T23:43:39.489" v="367" actId="478"/>
          <ac:cxnSpMkLst>
            <pc:docMk/>
            <pc:sldMk cId="1787025739" sldId="381"/>
            <ac:cxnSpMk id="12" creationId="{856ECE22-79DA-E4E9-A3F6-FEAF6E0508BB}"/>
          </ac:cxnSpMkLst>
        </pc:cxnChg>
        <pc:cxnChg chg="add del mod">
          <ac:chgData name="代數白痴 顧" userId="316db6a4f7ef8138" providerId="LiveId" clId="{1536B497-2607-4580-A2F5-02860F073CFB}" dt="2023-07-16T23:44:25.850" v="411" actId="478"/>
          <ac:cxnSpMkLst>
            <pc:docMk/>
            <pc:sldMk cId="1787025739" sldId="381"/>
            <ac:cxnSpMk id="15" creationId="{13B053D6-DDE9-CDA0-FE34-3C7815E467D3}"/>
          </ac:cxnSpMkLst>
        </pc:cxnChg>
      </pc:sldChg>
    </pc:docChg>
  </pc:docChgLst>
  <pc:docChgLst>
    <pc:chgData name="代數白痴 顧" userId="316db6a4f7ef8138" providerId="LiveId" clId="{B249ED34-4B87-4BF6-AEFF-9B4A5EEDB29E}"/>
    <pc:docChg chg="custSel modSld">
      <pc:chgData name="代數白痴 顧" userId="316db6a4f7ef8138" providerId="LiveId" clId="{B249ED34-4B87-4BF6-AEFF-9B4A5EEDB29E}" dt="2023-08-09T09:05:41.455" v="2143" actId="20577"/>
      <pc:docMkLst>
        <pc:docMk/>
      </pc:docMkLst>
      <pc:sldChg chg="addSp delSp modSp mod modTransition modNotesTx">
        <pc:chgData name="代數白痴 顧" userId="316db6a4f7ef8138" providerId="LiveId" clId="{B249ED34-4B87-4BF6-AEFF-9B4A5EEDB29E}" dt="2023-08-09T09:05:41.455" v="2143" actId="20577"/>
        <pc:sldMkLst>
          <pc:docMk/>
          <pc:sldMk cId="2873434386" sldId="379"/>
        </pc:sldMkLst>
        <pc:spChg chg="mod">
          <ac:chgData name="代數白痴 顧" userId="316db6a4f7ef8138" providerId="LiveId" clId="{B249ED34-4B87-4BF6-AEFF-9B4A5EEDB29E}" dt="2023-08-07T13:09:49.639" v="1336" actId="20578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B249ED34-4B87-4BF6-AEFF-9B4A5EEDB29E}" dt="2023-08-07T13:02:03.513" v="878" actId="14100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B249ED34-4B87-4BF6-AEFF-9B4A5EEDB29E}" dt="2023-08-07T13:01:58.420" v="877" actId="1036"/>
          <ac:spMkLst>
            <pc:docMk/>
            <pc:sldMk cId="2873434386" sldId="379"/>
            <ac:spMk id="101" creationId="{665D392D-19FC-71B5-434C-0ABBBC91FB85}"/>
          </ac:spMkLst>
        </pc:spChg>
        <pc:grpChg chg="mod topLvl">
          <ac:chgData name="代數白痴 顧" userId="316db6a4f7ef8138" providerId="LiveId" clId="{B249ED34-4B87-4BF6-AEFF-9B4A5EEDB29E}" dt="2023-08-07T13:01:52.517" v="863" actId="1036"/>
          <ac:grpSpMkLst>
            <pc:docMk/>
            <pc:sldMk cId="2873434386" sldId="379"/>
            <ac:grpSpMk id="2" creationId="{9204BB33-F861-B3E8-E94D-762DF3B9352D}"/>
          </ac:grpSpMkLst>
        </pc:grpChg>
        <pc:grpChg chg="del">
          <ac:chgData name="代數白痴 顧" userId="316db6a4f7ef8138" providerId="LiveId" clId="{B249ED34-4B87-4BF6-AEFF-9B4A5EEDB29E}" dt="2023-08-07T12:58:16.081" v="429" actId="478"/>
          <ac:grpSpMkLst>
            <pc:docMk/>
            <pc:sldMk cId="2873434386" sldId="379"/>
            <ac:grpSpMk id="13" creationId="{164BC26C-AAB5-418F-2378-137A36FC5E61}"/>
          </ac:grpSpMkLst>
        </pc:grpChg>
        <pc:graphicFrameChg chg="del">
          <ac:chgData name="代數白痴 顧" userId="316db6a4f7ef8138" providerId="LiveId" clId="{B249ED34-4B87-4BF6-AEFF-9B4A5EEDB29E}" dt="2023-08-07T12:58:11.283" v="426" actId="478"/>
          <ac:graphicFrameMkLst>
            <pc:docMk/>
            <pc:sldMk cId="2873434386" sldId="379"/>
            <ac:graphicFrameMk id="9" creationId="{2CA7BFCE-5233-06BF-7AFA-E2CCEC723A53}"/>
          </ac:graphicFrameMkLst>
        </pc:graphicFrameChg>
        <pc:graphicFrameChg chg="del">
          <ac:chgData name="代數白痴 顧" userId="316db6a4f7ef8138" providerId="LiveId" clId="{B249ED34-4B87-4BF6-AEFF-9B4A5EEDB29E}" dt="2023-08-07T12:58:13.048" v="427" actId="478"/>
          <ac:graphicFrameMkLst>
            <pc:docMk/>
            <pc:sldMk cId="2873434386" sldId="379"/>
            <ac:graphicFrameMk id="10" creationId="{6E083DE3-13D9-77CD-3951-E7D11B207DC8}"/>
          </ac:graphicFrameMkLst>
        </pc:graphicFrameChg>
        <pc:graphicFrameChg chg="del">
          <ac:chgData name="代數白痴 顧" userId="316db6a4f7ef8138" providerId="LiveId" clId="{B249ED34-4B87-4BF6-AEFF-9B4A5EEDB29E}" dt="2023-08-07T12:58:14.565" v="428" actId="478"/>
          <ac:graphicFrameMkLst>
            <pc:docMk/>
            <pc:sldMk cId="2873434386" sldId="379"/>
            <ac:graphicFrameMk id="11" creationId="{7130D79C-3585-2A99-9CBF-30D4FD15B600}"/>
          </ac:graphicFrameMkLst>
        </pc:graphicFrameChg>
        <pc:graphicFrameChg chg="del topLvl">
          <ac:chgData name="代數白痴 顧" userId="316db6a4f7ef8138" providerId="LiveId" clId="{B249ED34-4B87-4BF6-AEFF-9B4A5EEDB29E}" dt="2023-08-07T12:58:16.081" v="429" actId="478"/>
          <ac:graphicFrameMkLst>
            <pc:docMk/>
            <pc:sldMk cId="2873434386" sldId="379"/>
            <ac:graphicFrameMk id="12" creationId="{7B4A49F4-2F4A-67A8-99CB-376DBAA603D0}"/>
          </ac:graphicFrameMkLst>
        </pc:graphicFrameChg>
        <pc:picChg chg="add mod">
          <ac:chgData name="代數白痴 顧" userId="316db6a4f7ef8138" providerId="LiveId" clId="{B249ED34-4B87-4BF6-AEFF-9B4A5EEDB29E}" dt="2023-08-07T12:58:39.175" v="434" actId="14100"/>
          <ac:picMkLst>
            <pc:docMk/>
            <pc:sldMk cId="2873434386" sldId="379"/>
            <ac:picMk id="5" creationId="{BC1F925B-0C3B-2CBA-E942-A09FF91D4971}"/>
          </ac:picMkLst>
        </pc:picChg>
        <pc:picChg chg="del">
          <ac:chgData name="代數白痴 顧" userId="316db6a4f7ef8138" providerId="LiveId" clId="{B249ED34-4B87-4BF6-AEFF-9B4A5EEDB29E}" dt="2023-08-07T12:54:17.871" v="16" actId="478"/>
          <ac:picMkLst>
            <pc:docMk/>
            <pc:sldMk cId="2873434386" sldId="379"/>
            <ac:picMk id="8" creationId="{E482A0AF-79F4-07BD-CBC7-1B43C52BC991}"/>
          </ac:picMkLst>
        </pc:picChg>
      </pc:sldChg>
      <pc:sldChg chg="modSp mod modTransition">
        <pc:chgData name="代數白痴 顧" userId="316db6a4f7ef8138" providerId="LiveId" clId="{B249ED34-4B87-4BF6-AEFF-9B4A5EEDB29E}" dt="2023-08-07T12:58:43.330" v="435"/>
        <pc:sldMkLst>
          <pc:docMk/>
          <pc:sldMk cId="371298532" sldId="385"/>
        </pc:sldMkLst>
        <pc:spChg chg="mod">
          <ac:chgData name="代數白痴 顧" userId="316db6a4f7ef8138" providerId="LiveId" clId="{B249ED34-4B87-4BF6-AEFF-9B4A5EEDB29E}" dt="2023-08-07T12:54:11.397" v="15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delSp modSp mod modTransition">
        <pc:chgData name="代數白痴 顧" userId="316db6a4f7ef8138" providerId="LiveId" clId="{B249ED34-4B87-4BF6-AEFF-9B4A5EEDB29E}" dt="2023-08-07T13:24:12.615" v="2130" actId="20577"/>
        <pc:sldMkLst>
          <pc:docMk/>
          <pc:sldMk cId="754667137" sldId="386"/>
        </pc:sldMkLst>
        <pc:spChg chg="mod">
          <ac:chgData name="代數白痴 顧" userId="316db6a4f7ef8138" providerId="LiveId" clId="{B249ED34-4B87-4BF6-AEFF-9B4A5EEDB29E}" dt="2023-08-07T13:07:19.981" v="917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B249ED34-4B87-4BF6-AEFF-9B4A5EEDB29E}" dt="2023-08-07T13:10:39.182" v="1451" actId="1036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B249ED34-4B87-4BF6-AEFF-9B4A5EEDB29E}" dt="2023-08-07T13:24:12.615" v="2130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B249ED34-4B87-4BF6-AEFF-9B4A5EEDB29E}" dt="2023-08-07T13:14:21.596" v="2070" actId="1036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B249ED34-4B87-4BF6-AEFF-9B4A5EEDB29E}" dt="2023-08-07T13:13:50.752" v="2051" actId="1036"/>
          <ac:grpSpMkLst>
            <pc:docMk/>
            <pc:sldMk cId="754667137" sldId="386"/>
            <ac:grpSpMk id="2" creationId="{9204BB33-F861-B3E8-E94D-762DF3B9352D}"/>
          </ac:grpSpMkLst>
        </pc:grpChg>
        <pc:graphicFrameChg chg="del">
          <ac:chgData name="代數白痴 顧" userId="316db6a4f7ef8138" providerId="LiveId" clId="{B249ED34-4B87-4BF6-AEFF-9B4A5EEDB29E}" dt="2023-08-07T13:06:36.110" v="879" actId="478"/>
          <ac:graphicFrameMkLst>
            <pc:docMk/>
            <pc:sldMk cId="754667137" sldId="386"/>
            <ac:graphicFrameMk id="5" creationId="{35A421BD-0FFD-D8A6-7FF6-E52E58386377}"/>
          </ac:graphicFrameMkLst>
        </pc:graphicFrameChg>
        <pc:graphicFrameChg chg="del">
          <ac:chgData name="代數白痴 顧" userId="316db6a4f7ef8138" providerId="LiveId" clId="{B249ED34-4B87-4BF6-AEFF-9B4A5EEDB29E}" dt="2023-08-07T13:06:37.610" v="881" actId="478"/>
          <ac:graphicFrameMkLst>
            <pc:docMk/>
            <pc:sldMk cId="754667137" sldId="386"/>
            <ac:graphicFrameMk id="6" creationId="{476787BE-D0BF-3456-7E98-3B33DBF30D8E}"/>
          </ac:graphicFrameMkLst>
        </pc:graphicFrameChg>
        <pc:graphicFrameChg chg="del">
          <ac:chgData name="代數白痴 顧" userId="316db6a4f7ef8138" providerId="LiveId" clId="{B249ED34-4B87-4BF6-AEFF-9B4A5EEDB29E}" dt="2023-08-07T13:06:36.750" v="880" actId="478"/>
          <ac:graphicFrameMkLst>
            <pc:docMk/>
            <pc:sldMk cId="754667137" sldId="386"/>
            <ac:graphicFrameMk id="7" creationId="{9CC6DEBC-AA27-50DE-9453-2E4EF875BCDA}"/>
          </ac:graphicFrameMkLst>
        </pc:graphicFrameChg>
        <pc:graphicFrameChg chg="del">
          <ac:chgData name="代數白痴 顧" userId="316db6a4f7ef8138" providerId="LiveId" clId="{B249ED34-4B87-4BF6-AEFF-9B4A5EEDB29E}" dt="2023-08-07T13:10:42.494" v="1452" actId="478"/>
          <ac:graphicFrameMkLst>
            <pc:docMk/>
            <pc:sldMk cId="754667137" sldId="386"/>
            <ac:graphicFrameMk id="8" creationId="{5C02F40F-EE5F-DDB0-1EAA-5E41548C4D08}"/>
          </ac:graphicFrameMkLst>
        </pc:graphicFrameChg>
      </pc:sldChg>
      <pc:sldChg chg="delSp mod modTransition">
        <pc:chgData name="代數白痴 顧" userId="316db6a4f7ef8138" providerId="LiveId" clId="{B249ED34-4B87-4BF6-AEFF-9B4A5EEDB29E}" dt="2023-08-07T13:24:37.816" v="2131" actId="478"/>
        <pc:sldMkLst>
          <pc:docMk/>
          <pc:sldMk cId="731354489" sldId="387"/>
        </pc:sldMkLst>
        <pc:graphicFrameChg chg="del">
          <ac:chgData name="代數白痴 顧" userId="316db6a4f7ef8138" providerId="LiveId" clId="{B249ED34-4B87-4BF6-AEFF-9B4A5EEDB29E}" dt="2023-08-07T13:24:37.816" v="2131" actId="478"/>
          <ac:graphicFrameMkLst>
            <pc:docMk/>
            <pc:sldMk cId="731354489" sldId="387"/>
            <ac:graphicFrameMk id="2" creationId="{892EE364-504F-8A6C-A14B-007D244B0DAC}"/>
          </ac:graphicFrameMkLst>
        </pc:graphicFrameChg>
        <pc:graphicFrameChg chg="del">
          <ac:chgData name="代數白痴 顧" userId="316db6a4f7ef8138" providerId="LiveId" clId="{B249ED34-4B87-4BF6-AEFF-9B4A5EEDB29E}" dt="2023-08-07T13:24:37.816" v="2131" actId="478"/>
          <ac:graphicFrameMkLst>
            <pc:docMk/>
            <pc:sldMk cId="731354489" sldId="387"/>
            <ac:graphicFrameMk id="6" creationId="{6C25CF1B-2399-250F-F966-8957B7B5046F}"/>
          </ac:graphicFrameMkLst>
        </pc:graphicFrameChg>
        <pc:graphicFrameChg chg="del">
          <ac:chgData name="代數白痴 顧" userId="316db6a4f7ef8138" providerId="LiveId" clId="{B249ED34-4B87-4BF6-AEFF-9B4A5EEDB29E}" dt="2023-08-07T13:24:37.816" v="2131" actId="478"/>
          <ac:graphicFrameMkLst>
            <pc:docMk/>
            <pc:sldMk cId="731354489" sldId="387"/>
            <ac:graphicFrameMk id="7" creationId="{21A971C3-C194-E731-C0FD-D9D4AF2C2E43}"/>
          </ac:graphicFrameMkLst>
        </pc:graphicFrameChg>
        <pc:graphicFrameChg chg="del">
          <ac:chgData name="代數白痴 顧" userId="316db6a4f7ef8138" providerId="LiveId" clId="{B249ED34-4B87-4BF6-AEFF-9B4A5EEDB29E}" dt="2023-08-07T13:24:37.816" v="2131" actId="478"/>
          <ac:graphicFrameMkLst>
            <pc:docMk/>
            <pc:sldMk cId="731354489" sldId="387"/>
            <ac:graphicFrameMk id="8" creationId="{95C48844-76FA-A62D-86E6-506610D5E2A8}"/>
          </ac:graphicFrameMkLst>
        </pc:graphicFrameChg>
      </pc:sldChg>
    </pc:docChg>
  </pc:docChgLst>
  <pc:docChgLst>
    <pc:chgData name="代數白痴 顧" userId="316db6a4f7ef8138" providerId="LiveId" clId="{DE03E73A-7FD1-469D-A7AC-A7F270FAACF6}"/>
    <pc:docChg chg="undo custSel addSld modSld">
      <pc:chgData name="代數白痴 顧" userId="316db6a4f7ef8138" providerId="LiveId" clId="{DE03E73A-7FD1-469D-A7AC-A7F270FAACF6}" dt="2023-09-25T02:31:25.371" v="5967"/>
      <pc:docMkLst>
        <pc:docMk/>
      </pc:docMkLst>
      <pc:sldChg chg="addSp delSp modSp mod modTransition modAnim modNotesTx">
        <pc:chgData name="代數白痴 顧" userId="316db6a4f7ef8138" providerId="LiveId" clId="{DE03E73A-7FD1-469D-A7AC-A7F270FAACF6}" dt="2023-09-25T02:31:25.370" v="5964"/>
        <pc:sldMkLst>
          <pc:docMk/>
          <pc:sldMk cId="754667137" sldId="386"/>
        </pc:sldMkLst>
        <pc:spChg chg="add mod topLvl">
          <ac:chgData name="代數白痴 顧" userId="316db6a4f7ef8138" providerId="LiveId" clId="{DE03E73A-7FD1-469D-A7AC-A7F270FAACF6}" dt="2023-09-25T02:05:25.327" v="3011" actId="1076"/>
          <ac:spMkLst>
            <pc:docMk/>
            <pc:sldMk cId="754667137" sldId="386"/>
            <ac:spMk id="5" creationId="{74968183-BE0F-5C15-1AC8-63A9A94CD357}"/>
          </ac:spMkLst>
        </pc:spChg>
        <pc:spChg chg="add mod">
          <ac:chgData name="代數白痴 顧" userId="316db6a4f7ef8138" providerId="LiveId" clId="{DE03E73A-7FD1-469D-A7AC-A7F270FAACF6}" dt="2023-09-25T02:28:29.509" v="5876" actId="1035"/>
          <ac:spMkLst>
            <pc:docMk/>
            <pc:sldMk cId="754667137" sldId="386"/>
            <ac:spMk id="11" creationId="{DF47E2D0-A5D4-F629-BF25-7DC6FFDE3008}"/>
          </ac:spMkLst>
        </pc:spChg>
        <pc:spChg chg="add mod">
          <ac:chgData name="代數白痴 顧" userId="316db6a4f7ef8138" providerId="LiveId" clId="{DE03E73A-7FD1-469D-A7AC-A7F270FAACF6}" dt="2023-09-25T02:05:25.327" v="3011" actId="1076"/>
          <ac:spMkLst>
            <pc:docMk/>
            <pc:sldMk cId="754667137" sldId="386"/>
            <ac:spMk id="12" creationId="{9E05D439-3C47-9D0A-E905-41511E6D7262}"/>
          </ac:spMkLst>
        </pc:spChg>
        <pc:spChg chg="mod">
          <ac:chgData name="代數白痴 顧" userId="316db6a4f7ef8138" providerId="LiveId" clId="{DE03E73A-7FD1-469D-A7AC-A7F270FAACF6}" dt="2023-09-25T01:53:38.684" v="2412"/>
          <ac:spMkLst>
            <pc:docMk/>
            <pc:sldMk cId="754667137" sldId="386"/>
            <ac:spMk id="25" creationId="{5A98D90D-5C3A-AFD7-18C3-339F95428760}"/>
          </ac:spMkLst>
        </pc:spChg>
        <pc:spChg chg="mod">
          <ac:chgData name="代數白痴 顧" userId="316db6a4f7ef8138" providerId="LiveId" clId="{DE03E73A-7FD1-469D-A7AC-A7F270FAACF6}" dt="2023-09-25T01:53:38.684" v="2412"/>
          <ac:spMkLst>
            <pc:docMk/>
            <pc:sldMk cId="754667137" sldId="386"/>
            <ac:spMk id="26" creationId="{D1A61D40-70B8-52E6-658E-EF9F653CF0D1}"/>
          </ac:spMkLst>
        </pc:spChg>
        <pc:spChg chg="mod ord">
          <ac:chgData name="代數白痴 顧" userId="316db6a4f7ef8138" providerId="LiveId" clId="{DE03E73A-7FD1-469D-A7AC-A7F270FAACF6}" dt="2023-09-25T02:00:03.953" v="2943" actId="20577"/>
          <ac:spMkLst>
            <pc:docMk/>
            <pc:sldMk cId="754667137" sldId="386"/>
            <ac:spMk id="27" creationId="{59534299-6C8A-D2FF-B90C-4E44C57EF850}"/>
          </ac:spMkLst>
        </pc:spChg>
        <pc:spChg chg="mod">
          <ac:chgData name="代數白痴 顧" userId="316db6a4f7ef8138" providerId="LiveId" clId="{DE03E73A-7FD1-469D-A7AC-A7F270FAACF6}" dt="2023-09-25T01:59:03.509" v="2789" actId="20577"/>
          <ac:spMkLst>
            <pc:docMk/>
            <pc:sldMk cId="754667137" sldId="386"/>
            <ac:spMk id="28" creationId="{0200C782-BA87-C14A-F33C-E54927DB2ABF}"/>
          </ac:spMkLst>
        </pc:spChg>
        <pc:spChg chg="add mod">
          <ac:chgData name="代數白痴 顧" userId="316db6a4f7ef8138" providerId="LiveId" clId="{DE03E73A-7FD1-469D-A7AC-A7F270FAACF6}" dt="2023-09-25T02:29:48.577" v="5929" actId="207"/>
          <ac:spMkLst>
            <pc:docMk/>
            <pc:sldMk cId="754667137" sldId="386"/>
            <ac:spMk id="33" creationId="{3CA0E570-FAA1-A499-C16D-28D8973DA8B0}"/>
          </ac:spMkLst>
        </pc:spChg>
        <pc:spChg chg="add mod">
          <ac:chgData name="代數白痴 顧" userId="316db6a4f7ef8138" providerId="LiveId" clId="{DE03E73A-7FD1-469D-A7AC-A7F270FAACF6}" dt="2023-09-25T02:08:16.440" v="3028" actId="207"/>
          <ac:spMkLst>
            <pc:docMk/>
            <pc:sldMk cId="754667137" sldId="386"/>
            <ac:spMk id="42" creationId="{7712598F-853D-6609-E07A-1C170EEB2F38}"/>
          </ac:spMkLst>
        </pc:spChg>
        <pc:grpChg chg="add del mod">
          <ac:chgData name="代數白痴 顧" userId="316db6a4f7ef8138" providerId="LiveId" clId="{DE03E73A-7FD1-469D-A7AC-A7F270FAACF6}" dt="2023-09-25T02:00:42.058" v="2947" actId="478"/>
          <ac:grpSpMkLst>
            <pc:docMk/>
            <pc:sldMk cId="754667137" sldId="386"/>
            <ac:grpSpMk id="10" creationId="{52B5CC2F-87AE-23AB-C04C-E8FF232DF0D6}"/>
          </ac:grpSpMkLst>
        </pc:grpChg>
        <pc:grpChg chg="add mod">
          <ac:chgData name="代數白痴 顧" userId="316db6a4f7ef8138" providerId="LiveId" clId="{DE03E73A-7FD1-469D-A7AC-A7F270FAACF6}" dt="2023-09-25T01:59:38.594" v="2794" actId="164"/>
          <ac:grpSpMkLst>
            <pc:docMk/>
            <pc:sldMk cId="754667137" sldId="386"/>
            <ac:grpSpMk id="22" creationId="{A3CC8F27-045F-A59D-8DF9-98CD3DC0C414}"/>
          </ac:grpSpMkLst>
        </pc:grpChg>
        <pc:grpChg chg="add mod">
          <ac:chgData name="代數白痴 顧" userId="316db6a4f7ef8138" providerId="LiveId" clId="{DE03E73A-7FD1-469D-A7AC-A7F270FAACF6}" dt="2023-09-25T01:59:38.594" v="2794" actId="164"/>
          <ac:grpSpMkLst>
            <pc:docMk/>
            <pc:sldMk cId="754667137" sldId="386"/>
            <ac:grpSpMk id="32" creationId="{24BA7579-A699-0B0A-284D-1BEA2D37DC3F}"/>
          </ac:grpSpMkLst>
        </pc:grpChg>
        <pc:picChg chg="mod">
          <ac:chgData name="代數白痴 顧" userId="316db6a4f7ef8138" providerId="LiveId" clId="{DE03E73A-7FD1-469D-A7AC-A7F270FAACF6}" dt="2023-09-25T02:05:25.327" v="3011" actId="1076"/>
          <ac:picMkLst>
            <pc:docMk/>
            <pc:sldMk cId="754667137" sldId="386"/>
            <ac:picMk id="4" creationId="{6738B2A8-B331-98AB-143F-1C50038BCA7C}"/>
          </ac:picMkLst>
        </pc:picChg>
        <pc:picChg chg="add mod">
          <ac:chgData name="代數白痴 顧" userId="316db6a4f7ef8138" providerId="LiveId" clId="{DE03E73A-7FD1-469D-A7AC-A7F270FAACF6}" dt="2023-09-25T02:00:09.262" v="2945" actId="1076"/>
          <ac:picMkLst>
            <pc:docMk/>
            <pc:sldMk cId="754667137" sldId="386"/>
            <ac:picMk id="31" creationId="{CF5DCE6B-5B41-0FB5-38CC-15E9DF33A5F0}"/>
          </ac:picMkLst>
        </pc:picChg>
        <pc:cxnChg chg="add del mod">
          <ac:chgData name="代數白痴 顧" userId="316db6a4f7ef8138" providerId="LiveId" clId="{DE03E73A-7FD1-469D-A7AC-A7F270FAACF6}" dt="2023-09-25T02:00:34.996" v="2946" actId="478"/>
          <ac:cxnSpMkLst>
            <pc:docMk/>
            <pc:sldMk cId="754667137" sldId="386"/>
            <ac:cxnSpMk id="7" creationId="{91C8B3DF-9D18-61D7-5674-0911575144AB}"/>
          </ac:cxnSpMkLst>
        </pc:cxnChg>
        <pc:cxnChg chg="add mod">
          <ac:chgData name="代數白痴 顧" userId="316db6a4f7ef8138" providerId="LiveId" clId="{DE03E73A-7FD1-469D-A7AC-A7F270FAACF6}" dt="2023-09-25T02:25:51.379" v="5847" actId="692"/>
          <ac:cxnSpMkLst>
            <pc:docMk/>
            <pc:sldMk cId="754667137" sldId="386"/>
            <ac:cxnSpMk id="7" creationId="{A4E6CC06-4E52-1256-0DA4-A06924440829}"/>
          </ac:cxnSpMkLst>
        </pc:cxnChg>
        <pc:cxnChg chg="add del mod topLvl">
          <ac:chgData name="代數白痴 顧" userId="316db6a4f7ef8138" providerId="LiveId" clId="{DE03E73A-7FD1-469D-A7AC-A7F270FAACF6}" dt="2023-09-25T02:00:42.058" v="2947" actId="478"/>
          <ac:cxnSpMkLst>
            <pc:docMk/>
            <pc:sldMk cId="754667137" sldId="386"/>
            <ac:cxnSpMk id="9" creationId="{7D38A310-FAC3-3F03-DC11-112423C15F9D}"/>
          </ac:cxnSpMkLst>
        </pc:cxnChg>
        <pc:cxnChg chg="add mod">
          <ac:chgData name="代數白痴 顧" userId="316db6a4f7ef8138" providerId="LiveId" clId="{DE03E73A-7FD1-469D-A7AC-A7F270FAACF6}" dt="2023-09-25T02:26:12.037" v="5851" actId="14100"/>
          <ac:cxnSpMkLst>
            <pc:docMk/>
            <pc:sldMk cId="754667137" sldId="386"/>
            <ac:cxnSpMk id="9" creationId="{DE436545-6355-BB86-AF01-D4F88E54217D}"/>
          </ac:cxnSpMkLst>
        </pc:cxnChg>
        <pc:cxnChg chg="add mod">
          <ac:chgData name="代數白痴 顧" userId="316db6a4f7ef8138" providerId="LiveId" clId="{DE03E73A-7FD1-469D-A7AC-A7F270FAACF6}" dt="2023-09-25T02:27:54.711" v="5866" actId="692"/>
          <ac:cxnSpMkLst>
            <pc:docMk/>
            <pc:sldMk cId="754667137" sldId="386"/>
            <ac:cxnSpMk id="14" creationId="{1B3F4F4F-6E74-0EC6-4CED-45BBAB4272BD}"/>
          </ac:cxnSpMkLst>
        </pc:cxnChg>
        <pc:cxnChg chg="add mod">
          <ac:chgData name="代數白痴 顧" userId="316db6a4f7ef8138" providerId="LiveId" clId="{DE03E73A-7FD1-469D-A7AC-A7F270FAACF6}" dt="2023-09-25T02:05:25.327" v="3011" actId="1076"/>
          <ac:cxnSpMkLst>
            <pc:docMk/>
            <pc:sldMk cId="754667137" sldId="386"/>
            <ac:cxnSpMk id="15" creationId="{C361A511-FF33-F243-F676-470D6FE0CF47}"/>
          </ac:cxnSpMkLst>
        </pc:cxnChg>
        <pc:cxnChg chg="add mod">
          <ac:chgData name="代數白痴 顧" userId="316db6a4f7ef8138" providerId="LiveId" clId="{DE03E73A-7FD1-469D-A7AC-A7F270FAACF6}" dt="2023-09-25T02:27:54.711" v="5866" actId="692"/>
          <ac:cxnSpMkLst>
            <pc:docMk/>
            <pc:sldMk cId="754667137" sldId="386"/>
            <ac:cxnSpMk id="16" creationId="{EDE0404A-1018-C35B-D013-467B968776EE}"/>
          </ac:cxnSpMkLst>
        </pc:cxnChg>
        <pc:cxnChg chg="add del mod">
          <ac:chgData name="代數白痴 顧" userId="316db6a4f7ef8138" providerId="LiveId" clId="{DE03E73A-7FD1-469D-A7AC-A7F270FAACF6}" dt="2023-09-25T02:02:41.679" v="2977" actId="478"/>
          <ac:cxnSpMkLst>
            <pc:docMk/>
            <pc:sldMk cId="754667137" sldId="386"/>
            <ac:cxnSpMk id="17" creationId="{45CD3922-6A8A-5D79-9F42-0F76243D451A}"/>
          </ac:cxnSpMkLst>
        </pc:cxnChg>
        <pc:cxnChg chg="add mod">
          <ac:chgData name="代數白痴 顧" userId="316db6a4f7ef8138" providerId="LiveId" clId="{DE03E73A-7FD1-469D-A7AC-A7F270FAACF6}" dt="2023-09-25T02:28:15.413" v="5870" actId="14100"/>
          <ac:cxnSpMkLst>
            <pc:docMk/>
            <pc:sldMk cId="754667137" sldId="386"/>
            <ac:cxnSpMk id="18" creationId="{761E7BE3-6558-15EC-CD84-DF6FC9611475}"/>
          </ac:cxnSpMkLst>
        </pc:cxnChg>
        <pc:cxnChg chg="add del mod">
          <ac:chgData name="代數白痴 顧" userId="316db6a4f7ef8138" providerId="LiveId" clId="{DE03E73A-7FD1-469D-A7AC-A7F270FAACF6}" dt="2023-09-25T02:02:40.488" v="2976" actId="478"/>
          <ac:cxnSpMkLst>
            <pc:docMk/>
            <pc:sldMk cId="754667137" sldId="386"/>
            <ac:cxnSpMk id="19" creationId="{92314C7F-1F26-A301-54FD-944C1DA300EE}"/>
          </ac:cxnSpMkLst>
        </pc:cxnChg>
        <pc:cxnChg chg="add del mod">
          <ac:chgData name="代數白痴 顧" userId="316db6a4f7ef8138" providerId="LiveId" clId="{DE03E73A-7FD1-469D-A7AC-A7F270FAACF6}" dt="2023-09-25T01:47:33.988" v="2411" actId="478"/>
          <ac:cxnSpMkLst>
            <pc:docMk/>
            <pc:sldMk cId="754667137" sldId="386"/>
            <ac:cxnSpMk id="21" creationId="{2FF3D150-1381-FB2C-C631-136FABF08F16}"/>
          </ac:cxnSpMkLst>
        </pc:cxnChg>
        <pc:cxnChg chg="mod">
          <ac:chgData name="代數白痴 顧" userId="316db6a4f7ef8138" providerId="LiveId" clId="{DE03E73A-7FD1-469D-A7AC-A7F270FAACF6}" dt="2023-09-25T01:58:05.165" v="2779" actId="14100"/>
          <ac:cxnSpMkLst>
            <pc:docMk/>
            <pc:sldMk cId="754667137" sldId="386"/>
            <ac:cxnSpMk id="24" creationId="{63855BF0-B54B-7A91-EFB5-B33AB0DB92AC}"/>
          </ac:cxnSpMkLst>
        </pc:cxnChg>
        <pc:cxnChg chg="add del mod">
          <ac:chgData name="代數白痴 顧" userId="316db6a4f7ef8138" providerId="LiveId" clId="{DE03E73A-7FD1-469D-A7AC-A7F270FAACF6}" dt="2023-09-25T02:03:05.988" v="2980" actId="478"/>
          <ac:cxnSpMkLst>
            <pc:docMk/>
            <pc:sldMk cId="754667137" sldId="386"/>
            <ac:cxnSpMk id="34" creationId="{481A0E97-9BA9-DC07-08B1-359CD3524D18}"/>
          </ac:cxnSpMkLst>
        </pc:cxnChg>
        <pc:cxnChg chg="add mod">
          <ac:chgData name="代數白痴 顧" userId="316db6a4f7ef8138" providerId="LiveId" clId="{DE03E73A-7FD1-469D-A7AC-A7F270FAACF6}" dt="2023-09-25T02:05:25.327" v="3011" actId="1076"/>
          <ac:cxnSpMkLst>
            <pc:docMk/>
            <pc:sldMk cId="754667137" sldId="386"/>
            <ac:cxnSpMk id="36" creationId="{926A4275-A1A4-D4D9-53AD-86255DADA1F0}"/>
          </ac:cxnSpMkLst>
        </pc:cxnChg>
        <pc:cxnChg chg="add mod ord">
          <ac:chgData name="代數白痴 顧" userId="316db6a4f7ef8138" providerId="LiveId" clId="{DE03E73A-7FD1-469D-A7AC-A7F270FAACF6}" dt="2023-09-25T02:08:23.408" v="3029" actId="166"/>
          <ac:cxnSpMkLst>
            <pc:docMk/>
            <pc:sldMk cId="754667137" sldId="386"/>
            <ac:cxnSpMk id="39" creationId="{06D0FDA6-61FB-3563-5591-D7FC53413E8B}"/>
          </ac:cxnSpMkLst>
        </pc:cxnChg>
        <pc:cxnChg chg="add mod ord">
          <ac:chgData name="代數白痴 顧" userId="316db6a4f7ef8138" providerId="LiveId" clId="{DE03E73A-7FD1-469D-A7AC-A7F270FAACF6}" dt="2023-09-25T02:08:25.195" v="3030" actId="166"/>
          <ac:cxnSpMkLst>
            <pc:docMk/>
            <pc:sldMk cId="754667137" sldId="386"/>
            <ac:cxnSpMk id="41" creationId="{40348319-411A-6AB4-6F6D-B6450E842B72}"/>
          </ac:cxnSpMkLst>
        </pc:cxnChg>
      </pc:sldChg>
      <pc:sldChg chg="addSp delSp modSp mod modTransition delAnim">
        <pc:chgData name="代數白痴 顧" userId="316db6a4f7ef8138" providerId="LiveId" clId="{DE03E73A-7FD1-469D-A7AC-A7F270FAACF6}" dt="2023-09-25T02:31:25.370" v="5965"/>
        <pc:sldMkLst>
          <pc:docMk/>
          <pc:sldMk cId="731354489" sldId="387"/>
        </pc:sldMkLst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14" creationId="{EB6FF485-E290-0FBD-D967-A080D739E71E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15" creationId="{2CAA7C15-4F75-2E7B-6C11-C68D7DB2A663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16" creationId="{979707CA-0C4F-337D-E5E0-7F7B76585B39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17" creationId="{B1F4E0DE-224E-DFB5-997D-5D69DC8E4A3A}"/>
          </ac:spMkLst>
        </pc:spChg>
        <pc:spChg chg="del">
          <ac:chgData name="代數白痴 顧" userId="316db6a4f7ef8138" providerId="LiveId" clId="{DE03E73A-7FD1-469D-A7AC-A7F270FAACF6}" dt="2023-09-24T23:44:42.996" v="0" actId="478"/>
          <ac:spMkLst>
            <pc:docMk/>
            <pc:sldMk cId="731354489" sldId="387"/>
            <ac:spMk id="18" creationId="{84371D54-26EF-EC22-850D-E1EAB71C676A}"/>
          </ac:spMkLst>
        </pc:spChg>
        <pc:spChg chg="del">
          <ac:chgData name="代數白痴 顧" userId="316db6a4f7ef8138" providerId="LiveId" clId="{DE03E73A-7FD1-469D-A7AC-A7F270FAACF6}" dt="2023-09-24T23:44:42.996" v="0" actId="478"/>
          <ac:spMkLst>
            <pc:docMk/>
            <pc:sldMk cId="731354489" sldId="387"/>
            <ac:spMk id="19" creationId="{307685F2-86C6-09D4-DD9D-218DC8AC6FA8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20" creationId="{2F65B4B8-2EEB-5C18-FE66-11681A8B03AF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21" creationId="{45D868B3-FA06-E813-016A-7BE9142C68E1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22" creationId="{0281B1C8-4EF1-A744-43F4-6108A8718B79}"/>
          </ac:spMkLst>
        </pc:spChg>
        <pc:spChg chg="mod">
          <ac:chgData name="代數白痴 顧" userId="316db6a4f7ef8138" providerId="LiveId" clId="{DE03E73A-7FD1-469D-A7AC-A7F270FAACF6}" dt="2023-09-24T23:51:18.304" v="641" actId="20577"/>
          <ac:spMkLst>
            <pc:docMk/>
            <pc:sldMk cId="731354489" sldId="387"/>
            <ac:spMk id="23" creationId="{00000000-0000-0000-0000-000000000000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24" creationId="{3C9AC322-BE2D-48B1-4E0E-6B0112E72684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25" creationId="{9B0A9701-8CE1-6372-0F59-E4434E25706A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26" creationId="{CC71955C-5A2C-B1A6-BEB4-4D4FC14A0EB8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32" creationId="{DDE84B6D-837A-A1CA-F35B-9BA71731ACAB}"/>
          </ac:spMkLst>
        </pc:spChg>
        <pc:spChg chg="add mod">
          <ac:chgData name="代數白痴 顧" userId="316db6a4f7ef8138" providerId="LiveId" clId="{DE03E73A-7FD1-469D-A7AC-A7F270FAACF6}" dt="2023-09-25T00:15:54.790" v="1340" actId="1076"/>
          <ac:spMkLst>
            <pc:docMk/>
            <pc:sldMk cId="731354489" sldId="387"/>
            <ac:spMk id="44" creationId="{7DE266A4-5E11-339E-EA2F-7C4ACE3B770D}"/>
          </ac:spMkLst>
        </pc:spChg>
        <pc:spChg chg="add mod">
          <ac:chgData name="代數白痴 顧" userId="316db6a4f7ef8138" providerId="LiveId" clId="{DE03E73A-7FD1-469D-A7AC-A7F270FAACF6}" dt="2023-09-25T00:15:54.790" v="1340" actId="1076"/>
          <ac:spMkLst>
            <pc:docMk/>
            <pc:sldMk cId="731354489" sldId="387"/>
            <ac:spMk id="45" creationId="{5F68637B-4835-FD6C-7509-A1E87714BF1A}"/>
          </ac:spMkLst>
        </pc:spChg>
        <pc:spChg chg="add mod">
          <ac:chgData name="代數白痴 顧" userId="316db6a4f7ef8138" providerId="LiveId" clId="{DE03E73A-7FD1-469D-A7AC-A7F270FAACF6}" dt="2023-09-25T00:15:54.790" v="1340" actId="1076"/>
          <ac:spMkLst>
            <pc:docMk/>
            <pc:sldMk cId="731354489" sldId="387"/>
            <ac:spMk id="46" creationId="{D18FCC5E-392C-FC6D-BE78-8C6F894DFB5E}"/>
          </ac:spMkLst>
        </pc:spChg>
        <pc:spChg chg="add mod">
          <ac:chgData name="代數白痴 顧" userId="316db6a4f7ef8138" providerId="LiveId" clId="{DE03E73A-7FD1-469D-A7AC-A7F270FAACF6}" dt="2023-09-25T00:15:54.790" v="1340" actId="1076"/>
          <ac:spMkLst>
            <pc:docMk/>
            <pc:sldMk cId="731354489" sldId="387"/>
            <ac:spMk id="47" creationId="{1E9E2712-1D2A-7359-865A-49E9F6FAD7E8}"/>
          </ac:spMkLst>
        </pc:spChg>
        <pc:spChg chg="add mod">
          <ac:chgData name="代數白痴 顧" userId="316db6a4f7ef8138" providerId="LiveId" clId="{DE03E73A-7FD1-469D-A7AC-A7F270FAACF6}" dt="2023-09-25T00:15:54.790" v="1340" actId="1076"/>
          <ac:spMkLst>
            <pc:docMk/>
            <pc:sldMk cId="731354489" sldId="387"/>
            <ac:spMk id="48" creationId="{D2C6158A-2A70-EB68-7759-4EAD614154F6}"/>
          </ac:spMkLst>
        </pc:spChg>
        <pc:spChg chg="add mod">
          <ac:chgData name="代數白痴 顧" userId="316db6a4f7ef8138" providerId="LiveId" clId="{DE03E73A-7FD1-469D-A7AC-A7F270FAACF6}" dt="2023-09-25T00:15:54.790" v="1340" actId="1076"/>
          <ac:spMkLst>
            <pc:docMk/>
            <pc:sldMk cId="731354489" sldId="387"/>
            <ac:spMk id="49" creationId="{2B822B21-4AB2-9CD8-1D67-2579B2A2E1AC}"/>
          </ac:spMkLst>
        </pc:spChg>
        <pc:spChg chg="add mod">
          <ac:chgData name="代數白痴 顧" userId="316db6a4f7ef8138" providerId="LiveId" clId="{DE03E73A-7FD1-469D-A7AC-A7F270FAACF6}" dt="2023-09-25T00:15:54.790" v="1340" actId="1076"/>
          <ac:spMkLst>
            <pc:docMk/>
            <pc:sldMk cId="731354489" sldId="387"/>
            <ac:spMk id="50" creationId="{7B66BA54-F3D7-7A20-97F1-363CC354A5C2}"/>
          </ac:spMkLst>
        </pc:spChg>
        <pc:spChg chg="mod">
          <ac:chgData name="代數白痴 顧" userId="316db6a4f7ef8138" providerId="LiveId" clId="{DE03E73A-7FD1-469D-A7AC-A7F270FAACF6}" dt="2023-09-24T23:50:51.807" v="575" actId="20577"/>
          <ac:spMkLst>
            <pc:docMk/>
            <pc:sldMk cId="731354489" sldId="387"/>
            <ac:spMk id="60" creationId="{90ECAF3B-FFFF-A531-AFBE-31708C7D891C}"/>
          </ac:spMkLst>
        </pc:spChg>
        <pc:grpChg chg="del">
          <ac:chgData name="代數白痴 顧" userId="316db6a4f7ef8138" providerId="LiveId" clId="{DE03E73A-7FD1-469D-A7AC-A7F270FAACF6}" dt="2023-09-24T23:44:42.996" v="0" actId="478"/>
          <ac:grpSpMkLst>
            <pc:docMk/>
            <pc:sldMk cId="731354489" sldId="387"/>
            <ac:grpSpMk id="30" creationId="{19C2BAAD-889C-F7C4-FEB9-AD974E6C83D0}"/>
          </ac:grpSpMkLst>
        </pc:grpChg>
        <pc:graphicFrameChg chg="add mod">
          <ac:chgData name="代數白痴 顧" userId="316db6a4f7ef8138" providerId="LiveId" clId="{DE03E73A-7FD1-469D-A7AC-A7F270FAACF6}" dt="2023-09-24T23:48:49.126" v="377" actId="1038"/>
          <ac:graphicFrameMkLst>
            <pc:docMk/>
            <pc:sldMk cId="731354489" sldId="387"/>
            <ac:graphicFrameMk id="2" creationId="{FB22A2D0-51CB-44D5-1796-9302678801B7}"/>
          </ac:graphicFrameMkLst>
        </pc:graphicFrameChg>
        <pc:graphicFrameChg chg="add mod">
          <ac:chgData name="代數白痴 顧" userId="316db6a4f7ef8138" providerId="LiveId" clId="{DE03E73A-7FD1-469D-A7AC-A7F270FAACF6}" dt="2023-09-24T23:50:06.331" v="490" actId="1038"/>
          <ac:graphicFrameMkLst>
            <pc:docMk/>
            <pc:sldMk cId="731354489" sldId="387"/>
            <ac:graphicFrameMk id="8" creationId="{4D5A8758-F61B-D241-134A-619D6163D5B1}"/>
          </ac:graphicFrameMkLst>
        </pc:graphicFrameChg>
        <pc:picChg chg="add del mod">
          <ac:chgData name="代數白痴 顧" userId="316db6a4f7ef8138" providerId="LiveId" clId="{DE03E73A-7FD1-469D-A7AC-A7F270FAACF6}" dt="2023-09-25T00:15:44.918" v="1339" actId="478"/>
          <ac:picMkLst>
            <pc:docMk/>
            <pc:sldMk cId="731354489" sldId="387"/>
            <ac:picMk id="12" creationId="{F3823237-A01C-16B9-6AE5-F097CCDDBB51}"/>
          </ac:picMkLst>
        </pc:picChg>
        <pc:picChg chg="del">
          <ac:chgData name="代數白痴 顧" userId="316db6a4f7ef8138" providerId="LiveId" clId="{DE03E73A-7FD1-469D-A7AC-A7F270FAACF6}" dt="2023-09-24T23:44:45.870" v="1" actId="478"/>
          <ac:picMkLst>
            <pc:docMk/>
            <pc:sldMk cId="731354489" sldId="387"/>
            <ac:picMk id="13" creationId="{ACB4EDCF-5878-698C-6FCC-F11B8BD7F65A}"/>
          </ac:picMkLst>
        </pc:picChg>
        <pc:cxnChg chg="mod">
          <ac:chgData name="代數白痴 顧" userId="316db6a4f7ef8138" providerId="LiveId" clId="{DE03E73A-7FD1-469D-A7AC-A7F270FAACF6}" dt="2023-09-24T23:51:09.646" v="617" actId="1037"/>
          <ac:cxnSpMkLst>
            <pc:docMk/>
            <pc:sldMk cId="731354489" sldId="387"/>
            <ac:cxnSpMk id="3" creationId="{C5A77FD0-E06F-C897-3AB0-08C5DCB0801E}"/>
          </ac:cxnSpMkLst>
        </pc:cxnChg>
        <pc:cxnChg chg="del">
          <ac:chgData name="代數白痴 顧" userId="316db6a4f7ef8138" providerId="LiveId" clId="{DE03E73A-7FD1-469D-A7AC-A7F270FAACF6}" dt="2023-09-24T23:51:03.992" v="576" actId="478"/>
          <ac:cxnSpMkLst>
            <pc:docMk/>
            <pc:sldMk cId="731354489" sldId="387"/>
            <ac:cxnSpMk id="4" creationId="{03227393-90B5-DEE6-AA19-E52BD04197B9}"/>
          </ac:cxnSpMkLst>
        </pc:cxnChg>
        <pc:cxnChg chg="add mod">
          <ac:chgData name="代數白痴 顧" userId="316db6a4f7ef8138" providerId="LiveId" clId="{DE03E73A-7FD1-469D-A7AC-A7F270FAACF6}" dt="2023-09-25T00:15:54.790" v="1340" actId="1076"/>
          <ac:cxnSpMkLst>
            <pc:docMk/>
            <pc:sldMk cId="731354489" sldId="387"/>
            <ac:cxnSpMk id="28" creationId="{34F8AEC4-1DFA-18B4-E6E0-CD01E91DEF7C}"/>
          </ac:cxnSpMkLst>
        </pc:cxnChg>
        <pc:cxnChg chg="add mod">
          <ac:chgData name="代數白痴 顧" userId="316db6a4f7ef8138" providerId="LiveId" clId="{DE03E73A-7FD1-469D-A7AC-A7F270FAACF6}" dt="2023-09-25T00:15:54.790" v="1340" actId="1076"/>
          <ac:cxnSpMkLst>
            <pc:docMk/>
            <pc:sldMk cId="731354489" sldId="387"/>
            <ac:cxnSpMk id="33" creationId="{AA70DA41-E1E1-8227-E774-BD90A4285B5D}"/>
          </ac:cxnSpMkLst>
        </pc:cxnChg>
        <pc:cxnChg chg="add mod">
          <ac:chgData name="代數白痴 顧" userId="316db6a4f7ef8138" providerId="LiveId" clId="{DE03E73A-7FD1-469D-A7AC-A7F270FAACF6}" dt="2023-09-25T00:15:54.790" v="1340" actId="1076"/>
          <ac:cxnSpMkLst>
            <pc:docMk/>
            <pc:sldMk cId="731354489" sldId="387"/>
            <ac:cxnSpMk id="35" creationId="{DA83A5EB-5961-A0A1-5C0C-A2F4C95C9D76}"/>
          </ac:cxnSpMkLst>
        </pc:cxnChg>
        <pc:cxnChg chg="add mod">
          <ac:chgData name="代數白痴 顧" userId="316db6a4f7ef8138" providerId="LiveId" clId="{DE03E73A-7FD1-469D-A7AC-A7F270FAACF6}" dt="2023-09-25T00:15:54.790" v="1340" actId="1076"/>
          <ac:cxnSpMkLst>
            <pc:docMk/>
            <pc:sldMk cId="731354489" sldId="387"/>
            <ac:cxnSpMk id="37" creationId="{0EE79453-6DD7-0110-29D1-25D192C9A965}"/>
          </ac:cxnSpMkLst>
        </pc:cxnChg>
        <pc:cxnChg chg="add mod">
          <ac:chgData name="代數白痴 顧" userId="316db6a4f7ef8138" providerId="LiveId" clId="{DE03E73A-7FD1-469D-A7AC-A7F270FAACF6}" dt="2023-09-25T00:15:54.790" v="1340" actId="1076"/>
          <ac:cxnSpMkLst>
            <pc:docMk/>
            <pc:sldMk cId="731354489" sldId="387"/>
            <ac:cxnSpMk id="39" creationId="{10F849A2-62C9-EE50-5F9A-D5F8D5DEA456}"/>
          </ac:cxnSpMkLst>
        </pc:cxnChg>
      </pc:sldChg>
      <pc:sldChg chg="modTransition modNotesTx">
        <pc:chgData name="代數白痴 顧" userId="316db6a4f7ef8138" providerId="LiveId" clId="{DE03E73A-7FD1-469D-A7AC-A7F270FAACF6}" dt="2023-09-25T02:31:25.369" v="5963"/>
        <pc:sldMkLst>
          <pc:docMk/>
          <pc:sldMk cId="151402070" sldId="390"/>
        </pc:sldMkLst>
      </pc:sldChg>
      <pc:sldChg chg="addSp delSp modSp mod modTransition modAnim">
        <pc:chgData name="代數白痴 顧" userId="316db6a4f7ef8138" providerId="LiveId" clId="{DE03E73A-7FD1-469D-A7AC-A7F270FAACF6}" dt="2023-09-25T02:31:25.371" v="5967"/>
        <pc:sldMkLst>
          <pc:docMk/>
          <pc:sldMk cId="2267038628" sldId="392"/>
        </pc:sldMkLst>
        <pc:spChg chg="mod">
          <ac:chgData name="代數白痴 顧" userId="316db6a4f7ef8138" providerId="LiveId" clId="{DE03E73A-7FD1-469D-A7AC-A7F270FAACF6}" dt="2023-09-25T01:23:25.895" v="2336" actId="165"/>
          <ac:spMkLst>
            <pc:docMk/>
            <pc:sldMk cId="2267038628" sldId="392"/>
            <ac:spMk id="6" creationId="{A3EF502E-F5C4-413C-AFDD-06B7D6CFAEAE}"/>
          </ac:spMkLst>
        </pc:spChg>
        <pc:spChg chg="del">
          <ac:chgData name="代數白痴 顧" userId="316db6a4f7ef8138" providerId="LiveId" clId="{DE03E73A-7FD1-469D-A7AC-A7F270FAACF6}" dt="2023-09-25T01:04:18.129" v="2093" actId="478"/>
          <ac:spMkLst>
            <pc:docMk/>
            <pc:sldMk cId="2267038628" sldId="392"/>
            <ac:spMk id="7" creationId="{DCE27574-8451-35F2-4F58-D0EAD3136042}"/>
          </ac:spMkLst>
        </pc:spChg>
        <pc:spChg chg="mod">
          <ac:chgData name="代數白痴 顧" userId="316db6a4f7ef8138" providerId="LiveId" clId="{DE03E73A-7FD1-469D-A7AC-A7F270FAACF6}" dt="2023-09-25T01:23:25.895" v="2336" actId="165"/>
          <ac:spMkLst>
            <pc:docMk/>
            <pc:sldMk cId="2267038628" sldId="392"/>
            <ac:spMk id="8" creationId="{B7080E07-AD10-810E-BE74-3E3D9DFEAA34}"/>
          </ac:spMkLst>
        </pc:spChg>
        <pc:spChg chg="mod">
          <ac:chgData name="代數白痴 顧" userId="316db6a4f7ef8138" providerId="LiveId" clId="{DE03E73A-7FD1-469D-A7AC-A7F270FAACF6}" dt="2023-09-25T01:23:25.895" v="2336" actId="165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DE03E73A-7FD1-469D-A7AC-A7F270FAACF6}" dt="2023-09-25T01:23:25.895" v="2336" actId="165"/>
          <ac:spMkLst>
            <pc:docMk/>
            <pc:sldMk cId="2267038628" sldId="392"/>
            <ac:spMk id="10" creationId="{3DE5A842-2134-9639-2AC0-310AE1A246E8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11" creationId="{3691D1B0-D8CB-F77C-1225-29D27EDE9DFA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19" creationId="{7770E85C-1836-F858-2F9C-FE06E62CECDD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20" creationId="{5D59379B-D2F9-678D-FA0F-8BF20CEBD8DE}"/>
          </ac:spMkLst>
        </pc:spChg>
        <pc:spChg chg="del">
          <ac:chgData name="代數白痴 顧" userId="316db6a4f7ef8138" providerId="LiveId" clId="{DE03E73A-7FD1-469D-A7AC-A7F270FAACF6}" dt="2023-09-25T01:04:21.429" v="2095" actId="478"/>
          <ac:spMkLst>
            <pc:docMk/>
            <pc:sldMk cId="2267038628" sldId="392"/>
            <ac:spMk id="21" creationId="{DE727E3F-DDF6-390C-3867-C86669331410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22" creationId="{72BB6B0C-0373-1AA5-0BD5-E39A53721E8A}"/>
          </ac:spMkLst>
        </pc:spChg>
        <pc:spChg chg="mod">
          <ac:chgData name="代數白痴 顧" userId="316db6a4f7ef8138" providerId="LiveId" clId="{DE03E73A-7FD1-469D-A7AC-A7F270FAACF6}" dt="2023-09-25T00:58:41.375" v="1430" actId="20577"/>
          <ac:spMkLst>
            <pc:docMk/>
            <pc:sldMk cId="2267038628" sldId="392"/>
            <ac:spMk id="23" creationId="{00000000-0000-0000-0000-000000000000}"/>
          </ac:spMkLst>
        </pc:spChg>
        <pc:spChg chg="del">
          <ac:chgData name="代數白痴 顧" userId="316db6a4f7ef8138" providerId="LiveId" clId="{DE03E73A-7FD1-469D-A7AC-A7F270FAACF6}" dt="2023-09-25T01:04:16.728" v="2091" actId="478"/>
          <ac:spMkLst>
            <pc:docMk/>
            <pc:sldMk cId="2267038628" sldId="392"/>
            <ac:spMk id="24" creationId="{328CB04F-73C1-328D-7540-2BF2F9D2A629}"/>
          </ac:spMkLst>
        </pc:spChg>
        <pc:spChg chg="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27" creationId="{284C2A15-13EC-156A-164E-3636BD7B42C8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29" creationId="{9273C042-910C-1265-42C4-073ADE140029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30" creationId="{3CB4E6D0-E27C-1035-E8CC-0824B6347D0E}"/>
          </ac:spMkLst>
        </pc:spChg>
        <pc:spChg chg="add mod">
          <ac:chgData name="代數白痴 顧" userId="316db6a4f7ef8138" providerId="LiveId" clId="{DE03E73A-7FD1-469D-A7AC-A7F270FAACF6}" dt="2023-09-25T01:16:25.622" v="2232" actId="1076"/>
          <ac:spMkLst>
            <pc:docMk/>
            <pc:sldMk cId="2267038628" sldId="392"/>
            <ac:spMk id="31" creationId="{3EB6C6EC-1342-1EFB-43A5-6801F8E01F62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32" creationId="{CC6D4394-F035-E1FD-F2B1-8DACEAF32DC4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33" creationId="{45A38B7D-1886-269C-985B-802FE6CF10F1}"/>
          </ac:spMkLst>
        </pc:spChg>
        <pc:spChg chg="add del mod">
          <ac:chgData name="代數白痴 顧" userId="316db6a4f7ef8138" providerId="LiveId" clId="{DE03E73A-7FD1-469D-A7AC-A7F270FAACF6}" dt="2023-09-25T01:18:34.943" v="2252"/>
          <ac:spMkLst>
            <pc:docMk/>
            <pc:sldMk cId="2267038628" sldId="392"/>
            <ac:spMk id="34" creationId="{790F998D-2415-0AC7-260F-52E22608A2EF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35" creationId="{760EF8C5-DCDF-BFB8-967E-340F8CC9F7A5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36" creationId="{0163635E-08B9-E379-B2B8-C86FD7AEBDFF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37" creationId="{5AE1C2F5-276F-96AD-FE53-1D22E32277ED}"/>
          </ac:spMkLst>
        </pc:spChg>
        <pc:spChg chg="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41" creationId="{15344B0A-63A9-A8EC-F345-F4616BAC13DF}"/>
          </ac:spMkLst>
        </pc:spChg>
        <pc:spChg chg="del">
          <ac:chgData name="代數白痴 顧" userId="316db6a4f7ef8138" providerId="LiveId" clId="{DE03E73A-7FD1-469D-A7AC-A7F270FAACF6}" dt="2023-09-25T01:04:20.236" v="2094" actId="478"/>
          <ac:spMkLst>
            <pc:docMk/>
            <pc:sldMk cId="2267038628" sldId="392"/>
            <ac:spMk id="42" creationId="{F9F326BD-D9C9-2D44-EE8A-972B7BD35AEB}"/>
          </ac:spMkLst>
        </pc:spChg>
        <pc:spChg chg="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43" creationId="{FD7EE82B-5FD8-1F64-D031-09CC5319C6CA}"/>
          </ac:spMkLst>
        </pc:spChg>
        <pc:spChg chg="del">
          <ac:chgData name="代數白痴 顧" userId="316db6a4f7ef8138" providerId="LiveId" clId="{DE03E73A-7FD1-469D-A7AC-A7F270FAACF6}" dt="2023-09-25T01:04:27.697" v="2098" actId="478"/>
          <ac:spMkLst>
            <pc:docMk/>
            <pc:sldMk cId="2267038628" sldId="392"/>
            <ac:spMk id="44" creationId="{5504A248-8875-63C6-F663-26546FF0617C}"/>
          </ac:spMkLst>
        </pc:spChg>
        <pc:spChg chg="del">
          <ac:chgData name="代數白痴 顧" userId="316db6a4f7ef8138" providerId="LiveId" clId="{DE03E73A-7FD1-469D-A7AC-A7F270FAACF6}" dt="2023-09-25T01:04:25.312" v="2096" actId="478"/>
          <ac:spMkLst>
            <pc:docMk/>
            <pc:sldMk cId="2267038628" sldId="392"/>
            <ac:spMk id="47" creationId="{0C9126D1-245D-C42D-B4E7-A2DB79E5C80F}"/>
          </ac:spMkLst>
        </pc:spChg>
        <pc:spChg chg="del">
          <ac:chgData name="代數白痴 顧" userId="316db6a4f7ef8138" providerId="LiveId" clId="{DE03E73A-7FD1-469D-A7AC-A7F270FAACF6}" dt="2023-09-25T01:04:26.345" v="2097" actId="478"/>
          <ac:spMkLst>
            <pc:docMk/>
            <pc:sldMk cId="2267038628" sldId="392"/>
            <ac:spMk id="50" creationId="{DACCA48D-CC74-03E3-3D64-A9A32603AD74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53" creationId="{564C01A1-2875-7FD6-E7B9-2617E6FF28DA}"/>
          </ac:spMkLst>
        </pc:spChg>
        <pc:spChg chg="mod">
          <ac:chgData name="代數白痴 顧" userId="316db6a4f7ef8138" providerId="LiveId" clId="{DE03E73A-7FD1-469D-A7AC-A7F270FAACF6}" dt="2023-09-25T01:04:05.268" v="2089" actId="947"/>
          <ac:spMkLst>
            <pc:docMk/>
            <pc:sldMk cId="2267038628" sldId="392"/>
            <ac:spMk id="60" creationId="{90ECAF3B-FFFF-A531-AFBE-31708C7D891C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61" creationId="{E5474173-53C4-A736-8E11-30270ADE9384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62" creationId="{AB5DC441-F40D-D9E8-D6C4-B831C14AED94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63" creationId="{351EEFBE-7109-BA15-CD85-5E4AC9F61393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64" creationId="{9883729F-A9BE-9ACE-81A3-E57365E3914E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65" creationId="{AA7C0A60-453F-1C76-3AB3-8797F29DCD56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66" creationId="{712F4E98-7DAF-2A0C-FD13-AB81D27049C0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67" creationId="{0D76D768-A6C1-A216-32C1-965CC2B7A187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68" creationId="{48346C49-2674-12BD-01C3-5FB6199FDCAE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69" creationId="{E6E877DB-B4B1-A4CA-69E9-2846FFDA1C34}"/>
          </ac:spMkLst>
        </pc:spChg>
        <pc:grpChg chg="mod topLvl">
          <ac:chgData name="代數白痴 顧" userId="316db6a4f7ef8138" providerId="LiveId" clId="{DE03E73A-7FD1-469D-A7AC-A7F270FAACF6}" dt="2023-09-25T01:23:25.895" v="2336" actId="165"/>
          <ac:grpSpMkLst>
            <pc:docMk/>
            <pc:sldMk cId="2267038628" sldId="392"/>
            <ac:grpSpMk id="3" creationId="{B7912554-F7C1-5852-8AB5-6489B5423E94}"/>
          </ac:grpSpMkLst>
        </pc:grpChg>
        <pc:grpChg chg="del">
          <ac:chgData name="代數白痴 顧" userId="316db6a4f7ef8138" providerId="LiveId" clId="{DE03E73A-7FD1-469D-A7AC-A7F270FAACF6}" dt="2023-09-25T01:23:25.895" v="2336" actId="165"/>
          <ac:grpSpMkLst>
            <pc:docMk/>
            <pc:sldMk cId="2267038628" sldId="392"/>
            <ac:grpSpMk id="70" creationId="{1A5647C6-9632-D592-766A-EB14E5D20351}"/>
          </ac:grpSpMkLst>
        </pc:grpChg>
        <pc:picChg chg="add mod ord">
          <ac:chgData name="代數白痴 顧" userId="316db6a4f7ef8138" providerId="LiveId" clId="{DE03E73A-7FD1-469D-A7AC-A7F270FAACF6}" dt="2023-09-25T01:23:43.172" v="2343" actId="1036"/>
          <ac:picMkLst>
            <pc:docMk/>
            <pc:sldMk cId="2267038628" sldId="392"/>
            <ac:picMk id="5" creationId="{E13A54E3-DD2A-5EDB-56C8-A6A8AC5FEE83}"/>
          </ac:picMkLst>
        </pc:picChg>
        <pc:picChg chg="add mod ord">
          <ac:chgData name="代數白痴 顧" userId="316db6a4f7ef8138" providerId="LiveId" clId="{DE03E73A-7FD1-469D-A7AC-A7F270FAACF6}" dt="2023-09-25T01:23:43.172" v="2343" actId="1036"/>
          <ac:picMkLst>
            <pc:docMk/>
            <pc:sldMk cId="2267038628" sldId="392"/>
            <ac:picMk id="14" creationId="{CBD5D6B1-5085-96E2-3E28-E4148878BD7C}"/>
          </ac:picMkLst>
        </pc:picChg>
        <pc:cxnChg chg="mod">
          <ac:chgData name="代數白痴 顧" userId="316db6a4f7ef8138" providerId="LiveId" clId="{DE03E73A-7FD1-469D-A7AC-A7F270FAACF6}" dt="2023-09-25T01:23:25.895" v="2336" actId="165"/>
          <ac:cxnSpMkLst>
            <pc:docMk/>
            <pc:sldMk cId="2267038628" sldId="392"/>
            <ac:cxnSpMk id="4" creationId="{83F64235-E818-7663-F7B2-DBAE45A493C5}"/>
          </ac:cxnSpMkLst>
        </pc:cxnChg>
        <pc:cxnChg chg="del">
          <ac:chgData name="代數白痴 顧" userId="316db6a4f7ef8138" providerId="LiveId" clId="{DE03E73A-7FD1-469D-A7AC-A7F270FAACF6}" dt="2023-09-25T01:04:15.938" v="2090" actId="478"/>
          <ac:cxnSpMkLst>
            <pc:docMk/>
            <pc:sldMk cId="2267038628" sldId="392"/>
            <ac:cxnSpMk id="12" creationId="{CA5A048C-419E-E5BE-0FD5-36C31EEC49E9}"/>
          </ac:cxnSpMkLst>
        </pc:cxnChg>
        <pc:cxnChg chg="add del mod">
          <ac:chgData name="代數白痴 顧" userId="316db6a4f7ef8138" providerId="LiveId" clId="{DE03E73A-7FD1-469D-A7AC-A7F270FAACF6}" dt="2023-09-25T01:14:37.611" v="2194" actId="478"/>
          <ac:cxnSpMkLst>
            <pc:docMk/>
            <pc:sldMk cId="2267038628" sldId="392"/>
            <ac:cxnSpMk id="16" creationId="{39AA7AC4-2D33-A000-4B33-6C332A8ADA66}"/>
          </ac:cxnSpMkLst>
        </pc:cxnChg>
        <pc:cxnChg chg="del">
          <ac:chgData name="代數白痴 顧" userId="316db6a4f7ef8138" providerId="LiveId" clId="{DE03E73A-7FD1-469D-A7AC-A7F270FAACF6}" dt="2023-09-25T01:04:17.575" v="2092" actId="478"/>
          <ac:cxnSpMkLst>
            <pc:docMk/>
            <pc:sldMk cId="2267038628" sldId="392"/>
            <ac:cxnSpMk id="17" creationId="{D33EB825-4CD5-085E-FE4D-D92A655B2754}"/>
          </ac:cxnSpMkLst>
        </pc:cxnChg>
        <pc:cxnChg chg="add del mod">
          <ac:chgData name="代數白痴 顧" userId="316db6a4f7ef8138" providerId="LiveId" clId="{DE03E73A-7FD1-469D-A7AC-A7F270FAACF6}" dt="2023-09-25T01:14:39.102" v="2195" actId="478"/>
          <ac:cxnSpMkLst>
            <pc:docMk/>
            <pc:sldMk cId="2267038628" sldId="392"/>
            <ac:cxnSpMk id="18" creationId="{E72DC88E-EAA2-8F1D-8FD0-7AA93F7F192F}"/>
          </ac:cxnSpMkLst>
        </pc:cxnChg>
        <pc:cxnChg chg="add del mod">
          <ac:chgData name="代數白痴 顧" userId="316db6a4f7ef8138" providerId="LiveId" clId="{DE03E73A-7FD1-469D-A7AC-A7F270FAACF6}" dt="2023-09-25T01:20:56.701" v="2320" actId="478"/>
          <ac:cxnSpMkLst>
            <pc:docMk/>
            <pc:sldMk cId="2267038628" sldId="392"/>
            <ac:cxnSpMk id="26" creationId="{27785080-780A-EF8A-349A-35692B131105}"/>
          </ac:cxnSpMkLst>
        </pc:cxnChg>
        <pc:cxnChg chg="add del mod">
          <ac:chgData name="代數白痴 顧" userId="316db6a4f7ef8138" providerId="LiveId" clId="{DE03E73A-7FD1-469D-A7AC-A7F270FAACF6}" dt="2023-09-25T01:20:54.992" v="2319" actId="478"/>
          <ac:cxnSpMkLst>
            <pc:docMk/>
            <pc:sldMk cId="2267038628" sldId="392"/>
            <ac:cxnSpMk id="28" creationId="{163B3784-611D-DE44-ED0C-84963E7D0B6B}"/>
          </ac:cxnSpMkLst>
        </pc:cxnChg>
        <pc:cxnChg chg="add mod">
          <ac:chgData name="代數白痴 顧" userId="316db6a4f7ef8138" providerId="LiveId" clId="{DE03E73A-7FD1-469D-A7AC-A7F270FAACF6}" dt="2023-09-25T01:23:43.172" v="2343" actId="1036"/>
          <ac:cxnSpMkLst>
            <pc:docMk/>
            <pc:sldMk cId="2267038628" sldId="392"/>
            <ac:cxnSpMk id="39" creationId="{A1D74304-5961-AE59-5DEF-D303F9227343}"/>
          </ac:cxnSpMkLst>
        </pc:cxnChg>
        <pc:cxnChg chg="add mod">
          <ac:chgData name="代數白痴 顧" userId="316db6a4f7ef8138" providerId="LiveId" clId="{DE03E73A-7FD1-469D-A7AC-A7F270FAACF6}" dt="2023-09-25T01:23:43.172" v="2343" actId="1036"/>
          <ac:cxnSpMkLst>
            <pc:docMk/>
            <pc:sldMk cId="2267038628" sldId="392"/>
            <ac:cxnSpMk id="46" creationId="{1D1288A7-E8FA-A399-6CED-E2F0AF4A0C79}"/>
          </ac:cxnSpMkLst>
        </pc:cxnChg>
        <pc:cxnChg chg="add mod">
          <ac:chgData name="代數白痴 顧" userId="316db6a4f7ef8138" providerId="LiveId" clId="{DE03E73A-7FD1-469D-A7AC-A7F270FAACF6}" dt="2023-09-25T01:23:43.172" v="2343" actId="1036"/>
          <ac:cxnSpMkLst>
            <pc:docMk/>
            <pc:sldMk cId="2267038628" sldId="392"/>
            <ac:cxnSpMk id="49" creationId="{FB142342-B886-091A-DC84-EBA3F77C7C46}"/>
          </ac:cxnSpMkLst>
        </pc:cxnChg>
        <pc:cxnChg chg="del mod topLvl">
          <ac:chgData name="代數白痴 顧" userId="316db6a4f7ef8138" providerId="LiveId" clId="{DE03E73A-7FD1-469D-A7AC-A7F270FAACF6}" dt="2023-09-25T01:23:30.119" v="2337" actId="478"/>
          <ac:cxnSpMkLst>
            <pc:docMk/>
            <pc:sldMk cId="2267038628" sldId="392"/>
            <ac:cxnSpMk id="57" creationId="{37E0FA27-184D-56CC-C2BE-7AD19A2547DB}"/>
          </ac:cxnSpMkLst>
        </pc:cxnChg>
        <pc:cxnChg chg="del mod topLvl">
          <ac:chgData name="代數白痴 顧" userId="316db6a4f7ef8138" providerId="LiveId" clId="{DE03E73A-7FD1-469D-A7AC-A7F270FAACF6}" dt="2023-09-25T01:23:30.119" v="2337" actId="478"/>
          <ac:cxnSpMkLst>
            <pc:docMk/>
            <pc:sldMk cId="2267038628" sldId="392"/>
            <ac:cxnSpMk id="59" creationId="{888B6600-FC4D-0662-2A5C-B316B2DE408C}"/>
          </ac:cxnSpMkLst>
        </pc:cxnChg>
      </pc:sldChg>
      <pc:sldChg chg="addSp delSp modSp add mod modTransition">
        <pc:chgData name="代數白痴 顧" userId="316db6a4f7ef8138" providerId="LiveId" clId="{DE03E73A-7FD1-469D-A7AC-A7F270FAACF6}" dt="2023-09-25T02:31:25.371" v="5966"/>
        <pc:sldMkLst>
          <pc:docMk/>
          <pc:sldMk cId="4180650715" sldId="393"/>
        </pc:sldMkLst>
        <pc:spChg chg="add mod">
          <ac:chgData name="代數白痴 顧" userId="316db6a4f7ef8138" providerId="LiveId" clId="{DE03E73A-7FD1-469D-A7AC-A7F270FAACF6}" dt="2023-09-25T01:24:31.878" v="2344" actId="1035"/>
          <ac:spMkLst>
            <pc:docMk/>
            <pc:sldMk cId="4180650715" sldId="393"/>
            <ac:spMk id="18" creationId="{672D78DC-31AA-91FE-B29F-3C1D21C3B882}"/>
          </ac:spMkLst>
        </pc:spChg>
        <pc:spChg chg="add mod">
          <ac:chgData name="代數白痴 顧" userId="316db6a4f7ef8138" providerId="LiveId" clId="{DE03E73A-7FD1-469D-A7AC-A7F270FAACF6}" dt="2023-09-25T00:07:32.279" v="1252" actId="1076"/>
          <ac:spMkLst>
            <pc:docMk/>
            <pc:sldMk cId="4180650715" sldId="393"/>
            <ac:spMk id="19" creationId="{2191FE05-8CB3-15EA-7A5F-21E870D84345}"/>
          </ac:spMkLst>
        </pc:spChg>
        <pc:spChg chg="add mod">
          <ac:chgData name="代數白痴 顧" userId="316db6a4f7ef8138" providerId="LiveId" clId="{DE03E73A-7FD1-469D-A7AC-A7F270FAACF6}" dt="2023-09-25T00:07:32.279" v="1252" actId="1076"/>
          <ac:spMkLst>
            <pc:docMk/>
            <pc:sldMk cId="4180650715" sldId="393"/>
            <ac:spMk id="20" creationId="{0C5FE581-DFE3-65CC-3884-F00870D12E69}"/>
          </ac:spMkLst>
        </pc:spChg>
        <pc:spChg chg="add mod">
          <ac:chgData name="代數白痴 顧" userId="316db6a4f7ef8138" providerId="LiveId" clId="{DE03E73A-7FD1-469D-A7AC-A7F270FAACF6}" dt="2023-09-25T00:07:32.279" v="1252" actId="1076"/>
          <ac:spMkLst>
            <pc:docMk/>
            <pc:sldMk cId="4180650715" sldId="393"/>
            <ac:spMk id="21" creationId="{D6414AE1-4152-DD44-B81B-30BCA1653341}"/>
          </ac:spMkLst>
        </pc:spChg>
        <pc:spChg chg="add mod">
          <ac:chgData name="代數白痴 顧" userId="316db6a4f7ef8138" providerId="LiveId" clId="{DE03E73A-7FD1-469D-A7AC-A7F270FAACF6}" dt="2023-09-25T00:07:32.279" v="1252" actId="1076"/>
          <ac:spMkLst>
            <pc:docMk/>
            <pc:sldMk cId="4180650715" sldId="393"/>
            <ac:spMk id="22" creationId="{3D9216A7-34F3-1057-DF79-0C4676DDE3A5}"/>
          </ac:spMkLst>
        </pc:spChg>
        <pc:spChg chg="mod">
          <ac:chgData name="代數白痴 顧" userId="316db6a4f7ef8138" providerId="LiveId" clId="{DE03E73A-7FD1-469D-A7AC-A7F270FAACF6}" dt="2023-09-25T00:10:01.481" v="1289" actId="20577"/>
          <ac:spMkLst>
            <pc:docMk/>
            <pc:sldMk cId="4180650715" sldId="393"/>
            <ac:spMk id="23" creationId="{00000000-0000-0000-0000-000000000000}"/>
          </ac:spMkLst>
        </pc:spChg>
        <pc:spChg chg="add mod">
          <ac:chgData name="代數白痴 顧" userId="316db6a4f7ef8138" providerId="LiveId" clId="{DE03E73A-7FD1-469D-A7AC-A7F270FAACF6}" dt="2023-09-25T00:07:32.279" v="1252" actId="1076"/>
          <ac:spMkLst>
            <pc:docMk/>
            <pc:sldMk cId="4180650715" sldId="393"/>
            <ac:spMk id="24" creationId="{98137B71-1857-1CCE-146A-B751611A315C}"/>
          </ac:spMkLst>
        </pc:spChg>
        <pc:spChg chg="add mod">
          <ac:chgData name="代數白痴 顧" userId="316db6a4f7ef8138" providerId="LiveId" clId="{DE03E73A-7FD1-469D-A7AC-A7F270FAACF6}" dt="2023-09-25T00:07:32.279" v="1252" actId="1076"/>
          <ac:spMkLst>
            <pc:docMk/>
            <pc:sldMk cId="4180650715" sldId="393"/>
            <ac:spMk id="25" creationId="{6512558A-74A6-AA18-6F94-B77120D6C2BD}"/>
          </ac:spMkLst>
        </pc:spChg>
        <pc:spChg chg="add mod">
          <ac:chgData name="代數白痴 顧" userId="316db6a4f7ef8138" providerId="LiveId" clId="{DE03E73A-7FD1-469D-A7AC-A7F270FAACF6}" dt="2023-09-25T00:07:32.279" v="1252" actId="1076"/>
          <ac:spMkLst>
            <pc:docMk/>
            <pc:sldMk cId="4180650715" sldId="393"/>
            <ac:spMk id="26" creationId="{C6542EF0-1143-BFAA-2F38-7919E2C8BC1E}"/>
          </ac:spMkLst>
        </pc:spChg>
        <pc:spChg chg="add mod">
          <ac:chgData name="代數白痴 顧" userId="316db6a4f7ef8138" providerId="LiveId" clId="{DE03E73A-7FD1-469D-A7AC-A7F270FAACF6}" dt="2023-09-25T00:07:32.279" v="1252" actId="1076"/>
          <ac:spMkLst>
            <pc:docMk/>
            <pc:sldMk cId="4180650715" sldId="393"/>
            <ac:spMk id="27" creationId="{57020E6C-3C80-BAE7-33B9-E299060FAECA}"/>
          </ac:spMkLst>
        </pc:spChg>
        <pc:spChg chg="add mod">
          <ac:chgData name="代數白痴 顧" userId="316db6a4f7ef8138" providerId="LiveId" clId="{DE03E73A-7FD1-469D-A7AC-A7F270FAACF6}" dt="2023-09-25T00:07:32.279" v="1252" actId="1076"/>
          <ac:spMkLst>
            <pc:docMk/>
            <pc:sldMk cId="4180650715" sldId="393"/>
            <ac:spMk id="28" creationId="{BB6F28FC-5E39-15B7-C984-955888B65478}"/>
          </ac:spMkLst>
        </pc:spChg>
        <pc:spChg chg="add mod">
          <ac:chgData name="代數白痴 顧" userId="316db6a4f7ef8138" providerId="LiveId" clId="{DE03E73A-7FD1-469D-A7AC-A7F270FAACF6}" dt="2023-09-25T00:11:49.611" v="1298" actId="1036"/>
          <ac:spMkLst>
            <pc:docMk/>
            <pc:sldMk cId="4180650715" sldId="393"/>
            <ac:spMk id="29" creationId="{4EC2C598-8F94-5B1D-53D7-C06EF6DE341E}"/>
          </ac:spMkLst>
        </pc:spChg>
        <pc:spChg chg="mod">
          <ac:chgData name="代數白痴 顧" userId="316db6a4f7ef8138" providerId="LiveId" clId="{DE03E73A-7FD1-469D-A7AC-A7F270FAACF6}" dt="2023-09-25T00:02:04.414" v="1128" actId="947"/>
          <ac:spMkLst>
            <pc:docMk/>
            <pc:sldMk cId="4180650715" sldId="393"/>
            <ac:spMk id="60" creationId="{90ECAF3B-FFFF-A531-AFBE-31708C7D891C}"/>
          </ac:spMkLst>
        </pc:spChg>
        <pc:graphicFrameChg chg="del">
          <ac:chgData name="代數白痴 顧" userId="316db6a4f7ef8138" providerId="LiveId" clId="{DE03E73A-7FD1-469D-A7AC-A7F270FAACF6}" dt="2023-09-24T23:57:45.114" v="645" actId="478"/>
          <ac:graphicFrameMkLst>
            <pc:docMk/>
            <pc:sldMk cId="4180650715" sldId="393"/>
            <ac:graphicFrameMk id="2" creationId="{FB22A2D0-51CB-44D5-1796-9302678801B7}"/>
          </ac:graphicFrameMkLst>
        </pc:graphicFrameChg>
        <pc:graphicFrameChg chg="del">
          <ac:chgData name="代數白痴 顧" userId="316db6a4f7ef8138" providerId="LiveId" clId="{DE03E73A-7FD1-469D-A7AC-A7F270FAACF6}" dt="2023-09-24T23:57:44.376" v="644" actId="478"/>
          <ac:graphicFrameMkLst>
            <pc:docMk/>
            <pc:sldMk cId="4180650715" sldId="393"/>
            <ac:graphicFrameMk id="8" creationId="{4D5A8758-F61B-D241-134A-619D6163D5B1}"/>
          </ac:graphicFrameMkLst>
        </pc:graphicFrameChg>
        <pc:picChg chg="add del mod">
          <ac:chgData name="代數白痴 顧" userId="316db6a4f7ef8138" providerId="LiveId" clId="{DE03E73A-7FD1-469D-A7AC-A7F270FAACF6}" dt="2023-09-25T00:04:37.422" v="1179" actId="478"/>
          <ac:picMkLst>
            <pc:docMk/>
            <pc:sldMk cId="4180650715" sldId="393"/>
            <ac:picMk id="5" creationId="{55BA8106-C81C-667D-9314-6E089BB856ED}"/>
          </ac:picMkLst>
        </pc:picChg>
        <pc:picChg chg="del">
          <ac:chgData name="代數白痴 顧" userId="316db6a4f7ef8138" providerId="LiveId" clId="{DE03E73A-7FD1-469D-A7AC-A7F270FAACF6}" dt="2023-09-24T23:57:38.448" v="643" actId="478"/>
          <ac:picMkLst>
            <pc:docMk/>
            <pc:sldMk cId="4180650715" sldId="393"/>
            <ac:picMk id="12" creationId="{F3823237-A01C-16B9-6AE5-F097CCDDBB51}"/>
          </ac:picMkLst>
        </pc:picChg>
        <pc:cxnChg chg="mod">
          <ac:chgData name="代數白痴 顧" userId="316db6a4f7ef8138" providerId="LiveId" clId="{DE03E73A-7FD1-469D-A7AC-A7F270FAACF6}" dt="2023-09-25T00:02:11.846" v="1155" actId="1035"/>
          <ac:cxnSpMkLst>
            <pc:docMk/>
            <pc:sldMk cId="4180650715" sldId="393"/>
            <ac:cxnSpMk id="3" creationId="{C5A77FD0-E06F-C897-3AB0-08C5DCB0801E}"/>
          </ac:cxnSpMkLst>
        </pc:cxnChg>
        <pc:cxnChg chg="add mod">
          <ac:chgData name="代數白痴 顧" userId="316db6a4f7ef8138" providerId="LiveId" clId="{DE03E73A-7FD1-469D-A7AC-A7F270FAACF6}" dt="2023-09-25T00:07:32.279" v="1252" actId="1076"/>
          <ac:cxnSpMkLst>
            <pc:docMk/>
            <pc:sldMk cId="4180650715" sldId="393"/>
            <ac:cxnSpMk id="7" creationId="{229CDB81-8CDE-4959-A7C9-2F2FB265B703}"/>
          </ac:cxnSpMkLst>
        </pc:cxnChg>
        <pc:cxnChg chg="add mod">
          <ac:chgData name="代數白痴 顧" userId="316db6a4f7ef8138" providerId="LiveId" clId="{DE03E73A-7FD1-469D-A7AC-A7F270FAACF6}" dt="2023-09-25T00:07:32.279" v="1252" actId="1076"/>
          <ac:cxnSpMkLst>
            <pc:docMk/>
            <pc:sldMk cId="4180650715" sldId="393"/>
            <ac:cxnSpMk id="10" creationId="{878CB4F8-937F-0107-C643-E1B6EFCAE3E1}"/>
          </ac:cxnSpMkLst>
        </pc:cxnChg>
        <pc:cxnChg chg="add mod">
          <ac:chgData name="代數白痴 顧" userId="316db6a4f7ef8138" providerId="LiveId" clId="{DE03E73A-7FD1-469D-A7AC-A7F270FAACF6}" dt="2023-09-25T00:07:32.279" v="1252" actId="1076"/>
          <ac:cxnSpMkLst>
            <pc:docMk/>
            <pc:sldMk cId="4180650715" sldId="393"/>
            <ac:cxnSpMk id="13" creationId="{D603B4D5-2282-B479-B70F-C48574B6FB48}"/>
          </ac:cxnSpMkLst>
        </pc:cxnChg>
        <pc:cxnChg chg="add mod">
          <ac:chgData name="代數白痴 顧" userId="316db6a4f7ef8138" providerId="LiveId" clId="{DE03E73A-7FD1-469D-A7AC-A7F270FAACF6}" dt="2023-09-25T00:07:32.279" v="1252" actId="1076"/>
          <ac:cxnSpMkLst>
            <pc:docMk/>
            <pc:sldMk cId="4180650715" sldId="393"/>
            <ac:cxnSpMk id="15" creationId="{9BC1A07C-A703-B5DF-FF79-1491A308802B}"/>
          </ac:cxnSpMkLst>
        </pc:cxnChg>
        <pc:cxnChg chg="add mod">
          <ac:chgData name="代數白痴 顧" userId="316db6a4f7ef8138" providerId="LiveId" clId="{DE03E73A-7FD1-469D-A7AC-A7F270FAACF6}" dt="2023-09-25T00:07:32.279" v="1252" actId="1076"/>
          <ac:cxnSpMkLst>
            <pc:docMk/>
            <pc:sldMk cId="4180650715" sldId="393"/>
            <ac:cxnSpMk id="17" creationId="{73D099C7-FFE2-97C7-AC24-B9211F40034B}"/>
          </ac:cxnSpMkLst>
        </pc:cxnChg>
      </pc:sldChg>
    </pc:docChg>
  </pc:docChgLst>
</pc:chgInfo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2047" units="deg"/>
          <inkml:channel name="T" type="integer" max="2.14748E9" units="dev"/>
        </inkml:traceFormat>
        <inkml:channelProperties>
          <inkml:channelProperty channel="X" name="resolution" value="1100.67188" units="1/cm"/>
          <inkml:channelProperty channel="Y" name="resolution" value="1936.58398" units="1/cm"/>
          <inkml:channelProperty channel="F" name="resolution" value="5.68611" units="1/deg"/>
          <inkml:channelProperty channel="T" name="resolution" value="1" units="1/dev"/>
        </inkml:channelProperties>
      </inkml:inkSource>
      <inkml:timestamp xml:id="ts0" timeString="2024-03-15T00:12:06.551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18898 3691 523 0,'0'0'0'0,"0"0"137"0,0 0-19 16,0 0-22-16,0-60 23 15,10 49-34-15,-4 4 22 0,-2 0-48 16,-2 5 25-16,-2 1-21 0,0 1 3 15,4 0-19-15,-4 6-22 0,11 6 33 16,-5 4-1-16,0 4-13 16,7 3-2-16,-5-1-15 0,6-6-9 15,1-3 7-15,1-5-13 0,7-6-3 16,0-2 18-16,6-11-12 0,2-6-2 16,0-7 8-16,4 1-19 15,-4 0-3-15,-4 5 2 0,-4 6 7 16,-1 3-10-16,-3 5 4 0,-3 3 1 15,3 4-7-15,-2 4 8 0,-1 4 3 16,3 0-9-16,-3-1 4 0,-3 0 8 16,3-2-11-16,-3-1 2 0,-1-3 12 15,0 0-10-15,-1-4 9 0,5-1-9 16,3-3-2-16,4-5 8 16,1-1-8-16,1-1-2 0,0 6 2 15,-2 2-2-15,-5 3-3 0,3 0 8 16,-2 1-3-16,3-1-7 0,-1 0 12 15,2 0-5-15,-5-4-5 0,3-3 8 16,0 0-2-16,-5 1-7 16,-7 1 10-16,3 2-4 0,-4 3-7 15,0 2 12-15,1 5-10 0,1 4 0 16,5 2 8-16,-3 3-4 0,7-3-3 16,1-1 6-16,9-7-1 0,4-5-5 15,9-9 6-15,7-10 0 16,7-7-6-16,6-2 6 0,-4 2-6 15,-8 5-18-15,-9 7 18 0,-12 8-18 16,-6 6-19-16,-7 5-30 0,-6 6-135 16,5 2-17-16,1-4-133 0</inkml:trace>
  <inkml:trace contextRef="#ctx0" brushRef="#br0" timeOffset="1255.87">5184 11789 967 0,'0'0'0'0,"0"0"287"0,0 0-156 16,0 0-16-16,0 0-63 16,0 0-15-16,0 0 7 0,50-86-9 15,-15 47-8-15,4 0-17 0,-3 4-13 16,-3 6 6-16,-11 8 2 0,-1 5-17 16,-9 6-6-16,1 3-19 0,-9 4-4 15,0 1-10-15,2 1-36 16,-4 1-29-16,-2 0-11 0,0 0-76 15,-10 0-42-15,2 0-108 0,-9 0 33 16</inkml:trace>
  <inkml:trace contextRef="#ctx0" brushRef="#br0" timeOffset="1448.1">5358 11494 754 0,'0'0'0'16,"0"0"308"-16,0 0-223 0,0 0 3 15,0 0-19-15,48-60-41 0,-28 51-8 16,3 5-13-16,-2 2-12 0,-5 2 10 15,-6 3-2-15,1 7-5 0,-5 1 4 16,-6 3 3-16,0-1-4 0,0-3 20 16,-2 0 12-16,-4 1-5 15,-3-2 10-15,5 1-2 0,-2-1-26 16,4 4 1-16,-4-1-8 0,6-1-6 16,0 0-2-16,0-5-63 0,4-3-53 15,0-3-82-15,0-10-227 16,5-9-241-16</inkml:trace>
  <inkml:trace contextRef="#ctx0" brushRef="#br0" timeOffset="2001.22">5699 11198 1219 0,'0'0'0'0,"0"0"120"0,0 0-80 15,0 0 35-15,62-31-15 0,-31 17-42 16,4 0-10-16,-6 1-5 0,-4 1-6 16,-4 2-49-16,-3 3-6 15,-14 3-18-15,7 3-6 0,-11 1-44 0,0-1-8 16,-6-1-9-16,-3 0-50 15,-9 1 64-15,7 0 53 0,-5-1 29 16,-3-7 2-16,9-1 5 0,-5-4 24 16,9 2 32-16,4 4 68 0,0 3 30 15,2 1 24-15,0 4 12 16,0 0-12-16,0 4-80 0,0 9-7 16,6 10 21-16,-4 6-25 0,0 6-6 15,0 2-1-15,0 1-26 0,-2-2-4 31,0-7-7-31,-2-4-6 0,0-8-76 0,0-6-36 0,0-2-26 0,-4-6-21 16,-4-3-62-16,1-4 38 16,-3-5 22-16,4-1 152 0,-3 1 24 15,5 3 61-15,2 1 96 0,2 4-36 16,2 1 23-16,0 4-30 0,0 7-69 16,2 7 16-16,4 5-15 15,5-1-38-15,-5 3-4 0,2 1-9 0,2-1-11 16,-3-1 8-16,-1-4-2 15,2-4-3-15,-2-6-114 0,-6-6-29 16,0-4-22-16,0-3-34 0,0-8-40 16,0-3 190-16,0-3-110 0</inkml:trace>
  <inkml:trace contextRef="#ctx0" brushRef="#br0" timeOffset="2183.04">5823 11344 354 0,'0'0'0'0,"0"0"403"15,0 0-244-15,0 0-50 0,68-69-18 16,-45 56-21-16,2-2-55 0,0 4-6 15,-5 3-13-15,-1 6-10 0,-7 3 13 16,3 10-6-16,-5 7 1 0,-2 5 11 16,-3 3 3-16,-1 5-7 15,-4 0 16-15,0-2 2 0,0 0-13 16,-4-2 1-16,-1-4-5 0,-3-8-4 16,4-5-83-16,2-7-111 15,-4-3-54-15,-5-7-113 0</inkml:trace>
  <inkml:trace contextRef="#ctx0" brushRef="#br0" timeOffset="2322.29">5914 11337 728 0,'0'0'0'0,"0"0"245"15,0 0-209-15,0 0 30 16,6 68-4-16,-2-40-32 0,1-3-3 0,3-1-16 16,-4-6-16-16,-2-4-1 15,2-4-77-15,-4-5-92 0,0-3-44 16,-4-2-229-16</inkml:trace>
  <inkml:trace contextRef="#ctx0" brushRef="#br0" timeOffset="2510.32">5732 11635 867 0,'0'0'0'16,"0"0"258"-16,0 0-174 0,0 0-9 15,0 0 11-15,66-10-5 16,-29-12-40-16,13-2-5 0,4-1-19 15,2-4-19-15,2 8 4 0,-9 6 12 16,-5 8-20-16,-5 7-48 0,-8 3 23 16,-4 1-18-16,-5 0-109 0,-3-4-74 15,-4-11-183-15</inkml:trace>
  <inkml:trace contextRef="#ctx0" brushRef="#br0" timeOffset="9037.42">3291 11821 37 0,'0'0'0'0</inkml:trace>
  <inkml:trace contextRef="#ctx0" brushRef="#br0" timeOffset="9657.31">3291 11821 135 0,'-6'56'0'15,"6"-54"140"-15,2-1-113 0,-2 0-18 16,4 0 1-16,-2 0-8 16,-2 1-2-16,2 0 0 0,-2-2 5 15,0 0 8-15,0 1 43 0,0 2-1 16,2 1-110-16,-2-1 110 0,0 2 156 16,0-4-126-16,0-1-1 0,0 0-10 15,0 0 1-15,0 0-10 16,0 0-39-16,0 0-13 0,0 0 13 15,0 0-8-15,0 0 5 0,0 1 18 16,0 0-9-16,0-1 0 0,0 0 22 16,0 0-9-16,0 0-8 0,0 0 11 15,0 0-20-15,0 0-8 16,0 0 9-16,0 0-19 0,0 0-8 0,0 0 14 16,0 0-15-16,0 0-2 15,2 0 2-15,2 0 14 0,0-3-3 16,3-2 34-16,-1 0-30 0,0 0-9 15,4-2 13-15,-3 1-2 0,1-1-4 16,2-2 7-16,0-3-21 16,5-1 0-16,4-3 0 0,-5-3 15 15,7-1-19-15,-3-1 8 0,1 3 1 16,2 3-11-16,-9 4 12 0,0-1-4 16,1 4-9-16,-3 0 14 0,0 3-8 15,3-2-5-15,-1 1 12 16,1 2-5-16,1 0-8 0,-4-1 14 15,5 3-8-15,-5-1-4 0,3 0 10 16,1-1-4-16,-1-1-8 0,3 2 14 16,-1 1-7-16,1 0-5 0,1 0 10 15,3 1-4-15,1 1-8 0,-2-1 14 16,-1 1-6-16,-1 0 0 0,-3-1 10 16,-8 1-11-16,-1 0 0 15,-1 0 0-15,-2 1 13 0,-2-1-11 16,2 1 16-16,-2-1-8 0,0 0-6 15,0 0 9-15,0 0-13 0,0 0 0 16,0 0-4-16,0 0 2 0,0 0-61 16,0 0 0-16,-4 0-43 15,4-1-7-15,-4-1-49 0,1-3-26 16,1 2-97-16,0-1-131 0</inkml:trace>
  <inkml:trace contextRef="#ctx0" brushRef="#br0" timeOffset="10104.85">3814 11494 879 0,'0'0'0'0,"0"0"357"15,0 0-248-15,0 0-33 0,0 0-27 16,0 0-39-16,0 0-4 0,0 0 29 16,12 8 5-16,-1-4-7 15,-1 1 16-15,2 2-12 0,1-1-13 16,-3-1 15-16,5 2-19 0,-3-1-7 15,2-1 11-15,-1 3-13 0,1-2-8 16,-1-1 18-16,1 0-15 0,-4-1-7 16,-1-1 2-16,-5-2 15 15,-2 0-13-15,0-1 12 0,-2 2-10 16,0-2-6-16,2 0 2 0,-2 0 19 16,0 0-21-16,0 1 2 0,0 1 14 15,-4 3-17-15,2-1 4 16,0 0 3-16,0 2-5 0,-2-1 0 15,-3-1 0-15,5 0-5 0,0 0 10 16,-2 3-3-16,0-2-6 0,-4 5 8 16,-3 0 0-16,7 3-5 0,-8 0 2 15,2 0 4-15,-1 0-5 16,1 0 0-16,0 1 6 0,1-3-8 16,3 0 4-16,2-3 0 0,-2-1-10 15,4-3-9-15,2-3-32 0,0-1-47 16,0 0-49-16,4-4-11 0,4-4-6 15,-4 1-89-15,0-3-59 0,0 4-40 16</inkml:trace>
  <inkml:trace contextRef="#ctx0" brushRef="#br0" timeOffset="16640.21">12138 11506 371 0,'0'0'0'0,"0"0"447"0,0 0-304 16,0 0-32-16,0 0-33 0,0 0-5 15,0 0-14-15,0 0-20 16,-2 2 1-16,2-2-5 0,2 2-30 0,-2-2 1 16,0 0 15-16,0 0-16 15,0 0 8-15,0 0 21 0,2-2-5 16,-2 2 18-16,2-1 15 0,0 1-25 15,-2 0 0-15,0-3 6 0,2 1-22 16,3-5 2-16,-3 0 5 0,6-1-27 16,-2-3 2-16,2 0 15 15,1-1-21-15,1-1 3 0,2 1 0 16,3-3 10-16,3 1-13 31,1-1 6-31,2 0 2 0,-1 0-8 0,5 2 6 0,-2-2-1 0,2 4-7 16,-5 0 10-16,3 0-2 0,-2 0-8 15,-3 4 10-15,-1 1-4 0,2 2-6 16,-3 2 10-16,-4 2-5 0,5 0-6 16,-3 0 12-16,1 4-8 0,1-1-4 15,-7 2 12-15,5 0-4 16,-3-2-8-16,1 0 12 0,-6-1-4 16,2 2-8-16,-1-4 12 0,-5 1-6 15,0-1-3-15,-2 1 6 0,0-1-1 16,0 0-6-16,0 0 8 0,0 0-8 15,0 0-38-15,2 0 23 16,-2 0-38-16,0 0-36 0,0-1 5 0,0-2-25 16,0-1-78-16,-2-2-2 15,2 0-90-15,-2 0-66 0</inkml:trace>
  <inkml:trace contextRef="#ctx0" brushRef="#br0" timeOffset="17249.5">12628 11155 652 0,'0'0'0'0,"0"0"274"0,0 0-151 16,0 0-15-16,0 0-39 0,0 0-26 15,0 0-9-15,0 0-22 16,0 0 31-16,19 9 4 0,-15 0-22 16,2-4 3-16,2 2 8 0,-2 0-19 15,5-2 8-15,1 2 4 0,-4 0-21 16,1-1-3-16,-1 0 12 0,0 0-16 15,-4-3 2-15,5 2 21 0,-9-3-18 16,2-1 5-16,2 2 9 16,-4-2-20-16,2 0 0 0,-2-1 0 15,0 0 14-15,0 0-14 0,0 0 0 16,0 0 12-16,0 0-14 0,0 0 4 16,0 0 10-16,0 0-11 15,0 0 21-15,0 0-20 0,0 0 3 16,0 0 19-16,-2 0-17 0,-2 2 1 15,0 4 8-15,-7 2-21 0,3 1 3 16,-2 1 4-16,-1 0 17 0,1 4-12 16,0-2 22-16,1-1-22 0,-1-1 0 15,2-1 17-15,4-3-25 0,-3-1-3 16,7-1 8-16,-2-4 3 16,2 0-13-16,0 0 12 0,0 0-9 15,0 0-5-15,0 0 16 0,0 0-13 16,0 0-1-16,2 0 12 0,-2 0 0 15,0 0-12-15,0 0 12 0,0 0-2 16,0 0-10-16,0 0 12 0,3 0-6 16,-3 0-6-16,0 0 12 15,0 0-6-15,0 0-6 0,0 0 12 16,0 0-5-16,0 0-9 0,0 0 15 16,0 0-14-16,0-1-36 0,0-1 33 15,4 1-29-15,-2-1-12 16,-2-1 9-16,0 2-55 0,0-3-26 15,2 0 4-15,4-2-75 0,-6-4-282 16</inkml:trace>
  <inkml:trace contextRef="#ctx0" brushRef="#br0" timeOffset="33387.15">13908 14025 850 0,'0'0'0'0,"0"0"450"0,-5 2-336 15,14 0-41-15,1 2-2 0,11 0-12 16,1 1-30-16,5-1-29 0,-2-2 0 15,0 2 16-15,-2-1-21 0,-7 2 10 16,-3 0-2-16,-9 2-5 0,-4 2 0 16,0 5 6-16,-15 4-3 15,-1 2 8-15,-3 0-6 0,-2 0-6 16,1-2 6-16,-1-3 1 0,7-1-7 16,5-7 6-16,7-3 2 0,2-4-7 15,0 0 3-15,0 0-5 16,9-2-19-16,5-5 31 0,-2-3-6 15,3 0-4-15,4 1-2 0,-9 4 4 16,2 5 0-16,1 0-14 0,-1 0 10 16,-2 6-4-16,-1 2 8 0,-7 4 0 15,-2 4 0-15,0 3 4 16,-9 1 4-16,-1 2-13 0,-2-2 10 0,-1-2 10 16,-1 0-18-16,4-3 6 15,-3-4 3-15,5-4-8 0,2-4 3 16,2-3-5-16,1 0-58 0,3-1-9 15,0-6-63-15,7-2-17 0,-1-1-47 16,2-2-66-16,0-2-100 0</inkml:trace>
  <inkml:trace contextRef="#ctx0" brushRef="#br0" timeOffset="33700.81">14267 14037 1119 0,'0'0'0'16,"0"0"200"-16,0 0-126 0,0 0 31 16,0 0-60-16,0 75-13 0,0-52-8 15,2 0-21-15,2-2 6 0,1-4-4 16,-1-5-10-16,4-1 10 0,4-5-6 16,-1 0-3-16,1-3 5 15,1 0 6-15,-1-1-10 0,7-1 6 16,-5 0 5-16,0 0-11 0,-1 2 6 15,-5 3-2-15,-2 1-7 0,-4 0 12 16,-2 4-3-16,-8 6 18 0,-4 2 11 16,-1 3 3-16,-5 3-14 15,-1-4 4-15,1-1-11 0,1-4-16 16,0-3 4-16,5-3 3 0,2-2-5 16,4-7-70-16,-3-1-17 0,5-1-51 15,2-10-6-15,2-2-118 0,0-2-106 16,0-8-175-16</inkml:trace>
  <inkml:trace contextRef="#ctx0" brushRef="#br0" timeOffset="33894.18">14245 14059 1093 0,'0'0'0'15,"0"0"363"-15,0 0-286 0,0 0-37 16,0 0 8-16,0 0-3 0,66-1-18 15,-33-2-17-15,-4-4-13 0,-2 1 6 16,-1-2-6-16,-9 3-51 0,0 2-23 16,-5 0-15-16,-6 1-21 15,-6-3-23-15,0 3-129 0,-4-3-86 16</inkml:trace>
  <inkml:trace contextRef="#ctx0" brushRef="#br0" timeOffset="34268.08">14486 13759 1191 0,'0'0'0'16,"0"0"267"-16,0 0-220 0,0 0-5 16,0 0-15-16,0 0-34 0,0 0 12 15,0 0 3-15,9 70-16 0,1-54 14 16,-2-3-5-16,7 1-2 0,-5-6-3 15,2-3 9-15,1-1-10 16,-1-4 5-16,3-2 7 0,-1-6-8 16,1-6 2-16,-9-4 22 0,4-2-19 15,-4-2 15-15,-6 3 4 0,0 4-4 16,-4-2 15-16,-10 2 0 0,3 1-16 16,-5 3 13-16,-3 4 3 0,5 4-21 15,-1 2 5-15,1 1-11 16,6 3-14-16,-1 3 9 0,5 3-5 15,2-1-48-15,2-3 5 0,0 3-46 16,6-3-20-16,3-2-3 0,-7 3-60 16,4-1-72-16,-4 0-118 0</inkml:trace>
  <inkml:trace contextRef="#ctx0" brushRef="#br0" timeOffset="54739.78">11743 9016 216 0,'0'0'0'0,"0"0"109"16,0 0-44-16,0 0-9 0,0 0 9 15,0 0-4-15,0 0-122 0,0 0 122 16,-4-12 43-16,4 12-9 0,0-2-38 16,-2 1 4-16,2 1 25 0,-2 0-23 15,2 0 8-15,0 0-14 16,0 0-16-16,0 0-2 0,0 0-3 15,0 0-6-15,0 0 12 0,0 0-11 16,0 0-2-16,0 0 16 0,0 0-8 16,0 0-2-16,0 0 2 0,0 0-6 15,0 0-11-15,0 2 9 16,2 1 5-16,0 0-9 0,2-1-4 0,-2 3-15 16,5-2 3-16,-3-1 10 15,2 1-12-15,0-2-3 0,0 1 10 16,1-1-12-16,-3 2 1 0,2-3 11 15,0 0-13 1,0 0 3-16,-2 0 11 0,3 0-9 0,1 0-1 16,-2 0 12-16,0 0-13 0,3 0-2 15,-1-2 11-15,0 0-16 0,-2-3 3 16,0 2 0-16,1-2 9 0,-1-1-7 16,0 1 11-16,0-1-18 0,0-2 6 15,1-1 12-15,-3 1-18 0,2 1 3 16,0 0 4-16,-4 2-1 15,2-3-1-15,1 2 0 0,-3 0 4 16,-2 0-5-16,2-1 2 0,4 4-1 16,-6-1 0-16,0 0 0 0,0 1 3 15,2-1-3-15,-2-1 0 0,2 2 1 16,0-2-2-16,0-1 2 0,0 0-2 16,0 2 1-16,-2 4 0 15,0-1 1-15,2 1-2 0,-2 0 2 16,2 0-1-16,-2 0 0 0,0 0 0 15,0 0 2-15,0 0-5 0,0 0 6 16,0 0-6-16,0 0 1 0,0 0 4 16,0 0-4-16,0 0-1 15,0 0 5-15,0 0-4 0,0 0-1 16,0 0 5-16,0 0-4 0,0 0-9 16,0 0 9-16,0 0-28 0,0 1 3 15,0 1 3-15,0 4-41 0,-2-3-3 16,2-1-33-16,0 1-75 15,0 2-1-15,0-2-110 0,-2 4-338 16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2047" units="deg"/>
          <inkml:channel name="T" type="integer" max="2.14748E9" units="dev"/>
        </inkml:traceFormat>
        <inkml:channelProperties>
          <inkml:channelProperty channel="X" name="resolution" value="1100.67188" units="1/cm"/>
          <inkml:channelProperty channel="Y" name="resolution" value="1936.58398" units="1/cm"/>
          <inkml:channelProperty channel="F" name="resolution" value="5.68611" units="1/deg"/>
          <inkml:channelProperty channel="T" name="resolution" value="1" units="1/dev"/>
        </inkml:channelProperties>
      </inkml:inkSource>
      <inkml:timestamp xml:id="ts0" timeString="2024-03-15T00:19:25.046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11214 13415 82 0,'0'0'0'0,"0"0"78"0,0 0-57 15,0 0-1-15,0 0-12 0,0 0-1 16,0 0-4-16,0 0 4 0,0-5 5 15,0 5-9-15,0 0-4 0,0 0 2 16,2 0 0-16,-2 0-4 0,0 0 6 16,0 0-5-16,0 0 0 15,2 0 4-15,-2 0-4 0,0 0-15 16,4 1 7-16,-2 0-12 0,1 1 9 16,-1-2 4-16,-2 0-9 0,0 0-4 15,0 0 18-15,0 1 1 0,0 1 2 16,0-2 2-16,2 1 0 15,-2-1-2-15,2 3 2 0,0-2 0 16,-2-1-3-16,0 0 4 0,0 0-4 16,0 0-62-16</inkml:trace>
  <inkml:trace contextRef="#ctx0" brushRef="#br0" timeOffset="1970.77">12049 11360 596 0,'0'0'0'0,"0"0"172"0,-2-7 50 0,2 6-93 16,0 0-12-16,0 1-50 15,0 0 7-15,0 0-20 0,0 0-27 16,0 0 3-16,0 0-23 0,0 0 3 16,0 4 10-16,0 4-14 0,0 4 45 15,0 5-3-15,-2 2-28 0,-2 3 4 16,0 2 12-16,-4-3-27 0,-3 3 4 15,1-3 10-15,0-3-18 16,-1 1 4-16,-1-1 13 0,6-3-20 16,-7-3 4-16,5-3 16 0,2-3-25 15,2 0 5-15,2-4 16 0,2-1-24 16,0-1 8-16,0 0 14 0,0 0-19 16,0 0 6-16,0 0 22 15,0 0-25-15,2 0 0 0,-2 0 30 16,0 0-26-16,0 0 6 0,0 0 10 15,0 0-19-15,0 0 2 0,0 0 14 16,0 0-23-16,0 0 4 0,0 0 4 16,0 0 0-16,8-1-4 15,-6 1 4-15,4-1 4 0,2 1-8 16,1-1 4-16,5 1 5 0,-1 0-6 16,7 0 17-16,-1 3-23 0,4 3 3 15,3 2 4-15,-3-2 0 0,6 2-25 16,-10-1-16-16,-3-2-130 15,-3 0-92-15,-9-5-194 0</inkml:trace>
  <inkml:trace contextRef="#ctx0" brushRef="#br0" timeOffset="11402.16">11260 10805 403 0,'0'0'63'0,"0"0"23"0,0 0 9 15,0 0 6-15,0 0-8 0,0 0-10 16,0 0 0-16,0 0-9 0,0 0-16 16,-7-5 9-16,7 5-16 0,0 0-11 15,0 0 2-15,0 0-17 0,0 0-2 16,0 0 15-16,0 0-14 15,0 0 0-15,0 0 21 0,0 0-14 16,0 0 1-16,0 0 11 0,0 0-19 16,0 0-3-16,0 0 11 0,0 0-23 15,0 1-1-15,0-1 14 16,0 0-24-16,0 0 3 0,0 0 14 0,0 0-20 16,0 0 1-16,0 0 8 15,0 0-1-15,0 0-6 0,-2 0 6 16,2 0 2-16,-2 0-6 0,2 0 2 15,0 0 8-15,0 0-11 0,0 0 4 16,-2 0 7-16,2 0-10 0,0 0 2 16,-2-1 7-16,2 1-12 15,-4 0 8-15,2-1-2 0,-4 1-8 16,2-1 12-16,-3 0-6 0,-1-2-5 16,4 3 10-16,2 0-6 0,-2 0-2 15,2 0 6-15,2 0 1 0,0 0-5 16,0 0 2-16,-2 0 13 15,2-1-16-15,0 0 4 0,0 1 7 16,0 0-12-16,0 0 6 0,0 0 2 16,0 0-7-16,0 0 4 0,0 0 16 15,0 0-14-15,0 0 18 0,0 0-21 16,0 0 2-16,0 0 18 0,0 0-17 16,0 0-1-16,0 0 20 15,0 0-26-15,0 0 6 0,0 0 15 16,0 0-23-16,0 0 4 0,0 0 2 15,0 1 6-15,0-1-13 0,0 0 12 16,0 0-6-16,0 0-5 0,0 0 10 16,0 0-5-16,0 0-5 15,0 0 10-15,0 0-4 0,0 0-6 16,0 0 10-16,0 0-4 0,0 0-3 16,-4 0 4-16,-3 0 3 0,3-3-10 15,0 3 10-15,-2-1-6 0,4 1-3 16,0 0 8-16,-2 0-3 15,2 0-6-15,-1 0 10 0,1 0-3 16,2 0-8-16,0 0 12 0,0 0-6 16,-2 0-6-16,2 0 12 0,0 0-5 15,2 0-9-15,5 0 16 0,1 3-16 16,6 3 2-16,7 6 10 0,4 0 0 16,0 0-7-16,1 3 6 15,1-2 2-15,-2 2-6 0,-2-2 2 16,-9-2 3-16,1-1-7 0,-11-6 6 15,0 0-3-15,-2-1-3 0,-2-3 6 16,0 2-6-16,0-2-86 0,0-3-19 16,0-10-200-16,-4-7-348 15</inkml:trace>
  <inkml:trace contextRef="#ctx0" brushRef="#br0" timeOffset="12160.82">12963 10313 457 0,'0'0'74'0,"0"0"22"0,0 0 3 16,0 0 15-16,0 0-9 0,0 0-10 16,0 0-19-16,0 0-9 15,0 0 11-15,-21 5 6 0,21-5-22 16,0 0 10-16,0 0-10 0,0 0-18 16,0 0 3-16,0 0-18 0,0 0-9 15,0 0 11-15,0 0-26 0,-6 1-3 16,4 2 12-16,0-1-20 15,0 2 4-15,0-3 4 0,0 1 6 16,2-2-6-16,-2 1 17 0,2-1-16 16,-2 1 5-16,2 1 19 0,-2-2-14 15,2 1 4-15,-7 0 19 0,7-1-20 16,0 0 0-16,0 0 18 0,0 0-22 16,0 0-6-16,0 0 11 15,0-2-20-15,9-7-2 0,1-5 10 16,11-8 0-16,5-6-8 0,5 1 6 15,3-1 2-15,-8 6-4 0,-3 2 24 16,-4 9-28-16,-15 8-2 0,-4 3 10 16,0 0-5-16,-4 1-9 15,2 1-3-15,0 2-68 0,-5 8-86 16,-3-2-103-16,-2-2-434 0</inkml:trace>
  <inkml:trace contextRef="#ctx0" brushRef="#br0" timeOffset="14431.18">11346 9139 452 0,'0'0'96'0,"0"0"-6"15,0 0 2-15,0 0 19 0,0 0-21 16,0 0-20-16,0 0-1 0,0 0 1 16,0 0 14-16,0-4-5 0,0 4-17 15,0 0-2-15,0 0-23 0,0 0-17 16,2 0 3-16,3 3 5 15,3 2 15-15,0-1-1 0,0 3-12 16,5-2 0-16,-7-2 10 0,2-2-15 16,3-1 2-16,-3 0 13 0,6 0-18 15,3-1-3-15,-3-4 6 0,5-2-19 16,0-2 1-16,-3-1 8 0,1 0-18 16,-3-2 6-16,-1 2 9 15,-3 1-16-15,0-1 5 0,-2 2 10 16,-1 1-16-16,-1-2 7 0,0 0 10 15,0 4-14-15,-2-1 0 0,3 3 4 16,-7 3-3-16,0-1-1 16,0 1 4-16,0 0-4 0,0 0-74 15,0 5 19-15,0 2-30 0,0 2-17 16,0 0-19-16,0 0-107 0,0 0-14 16,-5-2-123-16</inkml:trace>
  <inkml:trace contextRef="#ctx0" brushRef="#br0" timeOffset="14735">11599 9344 751 0,'0'0'175'0,"0"0"-43"16,0 0 9-16,0 0-40 0,0 0-20 15,0 0-23-15,0 0-20 0,0 0-9 16,-21 52-1-16,9-22 1 0,-1-2 9 16,3-2-21-16,-1-4-9 15,1-2 10-15,6-2-16 0,2-4-4 16,2-4 4-16,-4-3-4 0,4-3-21 16,-2-1-14-16,2-2-51 0,0-1-20 15,0 0-10-15,2-5-40 0,2-1 41 16,-4-4-96-16,0 3-36 15,0-2 56-15</inkml:trace>
  <inkml:trace contextRef="#ctx0" brushRef="#br0" timeOffset="14921.62">11504 9458 485 0,'0'0'162'0,"0"0"33"16,0 0-34-16,0 0-17 0,0 0-4 16,0 0-42-16,0 0-15 15,0 0-24-15,0 0-24 0,16-3 53 16,3 11-12-16,-5 2-33 0,7 0 0 15,-3 0-16-15,-1 0-16 0,-3 0 2 16,1-3-14-16,-7 0-2 0,-2-2 6 16,-4-2-6-16,-2-3-47 15,0 0 7-15,0 0-41 0,0-4-19 16,2-6 7-16,-2-2-154 0,3-1-45 16,-3-1-191-16</inkml:trace>
  <inkml:trace contextRef="#ctx0" brushRef="#br0" timeOffset="15281.66">12045 9296 713 0,'0'0'138'0,"0"0"15"16,0 0-15-16,0 0-13 15,0 0 1-15,0 0-23 0,0 0-31 16,0 0 3-16,0 0-39 0,-27 24-11 16,13-7 11-16,1 2-19 0,1 2-16 15,2-1 8-15,-1 2-8 16,1-5-2-16,2-4-1 0,4-1 1 15,-1-6-87-15,3 0 32 0,2-4-41 16,0-2-23-16,0 0-31 0,0-2-56 16,0-5-6-16,0-2-59 0,0-1-123 15</inkml:trace>
  <inkml:trace contextRef="#ctx0" brushRef="#br0" timeOffset="15421.79">11923 9360 844 0,'0'0'204'0,"0"0"-51"15,0 0-15-15,0 0-28 0,0 0 4 16,0 0 8-16,68 15-51 0,-49-2-8 16,2-2-30-16,1 1-32 15,-3-1 8-15,-5-1-14 0,-1-2-47 16,-7-1-24-16,0-5-99 0,-6-1-73 16,0-1-264-16</inkml:trace>
  <inkml:trace contextRef="#ctx0" brushRef="#br0" timeOffset="18797.14">12202 13446 522 0,'0'0'96'0,"0"0"-23"15,0 0 4-15,0 0 20 0,0 0-29 16,0 0-27-16,0 0 12 0,0 0-24 16,0 0 1-16,-64 38 30 0,43-35-18 15,-1-1 2-15,-5-2 15 0,0 0-19 16,2-5 2-16,5-4 15 15,5-8-19-15,3 0-5 0,12-3 10 16,0-9-25-16,2 0 3 0,18-4 8 16,3-1-35-16,10 3 3 0,4 5 6 15,7 5-4-15,1 8-5 0,-1 13-3 16,-9 8-38-16,-8 20-20 0,-15 11-121 16,-12 2-249-16</inkml:trace>
  <inkml:trace contextRef="#ctx0" brushRef="#br0" timeOffset="19576.91">14203 13445 907 0,'0'0'154'0,"0"0"-51"16,0 0-31-16,0 0 20 0,0 0-46 16,-47 35-18-16,34-29 10 0,-3 2-28 15,-1 0-5-15,1 1 16 0,-3-2-18 16,-4-3-3-16,3-2 0 0,1-2 37 15,2-3-18-15,5-9 24 16,2-9-20-16,-1-10-10 0,9-8 4 16,2-3-16-16,13-1 10 0,9 3 32 15,3 0-36-15,8 1-11 0,2 5 8 16,7 7 2-16,-1 8-13 0,1 15 14 16,-5 13-14-16,-12 21-81 15,-15 15-86-15,-12 2-310 0</inkml:trace>
  <inkml:trace contextRef="#ctx0" brushRef="#br0" timeOffset="20909.68">11586 13962 1092 0,'0'0'126'0,"0"0"37"16,0 0-44-16,0 0-63 15,0 0 20-15,0 0 6 0,85-57-45 16,-54 56-17-16,-4 1-1 0,-6 7-20 16,-9 5-2-16,0 3 6 0,-10 4 4 15,-2-1-11-15,-6 4 8 16,-8 2 4-16,-7-2-8 0,-4 0 0 15,0-3 6-15,3-3-10 0,-1-7 8 16,13-1 6-16,-3-6-10 0,9-2 0 16,4 2 17-16,0-2-21 0,0 0 5 15,8 0-3-15,7 0-13 0,1 0 19 16,7-2-3-16,-8 5-10 0,3 4 14 16,-1 0-10-16,-3 4-4 15,-3 3 14-15,-5 1-10 0,-6 2-9 16,-4 1 22-16,-9 2-10 0,-3-2-2 15,-1-1 8-15,-4-1 0 0,1-4-8 16,1-5 8-16,3-4 0 0,1-3-10 16,7-2-1-16,-2-7-49 15,7-7-48-15,3-1-38 0,7-1-30 16,3 0-78-16,9 0-225 0</inkml:trace>
  <inkml:trace contextRef="#ctx0" brushRef="#br0" timeOffset="21196.84">11952 14030 1034 0,'0'0'104'0,"0"0"7"0,0 0 21 16,0 0-56-16,-21 64-34 16,21-44 5-16,0-1-6 0,7 0-1 15,3-1 6-15,4-4-25 0,5-1-10 16,-2-3 13-16,5 1-18 0,-3-3-6 15,-7 0 0-15,-1 0 8 0,-11 1-12 16,0 0 8-16,-7 5 1 0,-9 1-7 16,-3 0 4-16,-5 4-1 15,-3-3-13-15,-6 0-3 0,2-5-22 16,4-1-25-16,0-6-20 0,6-2-36 16,5-4-80-16,3-14-230 15</inkml:trace>
  <inkml:trace contextRef="#ctx0" brushRef="#br0" timeOffset="21327.9">11936 14046 1291 0,'0'0'182'16,"0"0"-117"-16,0 0-18 0,0 0 7 16,0 0-45-16,70-9-18 15,-37 1-91-15,-2 1-62 0,-6-4-160 16,-9 2-493-16</inkml:trace>
  <inkml:trace contextRef="#ctx0" brushRef="#br0" timeOffset="21591.85">12210 13911 1133 0,'0'0'97'0,"0"0"40"15,0 0-56-15,9 70-24 0,3-58-25 16,5-4-27-16,1-3-8 0,5-6 6 16,-2-2 3-16,-1-7-8 0,-5-3-12 15,-7-2 9-15,-6-2 0 0,-2 2 10 16,-8-2 6-16,-9 2-10 0,-5 5 9 16,-1 5-9-16,-8 5-2 15,8 1-52-15,11 7-99 0,-5-1-178 16</inkml:trace>
  <inkml:trace contextRef="#ctx0" brushRef="#br0" timeOffset="41958.18">16957 7889 933 0,'0'-11'0'0,"0"1"309"0,6 5-199 15,-4 3-11-15,-2 2-39 0,0 0-6 16,2 2-17-16,4 9-28 0,-2 7 53 15,0 8 11-15,-4 8-41 0,0 5 0 16,0 2-10-16,5-4-20 0,-5-2 9 16,0-5-6-16,2-3-10 31,0-4 8-31,0-7-7 0,2-2-97 0,0-5-17 0,-2-4-61 0,8-5-50 16,-3-6-119-16,-1-8-361 0</inkml:trace>
  <inkml:trace contextRef="#ctx0" brushRef="#br0" timeOffset="42360.18">17366 7880 1221 0,'0'0'0'0,"0"0"223"16,0 0-193-16,0 0 4 0,45-65 0 16,-41 57-28-16,-4-5 5 15,-6 4-1-15,-4 2-12 0,-9 4 4 16,-3 2 8-16,-5 1-15 0,0 7 10 15,-4 4 1-15,4 3 2 0,4 1 22 16,3 0 11-16,9-1-23 16,1 0 5-16,8 1-7 0,2 2-17 15,10-2 2-15,3 6 24 0,7-1-24 16,3-1 9-16,4 2-3 0,4 3-13 16,-4-2 11-16,-2-1 1 0,-3 1-12 15,-5 2 10-15,-11-1-3 0,-6 0-2 16,-2 1-5-16,-13-3 8 15,3-4-4-15,-9-2 3 0,-1-6 3 16,-1-5-8-16,0-4 7 0,0-4 1 16,5-11-8-16,1-3 0 0,9-3 1 15,4-3-8-15,4-1 11 0,4 3 0 16,8-1 0-16,5 2-21 16,6-1 2-16,2 2-14 0,-3 3 14 15,3 5-10-15,4 0-34 0,-4 2-3 16,0 3-35-16,-1-1-14 0,-1 3-28 15,-2 1-68-15,-7-2-36 0,1 1-7 16</inkml:trace>
  <inkml:trace contextRef="#ctx0" brushRef="#br0" timeOffset="42647.68">17542 7893 669 0,'0'0'0'0,"0"0"345"0,0 0-244 15,0 0 1-15,-23 68-20 0,23-43-41 16,0 2-4-16,0 1 0 15,6-1-23-15,6-5 1 0,5-2-4 16,-3-7-16-16,7-4 9 0,2-3 2 16,0-6-11-16,-3-3 10 0,1-7 0 15,-2-5-8-15,-5-1 6 0,-6-4 14 16,-4-2-19-16,-2-2 4 16,-2 0 33-16,-2-5-24 0,-6 5 0 15,-6 1 0-15,1 5-12 0,-3 6 2 16,-5 6 44-16,2 6-49 0,-3 1 6 15,3 4-4-15,5 3-72 0,1-3 11 16,9-1-119-16,4-4-145 0,0-5-308 16</inkml:trace>
  <inkml:trace contextRef="#ctx0" brushRef="#br0" timeOffset="42915.25">17717 7658 1225 0,'0'0'0'0,"0"0"298"16,0 0-250-16,0 0 9 0,0 0-4 16,-12 72-46-16,24-60 2 0,3 1 0 15,-1-7-15-15,7-6 11 0,-2 0 0 16,-1-2-10-16,-5-5 1 0,-1-6 10 16,-6-2-12-16,0-1 12 15,-6 1 40-15,0-1-9 0,-6 2 5 16,-6 1-4-16,-3 3-26 0,-1 5 8 15,3 4-5-15,-3 1-24 0,1 5 9 16,7 2 0-16,2 0-119 0,4 3-17 16,2-3-122-16,6 1-122 15,0-3-390-15</inkml:trace>
  <inkml:trace contextRef="#ctx0" brushRef="#br0" timeOffset="43254.74">17976 7993 1409 0,'0'0'0'0,"0"0"414"0,0 0-322 16,0 0 6-16,0 0-64 15,0 0-34-15,0 0 0 0,0 0 0 16,0 0 0-16,39-5 0 0,-25 5 0 16,1 3 0-16,1-2 0 0,7 0 0 15,2-1 0-15,2 0 0 0,6-5 0 16,-4-1 0-16,-2-2 0 0,2 3 0 15,-5 0 0-15,-3 1 0 16,2 1 0-16,-11 3-145 0,5 0-85 16,-11 3-160-16,-6-2-518 0</inkml:trace>
  <inkml:trace contextRef="#ctx0" brushRef="#br0" timeOffset="44026.3">12182 14490 720 0,'0'0'0'0,"0"0"210"0,0 0-179 15,0 0-18-15,0 0-5 16,0 0-16-16,0 0-129 0,0 0-1 16,0 0-24-16,18-1-108 0</inkml:trace>
  <inkml:trace contextRef="#ctx0" brushRef="#br0" timeOffset="44416.81">14573 14734 706 0,'0'0'0'0,"0"0"41"15,0 0-41-15,0 0-726 16</inkml:trace>
  <inkml:trace contextRef="#ctx0" brushRef="#br0" timeOffset="45171.56">18583 7958 823 0,'0'0'0'0,"0"0"374"0,0 0-250 16,0 0 8-16,0 0 8 0,0 0-53 15,0 0-32-15,11-63-9 0,1 54-34 16,9 3 5-16,2 0 7 15,1 4-26-15,5 2 4 0,-6-1 11 16,-6 10-19-16,-3 1 2 0,-8 4 8 16,-6 4-4-16,0 6-1 0,-10 2 2 15,-9 5 4-15,-1 0-4 0,-5-1 11 16,0 1-19-16,-2-4 4 0,0-2 6 16,11-4-1-16,-1-3-1 15,11-2 20-15,0-4-22 0,6-3 2 16,6 0 13-16,4-3-20 0,7-2 4 15,1 0 4-15,5-4-1 0,0 0-4 16,0 0 6-16,-1-5-1 0,1 1-9 16,-4-3-1-16,-5 0-33 15,-1 1-17-15,-5-3-25 0,-2 3-53 16,4-2 0-16,-1-3-59 0,1-4-58 16,-2-3-118-16</inkml:trace>
  <inkml:trace contextRef="#ctx0" brushRef="#br0" timeOffset="45357.42">19001 7979 1044 0,'0'0'0'0,"0"0"284"0,0 0-189 15,0 0-10-15,0 0-22 0,-17 74-5 16,7-48-43-16,-2 1-9 0,-1 0 8 16,3 0-23-16,-5-4-32 15,5-4-43-15,0-4-41 0,4-7-49 16,4-4-113-16,-3-4-124 0</inkml:trace>
  <inkml:trace contextRef="#ctx0" brushRef="#br0" timeOffset="45488.23">18927 7990 1101 0,'0'0'0'0,"0"0"351"0,0 0-233 15,39 66-36-15,-23-42-29 0,-1 1-48 16,-1-5-7-16,1-2-4 15,-5-4-75-15,5-5-34 0,-7-3-60 16,2-4-62-16,-2-2-147 0</inkml:trace>
  <inkml:trace contextRef="#ctx0" brushRef="#br0" timeOffset="45843.39">19218 7936 954 0,'0'0'0'0,"0"0"317"16,0 0-198-16,68 24-50 16,-55-13-49-16,-5 3-6 0,-8-2-16 15,0 1 1-15,-2 3 2 0,-11 1 0 16,-3 0-9-16,-5-3 11 0,1-1-6 16,1-3-5-16,0-3 12 0,15-3 10 15,2-1-1-15,2-2 8 0,2-1-23 16,6 0-6-16,3-2 16 15,7-3-1-15,1-1-9 0,-2 6 4 16,1 0 0-16,1 0-7 0,-7 5 10 16,1 2-6-16,-5 4-3 0,-2 5 8 15,-6 2 0-15,0 1-3 0,-12 1 14 16,1-3-13-16,-3-1-4 16,-3-4 4-16,5-3-3 0,-3-5-35 15,5-4-52-15,2-3-88 0,6-9-100 16,2-6-423-16</inkml:trace>
  <inkml:trace contextRef="#ctx0" brushRef="#br0" timeOffset="46083.38">19520 7897 1061 0,'0'0'0'0,"0"0"352"15,0 0-258-15,-31 63 1 0,29-42-47 16,4 0-30-16,10-1-2 15,1-3-18-15,5 1-1 0,-1-5 6 16,1-1-6-16,-3 0-32 0,-1-1 26 16,-5-3-1-16,-1 0 4 0,-6-1 12 15,-2 1-6-15,-10 5 1 0,-1-1 51 16,-5 4-36-16,-7-3-11 0,0-1 10 16,0-2-17-16,3-3-10 15,-1-2-49-15,9-5-58 0,-3 0-65 16,9-9-172-16,-2-9-384 0</inkml:trace>
  <inkml:trace contextRef="#ctx0" brushRef="#br0" timeOffset="46247.66">19545 7942 1279 0,'0'0'0'0,"0"0"252"15,0 0-218-15,74-28-13 0,-51 18-20 16,4 2-2-16,-5-5-177 15,-1 3-43-15,-4-3-106 0,-7-3-149 16</inkml:trace>
  <inkml:trace contextRef="#ctx0" brushRef="#br0" timeOffset="46422.01">19731 7776 716 0,'0'0'0'0,"0"0"380"16,0 0-261-16,0 0-32 15,-9 63 17-15,20-49-50 0,1-3-11 16,3-5 17-16,3-2-19 0,3-4-10 15,2-8 4-15,-1-6-27 0,3-6-8 16,-4 1 0-16,-7-1 13 0,-5 1-14 16,-9 0 2-16,-7-3 11 15,-9 4-13-15,-9 4 2 0,-12 10-4 16,-7 10-100-16,-1 11-72 0,-1 2-255 16</inkml:trace>
  <inkml:trace contextRef="#ctx0" brushRef="#br0" timeOffset="46904.81">16905 9522 1095 0,'0'0'0'16,"0"0"269"-16,0 0-190 0,0 0-36 15,0 0 28-15,0 0 6 0,0 0-38 16,85 16-16-16,-52-16-24 0,0 0-18 16,-4 0-50-16,-7 0-28 15,-5-2-47-15,-9 2-104 0,-8 0-126 16,-4 0-145-16</inkml:trace>
  <inkml:trace contextRef="#ctx0" brushRef="#br0" timeOffset="47063.82">16919 9675 1051 0,'0'0'0'0,"0"0"322"0,0 0-173 16,89-1-67-16,-43-6-18 0,1-3-9 15,3-1-47-15,-5 5-10 0,-9-1-12 16,-1 1-74-16,-11 3-43 16,-3 0-86-16,-6-1-94 0,-7-1-121 15</inkml:trace>
  <inkml:trace contextRef="#ctx0" brushRef="#br0" timeOffset="47273.75">17484 9343 1021 0,'0'0'0'16,"0"0"260"-16,0 0-172 0,0 0-10 15,-13 85-24-15,13-56 1 0,0 3-32 16,2 1-6-16,9 0 7 15,-3-1-23-15,2-7-2 0,5 0-29 16,-1-6-47-16,-5-8-20 0,5-2-74 16,-6-9-52-16,-4 0-138 0</inkml:trace>
  <inkml:trace contextRef="#ctx0" brushRef="#br0" timeOffset="47515.39">17806 9319 1116 0,'0'0'0'16,"0"0"308"-16,0 0-235 0,0 0-30 15,0 0 21-15,0 62-9 0,0-33-24 16,0 3-19-16,2-3 1 15,2 1-11-15,7 0-3 0,-1-6 2 16,-2 1-2-16,5-5-35 0,-7-3-38 16,4-6-32-16,-6-2-54 0,1-6-125 15,-3-3-161-15</inkml:trace>
  <inkml:trace contextRef="#ctx0" brushRef="#br0" timeOffset="47898.81">18133 9323 1060 0,'0'0'0'0,"0"0"363"0,0 0-277 16,0 0-16-16,0 0 8 0,-46 72-40 15,46-49-19-15,2 4 4 16,9-4-11-16,1 2-4 0,5-3 7 16,5-4-15-16,3-4 0 0,2-5 0 15,6-5 6-15,-4-4-6 0,-4-4 0 16,0-8-1-16,-7-4-4 16,-1-3 9-16,-9-1-3 0,0-3-2 15,-8 1 2-15,0-7 28 0,-12 4-11 16,-5-2 8-16,1 5-15 0,-5 5-8 15,-2 7 5-15,1 7-9 0,3 3-9 16,3 1-38-16,7 6-39 0,5-1-100 16,4-1-138-16,2-4-230 15</inkml:trace>
  <inkml:trace contextRef="#ctx0" brushRef="#br0" timeOffset="48266.71">18497 9024 1006 0,'0'0'0'0,"0"0"341"16,0 0-205-16,0 0-39 15,0 0-16-15,0 0-14 0,0 0-34 16,0 0 8-16,0 0 29 0,-23 62-23 16,23-45-17-16,6-3 0 0,4-4-18 15,11-4-1-15,4-6 7 0,-2-2-9 16,3-10-10-16,-1-6 2 15,0-3 8-15,-10-2-13 0,-11 2 0 16,-6 1-18-16,-23 8-24 0,-19 11-85 16,-13 2-218-16,-12 2-616 0</inkml:trace>
  <inkml:trace contextRef="#ctx0" brushRef="#br0" timeOffset="49504.83">16601 7951 1020 0,'0'0'0'16,"0"0"411"-16,0 0-232 0,0 0-75 15,0 0-53-15,0 0-33 0,0 0-10 16,0 0 1-16,56-7 7 15,-29 2-14-15,-5 5-4 0,-1 0-58 16,-6 0-49-16,-9 6-44 0,-6 2-81 16,0 2-65-16,-11-1-156 0</inkml:trace>
  <inkml:trace contextRef="#ctx0" brushRef="#br0" timeOffset="49642.93">16549 8142 1203 0,'0'0'0'0,"0"0"294"0,67-8-220 16,-32 0 11-16,-4 0-62 0,-2 1-25 16,-11 2-45-16,-3 4-85 15,-15 1-103-15,0 0-387 0</inkml:trace>
  <inkml:trace contextRef="#ctx0" brushRef="#br0" timeOffset="50143.78">15590 7813 870 0,'0'0'0'15,"0"0"382"-15,0 0-285 0,0 0 6 16,21-61-37-16,4 38-27 0,0-2 29 16,6 2-16-16,0-4-13 0,0 3 22 15,8 0-12-15,-4 1-16 0,4 9 14 16,0 2-11-16,-3 4-22 0,1 5 8 16,-2 3-10-16,-4 12-16 15,-6 6 8-15,0 3 6 0,-1 2-17 16,3 2 13-16,-6-3-1 0,0-2-10 15,-5-1 2-15,-1-3 1 0,-7-1-31 16,-4-6 5-16,0-2-11 0,-4-1-46 16,0-1-54-16,-8-1-35 15,-5 2-68-15,-3-2-229 0</inkml:trace>
  <inkml:trace contextRef="#ctx0" brushRef="#br0" timeOffset="50394.88">15828 7926 1131 0,'0'0'0'15,"0"0"300"-15,0 0-222 0,-31 69 42 16,25-38-41-16,-3 3-45 16,1 3-3-16,0 2-12 0,-7-1-26 15,3-4 13-15,2-5-5 0,4-5-2 16,-3-8-125-16,5-7 30 0,2-4-15 15,0-5-45-15,2-8 6 0,0-8-120 16,2-2-90-16,2-8 135 0</inkml:trace>
  <inkml:trace contextRef="#ctx0" brushRef="#br0" timeOffset="50536.15">15824 7942 615 0,'0'0'0'0,"0"0"409"15,0 0-290-15,72-2-3 0,-53 19-29 16,-3 6-25-16,-1 6 0 15,-7 4-10-15,0 0-16 0,1 0-1 16,-7-1-20-16,-2-3-22 0,0-2-12 16,-2-4-44-16,-9-5-49 0,-1-5-89 15,-5-6-103-15,-3-4-169 0</inkml:trace>
  <inkml:trace contextRef="#ctx0" brushRef="#br0" timeOffset="50655.25">15778 8188 1005 0,'0'0'0'0,"0"0"233"16,66-24-142-16,-26 14-34 0,5-2-27 16,-1-2-18-16,-1 0-3 15,-10 0-18-15,-8 4-206 0,-6 0-41 16,-5 2-156-16</inkml:trace>
  <inkml:trace contextRef="#ctx0" brushRef="#br0" timeOffset="50811.55">16136 7936 810 0,'0'0'0'0,"0"0"304"0,0 0-170 16,2 62-48-16,2-31-36 0,0 2-9 15,0 2-15-15,-2 1-25 0,1-2 7 16,1-6 2-16,-2-4-20 0,0-8-140 16,0-10-14-16,2-4-85 15,-4-3-152-15</inkml:trace>
  <inkml:trace contextRef="#ctx0" brushRef="#br0" timeOffset="51016.59">16177 7992 930 0,'0'0'0'0,"0"0"232"0,0 0-166 16,85-5-17-16,-58 7 16 0,0 5-15 15,-2 1-24-15,-5 8-1 0,-5 2 3 16,-9 4-19-16,-6 6 20 15,-4 1 10-15,-13 3-13 0,-8 1 22 16,-10 2-19-16,0-4-34 0,-4-6 1 16,8-5-60-16,4-9-75 0,4-3-153 15,13-7-200-15</inkml:trace>
  <inkml:trace contextRef="#ctx0" brushRef="#br0" timeOffset="51136.57">16336 8371 1398 0,'0'0'0'0,"0"0"113"16,0 0-135-16,0 0-182 15,0 0-407-15</inkml:trace>
  <inkml:trace contextRef="#ctx0" brushRef="#br0" timeOffset="52626.74">4492 6107 649 0,'0'0'0'15,"0"0"259"-15,0 0-154 0,0 0-14 16,0 0 11-16,-41 68-5 0,26-53-27 15,3 1 0-15,-9 2 4 0,-2 1-25 16,0 0 25-16,-10 0-7 0,2-3-29 16,0-3 18-16,-6-2 6 15,2-4-36-15,-2-3 7 0,2-4 12 16,0 0-35-16,-3-8 13 0,7-6 10 16,-8-3-38-16,4-3 8 0,2-7 13 15,0-5-26-15,2-3 9 16,2-3 2-16,6-6-1 0,0 1-3 15,7-1 6-15,5 2-2 0,1 3-4 16,6 1 6-16,4 1-3 0,0 4-2 16,6-4 4-16,5 3 2 0,1 1-7 15,4-3 6-15,5 1 2 0,2 1-5 16,4-2 0-16,2 5 0 16,4-1 0-16,-2 1 0 0,6 1 0 15,-2 3 0-15,2 5 0 0,1 3 0 16,-1 8 0-16,-2 0 0 0,4 6 0 15,-8 1 0-15,6 3 0 0,-8 1 0 16,-2 0 0-16,2 7 0 0,0 1 0 16,-2 2 0-16,-2 5 0 15,2-2 0-15,-5 4 0 0,5 3 0 16,-4 2 0-16,-2 3 0 0,1 6 0 16,-5 2 0-16,-1 2 0 0,-7 3 0 15,-1 3 0-15,-4 6 0 0,-4 2 0 16,-8 3 0-16,-2-1 0 15,-9-1 0-15,-4 1 0 0,0-4 0 16,-1-4 0-16,-5-6 0 0,0-7 0 16,0-7 0-16,4-7 0 0,0-5 0 15,5-3 0-15,-3-5 0 0,6-2 0 16,1-1 0-16,10 0 0 0,1 0 0 16,1 0 0-16,4-1 0 15,0 0 0-15,0-4 0 0,4 3 0 16,1-1 0-16,1 0 0 0,4 0 0 15,0 1 0-15,3 0-273 0,-1-2-229 16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2047" units="deg"/>
          <inkml:channel name="T" type="integer" max="2.14748E9" units="dev"/>
        </inkml:traceFormat>
        <inkml:channelProperties>
          <inkml:channelProperty channel="X" name="resolution" value="1100.67188" units="1/cm"/>
          <inkml:channelProperty channel="Y" name="resolution" value="1936.58398" units="1/cm"/>
          <inkml:channelProperty channel="F" name="resolution" value="5.68611" units="1/deg"/>
          <inkml:channelProperty channel="T" name="resolution" value="1" units="1/dev"/>
        </inkml:channelProperties>
      </inkml:inkSource>
      <inkml:timestamp xml:id="ts0" timeString="2024-03-15T00:26:52.723"/>
    </inkml:context>
    <inkml:brush xml:id="br0">
      <inkml:brushProperty name="width" value="0.05292" units="cm"/>
      <inkml:brushProperty name="height" value="0.05292" units="cm"/>
      <inkml:brushProperty name="color" value="#0000FF"/>
    </inkml:brush>
  </inkml:definitions>
  <inkml:trace contextRef="#ctx0" brushRef="#br0">11706 10880 1039 0,'0'0'0'16,"0"0"189"-16,-6 84-83 0,8-41 9 16,6 5-58-16,-2 1-1 0,1 0-4 15,3-3-36-15,0-6-11 0,3-6 2 16,1-9-8-16,-1-6-1 0,-3-7 0 16,-2-6-20-16,-4-2-2 15,-4-3 8-15,2-1 2 0,-2 0 9 16,5-10 10-16,-1 2-1 0,0-4-6 15,0 2 4-15,0 4 0 0,2-3-3 16,3-1 2-16,5-2 16 0,3-6-15 16,3-4 7-16,9-9-7 15,-4-1-3-15,2-6 2 0,-2-1 3 16,-7 0-4-16,-3 2 0 0,-7-1-2 16,-4 5-1-16,-4-2 6 0,-4-1-2 15,-10 3-4-15,-7-3 6 0,-4 2-2 16,-6 6-2-16,-2 5 2 15,-4 12 2-15,0 11-4 0,-7 14 2 16,1 12 13-16,-3 10 2 0,5 9 12 16,2 6-9-16,6 6 3 0,6 7 9 15,8 0-4-15,11 0-6 0,8-2 10 16,6-5-16-16,13-5-9 0,1-11 3 16,11-7-6-16,2-13-3 15,0-9 0-15,9-12 7 0,1-8-7 16,3-16 0-16,1-10 7 0,-1-3-8 15,-5-3 2-15,-8 8 1 0,-10 6-13 16,-9 8 1-16,-7 9 2 0,-5 4 1 16,-2 5-1-16,0 0-18 0,0 7-15 15,-2 4-11-15,-5 0-41 16,3 1-57-16,2-4-102 0,-4-5-134 16,4-3-322-16</inkml:trace>
  <inkml:trace contextRef="#ctx0" brushRef="#br0" timeOffset="7791.9">19065 14847 813 0,'0'0'0'0,"0"0"232"0,0 0-91 16,0 0-15-16,0 0-20 15,0 0-26-15,0 0-34 0,0 0-11 16,-39 30-17-16,43-20 44 0,8 3 3 15,1-1-18-15,1 3-8 0,-1-4-5 16,5-3-11-16,1-3-5 0,4-5 6 16,3 0-8-16,7-10-1 15,5-4 3-15,3-4-10 0,0-2-5 16,-1 0 6-16,-5 1-9 0,4 3 0 16,-6 1 7-16,6 3-11 0,-3 5 3 15,-8 3 2-15,-1 4 0 0,-6 7-2 16,0 5 2-16,-7-2 1 15,1 4-4-15,1-1 4 0,-1-4-2 16,1 0-1-16,5-5 2 0,-3-4 1 16,5-4-3-16,4 0 2 0,6-4 4 15,-2 4 8-15,2 2 12 0,-6 2-26 16,-4 3 0-16,2 4 2 0,-1 4 14 16,5 0-16-16,7-5 2 15,-3-2 3-15,4-4-4 0,0-1 0 16,-2-6 0-16,-2-5 0 0,-2 0 0 15,-4 4 0-15,-4-2-7 0,0 6 10 16,-3 0-6-16,1 4 0 16,2 5 4-16,-1 4-2 0,3 3 1 0,4 1 0 15,6-4 3-15,-4 0-4 16,9-7 2-16,-5-2 0 0,-2 0-1 16,0-8 0-16,-2-1 0 0,-6 0-38 15,-5-1 9-15,-5 0-38 0,-3 1-53 16,-6 1-78-16,-6 1-106 0,0 1-198 15</inkml:trace>
  <inkml:trace contextRef="#ctx0" brushRef="#br0" timeOffset="19566.12">11588 9885 753 0,'0'0'0'16,"-80"34"215"-16,36-27-141 0,3-7-6 15,0-2 2-15,-1-10-16 0,7-10-18 16,0-10-6-16,4-9 0 0,8-14-16 16,7-13-14-16,5-4 0 15,11-3 5-15,4 3-10 0,15 9 10 16,8 4-5-16,12 6-1 0,13 4 2 16,8 10 1-16,4 14-4 0,2 17 4 15,0 15 0-15,-8 24-7 0,-10 17 5 16,-11 11 0-16,-12 2-165 15,-9 2 18-15,-10-8-124 0,-6-8-323 16</inkml:trace>
  <inkml:trace contextRef="#ctx0" brushRef="#br0" timeOffset="20009.32">12188 9662 733 0,'0'0'0'0,"-75"49"270"15,36-31-171-15,-4-3-12 0,3-9-24 16,-1-6-15-16,2-10 9 0,2-12-25 15,3-7 0-15,8-15 8 0,9-14-20 16,11-18-17-16,6-10 5 0,14-6-10 16,11 3-6-16,14 9 1 15,9 9 1-15,8 11-2 0,8 13 15 16,4 16-10-16,0 24-5 0,0 22-60 16,-12 30-86-16,-12 22-133 0,-24 9-168 15</inkml:trace>
  <inkml:trace contextRef="#ctx0" brushRef="#br0" timeOffset="22794.79">12157 14289 502 0,'0'0'0'16,"0"0"116"-16,0 0-1 15,0 0-8-15,0 0 0 0,0 0-35 16,0 0-16-16,0 0 8 0,-2 0-20 16,2 0-29-16,0 0-10 0,2-3 4 15,0 2-12-15,2-1 1 0,-4-1-8 16,2 1-45-16,-2 1-54 0,2-2-93 15,0-2-117-15</inkml:trace>
  <inkml:trace contextRef="#ctx0" brushRef="#br0" timeOffset="23292.71">14532 14543 1142 0,'0'0'0'0,"0"0"189"0,0 0-170 16,0 0-21-16,0 0-28 0,0 0-55 15,0 0-90-15,0 0-345 0</inkml:trace>
  <inkml:trace contextRef="#ctx0" brushRef="#br0" timeOffset="23872.38">10435 14309 979 0,'0'0'0'16,"0"0"354"-16,0 0-207 0,0 0-66 15,0 0 9-15,70-32-7 0,-22 25-42 16,1 3-9-16,1 2-7 0,-9 0-29 16,-8 10 4-16,-10 2 0 15,-9 5 0-15,-5 3-32 0,-9 8 33 16,-11 2-2-16,-9 7-10 0,-13-1 12 16,-2-4 4-16,-1-4-7 0,5-4 4 15,7-10 14-15,9-5 6 0,11-5 12 16,4-2-23-16,4-7-10 15,15-5 8-15,12-9-15 0,6-5 4 16,4 2-1-16,3 0-45 0,-1 6-38 16,1 1-27-16,1 6-35 0,-2 3-62 15,-3 5-23-15,-7 3-106 0,-11 0-135 16</inkml:trace>
  <inkml:trace contextRef="#ctx0" brushRef="#br0" timeOffset="24181.96">11092 14537 837 0,'0'0'0'15,"0"0"365"-15,-45 82-221 0,18-53-26 16,-4 5-23-16,-11-1-30 0,1-1-27 16,-8-3 1-16,-1-3-5 15,-8-6-22-15,-4-5 8 0,-4-4 13 16,-2-5-19-16,-3-6 13 0,5-10 5 16,2-12-26-16,4-14-2 0,11-17 9 15,5-18-21-15,15-14 2 0,15-8 1 16,14-5-13-16,20 6 12 15,24 3 5-15,18 5-21 0,21 2 12 16,18 2 18-16,10 5-16 0,11 11 7 16,2 26 1-16,-2 25 5 0,-12 28-4 15,-17 29 1-15,-23 15-4 0,-16 10 2 16,-23 9 10-16,-21 6-17 0,-16 9 8 16,-25 3 10-16,-10-5-19 0,-7-10-10 15,1-15-14-15,-1-10-72 16,5-12-119-16,-1-13-111 0,3-13-302 15</inkml:trace>
  <inkml:trace contextRef="#ctx0" brushRef="#br0" timeOffset="25449.84">12136 14562 301 0,'0'0'0'16,"0"0"-172"-16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13E3FF-1021-4B8C-8447-25241DB5B875}" type="datetimeFigureOut">
              <a:rPr lang="zh-TW" altLang="en-US" smtClean="0"/>
              <a:t>2024/3/15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AA322BB-CFDC-4277-85FE-FFBCC1C2426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681997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9A10BAD-0B8A-27E7-66E0-F4CC42CCEB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>
            <a:extLst>
              <a:ext uri="{FF2B5EF4-FFF2-40B4-BE49-F238E27FC236}">
                <a16:creationId xmlns:a16="http://schemas.microsoft.com/office/drawing/2014/main" id="{F5B1BFBC-2949-7D20-6CC6-4802D97D8C8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>
            <a:extLst>
              <a:ext uri="{FF2B5EF4-FFF2-40B4-BE49-F238E27FC236}">
                <a16:creationId xmlns:a16="http://schemas.microsoft.com/office/drawing/2014/main" id="{5FA750E8-CDFD-2A2A-7692-C7115838A4C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  <a:defRPr/>
            </a:pPr>
            <a:r>
              <a:rPr lang="en-US" altLang="zh-TW" baseline="0" dirty="0"/>
              <a:t>[</a:t>
            </a:r>
            <a:r>
              <a:rPr lang="zh-TW" altLang="en-US" baseline="0" dirty="0"/>
              <a:t>讀題、聯想</a:t>
            </a:r>
            <a:r>
              <a:rPr lang="en-US" altLang="zh-TW" baseline="0" dirty="0"/>
              <a:t>]</a:t>
            </a:r>
          </a:p>
          <a:p>
            <a:pPr marL="0" indent="0">
              <a:buNone/>
              <a:defRPr/>
            </a:pPr>
            <a:r>
              <a:rPr lang="zh-TW" altLang="en-US" baseline="0" dirty="0"/>
              <a:t>來看 </a:t>
            </a:r>
            <a:r>
              <a:rPr lang="en-US" altLang="zh-TW" baseline="0" dirty="0"/>
              <a:t>112 </a:t>
            </a:r>
            <a:r>
              <a:rPr lang="zh-TW" altLang="en-US" baseline="0" dirty="0"/>
              <a:t>年會考的這一題，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圖</a:t>
            </a:r>
            <a:r>
              <a:rPr lang="en-US" altLang="zh-TW" baseline="0" dirty="0"/>
              <a:t>(</a:t>
            </a:r>
            <a:r>
              <a:rPr lang="zh-TW" altLang="en-US" baseline="0" dirty="0"/>
              <a:t>一</a:t>
            </a:r>
            <a:r>
              <a:rPr lang="en-US" altLang="zh-TW" baseline="0" dirty="0"/>
              <a:t>)</a:t>
            </a:r>
            <a:r>
              <a:rPr lang="zh-TW" altLang="en-US" baseline="0" dirty="0"/>
              <a:t> 為一圓形紙片，</a:t>
            </a:r>
            <a:r>
              <a:rPr lang="en-US" altLang="zh-TW" baseline="0" dirty="0"/>
              <a:t>A</a:t>
            </a:r>
            <a:r>
              <a:rPr lang="zh-TW" altLang="en-US" baseline="0" dirty="0"/>
              <a:t>、</a:t>
            </a:r>
            <a:r>
              <a:rPr lang="en-US" altLang="zh-TW" baseline="0" dirty="0"/>
              <a:t>B</a:t>
            </a:r>
            <a:r>
              <a:rPr lang="zh-TW" altLang="en-US" baseline="0" dirty="0"/>
              <a:t>、</a:t>
            </a:r>
            <a:r>
              <a:rPr lang="en-US" altLang="zh-TW" baseline="0" dirty="0"/>
              <a:t>C</a:t>
            </a:r>
            <a:r>
              <a:rPr lang="zh-TW" altLang="en-US" baseline="0" dirty="0"/>
              <a:t> 為圓周上三點，這個圖，</a:t>
            </a:r>
            <a:r>
              <a:rPr lang="en-US" altLang="zh-TW" baseline="0" dirty="0"/>
              <a:t>A</a:t>
            </a:r>
            <a:r>
              <a:rPr lang="zh-TW" altLang="en-US" baseline="0" dirty="0"/>
              <a:t>、</a:t>
            </a:r>
            <a:r>
              <a:rPr lang="en-US" altLang="zh-TW" baseline="0" dirty="0"/>
              <a:t>B</a:t>
            </a:r>
            <a:r>
              <a:rPr lang="zh-TW" altLang="en-US" baseline="0" dirty="0"/>
              <a:t>、</a:t>
            </a:r>
            <a:r>
              <a:rPr lang="en-US" altLang="zh-TW" baseline="0" dirty="0"/>
              <a:t>C</a:t>
            </a:r>
            <a:r>
              <a:rPr lang="zh-TW" altLang="en-US" baseline="0" dirty="0"/>
              <a:t> 都在圓上，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其中 </a:t>
            </a:r>
            <a:r>
              <a:rPr lang="en-US" altLang="zh-TW" baseline="0" dirty="0"/>
              <a:t>AC</a:t>
            </a:r>
            <a:r>
              <a:rPr lang="zh-TW" altLang="en-US" baseline="0" dirty="0"/>
              <a:t> 為</a:t>
            </a:r>
            <a:r>
              <a:rPr lang="zh-TW" altLang="en-US" u="sng" baseline="0" dirty="0"/>
              <a:t>直徑</a:t>
            </a:r>
            <a:r>
              <a:rPr lang="zh-TW" altLang="en-US" baseline="0" dirty="0"/>
              <a:t>，標註一下讓自己記得。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回到題目中，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今以 </a:t>
            </a:r>
            <a:r>
              <a:rPr lang="en-US" altLang="zh-TW" baseline="0" dirty="0"/>
              <a:t>AB</a:t>
            </a:r>
            <a:r>
              <a:rPr lang="zh-TW" altLang="en-US" baseline="0" dirty="0"/>
              <a:t> 為</a:t>
            </a:r>
            <a:r>
              <a:rPr lang="zh-TW" altLang="en-US" u="sng" baseline="0" dirty="0"/>
              <a:t>摺線</a:t>
            </a:r>
            <a:r>
              <a:rPr lang="zh-TW" altLang="en-US" baseline="0" dirty="0"/>
              <a:t>將紙片向右摺後，就是這樣摺過去</a:t>
            </a:r>
            <a:r>
              <a:rPr lang="en-US" altLang="zh-TW" baseline="0" dirty="0"/>
              <a:t>&lt;</a:t>
            </a:r>
            <a:r>
              <a:rPr lang="zh-TW" altLang="en-US" baseline="0" dirty="0"/>
              <a:t>畫箭頭</a:t>
            </a:r>
            <a:r>
              <a:rPr lang="en-US" altLang="zh-TW" baseline="0" dirty="0"/>
              <a:t>&gt;</a:t>
            </a:r>
          </a:p>
          <a:p>
            <a:pPr marL="0" indent="0">
              <a:buNone/>
              <a:defRPr/>
            </a:pPr>
            <a:r>
              <a:rPr lang="zh-TW" altLang="en-US" baseline="0" dirty="0"/>
              <a:t>紙片蓋住部分的 </a:t>
            </a:r>
            <a:r>
              <a:rPr lang="en-US" altLang="zh-TW" baseline="0" dirty="0"/>
              <a:t>AC</a:t>
            </a:r>
            <a:r>
              <a:rPr lang="zh-TW" altLang="en-US" baseline="0" dirty="0"/>
              <a:t>。 </a:t>
            </a:r>
            <a:br>
              <a:rPr lang="en-US" altLang="zh-TW" baseline="0" dirty="0"/>
            </a:br>
            <a:r>
              <a:rPr lang="zh-TW" altLang="en-US" baseline="0" dirty="0"/>
              <a:t>他有給另外一個圖，先來看一下，摺過去，這段灰色的線段是被蓋住的一部分，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而弧 </a:t>
            </a:r>
            <a:r>
              <a:rPr lang="en-US" altLang="zh-TW" baseline="0" dirty="0"/>
              <a:t>AB</a:t>
            </a:r>
            <a:r>
              <a:rPr lang="zh-TW" altLang="en-US" baseline="0" dirty="0"/>
              <a:t> 上與 </a:t>
            </a:r>
            <a:r>
              <a:rPr lang="en-US" altLang="zh-TW" baseline="0" dirty="0"/>
              <a:t>AC</a:t>
            </a:r>
            <a:r>
              <a:rPr lang="zh-TW" altLang="en-US" baseline="0" dirty="0"/>
              <a:t> 重疊的點為 </a:t>
            </a:r>
            <a:r>
              <a:rPr lang="en-US" altLang="zh-TW" baseline="0" dirty="0"/>
              <a:t>D</a:t>
            </a:r>
            <a:r>
              <a:rPr lang="zh-TW" altLang="en-US" baseline="0" dirty="0"/>
              <a:t>。如圖二所示，就是這一點</a:t>
            </a:r>
            <a:br>
              <a:rPr lang="en-US" altLang="zh-TW" baseline="0" dirty="0"/>
            </a:br>
            <a:r>
              <a:rPr lang="zh-TW" altLang="en-US" baseline="0" dirty="0"/>
              <a:t>若弧 </a:t>
            </a:r>
            <a:r>
              <a:rPr lang="en-US" altLang="zh-TW" baseline="0" dirty="0"/>
              <a:t>BC</a:t>
            </a:r>
            <a:r>
              <a:rPr lang="zh-TW" altLang="en-US" baseline="0" dirty="0"/>
              <a:t> </a:t>
            </a:r>
            <a:r>
              <a:rPr lang="en-US" altLang="zh-TW" baseline="0" dirty="0"/>
              <a:t>= 35</a:t>
            </a:r>
            <a:r>
              <a:rPr lang="zh-TW" altLang="en-US" baseline="0" dirty="0"/>
              <a:t> 度，這一個弧 </a:t>
            </a:r>
            <a:r>
              <a:rPr lang="en-US" altLang="zh-TW" baseline="0" dirty="0"/>
              <a:t>&lt;</a:t>
            </a:r>
            <a:r>
              <a:rPr lang="zh-TW" altLang="en-US" baseline="0" dirty="0"/>
              <a:t>動</a:t>
            </a:r>
            <a:r>
              <a:rPr lang="en-US" altLang="zh-TW" baseline="0" dirty="0"/>
              <a:t>&gt;</a:t>
            </a:r>
            <a:r>
              <a:rPr lang="zh-TW" altLang="en-US" baseline="0" dirty="0"/>
              <a:t>，標示在圖上。則 弧 </a:t>
            </a:r>
            <a:r>
              <a:rPr lang="en-US" altLang="zh-TW" baseline="0" dirty="0"/>
              <a:t>AD</a:t>
            </a:r>
            <a:r>
              <a:rPr lang="zh-TW" altLang="en-US" baseline="0" dirty="0"/>
              <a:t> 的度數為何呢</a:t>
            </a:r>
            <a:r>
              <a:rPr lang="en-US" altLang="zh-TW" baseline="0" dirty="0"/>
              <a:t>?</a:t>
            </a:r>
          </a:p>
          <a:p>
            <a:pPr marL="0" indent="0">
              <a:buNone/>
              <a:defRPr/>
            </a:pP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想要求這個弧的度數</a:t>
            </a:r>
            <a:r>
              <a:rPr lang="en-US" altLang="zh-TW" baseline="0" dirty="0"/>
              <a:t>&lt;</a:t>
            </a:r>
            <a:r>
              <a:rPr lang="zh-TW" altLang="en-US" baseline="0" dirty="0"/>
              <a:t>動</a:t>
            </a:r>
            <a:r>
              <a:rPr lang="en-US" altLang="zh-TW" baseline="0" dirty="0"/>
              <a:t>&gt;</a:t>
            </a:r>
            <a:r>
              <a:rPr lang="zh-TW" altLang="en-US" baseline="0" dirty="0"/>
              <a:t> 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題目唯一給的度數相關的條件是這個弧 </a:t>
            </a:r>
            <a:r>
              <a:rPr lang="en-US" altLang="zh-TW" baseline="0" dirty="0"/>
              <a:t>35 </a:t>
            </a:r>
            <a:r>
              <a:rPr lang="zh-TW" altLang="en-US" baseline="0" dirty="0"/>
              <a:t>度，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從圖形中只能聯想到這個圓周角是他的一半 。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但跟弧 </a:t>
            </a:r>
            <a:r>
              <a:rPr lang="en-US" altLang="zh-TW" baseline="0" dirty="0"/>
              <a:t>AD</a:t>
            </a:r>
            <a:r>
              <a:rPr lang="zh-TW" altLang="en-US" baseline="0" dirty="0"/>
              <a:t> 也不相關，怎麼辦呢</a:t>
            </a:r>
            <a:r>
              <a:rPr lang="en-US" altLang="zh-TW" baseline="0" dirty="0"/>
              <a:t>?</a:t>
            </a:r>
          </a:p>
          <a:p>
            <a:pPr marL="0" indent="0">
              <a:buNone/>
              <a:defRPr/>
            </a:pPr>
            <a:endParaRPr lang="en-US" altLang="zh-TW" baseline="0" dirty="0"/>
          </a:p>
          <a:p>
            <a:pPr marL="0" indent="0">
              <a:buNone/>
              <a:defRPr/>
            </a:pPr>
            <a:r>
              <a:rPr lang="en-US" altLang="zh-TW" baseline="0" dirty="0"/>
              <a:t>[</a:t>
            </a:r>
            <a:r>
              <a:rPr lang="zh-TW" altLang="en-US" baseline="0" dirty="0"/>
              <a:t>摺疊就是線對稱，聯想線段、角度、弧都相等</a:t>
            </a:r>
            <a:r>
              <a:rPr lang="en-US" altLang="zh-TW" baseline="0" dirty="0"/>
              <a:t>]</a:t>
            </a:r>
          </a:p>
          <a:p>
            <a:pPr marL="0" indent="0">
              <a:buNone/>
              <a:defRPr/>
            </a:pPr>
            <a:r>
              <a:rPr lang="zh-TW" altLang="en-US" baseline="0" dirty="0"/>
              <a:t>摺疊，其實就是線對稱的觀念，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摺線 </a:t>
            </a:r>
            <a:r>
              <a:rPr lang="en-US" altLang="zh-TW" baseline="0" dirty="0"/>
              <a:t>AB</a:t>
            </a:r>
            <a:r>
              <a:rPr lang="zh-TW" altLang="en-US" baseline="0" dirty="0"/>
              <a:t> 就是對稱軸，</a:t>
            </a:r>
            <a:r>
              <a:rPr lang="en-US" altLang="zh-TW" baseline="0" dirty="0"/>
              <a:t>D</a:t>
            </a:r>
            <a:r>
              <a:rPr lang="zh-TW" altLang="en-US" baseline="0" dirty="0"/>
              <a:t> 點的對稱點</a:t>
            </a:r>
            <a:r>
              <a:rPr lang="en-US" altLang="zh-TW" baseline="0" dirty="0"/>
              <a:t>&lt;</a:t>
            </a:r>
            <a:r>
              <a:rPr lang="zh-TW" altLang="en-US" baseline="0" dirty="0"/>
              <a:t>動</a:t>
            </a:r>
            <a:r>
              <a:rPr lang="en-US" altLang="zh-TW" baseline="0" dirty="0"/>
              <a:t>&gt;</a:t>
            </a:r>
            <a:r>
              <a:rPr lang="zh-TW" altLang="en-US" baseline="0" dirty="0"/>
              <a:t>，就是這一點 </a:t>
            </a:r>
            <a:r>
              <a:rPr lang="en-US" altLang="zh-TW" baseline="0" dirty="0"/>
              <a:t>D’</a:t>
            </a:r>
            <a:r>
              <a:rPr lang="zh-TW" altLang="en-US" baseline="0" dirty="0"/>
              <a:t>。</a:t>
            </a:r>
            <a:br>
              <a:rPr lang="en-US" altLang="zh-TW" baseline="0" dirty="0"/>
            </a:br>
            <a:r>
              <a:rPr lang="zh-TW" altLang="en-US" baseline="0" dirty="0"/>
              <a:t>可以想成摺回去。</a:t>
            </a:r>
            <a:endParaRPr lang="en-US" altLang="zh-TW" baseline="0" dirty="0"/>
          </a:p>
          <a:p>
            <a:pPr marL="0" indent="0">
              <a:buNone/>
              <a:defRPr/>
            </a:pP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因為是線對稱，就會有很多有用的線索出現了，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例如，這一條線段 </a:t>
            </a:r>
            <a:r>
              <a:rPr lang="en-US" altLang="zh-TW" baseline="0" dirty="0"/>
              <a:t>AD’</a:t>
            </a:r>
            <a:r>
              <a:rPr lang="zh-TW" altLang="en-US" baseline="0" dirty="0"/>
              <a:t> </a:t>
            </a:r>
            <a:r>
              <a:rPr lang="en-US" altLang="zh-TW" baseline="0" dirty="0"/>
              <a:t>&lt;</a:t>
            </a:r>
            <a:r>
              <a:rPr lang="zh-TW" altLang="en-US" baseline="0" dirty="0"/>
              <a:t>動</a:t>
            </a:r>
            <a:r>
              <a:rPr lang="en-US" altLang="zh-TW" baseline="0" dirty="0"/>
              <a:t>&gt;</a:t>
            </a:r>
            <a:r>
              <a:rPr lang="zh-TW" altLang="en-US" baseline="0" dirty="0"/>
              <a:t> 就和 </a:t>
            </a:r>
            <a:r>
              <a:rPr lang="en-US" altLang="zh-TW" baseline="0" dirty="0"/>
              <a:t>AD</a:t>
            </a:r>
            <a:r>
              <a:rPr lang="zh-TW" altLang="en-US" baseline="0" dirty="0"/>
              <a:t> 是等長的，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而且這兩個圓周角也相等，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很自然地就能聯想到這兩個弧度數都是 </a:t>
            </a:r>
            <a:r>
              <a:rPr lang="en-US" altLang="zh-TW" baseline="0" dirty="0"/>
              <a:t>35 </a:t>
            </a:r>
            <a:r>
              <a:rPr lang="zh-TW" altLang="en-US" baseline="0" dirty="0"/>
              <a:t>度。</a:t>
            </a:r>
            <a:endParaRPr lang="en-US" altLang="zh-TW" baseline="0" dirty="0"/>
          </a:p>
          <a:p>
            <a:pPr marL="0" indent="0">
              <a:buNone/>
              <a:defRPr/>
            </a:pP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並且想要求的 弧 </a:t>
            </a:r>
            <a:r>
              <a:rPr lang="en-US" altLang="zh-TW" baseline="0" dirty="0"/>
              <a:t>AD</a:t>
            </a:r>
            <a:r>
              <a:rPr lang="zh-TW" altLang="en-US" baseline="0" dirty="0"/>
              <a:t> 就相當於要求 弧 </a:t>
            </a:r>
            <a:r>
              <a:rPr lang="en-US" altLang="zh-TW" baseline="0" dirty="0"/>
              <a:t>AD’</a:t>
            </a:r>
            <a:r>
              <a:rPr lang="zh-TW" altLang="en-US" baseline="0" dirty="0"/>
              <a:t> </a:t>
            </a:r>
            <a:r>
              <a:rPr lang="en-US" altLang="zh-TW" baseline="0" dirty="0"/>
              <a:t>&lt;</a:t>
            </a:r>
            <a:r>
              <a:rPr lang="zh-TW" altLang="en-US" baseline="0" dirty="0"/>
              <a:t>動</a:t>
            </a:r>
            <a:r>
              <a:rPr lang="en-US" altLang="zh-TW" baseline="0" dirty="0"/>
              <a:t>&gt;</a:t>
            </a:r>
            <a:r>
              <a:rPr lang="zh-TW" altLang="en-US" baseline="0" dirty="0"/>
              <a:t>的度數。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顯然的，弧 </a:t>
            </a:r>
            <a:r>
              <a:rPr lang="en-US" altLang="zh-TW" baseline="0" dirty="0"/>
              <a:t>AD’</a:t>
            </a:r>
            <a:r>
              <a:rPr lang="zh-TW" altLang="en-US" baseline="0" dirty="0"/>
              <a:t> 就是整個 弧 </a:t>
            </a:r>
            <a:r>
              <a:rPr lang="en-US" altLang="zh-TW" baseline="0" dirty="0"/>
              <a:t>AC</a:t>
            </a:r>
            <a:r>
              <a:rPr lang="zh-TW" altLang="en-US" baseline="0" dirty="0"/>
              <a:t> 的度數</a:t>
            </a:r>
            <a:r>
              <a:rPr lang="en-US" altLang="zh-TW" baseline="0" dirty="0"/>
              <a:t>&lt;</a:t>
            </a:r>
            <a:r>
              <a:rPr lang="zh-TW" altLang="en-US" baseline="0" dirty="0"/>
              <a:t>動</a:t>
            </a:r>
            <a:r>
              <a:rPr lang="en-US" altLang="zh-TW" baseline="0" dirty="0"/>
              <a:t>&gt;</a:t>
            </a:r>
            <a:r>
              <a:rPr lang="zh-TW" altLang="en-US" baseline="0" dirty="0"/>
              <a:t> 也就是 半圓 </a:t>
            </a:r>
            <a:r>
              <a:rPr lang="en-US" altLang="zh-TW" baseline="0" dirty="0"/>
              <a:t>180 </a:t>
            </a:r>
            <a:r>
              <a:rPr lang="zh-TW" altLang="en-US" baseline="0" dirty="0"/>
              <a:t>度，</a:t>
            </a:r>
            <a:br>
              <a:rPr lang="en-US" altLang="zh-TW" baseline="0" dirty="0"/>
            </a:br>
            <a:r>
              <a:rPr lang="zh-TW" altLang="en-US" baseline="0" dirty="0"/>
              <a:t>減掉兩個 </a:t>
            </a:r>
            <a:r>
              <a:rPr lang="en-US" altLang="zh-TW" baseline="0" dirty="0"/>
              <a:t>35 </a:t>
            </a:r>
            <a:r>
              <a:rPr lang="zh-TW" altLang="en-US" baseline="0" dirty="0"/>
              <a:t>度  </a:t>
            </a:r>
            <a:r>
              <a:rPr lang="en-US" altLang="zh-TW" baseline="0" dirty="0"/>
              <a:t>=</a:t>
            </a:r>
            <a:r>
              <a:rPr lang="zh-TW" altLang="en-US" baseline="0" dirty="0"/>
              <a:t> </a:t>
            </a:r>
            <a:r>
              <a:rPr lang="en-US" altLang="zh-TW" baseline="0" dirty="0"/>
              <a:t>110 </a:t>
            </a:r>
            <a:r>
              <a:rPr lang="zh-TW" altLang="en-US" baseline="0" dirty="0"/>
              <a:t>度。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答案就看到是 </a:t>
            </a:r>
            <a:r>
              <a:rPr lang="en-US" altLang="zh-TW" baseline="0" dirty="0"/>
              <a:t>B</a:t>
            </a:r>
            <a:r>
              <a:rPr lang="zh-TW" altLang="en-US" baseline="0" dirty="0"/>
              <a:t>。</a:t>
            </a:r>
            <a:endParaRPr lang="en-US" altLang="zh-TW" baseline="0" dirty="0"/>
          </a:p>
          <a:p>
            <a:pPr marL="0" indent="0">
              <a:buNone/>
              <a:defRPr/>
            </a:pP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 </a:t>
            </a:r>
            <a:r>
              <a:rPr lang="en-US" altLang="zh-TW" baseline="0" dirty="0"/>
              <a:t>[</a:t>
            </a:r>
            <a:r>
              <a:rPr lang="zh-TW" altLang="en-US" baseline="0" dirty="0"/>
              <a:t>重點整理</a:t>
            </a:r>
            <a:r>
              <a:rPr lang="en-US" altLang="zh-TW" baseline="0" dirty="0"/>
              <a:t>]</a:t>
            </a:r>
          </a:p>
          <a:p>
            <a:pPr marL="0" indent="0">
              <a:buNone/>
              <a:defRPr/>
            </a:pPr>
            <a:r>
              <a:rPr lang="zh-TW" altLang="en-US" baseline="0" dirty="0"/>
              <a:t>這題並不難，關鍵有兩個</a:t>
            </a:r>
            <a:r>
              <a:rPr lang="en-US" altLang="zh-TW" baseline="0" dirty="0"/>
              <a:t>&lt;</a:t>
            </a:r>
            <a:r>
              <a:rPr lang="zh-TW" altLang="en-US" baseline="0" dirty="0"/>
              <a:t>動</a:t>
            </a:r>
            <a:r>
              <a:rPr lang="en-US" altLang="zh-TW" baseline="0" dirty="0"/>
              <a:t>&gt;</a:t>
            </a:r>
            <a:r>
              <a:rPr lang="zh-TW" altLang="en-US" baseline="0" dirty="0"/>
              <a:t>，</a:t>
            </a:r>
            <a:endParaRPr lang="en-US" altLang="zh-TW" baseline="0" dirty="0"/>
          </a:p>
          <a:p>
            <a:pPr marL="228600" indent="-228600">
              <a:buAutoNum type="arabicPeriod"/>
              <a:defRPr/>
            </a:pPr>
            <a:r>
              <a:rPr lang="zh-TW" altLang="en-US" baseline="0" dirty="0"/>
              <a:t>每當遇到摺疊問題時，都可以利用摺回來 </a:t>
            </a:r>
            <a:r>
              <a:rPr lang="en-US" altLang="zh-TW" baseline="0" dirty="0"/>
              <a:t>(1)</a:t>
            </a:r>
            <a:r>
              <a:rPr lang="zh-TW" altLang="en-US" baseline="0" dirty="0"/>
              <a:t>，也就是線對稱的觀念找線索，要請同學記得</a:t>
            </a:r>
            <a:br>
              <a:rPr lang="en-US" altLang="zh-TW" baseline="0" dirty="0"/>
            </a:br>
            <a:r>
              <a:rPr lang="zh-TW" altLang="en-US" baseline="0" dirty="0"/>
              <a:t>以這題而言，可以將目標 弧 </a:t>
            </a:r>
            <a:r>
              <a:rPr lang="en-US" altLang="zh-TW" baseline="0" dirty="0"/>
              <a:t>AD</a:t>
            </a:r>
            <a:r>
              <a:rPr lang="zh-TW" altLang="en-US" baseline="0" dirty="0"/>
              <a:t> 轉變成 弧 </a:t>
            </a:r>
            <a:r>
              <a:rPr lang="en-US" altLang="zh-TW" baseline="0" dirty="0"/>
              <a:t>AD’</a:t>
            </a:r>
            <a:r>
              <a:rPr lang="zh-TW" altLang="en-US" baseline="0" dirty="0"/>
              <a:t> </a:t>
            </a:r>
            <a:endParaRPr lang="en-US" altLang="zh-TW" baseline="0" dirty="0"/>
          </a:p>
          <a:p>
            <a:pPr marL="228600" indent="-228600">
              <a:buAutoNum type="arabicPeriod"/>
              <a:defRPr/>
            </a:pPr>
            <a:r>
              <a:rPr lang="zh-TW" altLang="en-US" baseline="0" dirty="0"/>
              <a:t>並且經由線對稱會看到這兩個圓周角相等，就會想到所對的兩個弧相等 </a:t>
            </a:r>
            <a:r>
              <a:rPr lang="en-US" altLang="zh-TW" baseline="0" dirty="0"/>
              <a:t>(2)</a:t>
            </a:r>
            <a:r>
              <a:rPr lang="zh-TW" altLang="en-US" baseline="0" dirty="0"/>
              <a:t>，就不難求得答案了。</a:t>
            </a:r>
            <a:endParaRPr lang="en-US" altLang="zh-TW" baseline="0" dirty="0"/>
          </a:p>
          <a:p>
            <a:pPr marL="0" indent="0">
              <a:buNone/>
              <a:defRPr/>
            </a:pPr>
            <a:endParaRPr lang="en-US" altLang="zh-TW" baseline="0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TW" altLang="en-US" baseline="0" dirty="0"/>
              <a:t>另外，也可以用目標導向的方式來思考</a:t>
            </a:r>
            <a:r>
              <a:rPr lang="en-US" altLang="zh-TW" baseline="0" dirty="0"/>
              <a:t>&lt;</a:t>
            </a:r>
            <a:r>
              <a:rPr lang="zh-TW" altLang="en-US" baseline="0" dirty="0"/>
              <a:t>動</a:t>
            </a:r>
            <a:r>
              <a:rPr lang="en-US" altLang="zh-TW" baseline="0" dirty="0"/>
              <a:t>&gt;</a:t>
            </a:r>
            <a:r>
              <a:rPr lang="zh-TW" altLang="en-US" baseline="0" dirty="0"/>
              <a:t>，</a:t>
            </a:r>
            <a:br>
              <a:rPr lang="en-US" altLang="zh-TW" baseline="0" dirty="0"/>
            </a:br>
            <a:r>
              <a:rPr lang="zh-TW" altLang="en-US" baseline="0" dirty="0"/>
              <a:t>一開始還是要用線對稱的的概念，將目標轉變成弧 </a:t>
            </a:r>
            <a:r>
              <a:rPr lang="en-US" altLang="zh-TW" baseline="0" dirty="0"/>
              <a:t>AD’</a:t>
            </a:r>
            <a:r>
              <a:rPr lang="zh-TW" altLang="en-US" baseline="0" dirty="0"/>
              <a:t>，</a:t>
            </a:r>
            <a:br>
              <a:rPr lang="en-US" altLang="zh-TW" baseline="0" dirty="0"/>
            </a:br>
            <a:r>
              <a:rPr lang="zh-TW" altLang="en-US" baseline="0" dirty="0"/>
              <a:t>顯然地可以看出他的度數會等於整個 弧 </a:t>
            </a:r>
            <a:r>
              <a:rPr lang="en-US" altLang="zh-TW" baseline="0" dirty="0"/>
              <a:t>AC</a:t>
            </a:r>
            <a:r>
              <a:rPr lang="zh-TW" altLang="en-US" baseline="0" dirty="0"/>
              <a:t> </a:t>
            </a:r>
            <a:r>
              <a:rPr lang="en-US" altLang="zh-TW" baseline="0" dirty="0"/>
              <a:t>&lt;</a:t>
            </a:r>
            <a:r>
              <a:rPr lang="zh-TW" altLang="en-US" baseline="0" dirty="0"/>
              <a:t>動</a:t>
            </a:r>
            <a:r>
              <a:rPr lang="en-US" altLang="zh-TW" baseline="0" dirty="0"/>
              <a:t>&gt;</a:t>
            </a:r>
            <a:r>
              <a:rPr lang="zh-TW" altLang="en-US" baseline="0" dirty="0"/>
              <a:t>，</a:t>
            </a:r>
            <a:br>
              <a:rPr lang="en-US" altLang="zh-TW" baseline="0" dirty="0"/>
            </a:br>
            <a:r>
              <a:rPr lang="en-US" altLang="zh-TW" baseline="0" dirty="0"/>
              <a:t>180 </a:t>
            </a:r>
            <a:r>
              <a:rPr lang="zh-TW" altLang="en-US" baseline="0" dirty="0"/>
              <a:t>度減 這個弧 </a:t>
            </a:r>
            <a:r>
              <a:rPr lang="en-US" altLang="zh-TW" baseline="0" dirty="0"/>
              <a:t>D’B</a:t>
            </a:r>
            <a:r>
              <a:rPr lang="zh-TW" altLang="en-US" baseline="0" dirty="0"/>
              <a:t> 再減這個 </a:t>
            </a:r>
            <a:r>
              <a:rPr lang="en-US" altLang="zh-TW" baseline="0" dirty="0"/>
              <a:t>35 </a:t>
            </a:r>
            <a:r>
              <a:rPr lang="zh-TW" altLang="en-US" baseline="0" dirty="0"/>
              <a:t>度，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目標就轉變成求弧 </a:t>
            </a:r>
            <a:r>
              <a:rPr lang="en-US" altLang="zh-TW" baseline="0" dirty="0"/>
              <a:t>D’B</a:t>
            </a:r>
            <a:r>
              <a:rPr lang="zh-TW" altLang="en-US" baseline="0" dirty="0"/>
              <a:t> 的度數。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這時就應該想的到連 </a:t>
            </a:r>
            <a:r>
              <a:rPr lang="en-US" altLang="zh-TW" baseline="0" dirty="0"/>
              <a:t>AD‘ </a:t>
            </a:r>
            <a:r>
              <a:rPr lang="zh-TW" altLang="en-US" baseline="0" dirty="0"/>
              <a:t>用圓周角來觀察。</a:t>
            </a:r>
            <a:endParaRPr lang="en-US" altLang="zh-TW" baseline="0" dirty="0"/>
          </a:p>
          <a:p>
            <a:pPr marL="0" indent="0">
              <a:buNone/>
              <a:defRPr/>
            </a:pP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學生練習雖然不是摺疊，但中垂線其實也跟線對稱的觀念有關，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請同學自行練習囉</a:t>
            </a:r>
            <a:r>
              <a:rPr lang="en-US" altLang="zh-TW" baseline="0" dirty="0"/>
              <a:t>~</a:t>
            </a:r>
          </a:p>
          <a:p>
            <a:pPr marL="0" indent="0">
              <a:buNone/>
              <a:defRPr/>
            </a:pPr>
            <a:endParaRPr lang="en-US" altLang="zh-TW" baseline="0" dirty="0"/>
          </a:p>
          <a:p>
            <a:pPr marL="0" indent="0">
              <a:buNone/>
              <a:defRPr/>
            </a:pPr>
            <a:endParaRPr lang="en-US" altLang="zh-TW" baseline="0" dirty="0"/>
          </a:p>
          <a:p>
            <a:pPr marL="0" indent="0">
              <a:buNone/>
              <a:defRPr/>
            </a:pPr>
            <a:endParaRPr lang="en-US" altLang="zh-TW" baseline="0" dirty="0"/>
          </a:p>
          <a:p>
            <a:pPr marL="0" indent="0">
              <a:buNone/>
              <a:defRPr/>
            </a:pPr>
            <a:endParaRPr lang="en-US" altLang="zh-TW" baseline="0" dirty="0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0933D90C-19D6-147F-C10D-0D85A602020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A322BB-CFDC-4277-85FE-FFBCC1C2426B}" type="slidenum">
              <a:rPr lang="zh-TW" altLang="en-US" smtClean="0"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978575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2024/3/15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941595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2024/3/15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242842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2024/3/15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859117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矩形 8"/>
          <p:cNvSpPr/>
          <p:nvPr userDrawn="1"/>
        </p:nvSpPr>
        <p:spPr>
          <a:xfrm>
            <a:off x="0" y="6726238"/>
            <a:ext cx="12192000" cy="13176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680400"/>
          </a:xfrm>
          <a:solidFill>
            <a:srgbClr val="F5F5F5"/>
          </a:solidFill>
          <a:ln>
            <a:noFill/>
          </a:ln>
          <a:effectLst/>
        </p:spPr>
        <p:txBody>
          <a:bodyPr tIns="108000" bIns="0">
            <a:normAutofit/>
          </a:bodyPr>
          <a:lstStyle>
            <a:lvl1pPr algn="ctr">
              <a:defRPr sz="3200" b="1">
                <a:solidFill>
                  <a:schemeClr val="tx1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defRPr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cxnSp>
        <p:nvCxnSpPr>
          <p:cNvPr id="12" name="直線接點 11"/>
          <p:cNvCxnSpPr/>
          <p:nvPr userDrawn="1"/>
        </p:nvCxnSpPr>
        <p:spPr>
          <a:xfrm>
            <a:off x="0" y="685344"/>
            <a:ext cx="12192000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5963279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2024/3/15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281671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2024/3/15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96154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2024/3/15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4559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2024/3/15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633050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2024/3/15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79037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2024/3/15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46958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2024/3/15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921064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24B310-6FDD-4BEE-B29E-2C4E8BEE5735}" type="datetimeFigureOut">
              <a:rPr lang="zh-TW" altLang="en-US" smtClean="0"/>
              <a:t>2024/3/15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977851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customXml" Target="../ink/ink1.xml"/><Relationship Id="rId7" Type="http://schemas.openxmlformats.org/officeDocument/2006/relationships/customXml" Target="../ink/ink3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png"/><Relationship Id="rId5" Type="http://schemas.openxmlformats.org/officeDocument/2006/relationships/customXml" Target="../ink/ink2.xml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AF719B8-B40A-555B-DE83-9FC639EF8D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群組 15">
            <a:extLst>
              <a:ext uri="{FF2B5EF4-FFF2-40B4-BE49-F238E27FC236}">
                <a16:creationId xmlns:a16="http://schemas.microsoft.com/office/drawing/2014/main" id="{7DD2C4E5-C0CD-CF0B-278F-857565B34DCF}"/>
              </a:ext>
            </a:extLst>
          </p:cNvPr>
          <p:cNvGrpSpPr/>
          <p:nvPr/>
        </p:nvGrpSpPr>
        <p:grpSpPr>
          <a:xfrm>
            <a:off x="4071502" y="4330342"/>
            <a:ext cx="1053471" cy="330200"/>
            <a:chOff x="4071502" y="4330342"/>
            <a:chExt cx="1053471" cy="330200"/>
          </a:xfrm>
        </p:grpSpPr>
        <p:sp>
          <p:nvSpPr>
            <p:cNvPr id="14" name="矩形 13">
              <a:extLst>
                <a:ext uri="{FF2B5EF4-FFF2-40B4-BE49-F238E27FC236}">
                  <a16:creationId xmlns:a16="http://schemas.microsoft.com/office/drawing/2014/main" id="{6CDFF14E-2B7D-FC08-9665-2C89AD516305}"/>
                </a:ext>
              </a:extLst>
            </p:cNvPr>
            <p:cNvSpPr/>
            <p:nvPr/>
          </p:nvSpPr>
          <p:spPr>
            <a:xfrm rot="20529591">
              <a:off x="4572429" y="4375288"/>
              <a:ext cx="108034" cy="108034"/>
            </a:xfrm>
            <a:prstGeom prst="rect">
              <a:avLst/>
            </a:prstGeom>
            <a:noFill/>
            <a:ln w="15240">
              <a:solidFill>
                <a:srgbClr val="FF6000"/>
              </a:solidFill>
              <a:headEnd type="none" w="med" len="med"/>
              <a:tailEnd type="none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cxnSp>
          <p:nvCxnSpPr>
            <p:cNvPr id="4" name="直線接點 3">
              <a:extLst>
                <a:ext uri="{FF2B5EF4-FFF2-40B4-BE49-F238E27FC236}">
                  <a16:creationId xmlns:a16="http://schemas.microsoft.com/office/drawing/2014/main" id="{71DBD720-5B52-A629-6006-FF7A6601C830}"/>
                </a:ext>
              </a:extLst>
            </p:cNvPr>
            <p:cNvCxnSpPr/>
            <p:nvPr/>
          </p:nvCxnSpPr>
          <p:spPr>
            <a:xfrm flipH="1">
              <a:off x="4071502" y="4330342"/>
              <a:ext cx="1053471" cy="330200"/>
            </a:xfrm>
            <a:prstGeom prst="line">
              <a:avLst/>
            </a:prstGeom>
            <a:ln w="25400">
              <a:solidFill>
                <a:srgbClr val="FF6000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34" name="直線接點 33">
            <a:extLst>
              <a:ext uri="{FF2B5EF4-FFF2-40B4-BE49-F238E27FC236}">
                <a16:creationId xmlns:a16="http://schemas.microsoft.com/office/drawing/2014/main" id="{8AAD7300-962D-6D00-8868-DB02E9131279}"/>
              </a:ext>
            </a:extLst>
          </p:cNvPr>
          <p:cNvCxnSpPr>
            <a:cxnSpLocks/>
            <a:stCxn id="47" idx="0"/>
          </p:cNvCxnSpPr>
          <p:nvPr/>
        </p:nvCxnSpPr>
        <p:spPr>
          <a:xfrm>
            <a:off x="4071502" y="2895813"/>
            <a:ext cx="1053471" cy="1434529"/>
          </a:xfrm>
          <a:prstGeom prst="line">
            <a:avLst/>
          </a:prstGeom>
          <a:ln w="19050">
            <a:solidFill>
              <a:schemeClr val="bg1">
                <a:lumMod val="7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標題 22">
            <a:extLst>
              <a:ext uri="{FF2B5EF4-FFF2-40B4-BE49-F238E27FC236}">
                <a16:creationId xmlns:a16="http://schemas.microsoft.com/office/drawing/2014/main" id="{51C3B517-5372-9754-F31F-DA4DF6D1D8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>
                <a:latin typeface="+mn-lt"/>
              </a:rPr>
              <a:t>圓形摺疊求弧的度數</a:t>
            </a:r>
          </a:p>
        </p:txBody>
      </p:sp>
      <p:sp>
        <p:nvSpPr>
          <p:cNvPr id="2" name="文字方塊 1">
            <a:extLst>
              <a:ext uri="{FF2B5EF4-FFF2-40B4-BE49-F238E27FC236}">
                <a16:creationId xmlns:a16="http://schemas.microsoft.com/office/drawing/2014/main" id="{97296521-2535-E700-632F-703B6F2977BC}"/>
              </a:ext>
            </a:extLst>
          </p:cNvPr>
          <p:cNvSpPr txBox="1"/>
          <p:nvPr/>
        </p:nvSpPr>
        <p:spPr>
          <a:xfrm>
            <a:off x="229614" y="846371"/>
            <a:ext cx="11962386" cy="14217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圖</a:t>
            </a:r>
            <a:r>
              <a:rPr lang="en-US" altLang="zh-TW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(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一</a:t>
            </a:r>
            <a:r>
              <a:rPr lang="en-US" altLang="zh-TW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)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為一圓形紙片，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A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、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B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、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C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 為圓周上三點，其中 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AC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 為直徑。今以 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AB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 為摺線將紙片向右摺後，紙片蓋住部分的 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AC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，而 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AB 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上與 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AC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 重疊的點為 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D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，如圖</a:t>
            </a:r>
            <a:r>
              <a:rPr lang="en-US" altLang="zh-TW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(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二</a:t>
            </a:r>
            <a:r>
              <a:rPr lang="en-US" altLang="zh-TW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)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所示。若 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BC</a:t>
            </a:r>
            <a:r>
              <a:rPr lang="zh-TW" altLang="en-US" sz="2000" b="1" i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=</a:t>
            </a:r>
            <a:r>
              <a:rPr lang="zh-TW" altLang="en-US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35</a:t>
            </a:r>
            <a:r>
              <a:rPr lang="en-US" altLang="zh-TW" sz="2000" b="1" baseline="50000" dirty="0">
                <a:latin typeface="+mj-lt"/>
                <a:ea typeface="微軟正黑體" panose="020B0604030504040204" pitchFamily="34" charset="-120"/>
                <a:cs typeface="Times New Roman" panose="02020603050405020304" pitchFamily="18" charset="0"/>
              </a:rPr>
              <a:t>o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，則 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AD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 的度數為何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? </a:t>
            </a:r>
          </a:p>
          <a:p>
            <a:pPr>
              <a:lnSpc>
                <a:spcPct val="150000"/>
              </a:lnSpc>
            </a:pP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(A) 105    (B) 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110</a:t>
            </a:r>
            <a:r>
              <a:rPr lang="zh-TW" altLang="en-US" sz="2000" b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    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(C) 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120</a:t>
            </a:r>
            <a:r>
              <a:rPr lang="zh-TW" altLang="en-US" sz="2000" b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    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(D) 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145                              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                      </a:t>
            </a:r>
            <a:r>
              <a:rPr lang="zh-TW" altLang="en-US" sz="2000" b="1" i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                               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【112 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會考 第 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19 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題</a:t>
            </a:r>
            <a:r>
              <a:rPr lang="en-US" altLang="zh-TW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】</a:t>
            </a:r>
          </a:p>
        </p:txBody>
      </p:sp>
      <p:sp>
        <p:nvSpPr>
          <p:cNvPr id="64" name="文字方塊 63">
            <a:extLst>
              <a:ext uri="{FF2B5EF4-FFF2-40B4-BE49-F238E27FC236}">
                <a16:creationId xmlns:a16="http://schemas.microsoft.com/office/drawing/2014/main" id="{E319520B-4A16-BB84-FA6B-E8E657EDAEAE}"/>
              </a:ext>
            </a:extLst>
          </p:cNvPr>
          <p:cNvSpPr txBox="1"/>
          <p:nvPr/>
        </p:nvSpPr>
        <p:spPr>
          <a:xfrm>
            <a:off x="544265" y="2577279"/>
            <a:ext cx="4757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b="1" i="1" dirty="0"/>
              <a:t>A</a:t>
            </a:r>
            <a:endParaRPr lang="zh-TW" altLang="en-US" b="1" i="1" dirty="0"/>
          </a:p>
        </p:txBody>
      </p:sp>
      <p:sp>
        <p:nvSpPr>
          <p:cNvPr id="65" name="文字方塊 64">
            <a:extLst>
              <a:ext uri="{FF2B5EF4-FFF2-40B4-BE49-F238E27FC236}">
                <a16:creationId xmlns:a16="http://schemas.microsoft.com/office/drawing/2014/main" id="{99297E15-080F-EBB3-E193-8569DDFD5AA9}"/>
              </a:ext>
            </a:extLst>
          </p:cNvPr>
          <p:cNvSpPr txBox="1"/>
          <p:nvPr/>
        </p:nvSpPr>
        <p:spPr>
          <a:xfrm>
            <a:off x="1231826" y="4862031"/>
            <a:ext cx="4757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b="1" i="1" dirty="0"/>
              <a:t>B</a:t>
            </a:r>
            <a:endParaRPr lang="zh-TW" altLang="en-US" b="1" i="1" dirty="0"/>
          </a:p>
        </p:txBody>
      </p:sp>
      <p:sp>
        <p:nvSpPr>
          <p:cNvPr id="66" name="文字方塊 65">
            <a:extLst>
              <a:ext uri="{FF2B5EF4-FFF2-40B4-BE49-F238E27FC236}">
                <a16:creationId xmlns:a16="http://schemas.microsoft.com/office/drawing/2014/main" id="{29ED7E20-533C-A84B-7D23-189A8AEFF2F7}"/>
              </a:ext>
            </a:extLst>
          </p:cNvPr>
          <p:cNvSpPr txBox="1"/>
          <p:nvPr/>
        </p:nvSpPr>
        <p:spPr>
          <a:xfrm>
            <a:off x="1981781" y="4609243"/>
            <a:ext cx="4757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b="1" i="1" dirty="0"/>
              <a:t>C</a:t>
            </a:r>
            <a:endParaRPr lang="zh-TW" altLang="en-US" b="1" i="1" dirty="0"/>
          </a:p>
        </p:txBody>
      </p:sp>
      <p:sp>
        <p:nvSpPr>
          <p:cNvPr id="67" name="文字方塊 66">
            <a:extLst>
              <a:ext uri="{FF2B5EF4-FFF2-40B4-BE49-F238E27FC236}">
                <a16:creationId xmlns:a16="http://schemas.microsoft.com/office/drawing/2014/main" id="{F52E99CE-3E71-B030-4040-41A7E0CC6187}"/>
              </a:ext>
            </a:extLst>
          </p:cNvPr>
          <p:cNvSpPr txBox="1"/>
          <p:nvPr/>
        </p:nvSpPr>
        <p:spPr>
          <a:xfrm>
            <a:off x="5046886" y="4054706"/>
            <a:ext cx="4757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b="1" i="1" dirty="0"/>
              <a:t>D</a:t>
            </a:r>
            <a:endParaRPr lang="zh-TW" altLang="en-US" b="1" i="1" dirty="0"/>
          </a:p>
        </p:txBody>
      </p:sp>
      <p:sp>
        <p:nvSpPr>
          <p:cNvPr id="68" name="文字方塊 67">
            <a:extLst>
              <a:ext uri="{FF2B5EF4-FFF2-40B4-BE49-F238E27FC236}">
                <a16:creationId xmlns:a16="http://schemas.microsoft.com/office/drawing/2014/main" id="{49D4B412-7228-F353-C689-9455784293DF}"/>
              </a:ext>
            </a:extLst>
          </p:cNvPr>
          <p:cNvSpPr txBox="1"/>
          <p:nvPr/>
        </p:nvSpPr>
        <p:spPr>
          <a:xfrm>
            <a:off x="3723732" y="2595266"/>
            <a:ext cx="4757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b="1" i="1" dirty="0"/>
              <a:t>A</a:t>
            </a:r>
            <a:endParaRPr lang="zh-TW" altLang="en-US" b="1" i="1" dirty="0"/>
          </a:p>
        </p:txBody>
      </p:sp>
      <p:sp>
        <p:nvSpPr>
          <p:cNvPr id="69" name="文字方塊 68">
            <a:extLst>
              <a:ext uri="{FF2B5EF4-FFF2-40B4-BE49-F238E27FC236}">
                <a16:creationId xmlns:a16="http://schemas.microsoft.com/office/drawing/2014/main" id="{B0E13B2C-75BD-A959-7BCB-CA21AD407F10}"/>
              </a:ext>
            </a:extLst>
          </p:cNvPr>
          <p:cNvSpPr txBox="1"/>
          <p:nvPr/>
        </p:nvSpPr>
        <p:spPr>
          <a:xfrm>
            <a:off x="4462688" y="4862031"/>
            <a:ext cx="4757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b="1" i="1" dirty="0"/>
              <a:t>B</a:t>
            </a:r>
            <a:endParaRPr lang="zh-TW" altLang="en-US" b="1" i="1" dirty="0"/>
          </a:p>
        </p:txBody>
      </p:sp>
      <p:sp>
        <p:nvSpPr>
          <p:cNvPr id="5" name="橢圓 4">
            <a:extLst>
              <a:ext uri="{FF2B5EF4-FFF2-40B4-BE49-F238E27FC236}">
                <a16:creationId xmlns:a16="http://schemas.microsoft.com/office/drawing/2014/main" id="{B8036D28-2CE7-1C71-F180-B501EE33DDB9}"/>
              </a:ext>
            </a:extLst>
          </p:cNvPr>
          <p:cNvSpPr/>
          <p:nvPr/>
        </p:nvSpPr>
        <p:spPr>
          <a:xfrm>
            <a:off x="408500" y="2681614"/>
            <a:ext cx="2182297" cy="2182297"/>
          </a:xfrm>
          <a:prstGeom prst="ellipse">
            <a:avLst/>
          </a:prstGeom>
          <a:noFill/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cxnSp>
        <p:nvCxnSpPr>
          <p:cNvPr id="17" name="直線接點 16">
            <a:extLst>
              <a:ext uri="{FF2B5EF4-FFF2-40B4-BE49-F238E27FC236}">
                <a16:creationId xmlns:a16="http://schemas.microsoft.com/office/drawing/2014/main" id="{4D36CCB6-1578-1469-5C05-5353A1A4F46C}"/>
              </a:ext>
            </a:extLst>
          </p:cNvPr>
          <p:cNvCxnSpPr/>
          <p:nvPr/>
        </p:nvCxnSpPr>
        <p:spPr>
          <a:xfrm>
            <a:off x="870253" y="2891580"/>
            <a:ext cx="1269697" cy="1768962"/>
          </a:xfrm>
          <a:prstGeom prst="line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直線接點 18">
            <a:extLst>
              <a:ext uri="{FF2B5EF4-FFF2-40B4-BE49-F238E27FC236}">
                <a16:creationId xmlns:a16="http://schemas.microsoft.com/office/drawing/2014/main" id="{CB94F8EE-0295-D167-34A3-757F28027697}"/>
              </a:ext>
            </a:extLst>
          </p:cNvPr>
          <p:cNvCxnSpPr>
            <a:cxnSpLocks/>
            <a:endCxn id="5" idx="4"/>
          </p:cNvCxnSpPr>
          <p:nvPr/>
        </p:nvCxnSpPr>
        <p:spPr>
          <a:xfrm>
            <a:off x="870253" y="2900691"/>
            <a:ext cx="629396" cy="1963220"/>
          </a:xfrm>
          <a:prstGeom prst="line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直線接點 19">
            <a:extLst>
              <a:ext uri="{FF2B5EF4-FFF2-40B4-BE49-F238E27FC236}">
                <a16:creationId xmlns:a16="http://schemas.microsoft.com/office/drawing/2014/main" id="{4EE4CA85-0B63-0F2D-282A-35583B55E72C}"/>
              </a:ext>
            </a:extLst>
          </p:cNvPr>
          <p:cNvCxnSpPr>
            <a:cxnSpLocks/>
            <a:stCxn id="49" idx="0"/>
          </p:cNvCxnSpPr>
          <p:nvPr/>
        </p:nvCxnSpPr>
        <p:spPr>
          <a:xfrm>
            <a:off x="4063912" y="2888237"/>
            <a:ext cx="642487" cy="1975673"/>
          </a:xfrm>
          <a:prstGeom prst="line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直線接點 24">
            <a:extLst>
              <a:ext uri="{FF2B5EF4-FFF2-40B4-BE49-F238E27FC236}">
                <a16:creationId xmlns:a16="http://schemas.microsoft.com/office/drawing/2014/main" id="{F1E744EA-7CC7-199B-DCD8-6ED229093B29}"/>
              </a:ext>
            </a:extLst>
          </p:cNvPr>
          <p:cNvCxnSpPr>
            <a:cxnSpLocks/>
          </p:cNvCxnSpPr>
          <p:nvPr/>
        </p:nvCxnSpPr>
        <p:spPr>
          <a:xfrm>
            <a:off x="5124973" y="4330342"/>
            <a:ext cx="234427" cy="330200"/>
          </a:xfrm>
          <a:prstGeom prst="line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弧形 46">
            <a:extLst>
              <a:ext uri="{FF2B5EF4-FFF2-40B4-BE49-F238E27FC236}">
                <a16:creationId xmlns:a16="http://schemas.microsoft.com/office/drawing/2014/main" id="{A5398068-6AD5-442C-FD4D-80305AB19F50}"/>
              </a:ext>
            </a:extLst>
          </p:cNvPr>
          <p:cNvSpPr/>
          <p:nvPr/>
        </p:nvSpPr>
        <p:spPr>
          <a:xfrm>
            <a:off x="2960251" y="2895813"/>
            <a:ext cx="2222502" cy="2177577"/>
          </a:xfrm>
          <a:prstGeom prst="arc">
            <a:avLst>
              <a:gd name="adj1" fmla="val 16200000"/>
              <a:gd name="adj2" fmla="val 3252657"/>
            </a:avLst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49" name="弧形 48">
            <a:extLst>
              <a:ext uri="{FF2B5EF4-FFF2-40B4-BE49-F238E27FC236}">
                <a16:creationId xmlns:a16="http://schemas.microsoft.com/office/drawing/2014/main" id="{7383BFDF-B066-08CB-4656-28C886725F35}"/>
              </a:ext>
            </a:extLst>
          </p:cNvPr>
          <p:cNvSpPr/>
          <p:nvPr/>
        </p:nvSpPr>
        <p:spPr>
          <a:xfrm>
            <a:off x="3575150" y="2703140"/>
            <a:ext cx="2214820" cy="2170050"/>
          </a:xfrm>
          <a:prstGeom prst="arc">
            <a:avLst>
              <a:gd name="adj1" fmla="val 14129624"/>
              <a:gd name="adj2" fmla="val 5305305"/>
            </a:avLst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51" name="弧形 50">
            <a:extLst>
              <a:ext uri="{FF2B5EF4-FFF2-40B4-BE49-F238E27FC236}">
                <a16:creationId xmlns:a16="http://schemas.microsoft.com/office/drawing/2014/main" id="{A93E894E-99EC-BD7C-283D-03A52BE94F63}"/>
              </a:ext>
            </a:extLst>
          </p:cNvPr>
          <p:cNvSpPr/>
          <p:nvPr/>
        </p:nvSpPr>
        <p:spPr>
          <a:xfrm>
            <a:off x="3603127" y="2685847"/>
            <a:ext cx="2214820" cy="2182296"/>
          </a:xfrm>
          <a:prstGeom prst="arc">
            <a:avLst>
              <a:gd name="adj1" fmla="val 5465919"/>
              <a:gd name="adj2" fmla="val 14020849"/>
            </a:avLst>
          </a:prstGeom>
          <a:ln w="19050">
            <a:solidFill>
              <a:schemeClr val="tx1"/>
            </a:solidFill>
            <a:prstDash val="dash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57" name="文字方塊 56">
            <a:extLst>
              <a:ext uri="{FF2B5EF4-FFF2-40B4-BE49-F238E27FC236}">
                <a16:creationId xmlns:a16="http://schemas.microsoft.com/office/drawing/2014/main" id="{A6C59FEF-B37A-9A73-0AEE-50BD31F86397}"/>
              </a:ext>
            </a:extLst>
          </p:cNvPr>
          <p:cNvSpPr txBox="1"/>
          <p:nvPr/>
        </p:nvSpPr>
        <p:spPr>
          <a:xfrm>
            <a:off x="5191999" y="4587891"/>
            <a:ext cx="4757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b="1" i="1" dirty="0"/>
              <a:t>C</a:t>
            </a:r>
            <a:endParaRPr lang="zh-TW" altLang="en-US" b="1" i="1" dirty="0"/>
          </a:p>
        </p:txBody>
      </p:sp>
      <p:sp>
        <p:nvSpPr>
          <p:cNvPr id="59" name="箭號: 向右 58">
            <a:extLst>
              <a:ext uri="{FF2B5EF4-FFF2-40B4-BE49-F238E27FC236}">
                <a16:creationId xmlns:a16="http://schemas.microsoft.com/office/drawing/2014/main" id="{5D541879-DEC0-BA18-99EC-B4A4CCB3CF1C}"/>
              </a:ext>
            </a:extLst>
          </p:cNvPr>
          <p:cNvSpPr/>
          <p:nvPr/>
        </p:nvSpPr>
        <p:spPr>
          <a:xfrm>
            <a:off x="2896394" y="3670913"/>
            <a:ext cx="441341" cy="281942"/>
          </a:xfrm>
          <a:prstGeom prst="rightArrow">
            <a:avLst>
              <a:gd name="adj1" fmla="val 36486"/>
              <a:gd name="adj2" fmla="val 50751"/>
            </a:avLst>
          </a:prstGeom>
          <a:solidFill>
            <a:schemeClr val="tx1"/>
          </a:solidFill>
          <a:ln w="28575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cxnSp>
        <p:nvCxnSpPr>
          <p:cNvPr id="77" name="直線接點 76">
            <a:extLst>
              <a:ext uri="{FF2B5EF4-FFF2-40B4-BE49-F238E27FC236}">
                <a16:creationId xmlns:a16="http://schemas.microsoft.com/office/drawing/2014/main" id="{F034C854-FCF1-40BD-B5E7-D15B649CF2E4}"/>
              </a:ext>
            </a:extLst>
          </p:cNvPr>
          <p:cNvCxnSpPr>
            <a:cxnSpLocks/>
            <a:endCxn id="47" idx="0"/>
          </p:cNvCxnSpPr>
          <p:nvPr/>
        </p:nvCxnSpPr>
        <p:spPr>
          <a:xfrm flipV="1">
            <a:off x="4071502" y="2895813"/>
            <a:ext cx="0" cy="1775810"/>
          </a:xfrm>
          <a:prstGeom prst="line">
            <a:avLst/>
          </a:prstGeom>
          <a:ln w="38100">
            <a:solidFill>
              <a:srgbClr val="FF60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7" name="弧形 86">
            <a:extLst>
              <a:ext uri="{FF2B5EF4-FFF2-40B4-BE49-F238E27FC236}">
                <a16:creationId xmlns:a16="http://schemas.microsoft.com/office/drawing/2014/main" id="{F4A7FD1B-5980-9810-85F7-56B754A1AC1C}"/>
              </a:ext>
            </a:extLst>
          </p:cNvPr>
          <p:cNvSpPr/>
          <p:nvPr/>
        </p:nvSpPr>
        <p:spPr>
          <a:xfrm>
            <a:off x="3603127" y="2681614"/>
            <a:ext cx="2214820" cy="2182296"/>
          </a:xfrm>
          <a:prstGeom prst="arc">
            <a:avLst>
              <a:gd name="adj1" fmla="val 7560660"/>
              <a:gd name="adj2" fmla="val 14017486"/>
            </a:avLst>
          </a:prstGeom>
          <a:ln w="50800">
            <a:solidFill>
              <a:srgbClr val="00B050"/>
            </a:solidFill>
            <a:prstDash val="soli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cxnSp>
        <p:nvCxnSpPr>
          <p:cNvPr id="21" name="直線接點 20">
            <a:extLst>
              <a:ext uri="{FF2B5EF4-FFF2-40B4-BE49-F238E27FC236}">
                <a16:creationId xmlns:a16="http://schemas.microsoft.com/office/drawing/2014/main" id="{0796FF17-9AA6-AFF4-7F02-FDD22B0FBB45}"/>
              </a:ext>
            </a:extLst>
          </p:cNvPr>
          <p:cNvCxnSpPr/>
          <p:nvPr/>
        </p:nvCxnSpPr>
        <p:spPr>
          <a:xfrm>
            <a:off x="6210807" y="990600"/>
            <a:ext cx="367793" cy="0"/>
          </a:xfrm>
          <a:prstGeom prst="line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直線接點 21">
            <a:extLst>
              <a:ext uri="{FF2B5EF4-FFF2-40B4-BE49-F238E27FC236}">
                <a16:creationId xmlns:a16="http://schemas.microsoft.com/office/drawing/2014/main" id="{79F87ADD-92AE-95D5-ABCF-0BE8BE206CDD}"/>
              </a:ext>
            </a:extLst>
          </p:cNvPr>
          <p:cNvCxnSpPr/>
          <p:nvPr/>
        </p:nvCxnSpPr>
        <p:spPr>
          <a:xfrm>
            <a:off x="8183543" y="990598"/>
            <a:ext cx="367793" cy="0"/>
          </a:xfrm>
          <a:prstGeom prst="line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直線接點 23">
            <a:extLst>
              <a:ext uri="{FF2B5EF4-FFF2-40B4-BE49-F238E27FC236}">
                <a16:creationId xmlns:a16="http://schemas.microsoft.com/office/drawing/2014/main" id="{E6B8DB76-79F2-68A6-C7C2-31BDCB6E4F42}"/>
              </a:ext>
            </a:extLst>
          </p:cNvPr>
          <p:cNvCxnSpPr/>
          <p:nvPr/>
        </p:nvCxnSpPr>
        <p:spPr>
          <a:xfrm>
            <a:off x="1655720" y="1439332"/>
            <a:ext cx="367793" cy="0"/>
          </a:xfrm>
          <a:prstGeom prst="line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直線接點 26">
            <a:extLst>
              <a:ext uri="{FF2B5EF4-FFF2-40B4-BE49-F238E27FC236}">
                <a16:creationId xmlns:a16="http://schemas.microsoft.com/office/drawing/2014/main" id="{F2F98376-9C56-D66B-B410-9399FF8FFFD4}"/>
              </a:ext>
            </a:extLst>
          </p:cNvPr>
          <p:cNvCxnSpPr/>
          <p:nvPr/>
        </p:nvCxnSpPr>
        <p:spPr>
          <a:xfrm>
            <a:off x="3543791" y="1439331"/>
            <a:ext cx="367793" cy="0"/>
          </a:xfrm>
          <a:prstGeom prst="line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弧形 28">
            <a:extLst>
              <a:ext uri="{FF2B5EF4-FFF2-40B4-BE49-F238E27FC236}">
                <a16:creationId xmlns:a16="http://schemas.microsoft.com/office/drawing/2014/main" id="{8E2EFF43-E7D1-5FF4-A2A3-155837D31D9D}"/>
              </a:ext>
            </a:extLst>
          </p:cNvPr>
          <p:cNvSpPr/>
          <p:nvPr/>
        </p:nvSpPr>
        <p:spPr>
          <a:xfrm>
            <a:off x="2499782" y="1405918"/>
            <a:ext cx="501650" cy="501650"/>
          </a:xfrm>
          <a:prstGeom prst="arc">
            <a:avLst>
              <a:gd name="adj1" fmla="val 13335541"/>
              <a:gd name="adj2" fmla="val 19034058"/>
            </a:avLst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30" name="弧形 29">
            <a:extLst>
              <a:ext uri="{FF2B5EF4-FFF2-40B4-BE49-F238E27FC236}">
                <a16:creationId xmlns:a16="http://schemas.microsoft.com/office/drawing/2014/main" id="{A50A1B6F-92AF-6E86-5964-821F4FD4E386}"/>
              </a:ext>
            </a:extLst>
          </p:cNvPr>
          <p:cNvSpPr/>
          <p:nvPr/>
        </p:nvSpPr>
        <p:spPr>
          <a:xfrm>
            <a:off x="7672997" y="1393519"/>
            <a:ext cx="501650" cy="501650"/>
          </a:xfrm>
          <a:prstGeom prst="arc">
            <a:avLst>
              <a:gd name="adj1" fmla="val 13335541"/>
              <a:gd name="adj2" fmla="val 19034058"/>
            </a:avLst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31" name="弧形 30">
            <a:extLst>
              <a:ext uri="{FF2B5EF4-FFF2-40B4-BE49-F238E27FC236}">
                <a16:creationId xmlns:a16="http://schemas.microsoft.com/office/drawing/2014/main" id="{A519D8AB-95E5-2500-DB0C-AD8562CBEEFB}"/>
              </a:ext>
            </a:extLst>
          </p:cNvPr>
          <p:cNvSpPr/>
          <p:nvPr/>
        </p:nvSpPr>
        <p:spPr>
          <a:xfrm>
            <a:off x="9191858" y="1402083"/>
            <a:ext cx="501650" cy="501650"/>
          </a:xfrm>
          <a:prstGeom prst="arc">
            <a:avLst>
              <a:gd name="adj1" fmla="val 13335541"/>
              <a:gd name="adj2" fmla="val 19034058"/>
            </a:avLst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grpSp>
        <p:nvGrpSpPr>
          <p:cNvPr id="70" name="群組 69">
            <a:extLst>
              <a:ext uri="{FF2B5EF4-FFF2-40B4-BE49-F238E27FC236}">
                <a16:creationId xmlns:a16="http://schemas.microsoft.com/office/drawing/2014/main" id="{0A6163A9-4A9E-6A35-899E-0448C6FB5392}"/>
              </a:ext>
            </a:extLst>
          </p:cNvPr>
          <p:cNvGrpSpPr/>
          <p:nvPr/>
        </p:nvGrpSpPr>
        <p:grpSpPr>
          <a:xfrm>
            <a:off x="208352" y="5069896"/>
            <a:ext cx="11983648" cy="1769054"/>
            <a:chOff x="208352" y="5069896"/>
            <a:chExt cx="11983648" cy="1769054"/>
          </a:xfrm>
        </p:grpSpPr>
        <p:sp>
          <p:nvSpPr>
            <p:cNvPr id="6" name="文字方塊 5">
              <a:extLst>
                <a:ext uri="{FF2B5EF4-FFF2-40B4-BE49-F238E27FC236}">
                  <a16:creationId xmlns:a16="http://schemas.microsoft.com/office/drawing/2014/main" id="{9ECA5368-71D8-0E8C-CF43-2EBFCDBC9B37}"/>
                </a:ext>
              </a:extLst>
            </p:cNvPr>
            <p:cNvSpPr txBox="1"/>
            <p:nvPr/>
          </p:nvSpPr>
          <p:spPr>
            <a:xfrm>
              <a:off x="208352" y="5945598"/>
              <a:ext cx="7877410" cy="72789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20000"/>
                </a:lnSpc>
              </a:pPr>
              <a:r>
                <a:rPr lang="zh-TW" altLang="en-US" dirty="0">
                  <a:ea typeface="微軟正黑體" panose="020B0604030504040204" pitchFamily="34" charset="-120"/>
                </a:rPr>
                <a:t>如圖，有一個圓通過 </a:t>
              </a:r>
              <a:r>
                <a:rPr lang="zh-TW" altLang="en-US" b="1" dirty="0">
                  <a:ea typeface="微軟正黑體" panose="020B0604030504040204" pitchFamily="34" charset="-120"/>
                  <a:sym typeface="Symbol" panose="05050102010706020507" pitchFamily="18" charset="2"/>
                </a:rPr>
                <a:t></a:t>
              </a:r>
              <a:r>
                <a:rPr lang="en-US" altLang="zh-TW" b="1" i="1" dirty="0">
                  <a:ea typeface="微軟正黑體" panose="020B0604030504040204" pitchFamily="34" charset="-120"/>
                </a:rPr>
                <a:t>ABC</a:t>
              </a:r>
              <a:r>
                <a:rPr lang="zh-TW" altLang="en-US" dirty="0">
                  <a:ea typeface="微軟正黑體" panose="020B0604030504040204" pitchFamily="34" charset="-120"/>
                </a:rPr>
                <a:t> 的三個頂點，且 </a:t>
              </a:r>
              <a:r>
                <a:rPr lang="en-US" altLang="zh-TW" b="1" i="1" dirty="0">
                  <a:ea typeface="微軟正黑體" panose="020B0604030504040204" pitchFamily="34" charset="-120"/>
                </a:rPr>
                <a:t>BC</a:t>
              </a:r>
              <a:r>
                <a:rPr lang="zh-TW" altLang="en-US" b="1" i="1" dirty="0">
                  <a:ea typeface="微軟正黑體" panose="020B0604030504040204" pitchFamily="34" charset="-120"/>
                </a:rPr>
                <a:t> </a:t>
              </a:r>
              <a:r>
                <a:rPr lang="zh-TW" altLang="en-US" dirty="0">
                  <a:ea typeface="微軟正黑體" panose="020B0604030504040204" pitchFamily="34" charset="-120"/>
                </a:rPr>
                <a:t>的中垂線與 </a:t>
              </a:r>
              <a:r>
                <a:rPr lang="en-US" altLang="zh-TW" b="1" i="1" dirty="0">
                  <a:ea typeface="微軟正黑體" panose="020B0604030504040204" pitchFamily="34" charset="-120"/>
                </a:rPr>
                <a:t>AC</a:t>
              </a:r>
              <a:r>
                <a:rPr lang="zh-TW" altLang="en-US" dirty="0">
                  <a:ea typeface="微軟正黑體" panose="020B0604030504040204" pitchFamily="34" charset="-120"/>
                </a:rPr>
                <a:t> 相交於 </a:t>
              </a:r>
              <a:r>
                <a:rPr lang="en-US" altLang="zh-TW" b="1" i="1" dirty="0">
                  <a:ea typeface="微軟正黑體" panose="020B0604030504040204" pitchFamily="34" charset="-120"/>
                </a:rPr>
                <a:t>D</a:t>
              </a:r>
              <a:r>
                <a:rPr lang="zh-TW" altLang="en-US" b="1" i="1" dirty="0">
                  <a:ea typeface="微軟正黑體" panose="020B0604030504040204" pitchFamily="34" charset="-120"/>
                </a:rPr>
                <a:t> </a:t>
              </a:r>
              <a:r>
                <a:rPr lang="zh-TW" altLang="en-US" dirty="0">
                  <a:ea typeface="微軟正黑體" panose="020B0604030504040204" pitchFamily="34" charset="-120"/>
                </a:rPr>
                <a:t>點，若 </a:t>
              </a:r>
              <a:r>
                <a:rPr lang="zh-TW" altLang="en-US" b="1" dirty="0">
                  <a:ea typeface="微軟正黑體" panose="020B0604030504040204" pitchFamily="34" charset="-120"/>
                  <a:sym typeface="Symbol" panose="05050102010706020507" pitchFamily="18" charset="2"/>
                </a:rPr>
                <a:t></a:t>
              </a:r>
              <a:r>
                <a:rPr lang="en-US" altLang="zh-TW" b="1" i="1" dirty="0">
                  <a:ea typeface="微軟正黑體" panose="020B0604030504040204" pitchFamily="34" charset="-120"/>
                </a:rPr>
                <a:t>B</a:t>
              </a:r>
              <a:r>
                <a:rPr lang="zh-TW" altLang="en-US" dirty="0">
                  <a:ea typeface="微軟正黑體" panose="020B0604030504040204" pitchFamily="34" charset="-120"/>
                </a:rPr>
                <a:t> </a:t>
              </a:r>
              <a:r>
                <a:rPr lang="en-US" altLang="zh-TW" b="1" dirty="0">
                  <a:ea typeface="微軟正黑體" panose="020B0604030504040204" pitchFamily="34" charset="-120"/>
                </a:rPr>
                <a:t>=</a:t>
              </a:r>
              <a:r>
                <a:rPr lang="zh-TW" altLang="en-US" b="1" dirty="0">
                  <a:ea typeface="微軟正黑體" panose="020B0604030504040204" pitchFamily="34" charset="-120"/>
                </a:rPr>
                <a:t> </a:t>
              </a:r>
              <a:r>
                <a:rPr lang="en-US" altLang="zh-TW" b="1" dirty="0">
                  <a:ea typeface="微軟正黑體" panose="020B0604030504040204" pitchFamily="34" charset="-120"/>
                </a:rPr>
                <a:t>76</a:t>
              </a:r>
              <a:r>
                <a:rPr lang="en-US" altLang="zh-TW" b="1" baseline="50000" dirty="0">
                  <a:latin typeface="+mj-lt"/>
                  <a:ea typeface="微軟正黑體" panose="020B0604030504040204" pitchFamily="34" charset="-120"/>
                </a:rPr>
                <a:t>o</a:t>
              </a:r>
              <a:r>
                <a:rPr lang="zh-TW" altLang="en-US" dirty="0">
                  <a:ea typeface="微軟正黑體" panose="020B0604030504040204" pitchFamily="34" charset="-120"/>
                </a:rPr>
                <a:t>，</a:t>
              </a:r>
              <a:r>
                <a:rPr lang="zh-TW" altLang="en-US" b="1" dirty="0">
                  <a:ea typeface="微軟正黑體" panose="020B0604030504040204" pitchFamily="34" charset="-120"/>
                  <a:sym typeface="Symbol" panose="05050102010706020507" pitchFamily="18" charset="2"/>
                </a:rPr>
                <a:t></a:t>
              </a:r>
              <a:r>
                <a:rPr lang="en-US" altLang="zh-TW" b="1" i="1" dirty="0">
                  <a:ea typeface="微軟正黑體" panose="020B0604030504040204" pitchFamily="34" charset="-120"/>
                </a:rPr>
                <a:t>C</a:t>
              </a:r>
              <a:r>
                <a:rPr lang="en-US" altLang="zh-TW" dirty="0">
                  <a:ea typeface="微軟正黑體" panose="020B0604030504040204" pitchFamily="34" charset="-120"/>
                </a:rPr>
                <a:t> </a:t>
              </a:r>
              <a:r>
                <a:rPr lang="en-US" altLang="zh-TW" b="1" dirty="0">
                  <a:ea typeface="微軟正黑體" panose="020B0604030504040204" pitchFamily="34" charset="-120"/>
                </a:rPr>
                <a:t>= 44</a:t>
              </a:r>
              <a:r>
                <a:rPr lang="en-US" altLang="zh-TW" b="1" baseline="50000" dirty="0">
                  <a:latin typeface="+mj-lt"/>
                  <a:ea typeface="微軟正黑體" panose="020B0604030504040204" pitchFamily="34" charset="-120"/>
                </a:rPr>
                <a:t>o</a:t>
              </a:r>
              <a:r>
                <a:rPr lang="zh-TW" altLang="en-US" dirty="0">
                  <a:ea typeface="微軟正黑體" panose="020B0604030504040204" pitchFamily="34" charset="-120"/>
                </a:rPr>
                <a:t>，則</a:t>
              </a:r>
              <a:r>
                <a:rPr lang="zh-TW" altLang="en-US" b="1" i="1" dirty="0">
                  <a:ea typeface="微軟正黑體" panose="020B0604030504040204" pitchFamily="34" charset="-120"/>
                </a:rPr>
                <a:t> </a:t>
              </a:r>
              <a:r>
                <a:rPr lang="en-US" altLang="zh-TW" b="1" i="1" dirty="0">
                  <a:ea typeface="微軟正黑體" panose="020B0604030504040204" pitchFamily="34" charset="-120"/>
                </a:rPr>
                <a:t>AD</a:t>
              </a:r>
              <a:r>
                <a:rPr lang="zh-TW" altLang="en-US" b="1" i="1" dirty="0">
                  <a:ea typeface="微軟正黑體" panose="020B0604030504040204" pitchFamily="34" charset="-120"/>
                </a:rPr>
                <a:t> </a:t>
              </a:r>
              <a:r>
                <a:rPr lang="en-US" altLang="zh-TW" dirty="0">
                  <a:ea typeface="微軟正黑體" panose="020B0604030504040204" pitchFamily="34" charset="-120"/>
                </a:rPr>
                <a:t>=</a:t>
              </a:r>
              <a:r>
                <a:rPr lang="zh-TW" altLang="en-US" dirty="0">
                  <a:ea typeface="微軟正黑體" panose="020B0604030504040204" pitchFamily="34" charset="-120"/>
                </a:rPr>
                <a:t> </a:t>
              </a:r>
              <a:r>
                <a:rPr lang="en-US" altLang="zh-TW" dirty="0">
                  <a:ea typeface="微軟正黑體" panose="020B0604030504040204" pitchFamily="34" charset="-120"/>
                </a:rPr>
                <a:t>_______</a:t>
              </a:r>
              <a:r>
                <a:rPr lang="zh-TW" altLang="en-US" dirty="0">
                  <a:ea typeface="微軟正黑體" panose="020B0604030504040204" pitchFamily="34" charset="-120"/>
                </a:rPr>
                <a:t>度。</a:t>
              </a:r>
              <a:endParaRPr lang="en-US" altLang="zh-TW" b="1" dirty="0">
                <a:ea typeface="微軟正黑體" panose="020B0604030504040204" pitchFamily="34" charset="-120"/>
              </a:endParaRPr>
            </a:p>
          </p:txBody>
        </p:sp>
        <p:cxnSp>
          <p:nvCxnSpPr>
            <p:cNvPr id="7" name="直線接點 6">
              <a:extLst>
                <a:ext uri="{FF2B5EF4-FFF2-40B4-BE49-F238E27FC236}">
                  <a16:creationId xmlns:a16="http://schemas.microsoft.com/office/drawing/2014/main" id="{0D48C6EE-6022-2C7A-7CB8-39800BC60FC4}"/>
                </a:ext>
              </a:extLst>
            </p:cNvPr>
            <p:cNvCxnSpPr>
              <a:cxnSpLocks/>
            </p:cNvCxnSpPr>
            <p:nvPr/>
          </p:nvCxnSpPr>
          <p:spPr>
            <a:xfrm>
              <a:off x="302839" y="5919545"/>
              <a:ext cx="7494142" cy="0"/>
            </a:xfrm>
            <a:prstGeom prst="line">
              <a:avLst/>
            </a:prstGeom>
            <a:ln w="19050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" name="文字方塊 7">
              <a:extLst>
                <a:ext uri="{FF2B5EF4-FFF2-40B4-BE49-F238E27FC236}">
                  <a16:creationId xmlns:a16="http://schemas.microsoft.com/office/drawing/2014/main" id="{9C381E93-19DF-9425-75D0-282720F555AC}"/>
                </a:ext>
              </a:extLst>
            </p:cNvPr>
            <p:cNvSpPr txBox="1"/>
            <p:nvPr/>
          </p:nvSpPr>
          <p:spPr>
            <a:xfrm>
              <a:off x="634023" y="5528699"/>
              <a:ext cx="166775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TW" altLang="en-US" dirty="0">
                  <a:ea typeface="微軟正黑體" panose="020B0604030504040204" pitchFamily="34" charset="-120"/>
                </a:rPr>
                <a:t>學生練習</a:t>
              </a:r>
              <a:endParaRPr lang="en-US" altLang="zh-TW" b="1" dirty="0">
                <a:ea typeface="微軟正黑體" panose="020B0604030504040204" pitchFamily="34" charset="-120"/>
              </a:endParaRPr>
            </a:p>
          </p:txBody>
        </p:sp>
        <p:sp>
          <p:nvSpPr>
            <p:cNvPr id="9" name="矩形 8">
              <a:extLst>
                <a:ext uri="{FF2B5EF4-FFF2-40B4-BE49-F238E27FC236}">
                  <a16:creationId xmlns:a16="http://schemas.microsoft.com/office/drawing/2014/main" id="{DF53E8B6-0AA3-2E0C-71FA-FD72B13AF9D7}"/>
                </a:ext>
              </a:extLst>
            </p:cNvPr>
            <p:cNvSpPr/>
            <p:nvPr/>
          </p:nvSpPr>
          <p:spPr>
            <a:xfrm>
              <a:off x="321890" y="5565990"/>
              <a:ext cx="280472" cy="288758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19050">
              <a:solidFill>
                <a:schemeClr val="tx1">
                  <a:lumMod val="50000"/>
                  <a:lumOff val="50000"/>
                </a:schemeClr>
              </a:solidFill>
              <a:headEnd type="none" w="med" len="med"/>
              <a:tailEnd type="arrow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0" name="文字方塊 9">
              <a:extLst>
                <a:ext uri="{FF2B5EF4-FFF2-40B4-BE49-F238E27FC236}">
                  <a16:creationId xmlns:a16="http://schemas.microsoft.com/office/drawing/2014/main" id="{5FBD5600-3736-957C-9B38-916553728C7B}"/>
                </a:ext>
              </a:extLst>
            </p:cNvPr>
            <p:cNvSpPr txBox="1"/>
            <p:nvPr/>
          </p:nvSpPr>
          <p:spPr>
            <a:xfrm>
              <a:off x="9655277" y="6433006"/>
              <a:ext cx="2536723" cy="338554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r"/>
              <a:r>
                <a:rPr lang="zh-TW" altLang="en-US" sz="1600" dirty="0">
                  <a:solidFill>
                    <a:schemeClr val="bg1">
                      <a:lumMod val="65000"/>
                    </a:schemeClr>
                  </a:solidFill>
                  <a:ea typeface="微軟正黑體" panose="020B0604030504040204" pitchFamily="34" charset="-120"/>
                </a:rPr>
                <a:t>解答</a:t>
              </a:r>
              <a:r>
                <a:rPr lang="zh-TW" altLang="en-US" sz="1600" dirty="0">
                  <a:solidFill>
                    <a:schemeClr val="bg1">
                      <a:lumMod val="65000"/>
                    </a:schemeClr>
                  </a:solidFill>
                  <a:ea typeface="微軟正黑體" panose="020B0604030504040204" pitchFamily="34" charset="-120"/>
                  <a:sym typeface="Wingdings" panose="05000000000000000000" pitchFamily="2" charset="2"/>
                </a:rPr>
                <a:t>： </a:t>
              </a:r>
              <a:r>
                <a:rPr lang="en-US" altLang="zh-TW" sz="1600" b="1" dirty="0">
                  <a:solidFill>
                    <a:schemeClr val="bg1">
                      <a:lumMod val="65000"/>
                    </a:schemeClr>
                  </a:solidFill>
                  <a:ea typeface="微軟正黑體" panose="020B0604030504040204" pitchFamily="34" charset="-120"/>
                  <a:sym typeface="Wingdings" panose="05000000000000000000" pitchFamily="2" charset="2"/>
                </a:rPr>
                <a:t>32</a:t>
              </a:r>
              <a:endParaRPr lang="zh-TW" altLang="en-US" sz="1600" b="1" dirty="0">
                <a:solidFill>
                  <a:schemeClr val="bg1">
                    <a:lumMod val="65000"/>
                  </a:schemeClr>
                </a:solidFill>
                <a:ea typeface="微軟正黑體" panose="020B0604030504040204" pitchFamily="34" charset="-120"/>
              </a:endParaRPr>
            </a:p>
          </p:txBody>
        </p:sp>
        <p:cxnSp>
          <p:nvCxnSpPr>
            <p:cNvPr id="33" name="直線接點 32">
              <a:extLst>
                <a:ext uri="{FF2B5EF4-FFF2-40B4-BE49-F238E27FC236}">
                  <a16:creationId xmlns:a16="http://schemas.microsoft.com/office/drawing/2014/main" id="{3D8B2C94-9E11-4D42-2681-AAA0D7DB7E5B}"/>
                </a:ext>
              </a:extLst>
            </p:cNvPr>
            <p:cNvCxnSpPr>
              <a:cxnSpLocks/>
            </p:cNvCxnSpPr>
            <p:nvPr/>
          </p:nvCxnSpPr>
          <p:spPr>
            <a:xfrm>
              <a:off x="4725449" y="6019800"/>
              <a:ext cx="340487" cy="0"/>
            </a:xfrm>
            <a:prstGeom prst="line">
              <a:avLst/>
            </a:prstGeom>
            <a:ln w="1524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6" name="弧形 35">
              <a:extLst>
                <a:ext uri="{FF2B5EF4-FFF2-40B4-BE49-F238E27FC236}">
                  <a16:creationId xmlns:a16="http://schemas.microsoft.com/office/drawing/2014/main" id="{1EFBFDC6-F4B3-840F-50D5-D0D1E21A0E61}"/>
                </a:ext>
              </a:extLst>
            </p:cNvPr>
            <p:cNvSpPr/>
            <p:nvPr/>
          </p:nvSpPr>
          <p:spPr>
            <a:xfrm>
              <a:off x="6180906" y="6003393"/>
              <a:ext cx="562794" cy="501650"/>
            </a:xfrm>
            <a:prstGeom prst="arc">
              <a:avLst>
                <a:gd name="adj1" fmla="val 14050792"/>
                <a:gd name="adj2" fmla="val 18419790"/>
              </a:avLst>
            </a:prstGeom>
            <a:ln w="1524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37" name="弧形 36">
              <a:extLst>
                <a:ext uri="{FF2B5EF4-FFF2-40B4-BE49-F238E27FC236}">
                  <a16:creationId xmlns:a16="http://schemas.microsoft.com/office/drawing/2014/main" id="{545A4CD4-F5B8-4092-9A1D-3C8321955144}"/>
                </a:ext>
              </a:extLst>
            </p:cNvPr>
            <p:cNvSpPr/>
            <p:nvPr/>
          </p:nvSpPr>
          <p:spPr>
            <a:xfrm>
              <a:off x="2979301" y="6337300"/>
              <a:ext cx="562794" cy="501650"/>
            </a:xfrm>
            <a:prstGeom prst="arc">
              <a:avLst>
                <a:gd name="adj1" fmla="val 14050792"/>
                <a:gd name="adj2" fmla="val 18419790"/>
              </a:avLst>
            </a:prstGeom>
            <a:ln w="1524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grpSp>
          <p:nvGrpSpPr>
            <p:cNvPr id="63" name="群組 62">
              <a:extLst>
                <a:ext uri="{FF2B5EF4-FFF2-40B4-BE49-F238E27FC236}">
                  <a16:creationId xmlns:a16="http://schemas.microsoft.com/office/drawing/2014/main" id="{B56095C7-F3AA-4195-EC0D-A1BF3A4C85D2}"/>
                </a:ext>
              </a:extLst>
            </p:cNvPr>
            <p:cNvGrpSpPr/>
            <p:nvPr/>
          </p:nvGrpSpPr>
          <p:grpSpPr>
            <a:xfrm>
              <a:off x="8173025" y="5069896"/>
              <a:ext cx="1696170" cy="1556329"/>
              <a:chOff x="8173025" y="5069896"/>
              <a:chExt cx="1696170" cy="1556329"/>
            </a:xfrm>
          </p:grpSpPr>
          <p:sp>
            <p:nvSpPr>
              <p:cNvPr id="11" name="文字方塊 10">
                <a:extLst>
                  <a:ext uri="{FF2B5EF4-FFF2-40B4-BE49-F238E27FC236}">
                    <a16:creationId xmlns:a16="http://schemas.microsoft.com/office/drawing/2014/main" id="{294BBBA4-D963-57C6-BA3D-25E3A057BB72}"/>
                  </a:ext>
                </a:extLst>
              </p:cNvPr>
              <p:cNvSpPr txBox="1"/>
              <p:nvPr/>
            </p:nvSpPr>
            <p:spPr>
              <a:xfrm>
                <a:off x="8361704" y="5190145"/>
                <a:ext cx="475765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zh-TW" sz="1600" b="1" i="1" dirty="0"/>
                  <a:t>A</a:t>
                </a:r>
                <a:endParaRPr lang="zh-TW" altLang="en-US" sz="1600" b="1" i="1" dirty="0"/>
              </a:p>
            </p:txBody>
          </p:sp>
          <p:sp>
            <p:nvSpPr>
              <p:cNvPr id="12" name="文字方塊 11">
                <a:extLst>
                  <a:ext uri="{FF2B5EF4-FFF2-40B4-BE49-F238E27FC236}">
                    <a16:creationId xmlns:a16="http://schemas.microsoft.com/office/drawing/2014/main" id="{535963B6-43FA-38D4-685C-116CF579A99E}"/>
                  </a:ext>
                </a:extLst>
              </p:cNvPr>
              <p:cNvSpPr txBox="1"/>
              <p:nvPr/>
            </p:nvSpPr>
            <p:spPr>
              <a:xfrm>
                <a:off x="8173025" y="6134682"/>
                <a:ext cx="475765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zh-TW" sz="1600" b="1" i="1" dirty="0"/>
                  <a:t>B</a:t>
                </a:r>
                <a:endParaRPr lang="zh-TW" altLang="en-US" sz="1600" b="1" i="1" dirty="0"/>
              </a:p>
            </p:txBody>
          </p:sp>
          <p:sp>
            <p:nvSpPr>
              <p:cNvPr id="13" name="文字方塊 12">
                <a:extLst>
                  <a:ext uri="{FF2B5EF4-FFF2-40B4-BE49-F238E27FC236}">
                    <a16:creationId xmlns:a16="http://schemas.microsoft.com/office/drawing/2014/main" id="{82F0B03D-F88B-62A2-5DBC-B5ECACD0D2C2}"/>
                  </a:ext>
                </a:extLst>
              </p:cNvPr>
              <p:cNvSpPr txBox="1"/>
              <p:nvPr/>
            </p:nvSpPr>
            <p:spPr>
              <a:xfrm>
                <a:off x="9393430" y="6149329"/>
                <a:ext cx="475765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zh-TW" sz="1600" b="1" i="1" dirty="0"/>
                  <a:t>C</a:t>
                </a:r>
                <a:endParaRPr lang="zh-TW" altLang="en-US" sz="1600" b="1" i="1" dirty="0"/>
              </a:p>
            </p:txBody>
          </p:sp>
          <p:sp>
            <p:nvSpPr>
              <p:cNvPr id="15" name="文字方塊 14">
                <a:extLst>
                  <a:ext uri="{FF2B5EF4-FFF2-40B4-BE49-F238E27FC236}">
                    <a16:creationId xmlns:a16="http://schemas.microsoft.com/office/drawing/2014/main" id="{A50DA980-FFC6-0D77-2E91-70792BC755DC}"/>
                  </a:ext>
                </a:extLst>
              </p:cNvPr>
              <p:cNvSpPr txBox="1"/>
              <p:nvPr/>
            </p:nvSpPr>
            <p:spPr>
              <a:xfrm>
                <a:off x="8926471" y="5069896"/>
                <a:ext cx="475765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zh-TW" sz="1600" b="1" i="1" dirty="0"/>
                  <a:t>D</a:t>
                </a:r>
                <a:endParaRPr lang="zh-TW" altLang="en-US" sz="1600" b="1" i="1" dirty="0"/>
              </a:p>
            </p:txBody>
          </p:sp>
          <p:sp>
            <p:nvSpPr>
              <p:cNvPr id="40" name="橢圓 39">
                <a:extLst>
                  <a:ext uri="{FF2B5EF4-FFF2-40B4-BE49-F238E27FC236}">
                    <a16:creationId xmlns:a16="http://schemas.microsoft.com/office/drawing/2014/main" id="{4BA769E9-6531-E7E9-143B-BB27B9FBB617}"/>
                  </a:ext>
                </a:extLst>
              </p:cNvPr>
              <p:cNvSpPr/>
              <p:nvPr/>
            </p:nvSpPr>
            <p:spPr>
              <a:xfrm>
                <a:off x="8432415" y="5349389"/>
                <a:ext cx="1203812" cy="1203812"/>
              </a:xfrm>
              <a:prstGeom prst="ellipse">
                <a:avLst/>
              </a:prstGeom>
              <a:noFill/>
              <a:ln w="19050">
                <a:solidFill>
                  <a:schemeClr val="tx1"/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/>
              </a:p>
            </p:txBody>
          </p:sp>
          <p:cxnSp>
            <p:nvCxnSpPr>
              <p:cNvPr id="42" name="直線接點 41">
                <a:extLst>
                  <a:ext uri="{FF2B5EF4-FFF2-40B4-BE49-F238E27FC236}">
                    <a16:creationId xmlns:a16="http://schemas.microsoft.com/office/drawing/2014/main" id="{96C84F74-ACD9-5D82-9768-12ED51596E59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9033451" y="5128956"/>
                <a:ext cx="0" cy="1497269"/>
              </a:xfrm>
              <a:prstGeom prst="line">
                <a:avLst/>
              </a:prstGeom>
              <a:ln w="19050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0" name="直線接點 49">
                <a:extLst>
                  <a:ext uri="{FF2B5EF4-FFF2-40B4-BE49-F238E27FC236}">
                    <a16:creationId xmlns:a16="http://schemas.microsoft.com/office/drawing/2014/main" id="{5E8AB14C-AF9B-3C4B-7BFC-9CCD60A544E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8519678" y="6267450"/>
                <a:ext cx="1024372" cy="0"/>
              </a:xfrm>
              <a:prstGeom prst="line">
                <a:avLst/>
              </a:prstGeom>
              <a:ln w="19050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3" name="直線接點 52">
                <a:extLst>
                  <a:ext uri="{FF2B5EF4-FFF2-40B4-BE49-F238E27FC236}">
                    <a16:creationId xmlns:a16="http://schemas.microsoft.com/office/drawing/2014/main" id="{90F5B621-6716-3BD1-A102-D5717B4F2C89}"/>
                  </a:ext>
                </a:extLst>
              </p:cNvPr>
              <p:cNvCxnSpPr/>
              <p:nvPr/>
            </p:nvCxnSpPr>
            <p:spPr>
              <a:xfrm flipH="1" flipV="1">
                <a:off x="8699500" y="5445125"/>
                <a:ext cx="847725" cy="822325"/>
              </a:xfrm>
              <a:prstGeom prst="line">
                <a:avLst/>
              </a:prstGeom>
              <a:ln w="19050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5" name="直線接點 54">
                <a:extLst>
                  <a:ext uri="{FF2B5EF4-FFF2-40B4-BE49-F238E27FC236}">
                    <a16:creationId xmlns:a16="http://schemas.microsoft.com/office/drawing/2014/main" id="{64F58FB3-86AF-2AE7-D5CF-6C45A046F8D8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8519678" y="5445124"/>
                <a:ext cx="179822" cy="822323"/>
              </a:xfrm>
              <a:prstGeom prst="line">
                <a:avLst/>
              </a:prstGeom>
              <a:ln w="19050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3" name="文字方塊 2">
            <a:extLst>
              <a:ext uri="{FF2B5EF4-FFF2-40B4-BE49-F238E27FC236}">
                <a16:creationId xmlns:a16="http://schemas.microsoft.com/office/drawing/2014/main" id="{06845857-23D2-0739-5CA6-FC2011657147}"/>
              </a:ext>
            </a:extLst>
          </p:cNvPr>
          <p:cNvSpPr txBox="1"/>
          <p:nvPr/>
        </p:nvSpPr>
        <p:spPr>
          <a:xfrm>
            <a:off x="1062456" y="5179278"/>
            <a:ext cx="8915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圖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一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endParaRPr lang="zh-TW" altLang="en-US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8" name="文字方塊 17">
            <a:extLst>
              <a:ext uri="{FF2B5EF4-FFF2-40B4-BE49-F238E27FC236}">
                <a16:creationId xmlns:a16="http://schemas.microsoft.com/office/drawing/2014/main" id="{FE6CF650-2ACF-7AA7-72D1-292F4F3FCEFB}"/>
              </a:ext>
            </a:extLst>
          </p:cNvPr>
          <p:cNvSpPr txBox="1"/>
          <p:nvPr/>
        </p:nvSpPr>
        <p:spPr>
          <a:xfrm>
            <a:off x="4300459" y="5176497"/>
            <a:ext cx="8915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圖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二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endParaRPr lang="zh-TW" altLang="en-US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5" name="弧形 34">
            <a:extLst>
              <a:ext uri="{FF2B5EF4-FFF2-40B4-BE49-F238E27FC236}">
                <a16:creationId xmlns:a16="http://schemas.microsoft.com/office/drawing/2014/main" id="{4563B5FB-C284-E7A3-1B44-F1220F88C8FB}"/>
              </a:ext>
            </a:extLst>
          </p:cNvPr>
          <p:cNvSpPr/>
          <p:nvPr/>
        </p:nvSpPr>
        <p:spPr>
          <a:xfrm>
            <a:off x="3611592" y="2690082"/>
            <a:ext cx="2214820" cy="2182296"/>
          </a:xfrm>
          <a:prstGeom prst="arc">
            <a:avLst>
              <a:gd name="adj1" fmla="val 3227783"/>
              <a:gd name="adj2" fmla="val 5416808"/>
            </a:avLst>
          </a:prstGeom>
          <a:ln w="50800">
            <a:solidFill>
              <a:srgbClr val="3399FF"/>
            </a:solidFill>
            <a:prstDash val="soli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48" name="弧形 47">
            <a:extLst>
              <a:ext uri="{FF2B5EF4-FFF2-40B4-BE49-F238E27FC236}">
                <a16:creationId xmlns:a16="http://schemas.microsoft.com/office/drawing/2014/main" id="{4465D79F-7ADF-D71E-E3C2-F2B40BF0909F}"/>
              </a:ext>
            </a:extLst>
          </p:cNvPr>
          <p:cNvSpPr/>
          <p:nvPr/>
        </p:nvSpPr>
        <p:spPr>
          <a:xfrm>
            <a:off x="2998025" y="2917814"/>
            <a:ext cx="2190912" cy="2158739"/>
          </a:xfrm>
          <a:prstGeom prst="arc">
            <a:avLst>
              <a:gd name="adj1" fmla="val 16127389"/>
              <a:gd name="adj2" fmla="val 1029935"/>
            </a:avLst>
          </a:prstGeom>
          <a:ln w="50800">
            <a:solidFill>
              <a:srgbClr val="FF6000"/>
            </a:solidFill>
            <a:prstDash val="soli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cxnSp>
        <p:nvCxnSpPr>
          <p:cNvPr id="54" name="直線接點 53">
            <a:extLst>
              <a:ext uri="{FF2B5EF4-FFF2-40B4-BE49-F238E27FC236}">
                <a16:creationId xmlns:a16="http://schemas.microsoft.com/office/drawing/2014/main" id="{8A5D2F0F-2474-9029-2DC1-F089572A73A8}"/>
              </a:ext>
            </a:extLst>
          </p:cNvPr>
          <p:cNvCxnSpPr>
            <a:cxnSpLocks/>
          </p:cNvCxnSpPr>
          <p:nvPr/>
        </p:nvCxnSpPr>
        <p:spPr>
          <a:xfrm>
            <a:off x="4098661" y="2931016"/>
            <a:ext cx="1054289" cy="1412294"/>
          </a:xfrm>
          <a:prstGeom prst="line">
            <a:avLst/>
          </a:prstGeom>
          <a:ln w="38100">
            <a:solidFill>
              <a:srgbClr val="FF60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矩形: 圓角 57">
            <a:extLst>
              <a:ext uri="{FF2B5EF4-FFF2-40B4-BE49-F238E27FC236}">
                <a16:creationId xmlns:a16="http://schemas.microsoft.com/office/drawing/2014/main" id="{293CE845-6D72-542F-DC1F-CA3EFDF52855}"/>
              </a:ext>
            </a:extLst>
          </p:cNvPr>
          <p:cNvSpPr/>
          <p:nvPr/>
        </p:nvSpPr>
        <p:spPr>
          <a:xfrm>
            <a:off x="5567414" y="4924001"/>
            <a:ext cx="2668348" cy="920241"/>
          </a:xfrm>
          <a:prstGeom prst="roundRect">
            <a:avLst>
              <a:gd name="adj" fmla="val 11214"/>
            </a:avLst>
          </a:prstGeom>
          <a:solidFill>
            <a:srgbClr val="FFFFCC"/>
          </a:solidFill>
          <a:ln w="12700">
            <a:solidFill>
              <a:srgbClr val="FF6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tIns="72000" rIns="0" bIns="180000" rtlCol="0" anchor="t" anchorCtr="0"/>
          <a:lstStyle/>
          <a:p>
            <a:pPr>
              <a:lnSpc>
                <a:spcPct val="130000"/>
              </a:lnSpc>
            </a:pPr>
            <a:r>
              <a:rPr lang="en-US" altLang="zh-TW" b="1" dirty="0">
                <a:solidFill>
                  <a:schemeClr val="tx1"/>
                </a:solidFill>
                <a:ea typeface="微軟正黑體" panose="020B0604030504040204" pitchFamily="34" charset="-120"/>
                <a:sym typeface="Symbol" panose="05050102010706020507" pitchFamily="18" charset="2"/>
              </a:rPr>
              <a:t>1. </a:t>
            </a:r>
            <a:r>
              <a:rPr lang="zh-TW" altLang="en-US" dirty="0">
                <a:solidFill>
                  <a:schemeClr val="tx1"/>
                </a:solidFill>
                <a:ea typeface="微軟正黑體" panose="020B0604030504040204" pitchFamily="34" charset="-120"/>
                <a:sym typeface="Symbol" panose="05050102010706020507" pitchFamily="18" charset="2"/>
              </a:rPr>
              <a:t>摺疊  線對稱</a:t>
            </a:r>
            <a:endParaRPr lang="en-US" altLang="zh-TW" dirty="0">
              <a:solidFill>
                <a:schemeClr val="tx1"/>
              </a:solidFill>
              <a:ea typeface="微軟正黑體" panose="020B0604030504040204" pitchFamily="34" charset="-120"/>
              <a:sym typeface="Symbol" panose="05050102010706020507" pitchFamily="18" charset="2"/>
            </a:endParaRPr>
          </a:p>
          <a:p>
            <a:pPr>
              <a:lnSpc>
                <a:spcPct val="130000"/>
              </a:lnSpc>
            </a:pPr>
            <a:r>
              <a:rPr lang="en-US" altLang="zh-TW" b="1" dirty="0">
                <a:solidFill>
                  <a:schemeClr val="tx1"/>
                </a:solidFill>
                <a:ea typeface="微軟正黑體" panose="020B0604030504040204" pitchFamily="34" charset="-120"/>
                <a:sym typeface="Symbol" panose="05050102010706020507" pitchFamily="18" charset="2"/>
              </a:rPr>
              <a:t>2. </a:t>
            </a:r>
            <a:r>
              <a:rPr lang="zh-TW" altLang="en-US" dirty="0">
                <a:solidFill>
                  <a:schemeClr val="tx1"/>
                </a:solidFill>
                <a:ea typeface="微軟正黑體" panose="020B0604030504040204" pitchFamily="34" charset="-120"/>
                <a:sym typeface="Symbol" panose="05050102010706020507" pitchFamily="18" charset="2"/>
              </a:rPr>
              <a:t>圓周角相等、弧相等</a:t>
            </a:r>
            <a:endParaRPr lang="en-US" altLang="zh-TW" dirty="0">
              <a:solidFill>
                <a:schemeClr val="tx1"/>
              </a:solidFill>
              <a:ea typeface="微軟正黑體" panose="020B0604030504040204" pitchFamily="34" charset="-120"/>
              <a:sym typeface="Symbol" panose="05050102010706020507" pitchFamily="18" charset="2"/>
            </a:endParaRPr>
          </a:p>
        </p:txBody>
      </p:sp>
      <p:sp>
        <p:nvSpPr>
          <p:cNvPr id="26" name="弧形 25">
            <a:extLst>
              <a:ext uri="{FF2B5EF4-FFF2-40B4-BE49-F238E27FC236}">
                <a16:creationId xmlns:a16="http://schemas.microsoft.com/office/drawing/2014/main" id="{2EF7001C-4F8C-1E3D-0DD4-CAB3A9F8B81B}"/>
              </a:ext>
            </a:extLst>
          </p:cNvPr>
          <p:cNvSpPr/>
          <p:nvPr/>
        </p:nvSpPr>
        <p:spPr>
          <a:xfrm>
            <a:off x="3534892" y="2659810"/>
            <a:ext cx="2318341" cy="2271478"/>
          </a:xfrm>
          <a:prstGeom prst="arc">
            <a:avLst>
              <a:gd name="adj1" fmla="val 3173483"/>
              <a:gd name="adj2" fmla="val 14164304"/>
            </a:avLst>
          </a:prstGeom>
          <a:ln w="69850">
            <a:solidFill>
              <a:schemeClr val="accent4">
                <a:lumMod val="60000"/>
                <a:lumOff val="40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86" name="文字方塊 85">
            <a:extLst>
              <a:ext uri="{FF2B5EF4-FFF2-40B4-BE49-F238E27FC236}">
                <a16:creationId xmlns:a16="http://schemas.microsoft.com/office/drawing/2014/main" id="{129E6ADF-411C-87F2-F601-8209A69C389A}"/>
              </a:ext>
            </a:extLst>
          </p:cNvPr>
          <p:cNvSpPr txBox="1"/>
          <p:nvPr/>
        </p:nvSpPr>
        <p:spPr>
          <a:xfrm>
            <a:off x="3662778" y="4609008"/>
            <a:ext cx="4757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b="1" i="1" dirty="0">
                <a:solidFill>
                  <a:srgbClr val="FF6000"/>
                </a:solidFill>
              </a:rPr>
              <a:t>D’</a:t>
            </a:r>
            <a:endParaRPr lang="zh-TW" altLang="en-US" b="1" i="1" dirty="0">
              <a:solidFill>
                <a:srgbClr val="FF6000"/>
              </a:solidFill>
            </a:endParaRPr>
          </a:p>
        </p:txBody>
      </p:sp>
      <p:sp>
        <p:nvSpPr>
          <p:cNvPr id="71" name="弧形 70">
            <a:extLst>
              <a:ext uri="{FF2B5EF4-FFF2-40B4-BE49-F238E27FC236}">
                <a16:creationId xmlns:a16="http://schemas.microsoft.com/office/drawing/2014/main" id="{BF67A4C7-CAEF-D402-69C2-F7FAA731BFAD}"/>
              </a:ext>
            </a:extLst>
          </p:cNvPr>
          <p:cNvSpPr/>
          <p:nvPr/>
        </p:nvSpPr>
        <p:spPr>
          <a:xfrm>
            <a:off x="9544582" y="2496028"/>
            <a:ext cx="2244246" cy="2198880"/>
          </a:xfrm>
          <a:prstGeom prst="arc">
            <a:avLst>
              <a:gd name="adj1" fmla="val 3173483"/>
              <a:gd name="adj2" fmla="val 14056013"/>
            </a:avLst>
          </a:prstGeom>
          <a:ln w="69850">
            <a:solidFill>
              <a:schemeClr val="accent4">
                <a:lumMod val="60000"/>
                <a:lumOff val="40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grpSp>
        <p:nvGrpSpPr>
          <p:cNvPr id="82" name="群組 81">
            <a:extLst>
              <a:ext uri="{FF2B5EF4-FFF2-40B4-BE49-F238E27FC236}">
                <a16:creationId xmlns:a16="http://schemas.microsoft.com/office/drawing/2014/main" id="{221C6CCC-C626-860B-F107-3BBA72FDF417}"/>
              </a:ext>
            </a:extLst>
          </p:cNvPr>
          <p:cNvGrpSpPr/>
          <p:nvPr/>
        </p:nvGrpSpPr>
        <p:grpSpPr>
          <a:xfrm>
            <a:off x="8976364" y="2368438"/>
            <a:ext cx="2793701" cy="2643486"/>
            <a:chOff x="8976364" y="2368438"/>
            <a:chExt cx="2793701" cy="2643486"/>
          </a:xfrm>
        </p:grpSpPr>
        <p:cxnSp>
          <p:nvCxnSpPr>
            <p:cNvPr id="73" name="直線接點 72">
              <a:extLst>
                <a:ext uri="{FF2B5EF4-FFF2-40B4-BE49-F238E27FC236}">
                  <a16:creationId xmlns:a16="http://schemas.microsoft.com/office/drawing/2014/main" id="{6E25E250-029D-47B5-B225-8D319A1C86DD}"/>
                </a:ext>
              </a:extLst>
            </p:cNvPr>
            <p:cNvCxnSpPr>
              <a:cxnSpLocks/>
            </p:cNvCxnSpPr>
            <p:nvPr/>
          </p:nvCxnSpPr>
          <p:spPr>
            <a:xfrm>
              <a:off x="10064944" y="2752183"/>
              <a:ext cx="1019802" cy="1388680"/>
            </a:xfrm>
            <a:prstGeom prst="line">
              <a:avLst/>
            </a:prstGeom>
            <a:ln w="19050">
              <a:solidFill>
                <a:schemeClr val="bg1">
                  <a:lumMod val="75000"/>
                </a:schemeClr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直線接點 27">
              <a:extLst>
                <a:ext uri="{FF2B5EF4-FFF2-40B4-BE49-F238E27FC236}">
                  <a16:creationId xmlns:a16="http://schemas.microsoft.com/office/drawing/2014/main" id="{B2FACEAA-881E-0513-BA33-5957B5CC48B9}"/>
                </a:ext>
              </a:extLst>
            </p:cNvPr>
            <p:cNvCxnSpPr>
              <a:cxnSpLocks/>
              <a:stCxn id="39" idx="0"/>
            </p:cNvCxnSpPr>
            <p:nvPr/>
          </p:nvCxnSpPr>
          <p:spPr>
            <a:xfrm>
              <a:off x="10044752" y="2730631"/>
              <a:ext cx="621953" cy="1912529"/>
            </a:xfrm>
            <a:prstGeom prst="line">
              <a:avLst/>
            </a:prstGeom>
            <a:ln w="1905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直線接點 31">
              <a:extLst>
                <a:ext uri="{FF2B5EF4-FFF2-40B4-BE49-F238E27FC236}">
                  <a16:creationId xmlns:a16="http://schemas.microsoft.com/office/drawing/2014/main" id="{474B9BA9-2DD9-D8B1-0274-20F03E6ACFF1}"/>
                </a:ext>
              </a:extLst>
            </p:cNvPr>
            <p:cNvCxnSpPr>
              <a:cxnSpLocks/>
            </p:cNvCxnSpPr>
            <p:nvPr/>
          </p:nvCxnSpPr>
          <p:spPr>
            <a:xfrm>
              <a:off x="11071901" y="4126645"/>
              <a:ext cx="226935" cy="319647"/>
            </a:xfrm>
            <a:prstGeom prst="line">
              <a:avLst/>
            </a:prstGeom>
            <a:ln w="1905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8" name="弧形 37">
              <a:extLst>
                <a:ext uri="{FF2B5EF4-FFF2-40B4-BE49-F238E27FC236}">
                  <a16:creationId xmlns:a16="http://schemas.microsoft.com/office/drawing/2014/main" id="{74179D71-5577-5594-E790-438E4987410E}"/>
                </a:ext>
              </a:extLst>
            </p:cNvPr>
            <p:cNvSpPr/>
            <p:nvPr/>
          </p:nvSpPr>
          <p:spPr>
            <a:xfrm>
              <a:off x="8976364" y="2737965"/>
              <a:ext cx="2151470" cy="2107980"/>
            </a:xfrm>
            <a:prstGeom prst="arc">
              <a:avLst>
                <a:gd name="adj1" fmla="val 16200000"/>
                <a:gd name="adj2" fmla="val 3252657"/>
              </a:avLst>
            </a:prstGeom>
            <a:ln w="1905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39" name="弧形 38">
              <a:extLst>
                <a:ext uri="{FF2B5EF4-FFF2-40B4-BE49-F238E27FC236}">
                  <a16:creationId xmlns:a16="http://schemas.microsoft.com/office/drawing/2014/main" id="{4490635B-8E7E-8AA3-849D-FBA78EAE346B}"/>
                </a:ext>
              </a:extLst>
            </p:cNvPr>
            <p:cNvSpPr/>
            <p:nvPr/>
          </p:nvSpPr>
          <p:spPr>
            <a:xfrm>
              <a:off x="9571611" y="2551450"/>
              <a:ext cx="2144033" cy="2100694"/>
            </a:xfrm>
            <a:prstGeom prst="arc">
              <a:avLst>
                <a:gd name="adj1" fmla="val 14129624"/>
                <a:gd name="adj2" fmla="val 5305305"/>
              </a:avLst>
            </a:prstGeom>
            <a:ln w="1905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45" name="弧形 44">
              <a:extLst>
                <a:ext uri="{FF2B5EF4-FFF2-40B4-BE49-F238E27FC236}">
                  <a16:creationId xmlns:a16="http://schemas.microsoft.com/office/drawing/2014/main" id="{27487B1F-29DF-80FE-1BD0-0BE08E8EAB60}"/>
                </a:ext>
              </a:extLst>
            </p:cNvPr>
            <p:cNvSpPr/>
            <p:nvPr/>
          </p:nvSpPr>
          <p:spPr>
            <a:xfrm>
              <a:off x="9611742" y="2536617"/>
              <a:ext cx="2144033" cy="2112548"/>
            </a:xfrm>
            <a:prstGeom prst="arc">
              <a:avLst>
                <a:gd name="adj1" fmla="val 5465919"/>
                <a:gd name="adj2" fmla="val 14020849"/>
              </a:avLst>
            </a:prstGeom>
            <a:ln w="19050">
              <a:solidFill>
                <a:schemeClr val="tx1"/>
              </a:solidFill>
              <a:prstDash val="dash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grpSp>
          <p:nvGrpSpPr>
            <p:cNvPr id="52" name="群組 51">
              <a:extLst>
                <a:ext uri="{FF2B5EF4-FFF2-40B4-BE49-F238E27FC236}">
                  <a16:creationId xmlns:a16="http://schemas.microsoft.com/office/drawing/2014/main" id="{7814E912-AF6D-D2DC-6AF6-C675B9FE0E1F}"/>
                </a:ext>
              </a:extLst>
            </p:cNvPr>
            <p:cNvGrpSpPr/>
            <p:nvPr/>
          </p:nvGrpSpPr>
          <p:grpSpPr>
            <a:xfrm>
              <a:off x="10059134" y="4130229"/>
              <a:ext cx="1019802" cy="319647"/>
              <a:chOff x="4058993" y="4355701"/>
              <a:chExt cx="1053471" cy="330200"/>
            </a:xfrm>
          </p:grpSpPr>
          <p:sp>
            <p:nvSpPr>
              <p:cNvPr id="56" name="矩形 55">
                <a:extLst>
                  <a:ext uri="{FF2B5EF4-FFF2-40B4-BE49-F238E27FC236}">
                    <a16:creationId xmlns:a16="http://schemas.microsoft.com/office/drawing/2014/main" id="{7F1EACBA-AAFB-57C1-0A77-1D9A33CE57E9}"/>
                  </a:ext>
                </a:extLst>
              </p:cNvPr>
              <p:cNvSpPr/>
              <p:nvPr/>
            </p:nvSpPr>
            <p:spPr>
              <a:xfrm rot="20529591">
                <a:off x="4551274" y="4411429"/>
                <a:ext cx="108034" cy="108034"/>
              </a:xfrm>
              <a:prstGeom prst="rect">
                <a:avLst/>
              </a:prstGeom>
              <a:noFill/>
              <a:ln w="15240">
                <a:solidFill>
                  <a:srgbClr val="FF6000"/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/>
              </a:p>
            </p:txBody>
          </p:sp>
          <p:cxnSp>
            <p:nvCxnSpPr>
              <p:cNvPr id="60" name="直線接點 59">
                <a:extLst>
                  <a:ext uri="{FF2B5EF4-FFF2-40B4-BE49-F238E27FC236}">
                    <a16:creationId xmlns:a16="http://schemas.microsoft.com/office/drawing/2014/main" id="{25408EDE-D0C5-4484-54E3-E680D8853855}"/>
                  </a:ext>
                </a:extLst>
              </p:cNvPr>
              <p:cNvCxnSpPr/>
              <p:nvPr/>
            </p:nvCxnSpPr>
            <p:spPr>
              <a:xfrm flipH="1">
                <a:off x="4058993" y="4355701"/>
                <a:ext cx="1053471" cy="330200"/>
              </a:xfrm>
              <a:prstGeom prst="line">
                <a:avLst/>
              </a:prstGeom>
              <a:ln w="25400">
                <a:solidFill>
                  <a:srgbClr val="FF6000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61" name="弧形 60">
              <a:extLst>
                <a:ext uri="{FF2B5EF4-FFF2-40B4-BE49-F238E27FC236}">
                  <a16:creationId xmlns:a16="http://schemas.microsoft.com/office/drawing/2014/main" id="{517D36F1-B426-93D0-DE63-4FBA19E3D4C9}"/>
                </a:ext>
              </a:extLst>
            </p:cNvPr>
            <p:cNvSpPr/>
            <p:nvPr/>
          </p:nvSpPr>
          <p:spPr>
            <a:xfrm>
              <a:off x="9626032" y="2517844"/>
              <a:ext cx="2144033" cy="2112548"/>
            </a:xfrm>
            <a:prstGeom prst="arc">
              <a:avLst>
                <a:gd name="adj1" fmla="val 3227783"/>
                <a:gd name="adj2" fmla="val 5416808"/>
              </a:avLst>
            </a:prstGeom>
            <a:ln w="50800">
              <a:solidFill>
                <a:srgbClr val="3399FF"/>
              </a:solidFill>
              <a:prstDash val="solid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62" name="弧形 61">
              <a:extLst>
                <a:ext uri="{FF2B5EF4-FFF2-40B4-BE49-F238E27FC236}">
                  <a16:creationId xmlns:a16="http://schemas.microsoft.com/office/drawing/2014/main" id="{02F2C512-4D45-4024-44F4-898B07475AEA}"/>
                </a:ext>
              </a:extLst>
            </p:cNvPr>
            <p:cNvSpPr/>
            <p:nvPr/>
          </p:nvSpPr>
          <p:spPr>
            <a:xfrm>
              <a:off x="9011685" y="2747082"/>
              <a:ext cx="2120890" cy="2089744"/>
            </a:xfrm>
            <a:prstGeom prst="arc">
              <a:avLst>
                <a:gd name="adj1" fmla="val 16127389"/>
                <a:gd name="adj2" fmla="val 1109897"/>
              </a:avLst>
            </a:prstGeom>
            <a:ln w="50800">
              <a:solidFill>
                <a:srgbClr val="FF6000"/>
              </a:solidFill>
              <a:prstDash val="solid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72" name="弧形 71">
              <a:extLst>
                <a:ext uri="{FF2B5EF4-FFF2-40B4-BE49-F238E27FC236}">
                  <a16:creationId xmlns:a16="http://schemas.microsoft.com/office/drawing/2014/main" id="{A8855F4D-59D0-0DE8-859B-315A6F2EE119}"/>
                </a:ext>
              </a:extLst>
            </p:cNvPr>
            <p:cNvSpPr/>
            <p:nvPr/>
          </p:nvSpPr>
          <p:spPr>
            <a:xfrm>
              <a:off x="9611742" y="2533033"/>
              <a:ext cx="2144033" cy="2112548"/>
            </a:xfrm>
            <a:prstGeom prst="arc">
              <a:avLst>
                <a:gd name="adj1" fmla="val 7560660"/>
                <a:gd name="adj2" fmla="val 14017486"/>
              </a:avLst>
            </a:prstGeom>
            <a:ln w="50800">
              <a:solidFill>
                <a:srgbClr val="00B050"/>
              </a:solidFill>
              <a:prstDash val="solid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74" name="文字方塊 73">
              <a:extLst>
                <a:ext uri="{FF2B5EF4-FFF2-40B4-BE49-F238E27FC236}">
                  <a16:creationId xmlns:a16="http://schemas.microsoft.com/office/drawing/2014/main" id="{5D25743A-D612-DDC6-F36F-E706468EA384}"/>
                </a:ext>
              </a:extLst>
            </p:cNvPr>
            <p:cNvSpPr txBox="1"/>
            <p:nvPr/>
          </p:nvSpPr>
          <p:spPr>
            <a:xfrm>
              <a:off x="9733950" y="2368438"/>
              <a:ext cx="47576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TW" b="1" i="1" dirty="0"/>
                <a:t>A</a:t>
              </a:r>
              <a:endParaRPr lang="zh-TW" altLang="en-US" b="1" i="1" dirty="0"/>
            </a:p>
          </p:txBody>
        </p:sp>
        <p:sp>
          <p:nvSpPr>
            <p:cNvPr id="75" name="文字方塊 74">
              <a:extLst>
                <a:ext uri="{FF2B5EF4-FFF2-40B4-BE49-F238E27FC236}">
                  <a16:creationId xmlns:a16="http://schemas.microsoft.com/office/drawing/2014/main" id="{66F6FFB7-56EF-9BD1-095D-D5B2E82FAA02}"/>
                </a:ext>
              </a:extLst>
            </p:cNvPr>
            <p:cNvSpPr txBox="1"/>
            <p:nvPr/>
          </p:nvSpPr>
          <p:spPr>
            <a:xfrm>
              <a:off x="10473938" y="4642592"/>
              <a:ext cx="47576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TW" b="1" i="1" dirty="0"/>
                <a:t>B</a:t>
              </a:r>
              <a:endParaRPr lang="zh-TW" altLang="en-US" b="1" i="1" dirty="0"/>
            </a:p>
          </p:txBody>
        </p:sp>
        <p:sp>
          <p:nvSpPr>
            <p:cNvPr id="76" name="文字方塊 75">
              <a:extLst>
                <a:ext uri="{FF2B5EF4-FFF2-40B4-BE49-F238E27FC236}">
                  <a16:creationId xmlns:a16="http://schemas.microsoft.com/office/drawing/2014/main" id="{D2E542BD-62A2-75DA-0585-DFAA50B4DB63}"/>
                </a:ext>
              </a:extLst>
            </p:cNvPr>
            <p:cNvSpPr txBox="1"/>
            <p:nvPr/>
          </p:nvSpPr>
          <p:spPr>
            <a:xfrm>
              <a:off x="9699078" y="4432200"/>
              <a:ext cx="47576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TW" b="1" i="1" dirty="0">
                  <a:solidFill>
                    <a:srgbClr val="FF6000"/>
                  </a:solidFill>
                </a:rPr>
                <a:t>D’</a:t>
              </a:r>
              <a:endParaRPr lang="zh-TW" altLang="en-US" b="1" i="1" dirty="0">
                <a:solidFill>
                  <a:srgbClr val="FF6000"/>
                </a:solidFill>
              </a:endParaRPr>
            </a:p>
          </p:txBody>
        </p:sp>
        <p:sp>
          <p:nvSpPr>
            <p:cNvPr id="78" name="文字方塊 77">
              <a:extLst>
                <a:ext uri="{FF2B5EF4-FFF2-40B4-BE49-F238E27FC236}">
                  <a16:creationId xmlns:a16="http://schemas.microsoft.com/office/drawing/2014/main" id="{A3CDDA9E-C4C0-A24B-5945-1637721D3BEB}"/>
                </a:ext>
              </a:extLst>
            </p:cNvPr>
            <p:cNvSpPr txBox="1"/>
            <p:nvPr/>
          </p:nvSpPr>
          <p:spPr>
            <a:xfrm>
              <a:off x="11022062" y="3864287"/>
              <a:ext cx="47576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TW" b="1" i="1" dirty="0"/>
                <a:t>D</a:t>
              </a:r>
              <a:endParaRPr lang="zh-TW" altLang="en-US" b="1" i="1" dirty="0"/>
            </a:p>
          </p:txBody>
        </p:sp>
        <p:sp>
          <p:nvSpPr>
            <p:cNvPr id="79" name="文字方塊 78">
              <a:extLst>
                <a:ext uri="{FF2B5EF4-FFF2-40B4-BE49-F238E27FC236}">
                  <a16:creationId xmlns:a16="http://schemas.microsoft.com/office/drawing/2014/main" id="{73756288-5D88-6C2A-D26B-A851B17461DD}"/>
                </a:ext>
              </a:extLst>
            </p:cNvPr>
            <p:cNvSpPr txBox="1"/>
            <p:nvPr/>
          </p:nvSpPr>
          <p:spPr>
            <a:xfrm>
              <a:off x="11172706" y="4422555"/>
              <a:ext cx="47576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TW" b="1" i="1" dirty="0"/>
                <a:t>C</a:t>
              </a:r>
              <a:endParaRPr lang="zh-TW" altLang="en-US" b="1" i="1" dirty="0"/>
            </a:p>
          </p:txBody>
        </p:sp>
      </p:grpSp>
      <p:cxnSp>
        <p:nvCxnSpPr>
          <p:cNvPr id="84" name="直線接點 83">
            <a:extLst>
              <a:ext uri="{FF2B5EF4-FFF2-40B4-BE49-F238E27FC236}">
                <a16:creationId xmlns:a16="http://schemas.microsoft.com/office/drawing/2014/main" id="{260A3C5C-67E9-70C3-BC65-29071574F167}"/>
              </a:ext>
            </a:extLst>
          </p:cNvPr>
          <p:cNvCxnSpPr>
            <a:stCxn id="72" idx="2"/>
          </p:cNvCxnSpPr>
          <p:nvPr/>
        </p:nvCxnSpPr>
        <p:spPr>
          <a:xfrm>
            <a:off x="10054076" y="2734453"/>
            <a:ext cx="5058" cy="1711839"/>
          </a:xfrm>
          <a:prstGeom prst="line">
            <a:avLst/>
          </a:prstGeom>
          <a:ln w="31750">
            <a:solidFill>
              <a:srgbClr val="FF60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41" name="筆跡 40">
                <a:extLst>
                  <a:ext uri="{FF2B5EF4-FFF2-40B4-BE49-F238E27FC236}">
                    <a16:creationId xmlns:a16="http://schemas.microsoft.com/office/drawing/2014/main" id="{96CFBD35-D7C2-8C10-A71E-62606C94A5F1}"/>
                  </a:ext>
                </a:extLst>
              </p14:cNvPr>
              <p14:cNvContentPartPr/>
              <p14:nvPr/>
            </p14:nvContentPartPr>
            <p14:xfrm>
              <a:off x="1182600" y="1270800"/>
              <a:ext cx="6195240" cy="3930840"/>
            </p14:xfrm>
          </p:contentPart>
        </mc:Choice>
        <mc:Fallback xmlns="">
          <p:pic>
            <p:nvPicPr>
              <p:cNvPr id="41" name="筆跡 40">
                <a:extLst>
                  <a:ext uri="{FF2B5EF4-FFF2-40B4-BE49-F238E27FC236}">
                    <a16:creationId xmlns:a16="http://schemas.microsoft.com/office/drawing/2014/main" id="{96CFBD35-D7C2-8C10-A71E-62606C94A5F1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1173240" y="1261440"/>
                <a:ext cx="6213960" cy="39495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5">
            <p14:nvContentPartPr>
              <p14:cNvPr id="43" name="筆跡 42">
                <a:extLst>
                  <a:ext uri="{FF2B5EF4-FFF2-40B4-BE49-F238E27FC236}">
                    <a16:creationId xmlns:a16="http://schemas.microsoft.com/office/drawing/2014/main" id="{C5E440BA-E148-8ED9-3D57-7B6B9B6CC797}"/>
                  </a:ext>
                </a:extLst>
              </p14:cNvPr>
              <p14:cNvContentPartPr/>
              <p14:nvPr/>
            </p14:nvContentPartPr>
            <p14:xfrm>
              <a:off x="1341720" y="1926720"/>
              <a:ext cx="5827320" cy="3377880"/>
            </p14:xfrm>
          </p:contentPart>
        </mc:Choice>
        <mc:Fallback xmlns="">
          <p:pic>
            <p:nvPicPr>
              <p:cNvPr id="43" name="筆跡 42">
                <a:extLst>
                  <a:ext uri="{FF2B5EF4-FFF2-40B4-BE49-F238E27FC236}">
                    <a16:creationId xmlns:a16="http://schemas.microsoft.com/office/drawing/2014/main" id="{C5E440BA-E148-8ED9-3D57-7B6B9B6CC797}"/>
                  </a:ext>
                </a:extLst>
              </p:cNvPr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1332360" y="1917360"/>
                <a:ext cx="5846040" cy="33966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7">
            <p14:nvContentPartPr>
              <p14:cNvPr id="44" name="筆跡 43">
                <a:extLst>
                  <a:ext uri="{FF2B5EF4-FFF2-40B4-BE49-F238E27FC236}">
                    <a16:creationId xmlns:a16="http://schemas.microsoft.com/office/drawing/2014/main" id="{DCFEA767-4071-99FC-1289-807024442853}"/>
                  </a:ext>
                </a:extLst>
              </p14:cNvPr>
              <p14:cNvContentPartPr/>
              <p14:nvPr/>
            </p14:nvContentPartPr>
            <p14:xfrm>
              <a:off x="3656160" y="3221280"/>
              <a:ext cx="3832560" cy="2161440"/>
            </p14:xfrm>
          </p:contentPart>
        </mc:Choice>
        <mc:Fallback xmlns="">
          <p:pic>
            <p:nvPicPr>
              <p:cNvPr id="44" name="筆跡 43">
                <a:extLst>
                  <a:ext uri="{FF2B5EF4-FFF2-40B4-BE49-F238E27FC236}">
                    <a16:creationId xmlns:a16="http://schemas.microsoft.com/office/drawing/2014/main" id="{DCFEA767-4071-99FC-1289-807024442853}"/>
                  </a:ext>
                </a:extLst>
              </p:cNvPr>
              <p:cNvPicPr/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3646800" y="3211920"/>
                <a:ext cx="3851280" cy="218016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76842252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6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9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4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4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9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7" grpId="0" animBg="1"/>
      <p:bldP spid="35" grpId="0" animBg="1"/>
      <p:bldP spid="48" grpId="0" animBg="1"/>
      <p:bldP spid="58" grpId="0" animBg="1"/>
      <p:bldP spid="26" grpId="0" animBg="1"/>
      <p:bldP spid="86" grpId="0"/>
      <p:bldP spid="71" grpId="0" animBg="1"/>
    </p:bld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自訂 2">
      <a:majorFont>
        <a:latin typeface="Calibri Light"/>
        <a:ea typeface="Noto Sans Mono CJK TC Regular"/>
        <a:cs typeface=""/>
      </a:majorFont>
      <a:minorFont>
        <a:latin typeface="Times New Roman"/>
        <a:ea typeface="Noto Sans Mono CJK TC Regular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noFill/>
        <a:ln w="28575">
          <a:solidFill>
            <a:schemeClr val="tx1"/>
          </a:solidFill>
          <a:headEnd type="none" w="med" len="med"/>
          <a:tailEnd type="none" w="med" len="med"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9050">
          <a:solidFill>
            <a:schemeClr val="tx1"/>
          </a:solidFill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23666</TotalTime>
  <Words>771</Words>
  <Application>Microsoft Office PowerPoint</Application>
  <PresentationFormat>寬螢幕</PresentationFormat>
  <Paragraphs>68</Paragraphs>
  <Slides>1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7" baseType="lpstr">
      <vt:lpstr>微軟正黑體</vt:lpstr>
      <vt:lpstr>Arial</vt:lpstr>
      <vt:lpstr>Calibri</vt:lpstr>
      <vt:lpstr>Calibri Light</vt:lpstr>
      <vt:lpstr>Times New Roman</vt:lpstr>
      <vt:lpstr>Office 佈景主題</vt:lpstr>
      <vt:lpstr>圓形摺疊求弧的度數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顧震宇</dc:creator>
  <cp:lastModifiedBy>代數白痴 顧</cp:lastModifiedBy>
  <cp:revision>1135</cp:revision>
  <dcterms:created xsi:type="dcterms:W3CDTF">2015-07-26T15:18:38Z</dcterms:created>
  <dcterms:modified xsi:type="dcterms:W3CDTF">2024-03-15T00:46:58Z</dcterms:modified>
</cp:coreProperties>
</file>