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CCFF"/>
    <a:srgbClr val="FF00FF"/>
    <a:srgbClr val="3399FF"/>
    <a:srgbClr val="FFFFCC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5891CC-D625-4C30-A1CF-7191D5132E2A}" v="28" dt="2024-01-08T01:09:30.1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50" autoAdjust="0"/>
    <p:restoredTop sz="88914" autoAdjust="0"/>
  </p:normalViewPr>
  <p:slideViewPr>
    <p:cSldViewPr snapToGrid="0">
      <p:cViewPr varScale="1">
        <p:scale>
          <a:sx n="71" d="100"/>
          <a:sy n="71" d="100"/>
        </p:scale>
        <p:origin x="580" y="44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545C53E6-2C7A-42DA-A935-632861360799}"/>
    <pc:docChg chg="custSel addSld modSld">
      <pc:chgData name="代數白痴 顧" userId="316db6a4f7ef8138" providerId="LiveId" clId="{545C53E6-2C7A-42DA-A935-632861360799}" dt="2023-10-26T05:21:58.118" v="22"/>
      <pc:docMkLst>
        <pc:docMk/>
      </pc:docMkLst>
      <pc:sldChg chg="addSp delSp modSp mod modTransition">
        <pc:chgData name="代數白痴 顧" userId="316db6a4f7ef8138" providerId="LiveId" clId="{545C53E6-2C7A-42DA-A935-632861360799}" dt="2023-10-26T05:04:21.993" v="20"/>
        <pc:sldMkLst>
          <pc:docMk/>
          <pc:sldMk cId="2267038628" sldId="392"/>
        </pc:sldMkLst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9" creationId="{363F0807-3899-1470-A536-AA2FF1D6053E}"/>
          </ac:spMkLst>
        </pc:spChg>
        <pc:spChg chg="mod">
          <ac:chgData name="代數白痴 顧" userId="316db6a4f7ef8138" providerId="LiveId" clId="{545C53E6-2C7A-42DA-A935-632861360799}" dt="2023-10-26T02:45:29.314" v="5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97" creationId="{527C7271-D6F7-BCD4-2661-2558511245D8}"/>
          </ac:spMkLst>
        </pc:spChg>
        <pc:graphicFrameChg chg="add del mod">
          <ac:chgData name="代數白痴 顧" userId="316db6a4f7ef8138" providerId="LiveId" clId="{545C53E6-2C7A-42DA-A935-632861360799}" dt="2023-10-26T02:45:22.480" v="2" actId="478"/>
          <ac:graphicFrameMkLst>
            <pc:docMk/>
            <pc:sldMk cId="2267038628" sldId="392"/>
            <ac:graphicFrameMk id="2" creationId="{5073FD9F-0BA9-0F23-5925-0F10C6653B75}"/>
          </ac:graphicFrameMkLst>
        </pc:graphicFrameChg>
        <pc:picChg chg="del">
          <ac:chgData name="代數白痴 顧" userId="316db6a4f7ef8138" providerId="LiveId" clId="{545C53E6-2C7A-42DA-A935-632861360799}" dt="2023-10-26T02:45:15.559" v="0" actId="478"/>
          <ac:picMkLst>
            <pc:docMk/>
            <pc:sldMk cId="2267038628" sldId="392"/>
            <ac:picMk id="3" creationId="{D8498C5F-02A1-BBA0-86AB-95C171D7DDB3}"/>
          </ac:picMkLst>
        </pc:picChg>
        <pc:picChg chg="add">
          <ac:chgData name="代數白痴 顧" userId="316db6a4f7ef8138" providerId="LiveId" clId="{545C53E6-2C7A-42DA-A935-632861360799}" dt="2023-10-26T02:45:25.428" v="3" actId="22"/>
          <ac:picMkLst>
            <pc:docMk/>
            <pc:sldMk cId="2267038628" sldId="392"/>
            <ac:picMk id="6" creationId="{E8B4CE5D-11C0-1F44-5CCD-3AF0F2C66663}"/>
          </ac:picMkLst>
        </pc:picChg>
        <pc:cxnChg chg="del">
          <ac:chgData name="代數白痴 顧" userId="316db6a4f7ef8138" providerId="LiveId" clId="{545C53E6-2C7A-42DA-A935-632861360799}" dt="2023-10-26T02:45:15.559" v="0" actId="478"/>
          <ac:cxnSpMkLst>
            <pc:docMk/>
            <pc:sldMk cId="2267038628" sldId="392"/>
            <ac:cxnSpMk id="5" creationId="{F534E734-B1F9-7B0F-7B05-15C1B2A31C06}"/>
          </ac:cxnSpMkLst>
        </pc:cxnChg>
        <pc:cxnChg chg="del">
          <ac:chgData name="代數白痴 顧" userId="316db6a4f7ef8138" providerId="LiveId" clId="{545C53E6-2C7A-42DA-A935-632861360799}" dt="2023-10-26T02:45:15.559" v="0" actId="478"/>
          <ac:cxnSpMkLst>
            <pc:docMk/>
            <pc:sldMk cId="2267038628" sldId="392"/>
            <ac:cxnSpMk id="7" creationId="{9C9E7C91-63B3-71FC-FCD5-9FA204DD2DD9}"/>
          </ac:cxnSpMkLst>
        </pc:cxnChg>
        <pc:cxnChg chg="del">
          <ac:chgData name="代數白痴 顧" userId="316db6a4f7ef8138" providerId="LiveId" clId="{545C53E6-2C7A-42DA-A935-632861360799}" dt="2023-10-26T02:45:15.559" v="0" actId="478"/>
          <ac:cxnSpMkLst>
            <pc:docMk/>
            <pc:sldMk cId="2267038628" sldId="392"/>
            <ac:cxnSpMk id="11" creationId="{5E347327-28E1-8A73-6963-7E1F1CCA4925}"/>
          </ac:cxnSpMkLst>
        </pc:cxnChg>
      </pc:sldChg>
      <pc:sldChg chg="addSp delSp modSp add mod modTransition">
        <pc:chgData name="代數白痴 顧" userId="316db6a4f7ef8138" providerId="LiveId" clId="{545C53E6-2C7A-42DA-A935-632861360799}" dt="2023-10-26T05:21:58.118" v="22"/>
        <pc:sldMkLst>
          <pc:docMk/>
          <pc:sldMk cId="744568522" sldId="393"/>
        </pc:sldMkLst>
        <pc:picChg chg="add mod">
          <ac:chgData name="代數白痴 顧" userId="316db6a4f7ef8138" providerId="LiveId" clId="{545C53E6-2C7A-42DA-A935-632861360799}" dt="2023-10-26T02:55:30.146" v="13" actId="1076"/>
          <ac:picMkLst>
            <pc:docMk/>
            <pc:sldMk cId="744568522" sldId="393"/>
            <ac:picMk id="3" creationId="{FA9F684A-02A3-EBC4-F980-9FD630A5C9E8}"/>
          </ac:picMkLst>
        </pc:picChg>
        <pc:picChg chg="add mod">
          <ac:chgData name="代數白痴 顧" userId="316db6a4f7ef8138" providerId="LiveId" clId="{545C53E6-2C7A-42DA-A935-632861360799}" dt="2023-10-26T02:55:44.273" v="15" actId="1076"/>
          <ac:picMkLst>
            <pc:docMk/>
            <pc:sldMk cId="744568522" sldId="393"/>
            <ac:picMk id="5" creationId="{9628855E-AB87-C247-815C-E0D08849315A}"/>
          </ac:picMkLst>
        </pc:picChg>
        <pc:picChg chg="del">
          <ac:chgData name="代數白痴 顧" userId="316db6a4f7ef8138" providerId="LiveId" clId="{545C53E6-2C7A-42DA-A935-632861360799}" dt="2023-10-26T02:55:22.402" v="8" actId="478"/>
          <ac:picMkLst>
            <pc:docMk/>
            <pc:sldMk cId="744568522" sldId="393"/>
            <ac:picMk id="6" creationId="{E8B4CE5D-11C0-1F44-5CCD-3AF0F2C66663}"/>
          </ac:picMkLst>
        </pc:picChg>
        <pc:inkChg chg="add del">
          <ac:chgData name="代數白痴 顧" userId="316db6a4f7ef8138" providerId="LiveId" clId="{545C53E6-2C7A-42DA-A935-632861360799}" dt="2023-10-26T05:04:16.638" v="19" actId="478"/>
          <ac:inkMkLst>
            <pc:docMk/>
            <pc:sldMk cId="744568522" sldId="393"/>
            <ac:inkMk id="7" creationId="{36311E06-4A96-736F-3200-95E590E18FEA}"/>
          </ac:inkMkLst>
        </pc:inkChg>
        <pc:inkChg chg="add">
          <ac:chgData name="代數白痴 顧" userId="316db6a4f7ef8138" providerId="LiveId" clId="{545C53E6-2C7A-42DA-A935-632861360799}" dt="2023-10-26T05:21:58.118" v="22"/>
          <ac:inkMkLst>
            <pc:docMk/>
            <pc:sldMk cId="744568522" sldId="393"/>
            <ac:inkMk id="8" creationId="{E40BE09A-9C48-C8FB-41D8-0AA7225162D1}"/>
          </ac:inkMkLst>
        </pc:ink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1A4E3F0-66F6-4218-9B6A-E6F02F99B9F0}"/>
    <pc:docChg chg="custSel modSld">
      <pc:chgData name="代數白痴 顧" userId="316db6a4f7ef8138" providerId="LiveId" clId="{51A4E3F0-66F6-4218-9B6A-E6F02F99B9F0}" dt="2023-10-20T07:44:12.774" v="576" actId="692"/>
      <pc:docMkLst>
        <pc:docMk/>
      </pc:docMkLst>
      <pc:sldChg chg="addSp delSp modSp mod">
        <pc:chgData name="代數白痴 顧" userId="316db6a4f7ef8138" providerId="LiveId" clId="{51A4E3F0-66F6-4218-9B6A-E6F02F99B9F0}" dt="2023-10-20T07:44:12.774" v="576" actId="692"/>
        <pc:sldMkLst>
          <pc:docMk/>
          <pc:sldMk cId="2267038628" sldId="392"/>
        </pc:sldMkLst>
        <pc:spChg chg="add mod">
          <ac:chgData name="代數白痴 顧" userId="316db6a4f7ef8138" providerId="LiveId" clId="{51A4E3F0-66F6-4218-9B6A-E6F02F99B9F0}" dt="2023-10-20T07:43:22.110" v="572" actId="692"/>
          <ac:spMkLst>
            <pc:docMk/>
            <pc:sldMk cId="2267038628" sldId="392"/>
            <ac:spMk id="9" creationId="{363F0807-3899-1470-A536-AA2FF1D6053E}"/>
          </ac:spMkLst>
        </pc:spChg>
        <pc:spChg chg="mod">
          <ac:chgData name="代數白痴 顧" userId="316db6a4f7ef8138" providerId="LiveId" clId="{51A4E3F0-66F6-4218-9B6A-E6F02F99B9F0}" dt="2023-10-20T07:39:50.607" v="540" actId="114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5" creationId="{74C6EA0B-FBDB-67EB-1DFA-AD1C902C9A2B}"/>
          </ac:spMkLst>
        </pc:spChg>
        <pc:spChg chg="mod">
          <ac:chgData name="代數白痴 顧" userId="316db6a4f7ef8138" providerId="LiveId" clId="{51A4E3F0-66F6-4218-9B6A-E6F02F99B9F0}" dt="2023-10-20T07:40:39.842" v="547" actId="1076"/>
          <ac:spMkLst>
            <pc:docMk/>
            <pc:sldMk cId="2267038628" sldId="392"/>
            <ac:spMk id="86" creationId="{8072A79B-3CDC-F5A3-6076-884E0E65BF6F}"/>
          </ac:spMkLst>
        </pc:spChg>
        <pc:spChg chg="mod">
          <ac:chgData name="代數白痴 顧" userId="316db6a4f7ef8138" providerId="LiveId" clId="{51A4E3F0-66F6-4218-9B6A-E6F02F99B9F0}" dt="2023-10-20T07:40:38.384" v="546" actId="1076"/>
          <ac:spMkLst>
            <pc:docMk/>
            <pc:sldMk cId="2267038628" sldId="392"/>
            <ac:spMk id="87" creationId="{BC485A20-6E21-8571-2AB2-C234BEB3E000}"/>
          </ac:spMkLst>
        </pc:spChg>
        <pc:spChg chg="mod">
          <ac:chgData name="代數白痴 顧" userId="316db6a4f7ef8138" providerId="LiveId" clId="{51A4E3F0-66F6-4218-9B6A-E6F02F99B9F0}" dt="2023-10-20T07:40:41.368" v="548" actId="1076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91" creationId="{954A54D2-8234-A325-7EB9-FA809EC38B67}"/>
          </ac:spMkLst>
        </pc:spChg>
        <pc:spChg chg="mod">
          <ac:chgData name="代數白痴 顧" userId="316db6a4f7ef8138" providerId="LiveId" clId="{51A4E3F0-66F6-4218-9B6A-E6F02F99B9F0}" dt="2023-10-20T07:40:55.368" v="551" actId="1076"/>
          <ac:spMkLst>
            <pc:docMk/>
            <pc:sldMk cId="2267038628" sldId="392"/>
            <ac:spMk id="96" creationId="{6BB2E3FA-C824-249B-F595-72928A529E06}"/>
          </ac:spMkLst>
        </pc:spChg>
        <pc:spChg chg="mod">
          <ac:chgData name="代數白痴 顧" userId="316db6a4f7ef8138" providerId="LiveId" clId="{51A4E3F0-66F6-4218-9B6A-E6F02F99B9F0}" dt="2023-10-20T07:40:58.376" v="552" actId="1076"/>
          <ac:spMkLst>
            <pc:docMk/>
            <pc:sldMk cId="2267038628" sldId="392"/>
            <ac:spMk id="97" creationId="{527C7271-D6F7-BCD4-2661-2558511245D8}"/>
          </ac:spMkLst>
        </pc:s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75" creationId="{1CDD9D52-4592-017A-2839-21B041BB65B2}"/>
          </ac:grpSpMkLst>
        </pc:grpChg>
        <pc:picChg chg="add mod ord">
          <ac:chgData name="代數白痴 顧" userId="316db6a4f7ef8138" providerId="LiveId" clId="{51A4E3F0-66F6-4218-9B6A-E6F02F99B9F0}" dt="2023-10-20T07:43:13.714" v="570" actId="167"/>
          <ac:picMkLst>
            <pc:docMk/>
            <pc:sldMk cId="2267038628" sldId="392"/>
            <ac:picMk id="3" creationId="{D8498C5F-02A1-BBA0-86AB-95C171D7DDB3}"/>
          </ac:picMkLst>
        </pc:picChg>
        <pc:cxnChg chg="add mod">
          <ac:chgData name="代數白痴 顧" userId="316db6a4f7ef8138" providerId="LiveId" clId="{51A4E3F0-66F6-4218-9B6A-E6F02F99B9F0}" dt="2023-10-20T07:43:28.664" v="574" actId="692"/>
          <ac:cxnSpMkLst>
            <pc:docMk/>
            <pc:sldMk cId="2267038628" sldId="392"/>
            <ac:cxnSpMk id="5" creationId="{F534E734-B1F9-7B0F-7B05-15C1B2A31C06}"/>
          </ac:cxnSpMkLst>
        </pc:cxnChg>
        <pc:cxnChg chg="add mod">
          <ac:chgData name="代數白痴 顧" userId="316db6a4f7ef8138" providerId="LiveId" clId="{51A4E3F0-66F6-4218-9B6A-E6F02F99B9F0}" dt="2023-10-20T07:43:28.664" v="574" actId="692"/>
          <ac:cxnSpMkLst>
            <pc:docMk/>
            <pc:sldMk cId="2267038628" sldId="392"/>
            <ac:cxnSpMk id="7" creationId="{9C9E7C91-63B3-71FC-FCD5-9FA204DD2DD9}"/>
          </ac:cxnSpMkLst>
        </pc:cxnChg>
        <pc:cxnChg chg="add mod">
          <ac:chgData name="代數白痴 顧" userId="316db6a4f7ef8138" providerId="LiveId" clId="{51A4E3F0-66F6-4218-9B6A-E6F02F99B9F0}" dt="2023-10-20T07:44:12.774" v="576" actId="692"/>
          <ac:cxnSpMkLst>
            <pc:docMk/>
            <pc:sldMk cId="2267038628" sldId="392"/>
            <ac:cxnSpMk id="11" creationId="{5E347327-28E1-8A73-6963-7E1F1CCA4925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25" creationId="{D5C50A3F-8909-AD59-5267-122C6C341B23}"/>
          </ac:cxnSpMkLst>
        </pc:cxnChg>
        <pc:cxnChg chg="del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77" creationId="{52AE4F32-8162-6C28-D6F9-E63B01D62885}"/>
          </ac:cxnSpMkLst>
        </pc:cxnChg>
        <pc:cxnChg chg="del">
          <ac:chgData name="代數白痴 顧" userId="316db6a4f7ef8138" providerId="LiveId" clId="{51A4E3F0-66F6-4218-9B6A-E6F02F99B9F0}" dt="2023-10-20T07:39:55.557" v="541" actId="478"/>
          <ac:cxnSpMkLst>
            <pc:docMk/>
            <pc:sldMk cId="2267038628" sldId="392"/>
            <ac:cxnSpMk id="93" creationId="{EACB79EB-BFB2-0B40-7739-6547AAA74FD2}"/>
          </ac:cxnSpMkLst>
        </pc:cxnChg>
        <pc:cxnChg chg="del">
          <ac:chgData name="代數白痴 顧" userId="316db6a4f7ef8138" providerId="LiveId" clId="{51A4E3F0-66F6-4218-9B6A-E6F02F99B9F0}" dt="2023-10-20T07:39:55.557" v="541" actId="478"/>
          <ac:cxnSpMkLst>
            <pc:docMk/>
            <pc:sldMk cId="2267038628" sldId="392"/>
            <ac:cxnSpMk id="95" creationId="{0EAF372D-DC7A-D337-0913-EC1246810368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D25891CC-D625-4C30-A1CF-7191D5132E2A}"/>
    <pc:docChg chg="undo custSel delSld modSld">
      <pc:chgData name="代數白痴 顧" userId="316db6a4f7ef8138" providerId="LiveId" clId="{D25891CC-D625-4C30-A1CF-7191D5132E2A}" dt="2024-01-08T01:10:13.468" v="1638" actId="20577"/>
      <pc:docMkLst>
        <pc:docMk/>
      </pc:docMkLst>
      <pc:sldChg chg="addSp delSp modSp mod modTransition delAnim modAnim modNotesTx">
        <pc:chgData name="代數白痴 顧" userId="316db6a4f7ef8138" providerId="LiveId" clId="{D25891CC-D625-4C30-A1CF-7191D5132E2A}" dt="2024-01-08T01:10:13.468" v="1638" actId="20577"/>
        <pc:sldMkLst>
          <pc:docMk/>
          <pc:sldMk cId="2267038628" sldId="392"/>
        </pc:sldMkLst>
        <pc:spChg chg="mod">
          <ac:chgData name="代數白痴 顧" userId="316db6a4f7ef8138" providerId="LiveId" clId="{D25891CC-D625-4C30-A1CF-7191D5132E2A}" dt="2024-01-07T23:50:25.051" v="659" actId="947"/>
          <ac:spMkLst>
            <pc:docMk/>
            <pc:sldMk cId="2267038628" sldId="392"/>
            <ac:spMk id="2" creationId="{6BC152C1-428D-4208-384C-B2724DDFDAF3}"/>
          </ac:spMkLst>
        </pc:spChg>
        <pc:spChg chg="add mod">
          <ac:chgData name="代數白痴 顧" userId="316db6a4f7ef8138" providerId="LiveId" clId="{D25891CC-D625-4C30-A1CF-7191D5132E2A}" dt="2024-01-07T23:43:54.001" v="235" actId="692"/>
          <ac:spMkLst>
            <pc:docMk/>
            <pc:sldMk cId="2267038628" sldId="392"/>
            <ac:spMk id="5" creationId="{518C7B7C-36AE-1929-FEF7-0F6F83186524}"/>
          </ac:spMkLst>
        </pc:spChg>
        <pc:spChg chg="mod topLvl">
          <ac:chgData name="代數白痴 顧" userId="316db6a4f7ef8138" providerId="LiveId" clId="{D25891CC-D625-4C30-A1CF-7191D5132E2A}" dt="2024-01-08T01:09:30.147" v="1633" actId="164"/>
          <ac:spMkLst>
            <pc:docMk/>
            <pc:sldMk cId="2267038628" sldId="392"/>
            <ac:spMk id="6" creationId="{B340E56D-ED8D-782E-9F63-D6CD1E3493EA}"/>
          </ac:spMkLst>
        </pc:spChg>
        <pc:spChg chg="mod topLvl">
          <ac:chgData name="代數白痴 顧" userId="316db6a4f7ef8138" providerId="LiveId" clId="{D25891CC-D625-4C30-A1CF-7191D5132E2A}" dt="2024-01-08T01:09:30.147" v="1633" actId="164"/>
          <ac:spMkLst>
            <pc:docMk/>
            <pc:sldMk cId="2267038628" sldId="392"/>
            <ac:spMk id="8" creationId="{6C4B716A-39D5-CA3B-51C8-3B9FC5EB8D0A}"/>
          </ac:spMkLst>
        </pc:spChg>
        <pc:spChg chg="mod topLvl">
          <ac:chgData name="代數白痴 顧" userId="316db6a4f7ef8138" providerId="LiveId" clId="{D25891CC-D625-4C30-A1CF-7191D5132E2A}" dt="2024-01-08T01:09:30.147" v="1633" actId="164"/>
          <ac:spMkLst>
            <pc:docMk/>
            <pc:sldMk cId="2267038628" sldId="392"/>
            <ac:spMk id="9" creationId="{3B5947BC-044A-CAE2-10C6-DF93D7BB5F48}"/>
          </ac:spMkLst>
        </pc:spChg>
        <pc:spChg chg="mod topLvl">
          <ac:chgData name="代數白痴 顧" userId="316db6a4f7ef8138" providerId="LiveId" clId="{D25891CC-D625-4C30-A1CF-7191D5132E2A}" dt="2024-01-08T01:10:05.229" v="1637" actId="20577"/>
          <ac:spMkLst>
            <pc:docMk/>
            <pc:sldMk cId="2267038628" sldId="392"/>
            <ac:spMk id="10" creationId="{7311B407-3A6B-A3E1-5FFC-FB0432CD6CC3}"/>
          </ac:spMkLst>
        </pc:spChg>
        <pc:spChg chg="mod topLvl">
          <ac:chgData name="代數白痴 顧" userId="316db6a4f7ef8138" providerId="LiveId" clId="{D25891CC-D625-4C30-A1CF-7191D5132E2A}" dt="2024-01-08T01:08:51.925" v="1630" actId="164"/>
          <ac:spMkLst>
            <pc:docMk/>
            <pc:sldMk cId="2267038628" sldId="392"/>
            <ac:spMk id="11" creationId="{31DF1CFE-8E6F-C4C9-0A28-92C99A78DB85}"/>
          </ac:spMkLst>
        </pc:spChg>
        <pc:spChg chg="mod topLvl">
          <ac:chgData name="代數白痴 顧" userId="316db6a4f7ef8138" providerId="LiveId" clId="{D25891CC-D625-4C30-A1CF-7191D5132E2A}" dt="2024-01-08T01:08:51.925" v="1630" actId="164"/>
          <ac:spMkLst>
            <pc:docMk/>
            <pc:sldMk cId="2267038628" sldId="392"/>
            <ac:spMk id="12" creationId="{510FB948-53D0-3010-CEEA-D927689519C2}"/>
          </ac:spMkLst>
        </pc:spChg>
        <pc:spChg chg="mod topLvl">
          <ac:chgData name="代數白痴 顧" userId="316db6a4f7ef8138" providerId="LiveId" clId="{D25891CC-D625-4C30-A1CF-7191D5132E2A}" dt="2024-01-08T01:08:51.925" v="1630" actId="164"/>
          <ac:spMkLst>
            <pc:docMk/>
            <pc:sldMk cId="2267038628" sldId="392"/>
            <ac:spMk id="13" creationId="{8BBBAF66-67AE-D610-9DC5-207AC441F356}"/>
          </ac:spMkLst>
        </pc:spChg>
        <pc:spChg chg="add del mod">
          <ac:chgData name="代數白痴 顧" userId="316db6a4f7ef8138" providerId="LiveId" clId="{D25891CC-D625-4C30-A1CF-7191D5132E2A}" dt="2024-01-05T01:09:39.263" v="134" actId="478"/>
          <ac:spMkLst>
            <pc:docMk/>
            <pc:sldMk cId="2267038628" sldId="392"/>
            <ac:spMk id="14" creationId="{04E97823-45C9-D02D-360F-F67DCF46CD9E}"/>
          </ac:spMkLst>
        </pc:spChg>
        <pc:spChg chg="add mod ord">
          <ac:chgData name="代數白痴 顧" userId="316db6a4f7ef8138" providerId="LiveId" clId="{D25891CC-D625-4C30-A1CF-7191D5132E2A}" dt="2024-01-07T23:45:31.327" v="251" actId="164"/>
          <ac:spMkLst>
            <pc:docMk/>
            <pc:sldMk cId="2267038628" sldId="392"/>
            <ac:spMk id="14" creationId="{2BEA647A-FA8A-AF8B-CFE4-0245408FA74E}"/>
          </ac:spMkLst>
        </pc:spChg>
        <pc:spChg chg="mod topLvl">
          <ac:chgData name="代數白痴 顧" userId="316db6a4f7ef8138" providerId="LiveId" clId="{D25891CC-D625-4C30-A1CF-7191D5132E2A}" dt="2024-01-08T01:08:51.925" v="1630" actId="164"/>
          <ac:spMkLst>
            <pc:docMk/>
            <pc:sldMk cId="2267038628" sldId="392"/>
            <ac:spMk id="15" creationId="{43160A7A-3A81-23AE-A25B-21871CF89BDE}"/>
          </ac:spMkLst>
        </pc:spChg>
        <pc:spChg chg="mod">
          <ac:chgData name="代數白痴 顧" userId="316db6a4f7ef8138" providerId="LiveId" clId="{D25891CC-D625-4C30-A1CF-7191D5132E2A}" dt="2024-01-07T23:54:15.938" v="131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D25891CC-D625-4C30-A1CF-7191D5132E2A}" dt="2024-01-07T23:52:00.235" v="966" actId="14100"/>
          <ac:spMkLst>
            <pc:docMk/>
            <pc:sldMk cId="2267038628" sldId="392"/>
            <ac:spMk id="29" creationId="{F203D601-97E0-F35F-A61A-47C5F7A19D97}"/>
          </ac:spMkLst>
        </pc:spChg>
        <pc:spChg chg="add mod">
          <ac:chgData name="代數白痴 顧" userId="316db6a4f7ef8138" providerId="LiveId" clId="{D25891CC-D625-4C30-A1CF-7191D5132E2A}" dt="2024-01-07T23:53:12.755" v="1200" actId="1035"/>
          <ac:spMkLst>
            <pc:docMk/>
            <pc:sldMk cId="2267038628" sldId="392"/>
            <ac:spMk id="30" creationId="{E402BB50-D8FD-2BF6-642F-F0876DC90FF6}"/>
          </ac:spMkLst>
        </pc:spChg>
        <pc:spChg chg="add mod">
          <ac:chgData name="代數白痴 顧" userId="316db6a4f7ef8138" providerId="LiveId" clId="{D25891CC-D625-4C30-A1CF-7191D5132E2A}" dt="2024-01-07T23:53:01.494" v="1199" actId="1036"/>
          <ac:spMkLst>
            <pc:docMk/>
            <pc:sldMk cId="2267038628" sldId="392"/>
            <ac:spMk id="31" creationId="{168A0BDB-D769-43E3-10C1-AAA71ECFC26D}"/>
          </ac:spMkLst>
        </pc:spChg>
        <pc:spChg chg="add mod">
          <ac:chgData name="代數白痴 顧" userId="316db6a4f7ef8138" providerId="LiveId" clId="{D25891CC-D625-4C30-A1CF-7191D5132E2A}" dt="2024-01-08T01:09:30.147" v="1633" actId="164"/>
          <ac:spMkLst>
            <pc:docMk/>
            <pc:sldMk cId="2267038628" sldId="392"/>
            <ac:spMk id="36" creationId="{EDE73D4F-B92A-287C-121E-709A7C2F0863}"/>
          </ac:spMkLst>
        </pc:spChg>
        <pc:spChg chg="add mod">
          <ac:chgData name="代數白痴 顧" userId="316db6a4f7ef8138" providerId="LiveId" clId="{D25891CC-D625-4C30-A1CF-7191D5132E2A}" dt="2024-01-08T01:09:30.147" v="1633" actId="164"/>
          <ac:spMkLst>
            <pc:docMk/>
            <pc:sldMk cId="2267038628" sldId="392"/>
            <ac:spMk id="37" creationId="{44026B79-858C-04D2-7391-B6DCFA1BB9F4}"/>
          </ac:spMkLst>
        </pc:spChg>
        <pc:spChg chg="add mod">
          <ac:chgData name="代數白痴 顧" userId="316db6a4f7ef8138" providerId="LiveId" clId="{D25891CC-D625-4C30-A1CF-7191D5132E2A}" dt="2024-01-04T23:57:56.448" v="91" actId="164"/>
          <ac:spMkLst>
            <pc:docMk/>
            <pc:sldMk cId="2267038628" sldId="392"/>
            <ac:spMk id="37" creationId="{7EAA78CE-CDC4-F496-734F-A9AF6799BD4D}"/>
          </ac:spMkLst>
        </pc:spChg>
        <pc:spChg chg="add mod">
          <ac:chgData name="代數白痴 顧" userId="316db6a4f7ef8138" providerId="LiveId" clId="{D25891CC-D625-4C30-A1CF-7191D5132E2A}" dt="2024-01-08T01:08:51.925" v="1630" actId="164"/>
          <ac:spMkLst>
            <pc:docMk/>
            <pc:sldMk cId="2267038628" sldId="392"/>
            <ac:spMk id="40" creationId="{02D47780-D452-4BDB-72C8-4F90853D90C4}"/>
          </ac:spMkLst>
        </pc:spChg>
        <pc:spChg chg="add mod">
          <ac:chgData name="代數白痴 顧" userId="316db6a4f7ef8138" providerId="LiveId" clId="{D25891CC-D625-4C30-A1CF-7191D5132E2A}" dt="2024-01-05T01:13:25.827" v="211" actId="1035"/>
          <ac:spMkLst>
            <pc:docMk/>
            <pc:sldMk cId="2267038628" sldId="392"/>
            <ac:spMk id="47" creationId="{4054BA51-4CAC-B48C-7F56-F32211ECB7DD}"/>
          </ac:spMkLst>
        </pc:spChg>
        <pc:spChg chg="add mod">
          <ac:chgData name="代數白痴 顧" userId="316db6a4f7ef8138" providerId="LiveId" clId="{D25891CC-D625-4C30-A1CF-7191D5132E2A}" dt="2024-01-05T01:13:25.827" v="211" actId="1035"/>
          <ac:spMkLst>
            <pc:docMk/>
            <pc:sldMk cId="2267038628" sldId="392"/>
            <ac:spMk id="49" creationId="{B1EB176A-41A3-CE0E-C981-C7CEA8C5A222}"/>
          </ac:spMkLst>
        </pc:spChg>
        <pc:spChg chg="add mod">
          <ac:chgData name="代數白痴 顧" userId="316db6a4f7ef8138" providerId="LiveId" clId="{D25891CC-D625-4C30-A1CF-7191D5132E2A}" dt="2024-01-05T01:13:25.827" v="211" actId="1035"/>
          <ac:spMkLst>
            <pc:docMk/>
            <pc:sldMk cId="2267038628" sldId="392"/>
            <ac:spMk id="51" creationId="{03BF2324-5440-77EE-8E4F-A43B7E28AA51}"/>
          </ac:spMkLst>
        </pc:spChg>
        <pc:spChg chg="add mod">
          <ac:chgData name="代數白痴 顧" userId="316db6a4f7ef8138" providerId="LiveId" clId="{D25891CC-D625-4C30-A1CF-7191D5132E2A}" dt="2024-01-05T01:13:25.827" v="211" actId="1035"/>
          <ac:spMkLst>
            <pc:docMk/>
            <pc:sldMk cId="2267038628" sldId="392"/>
            <ac:spMk id="57" creationId="{3B147DC4-2C39-5BEA-37DD-842BAF316A30}"/>
          </ac:spMkLst>
        </pc:spChg>
        <pc:spChg chg="add mod">
          <ac:chgData name="代數白痴 顧" userId="316db6a4f7ef8138" providerId="LiveId" clId="{D25891CC-D625-4C30-A1CF-7191D5132E2A}" dt="2024-01-05T01:13:56.734" v="217" actId="14100"/>
          <ac:spMkLst>
            <pc:docMk/>
            <pc:sldMk cId="2267038628" sldId="392"/>
            <ac:spMk id="59" creationId="{79D96178-3838-D69A-B06B-44459D6468E3}"/>
          </ac:spMkLst>
        </pc:spChg>
        <pc:spChg chg="del">
          <ac:chgData name="代數白痴 顧" userId="316db6a4f7ef8138" providerId="LiveId" clId="{D25891CC-D625-4C30-A1CF-7191D5132E2A}" dt="2024-01-04T23:52:37.161" v="7" actId="478"/>
          <ac:spMkLst>
            <pc:docMk/>
            <pc:sldMk cId="2267038628" sldId="392"/>
            <ac:spMk id="61" creationId="{40D08769-339C-6C41-5594-6514C0FC2A5B}"/>
          </ac:spMkLst>
        </pc:spChg>
        <pc:spChg chg="del">
          <ac:chgData name="代數白痴 顧" userId="316db6a4f7ef8138" providerId="LiveId" clId="{D25891CC-D625-4C30-A1CF-7191D5132E2A}" dt="2024-01-04T23:52:37.161" v="7" actId="478"/>
          <ac:spMkLst>
            <pc:docMk/>
            <pc:sldMk cId="2267038628" sldId="392"/>
            <ac:spMk id="62" creationId="{1F9A51E8-B7D7-B127-9C10-731CE7075230}"/>
          </ac:spMkLst>
        </pc:spChg>
        <pc:spChg chg="del">
          <ac:chgData name="代數白痴 顧" userId="316db6a4f7ef8138" providerId="LiveId" clId="{D25891CC-D625-4C30-A1CF-7191D5132E2A}" dt="2024-01-04T23:52:37.161" v="7" actId="478"/>
          <ac:spMkLst>
            <pc:docMk/>
            <pc:sldMk cId="2267038628" sldId="392"/>
            <ac:spMk id="63" creationId="{EC72798D-1276-C463-F0A6-35D306485FF4}"/>
          </ac:spMkLst>
        </pc:spChg>
        <pc:spChg chg="mod">
          <ac:chgData name="代數白痴 顧" userId="316db6a4f7ef8138" providerId="LiveId" clId="{D25891CC-D625-4C30-A1CF-7191D5132E2A}" dt="2024-01-05T01:13:25.827" v="211" actId="1035"/>
          <ac:spMkLst>
            <pc:docMk/>
            <pc:sldMk cId="2267038628" sldId="392"/>
            <ac:spMk id="64" creationId="{3F58F069-2212-5D5E-1ABF-286E55ABB4DD}"/>
          </ac:spMkLst>
        </pc:spChg>
        <pc:spChg chg="mod">
          <ac:chgData name="代數白痴 顧" userId="316db6a4f7ef8138" providerId="LiveId" clId="{D25891CC-D625-4C30-A1CF-7191D5132E2A}" dt="2024-01-05T01:13:25.827" v="211" actId="1035"/>
          <ac:spMkLst>
            <pc:docMk/>
            <pc:sldMk cId="2267038628" sldId="392"/>
            <ac:spMk id="65" creationId="{0A00D1B6-7752-F48D-FB57-8117B64DBCE5}"/>
          </ac:spMkLst>
        </pc:spChg>
        <pc:spChg chg="mod">
          <ac:chgData name="代數白痴 顧" userId="316db6a4f7ef8138" providerId="LiveId" clId="{D25891CC-D625-4C30-A1CF-7191D5132E2A}" dt="2024-01-05T01:13:25.827" v="211" actId="1035"/>
          <ac:spMkLst>
            <pc:docMk/>
            <pc:sldMk cId="2267038628" sldId="392"/>
            <ac:spMk id="66" creationId="{081D9623-F374-D7BF-0D3D-ABB6B5DEEB5E}"/>
          </ac:spMkLst>
        </pc:spChg>
        <pc:spChg chg="mod">
          <ac:chgData name="代數白痴 顧" userId="316db6a4f7ef8138" providerId="LiveId" clId="{D25891CC-D625-4C30-A1CF-7191D5132E2A}" dt="2024-01-05T01:13:25.827" v="211" actId="1035"/>
          <ac:spMkLst>
            <pc:docMk/>
            <pc:sldMk cId="2267038628" sldId="392"/>
            <ac:spMk id="67" creationId="{074C9C3C-5A24-C9BE-767D-CAFDC089E260}"/>
          </ac:spMkLst>
        </pc:spChg>
        <pc:spChg chg="mod">
          <ac:chgData name="代數白痴 顧" userId="316db6a4f7ef8138" providerId="LiveId" clId="{D25891CC-D625-4C30-A1CF-7191D5132E2A}" dt="2024-01-05T01:13:25.827" v="211" actId="1035"/>
          <ac:spMkLst>
            <pc:docMk/>
            <pc:sldMk cId="2267038628" sldId="392"/>
            <ac:spMk id="68" creationId="{FE919956-DB78-24FC-2CCB-66070617397C}"/>
          </ac:spMkLst>
        </pc:spChg>
        <pc:spChg chg="mod">
          <ac:chgData name="代數白痴 顧" userId="316db6a4f7ef8138" providerId="LiveId" clId="{D25891CC-D625-4C30-A1CF-7191D5132E2A}" dt="2024-01-05T01:13:25.827" v="211" actId="1035"/>
          <ac:spMkLst>
            <pc:docMk/>
            <pc:sldMk cId="2267038628" sldId="392"/>
            <ac:spMk id="69" creationId="{816C0723-76B3-B374-8E79-BC762AB8A11C}"/>
          </ac:spMkLst>
        </pc:spChg>
        <pc:spChg chg="del mod topLvl">
          <ac:chgData name="代數白痴 顧" userId="316db6a4f7ef8138" providerId="LiveId" clId="{D25891CC-D625-4C30-A1CF-7191D5132E2A}" dt="2024-01-07T23:54:31.240" v="1320" actId="478"/>
          <ac:spMkLst>
            <pc:docMk/>
            <pc:sldMk cId="2267038628" sldId="392"/>
            <ac:spMk id="72" creationId="{1473A7C1-9E39-1C56-C324-8A25DE3ABC9F}"/>
          </ac:spMkLst>
        </pc:spChg>
        <pc:spChg chg="del mod topLvl">
          <ac:chgData name="代數白痴 顧" userId="316db6a4f7ef8138" providerId="LiveId" clId="{D25891CC-D625-4C30-A1CF-7191D5132E2A}" dt="2024-01-07T23:54:31.240" v="1320" actId="478"/>
          <ac:spMkLst>
            <pc:docMk/>
            <pc:sldMk cId="2267038628" sldId="392"/>
            <ac:spMk id="75" creationId="{5D0D23E2-02EC-7AE0-956E-E99AE7AEC510}"/>
          </ac:spMkLst>
        </pc:spChg>
        <pc:spChg chg="add mod">
          <ac:chgData name="代數白痴 顧" userId="316db6a4f7ef8138" providerId="LiveId" clId="{D25891CC-D625-4C30-A1CF-7191D5132E2A}" dt="2024-01-05T01:15:30.364" v="227" actId="207"/>
          <ac:spMkLst>
            <pc:docMk/>
            <pc:sldMk cId="2267038628" sldId="392"/>
            <ac:spMk id="86" creationId="{AF25DB4C-7AFA-4FB9-D332-FD32B7632D09}"/>
          </ac:spMkLst>
        </pc:spChg>
        <pc:spChg chg="add mod">
          <ac:chgData name="代數白痴 顧" userId="316db6a4f7ef8138" providerId="LiveId" clId="{D25891CC-D625-4C30-A1CF-7191D5132E2A}" dt="2024-01-05T01:15:52.121" v="232" actId="692"/>
          <ac:spMkLst>
            <pc:docMk/>
            <pc:sldMk cId="2267038628" sldId="392"/>
            <ac:spMk id="87" creationId="{E5B4F4C0-6E74-3734-B6A3-0A6F4224C35C}"/>
          </ac:spMkLst>
        </pc:spChg>
        <pc:spChg chg="del">
          <ac:chgData name="代數白痴 顧" userId="316db6a4f7ef8138" providerId="LiveId" clId="{D25891CC-D625-4C30-A1CF-7191D5132E2A}" dt="2024-01-04T23:52:37.161" v="7" actId="478"/>
          <ac:spMkLst>
            <pc:docMk/>
            <pc:sldMk cId="2267038628" sldId="392"/>
            <ac:spMk id="92" creationId="{E1EEE5B3-1B67-F329-99DA-5087D543F169}"/>
          </ac:spMkLst>
        </pc:spChg>
        <pc:spChg chg="del">
          <ac:chgData name="代數白痴 顧" userId="316db6a4f7ef8138" providerId="LiveId" clId="{D25891CC-D625-4C30-A1CF-7191D5132E2A}" dt="2024-01-04T23:52:37.161" v="7" actId="478"/>
          <ac:spMkLst>
            <pc:docMk/>
            <pc:sldMk cId="2267038628" sldId="392"/>
            <ac:spMk id="93" creationId="{6A250D91-C260-FFC3-D706-F13341E844A1}"/>
          </ac:spMkLst>
        </pc:spChg>
        <pc:grpChg chg="add mod ord">
          <ac:chgData name="代數白痴 顧" userId="316db6a4f7ef8138" providerId="LiveId" clId="{D25891CC-D625-4C30-A1CF-7191D5132E2A}" dt="2024-01-07T23:45:36.882" v="252" actId="167"/>
          <ac:grpSpMkLst>
            <pc:docMk/>
            <pc:sldMk cId="2267038628" sldId="392"/>
            <ac:grpSpMk id="16" creationId="{5D59F349-FC0F-3567-FEEE-8A9E29D061E0}"/>
          </ac:grpSpMkLst>
        </pc:grpChg>
        <pc:grpChg chg="add del mod">
          <ac:chgData name="代數白痴 顧" userId="316db6a4f7ef8138" providerId="LiveId" clId="{D25891CC-D625-4C30-A1CF-7191D5132E2A}" dt="2024-01-05T01:13:13.104" v="201" actId="478"/>
          <ac:grpSpMkLst>
            <pc:docMk/>
            <pc:sldMk cId="2267038628" sldId="392"/>
            <ac:grpSpMk id="46" creationId="{116F6B3D-D2F4-DF53-EAFA-96BBFDAFB1D7}"/>
          </ac:grpSpMkLst>
        </pc:grpChg>
        <pc:grpChg chg="add mod">
          <ac:chgData name="代數白痴 顧" userId="316db6a4f7ef8138" providerId="LiveId" clId="{D25891CC-D625-4C30-A1CF-7191D5132E2A}" dt="2024-01-08T01:09:30.147" v="1633" actId="164"/>
          <ac:grpSpMkLst>
            <pc:docMk/>
            <pc:sldMk cId="2267038628" sldId="392"/>
            <ac:grpSpMk id="63" creationId="{4CB54350-DF9B-2F22-D431-EEAB91E659E3}"/>
          </ac:grpSpMkLst>
        </pc:grpChg>
        <pc:grpChg chg="add mod">
          <ac:chgData name="代數白痴 顧" userId="316db6a4f7ef8138" providerId="LiveId" clId="{D25891CC-D625-4C30-A1CF-7191D5132E2A}" dt="2024-01-08T01:09:30.147" v="1633" actId="164"/>
          <ac:grpSpMkLst>
            <pc:docMk/>
            <pc:sldMk cId="2267038628" sldId="392"/>
            <ac:grpSpMk id="70" creationId="{4DA2FC29-259A-6974-FCF0-077B28055E8C}"/>
          </ac:grpSpMkLst>
        </pc:grpChg>
        <pc:grpChg chg="del">
          <ac:chgData name="代數白痴 顧" userId="316db6a4f7ef8138" providerId="LiveId" clId="{D25891CC-D625-4C30-A1CF-7191D5132E2A}" dt="2024-01-07T23:45:57.518" v="253" actId="165"/>
          <ac:grpSpMkLst>
            <pc:docMk/>
            <pc:sldMk cId="2267038628" sldId="392"/>
            <ac:grpSpMk id="76" creationId="{07B858EA-4913-06C0-D666-493784990399}"/>
          </ac:grpSpMkLst>
        </pc:grpChg>
        <pc:grpChg chg="del">
          <ac:chgData name="代數白痴 顧" userId="316db6a4f7ef8138" providerId="LiveId" clId="{D25891CC-D625-4C30-A1CF-7191D5132E2A}" dt="2024-01-04T23:52:24.093" v="0" actId="478"/>
          <ac:grpSpMkLst>
            <pc:docMk/>
            <pc:sldMk cId="2267038628" sldId="392"/>
            <ac:grpSpMk id="91" creationId="{03B1EE68-18DA-5E8E-B586-4686A6B6015D}"/>
          </ac:grpSpMkLst>
        </pc:grpChg>
        <pc:picChg chg="add del mod">
          <ac:chgData name="代數白痴 顧" userId="316db6a4f7ef8138" providerId="LiveId" clId="{D25891CC-D625-4C30-A1CF-7191D5132E2A}" dt="2024-01-05T01:13:17.042" v="202" actId="478"/>
          <ac:picMkLst>
            <pc:docMk/>
            <pc:sldMk cId="2267038628" sldId="392"/>
            <ac:picMk id="4" creationId="{38032A8B-0741-99D4-6C63-BD6197021AF2}"/>
          </ac:picMkLst>
        </pc:picChg>
        <pc:picChg chg="add del mod">
          <ac:chgData name="代數白痴 顧" userId="316db6a4f7ef8138" providerId="LiveId" clId="{D25891CC-D625-4C30-A1CF-7191D5132E2A}" dt="2024-01-08T01:07:31.701" v="1616" actId="478"/>
          <ac:picMkLst>
            <pc:docMk/>
            <pc:sldMk cId="2267038628" sldId="392"/>
            <ac:picMk id="39" creationId="{B44049AC-9A1E-CDE6-38BE-6AE42F977EB1}"/>
          </ac:picMkLst>
        </pc:picChg>
        <pc:cxnChg chg="add mod">
          <ac:chgData name="代數白痴 顧" userId="316db6a4f7ef8138" providerId="LiveId" clId="{D25891CC-D625-4C30-A1CF-7191D5132E2A}" dt="2024-01-07T23:45:31.327" v="251" actId="164"/>
          <ac:cxnSpMkLst>
            <pc:docMk/>
            <pc:sldMk cId="2267038628" sldId="392"/>
            <ac:cxnSpMk id="4" creationId="{62436DD1-72F3-16DF-BEA8-E943B96E0601}"/>
          </ac:cxnSpMkLst>
        </pc:cxnChg>
        <pc:cxnChg chg="mod topLvl">
          <ac:chgData name="代數白痴 顧" userId="316db6a4f7ef8138" providerId="LiveId" clId="{D25891CC-D625-4C30-A1CF-7191D5132E2A}" dt="2024-01-08T01:09:30.147" v="1633" actId="164"/>
          <ac:cxnSpMkLst>
            <pc:docMk/>
            <pc:sldMk cId="2267038628" sldId="392"/>
            <ac:cxnSpMk id="7" creationId="{0D00D43E-C49A-7292-EE19-2201B70E1657}"/>
          </ac:cxnSpMkLst>
        </pc:cxnChg>
        <pc:cxnChg chg="add mod">
          <ac:chgData name="代數白痴 顧" userId="316db6a4f7ef8138" providerId="LiveId" clId="{D25891CC-D625-4C30-A1CF-7191D5132E2A}" dt="2024-01-05T01:13:25.827" v="211" actId="1035"/>
          <ac:cxnSpMkLst>
            <pc:docMk/>
            <pc:sldMk cId="2267038628" sldId="392"/>
            <ac:cxnSpMk id="17" creationId="{81395134-853D-5255-1295-896D8F60EADB}"/>
          </ac:cxnSpMkLst>
        </pc:cxnChg>
        <pc:cxnChg chg="add mod">
          <ac:chgData name="代數白痴 顧" userId="316db6a4f7ef8138" providerId="LiveId" clId="{D25891CC-D625-4C30-A1CF-7191D5132E2A}" dt="2024-01-05T01:13:25.827" v="211" actId="1035"/>
          <ac:cxnSpMkLst>
            <pc:docMk/>
            <pc:sldMk cId="2267038628" sldId="392"/>
            <ac:cxnSpMk id="19" creationId="{FDF59BE6-8B1C-CD02-BA27-5CB091B841EC}"/>
          </ac:cxnSpMkLst>
        </pc:cxnChg>
        <pc:cxnChg chg="add mod">
          <ac:chgData name="代數白痴 顧" userId="316db6a4f7ef8138" providerId="LiveId" clId="{D25891CC-D625-4C30-A1CF-7191D5132E2A}" dt="2024-01-05T01:13:25.827" v="211" actId="1035"/>
          <ac:cxnSpMkLst>
            <pc:docMk/>
            <pc:sldMk cId="2267038628" sldId="392"/>
            <ac:cxnSpMk id="20" creationId="{3DD222BB-D9DC-C39B-C3A3-6909EB03C518}"/>
          </ac:cxnSpMkLst>
        </pc:cxnChg>
        <pc:cxnChg chg="del">
          <ac:chgData name="代數白痴 顧" userId="316db6a4f7ef8138" providerId="LiveId" clId="{D25891CC-D625-4C30-A1CF-7191D5132E2A}" dt="2024-01-04T23:52:37.161" v="7" actId="478"/>
          <ac:cxnSpMkLst>
            <pc:docMk/>
            <pc:sldMk cId="2267038628" sldId="392"/>
            <ac:cxnSpMk id="21" creationId="{53802914-879B-7558-4BC8-78BC44AE7938}"/>
          </ac:cxnSpMkLst>
        </pc:cxnChg>
        <pc:cxnChg chg="add mod">
          <ac:chgData name="代數白痴 顧" userId="316db6a4f7ef8138" providerId="LiveId" clId="{D25891CC-D625-4C30-A1CF-7191D5132E2A}" dt="2024-01-07T23:50:40.672" v="661" actId="1035"/>
          <ac:cxnSpMkLst>
            <pc:docMk/>
            <pc:sldMk cId="2267038628" sldId="392"/>
            <ac:cxnSpMk id="21" creationId="{BE8226EA-9D07-B704-8175-8770F9953937}"/>
          </ac:cxnSpMkLst>
        </pc:cxnChg>
        <pc:cxnChg chg="add mod">
          <ac:chgData name="代數白痴 顧" userId="316db6a4f7ef8138" providerId="LiveId" clId="{D25891CC-D625-4C30-A1CF-7191D5132E2A}" dt="2024-01-07T23:50:51.270" v="720" actId="1037"/>
          <ac:cxnSpMkLst>
            <pc:docMk/>
            <pc:sldMk cId="2267038628" sldId="392"/>
            <ac:cxnSpMk id="22" creationId="{D93F1DFC-7217-CB14-1BD5-C2B2166C9FF4}"/>
          </ac:cxnSpMkLst>
        </pc:cxnChg>
        <pc:cxnChg chg="del">
          <ac:chgData name="代數白痴 顧" userId="316db6a4f7ef8138" providerId="LiveId" clId="{D25891CC-D625-4C30-A1CF-7191D5132E2A}" dt="2024-01-04T23:52:37.161" v="7" actId="478"/>
          <ac:cxnSpMkLst>
            <pc:docMk/>
            <pc:sldMk cId="2267038628" sldId="392"/>
            <ac:cxnSpMk id="24" creationId="{E64FB1FA-871A-97E6-0057-97E747F50A49}"/>
          </ac:cxnSpMkLst>
        </pc:cxnChg>
        <pc:cxnChg chg="add mod">
          <ac:chgData name="代數白痴 顧" userId="316db6a4f7ef8138" providerId="LiveId" clId="{D25891CC-D625-4C30-A1CF-7191D5132E2A}" dt="2024-01-07T23:51:01.135" v="839" actId="1035"/>
          <ac:cxnSpMkLst>
            <pc:docMk/>
            <pc:sldMk cId="2267038628" sldId="392"/>
            <ac:cxnSpMk id="24" creationId="{F8548850-4A8D-FB5C-5BC2-15D709FAEF95}"/>
          </ac:cxnSpMkLst>
        </pc:cxnChg>
        <pc:cxnChg chg="add mod">
          <ac:chgData name="代數白痴 顧" userId="316db6a4f7ef8138" providerId="LiveId" clId="{D25891CC-D625-4C30-A1CF-7191D5132E2A}" dt="2024-01-05T01:13:25.827" v="211" actId="1035"/>
          <ac:cxnSpMkLst>
            <pc:docMk/>
            <pc:sldMk cId="2267038628" sldId="392"/>
            <ac:cxnSpMk id="25" creationId="{B4454269-A2E3-88CD-4069-37D9D7BA85B4}"/>
          </ac:cxnSpMkLst>
        </pc:cxnChg>
        <pc:cxnChg chg="del">
          <ac:chgData name="代數白痴 顧" userId="316db6a4f7ef8138" providerId="LiveId" clId="{D25891CC-D625-4C30-A1CF-7191D5132E2A}" dt="2024-01-04T23:52:37.161" v="7" actId="478"/>
          <ac:cxnSpMkLst>
            <pc:docMk/>
            <pc:sldMk cId="2267038628" sldId="392"/>
            <ac:cxnSpMk id="26" creationId="{E4D7EEBD-2139-766B-0D67-69FB241AFEED}"/>
          </ac:cxnSpMkLst>
        </pc:cxnChg>
        <pc:cxnChg chg="add del mod">
          <ac:chgData name="代數白痴 顧" userId="316db6a4f7ef8138" providerId="LiveId" clId="{D25891CC-D625-4C30-A1CF-7191D5132E2A}" dt="2024-01-07T23:51:27.509" v="953" actId="478"/>
          <ac:cxnSpMkLst>
            <pc:docMk/>
            <pc:sldMk cId="2267038628" sldId="392"/>
            <ac:cxnSpMk id="26" creationId="{E9A60B4F-4688-8CDB-19BC-9D5C278446C1}"/>
          </ac:cxnSpMkLst>
        </pc:cxnChg>
        <pc:cxnChg chg="add mod">
          <ac:chgData name="代數白痴 顧" userId="316db6a4f7ef8138" providerId="LiveId" clId="{D25891CC-D625-4C30-A1CF-7191D5132E2A}" dt="2024-01-07T23:51:11.935" v="920" actId="1037"/>
          <ac:cxnSpMkLst>
            <pc:docMk/>
            <pc:sldMk cId="2267038628" sldId="392"/>
            <ac:cxnSpMk id="27" creationId="{FAE3FB90-B04F-51AB-45B6-58FC2FFF691D}"/>
          </ac:cxnSpMkLst>
        </pc:cxnChg>
        <pc:cxnChg chg="add del mod">
          <ac:chgData name="代數白痴 顧" userId="316db6a4f7ef8138" providerId="LiveId" clId="{D25891CC-D625-4C30-A1CF-7191D5132E2A}" dt="2024-01-07T23:51:23.671" v="952" actId="478"/>
          <ac:cxnSpMkLst>
            <pc:docMk/>
            <pc:sldMk cId="2267038628" sldId="392"/>
            <ac:cxnSpMk id="28" creationId="{8BAF22CA-4229-85C6-23BB-A602C6ECA5B9}"/>
          </ac:cxnSpMkLst>
        </pc:cxnChg>
        <pc:cxnChg chg="add mod">
          <ac:chgData name="代數白痴 顧" userId="316db6a4f7ef8138" providerId="LiveId" clId="{D25891CC-D625-4C30-A1CF-7191D5132E2A}" dt="2024-01-08T01:09:30.147" v="1633" actId="164"/>
          <ac:cxnSpMkLst>
            <pc:docMk/>
            <pc:sldMk cId="2267038628" sldId="392"/>
            <ac:cxnSpMk id="33" creationId="{E765AA77-9AEF-2003-1942-B1EC0B3A7E6C}"/>
          </ac:cxnSpMkLst>
        </pc:cxnChg>
        <pc:cxnChg chg="add mod ord">
          <ac:chgData name="代數白痴 顧" userId="316db6a4f7ef8138" providerId="LiveId" clId="{D25891CC-D625-4C30-A1CF-7191D5132E2A}" dt="2024-01-05T01:14:51.958" v="221" actId="14100"/>
          <ac:cxnSpMkLst>
            <pc:docMk/>
            <pc:sldMk cId="2267038628" sldId="392"/>
            <ac:cxnSpMk id="34" creationId="{CFA5F698-1AC1-1C9D-25DB-266083F37FFE}"/>
          </ac:cxnSpMkLst>
        </pc:cxnChg>
        <pc:cxnChg chg="del">
          <ac:chgData name="代數白痴 顧" userId="316db6a4f7ef8138" providerId="LiveId" clId="{D25891CC-D625-4C30-A1CF-7191D5132E2A}" dt="2024-01-04T23:52:37.161" v="7" actId="478"/>
          <ac:cxnSpMkLst>
            <pc:docMk/>
            <pc:sldMk cId="2267038628" sldId="392"/>
            <ac:cxnSpMk id="36" creationId="{3D3E899D-4816-9BA9-BF99-59BD7083C4EA}"/>
          </ac:cxnSpMkLst>
        </pc:cxnChg>
        <pc:cxnChg chg="del">
          <ac:chgData name="代數白痴 顧" userId="316db6a4f7ef8138" providerId="LiveId" clId="{D25891CC-D625-4C30-A1CF-7191D5132E2A}" dt="2024-01-04T23:52:37.161" v="7" actId="478"/>
          <ac:cxnSpMkLst>
            <pc:docMk/>
            <pc:sldMk cId="2267038628" sldId="392"/>
            <ac:cxnSpMk id="38" creationId="{F7AD6108-F726-9CBC-4AE8-1EF0DBABACF6}"/>
          </ac:cxnSpMkLst>
        </pc:cxnChg>
        <pc:cxnChg chg="del">
          <ac:chgData name="代數白痴 顧" userId="316db6a4f7ef8138" providerId="LiveId" clId="{D25891CC-D625-4C30-A1CF-7191D5132E2A}" dt="2024-01-04T23:52:37.161" v="7" actId="478"/>
          <ac:cxnSpMkLst>
            <pc:docMk/>
            <pc:sldMk cId="2267038628" sldId="392"/>
            <ac:cxnSpMk id="40" creationId="{465C1A9D-4AB2-CD92-C3A8-E7A1F4A942B4}"/>
          </ac:cxnSpMkLst>
        </pc:cxnChg>
        <pc:cxnChg chg="add mod">
          <ac:chgData name="代數白痴 顧" userId="316db6a4f7ef8138" providerId="LiveId" clId="{D25891CC-D625-4C30-A1CF-7191D5132E2A}" dt="2024-01-05T01:13:13.104" v="201" actId="478"/>
          <ac:cxnSpMkLst>
            <pc:docMk/>
            <pc:sldMk cId="2267038628" sldId="392"/>
            <ac:cxnSpMk id="41" creationId="{2AF27E79-7D8D-B69B-34B9-E1D1B7CEC730}"/>
          </ac:cxnSpMkLst>
        </pc:cxnChg>
        <pc:cxnChg chg="del">
          <ac:chgData name="代數白痴 顧" userId="316db6a4f7ef8138" providerId="LiveId" clId="{D25891CC-D625-4C30-A1CF-7191D5132E2A}" dt="2024-01-04T23:52:37.161" v="7" actId="478"/>
          <ac:cxnSpMkLst>
            <pc:docMk/>
            <pc:sldMk cId="2267038628" sldId="392"/>
            <ac:cxnSpMk id="42" creationId="{7D284BA8-E49F-B23B-7334-3B757FF91E25}"/>
          </ac:cxnSpMkLst>
        </pc:cxnChg>
        <pc:cxnChg chg="add mod">
          <ac:chgData name="代數白痴 顧" userId="316db6a4f7ef8138" providerId="LiveId" clId="{D25891CC-D625-4C30-A1CF-7191D5132E2A}" dt="2024-01-08T01:08:51.925" v="1630" actId="164"/>
          <ac:cxnSpMkLst>
            <pc:docMk/>
            <pc:sldMk cId="2267038628" sldId="392"/>
            <ac:cxnSpMk id="42" creationId="{95428F7B-240B-4F7C-6CC1-A15EA2574AC2}"/>
          </ac:cxnSpMkLst>
        </pc:cxnChg>
        <pc:cxnChg chg="del">
          <ac:chgData name="代數白痴 顧" userId="316db6a4f7ef8138" providerId="LiveId" clId="{D25891CC-D625-4C30-A1CF-7191D5132E2A}" dt="2024-01-04T23:52:37.161" v="7" actId="478"/>
          <ac:cxnSpMkLst>
            <pc:docMk/>
            <pc:sldMk cId="2267038628" sldId="392"/>
            <ac:cxnSpMk id="44" creationId="{88865717-5A98-4E79-6798-7D2EE23D2F6B}"/>
          </ac:cxnSpMkLst>
        </pc:cxnChg>
        <pc:cxnChg chg="add mod">
          <ac:chgData name="代數白痴 顧" userId="316db6a4f7ef8138" providerId="LiveId" clId="{D25891CC-D625-4C30-A1CF-7191D5132E2A}" dt="2024-01-05T01:13:13.104" v="201" actId="478"/>
          <ac:cxnSpMkLst>
            <pc:docMk/>
            <pc:sldMk cId="2267038628" sldId="392"/>
            <ac:cxnSpMk id="45" creationId="{0D713D90-1052-B57A-E15D-8ED9879212BB}"/>
          </ac:cxnSpMkLst>
        </pc:cxnChg>
        <pc:cxnChg chg="del">
          <ac:chgData name="代數白痴 顧" userId="316db6a4f7ef8138" providerId="LiveId" clId="{D25891CC-D625-4C30-A1CF-7191D5132E2A}" dt="2024-01-04T23:52:37.161" v="7" actId="478"/>
          <ac:cxnSpMkLst>
            <pc:docMk/>
            <pc:sldMk cId="2267038628" sldId="392"/>
            <ac:cxnSpMk id="48" creationId="{D2EE547D-E0C5-B21C-9664-E1CD21078921}"/>
          </ac:cxnSpMkLst>
        </pc:cxnChg>
        <pc:cxnChg chg="del">
          <ac:chgData name="代數白痴 顧" userId="316db6a4f7ef8138" providerId="LiveId" clId="{D25891CC-D625-4C30-A1CF-7191D5132E2A}" dt="2024-01-04T23:52:37.161" v="7" actId="478"/>
          <ac:cxnSpMkLst>
            <pc:docMk/>
            <pc:sldMk cId="2267038628" sldId="392"/>
            <ac:cxnSpMk id="50" creationId="{5495CD0C-BCA9-D65D-2368-C1B9402E67BF}"/>
          </ac:cxnSpMkLst>
        </pc:cxnChg>
        <pc:cxnChg chg="add mod">
          <ac:chgData name="代數白痴 顧" userId="316db6a4f7ef8138" providerId="LiveId" clId="{D25891CC-D625-4C30-A1CF-7191D5132E2A}" dt="2024-01-08T01:08:51.925" v="1630" actId="164"/>
          <ac:cxnSpMkLst>
            <pc:docMk/>
            <pc:sldMk cId="2267038628" sldId="392"/>
            <ac:cxnSpMk id="50" creationId="{C75BB5FE-D5B9-3172-5D21-1516C5CAE1E2}"/>
          </ac:cxnSpMkLst>
        </pc:cxnChg>
        <pc:cxnChg chg="del">
          <ac:chgData name="代數白痴 顧" userId="316db6a4f7ef8138" providerId="LiveId" clId="{D25891CC-D625-4C30-A1CF-7191D5132E2A}" dt="2024-01-04T23:52:37.161" v="7" actId="478"/>
          <ac:cxnSpMkLst>
            <pc:docMk/>
            <pc:sldMk cId="2267038628" sldId="392"/>
            <ac:cxnSpMk id="53" creationId="{8B265833-6555-9A98-9DC0-896AB7543346}"/>
          </ac:cxnSpMkLst>
        </pc:cxnChg>
        <pc:cxnChg chg="add mod">
          <ac:chgData name="代數白痴 顧" userId="316db6a4f7ef8138" providerId="LiveId" clId="{D25891CC-D625-4C30-A1CF-7191D5132E2A}" dt="2024-01-08T01:08:51.925" v="1630" actId="164"/>
          <ac:cxnSpMkLst>
            <pc:docMk/>
            <pc:sldMk cId="2267038628" sldId="392"/>
            <ac:cxnSpMk id="53" creationId="{B30A1E0D-D9E1-0E91-2F12-E474CAD068B0}"/>
          </ac:cxnSpMkLst>
        </pc:cxnChg>
        <pc:cxnChg chg="add mod">
          <ac:chgData name="代數白痴 顧" userId="316db6a4f7ef8138" providerId="LiveId" clId="{D25891CC-D625-4C30-A1CF-7191D5132E2A}" dt="2024-01-08T01:08:51.925" v="1630" actId="164"/>
          <ac:cxnSpMkLst>
            <pc:docMk/>
            <pc:sldMk cId="2267038628" sldId="392"/>
            <ac:cxnSpMk id="55" creationId="{48EAD707-18AD-4D5E-26F3-BABB16CB1453}"/>
          </ac:cxnSpMkLst>
        </pc:cxnChg>
        <pc:cxnChg chg="del">
          <ac:chgData name="代數白痴 顧" userId="316db6a4f7ef8138" providerId="LiveId" clId="{D25891CC-D625-4C30-A1CF-7191D5132E2A}" dt="2024-01-04T23:52:37.161" v="7" actId="478"/>
          <ac:cxnSpMkLst>
            <pc:docMk/>
            <pc:sldMk cId="2267038628" sldId="392"/>
            <ac:cxnSpMk id="55" creationId="{66A7AE79-969C-B29E-54DE-EB4DFDD7EA1A}"/>
          </ac:cxnSpMkLst>
        </pc:cxnChg>
        <pc:cxnChg chg="del">
          <ac:chgData name="代數白痴 顧" userId="316db6a4f7ef8138" providerId="LiveId" clId="{D25891CC-D625-4C30-A1CF-7191D5132E2A}" dt="2024-01-04T23:52:37.161" v="7" actId="478"/>
          <ac:cxnSpMkLst>
            <pc:docMk/>
            <pc:sldMk cId="2267038628" sldId="392"/>
            <ac:cxnSpMk id="58" creationId="{7F602F9F-03FC-636E-88D9-79BD3CA9D175}"/>
          </ac:cxnSpMkLst>
        </pc:cxnChg>
        <pc:cxnChg chg="del">
          <ac:chgData name="代數白痴 顧" userId="316db6a4f7ef8138" providerId="LiveId" clId="{D25891CC-D625-4C30-A1CF-7191D5132E2A}" dt="2024-01-04T23:52:37.161" v="7" actId="478"/>
          <ac:cxnSpMkLst>
            <pc:docMk/>
            <pc:sldMk cId="2267038628" sldId="392"/>
            <ac:cxnSpMk id="60" creationId="{B15DB53E-15D6-CDCF-FBE0-5070BDB07A16}"/>
          </ac:cxnSpMkLst>
        </pc:cxnChg>
        <pc:cxnChg chg="add del mod">
          <ac:chgData name="代數白痴 顧" userId="316db6a4f7ef8138" providerId="LiveId" clId="{D25891CC-D625-4C30-A1CF-7191D5132E2A}" dt="2024-01-05T01:17:18.219" v="233" actId="478"/>
          <ac:cxnSpMkLst>
            <pc:docMk/>
            <pc:sldMk cId="2267038628" sldId="392"/>
            <ac:cxnSpMk id="71" creationId="{D5711BFF-1A51-B5CB-31D9-99F58A2C2DE3}"/>
          </ac:cxnSpMkLst>
        </pc:cxnChg>
        <pc:cxnChg chg="del mod topLvl">
          <ac:chgData name="代數白痴 顧" userId="316db6a4f7ef8138" providerId="LiveId" clId="{D25891CC-D625-4C30-A1CF-7191D5132E2A}" dt="2024-01-07T23:54:31.240" v="1320" actId="478"/>
          <ac:cxnSpMkLst>
            <pc:docMk/>
            <pc:sldMk cId="2267038628" sldId="392"/>
            <ac:cxnSpMk id="74" creationId="{33CAB680-F6D5-DC81-F490-8A52B37E4588}"/>
          </ac:cxnSpMkLst>
        </pc:cxnChg>
        <pc:cxnChg chg="add mod">
          <ac:chgData name="代數白痴 顧" userId="316db6a4f7ef8138" providerId="LiveId" clId="{D25891CC-D625-4C30-A1CF-7191D5132E2A}" dt="2024-01-05T01:15:23.852" v="224" actId="692"/>
          <ac:cxnSpMkLst>
            <pc:docMk/>
            <pc:sldMk cId="2267038628" sldId="392"/>
            <ac:cxnSpMk id="77" creationId="{630F024E-58A5-0EBB-52D5-A6428FE3A7AF}"/>
          </ac:cxnSpMkLst>
        </pc:cxnChg>
      </pc:sldChg>
      <pc:sldChg chg="del">
        <pc:chgData name="代數白痴 顧" userId="316db6a4f7ef8138" providerId="LiveId" clId="{D25891CC-D625-4C30-A1CF-7191D5132E2A}" dt="2024-01-04T23:52:48.314" v="8" actId="2696"/>
        <pc:sldMkLst>
          <pc:docMk/>
          <pc:sldMk cId="744568522" sldId="393"/>
        </pc:sldMkLst>
      </pc:sldChg>
      <pc:sldChg chg="del">
        <pc:chgData name="代數白痴 顧" userId="316db6a4f7ef8138" providerId="LiveId" clId="{D25891CC-D625-4C30-A1CF-7191D5132E2A}" dt="2024-01-04T23:52:48.314" v="8" actId="2696"/>
        <pc:sldMkLst>
          <pc:docMk/>
          <pc:sldMk cId="581641856" sldId="394"/>
        </pc:sldMkLst>
      </pc:sldChg>
      <pc:sldChg chg="del">
        <pc:chgData name="代數白痴 顧" userId="316db6a4f7ef8138" providerId="LiveId" clId="{D25891CC-D625-4C30-A1CF-7191D5132E2A}" dt="2024-01-04T23:52:48.314" v="8" actId="2696"/>
        <pc:sldMkLst>
          <pc:docMk/>
          <pc:sldMk cId="3896197088" sldId="395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828AE439-9101-447C-BC6B-A95DEB6DDDF2}"/>
    <pc:docChg chg="undo custSel addSld modSld">
      <pc:chgData name="代數白痴 顧" userId="316db6a4f7ef8138" providerId="LiveId" clId="{828AE439-9101-447C-BC6B-A95DEB6DDDF2}" dt="2024-01-02T14:22:12.836" v="13" actId="1037"/>
      <pc:docMkLst>
        <pc:docMk/>
      </pc:docMkLst>
      <pc:sldChg chg="addSp delSp modSp add mod delAnim">
        <pc:chgData name="代數白痴 顧" userId="316db6a4f7ef8138" providerId="LiveId" clId="{828AE439-9101-447C-BC6B-A95DEB6DDDF2}" dt="2024-01-02T14:22:12.836" v="13" actId="1037"/>
        <pc:sldMkLst>
          <pc:docMk/>
          <pc:sldMk cId="3896197088" sldId="395"/>
        </pc:sldMkLst>
        <pc:spChg chg="mod">
          <ac:chgData name="代數白痴 顧" userId="316db6a4f7ef8138" providerId="LiveId" clId="{828AE439-9101-447C-BC6B-A95DEB6DDDF2}" dt="2024-01-02T14:22:12.836" v="13" actId="1037"/>
          <ac:spMkLst>
            <pc:docMk/>
            <pc:sldMk cId="3896197088" sldId="395"/>
            <ac:spMk id="62" creationId="{1F9A51E8-B7D7-B127-9C10-731CE7075230}"/>
          </ac:spMkLst>
        </pc:spChg>
        <pc:spChg chg="del">
          <ac:chgData name="代數白痴 顧" userId="316db6a4f7ef8138" providerId="LiveId" clId="{828AE439-9101-447C-BC6B-A95DEB6DDDF2}" dt="2024-01-02T14:21:45.049" v="6" actId="478"/>
          <ac:spMkLst>
            <pc:docMk/>
            <pc:sldMk cId="3896197088" sldId="395"/>
            <ac:spMk id="92" creationId="{E1EEE5B3-1B67-F329-99DA-5087D543F169}"/>
          </ac:spMkLst>
        </pc:spChg>
        <pc:spChg chg="del">
          <ac:chgData name="代數白痴 顧" userId="316db6a4f7ef8138" providerId="LiveId" clId="{828AE439-9101-447C-BC6B-A95DEB6DDDF2}" dt="2024-01-02T14:21:48.709" v="9" actId="478"/>
          <ac:spMkLst>
            <pc:docMk/>
            <pc:sldMk cId="3896197088" sldId="395"/>
            <ac:spMk id="93" creationId="{6A250D91-C260-FFC3-D706-F13341E844A1}"/>
          </ac:spMkLst>
        </pc:spChg>
        <pc:cxnChg chg="add del">
          <ac:chgData name="代數白痴 顧" userId="316db6a4f7ef8138" providerId="LiveId" clId="{828AE439-9101-447C-BC6B-A95DEB6DDDF2}" dt="2024-01-02T14:21:43.549" v="5" actId="478"/>
          <ac:cxnSpMkLst>
            <pc:docMk/>
            <pc:sldMk cId="3896197088" sldId="395"/>
            <ac:cxnSpMk id="26" creationId="{E4D7EEBD-2139-766B-0D67-69FB241AFEED}"/>
          </ac:cxnSpMkLst>
        </pc:cxnChg>
        <pc:cxnChg chg="del">
          <ac:chgData name="代數白痴 顧" userId="316db6a4f7ef8138" providerId="LiveId" clId="{828AE439-9101-447C-BC6B-A95DEB6DDDF2}" dt="2024-01-02T14:21:38.150" v="1" actId="478"/>
          <ac:cxnSpMkLst>
            <pc:docMk/>
            <pc:sldMk cId="3896197088" sldId="395"/>
            <ac:cxnSpMk id="48" creationId="{D2EE547D-E0C5-B21C-9664-E1CD21078921}"/>
          </ac:cxnSpMkLst>
        </pc:cxnChg>
        <pc:cxnChg chg="del">
          <ac:chgData name="代數白痴 顧" userId="316db6a4f7ef8138" providerId="LiveId" clId="{828AE439-9101-447C-BC6B-A95DEB6DDDF2}" dt="2024-01-02T14:21:39.375" v="2" actId="478"/>
          <ac:cxnSpMkLst>
            <pc:docMk/>
            <pc:sldMk cId="3896197088" sldId="395"/>
            <ac:cxnSpMk id="50" creationId="{5495CD0C-BCA9-D65D-2368-C1B9402E67BF}"/>
          </ac:cxnSpMkLst>
        </pc:cxnChg>
        <pc:cxnChg chg="del">
          <ac:chgData name="代數白痴 顧" userId="316db6a4f7ef8138" providerId="LiveId" clId="{828AE439-9101-447C-BC6B-A95DEB6DDDF2}" dt="2024-01-02T14:21:40.329" v="3" actId="478"/>
          <ac:cxnSpMkLst>
            <pc:docMk/>
            <pc:sldMk cId="3896197088" sldId="395"/>
            <ac:cxnSpMk id="53" creationId="{8B265833-6555-9A98-9DC0-896AB7543346}"/>
          </ac:cxnSpMkLst>
        </pc:cxnChg>
        <pc:cxnChg chg="del">
          <ac:chgData name="代數白痴 顧" userId="316db6a4f7ef8138" providerId="LiveId" clId="{828AE439-9101-447C-BC6B-A95DEB6DDDF2}" dt="2024-01-02T14:21:46.229" v="7" actId="478"/>
          <ac:cxnSpMkLst>
            <pc:docMk/>
            <pc:sldMk cId="3896197088" sldId="395"/>
            <ac:cxnSpMk id="55" creationId="{66A7AE79-969C-B29E-54DE-EB4DFDD7EA1A}"/>
          </ac:cxnSpMkLst>
        </pc:cxnChg>
        <pc:cxnChg chg="del">
          <ac:chgData name="代數白痴 顧" userId="316db6a4f7ef8138" providerId="LiveId" clId="{828AE439-9101-447C-BC6B-A95DEB6DDDF2}" dt="2024-01-02T14:21:46.989" v="8" actId="478"/>
          <ac:cxnSpMkLst>
            <pc:docMk/>
            <pc:sldMk cId="3896197088" sldId="395"/>
            <ac:cxnSpMk id="58" creationId="{7F602F9F-03FC-636E-88D9-79BD3CA9D175}"/>
          </ac:cxnSpMkLst>
        </pc:cxnChg>
        <pc:cxnChg chg="del">
          <ac:chgData name="代數白痴 顧" userId="316db6a4f7ef8138" providerId="LiveId" clId="{828AE439-9101-447C-BC6B-A95DEB6DDDF2}" dt="2024-01-02T14:21:49.919" v="10" actId="478"/>
          <ac:cxnSpMkLst>
            <pc:docMk/>
            <pc:sldMk cId="3896197088" sldId="395"/>
            <ac:cxnSpMk id="60" creationId="{B15DB53E-15D6-CDCF-FBE0-5070BDB07A16}"/>
          </ac:cxnSpMkLst>
        </pc:cxnChg>
      </pc:sldChg>
    </pc:docChg>
  </pc:docChgLst>
  <pc:docChgLst>
    <pc:chgData name="代數白痴 顧" userId="316db6a4f7ef8138" providerId="LiveId" clId="{31385B33-9039-43A0-AAB0-1ADE216F984F}"/>
    <pc:docChg chg="custSel addSld modSld">
      <pc:chgData name="代數白痴 顧" userId="316db6a4f7ef8138" providerId="LiveId" clId="{31385B33-9039-43A0-AAB0-1ADE216F984F}" dt="2023-11-02T06:16:45.370" v="5093" actId="20577"/>
      <pc:docMkLst>
        <pc:docMk/>
      </pc:docMkLst>
      <pc:sldChg chg="addSp delSp modSp mod modTransition delAnim modAnim modNotesTx">
        <pc:chgData name="代數白痴 顧" userId="316db6a4f7ef8138" providerId="LiveId" clId="{31385B33-9039-43A0-AAB0-1ADE216F984F}" dt="2023-11-02T06:16:45.370" v="5093" actId="20577"/>
        <pc:sldMkLst>
          <pc:docMk/>
          <pc:sldMk cId="2267038628" sldId="392"/>
        </pc:sldMkLst>
        <pc:spChg chg="add mod">
          <ac:chgData name="代數白痴 顧" userId="316db6a4f7ef8138" providerId="LiveId" clId="{31385B33-9039-43A0-AAB0-1ADE216F984F}" dt="2023-11-02T05:28:13.303" v="703" actId="20577"/>
          <ac:spMkLst>
            <pc:docMk/>
            <pc:sldMk cId="2267038628" sldId="392"/>
            <ac:spMk id="2" creationId="{6BC152C1-428D-4208-384C-B2724DDFDAF3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6" creationId="{B340E56D-ED8D-782E-9F63-D6CD1E3493EA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8" creationId="{6C4B716A-39D5-CA3B-51C8-3B9FC5EB8D0A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9" creationId="{3B5947BC-044A-CAE2-10C6-DF93D7BB5F48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0" creationId="{7311B407-3A6B-A3E1-5FFC-FB0432CD6CC3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1" creationId="{31DF1CFE-8E6F-C4C9-0A28-92C99A78DB85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2" creationId="{510FB948-53D0-3010-CEEA-D927689519C2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3" creationId="{8BBBAF66-67AE-D610-9DC5-207AC441F356}"/>
          </ac:spMkLst>
        </pc:spChg>
        <pc:spChg chg="del mod topLvl">
          <ac:chgData name="代數白痴 顧" userId="316db6a4f7ef8138" providerId="LiveId" clId="{31385B33-9039-43A0-AAB0-1ADE216F984F}" dt="2023-11-02T05:30:07.785" v="729" actId="478"/>
          <ac:spMkLst>
            <pc:docMk/>
            <pc:sldMk cId="2267038628" sldId="392"/>
            <ac:spMk id="14" creationId="{C043EF98-11FE-B4D8-260C-131752154F81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5" creationId="{43160A7A-3A81-23AE-A25B-21871CF89BDE}"/>
          </ac:spMkLst>
        </pc:spChg>
        <pc:spChg chg="del mod topLvl">
          <ac:chgData name="代數白痴 顧" userId="316db6a4f7ef8138" providerId="LiveId" clId="{31385B33-9039-43A0-AAB0-1ADE216F984F}" dt="2023-11-02T05:25:20.634" v="552" actId="478"/>
          <ac:spMkLst>
            <pc:docMk/>
            <pc:sldMk cId="2267038628" sldId="392"/>
            <ac:spMk id="16" creationId="{BA5B5DC9-C08B-9B23-A5E4-CA75674BDDBB}"/>
          </ac:spMkLst>
        </pc:spChg>
        <pc:spChg chg="del mod topLvl">
          <ac:chgData name="代數白痴 顧" userId="316db6a4f7ef8138" providerId="LiveId" clId="{31385B33-9039-43A0-AAB0-1ADE216F984F}" dt="2023-11-02T05:25:20.634" v="552" actId="478"/>
          <ac:spMkLst>
            <pc:docMk/>
            <pc:sldMk cId="2267038628" sldId="392"/>
            <ac:spMk id="17" creationId="{CC97547E-EBDB-20DA-F8A7-0E5A6AB451A8}"/>
          </ac:spMkLst>
        </pc:spChg>
        <pc:spChg chg="del mod topLvl">
          <ac:chgData name="代數白痴 顧" userId="316db6a4f7ef8138" providerId="LiveId" clId="{31385B33-9039-43A0-AAB0-1ADE216F984F}" dt="2023-11-02T05:25:20.634" v="552" actId="478"/>
          <ac:spMkLst>
            <pc:docMk/>
            <pc:sldMk cId="2267038628" sldId="392"/>
            <ac:spMk id="18" creationId="{7A21115F-987D-5DF9-8EF9-EA76321385F8}"/>
          </ac:spMkLst>
        </pc:spChg>
        <pc:spChg chg="add del mod">
          <ac:chgData name="代數白痴 顧" userId="316db6a4f7ef8138" providerId="LiveId" clId="{31385B33-9039-43A0-AAB0-1ADE216F984F}" dt="2023-11-02T04:55:52.102" v="472" actId="478"/>
          <ac:spMkLst>
            <pc:docMk/>
            <pc:sldMk cId="2267038628" sldId="392"/>
            <ac:spMk id="19" creationId="{C4A3E800-31C3-B3F0-AA32-8FD0E2753549}"/>
          </ac:spMkLst>
        </pc:spChg>
        <pc:spChg chg="mod">
          <ac:chgData name="代數白痴 顧" userId="316db6a4f7ef8138" providerId="LiveId" clId="{31385B33-9039-43A0-AAB0-1ADE216F984F}" dt="2023-11-02T05:52:30.138" v="3565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31385B33-9039-43A0-AAB0-1ADE216F984F}" dt="2023-11-02T05:00:14.538" v="518" actId="1035"/>
          <ac:spMkLst>
            <pc:docMk/>
            <pc:sldMk cId="2267038628" sldId="392"/>
            <ac:spMk id="61" creationId="{40D08769-339C-6C41-5594-6514C0FC2A5B}"/>
          </ac:spMkLst>
        </pc:spChg>
        <pc:spChg chg="add mod">
          <ac:chgData name="代數白痴 顧" userId="316db6a4f7ef8138" providerId="LiveId" clId="{31385B33-9039-43A0-AAB0-1ADE216F984F}" dt="2023-11-02T05:00:22.440" v="526" actId="1038"/>
          <ac:spMkLst>
            <pc:docMk/>
            <pc:sldMk cId="2267038628" sldId="392"/>
            <ac:spMk id="62" creationId="{1F9A51E8-B7D7-B127-9C10-731CE7075230}"/>
          </ac:spMkLst>
        </pc:spChg>
        <pc:spChg chg="add mod">
          <ac:chgData name="代數白痴 顧" userId="316db6a4f7ef8138" providerId="LiveId" clId="{31385B33-9039-43A0-AAB0-1ADE216F984F}" dt="2023-11-02T05:00:29.077" v="529" actId="1076"/>
          <ac:spMkLst>
            <pc:docMk/>
            <pc:sldMk cId="2267038628" sldId="392"/>
            <ac:spMk id="63" creationId="{EC72798D-1276-C463-F0A6-35D306485FF4}"/>
          </ac:spMkLst>
        </pc:spChg>
        <pc:spChg chg="add mod">
          <ac:chgData name="代數白痴 顧" userId="316db6a4f7ef8138" providerId="LiveId" clId="{31385B33-9039-43A0-AAB0-1ADE216F984F}" dt="2023-11-02T05:00:53.086" v="532" actId="1076"/>
          <ac:spMkLst>
            <pc:docMk/>
            <pc:sldMk cId="2267038628" sldId="392"/>
            <ac:spMk id="64" creationId="{3F58F069-2212-5D5E-1ABF-286E55ABB4DD}"/>
          </ac:spMkLst>
        </pc:spChg>
        <pc:spChg chg="add mod">
          <ac:chgData name="代數白痴 顧" userId="316db6a4f7ef8138" providerId="LiveId" clId="{31385B33-9039-43A0-AAB0-1ADE216F984F}" dt="2023-11-02T05:00:56.526" v="533" actId="1076"/>
          <ac:spMkLst>
            <pc:docMk/>
            <pc:sldMk cId="2267038628" sldId="392"/>
            <ac:spMk id="65" creationId="{0A00D1B6-7752-F48D-FB57-8117B64DBCE5}"/>
          </ac:spMkLst>
        </pc:spChg>
        <pc:spChg chg="add mod">
          <ac:chgData name="代數白痴 顧" userId="316db6a4f7ef8138" providerId="LiveId" clId="{31385B33-9039-43A0-AAB0-1ADE216F984F}" dt="2023-11-02T05:00:59.182" v="534" actId="1076"/>
          <ac:spMkLst>
            <pc:docMk/>
            <pc:sldMk cId="2267038628" sldId="392"/>
            <ac:spMk id="66" creationId="{081D9623-F374-D7BF-0D3D-ABB6B5DEEB5E}"/>
          </ac:spMkLst>
        </pc:spChg>
        <pc:spChg chg="add mod">
          <ac:chgData name="代數白痴 顧" userId="316db6a4f7ef8138" providerId="LiveId" clId="{31385B33-9039-43A0-AAB0-1ADE216F984F}" dt="2023-11-02T05:01:02.069" v="535" actId="1076"/>
          <ac:spMkLst>
            <pc:docMk/>
            <pc:sldMk cId="2267038628" sldId="392"/>
            <ac:spMk id="67" creationId="{074C9C3C-5A24-C9BE-767D-CAFDC089E260}"/>
          </ac:spMkLst>
        </pc:spChg>
        <pc:spChg chg="add mod">
          <ac:chgData name="代數白痴 顧" userId="316db6a4f7ef8138" providerId="LiveId" clId="{31385B33-9039-43A0-AAB0-1ADE216F984F}" dt="2023-11-02T05:01:09.789" v="539" actId="1076"/>
          <ac:spMkLst>
            <pc:docMk/>
            <pc:sldMk cId="2267038628" sldId="392"/>
            <ac:spMk id="68" creationId="{FE919956-DB78-24FC-2CCB-66070617397C}"/>
          </ac:spMkLst>
        </pc:spChg>
        <pc:spChg chg="add mod">
          <ac:chgData name="代數白痴 顧" userId="316db6a4f7ef8138" providerId="LiveId" clId="{31385B33-9039-43A0-AAB0-1ADE216F984F}" dt="2023-11-02T05:01:26.327" v="544" actId="1076"/>
          <ac:spMkLst>
            <pc:docMk/>
            <pc:sldMk cId="2267038628" sldId="392"/>
            <ac:spMk id="69" creationId="{816C0723-76B3-B374-8E79-BC762AB8A11C}"/>
          </ac:spMkLst>
        </pc:spChg>
        <pc:spChg chg="add mod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72" creationId="{1473A7C1-9E39-1C56-C324-8A25DE3ABC9F}"/>
          </ac:spMkLst>
        </pc:spChg>
        <pc:spChg chg="add mod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75" creationId="{5D0D23E2-02EC-7AE0-956E-E99AE7AEC510}"/>
          </ac:spMkLst>
        </pc:spChg>
        <pc:spChg chg="mod topLvl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78" creationId="{E603C271-877E-20E9-0731-756F274F7C6D}"/>
          </ac:spMkLst>
        </pc:spChg>
        <pc:spChg chg="add mod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81" creationId="{898F8BD6-F023-245B-4A52-BC7631ACA250}"/>
          </ac:spMkLst>
        </pc:spChg>
        <pc:spChg chg="add mod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82" creationId="{E45D49C7-B6D4-711F-7ACA-EAE85A280478}"/>
          </ac:spMkLst>
        </pc:spChg>
        <pc:spChg chg="add mod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83" creationId="{7231F015-FCCE-2AEF-9E8A-B56F5CE64B80}"/>
          </ac:spMkLst>
        </pc:spChg>
        <pc:spChg chg="add mod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90" creationId="{F7EE09D7-9AEE-E76D-3EF8-29DCC0BC3072}"/>
          </ac:spMkLst>
        </pc:spChg>
        <pc:spChg chg="add mod ord">
          <ac:chgData name="代數白痴 顧" userId="316db6a4f7ef8138" providerId="LiveId" clId="{31385B33-9039-43A0-AAB0-1ADE216F984F}" dt="2023-11-02T06:03:13.689" v="3832" actId="167"/>
          <ac:spMkLst>
            <pc:docMk/>
            <pc:sldMk cId="2267038628" sldId="392"/>
            <ac:spMk id="92" creationId="{E1EEE5B3-1B67-F329-99DA-5087D543F169}"/>
          </ac:spMkLst>
        </pc:spChg>
        <pc:spChg chg="add mod ord">
          <ac:chgData name="代數白痴 顧" userId="316db6a4f7ef8138" providerId="LiveId" clId="{31385B33-9039-43A0-AAB0-1ADE216F984F}" dt="2023-11-02T06:03:39.358" v="3837" actId="167"/>
          <ac:spMkLst>
            <pc:docMk/>
            <pc:sldMk cId="2267038628" sldId="392"/>
            <ac:spMk id="93" creationId="{6A250D91-C260-FFC3-D706-F13341E844A1}"/>
          </ac:spMkLst>
        </pc:spChg>
        <pc:grpChg chg="add del mod">
          <ac:chgData name="代數白痴 顧" userId="316db6a4f7ef8138" providerId="LiveId" clId="{31385B33-9039-43A0-AAB0-1ADE216F984F}" dt="2023-11-02T05:25:10.141" v="546" actId="165"/>
          <ac:grpSpMkLst>
            <pc:docMk/>
            <pc:sldMk cId="2267038628" sldId="392"/>
            <ac:grpSpMk id="3" creationId="{AB24B9BC-086E-690E-86B6-3B88CCB21B14}"/>
          </ac:grpSpMkLst>
        </pc:grpChg>
        <pc:grpChg chg="add mod">
          <ac:chgData name="代數白痴 顧" userId="316db6a4f7ef8138" providerId="LiveId" clId="{31385B33-9039-43A0-AAB0-1ADE216F984F}" dt="2023-11-02T05:30:16.298" v="732" actId="164"/>
          <ac:grpSpMkLst>
            <pc:docMk/>
            <pc:sldMk cId="2267038628" sldId="392"/>
            <ac:grpSpMk id="76" creationId="{07B858EA-4913-06C0-D666-493784990399}"/>
          </ac:grpSpMkLst>
        </pc:grpChg>
        <pc:grpChg chg="add del mod">
          <ac:chgData name="代數白痴 顧" userId="316db6a4f7ef8138" providerId="LiveId" clId="{31385B33-9039-43A0-AAB0-1ADE216F984F}" dt="2023-11-02T05:52:49.856" v="3570" actId="478"/>
          <ac:grpSpMkLst>
            <pc:docMk/>
            <pc:sldMk cId="2267038628" sldId="392"/>
            <ac:grpSpMk id="77" creationId="{412044C0-AC88-CB0E-B32D-A9628E529AEC}"/>
          </ac:grpSpMkLst>
        </pc:grpChg>
        <pc:grpChg chg="add mod">
          <ac:chgData name="代數白痴 顧" userId="316db6a4f7ef8138" providerId="LiveId" clId="{31385B33-9039-43A0-AAB0-1ADE216F984F}" dt="2023-11-02T06:02:09.238" v="3821" actId="1076"/>
          <ac:grpSpMkLst>
            <pc:docMk/>
            <pc:sldMk cId="2267038628" sldId="392"/>
            <ac:grpSpMk id="91" creationId="{03B1EE68-18DA-5E8E-B586-4686A6B6015D}"/>
          </ac:grpSpMkLst>
        </pc:grpChg>
        <pc:picChg chg="add del mod">
          <ac:chgData name="代數白痴 顧" userId="316db6a4f7ef8138" providerId="LiveId" clId="{31385B33-9039-43A0-AAB0-1ADE216F984F}" dt="2023-11-02T05:01:44.947" v="545" actId="478"/>
          <ac:picMkLst>
            <pc:docMk/>
            <pc:sldMk cId="2267038628" sldId="392"/>
            <ac:picMk id="4" creationId="{D91B20E7-D911-16BC-1BE7-F99AEB659DAF}"/>
          </ac:picMkLst>
        </pc:picChg>
        <pc:picChg chg="del">
          <ac:chgData name="代數白痴 顧" userId="316db6a4f7ef8138" providerId="LiveId" clId="{31385B33-9039-43A0-AAB0-1ADE216F984F}" dt="2023-11-01T23:43:47.931" v="3" actId="478"/>
          <ac:picMkLst>
            <pc:docMk/>
            <pc:sldMk cId="2267038628" sldId="392"/>
            <ac:picMk id="6" creationId="{E8B4CE5D-11C0-1F44-5CCD-3AF0F2C66663}"/>
          </ac:picMkLst>
        </pc:picChg>
        <pc:picChg chg="add del mod">
          <ac:chgData name="代數白痴 顧" userId="316db6a4f7ef8138" providerId="LiveId" clId="{31385B33-9039-43A0-AAB0-1ADE216F984F}" dt="2023-11-02T05:30:08.383" v="731" actId="478"/>
          <ac:picMkLst>
            <pc:docMk/>
            <pc:sldMk cId="2267038628" sldId="392"/>
            <ac:picMk id="71" creationId="{E1647F34-A060-E614-09E0-72ADA7B8A357}"/>
          </ac:picMkLst>
        </pc:picChg>
        <pc:cxnChg chg="del mod topLvl">
          <ac:chgData name="代數白痴 顧" userId="316db6a4f7ef8138" providerId="LiveId" clId="{31385B33-9039-43A0-AAB0-1ADE216F984F}" dt="2023-11-02T05:26:11.090" v="652" actId="478"/>
          <ac:cxnSpMkLst>
            <pc:docMk/>
            <pc:sldMk cId="2267038628" sldId="392"/>
            <ac:cxnSpMk id="5" creationId="{2B623643-4132-729B-2714-5F3ABEEAADDC}"/>
          </ac:cxnSpMkLst>
        </pc:cxnChg>
        <pc:cxnChg chg="mod topLvl">
          <ac:chgData name="代數白痴 顧" userId="316db6a4f7ef8138" providerId="LiveId" clId="{31385B33-9039-43A0-AAB0-1ADE216F984F}" dt="2023-11-02T05:30:16.298" v="732" actId="164"/>
          <ac:cxnSpMkLst>
            <pc:docMk/>
            <pc:sldMk cId="2267038628" sldId="392"/>
            <ac:cxnSpMk id="7" creationId="{0D00D43E-C49A-7292-EE19-2201B70E1657}"/>
          </ac:cxnSpMkLst>
        </pc:cxnChg>
        <pc:cxnChg chg="add mod">
          <ac:chgData name="代數白痴 顧" userId="316db6a4f7ef8138" providerId="LiveId" clId="{31385B33-9039-43A0-AAB0-1ADE216F984F}" dt="2023-11-02T04:57:55.822" v="490" actId="14100"/>
          <ac:cxnSpMkLst>
            <pc:docMk/>
            <pc:sldMk cId="2267038628" sldId="392"/>
            <ac:cxnSpMk id="21" creationId="{53802914-879B-7558-4BC8-78BC44AE7938}"/>
          </ac:cxnSpMkLst>
        </pc:cxnChg>
        <pc:cxnChg chg="add mod">
          <ac:chgData name="代數白痴 顧" userId="316db6a4f7ef8138" providerId="LiveId" clId="{31385B33-9039-43A0-AAB0-1ADE216F984F}" dt="2023-11-02T04:55:52.102" v="472" actId="478"/>
          <ac:cxnSpMkLst>
            <pc:docMk/>
            <pc:sldMk cId="2267038628" sldId="392"/>
            <ac:cxnSpMk id="24" creationId="{E64FB1FA-871A-97E6-0057-97E747F50A49}"/>
          </ac:cxnSpMkLst>
        </pc:cxnChg>
        <pc:cxnChg chg="add mod">
          <ac:chgData name="代數白痴 顧" userId="316db6a4f7ef8138" providerId="LiveId" clId="{31385B33-9039-43A0-AAB0-1ADE216F984F}" dt="2023-11-02T04:56:43.086" v="480" actId="14100"/>
          <ac:cxnSpMkLst>
            <pc:docMk/>
            <pc:sldMk cId="2267038628" sldId="392"/>
            <ac:cxnSpMk id="26" creationId="{E4D7EEBD-2139-766B-0D67-69FB241AFEED}"/>
          </ac:cxnSpMkLst>
        </pc:cxnChg>
        <pc:cxnChg chg="add del mod">
          <ac:chgData name="代數白痴 顧" userId="316db6a4f7ef8138" providerId="LiveId" clId="{31385B33-9039-43A0-AAB0-1ADE216F984F}" dt="2023-11-02T04:56:16.979" v="476" actId="478"/>
          <ac:cxnSpMkLst>
            <pc:docMk/>
            <pc:sldMk cId="2267038628" sldId="392"/>
            <ac:cxnSpMk id="28" creationId="{CDCD03F2-7D47-0344-5F08-2B5D35E7F596}"/>
          </ac:cxnSpMkLst>
        </pc:cxnChg>
        <pc:cxnChg chg="add">
          <ac:chgData name="代數白痴 顧" userId="316db6a4f7ef8138" providerId="LiveId" clId="{31385B33-9039-43A0-AAB0-1ADE216F984F}" dt="2023-11-02T04:56:52.841" v="481" actId="11529"/>
          <ac:cxnSpMkLst>
            <pc:docMk/>
            <pc:sldMk cId="2267038628" sldId="392"/>
            <ac:cxnSpMk id="36" creationId="{3D3E899D-4816-9BA9-BF99-59BD7083C4EA}"/>
          </ac:cxnSpMkLst>
        </pc:cxnChg>
        <pc:cxnChg chg="add">
          <ac:chgData name="代數白痴 顧" userId="316db6a4f7ef8138" providerId="LiveId" clId="{31385B33-9039-43A0-AAB0-1ADE216F984F}" dt="2023-11-02T04:57:02.669" v="482" actId="11529"/>
          <ac:cxnSpMkLst>
            <pc:docMk/>
            <pc:sldMk cId="2267038628" sldId="392"/>
            <ac:cxnSpMk id="38" creationId="{F7AD6108-F726-9CBC-4AE8-1EF0DBABACF6}"/>
          </ac:cxnSpMkLst>
        </pc:cxnChg>
        <pc:cxnChg chg="add">
          <ac:chgData name="代數白痴 顧" userId="316db6a4f7ef8138" providerId="LiveId" clId="{31385B33-9039-43A0-AAB0-1ADE216F984F}" dt="2023-11-02T04:57:09.719" v="483" actId="11529"/>
          <ac:cxnSpMkLst>
            <pc:docMk/>
            <pc:sldMk cId="2267038628" sldId="392"/>
            <ac:cxnSpMk id="40" creationId="{465C1A9D-4AB2-CD92-C3A8-E7A1F4A942B4}"/>
          </ac:cxnSpMkLst>
        </pc:cxnChg>
        <pc:cxnChg chg="add">
          <ac:chgData name="代數白痴 顧" userId="316db6a4f7ef8138" providerId="LiveId" clId="{31385B33-9039-43A0-AAB0-1ADE216F984F}" dt="2023-11-02T04:57:19.703" v="484" actId="11529"/>
          <ac:cxnSpMkLst>
            <pc:docMk/>
            <pc:sldMk cId="2267038628" sldId="392"/>
            <ac:cxnSpMk id="42" creationId="{7D284BA8-E49F-B23B-7334-3B757FF91E25}"/>
          </ac:cxnSpMkLst>
        </pc:cxnChg>
        <pc:cxnChg chg="add">
          <ac:chgData name="代數白痴 顧" userId="316db6a4f7ef8138" providerId="LiveId" clId="{31385B33-9039-43A0-AAB0-1ADE216F984F}" dt="2023-11-02T04:57:32.671" v="485" actId="11529"/>
          <ac:cxnSpMkLst>
            <pc:docMk/>
            <pc:sldMk cId="2267038628" sldId="392"/>
            <ac:cxnSpMk id="44" creationId="{88865717-5A98-4E79-6798-7D2EE23D2F6B}"/>
          </ac:cxnSpMkLst>
        </pc:cxnChg>
        <pc:cxnChg chg="add mod">
          <ac:chgData name="代數白痴 顧" userId="316db6a4f7ef8138" providerId="LiveId" clId="{31385B33-9039-43A0-AAB0-1ADE216F984F}" dt="2023-11-02T04:58:19.516" v="493" actId="692"/>
          <ac:cxnSpMkLst>
            <pc:docMk/>
            <pc:sldMk cId="2267038628" sldId="392"/>
            <ac:cxnSpMk id="48" creationId="{D2EE547D-E0C5-B21C-9664-E1CD21078921}"/>
          </ac:cxnSpMkLst>
        </pc:cxnChg>
        <pc:cxnChg chg="add mod">
          <ac:chgData name="代數白痴 顧" userId="316db6a4f7ef8138" providerId="LiveId" clId="{31385B33-9039-43A0-AAB0-1ADE216F984F}" dt="2023-11-02T04:58:40.938" v="497" actId="692"/>
          <ac:cxnSpMkLst>
            <pc:docMk/>
            <pc:sldMk cId="2267038628" sldId="392"/>
            <ac:cxnSpMk id="50" creationId="{5495CD0C-BCA9-D65D-2368-C1B9402E67BF}"/>
          </ac:cxnSpMkLst>
        </pc:cxnChg>
        <pc:cxnChg chg="add mod">
          <ac:chgData name="代數白痴 顧" userId="316db6a4f7ef8138" providerId="LiveId" clId="{31385B33-9039-43A0-AAB0-1ADE216F984F}" dt="2023-11-02T04:58:56.613" v="500" actId="692"/>
          <ac:cxnSpMkLst>
            <pc:docMk/>
            <pc:sldMk cId="2267038628" sldId="392"/>
            <ac:cxnSpMk id="53" creationId="{8B265833-6555-9A98-9DC0-896AB7543346}"/>
          </ac:cxnSpMkLst>
        </pc:cxnChg>
        <pc:cxnChg chg="add mod">
          <ac:chgData name="代數白痴 顧" userId="316db6a4f7ef8138" providerId="LiveId" clId="{31385B33-9039-43A0-AAB0-1ADE216F984F}" dt="2023-11-02T04:59:19.141" v="504" actId="692"/>
          <ac:cxnSpMkLst>
            <pc:docMk/>
            <pc:sldMk cId="2267038628" sldId="392"/>
            <ac:cxnSpMk id="55" creationId="{66A7AE79-969C-B29E-54DE-EB4DFDD7EA1A}"/>
          </ac:cxnSpMkLst>
        </pc:cxnChg>
        <pc:cxnChg chg="add mod">
          <ac:chgData name="代數白痴 顧" userId="316db6a4f7ef8138" providerId="LiveId" clId="{31385B33-9039-43A0-AAB0-1ADE216F984F}" dt="2023-11-02T04:59:34.074" v="507" actId="692"/>
          <ac:cxnSpMkLst>
            <pc:docMk/>
            <pc:sldMk cId="2267038628" sldId="392"/>
            <ac:cxnSpMk id="58" creationId="{7F602F9F-03FC-636E-88D9-79BD3CA9D175}"/>
          </ac:cxnSpMkLst>
        </pc:cxnChg>
        <pc:cxnChg chg="add mod">
          <ac:chgData name="代數白痴 顧" userId="316db6a4f7ef8138" providerId="LiveId" clId="{31385B33-9039-43A0-AAB0-1ADE216F984F}" dt="2023-11-02T04:59:51.333" v="510" actId="692"/>
          <ac:cxnSpMkLst>
            <pc:docMk/>
            <pc:sldMk cId="2267038628" sldId="392"/>
            <ac:cxnSpMk id="60" creationId="{B15DB53E-15D6-CDCF-FBE0-5070BDB07A16}"/>
          </ac:cxnSpMkLst>
        </pc:cxnChg>
        <pc:cxnChg chg="add mod">
          <ac:chgData name="代數白痴 顧" userId="316db6a4f7ef8138" providerId="LiveId" clId="{31385B33-9039-43A0-AAB0-1ADE216F984F}" dt="2023-11-02T05:30:16.298" v="732" actId="164"/>
          <ac:cxnSpMkLst>
            <pc:docMk/>
            <pc:sldMk cId="2267038628" sldId="392"/>
            <ac:cxnSpMk id="74" creationId="{33CAB680-F6D5-DC81-F490-8A52B37E4588}"/>
          </ac:cxnSpMkLst>
        </pc:cxnChg>
        <pc:cxnChg chg="del mod">
          <ac:chgData name="代數白痴 顧" userId="316db6a4f7ef8138" providerId="LiveId" clId="{31385B33-9039-43A0-AAB0-1ADE216F984F}" dt="2023-11-02T05:52:46.653" v="3568" actId="478"/>
          <ac:cxnSpMkLst>
            <pc:docMk/>
            <pc:sldMk cId="2267038628" sldId="392"/>
            <ac:cxnSpMk id="79" creationId="{5250C1AC-C0D3-C816-F52E-FBB866FB0E25}"/>
          </ac:cxnSpMkLst>
        </pc:cxnChg>
        <pc:cxnChg chg="del mod topLvl">
          <ac:chgData name="代數白痴 顧" userId="316db6a4f7ef8138" providerId="LiveId" clId="{31385B33-9039-43A0-AAB0-1ADE216F984F}" dt="2023-11-02T05:52:49.856" v="3570" actId="478"/>
          <ac:cxnSpMkLst>
            <pc:docMk/>
            <pc:sldMk cId="2267038628" sldId="392"/>
            <ac:cxnSpMk id="80" creationId="{43172F9E-B8B5-C9FE-C1AF-95CC9FED06E6}"/>
          </ac:cxnSpMkLst>
        </pc:cxnChg>
        <pc:cxnChg chg="add del mod">
          <ac:chgData name="代數白痴 顧" userId="316db6a4f7ef8138" providerId="LiveId" clId="{31385B33-9039-43A0-AAB0-1ADE216F984F}" dt="2023-11-02T05:59:42.284" v="3737" actId="478"/>
          <ac:cxnSpMkLst>
            <pc:docMk/>
            <pc:sldMk cId="2267038628" sldId="392"/>
            <ac:cxnSpMk id="85" creationId="{5906CBA4-F29A-91A1-33A7-FB0A5380BA6C}"/>
          </ac:cxnSpMkLst>
        </pc:cxnChg>
        <pc:cxnChg chg="add del mod">
          <ac:chgData name="代數白痴 顧" userId="316db6a4f7ef8138" providerId="LiveId" clId="{31385B33-9039-43A0-AAB0-1ADE216F984F}" dt="2023-11-02T05:59:43.870" v="3738" actId="478"/>
          <ac:cxnSpMkLst>
            <pc:docMk/>
            <pc:sldMk cId="2267038628" sldId="392"/>
            <ac:cxnSpMk id="87" creationId="{AB8EE2A3-5339-F01A-3E9F-4202BC25C676}"/>
          </ac:cxnSpMkLst>
        </pc:cxnChg>
      </pc:sldChg>
      <pc:sldChg chg="delSp mod modTransition">
        <pc:chgData name="代數白痴 顧" userId="316db6a4f7ef8138" providerId="LiveId" clId="{31385B33-9039-43A0-AAB0-1ADE216F984F}" dt="2023-11-01T23:50:13.082" v="455"/>
        <pc:sldMkLst>
          <pc:docMk/>
          <pc:sldMk cId="744568522" sldId="393"/>
        </pc:sldMkLst>
        <pc:picChg chg="del">
          <ac:chgData name="代數白痴 顧" userId="316db6a4f7ef8138" providerId="LiveId" clId="{31385B33-9039-43A0-AAB0-1ADE216F984F}" dt="2023-11-01T23:43:45.034" v="1" actId="478"/>
          <ac:picMkLst>
            <pc:docMk/>
            <pc:sldMk cId="744568522" sldId="393"/>
            <ac:picMk id="3" creationId="{FA9F684A-02A3-EBC4-F980-9FD630A5C9E8}"/>
          </ac:picMkLst>
        </pc:picChg>
        <pc:picChg chg="del">
          <ac:chgData name="代數白痴 顧" userId="316db6a4f7ef8138" providerId="LiveId" clId="{31385B33-9039-43A0-AAB0-1ADE216F984F}" dt="2023-11-01T23:43:46.069" v="2" actId="478"/>
          <ac:picMkLst>
            <pc:docMk/>
            <pc:sldMk cId="744568522" sldId="393"/>
            <ac:picMk id="5" creationId="{9628855E-AB87-C247-815C-E0D08849315A}"/>
          </ac:picMkLst>
        </pc:picChg>
        <pc:inkChg chg="del">
          <ac:chgData name="代數白痴 顧" userId="316db6a4f7ef8138" providerId="LiveId" clId="{31385B33-9039-43A0-AAB0-1ADE216F984F}" dt="2023-11-01T23:43:43.760" v="0" actId="478"/>
          <ac:inkMkLst>
            <pc:docMk/>
            <pc:sldMk cId="744568522" sldId="393"/>
            <ac:inkMk id="8" creationId="{E40BE09A-9C48-C8FB-41D8-0AA7225162D1}"/>
          </ac:inkMkLst>
        </pc:inkChg>
      </pc:sldChg>
      <pc:sldChg chg="add modTransition">
        <pc:chgData name="代數白痴 顧" userId="316db6a4f7ef8138" providerId="LiveId" clId="{31385B33-9039-43A0-AAB0-1ADE216F984F}" dt="2023-11-01T23:50:13.081" v="454"/>
        <pc:sldMkLst>
          <pc:docMk/>
          <pc:sldMk cId="581641856" sldId="394"/>
        </pc:sldMkLst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15T00:12:06.5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18898 3691 523 0,'0'0'0'0,"0"0"137"0,0 0-19 16,0 0-22-16,0-60 23 15,10 49-34-15,-4 4 22 0,-2 0-48 16,-2 5 25-16,-2 1-21 0,0 1 3 15,4 0-19-15,-4 6-22 0,11 6 33 16,-5 4-1-16,0 4-13 16,7 3-2-16,-5-1-15 0,6-6-9 15,1-3 7-15,1-5-13 0,7-6-3 16,0-2 18-16,6-11-12 0,2-6-2 16,0-7 8-16,4 1-19 15,-4 0-3-15,-4 5 2 0,-4 6 7 16,-1 3-10-16,-3 5 4 0,-3 3 1 15,3 4-7-15,-2 4 8 0,-1 4 3 16,3 0-9-16,-3-1 4 0,-3 0 8 16,3-2-11-16,-3-1 2 0,-1-3 12 15,0 0-10-15,-1-4 9 0,5-1-9 16,3-3-2-16,4-5 8 16,1-1-8-16,1-1-2 0,0 6 2 15,-2 2-2-15,-5 3-3 0,3 0 8 16,-2 1-3-16,3-1-7 0,-1 0 12 15,2 0-5-15,-5-4-5 0,3-3 8 16,0 0-2-16,-5 1-7 16,-7 1 10-16,3 2-4 0,-4 3-7 15,0 2 12-15,1 5-10 0,1 4 0 16,5 2 8-16,-3 3-4 0,7-3-3 16,1-1 6-16,9-7-1 0,4-5-5 15,9-9 6-15,7-10 0 16,7-7-6-16,6-2 6 0,-4 2-6 15,-8 5-18-15,-9 7 18 0,-12 8-18 16,-6 6-19-16,-7 5-30 0,-6 6-135 16,5 2-17-16,1-4-133 0</inkml:trace>
  <inkml:trace contextRef="#ctx0" brushRef="#br0" timeOffset="1255.87">5184 11789 967 0,'0'0'0'0,"0"0"287"0,0 0-156 16,0 0-16-16,0 0-63 16,0 0-15-16,0 0 7 0,50-86-9 15,-15 47-8-15,4 0-17 0,-3 4-13 16,-3 6 6-16,-11 8 2 0,-1 5-17 16,-9 6-6-16,1 3-19 0,-9 4-4 15,0 1-10-15,2 1-36 16,-4 1-29-16,-2 0-11 0,0 0-76 15,-10 0-42-15,2 0-108 0,-9 0 33 16</inkml:trace>
  <inkml:trace contextRef="#ctx0" brushRef="#br0" timeOffset="1448.1">5358 11494 754 0,'0'0'0'16,"0"0"308"-16,0 0-223 0,0 0 3 15,0 0-19-15,48-60-41 0,-28 51-8 16,3 5-13-16,-2 2-12 0,-5 2 10 15,-6 3-2-15,1 7-5 0,-5 1 4 16,-6 3 3-16,0-1-4 0,0-3 20 16,-2 0 12-16,-4 1-5 15,-3-2 10-15,5 1-2 0,-2-1-26 16,4 4 1-16,-4-1-8 0,6-1-6 16,0 0-2-16,0-5-63 0,4-3-53 15,0-3-82-15,0-10-227 16,5-9-241-16</inkml:trace>
  <inkml:trace contextRef="#ctx0" brushRef="#br0" timeOffset="2001.22">5699 11198 1219 0,'0'0'0'0,"0"0"120"0,0 0-80 15,0 0 35-15,62-31-15 0,-31 17-42 16,4 0-10-16,-6 1-5 0,-4 1-6 16,-4 2-49-16,-3 3-6 15,-14 3-18-15,7 3-6 0,-11 1-44 0,0-1-8 16,-6-1-9-16,-3 0-50 15,-9 1 64-15,7 0 53 0,-5-1 29 16,-3-7 2-16,9-1 5 0,-5-4 24 16,9 2 32-16,4 4 68 0,0 3 30 15,2 1 24-15,0 4 12 16,0 0-12-16,0 4-80 0,0 9-7 16,6 10 21-16,-4 6-25 0,0 6-6 15,0 2-1-15,0 1-26 0,-2-2-4 31,0-7-7-31,-2-4-6 0,0-8-76 0,0-6-36 0,0-2-26 0,-4-6-21 16,-4-3-62-16,1-4 38 16,-3-5 22-16,4-1 152 0,-3 1 24 15,5 3 61-15,2 1 96 0,2 4-36 16,2 1 23-16,0 4-30 0,0 7-69 16,2 7 16-16,4 5-15 15,5-1-38-15,-5 3-4 0,2 1-9 0,2-1-11 16,-3-1 8-16,-1-4-2 15,2-4-3-15,-2-6-114 0,-6-6-29 16,0-4-22-16,0-3-34 0,0-8-40 16,0-3 190-16,0-3-110 0</inkml:trace>
  <inkml:trace contextRef="#ctx0" brushRef="#br0" timeOffset="2183.04">5823 11344 354 0,'0'0'0'0,"0"0"403"15,0 0-244-15,0 0-50 0,68-69-18 16,-45 56-21-16,2-2-55 0,0 4-6 15,-5 3-13-15,-1 6-10 0,-7 3 13 16,3 10-6-16,-5 7 1 0,-2 5 11 16,-3 3 3-16,-1 5-7 15,-4 0 16-15,0-2 2 0,0 0-13 16,-4-2 1-16,-1-4-5 0,-3-8-4 16,4-5-83-16,2-7-111 15,-4-3-54-15,-5-7-113 0</inkml:trace>
  <inkml:trace contextRef="#ctx0" brushRef="#br0" timeOffset="2322.29">5914 11337 728 0,'0'0'0'0,"0"0"245"15,0 0-209-15,0 0 30 16,6 68-4-16,-2-40-32 0,1-3-3 0,3-1-16 16,-4-6-16-16,-2-4-1 15,2-4-77-15,-4-5-92 0,0-3-44 16,-4-2-229-16</inkml:trace>
  <inkml:trace contextRef="#ctx0" brushRef="#br0" timeOffset="2510.32">5732 11635 867 0,'0'0'0'16,"0"0"258"-16,0 0-174 0,0 0-9 15,0 0 11-15,66-10-5 16,-29-12-40-16,13-2-5 0,4-1-19 15,2-4-19-15,2 8 4 0,-9 6 12 16,-5 8-20-16,-5 7-48 0,-8 3 23 16,-4 1-18-16,-5 0-109 0,-3-4-74 15,-4-11-183-15</inkml:trace>
  <inkml:trace contextRef="#ctx0" brushRef="#br0" timeOffset="9037.42">3291 11821 37 0,'0'0'0'0</inkml:trace>
  <inkml:trace contextRef="#ctx0" brushRef="#br0" timeOffset="9657.31">3291 11821 135 0,'-6'56'0'15,"6"-54"140"-15,2-1-113 0,-2 0-18 16,4 0 1-16,-2 0-8 16,-2 1-2-16,2 0 0 0,-2-2 5 15,0 0 8-15,0 1 43 0,0 2-1 16,2 1-110-16,-2-1 110 0,0 2 156 16,0-4-126-16,0-1-1 0,0 0-10 15,0 0 1-15,0 0-10 16,0 0-39-16,0 0-13 0,0 0 13 15,0 0-8-15,0 0 5 0,0 1 18 16,0 0-9-16,0-1 0 0,0 0 22 16,0 0-9-16,0 0-8 0,0 0 11 15,0 0-20-15,0 0-8 16,0 0 9-16,0 0-19 0,0 0-8 0,0 0 14 16,0 0-15-16,0 0-2 15,2 0 2-15,2 0 14 0,0-3-3 16,3-2 34-16,-1 0-30 0,0 0-9 15,4-2 13-15,-3 1-2 0,1-1-4 16,2-2 7-16,0-3-21 16,5-1 0-16,4-3 0 0,-5-3 15 15,7-1-19-15,-3-1 8 0,1 3 1 16,2 3-11-16,-9 4 12 0,0-1-4 16,1 4-9-16,-3 0 14 0,0 3-8 15,3-2-5-15,-1 1 12 16,1 2-5-16,1 0-8 0,-4-1 14 15,5 3-8-15,-5-1-4 0,3 0 10 16,1-1-4-16,-1-1-8 0,3 2 14 16,-1 1-7-16,1 0-5 0,1 0 10 15,3 1-4-15,1 1-8 0,-2-1 14 16,-1 1-6-16,-1 0 0 0,-3-1 10 16,-8 1-11-16,-1 0 0 15,-1 0 0-15,-2 1 13 0,-2-1-11 16,2 1 16-16,-2-1-8 0,0 0-6 15,0 0 9-15,0 0-13 0,0 0 0 16,0 0-4-16,0 0 2 0,0 0-61 16,0 0 0-16,-4 0-43 15,4-1-7-15,-4-1-49 0,1-3-26 16,1 2-97-16,0-1-131 0</inkml:trace>
  <inkml:trace contextRef="#ctx0" brushRef="#br0" timeOffset="10104.85">3814 11494 879 0,'0'0'0'0,"0"0"357"15,0 0-248-15,0 0-33 0,0 0-27 16,0 0-39-16,0 0-4 0,0 0 29 16,12 8 5-16,-1-4-7 15,-1 1 16-15,2 2-12 0,1-1-13 16,-3-1 15-16,5 2-19 0,-3-1-7 15,2-1 11-15,-1 3-13 0,1-2-8 16,-1-1 18-16,1 0-15 0,-4-1-7 16,-1-1 2-16,-5-2 15 15,-2 0-13-15,0-1 12 0,-2 2-10 16,0-2-6-16,2 0 2 0,-2 0 19 16,0 0-21-16,0 1 2 0,0 1 14 15,-4 3-17-15,2-1 4 16,0 0 3-16,0 2-5 0,-2-1 0 15,-3-1 0-15,5 0-5 0,0 0 10 16,-2 3-3-16,0-2-6 0,-4 5 8 16,-3 0 0-16,7 3-5 0,-8 0 2 15,2 0 4-15,-1 0-5 16,1 0 0-16,0 1 6 0,1-3-8 16,3 0 4-16,2-3 0 0,-2-1-10 15,4-3-9-15,2-3-32 0,0-1-47 16,0 0-49-16,4-4-11 0,4-4-6 15,-4 1-89-15,0-3-59 0,0 4-40 16</inkml:trace>
  <inkml:trace contextRef="#ctx0" brushRef="#br0" timeOffset="16640.21">12138 11506 371 0,'0'0'0'0,"0"0"447"0,0 0-304 16,0 0-32-16,0 0-33 0,0 0-5 15,0 0-14-15,0 0-20 16,-2 2 1-16,2-2-5 0,2 2-30 0,-2-2 1 16,0 0 15-16,0 0-16 15,0 0 8-15,0 0 21 0,2-2-5 16,-2 2 18-16,2-1 15 0,0 1-25 15,-2 0 0-15,0-3 6 0,2 1-22 16,3-5 2-16,-3 0 5 0,6-1-27 16,-2-3 2-16,2 0 15 15,1-1-21-15,1-1 3 0,2 1 0 16,3-3 10-16,3 1-13 31,1-1 6-31,2 0 2 0,-1 0-8 0,5 2 6 0,-2-2-1 0,2 4-7 16,-5 0 10-16,3 0-2 0,-2 0-8 15,-3 4 10-15,-1 1-4 0,2 2-6 16,-3 2 10-16,-4 2-5 0,5 0-6 16,-3 0 12-16,1 4-8 0,1-1-4 15,-7 2 12-15,5 0-4 16,-3-2-8-16,1 0 12 0,-6-1-4 16,2 2-8-16,-1-4 12 0,-5 1-6 15,0-1-3-15,-2 1 6 0,0-1-1 16,0 0-6-16,0 0 8 0,0 0-8 15,0 0-38-15,2 0 23 16,-2 0-38-16,0 0-36 0,0-1 5 0,0-2-25 16,0-1-78-16,-2-2-2 15,2 0-90-15,-2 0-66 0</inkml:trace>
  <inkml:trace contextRef="#ctx0" brushRef="#br0" timeOffset="17249.5">12628 11155 652 0,'0'0'0'0,"0"0"274"0,0 0-151 16,0 0-15-16,0 0-39 0,0 0-26 15,0 0-9-15,0 0-22 16,0 0 31-16,19 9 4 0,-15 0-22 16,2-4 3-16,2 2 8 0,-2 0-19 15,5-2 8-15,1 2 4 0,-4 0-21 16,1-1-3-16,-1 0 12 0,0 0-16 15,-4-3 2-15,5 2 21 0,-9-3-18 16,2-1 5-16,2 2 9 16,-4-2-20-16,2 0 0 0,-2-1 0 15,0 0 14-15,0 0-14 0,0 0 0 16,0 0 12-16,0 0-14 0,0 0 4 16,0 0 10-16,0 0-11 15,0 0 21-15,0 0-20 0,0 0 3 16,0 0 19-16,-2 0-17 0,-2 2 1 15,0 4 8-15,-7 2-21 0,3 1 3 16,-2 1 4-16,-1 0 17 0,1 4-12 16,0-2 22-16,1-1-22 0,-1-1 0 15,2-1 17-15,4-3-25 0,-3-1-3 16,7-1 8-16,-2-4 3 16,2 0-13-16,0 0 12 0,0 0-9 15,0 0-5-15,0 0 16 0,0 0-13 16,0 0-1-16,2 0 12 0,-2 0 0 15,0 0-12-15,0 0 12 0,0 0-2 16,0 0-10-16,0 0 12 0,3 0-6 16,-3 0-6-16,0 0 12 15,0 0-6-15,0 0-6 0,0 0 12 16,0 0-5-16,0 0-9 0,0 0 15 16,0 0-14-16,0-1-36 0,0-1 33 15,4 1-29-15,-2-1-12 16,-2-1 9-16,0 2-55 0,0-3-26 15,2 0 4-15,4-2-75 0,-6-4-282 16</inkml:trace>
  <inkml:trace contextRef="#ctx0" brushRef="#br0" timeOffset="33387.15">13908 14025 850 0,'0'0'0'0,"0"0"450"0,-5 2-336 15,14 0-41-15,1 2-2 0,11 0-12 16,1 1-30-16,5-1-29 0,-2-2 0 15,0 2 16-15,-2-1-21 0,-7 2 10 16,-3 0-2-16,-9 2-5 0,-4 2 0 16,0 5 6-16,-15 4-3 15,-1 2 8-15,-3 0-6 0,-2 0-6 16,1-2 6-16,-1-3 1 0,7-1-7 16,5-7 6-16,7-3 2 0,2-4-7 15,0 0 3-15,0 0-5 16,9-2-19-16,5-5 31 0,-2-3-6 15,3 0-4-15,4 1-2 0,-9 4 4 16,2 5 0-16,1 0-14 0,-1 0 10 16,-2 6-4-16,-1 2 8 0,-7 4 0 15,-2 4 0-15,0 3 4 16,-9 1 4-16,-1 2-13 0,-2-2 10 0,-1-2 10 16,-1 0-18-16,4-3 6 15,-3-4 3-15,5-4-8 0,2-4 3 16,2-3-5-16,1 0-58 0,3-1-9 15,0-6-63-15,7-2-17 0,-1-1-47 16,2-2-66-16,0-2-100 0</inkml:trace>
  <inkml:trace contextRef="#ctx0" brushRef="#br0" timeOffset="33700.81">14267 14037 1119 0,'0'0'0'16,"0"0"200"-16,0 0-126 0,0 0 31 16,0 0-60-16,0 75-13 0,0-52-8 15,2 0-21-15,2-2 6 0,1-4-4 16,-1-5-10-16,4-1 10 0,4-5-6 16,-1 0-3-16,1-3 5 15,1 0 6-15,-1-1-10 0,7-1 6 16,-5 0 5-16,0 0-11 0,-1 2 6 15,-5 3-2-15,-2 1-7 0,-4 0 12 16,-2 4-3-16,-8 6 18 0,-4 2 11 16,-1 3 3-16,-5 3-14 15,-1-4 4-15,1-1-11 0,1-4-16 16,0-3 4-16,5-3 3 0,2-2-5 16,4-7-70-16,-3-1-17 0,5-1-51 15,2-10-6-15,2-2-118 0,0-2-106 16,0-8-175-16</inkml:trace>
  <inkml:trace contextRef="#ctx0" brushRef="#br0" timeOffset="33894.18">14245 14059 1093 0,'0'0'0'15,"0"0"363"-15,0 0-286 0,0 0-37 16,0 0 8-16,0 0-3 0,66-1-18 15,-33-2-17-15,-4-4-13 0,-2 1 6 16,-1-2-6-16,-9 3-51 0,0 2-23 16,-5 0-15-16,-6 1-21 15,-6-3-23-15,0 3-129 0,-4-3-86 16</inkml:trace>
  <inkml:trace contextRef="#ctx0" brushRef="#br0" timeOffset="34268.08">14486 13759 1191 0,'0'0'0'16,"0"0"267"-16,0 0-220 0,0 0-5 16,0 0-15-16,0 0-34 0,0 0 12 15,0 0 3-15,9 70-16 0,1-54 14 16,-2-3-5-16,7 1-2 0,-5-6-3 15,2-3 9-15,1-1-10 16,-1-4 5-16,3-2 7 0,-1-6-8 16,1-6 2-16,-9-4 22 0,4-2-19 15,-4-2 15-15,-6 3 4 0,0 4-4 16,-4-2 15-16,-10 2 0 0,3 1-16 16,-5 3 13-16,-3 4 3 0,5 4-21 15,-1 2 5-15,1 1-11 16,6 3-14-16,-1 3 9 0,5 3-5 15,2-1-48-15,2-3 5 0,0 3-46 16,6-3-20-16,3-2-3 0,-7 3-60 16,4-1-72-16,-4 0-118 0</inkml:trace>
  <inkml:trace contextRef="#ctx0" brushRef="#br0" timeOffset="54739.78">11743 9016 216 0,'0'0'0'0,"0"0"109"16,0 0-44-16,0 0-9 0,0 0 9 15,0 0-4-15,0 0-122 0,0 0 122 16,-4-12 43-16,4 12-9 0,0-2-38 16,-2 1 4-16,2 1 25 0,-2 0-23 15,2 0 8-15,0 0-14 16,0 0-16-16,0 0-2 0,0 0-3 15,0 0-6-15,0 0 12 0,0 0-11 16,0 0-2-16,0 0 16 0,0 0-8 16,0 0-2-16,0 0 2 0,0 0-6 15,0 0-11-15,0 2 9 16,2 1 5-16,0 0-9 0,2-1-4 0,-2 3-15 16,5-2 3-16,-3-1 10 15,2 1-12-15,0-2-3 0,0 1 10 16,1-1-12-16,-3 2 1 0,2-3 11 15,0 0-13 1,0 0 3-16,-2 0 11 0,3 0-9 0,1 0-1 16,-2 0 12-16,0 0-13 0,3 0-2 15,-1-2 11-15,0 0-16 0,-2-3 3 16,0 2 0-16,1-2 9 0,-1-1-7 16,0 1 11-16,0-1-18 0,0-2 6 15,1-1 12-15,-3 1-18 0,2 1 3 16,0 0 4-16,-4 2-1 15,2-3-1-15,1 2 0 0,-3 0 4 16,-2 0-5-16,2-1 2 0,4 4-1 16,-6-1 0-16,0 0 0 0,0 1 3 15,2-1-3-15,-2-1 0 0,2 2 1 16,0-2-2-16,0-1 2 0,0 0-2 16,0 2 1-16,-2 4 0 15,0-1 1-15,2 1-2 0,-2 0 2 16,2 0-1-16,-2 0 0 0,0 0 0 15,0 0 2-15,0 0-5 0,0 0 6 16,0 0-6-16,0 0 1 0,0 0 4 16,0 0-4-16,0 0-1 15,0 0 5-15,0 0-4 0,0 0-1 16,0 0 5-16,0 0-4 0,0 0-9 16,0 0 9-16,0 0-28 0,0 1 3 15,0 1 3-15,0 4-41 0,-2-3-3 16,2-1-33-16,0 1-75 15,0 2-1-15,0-2-110 0,-2 4-338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15T00:19:25.0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11214 13415 82 0,'0'0'0'0,"0"0"78"0,0 0-57 15,0 0-1-15,0 0-12 0,0 0-1 16,0 0-4-16,0 0 4 0,0-5 5 15,0 5-9-15,0 0-4 0,0 0 2 16,2 0 0-16,-2 0-4 0,0 0 6 16,0 0-5-16,0 0 0 15,2 0 4-15,-2 0-4 0,0 0-15 16,4 1 7-16,-2 0-12 0,1 1 9 16,-1-2 4-16,-2 0-9 0,0 0-4 15,0 0 18-15,0 1 1 0,0 1 2 16,0-2 2-16,2 1 0 15,-2-1-2-15,2 3 2 0,0-2 0 16,-2-1-3-16,0 0 4 0,0 0-4 16,0 0-62-16</inkml:trace>
  <inkml:trace contextRef="#ctx0" brushRef="#br0" timeOffset="1970.77">12049 11360 596 0,'0'0'0'0,"0"0"172"0,-2-7 50 0,2 6-93 16,0 0-12-16,0 1-50 15,0 0 7-15,0 0-20 0,0 0-27 16,0 0 3-16,0 0-23 0,0 0 3 16,0 4 10-16,0 4-14 0,0 4 45 15,0 5-3-15,-2 2-28 0,-2 3 4 16,0 2 12-16,-4-3-27 0,-3 3 4 15,1-3 10-15,0-3-18 16,-1 1 4-16,-1-1 13 0,6-3-20 16,-7-3 4-16,5-3 16 0,2-3-25 15,2 0 5-15,2-4 16 0,2-1-24 16,0-1 8-16,0 0 14 0,0 0-19 16,0 0 6-16,0 0 22 15,0 0-25-15,2 0 0 0,-2 0 30 16,0 0-26-16,0 0 6 0,0 0 10 15,0 0-19-15,0 0 2 0,0 0 14 16,0 0-23-16,0 0 4 0,0 0 4 16,0 0 0-16,8-1-4 15,-6 1 4-15,4-1 4 0,2 1-8 16,1-1 4-16,5 1 5 0,-1 0-6 16,7 0 17-16,-1 3-23 0,4 3 3 15,3 2 4-15,-3-2 0 0,6 2-25 16,-10-1-16-16,-3-2-130 15,-3 0-92-15,-9-5-194 0</inkml:trace>
  <inkml:trace contextRef="#ctx0" brushRef="#br0" timeOffset="11402.16">11260 10805 403 0,'0'0'63'0,"0"0"23"0,0 0 9 15,0 0 6-15,0 0-8 0,0 0-10 16,0 0 0-16,0 0-9 0,0 0-16 16,-7-5 9-16,7 5-16 0,0 0-11 15,0 0 2-15,0 0-17 0,0 0-2 16,0 0 15-16,0 0-14 15,0 0 0-15,0 0 21 0,0 0-14 16,0 0 1-16,0 0 11 0,0 0-19 16,0 0-3-16,0 0 11 0,0 0-23 15,0 1-1-15,0-1 14 16,0 0-24-16,0 0 3 0,0 0 14 0,0 0-20 16,0 0 1-16,0 0 8 15,0 0-1-15,0 0-6 0,-2 0 6 16,2 0 2-16,-2 0-6 0,2 0 2 15,0 0 8-15,0 0-11 0,0 0 4 16,-2 0 7-16,2 0-10 0,0 0 2 16,-2-1 7-16,2 1-12 15,-4 0 8-15,2-1-2 0,-4 1-8 16,2-1 12-16,-3 0-6 0,-1-2-5 16,4 3 10-16,2 0-6 0,-2 0-2 15,2 0 6-15,2 0 1 0,0 0-5 16,0 0 2-16,-2 0 13 15,2-1-16-15,0 0 4 0,0 1 7 16,0 0-12-16,0 0 6 0,0 0 2 16,0 0-7-16,0 0 4 0,0 0 16 15,0 0-14-15,0 0 18 0,0 0-21 16,0 0 2-16,0 0 18 0,0 0-17 16,0 0-1-16,0 0 20 15,0 0-26-15,0 0 6 0,0 0 15 16,0 0-23-16,0 0 4 0,0 0 2 15,0 1 6-15,0-1-13 0,0 0 12 16,0 0-6-16,0 0-5 0,0 0 10 16,0 0-5-16,0 0-5 15,0 0 10-15,0 0-4 0,0 0-6 16,0 0 10-16,0 0-4 0,0 0-3 16,-4 0 4-16,-3 0 3 0,3-3-10 15,0 3 10-15,-2-1-6 0,4 1-3 16,0 0 8-16,-2 0-3 15,2 0-6-15,-1 0 10 0,1 0-3 16,2 0-8-16,0 0 12 0,0 0-6 16,-2 0-6-16,2 0 12 0,0 0-5 15,2 0-9-15,5 0 16 0,1 3-16 16,6 3 2-16,7 6 10 0,4 0 0 16,0 0-7-16,1 3 6 15,1-2 2-15,-2 2-6 0,-2-2 2 16,-9-2 3-16,1-1-7 0,-11-6 6 15,0 0-3-15,-2-1-3 0,-2-3 6 16,0 2-6-16,0-2-86 0,0-3-19 16,0-10-200-16,-4-7-348 15</inkml:trace>
  <inkml:trace contextRef="#ctx0" brushRef="#br0" timeOffset="12160.82">12963 10313 457 0,'0'0'74'0,"0"0"22"0,0 0 3 16,0 0 15-16,0 0-9 0,0 0-10 16,0 0-19-16,0 0-9 15,0 0 11-15,-21 5 6 0,21-5-22 16,0 0 10-16,0 0-10 0,0 0-18 16,0 0 3-16,0 0-18 0,0 0-9 15,0 0 11-15,0 0-26 0,-6 1-3 16,4 2 12-16,0-1-20 15,0 2 4-15,0-3 4 0,0 1 6 16,2-2-6-16,-2 1 17 0,2-1-16 16,-2 1 5-16,2 1 19 0,-2-2-14 15,2 1 4-15,-7 0 19 0,7-1-20 16,0 0 0-16,0 0 18 0,0 0-22 16,0 0-6-16,0 0 11 15,0-2-20-15,9-7-2 0,1-5 10 16,11-8 0-16,5-6-8 0,5 1 6 15,3-1 2-15,-8 6-4 0,-3 2 24 16,-4 9-28-16,-15 8-2 0,-4 3 10 16,0 0-5-16,-4 1-9 15,2 1-3-15,0 2-68 0,-5 8-86 16,-3-2-103-16,-2-2-434 0</inkml:trace>
  <inkml:trace contextRef="#ctx0" brushRef="#br0" timeOffset="14431.18">11346 9139 452 0,'0'0'96'0,"0"0"-6"15,0 0 2-15,0 0 19 0,0 0-21 16,0 0-20-16,0 0-1 0,0 0 1 16,0 0 14-16,0-4-5 0,0 4-17 15,0 0-2-15,0 0-23 0,0 0-17 16,2 0 3-16,3 3 5 15,3 2 15-15,0-1-1 0,0 3-12 16,5-2 0-16,-7-2 10 0,2-2-15 16,3-1 2-16,-3 0 13 0,6 0-18 15,3-1-3-15,-3-4 6 0,5-2-19 16,0-2 1-16,-3-1 8 0,1 0-18 16,-3-2 6-16,-1 2 9 15,-3 1-16-15,0-1 5 0,-2 2 10 16,-1 1-16-16,-1-2 7 0,0 0 10 15,0 4-14-15,-2-1 0 0,3 3 4 16,-7 3-3-16,0-1-1 16,0 1 4-16,0 0-4 0,0 0-74 15,0 5 19-15,0 2-30 0,0 2-17 16,0 0-19-16,0 0-107 0,0 0-14 16,-5-2-123-16</inkml:trace>
  <inkml:trace contextRef="#ctx0" brushRef="#br0" timeOffset="14735">11599 9344 751 0,'0'0'175'0,"0"0"-43"16,0 0 9-16,0 0-40 0,0 0-20 15,0 0-23-15,0 0-20 0,0 0-9 16,-21 52-1-16,9-22 1 0,-1-2 9 16,3-2-21-16,-1-4-9 15,1-2 10-15,6-2-16 0,2-4-4 16,2-4 4-16,-4-3-4 0,4-3-21 16,-2-1-14-16,2-2-51 0,0-1-20 15,0 0-10-15,2-5-40 0,2-1 41 16,-4-4-96-16,0 3-36 15,0-2 56-15</inkml:trace>
  <inkml:trace contextRef="#ctx0" brushRef="#br0" timeOffset="14921.62">11504 9458 485 0,'0'0'162'0,"0"0"33"16,0 0-34-16,0 0-17 0,0 0-4 16,0 0-42-16,0 0-15 15,0 0-24-15,0 0-24 0,16-3 53 16,3 11-12-16,-5 2-33 0,7 0 0 15,-3 0-16-15,-1 0-16 0,-3 0 2 16,1-3-14-16,-7 0-2 0,-2-2 6 16,-4-2-6-16,-2-3-47 15,0 0 7-15,0 0-41 0,0-4-19 16,2-6 7-16,-2-2-154 0,3-1-45 16,-3-1-191-16</inkml:trace>
  <inkml:trace contextRef="#ctx0" brushRef="#br0" timeOffset="15281.66">12045 9296 713 0,'0'0'138'0,"0"0"15"16,0 0-15-16,0 0-13 15,0 0 1-15,0 0-23 0,0 0-31 16,0 0 3-16,0 0-39 0,-27 24-11 16,13-7 11-16,1 2-19 0,1 2-16 15,2-1 8-15,-1 2-8 16,1-5-2-16,2-4-1 0,4-1 1 15,-1-6-87-15,3 0 32 0,2-4-41 16,0-2-23-16,0 0-31 0,0-2-56 16,0-5-6-16,0-2-59 0,0-1-123 15</inkml:trace>
  <inkml:trace contextRef="#ctx0" brushRef="#br0" timeOffset="15421.79">11923 9360 844 0,'0'0'204'0,"0"0"-51"15,0 0-15-15,0 0-28 0,0 0 4 16,0 0 8-16,68 15-51 0,-49-2-8 16,2-2-30-16,1 1-32 15,-3-1 8-15,-5-1-14 0,-1-2-47 16,-7-1-24-16,0-5-99 0,-6-1-73 16,0-1-264-16</inkml:trace>
  <inkml:trace contextRef="#ctx0" brushRef="#br0" timeOffset="18797.14">12202 13446 522 0,'0'0'96'0,"0"0"-23"15,0 0 4-15,0 0 20 0,0 0-29 16,0 0-27-16,0 0 12 0,0 0-24 16,0 0 1-16,-64 38 30 0,43-35-18 15,-1-1 2-15,-5-2 15 0,0 0-19 16,2-5 2-16,5-4 15 15,5-8-19-15,3 0-5 0,12-3 10 16,0-9-25-16,2 0 3 0,18-4 8 16,3-1-35-16,10 3 3 0,4 5 6 15,7 5-4-15,1 8-5 0,-1 13-3 16,-9 8-38-16,-8 20-20 0,-15 11-121 16,-12 2-249-16</inkml:trace>
  <inkml:trace contextRef="#ctx0" brushRef="#br0" timeOffset="19576.91">14203 13445 907 0,'0'0'154'0,"0"0"-51"16,0 0-31-16,0 0 20 0,0 0-46 16,-47 35-18-16,34-29 10 0,-3 2-28 15,-1 0-5-15,1 1 16 0,-3-2-18 16,-4-3-3-16,3-2 0 0,1-2 37 15,2-3-18-15,5-9 24 16,2-9-20-16,-1-10-10 0,9-8 4 16,2-3-16-16,13-1 10 0,9 3 32 15,3 0-36-15,8 1-11 0,2 5 8 16,7 7 2-16,-1 8-13 0,1 15 14 16,-5 13-14-16,-12 21-81 15,-15 15-86-15,-12 2-310 0</inkml:trace>
  <inkml:trace contextRef="#ctx0" brushRef="#br0" timeOffset="20909.68">11586 13962 1092 0,'0'0'126'0,"0"0"37"16,0 0-44-16,0 0-63 15,0 0 20-15,0 0 6 0,85-57-45 16,-54 56-17-16,-4 1-1 0,-6 7-20 16,-9 5-2-16,0 3 6 0,-10 4 4 15,-2-1-11-15,-6 4 8 16,-8 2 4-16,-7-2-8 0,-4 0 0 15,0-3 6-15,3-3-10 0,-1-7 8 16,13-1 6-16,-3-6-10 0,9-2 0 16,4 2 17-16,0-2-21 0,0 0 5 15,8 0-3-15,7 0-13 0,1 0 19 16,7-2-3-16,-8 5-10 0,3 4 14 16,-1 0-10-16,-3 4-4 15,-3 3 14-15,-5 1-10 0,-6 2-9 16,-4 1 22-16,-9 2-10 0,-3-2-2 15,-1-1 8-15,-4-1 0 0,1-4-8 16,1-5 8-16,3-4 0 0,1-3-10 16,7-2-1-16,-2-7-49 15,7-7-48-15,3-1-38 0,7-1-30 16,3 0-78-16,9 0-225 0</inkml:trace>
  <inkml:trace contextRef="#ctx0" brushRef="#br0" timeOffset="21196.84">11952 14030 1034 0,'0'0'104'0,"0"0"7"0,0 0 21 16,0 0-56-16,-21 64-34 16,21-44 5-16,0-1-6 0,7 0-1 15,3-1 6-15,4-4-25 0,5-1-10 16,-2-3 13-16,5 1-18 0,-3-3-6 15,-7 0 0-15,-1 0 8 0,-11 1-12 16,0 0 8-16,-7 5 1 0,-9 1-7 16,-3 0 4-16,-5 4-1 15,-3-3-13-15,-6 0-3 0,2-5-22 16,4-1-25-16,0-6-20 0,6-2-36 16,5-4-80-16,3-14-230 15</inkml:trace>
  <inkml:trace contextRef="#ctx0" brushRef="#br0" timeOffset="21327.9">11936 14046 1291 0,'0'0'182'16,"0"0"-117"-16,0 0-18 0,0 0 7 16,0 0-45-16,70-9-18 15,-37 1-91-15,-2 1-62 0,-6-4-160 16,-9 2-493-16</inkml:trace>
  <inkml:trace contextRef="#ctx0" brushRef="#br0" timeOffset="21591.85">12210 13911 1133 0,'0'0'97'0,"0"0"40"15,0 0-56-15,9 70-24 0,3-58-25 16,5-4-27-16,1-3-8 0,5-6 6 16,-2-2 3-16,-1-7-8 0,-5-3-12 15,-7-2 9-15,-6-2 0 0,-2 2 10 16,-8-2 6-16,-9 2-10 0,-5 5 9 16,-1 5-9-16,-8 5-2 15,8 1-52-15,11 7-99 0,-5-1-178 16</inkml:trace>
  <inkml:trace contextRef="#ctx0" brushRef="#br0" timeOffset="41958.18">16957 7889 933 0,'0'-11'0'0,"0"1"309"0,6 5-199 15,-4 3-11-15,-2 2-39 0,0 0-6 16,2 2-17-16,4 9-28 0,-2 7 53 15,0 8 11-15,-4 8-41 0,0 5 0 16,0 2-10-16,5-4-20 0,-5-2 9 16,0-5-6-16,2-3-10 31,0-4 8-31,0-7-7 0,2-2-97 0,0-5-17 0,-2-4-61 0,8-5-50 16,-3-6-119-16,-1-8-361 0</inkml:trace>
  <inkml:trace contextRef="#ctx0" brushRef="#br0" timeOffset="42360.18">17366 7880 1221 0,'0'0'0'0,"0"0"223"16,0 0-193-16,0 0 4 0,45-65 0 16,-41 57-28-16,-4-5 5 15,-6 4-1-15,-4 2-12 0,-9 4 4 16,-3 2 8-16,-5 1-15 0,0 7 10 15,-4 4 1-15,4 3 2 0,4 1 22 16,3 0 11-16,9-1-23 16,1 0 5-16,8 1-7 0,2 2-17 15,10-2 2-15,3 6 24 0,7-1-24 16,3-1 9-16,4 2-3 0,4 3-13 16,-4-2 11-16,-2-1 1 0,-3 1-12 15,-5 2 10-15,-11-1-3 0,-6 0-2 16,-2 1-5-16,-13-3 8 15,3-4-4-15,-9-2 3 0,-1-6 3 16,-1-5-8-16,0-4 7 0,0-4 1 16,5-11-8-16,1-3 0 0,9-3 1 15,4-3-8-15,4-1 11 0,4 3 0 16,8-1 0-16,5 2-21 16,6-1 2-16,2 2-14 0,-3 3 14 15,3 5-10-15,4 0-34 0,-4 2-3 16,0 3-35-16,-1-1-14 0,-1 3-28 15,-2 1-68-15,-7-2-36 0,1 1-7 16</inkml:trace>
  <inkml:trace contextRef="#ctx0" brushRef="#br0" timeOffset="42647.68">17542 7893 669 0,'0'0'0'0,"0"0"345"0,0 0-244 15,0 0 1-15,-23 68-20 0,23-43-41 16,0 2-4-16,0 1 0 15,6-1-23-15,6-5 1 0,5-2-4 16,-3-7-16-16,7-4 9 0,2-3 2 16,0-6-11-16,-3-3 10 0,1-7 0 15,-2-5-8-15,-5-1 6 0,-6-4 14 16,-4-2-19-16,-2-2 4 16,-2 0 33-16,-2-5-24 0,-6 5 0 15,-6 1 0-15,1 5-12 0,-3 6 2 16,-5 6 44-16,2 6-49 0,-3 1 6 15,3 4-4-15,5 3-72 0,1-3 11 16,9-1-119-16,4-4-145 0,0-5-308 16</inkml:trace>
  <inkml:trace contextRef="#ctx0" brushRef="#br0" timeOffset="42915.25">17717 7658 1225 0,'0'0'0'0,"0"0"298"16,0 0-250-16,0 0 9 0,0 0-4 16,-12 72-46-16,24-60 2 0,3 1 0 15,-1-7-15-15,7-6 11 0,-2 0 0 16,-1-2-10-16,-5-5 1 0,-1-6 10 16,-6-2-12-16,0-1 12 15,-6 1 40-15,0-1-9 0,-6 2 5 16,-6 1-4-16,-3 3-26 0,-1 5 8 15,3 4-5-15,-3 1-24 0,1 5 9 16,7 2 0-16,2 0-119 0,4 3-17 16,2-3-122-16,6 1-122 15,0-3-390-15</inkml:trace>
  <inkml:trace contextRef="#ctx0" brushRef="#br0" timeOffset="43254.74">17976 7993 1409 0,'0'0'0'0,"0"0"414"0,0 0-322 16,0 0 6-16,0 0-64 15,0 0-34-15,0 0 0 0,0 0 0 16,0 0 0-16,39-5 0 0,-25 5 0 16,1 3 0-16,1-2 0 0,7 0 0 15,2-1 0-15,2 0 0 0,6-5 0 16,-4-1 0-16,-2-2 0 0,2 3 0 15,-5 0 0-15,-3 1 0 16,2 1 0-16,-11 3-145 0,5 0-85 16,-11 3-160-16,-6-2-518 0</inkml:trace>
  <inkml:trace contextRef="#ctx0" brushRef="#br0" timeOffset="44026.3">12182 14490 720 0,'0'0'0'0,"0"0"210"0,0 0-179 15,0 0-18-15,0 0-5 16,0 0-16-16,0 0-129 0,0 0-1 16,0 0-24-16,18-1-108 0</inkml:trace>
  <inkml:trace contextRef="#ctx0" brushRef="#br0" timeOffset="44416.81">14573 14734 706 0,'0'0'0'0,"0"0"41"15,0 0-41-15,0 0-726 16</inkml:trace>
  <inkml:trace contextRef="#ctx0" brushRef="#br0" timeOffset="45171.56">18583 7958 823 0,'0'0'0'0,"0"0"374"0,0 0-250 16,0 0 8-16,0 0 8 0,0 0-53 15,0 0-32-15,11-63-9 0,1 54-34 16,9 3 5-16,2 0 7 15,1 4-26-15,5 2 4 0,-6-1 11 16,-6 10-19-16,-3 1 2 0,-8 4 8 16,-6 4-4-16,0 6-1 0,-10 2 2 15,-9 5 4-15,-1 0-4 0,-5-1 11 16,0 1-19-16,-2-4 4 0,0-2 6 16,11-4-1-16,-1-3-1 15,11-2 20-15,0-4-22 0,6-3 2 16,6 0 13-16,4-3-20 0,7-2 4 15,1 0 4-15,5-4-1 0,0 0-4 16,0 0 6-16,-1-5-1 0,1 1-9 16,-4-3-1-16,-5 0-33 15,-1 1-17-15,-5-3-25 0,-2 3-53 16,4-2 0-16,-1-3-59 0,1-4-58 16,-2-3-118-16</inkml:trace>
  <inkml:trace contextRef="#ctx0" brushRef="#br0" timeOffset="45357.42">19001 7979 1044 0,'0'0'0'0,"0"0"284"0,0 0-189 15,0 0-10-15,0 0-22 0,-17 74-5 16,7-48-43-16,-2 1-9 0,-1 0 8 16,3 0-23-16,-5-4-32 15,5-4-43-15,0-4-41 0,4-7-49 16,4-4-113-16,-3-4-124 0</inkml:trace>
  <inkml:trace contextRef="#ctx0" brushRef="#br0" timeOffset="45488.23">18927 7990 1101 0,'0'0'0'0,"0"0"351"0,0 0-233 15,39 66-36-15,-23-42-29 0,-1 1-48 16,-1-5-7-16,1-2-4 15,-5-4-75-15,5-5-34 0,-7-3-60 16,2-4-62-16,-2-2-147 0</inkml:trace>
  <inkml:trace contextRef="#ctx0" brushRef="#br0" timeOffset="45843.39">19218 7936 954 0,'0'0'0'0,"0"0"317"16,0 0-198-16,68 24-50 16,-55-13-49-16,-5 3-6 0,-8-2-16 15,0 1 1-15,-2 3 2 0,-11 1 0 16,-3 0-9-16,-5-3 11 0,1-1-6 16,1-3-5-16,0-3 12 0,15-3 10 15,2-1-1-15,2-2 8 0,2-1-23 16,6 0-6-16,3-2 16 15,7-3-1-15,1-1-9 0,-2 6 4 16,1 0 0-16,1 0-7 0,-7 5 10 16,1 2-6-16,-5 4-3 0,-2 5 8 15,-6 2 0-15,0 1-3 0,-12 1 14 16,1-3-13-16,-3-1-4 16,-3-4 4-16,5-3-3 0,-3-5-35 15,5-4-52-15,2-3-88 0,6-9-100 16,2-6-423-16</inkml:trace>
  <inkml:trace contextRef="#ctx0" brushRef="#br0" timeOffset="46083.38">19520 7897 1061 0,'0'0'0'0,"0"0"352"15,0 0-258-15,-31 63 1 0,29-42-47 16,4 0-30-16,10-1-2 15,1-3-18-15,5 1-1 0,-1-5 6 16,1-1-6-16,-3 0-32 0,-1-1 26 16,-5-3-1-16,-1 0 4 0,-6-1 12 15,-2 1-6-15,-10 5 1 0,-1-1 51 16,-5 4-36-16,-7-3-11 0,0-1 10 16,0-2-17-16,3-3-10 15,-1-2-49-15,9-5-58 0,-3 0-65 16,9-9-172-16,-2-9-384 0</inkml:trace>
  <inkml:trace contextRef="#ctx0" brushRef="#br0" timeOffset="46247.66">19545 7942 1279 0,'0'0'0'0,"0"0"252"15,0 0-218-15,74-28-13 0,-51 18-20 16,4 2-2-16,-5-5-177 15,-1 3-43-15,-4-3-106 0,-7-3-149 16</inkml:trace>
  <inkml:trace contextRef="#ctx0" brushRef="#br0" timeOffset="46422.01">19731 7776 716 0,'0'0'0'0,"0"0"380"16,0 0-261-16,0 0-32 15,-9 63 17-15,20-49-50 0,1-3-11 16,3-5 17-16,3-2-19 0,3-4-10 15,2-8 4-15,-1-6-27 0,3-6-8 16,-4 1 0-16,-7-1 13 0,-5 1-14 16,-9 0 2-16,-7-3 11 15,-9 4-13-15,-9 4 2 0,-12 10-4 16,-7 10-100-16,-1 11-72 0,-1 2-255 16</inkml:trace>
  <inkml:trace contextRef="#ctx0" brushRef="#br0" timeOffset="46904.81">16905 9522 1095 0,'0'0'0'16,"0"0"269"-16,0 0-190 0,0 0-36 15,0 0 28-15,0 0 6 0,0 0-38 16,85 16-16-16,-52-16-24 0,0 0-18 16,-4 0-50-16,-7 0-28 15,-5-2-47-15,-9 2-104 0,-8 0-126 16,-4 0-145-16</inkml:trace>
  <inkml:trace contextRef="#ctx0" brushRef="#br0" timeOffset="47063.82">16919 9675 1051 0,'0'0'0'0,"0"0"322"0,0 0-173 16,89-1-67-16,-43-6-18 0,1-3-9 15,3-1-47-15,-5 5-10 0,-9-1-12 16,-1 1-74-16,-11 3-43 16,-3 0-86-16,-6-1-94 0,-7-1-121 15</inkml:trace>
  <inkml:trace contextRef="#ctx0" brushRef="#br0" timeOffset="47273.75">17484 9343 1021 0,'0'0'0'16,"0"0"260"-16,0 0-172 0,0 0-10 15,-13 85-24-15,13-56 1 0,0 3-32 16,2 1-6-16,9 0 7 15,-3-1-23-15,2-7-2 0,5 0-29 16,-1-6-47-16,-5-8-20 0,5-2-74 16,-6-9-52-16,-4 0-138 0</inkml:trace>
  <inkml:trace contextRef="#ctx0" brushRef="#br0" timeOffset="47515.39">17806 9319 1116 0,'0'0'0'16,"0"0"308"-16,0 0-235 0,0 0-30 15,0 0 21-15,0 62-9 0,0-33-24 16,0 3-19-16,2-3 1 15,2 1-11-15,7 0-3 0,-1-6 2 16,-2 1-2-16,5-5-35 0,-7-3-38 16,4-6-32-16,-6-2-54 0,1-6-125 15,-3-3-161-15</inkml:trace>
  <inkml:trace contextRef="#ctx0" brushRef="#br0" timeOffset="47898.81">18133 9323 1060 0,'0'0'0'0,"0"0"363"0,0 0-277 16,0 0-16-16,0 0 8 0,-46 72-40 15,46-49-19-15,2 4 4 16,9-4-11-16,1 2-4 0,5-3 7 16,5-4-15-16,3-4 0 0,2-5 0 15,6-5 6-15,-4-4-6 0,-4-4 0 16,0-8-1-16,-7-4-4 16,-1-3 9-16,-9-1-3 0,0-3-2 15,-8 1 2-15,0-7 28 0,-12 4-11 16,-5-2 8-16,1 5-15 0,-5 5-8 15,-2 7 5-15,1 7-9 0,3 3-9 16,3 1-38-16,7 6-39 0,5-1-100 16,4-1-138-16,2-4-230 15</inkml:trace>
  <inkml:trace contextRef="#ctx0" brushRef="#br0" timeOffset="48266.71">18497 9024 1006 0,'0'0'0'0,"0"0"341"16,0 0-205-16,0 0-39 15,0 0-16-15,0 0-14 0,0 0-34 16,0 0 8-16,0 0 29 0,-23 62-23 16,23-45-17-16,6-3 0 0,4-4-18 15,11-4-1-15,4-6 7 0,-2-2-9 16,3-10-10-16,-1-6 2 15,0-3 8-15,-10-2-13 0,-11 2 0 16,-6 1-18-16,-23 8-24 0,-19 11-85 16,-13 2-218-16,-12 2-616 0</inkml:trace>
  <inkml:trace contextRef="#ctx0" brushRef="#br0" timeOffset="49504.83">16601 7951 1020 0,'0'0'0'16,"0"0"411"-16,0 0-232 0,0 0-75 15,0 0-53-15,0 0-33 0,0 0-10 16,0 0 1-16,56-7 7 15,-29 2-14-15,-5 5-4 0,-1 0-58 16,-6 0-49-16,-9 6-44 0,-6 2-81 16,0 2-65-16,-11-1-156 0</inkml:trace>
  <inkml:trace contextRef="#ctx0" brushRef="#br0" timeOffset="49642.93">16549 8142 1203 0,'0'0'0'0,"0"0"294"0,67-8-220 16,-32 0 11-16,-4 0-62 0,-2 1-25 16,-11 2-45-16,-3 4-85 15,-15 1-103-15,0 0-387 0</inkml:trace>
  <inkml:trace contextRef="#ctx0" brushRef="#br0" timeOffset="50143.78">15590 7813 870 0,'0'0'0'15,"0"0"382"-15,0 0-285 0,0 0 6 16,21-61-37-16,4 38-27 0,0-2 29 16,6 2-16-16,0-4-13 0,0 3 22 15,8 0-12-15,-4 1-16 0,4 9 14 16,0 2-11-16,-3 4-22 0,1 5 8 16,-2 3-10-16,-4 12-16 15,-6 6 8-15,0 3 6 0,-1 2-17 16,3 2 13-16,-6-3-1 0,0-2-10 15,-5-1 2-15,-1-3 1 0,-7-1-31 16,-4-6 5-16,0-2-11 0,-4-1-46 16,0-1-54-16,-8-1-35 15,-5 2-68-15,-3-2-229 0</inkml:trace>
  <inkml:trace contextRef="#ctx0" brushRef="#br0" timeOffset="50394.88">15828 7926 1131 0,'0'0'0'15,"0"0"300"-15,0 0-222 0,-31 69 42 16,25-38-41-16,-3 3-45 16,1 3-3-16,0 2-12 0,-7-1-26 15,3-4 13-15,2-5-5 0,4-5-2 16,-3-8-125-16,5-7 30 0,2-4-15 15,0-5-45-15,2-8 6 0,0-8-120 16,2-2-90-16,2-8 135 0</inkml:trace>
  <inkml:trace contextRef="#ctx0" brushRef="#br0" timeOffset="50536.15">15824 7942 615 0,'0'0'0'0,"0"0"409"15,0 0-290-15,72-2-3 0,-53 19-29 16,-3 6-25-16,-1 6 0 15,-7 4-10-15,0 0-16 0,1 0-1 16,-7-1-20-16,-2-3-22 0,0-2-12 16,-2-4-44-16,-9-5-49 0,-1-5-89 15,-5-6-103-15,-3-4-169 0</inkml:trace>
  <inkml:trace contextRef="#ctx0" brushRef="#br0" timeOffset="50655.25">15778 8188 1005 0,'0'0'0'0,"0"0"233"16,66-24-142-16,-26 14-34 0,5-2-27 16,-1-2-18-16,-1 0-3 15,-10 0-18-15,-8 4-206 0,-6 0-41 16,-5 2-156-16</inkml:trace>
  <inkml:trace contextRef="#ctx0" brushRef="#br0" timeOffset="50811.55">16136 7936 810 0,'0'0'0'0,"0"0"304"0,0 0-170 16,2 62-48-16,2-31-36 0,0 2-9 15,0 2-15-15,-2 1-25 0,1-2 7 16,1-6 2-16,-2-4-20 0,0-8-140 16,0-10-14-16,2-4-85 15,-4-3-152-15</inkml:trace>
  <inkml:trace contextRef="#ctx0" brushRef="#br0" timeOffset="51016.59">16177 7992 930 0,'0'0'0'0,"0"0"232"0,0 0-166 16,85-5-17-16,-58 7 16 0,0 5-15 15,-2 1-24-15,-5 8-1 0,-5 2 3 16,-9 4-19-16,-6 6 20 15,-4 1 10-15,-13 3-13 0,-8 1 22 16,-10 2-19-16,0-4-34 0,-4-6 1 16,8-5-60-16,4-9-75 0,4-3-153 15,13-7-200-15</inkml:trace>
  <inkml:trace contextRef="#ctx0" brushRef="#br0" timeOffset="51136.57">16336 8371 1398 0,'0'0'0'0,"0"0"113"16,0 0-135-16,0 0-182 15,0 0-407-15</inkml:trace>
  <inkml:trace contextRef="#ctx0" brushRef="#br0" timeOffset="52626.74">4492 6107 649 0,'0'0'0'15,"0"0"259"-15,0 0-154 0,0 0-14 16,0 0 11-16,-41 68-5 0,26-53-27 15,3 1 0-15,-9 2 4 0,-2 1-25 16,0 0 25-16,-10 0-7 0,2-3-29 16,0-3 18-16,-6-2 6 15,2-4-36-15,-2-3 7 0,2-4 12 16,0 0-35-16,-3-8 13 0,7-6 10 16,-8-3-38-16,4-3 8 0,2-7 13 15,0-5-26-15,2-3 9 16,2-3 2-16,6-6-1 0,0 1-3 15,7-1 6-15,5 2-2 0,1 3-4 16,6 1 6-16,4 1-3 0,0 4-2 16,6-4 4-16,5 3 2 0,1 1-7 15,4-3 6-15,5 1 2 0,2 1-5 16,4-2 0-16,2 5 0 16,4-1 0-16,-2 1 0 0,6 1 0 15,-2 3 0-15,2 5 0 0,1 3 0 16,-1 8 0-16,-2 0 0 0,4 6 0 15,-8 1 0-15,6 3 0 0,-8 1 0 16,-2 0 0-16,2 7 0 0,0 1 0 16,-2 2 0-16,-2 5 0 15,2-2 0-15,-5 4 0 0,5 3 0 16,-4 2 0-16,-2 3 0 0,1 6 0 16,-5 2 0-16,-1 2 0 0,-7 3 0 15,-1 3 0-15,-4 6 0 0,-4 2 0 16,-8 3 0-16,-2-1 0 15,-9-1 0-15,-4 1 0 0,0-4 0 16,-1-4 0-16,-5-6 0 0,0-7 0 16,0-7 0-16,4-7 0 0,0-5 0 15,5-3 0-15,-3-5 0 0,6-2 0 16,1-1 0-16,10 0 0 0,1 0 0 16,1 0 0-16,4-1 0 15,0 0 0-15,0-4 0 0,4 3 0 16,1-1 0-16,1 0 0 0,4 0 0 15,0 1 0-15,3 0-273 0,-1-2-229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15T00:26:52.723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11706 10880 1039 0,'0'0'0'16,"0"0"189"-16,-6 84-83 0,8-41 9 16,6 5-58-16,-2 1-1 0,1 0-4 15,3-3-36-15,0-6-11 0,3-6 2 16,1-9-8-16,-1-6-1 0,-3-7 0 16,-2-6-20-16,-4-2-2 15,-4-3 8-15,2-1 2 0,-2 0 9 16,5-10 10-16,-1 2-1 0,0-4-6 15,0 2 4-15,0 4 0 0,2-3-3 16,3-1 2-16,5-2 16 0,3-6-15 16,3-4 7-16,9-9-7 15,-4-1-3-15,2-6 2 0,-2-1 3 16,-7 0-4-16,-3 2 0 0,-7-1-2 16,-4 5-1-16,-4-2 6 0,-4-1-2 15,-10 3-4-15,-7-3 6 0,-4 2-2 16,-6 6-2-16,-2 5 2 15,-4 12 2-15,0 11-4 0,-7 14 2 16,1 12 13-16,-3 10 2 0,5 9 12 16,2 6-9-16,6 6 3 0,6 7 9 15,8 0-4-15,11 0-6 0,8-2 10 16,6-5-16-16,13-5-9 0,1-11 3 16,11-7-6-16,2-13-3 15,0-9 0-15,9-12 7 0,1-8-7 16,3-16 0-16,1-10 7 0,-1-3-8 15,-5-3 2-15,-8 8 1 0,-10 6-13 16,-9 8 1-16,-7 9 2 0,-5 4 1 16,-2 5-1-16,0 0-18 0,0 7-15 15,-2 4-11-15,-5 0-41 16,3 1-57-16,2-4-102 0,-4-5-134 16,4-3-322-16</inkml:trace>
  <inkml:trace contextRef="#ctx0" brushRef="#br0" timeOffset="7791.9">19065 14847 813 0,'0'0'0'0,"0"0"232"0,0 0-91 16,0 0-15-16,0 0-20 15,0 0-26-15,0 0-34 0,0 0-11 16,-39 30-17-16,43-20 44 0,8 3 3 15,1-1-18-15,1 3-8 0,-1-4-5 16,5-3-11-16,1-3-5 0,4-5 6 16,3 0-8-16,7-10-1 15,5-4 3-15,3-4-10 0,0-2-5 16,-1 0 6-16,-5 1-9 0,4 3 0 16,-6 1 7-16,6 3-11 0,-3 5 3 15,-8 3 2-15,-1 4 0 0,-6 7-2 16,0 5 2-16,-7-2 1 15,1 4-4-15,1-1 4 0,-1-4-2 16,1 0-1-16,5-5 2 0,-3-4 1 16,5-4-3-16,4 0 2 0,6-4 4 15,-2 4 8-15,2 2 12 0,-6 2-26 16,-4 3 0-16,2 4 2 0,-1 4 14 16,5 0-16-16,7-5 2 15,-3-2 3-15,4-4-4 0,0-1 0 16,-2-6 0-16,-2-5 0 0,-2 0 0 15,-4 4 0-15,-4-2-7 0,0 6 10 16,-3 0-6-16,1 4 0 16,2 5 4-16,-1 4-2 0,3 3 1 0,4 1 0 15,6-4 3-15,-4 0-4 16,9-7 2-16,-5-2 0 0,-2 0-1 16,0-8 0-16,-2-1 0 0,-6 0-38 15,-5-1 9-15,-5 0-38 0,-3 1-53 16,-6 1-78-16,-6 1-106 0,0 1-198 15</inkml:trace>
  <inkml:trace contextRef="#ctx0" brushRef="#br0" timeOffset="19566.12">11588 9885 753 0,'0'0'0'16,"-80"34"215"-16,36-27-141 0,3-7-6 15,0-2 2-15,-1-10-16 0,7-10-18 16,0-10-6-16,4-9 0 0,8-14-16 16,7-13-14-16,5-4 0 15,11-3 5-15,4 3-10 0,15 9 10 16,8 4-5-16,12 6-1 0,13 4 2 16,8 10 1-16,4 14-4 0,2 17 4 15,0 15 0-15,-8 24-7 0,-10 17 5 16,-11 11 0-16,-12 2-165 15,-9 2 18-15,-10-8-124 0,-6-8-323 16</inkml:trace>
  <inkml:trace contextRef="#ctx0" brushRef="#br0" timeOffset="20009.32">12188 9662 733 0,'0'0'0'0,"-75"49"270"15,36-31-171-15,-4-3-12 0,3-9-24 16,-1-6-15-16,2-10 9 0,2-12-25 15,3-7 0-15,8-15 8 0,9-14-20 16,11-18-17-16,6-10 5 0,14-6-10 16,11 3-6-16,14 9 1 15,9 9 1-15,8 11-2 0,8 13 15 16,4 16-10-16,0 24-5 0,0 22-60 16,-12 30-86-16,-12 22-133 0,-24 9-168 15</inkml:trace>
  <inkml:trace contextRef="#ctx0" brushRef="#br0" timeOffset="22794.79">12157 14289 502 0,'0'0'0'16,"0"0"116"-16,0 0-1 15,0 0-8-15,0 0 0 0,0 0-35 16,0 0-16-16,0 0 8 0,-2 0-20 16,2 0-29-16,0 0-10 0,2-3 4 15,0 2-12-15,2-1 1 0,-4-1-8 16,2 1-45-16,-2 1-54 0,2-2-93 15,0-2-117-15</inkml:trace>
  <inkml:trace contextRef="#ctx0" brushRef="#br0" timeOffset="23292.71">14532 14543 1142 0,'0'0'0'0,"0"0"189"0,0 0-170 16,0 0-21-16,0 0-28 0,0 0-55 15,0 0-90-15,0 0-345 0</inkml:trace>
  <inkml:trace contextRef="#ctx0" brushRef="#br0" timeOffset="23872.38">10435 14309 979 0,'0'0'0'16,"0"0"354"-16,0 0-207 0,0 0-66 15,0 0 9-15,70-32-7 0,-22 25-42 16,1 3-9-16,1 2-7 0,-9 0-29 16,-8 10 4-16,-10 2 0 15,-9 5 0-15,-5 3-32 0,-9 8 33 16,-11 2-2-16,-9 7-10 0,-13-1 12 16,-2-4 4-16,-1-4-7 0,5-4 4 15,7-10 14-15,9-5 6 0,11-5 12 16,4-2-23-16,4-7-10 15,15-5 8-15,12-9-15 0,6-5 4 16,4 2-1-16,3 0-45 0,-1 6-38 16,1 1-27-16,1 6-35 0,-2 3-62 15,-3 5-23-15,-7 3-106 0,-11 0-135 16</inkml:trace>
  <inkml:trace contextRef="#ctx0" brushRef="#br0" timeOffset="24181.96">11092 14537 837 0,'0'0'0'15,"0"0"365"-15,-45 82-221 0,18-53-26 16,-4 5-23-16,-11-1-30 0,1-1-27 16,-8-3 1-16,-1-3-5 15,-8-6-22-15,-4-5 8 0,-4-4 13 16,-2-5-19-16,-3-6 13 0,5-10 5 16,2-12-26-16,4-14-2 0,11-17 9 15,5-18-21-15,15-14 2 0,15-8 1 16,14-5-13-16,20 6 12 15,24 3 5-15,18 5-21 0,21 2 12 16,18 2 18-16,10 5-16 0,11 11 7 16,2 26 1-16,-2 25 5 0,-12 28-4 15,-17 29 1-15,-23 15-4 0,-16 10 2 16,-23 9 10-16,-21 6-17 0,-16 9 8 16,-25 3 10-16,-10-5-19 0,-7-10-10 15,1-15-14-15,-1-10-72 16,5-12-119-16,-1-13-111 0,3-13-302 15</inkml:trace>
  <inkml:trace contextRef="#ctx0" brushRef="#br0" timeOffset="25449.84">12136 14562 301 0,'0'0'0'16,"0"0"-172"-16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A10BAD-0B8A-27E7-66E0-F4CC42CCEB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F5B1BFBC-2949-7D20-6CC6-4802D97D8C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5FA750E8-CDFD-2A2A-7692-C7115838A4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讀題、聯想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112 </a:t>
            </a:r>
            <a:r>
              <a:rPr lang="zh-TW" altLang="en-US" baseline="0" dirty="0"/>
              <a:t>年會考的這一題，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圖</a:t>
            </a:r>
            <a:r>
              <a:rPr lang="en-US" altLang="zh-TW" baseline="0" dirty="0"/>
              <a:t>(</a:t>
            </a:r>
            <a:r>
              <a:rPr lang="zh-TW" altLang="en-US" baseline="0" dirty="0"/>
              <a:t>一</a:t>
            </a:r>
            <a:r>
              <a:rPr lang="en-US" altLang="zh-TW" baseline="0" dirty="0"/>
              <a:t>)</a:t>
            </a:r>
            <a:r>
              <a:rPr lang="zh-TW" altLang="en-US" baseline="0" dirty="0"/>
              <a:t> 為一圓形紙片，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</a:t>
            </a:r>
            <a:r>
              <a:rPr lang="zh-TW" altLang="en-US" baseline="0" dirty="0"/>
              <a:t> 為圓周上三點，這個圖，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</a:t>
            </a:r>
            <a:r>
              <a:rPr lang="zh-TW" altLang="en-US" baseline="0" dirty="0"/>
              <a:t> 都在圓上，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其中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為</a:t>
            </a:r>
            <a:r>
              <a:rPr lang="zh-TW" altLang="en-US" u="sng" baseline="0" dirty="0"/>
              <a:t>直徑</a:t>
            </a:r>
            <a:r>
              <a:rPr lang="zh-TW" altLang="en-US" baseline="0" dirty="0"/>
              <a:t>，標註一下讓自己記得。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回到題目中，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今以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為</a:t>
            </a:r>
            <a:r>
              <a:rPr lang="zh-TW" altLang="en-US" u="sng" baseline="0" dirty="0"/>
              <a:t>摺線</a:t>
            </a:r>
            <a:r>
              <a:rPr lang="zh-TW" altLang="en-US" baseline="0" dirty="0"/>
              <a:t>將紙片向右摺後，就是這樣摺過去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畫箭頭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紙片蓋住部分的 </a:t>
            </a:r>
            <a:r>
              <a:rPr lang="en-US" altLang="zh-TW" baseline="0" dirty="0"/>
              <a:t>AC</a:t>
            </a:r>
            <a:r>
              <a:rPr lang="zh-TW" altLang="en-US" baseline="0" dirty="0"/>
              <a:t>。 </a:t>
            </a:r>
            <a:br>
              <a:rPr lang="en-US" altLang="zh-TW" baseline="0" dirty="0"/>
            </a:br>
            <a:r>
              <a:rPr lang="zh-TW" altLang="en-US" baseline="0" dirty="0"/>
              <a:t>他有給另外一個圖，先來看一下，摺過去，這段灰色的線段是被蓋住的一部分，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而弧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上與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重疊的點為 </a:t>
            </a:r>
            <a:r>
              <a:rPr lang="en-US" altLang="zh-TW" baseline="0" dirty="0"/>
              <a:t>D</a:t>
            </a:r>
            <a:r>
              <a:rPr lang="zh-TW" altLang="en-US" baseline="0" dirty="0"/>
              <a:t>。如圖二所示，就是這一點</a:t>
            </a:r>
            <a:br>
              <a:rPr lang="en-US" altLang="zh-TW" baseline="0" dirty="0"/>
            </a:br>
            <a:r>
              <a:rPr lang="zh-TW" altLang="en-US" baseline="0" dirty="0"/>
              <a:t>若弧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</a:t>
            </a:r>
            <a:r>
              <a:rPr lang="en-US" altLang="zh-TW" baseline="0" dirty="0"/>
              <a:t>= 35</a:t>
            </a:r>
            <a:r>
              <a:rPr lang="zh-TW" altLang="en-US" baseline="0" dirty="0"/>
              <a:t> 度，這一個弧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，標示在圖上。則 弧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的度數為何呢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想要求這個弧的度數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題目唯一給的度數相關的條件是這個弧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從圖形中只能聯想到這個圓周角是他的一半 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但跟弧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也不相關，怎麼辦呢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摺疊就是線對稱，聯想線段、角度、弧都相等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摺疊，其實就是線對稱的觀念，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摺線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就是對稱軸，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點的對稱點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，就是這一點 </a:t>
            </a:r>
            <a:r>
              <a:rPr lang="en-US" altLang="zh-TW" baseline="0" dirty="0"/>
              <a:t>D’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r>
              <a:rPr lang="zh-TW" altLang="en-US" baseline="0" dirty="0"/>
              <a:t>可以想成摺回去。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因為是線對稱，就會有很多有用的線索出現了，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例如，這一條線段 </a:t>
            </a:r>
            <a:r>
              <a:rPr lang="en-US" altLang="zh-TW" baseline="0" dirty="0"/>
              <a:t>AD’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就和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是等長的，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而且這兩個圓周角也相等，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很自然地就能聯想到這兩個弧度數都是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並且想要求的 弧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就相當於要求 弧 </a:t>
            </a:r>
            <a:r>
              <a:rPr lang="en-US" altLang="zh-TW" baseline="0" dirty="0"/>
              <a:t>AD’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的度數。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顯然的，弧 </a:t>
            </a:r>
            <a:r>
              <a:rPr lang="en-US" altLang="zh-TW" baseline="0" dirty="0"/>
              <a:t>AD’</a:t>
            </a:r>
            <a:r>
              <a:rPr lang="zh-TW" altLang="en-US" baseline="0" dirty="0"/>
              <a:t> 就是整個 弧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的度數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也就是 半圓 </a:t>
            </a:r>
            <a:r>
              <a:rPr lang="en-US" altLang="zh-TW" baseline="0" dirty="0"/>
              <a:t>180 </a:t>
            </a:r>
            <a:r>
              <a:rPr lang="zh-TW" altLang="en-US" baseline="0" dirty="0"/>
              <a:t>度，</a:t>
            </a:r>
            <a:br>
              <a:rPr lang="en-US" altLang="zh-TW" baseline="0" dirty="0"/>
            </a:br>
            <a:r>
              <a:rPr lang="zh-TW" altLang="en-US" baseline="0" dirty="0"/>
              <a:t>減掉兩個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度 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110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答案就看到是 </a:t>
            </a:r>
            <a:r>
              <a:rPr lang="en-US" altLang="zh-TW" baseline="0" dirty="0"/>
              <a:t>B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 </a:t>
            </a: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這題並不難，關鍵有兩個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每當遇到摺疊問題時，都可以利用摺回來 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，也就是線對稱的觀念找線索，要請同學記得</a:t>
            </a:r>
            <a:br>
              <a:rPr lang="en-US" altLang="zh-TW" baseline="0" dirty="0"/>
            </a:br>
            <a:r>
              <a:rPr lang="zh-TW" altLang="en-US" baseline="0" dirty="0"/>
              <a:t>以這題而言，可以將目標 弧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轉變成 弧 </a:t>
            </a:r>
            <a:r>
              <a:rPr lang="en-US" altLang="zh-TW" baseline="0" dirty="0"/>
              <a:t>AD’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並且經由線對稱會看到這兩個圓周角相等，就會想到所對的兩個弧相等 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，就不難求得答案了。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另外，也可以用目標導向的方式來思考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一開始還是要用線對稱的的概念，將目標轉變成弧 </a:t>
            </a:r>
            <a:r>
              <a:rPr lang="en-US" altLang="zh-TW" baseline="0" dirty="0"/>
              <a:t>AD’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顯然地可以看出他的度數會等於整個 弧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en-US" altLang="zh-TW" baseline="0" dirty="0"/>
              <a:t>180 </a:t>
            </a:r>
            <a:r>
              <a:rPr lang="zh-TW" altLang="en-US" baseline="0" dirty="0"/>
              <a:t>度減 這個弧 </a:t>
            </a:r>
            <a:r>
              <a:rPr lang="en-US" altLang="zh-TW" baseline="0" dirty="0"/>
              <a:t>D’B</a:t>
            </a:r>
            <a:r>
              <a:rPr lang="zh-TW" altLang="en-US" baseline="0" dirty="0"/>
              <a:t> 再減這個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目標就轉變成求弧 </a:t>
            </a:r>
            <a:r>
              <a:rPr lang="en-US" altLang="zh-TW" baseline="0" dirty="0"/>
              <a:t>D’B</a:t>
            </a:r>
            <a:r>
              <a:rPr lang="zh-TW" altLang="en-US" baseline="0" dirty="0"/>
              <a:t> 的度數。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這時就應該想的到連 </a:t>
            </a:r>
            <a:r>
              <a:rPr lang="en-US" altLang="zh-TW" baseline="0" dirty="0"/>
              <a:t>AD‘ </a:t>
            </a:r>
            <a:r>
              <a:rPr lang="zh-TW" altLang="en-US" baseline="0" dirty="0"/>
              <a:t>用圓周角來觀察。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學生練習雖然不是摺疊，但中垂線其實也跟線對稱的觀念有關，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請同學自行練習囉</a:t>
            </a:r>
            <a:r>
              <a:rPr lang="en-US" altLang="zh-TW" baseline="0" dirty="0"/>
              <a:t>~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933D90C-19D6-147F-C10D-0D85A60202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785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F719B8-B40A-555B-DE83-9FC639EF8D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群組 15">
            <a:extLst>
              <a:ext uri="{FF2B5EF4-FFF2-40B4-BE49-F238E27FC236}">
                <a16:creationId xmlns:a16="http://schemas.microsoft.com/office/drawing/2014/main" id="{7DD2C4E5-C0CD-CF0B-278F-857565B34DCF}"/>
              </a:ext>
            </a:extLst>
          </p:cNvPr>
          <p:cNvGrpSpPr/>
          <p:nvPr/>
        </p:nvGrpSpPr>
        <p:grpSpPr>
          <a:xfrm>
            <a:off x="4071502" y="4330342"/>
            <a:ext cx="1053471" cy="330200"/>
            <a:chOff x="4071502" y="4330342"/>
            <a:chExt cx="1053471" cy="330200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6CDFF14E-2B7D-FC08-9665-2C89AD516305}"/>
                </a:ext>
              </a:extLst>
            </p:cNvPr>
            <p:cNvSpPr/>
            <p:nvPr/>
          </p:nvSpPr>
          <p:spPr>
            <a:xfrm rot="20529591">
              <a:off x="4572429" y="4375288"/>
              <a:ext cx="108034" cy="108034"/>
            </a:xfrm>
            <a:prstGeom prst="rect">
              <a:avLst/>
            </a:prstGeom>
            <a:noFill/>
            <a:ln w="15240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71DBD720-5B52-A629-6006-FF7A6601C830}"/>
                </a:ext>
              </a:extLst>
            </p:cNvPr>
            <p:cNvCxnSpPr/>
            <p:nvPr/>
          </p:nvCxnSpPr>
          <p:spPr>
            <a:xfrm flipH="1">
              <a:off x="4071502" y="4330342"/>
              <a:ext cx="1053471" cy="330200"/>
            </a:xfrm>
            <a:prstGeom prst="line">
              <a:avLst/>
            </a:prstGeom>
            <a:ln w="2540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8AAD7300-962D-6D00-8868-DB02E9131279}"/>
              </a:ext>
            </a:extLst>
          </p:cNvPr>
          <p:cNvCxnSpPr>
            <a:cxnSpLocks/>
            <a:stCxn id="47" idx="0"/>
          </p:cNvCxnSpPr>
          <p:nvPr/>
        </p:nvCxnSpPr>
        <p:spPr>
          <a:xfrm>
            <a:off x="4071502" y="2895813"/>
            <a:ext cx="1053471" cy="1434529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標題 22">
            <a:extLst>
              <a:ext uri="{FF2B5EF4-FFF2-40B4-BE49-F238E27FC236}">
                <a16:creationId xmlns:a16="http://schemas.microsoft.com/office/drawing/2014/main" id="{51C3B517-5372-9754-F31F-DA4DF6D1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圓形摺疊求弧的度數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7296521-2535-E700-632F-703B6F2977BC}"/>
              </a:ext>
            </a:extLst>
          </p:cNvPr>
          <p:cNvSpPr txBox="1"/>
          <p:nvPr/>
        </p:nvSpPr>
        <p:spPr>
          <a:xfrm>
            <a:off x="229614" y="846371"/>
            <a:ext cx="11962386" cy="14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圖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為一圓形紙片，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為圓周上三點，其中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為直徑。今以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為摺線將紙片向右摺後，紙片蓋住部分的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，而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上與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重疊的點為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，如圖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所示。若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35</a:t>
            </a:r>
            <a:r>
              <a:rPr lang="en-US" altLang="zh-TW" sz="2000" b="1" baseline="5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的度數為何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105    (B)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110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(C)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120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(D)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145                             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【112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第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19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E319520B-4A16-BB84-FA6B-E8E657EDAEAE}"/>
              </a:ext>
            </a:extLst>
          </p:cNvPr>
          <p:cNvSpPr txBox="1"/>
          <p:nvPr/>
        </p:nvSpPr>
        <p:spPr>
          <a:xfrm>
            <a:off x="544265" y="2577279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65" name="文字方塊 64">
            <a:extLst>
              <a:ext uri="{FF2B5EF4-FFF2-40B4-BE49-F238E27FC236}">
                <a16:creationId xmlns:a16="http://schemas.microsoft.com/office/drawing/2014/main" id="{99297E15-080F-EBB3-E193-8569DDFD5AA9}"/>
              </a:ext>
            </a:extLst>
          </p:cNvPr>
          <p:cNvSpPr txBox="1"/>
          <p:nvPr/>
        </p:nvSpPr>
        <p:spPr>
          <a:xfrm>
            <a:off x="1231826" y="4862031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29ED7E20-533C-A84B-7D23-189A8AEFF2F7}"/>
              </a:ext>
            </a:extLst>
          </p:cNvPr>
          <p:cNvSpPr txBox="1"/>
          <p:nvPr/>
        </p:nvSpPr>
        <p:spPr>
          <a:xfrm>
            <a:off x="1981781" y="4609243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67" name="文字方塊 66">
            <a:extLst>
              <a:ext uri="{FF2B5EF4-FFF2-40B4-BE49-F238E27FC236}">
                <a16:creationId xmlns:a16="http://schemas.microsoft.com/office/drawing/2014/main" id="{F52E99CE-3E71-B030-4040-41A7E0CC6187}"/>
              </a:ext>
            </a:extLst>
          </p:cNvPr>
          <p:cNvSpPr txBox="1"/>
          <p:nvPr/>
        </p:nvSpPr>
        <p:spPr>
          <a:xfrm>
            <a:off x="5046886" y="4054706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68" name="文字方塊 67">
            <a:extLst>
              <a:ext uri="{FF2B5EF4-FFF2-40B4-BE49-F238E27FC236}">
                <a16:creationId xmlns:a16="http://schemas.microsoft.com/office/drawing/2014/main" id="{49D4B412-7228-F353-C689-9455784293DF}"/>
              </a:ext>
            </a:extLst>
          </p:cNvPr>
          <p:cNvSpPr txBox="1"/>
          <p:nvPr/>
        </p:nvSpPr>
        <p:spPr>
          <a:xfrm>
            <a:off x="3723732" y="2595266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B0E13B2C-75BD-A959-7BCB-CA21AD407F10}"/>
              </a:ext>
            </a:extLst>
          </p:cNvPr>
          <p:cNvSpPr txBox="1"/>
          <p:nvPr/>
        </p:nvSpPr>
        <p:spPr>
          <a:xfrm>
            <a:off x="4462688" y="4862031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B8036D28-2CE7-1C71-F180-B501EE33DDB9}"/>
              </a:ext>
            </a:extLst>
          </p:cNvPr>
          <p:cNvSpPr/>
          <p:nvPr/>
        </p:nvSpPr>
        <p:spPr>
          <a:xfrm>
            <a:off x="408500" y="2681614"/>
            <a:ext cx="2182297" cy="2182297"/>
          </a:xfrm>
          <a:prstGeom prst="ellipse">
            <a:avLst/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4D36CCB6-1578-1469-5C05-5353A1A4F46C}"/>
              </a:ext>
            </a:extLst>
          </p:cNvPr>
          <p:cNvCxnSpPr/>
          <p:nvPr/>
        </p:nvCxnSpPr>
        <p:spPr>
          <a:xfrm>
            <a:off x="870253" y="2891580"/>
            <a:ext cx="1269697" cy="176896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CB94F8EE-0295-D167-34A3-757F28027697}"/>
              </a:ext>
            </a:extLst>
          </p:cNvPr>
          <p:cNvCxnSpPr>
            <a:cxnSpLocks/>
            <a:endCxn id="5" idx="4"/>
          </p:cNvCxnSpPr>
          <p:nvPr/>
        </p:nvCxnSpPr>
        <p:spPr>
          <a:xfrm>
            <a:off x="870253" y="2900691"/>
            <a:ext cx="629396" cy="196322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4EE4CA85-0B63-0F2D-282A-35583B55E72C}"/>
              </a:ext>
            </a:extLst>
          </p:cNvPr>
          <p:cNvCxnSpPr>
            <a:cxnSpLocks/>
            <a:stCxn id="49" idx="0"/>
          </p:cNvCxnSpPr>
          <p:nvPr/>
        </p:nvCxnSpPr>
        <p:spPr>
          <a:xfrm>
            <a:off x="4063912" y="2888237"/>
            <a:ext cx="642487" cy="1975673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F1E744EA-7CC7-199B-DCD8-6ED229093B29}"/>
              </a:ext>
            </a:extLst>
          </p:cNvPr>
          <p:cNvCxnSpPr>
            <a:cxnSpLocks/>
          </p:cNvCxnSpPr>
          <p:nvPr/>
        </p:nvCxnSpPr>
        <p:spPr>
          <a:xfrm>
            <a:off x="5124973" y="4330342"/>
            <a:ext cx="234427" cy="3302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弧形 46">
            <a:extLst>
              <a:ext uri="{FF2B5EF4-FFF2-40B4-BE49-F238E27FC236}">
                <a16:creationId xmlns:a16="http://schemas.microsoft.com/office/drawing/2014/main" id="{A5398068-6AD5-442C-FD4D-80305AB19F50}"/>
              </a:ext>
            </a:extLst>
          </p:cNvPr>
          <p:cNvSpPr/>
          <p:nvPr/>
        </p:nvSpPr>
        <p:spPr>
          <a:xfrm>
            <a:off x="2960251" y="2895813"/>
            <a:ext cx="2222502" cy="2177577"/>
          </a:xfrm>
          <a:prstGeom prst="arc">
            <a:avLst>
              <a:gd name="adj1" fmla="val 16200000"/>
              <a:gd name="adj2" fmla="val 325265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弧形 48">
            <a:extLst>
              <a:ext uri="{FF2B5EF4-FFF2-40B4-BE49-F238E27FC236}">
                <a16:creationId xmlns:a16="http://schemas.microsoft.com/office/drawing/2014/main" id="{7383BFDF-B066-08CB-4656-28C886725F35}"/>
              </a:ext>
            </a:extLst>
          </p:cNvPr>
          <p:cNvSpPr/>
          <p:nvPr/>
        </p:nvSpPr>
        <p:spPr>
          <a:xfrm>
            <a:off x="3575150" y="2703140"/>
            <a:ext cx="2214820" cy="2170050"/>
          </a:xfrm>
          <a:prstGeom prst="arc">
            <a:avLst>
              <a:gd name="adj1" fmla="val 14129624"/>
              <a:gd name="adj2" fmla="val 5305305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弧形 50">
            <a:extLst>
              <a:ext uri="{FF2B5EF4-FFF2-40B4-BE49-F238E27FC236}">
                <a16:creationId xmlns:a16="http://schemas.microsoft.com/office/drawing/2014/main" id="{A93E894E-99EC-BD7C-283D-03A52BE94F63}"/>
              </a:ext>
            </a:extLst>
          </p:cNvPr>
          <p:cNvSpPr/>
          <p:nvPr/>
        </p:nvSpPr>
        <p:spPr>
          <a:xfrm>
            <a:off x="3603127" y="2685847"/>
            <a:ext cx="2214820" cy="2182296"/>
          </a:xfrm>
          <a:prstGeom prst="arc">
            <a:avLst>
              <a:gd name="adj1" fmla="val 5465919"/>
              <a:gd name="adj2" fmla="val 14020849"/>
            </a:avLst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A6C59FEF-B37A-9A73-0AEE-50BD31F86397}"/>
              </a:ext>
            </a:extLst>
          </p:cNvPr>
          <p:cNvSpPr txBox="1"/>
          <p:nvPr/>
        </p:nvSpPr>
        <p:spPr>
          <a:xfrm>
            <a:off x="5191999" y="4587891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59" name="箭號: 向右 58">
            <a:extLst>
              <a:ext uri="{FF2B5EF4-FFF2-40B4-BE49-F238E27FC236}">
                <a16:creationId xmlns:a16="http://schemas.microsoft.com/office/drawing/2014/main" id="{5D541879-DEC0-BA18-99EC-B4A4CCB3CF1C}"/>
              </a:ext>
            </a:extLst>
          </p:cNvPr>
          <p:cNvSpPr/>
          <p:nvPr/>
        </p:nvSpPr>
        <p:spPr>
          <a:xfrm>
            <a:off x="2896394" y="3670913"/>
            <a:ext cx="441341" cy="281942"/>
          </a:xfrm>
          <a:prstGeom prst="rightArrow">
            <a:avLst>
              <a:gd name="adj1" fmla="val 36486"/>
              <a:gd name="adj2" fmla="val 50751"/>
            </a:avLst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7" name="直線接點 76">
            <a:extLst>
              <a:ext uri="{FF2B5EF4-FFF2-40B4-BE49-F238E27FC236}">
                <a16:creationId xmlns:a16="http://schemas.microsoft.com/office/drawing/2014/main" id="{F034C854-FCF1-40BD-B5E7-D15B649CF2E4}"/>
              </a:ext>
            </a:extLst>
          </p:cNvPr>
          <p:cNvCxnSpPr>
            <a:cxnSpLocks/>
            <a:endCxn id="47" idx="0"/>
          </p:cNvCxnSpPr>
          <p:nvPr/>
        </p:nvCxnSpPr>
        <p:spPr>
          <a:xfrm flipV="1">
            <a:off x="4071502" y="2895813"/>
            <a:ext cx="0" cy="1775810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弧形 86">
            <a:extLst>
              <a:ext uri="{FF2B5EF4-FFF2-40B4-BE49-F238E27FC236}">
                <a16:creationId xmlns:a16="http://schemas.microsoft.com/office/drawing/2014/main" id="{F4A7FD1B-5980-9810-85F7-56B754A1AC1C}"/>
              </a:ext>
            </a:extLst>
          </p:cNvPr>
          <p:cNvSpPr/>
          <p:nvPr/>
        </p:nvSpPr>
        <p:spPr>
          <a:xfrm>
            <a:off x="3603127" y="2681614"/>
            <a:ext cx="2214820" cy="2182296"/>
          </a:xfrm>
          <a:prstGeom prst="arc">
            <a:avLst>
              <a:gd name="adj1" fmla="val 7560660"/>
              <a:gd name="adj2" fmla="val 14017486"/>
            </a:avLst>
          </a:prstGeom>
          <a:ln w="50800">
            <a:solidFill>
              <a:srgbClr val="00B05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0796FF17-9AA6-AFF4-7F02-FDD22B0FBB45}"/>
              </a:ext>
            </a:extLst>
          </p:cNvPr>
          <p:cNvCxnSpPr/>
          <p:nvPr/>
        </p:nvCxnSpPr>
        <p:spPr>
          <a:xfrm>
            <a:off x="6210807" y="990600"/>
            <a:ext cx="36779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79F87ADD-92AE-95D5-ABCF-0BE8BE206CDD}"/>
              </a:ext>
            </a:extLst>
          </p:cNvPr>
          <p:cNvCxnSpPr/>
          <p:nvPr/>
        </p:nvCxnSpPr>
        <p:spPr>
          <a:xfrm>
            <a:off x="8183543" y="990598"/>
            <a:ext cx="36779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E6B8DB76-79F2-68A6-C7C2-31BDCB6E4F42}"/>
              </a:ext>
            </a:extLst>
          </p:cNvPr>
          <p:cNvCxnSpPr/>
          <p:nvPr/>
        </p:nvCxnSpPr>
        <p:spPr>
          <a:xfrm>
            <a:off x="1655720" y="1439332"/>
            <a:ext cx="36779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F2F98376-9C56-D66B-B410-9399FF8FFFD4}"/>
              </a:ext>
            </a:extLst>
          </p:cNvPr>
          <p:cNvCxnSpPr/>
          <p:nvPr/>
        </p:nvCxnSpPr>
        <p:spPr>
          <a:xfrm>
            <a:off x="3543791" y="1439331"/>
            <a:ext cx="36779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弧形 28">
            <a:extLst>
              <a:ext uri="{FF2B5EF4-FFF2-40B4-BE49-F238E27FC236}">
                <a16:creationId xmlns:a16="http://schemas.microsoft.com/office/drawing/2014/main" id="{8E2EFF43-E7D1-5FF4-A2A3-155837D31D9D}"/>
              </a:ext>
            </a:extLst>
          </p:cNvPr>
          <p:cNvSpPr/>
          <p:nvPr/>
        </p:nvSpPr>
        <p:spPr>
          <a:xfrm>
            <a:off x="2499782" y="1405918"/>
            <a:ext cx="501650" cy="501650"/>
          </a:xfrm>
          <a:prstGeom prst="arc">
            <a:avLst>
              <a:gd name="adj1" fmla="val 13335541"/>
              <a:gd name="adj2" fmla="val 19034058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弧形 29">
            <a:extLst>
              <a:ext uri="{FF2B5EF4-FFF2-40B4-BE49-F238E27FC236}">
                <a16:creationId xmlns:a16="http://schemas.microsoft.com/office/drawing/2014/main" id="{A50A1B6F-92AF-6E86-5964-821F4FD4E386}"/>
              </a:ext>
            </a:extLst>
          </p:cNvPr>
          <p:cNvSpPr/>
          <p:nvPr/>
        </p:nvSpPr>
        <p:spPr>
          <a:xfrm>
            <a:off x="7672997" y="1393519"/>
            <a:ext cx="501650" cy="501650"/>
          </a:xfrm>
          <a:prstGeom prst="arc">
            <a:avLst>
              <a:gd name="adj1" fmla="val 13335541"/>
              <a:gd name="adj2" fmla="val 19034058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弧形 30">
            <a:extLst>
              <a:ext uri="{FF2B5EF4-FFF2-40B4-BE49-F238E27FC236}">
                <a16:creationId xmlns:a16="http://schemas.microsoft.com/office/drawing/2014/main" id="{A519D8AB-95E5-2500-DB0C-AD8562CBEEFB}"/>
              </a:ext>
            </a:extLst>
          </p:cNvPr>
          <p:cNvSpPr/>
          <p:nvPr/>
        </p:nvSpPr>
        <p:spPr>
          <a:xfrm>
            <a:off x="9191858" y="1402083"/>
            <a:ext cx="501650" cy="501650"/>
          </a:xfrm>
          <a:prstGeom prst="arc">
            <a:avLst>
              <a:gd name="adj1" fmla="val 13335541"/>
              <a:gd name="adj2" fmla="val 19034058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0" name="群組 69">
            <a:extLst>
              <a:ext uri="{FF2B5EF4-FFF2-40B4-BE49-F238E27FC236}">
                <a16:creationId xmlns:a16="http://schemas.microsoft.com/office/drawing/2014/main" id="{0A6163A9-4A9E-6A35-899E-0448C6FB5392}"/>
              </a:ext>
            </a:extLst>
          </p:cNvPr>
          <p:cNvGrpSpPr/>
          <p:nvPr/>
        </p:nvGrpSpPr>
        <p:grpSpPr>
          <a:xfrm>
            <a:off x="208352" y="5069896"/>
            <a:ext cx="11983648" cy="1769054"/>
            <a:chOff x="208352" y="5069896"/>
            <a:chExt cx="11983648" cy="1769054"/>
          </a:xfrm>
        </p:grpSpPr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9ECA5368-71D8-0E8C-CF43-2EBFCDBC9B37}"/>
                </a:ext>
              </a:extLst>
            </p:cNvPr>
            <p:cNvSpPr txBox="1"/>
            <p:nvPr/>
          </p:nvSpPr>
          <p:spPr>
            <a:xfrm>
              <a:off x="208352" y="5945598"/>
              <a:ext cx="7877410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如圖，有一個圓通過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zh-TW" altLang="en-US" dirty="0">
                  <a:ea typeface="微軟正黑體" panose="020B0604030504040204" pitchFamily="34" charset="-120"/>
                </a:rPr>
                <a:t> 的三個頂點，且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的中垂線與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AC</a:t>
              </a:r>
              <a:r>
                <a:rPr lang="zh-TW" altLang="en-US" dirty="0">
                  <a:ea typeface="微軟正黑體" panose="020B0604030504040204" pitchFamily="34" charset="-120"/>
                </a:rPr>
                <a:t> 相交於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點，若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76</a:t>
              </a:r>
              <a:r>
                <a:rPr lang="en-US" altLang="zh-TW" b="1" baseline="5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44</a:t>
              </a:r>
              <a:r>
                <a:rPr lang="en-US" altLang="zh-TW" b="1" baseline="5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，則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AD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dirty="0">
                  <a:ea typeface="微軟正黑體" panose="020B0604030504040204" pitchFamily="34" charset="-120"/>
                </a:rPr>
                <a:t>=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dirty="0">
                  <a:ea typeface="微軟正黑體" panose="020B0604030504040204" pitchFamily="34" charset="-120"/>
                </a:rPr>
                <a:t>_______</a:t>
              </a:r>
              <a:r>
                <a:rPr lang="zh-TW" altLang="en-US" dirty="0">
                  <a:ea typeface="微軟正黑體" panose="020B0604030504040204" pitchFamily="34" charset="-120"/>
                </a:rPr>
                <a:t>度。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cxnSp>
          <p:nvCxnSpPr>
            <p:cNvPr id="7" name="直線接點 6">
              <a:extLst>
                <a:ext uri="{FF2B5EF4-FFF2-40B4-BE49-F238E27FC236}">
                  <a16:creationId xmlns:a16="http://schemas.microsoft.com/office/drawing/2014/main" id="{0D48C6EE-6022-2C7A-7CB8-39800BC60FC4}"/>
                </a:ext>
              </a:extLst>
            </p:cNvPr>
            <p:cNvCxnSpPr>
              <a:cxnSpLocks/>
            </p:cNvCxnSpPr>
            <p:nvPr/>
          </p:nvCxnSpPr>
          <p:spPr>
            <a:xfrm>
              <a:off x="302839" y="5919545"/>
              <a:ext cx="749414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9C381E93-19DF-9425-75D0-282720F555AC}"/>
                </a:ext>
              </a:extLst>
            </p:cNvPr>
            <p:cNvSpPr txBox="1"/>
            <p:nvPr/>
          </p:nvSpPr>
          <p:spPr>
            <a:xfrm>
              <a:off x="634023" y="552869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F53E8B6-0AA3-2E0C-71FA-FD72B13AF9D7}"/>
                </a:ext>
              </a:extLst>
            </p:cNvPr>
            <p:cNvSpPr/>
            <p:nvPr/>
          </p:nvSpPr>
          <p:spPr>
            <a:xfrm>
              <a:off x="321890" y="556599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5FBD5600-3736-957C-9B38-916553728C7B}"/>
                </a:ext>
              </a:extLst>
            </p:cNvPr>
            <p:cNvSpPr txBox="1"/>
            <p:nvPr/>
          </p:nvSpPr>
          <p:spPr>
            <a:xfrm>
              <a:off x="9655277" y="6433006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32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cxnSp>
          <p:nvCxnSpPr>
            <p:cNvPr id="33" name="直線接點 32">
              <a:extLst>
                <a:ext uri="{FF2B5EF4-FFF2-40B4-BE49-F238E27FC236}">
                  <a16:creationId xmlns:a16="http://schemas.microsoft.com/office/drawing/2014/main" id="{3D8B2C94-9E11-4D42-2681-AAA0D7DB7E5B}"/>
                </a:ext>
              </a:extLst>
            </p:cNvPr>
            <p:cNvCxnSpPr>
              <a:cxnSpLocks/>
            </p:cNvCxnSpPr>
            <p:nvPr/>
          </p:nvCxnSpPr>
          <p:spPr>
            <a:xfrm>
              <a:off x="4725449" y="6019800"/>
              <a:ext cx="340487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弧形 35">
              <a:extLst>
                <a:ext uri="{FF2B5EF4-FFF2-40B4-BE49-F238E27FC236}">
                  <a16:creationId xmlns:a16="http://schemas.microsoft.com/office/drawing/2014/main" id="{1EFBFDC6-F4B3-840F-50D5-D0D1E21A0E61}"/>
                </a:ext>
              </a:extLst>
            </p:cNvPr>
            <p:cNvSpPr/>
            <p:nvPr/>
          </p:nvSpPr>
          <p:spPr>
            <a:xfrm>
              <a:off x="6180906" y="6003393"/>
              <a:ext cx="562794" cy="501650"/>
            </a:xfrm>
            <a:prstGeom prst="arc">
              <a:avLst>
                <a:gd name="adj1" fmla="val 14050792"/>
                <a:gd name="adj2" fmla="val 18419790"/>
              </a:avLst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弧形 36">
              <a:extLst>
                <a:ext uri="{FF2B5EF4-FFF2-40B4-BE49-F238E27FC236}">
                  <a16:creationId xmlns:a16="http://schemas.microsoft.com/office/drawing/2014/main" id="{545A4CD4-F5B8-4092-9A1D-3C8321955144}"/>
                </a:ext>
              </a:extLst>
            </p:cNvPr>
            <p:cNvSpPr/>
            <p:nvPr/>
          </p:nvSpPr>
          <p:spPr>
            <a:xfrm>
              <a:off x="2979301" y="6337300"/>
              <a:ext cx="562794" cy="501650"/>
            </a:xfrm>
            <a:prstGeom prst="arc">
              <a:avLst>
                <a:gd name="adj1" fmla="val 14050792"/>
                <a:gd name="adj2" fmla="val 18419790"/>
              </a:avLst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63" name="群組 62">
              <a:extLst>
                <a:ext uri="{FF2B5EF4-FFF2-40B4-BE49-F238E27FC236}">
                  <a16:creationId xmlns:a16="http://schemas.microsoft.com/office/drawing/2014/main" id="{B56095C7-F3AA-4195-EC0D-A1BF3A4C85D2}"/>
                </a:ext>
              </a:extLst>
            </p:cNvPr>
            <p:cNvGrpSpPr/>
            <p:nvPr/>
          </p:nvGrpSpPr>
          <p:grpSpPr>
            <a:xfrm>
              <a:off x="8173025" y="5069896"/>
              <a:ext cx="1696170" cy="1556329"/>
              <a:chOff x="8173025" y="5069896"/>
              <a:chExt cx="1696170" cy="1556329"/>
            </a:xfrm>
          </p:grpSpPr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294BBBA4-D963-57C6-BA3D-25E3A057BB72}"/>
                  </a:ext>
                </a:extLst>
              </p:cNvPr>
              <p:cNvSpPr txBox="1"/>
              <p:nvPr/>
            </p:nvSpPr>
            <p:spPr>
              <a:xfrm>
                <a:off x="8361704" y="5190145"/>
                <a:ext cx="475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i="1" dirty="0"/>
                  <a:t>A</a:t>
                </a:r>
                <a:endParaRPr lang="zh-TW" altLang="en-US" sz="1600" b="1" i="1" dirty="0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535963B6-43FA-38D4-685C-116CF579A99E}"/>
                  </a:ext>
                </a:extLst>
              </p:cNvPr>
              <p:cNvSpPr txBox="1"/>
              <p:nvPr/>
            </p:nvSpPr>
            <p:spPr>
              <a:xfrm>
                <a:off x="8173025" y="6134682"/>
                <a:ext cx="475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i="1" dirty="0"/>
                  <a:t>B</a:t>
                </a:r>
                <a:endParaRPr lang="zh-TW" altLang="en-US" sz="1600" b="1" i="1" dirty="0"/>
              </a:p>
            </p:txBody>
          </p:sp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82F0B03D-F88B-62A2-5DBC-B5ECACD0D2C2}"/>
                  </a:ext>
                </a:extLst>
              </p:cNvPr>
              <p:cNvSpPr txBox="1"/>
              <p:nvPr/>
            </p:nvSpPr>
            <p:spPr>
              <a:xfrm>
                <a:off x="9393430" y="6149329"/>
                <a:ext cx="475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i="1" dirty="0"/>
                  <a:t>C</a:t>
                </a:r>
                <a:endParaRPr lang="zh-TW" altLang="en-US" sz="1600" b="1" i="1" dirty="0"/>
              </a:p>
            </p:txBody>
          </p:sp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A50DA980-FFC6-0D77-2E91-70792BC755DC}"/>
                  </a:ext>
                </a:extLst>
              </p:cNvPr>
              <p:cNvSpPr txBox="1"/>
              <p:nvPr/>
            </p:nvSpPr>
            <p:spPr>
              <a:xfrm>
                <a:off x="8926471" y="5069896"/>
                <a:ext cx="475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i="1" dirty="0"/>
                  <a:t>D</a:t>
                </a:r>
                <a:endParaRPr lang="zh-TW" altLang="en-US" sz="1600" b="1" i="1" dirty="0"/>
              </a:p>
            </p:txBody>
          </p:sp>
          <p:sp>
            <p:nvSpPr>
              <p:cNvPr id="40" name="橢圓 39">
                <a:extLst>
                  <a:ext uri="{FF2B5EF4-FFF2-40B4-BE49-F238E27FC236}">
                    <a16:creationId xmlns:a16="http://schemas.microsoft.com/office/drawing/2014/main" id="{4BA769E9-6531-E7E9-143B-BB27B9FBB617}"/>
                  </a:ext>
                </a:extLst>
              </p:cNvPr>
              <p:cNvSpPr/>
              <p:nvPr/>
            </p:nvSpPr>
            <p:spPr>
              <a:xfrm>
                <a:off x="8432415" y="5349389"/>
                <a:ext cx="1203812" cy="120381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2" name="直線接點 41">
                <a:extLst>
                  <a:ext uri="{FF2B5EF4-FFF2-40B4-BE49-F238E27FC236}">
                    <a16:creationId xmlns:a16="http://schemas.microsoft.com/office/drawing/2014/main" id="{96C84F74-ACD9-5D82-9768-12ED51596E5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033451" y="5128956"/>
                <a:ext cx="0" cy="149726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接點 49">
                <a:extLst>
                  <a:ext uri="{FF2B5EF4-FFF2-40B4-BE49-F238E27FC236}">
                    <a16:creationId xmlns:a16="http://schemas.microsoft.com/office/drawing/2014/main" id="{5E8AB14C-AF9B-3C4B-7BFC-9CCD60A544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19678" y="6267450"/>
                <a:ext cx="1024372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接點 52">
                <a:extLst>
                  <a:ext uri="{FF2B5EF4-FFF2-40B4-BE49-F238E27FC236}">
                    <a16:creationId xmlns:a16="http://schemas.microsoft.com/office/drawing/2014/main" id="{90F5B621-6716-3BD1-A102-D5717B4F2C89}"/>
                  </a:ext>
                </a:extLst>
              </p:cNvPr>
              <p:cNvCxnSpPr/>
              <p:nvPr/>
            </p:nvCxnSpPr>
            <p:spPr>
              <a:xfrm flipH="1" flipV="1">
                <a:off x="8699500" y="5445125"/>
                <a:ext cx="847725" cy="82232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接點 54">
                <a:extLst>
                  <a:ext uri="{FF2B5EF4-FFF2-40B4-BE49-F238E27FC236}">
                    <a16:creationId xmlns:a16="http://schemas.microsoft.com/office/drawing/2014/main" id="{64F58FB3-86AF-2AE7-D5CF-6C45A046F8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19678" y="5445124"/>
                <a:ext cx="179822" cy="822323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文字方塊 2">
            <a:extLst>
              <a:ext uri="{FF2B5EF4-FFF2-40B4-BE49-F238E27FC236}">
                <a16:creationId xmlns:a16="http://schemas.microsoft.com/office/drawing/2014/main" id="{06845857-23D2-0739-5CA6-FC2011657147}"/>
              </a:ext>
            </a:extLst>
          </p:cNvPr>
          <p:cNvSpPr txBox="1"/>
          <p:nvPr/>
        </p:nvSpPr>
        <p:spPr>
          <a:xfrm>
            <a:off x="1062456" y="5179278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FE6CF650-2ACF-7AA7-72D1-292F4F3FCEFB}"/>
              </a:ext>
            </a:extLst>
          </p:cNvPr>
          <p:cNvSpPr txBox="1"/>
          <p:nvPr/>
        </p:nvSpPr>
        <p:spPr>
          <a:xfrm>
            <a:off x="4300459" y="5176497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弧形 34">
            <a:extLst>
              <a:ext uri="{FF2B5EF4-FFF2-40B4-BE49-F238E27FC236}">
                <a16:creationId xmlns:a16="http://schemas.microsoft.com/office/drawing/2014/main" id="{4563B5FB-C284-E7A3-1B44-F1220F88C8FB}"/>
              </a:ext>
            </a:extLst>
          </p:cNvPr>
          <p:cNvSpPr/>
          <p:nvPr/>
        </p:nvSpPr>
        <p:spPr>
          <a:xfrm>
            <a:off x="3611592" y="2690082"/>
            <a:ext cx="2214820" cy="2182296"/>
          </a:xfrm>
          <a:prstGeom prst="arc">
            <a:avLst>
              <a:gd name="adj1" fmla="val 3227783"/>
              <a:gd name="adj2" fmla="val 5416808"/>
            </a:avLst>
          </a:prstGeom>
          <a:ln w="50800">
            <a:solidFill>
              <a:srgbClr val="3399FF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弧形 47">
            <a:extLst>
              <a:ext uri="{FF2B5EF4-FFF2-40B4-BE49-F238E27FC236}">
                <a16:creationId xmlns:a16="http://schemas.microsoft.com/office/drawing/2014/main" id="{4465D79F-7ADF-D71E-E3C2-F2B40BF0909F}"/>
              </a:ext>
            </a:extLst>
          </p:cNvPr>
          <p:cNvSpPr/>
          <p:nvPr/>
        </p:nvSpPr>
        <p:spPr>
          <a:xfrm>
            <a:off x="2998025" y="2917814"/>
            <a:ext cx="2190912" cy="2158739"/>
          </a:xfrm>
          <a:prstGeom prst="arc">
            <a:avLst>
              <a:gd name="adj1" fmla="val 16127389"/>
              <a:gd name="adj2" fmla="val 1029935"/>
            </a:avLst>
          </a:prstGeom>
          <a:ln w="50800">
            <a:solidFill>
              <a:srgbClr val="FF6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8A5D2F0F-2474-9029-2DC1-F089572A73A8}"/>
              </a:ext>
            </a:extLst>
          </p:cNvPr>
          <p:cNvCxnSpPr>
            <a:cxnSpLocks/>
          </p:cNvCxnSpPr>
          <p:nvPr/>
        </p:nvCxnSpPr>
        <p:spPr>
          <a:xfrm>
            <a:off x="4098661" y="2931016"/>
            <a:ext cx="1054289" cy="1412294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: 圓角 57">
            <a:extLst>
              <a:ext uri="{FF2B5EF4-FFF2-40B4-BE49-F238E27FC236}">
                <a16:creationId xmlns:a16="http://schemas.microsoft.com/office/drawing/2014/main" id="{293CE845-6D72-542F-DC1F-CA3EFDF52855}"/>
              </a:ext>
            </a:extLst>
          </p:cNvPr>
          <p:cNvSpPr/>
          <p:nvPr/>
        </p:nvSpPr>
        <p:spPr>
          <a:xfrm>
            <a:off x="5567414" y="4924001"/>
            <a:ext cx="2668348" cy="920241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1.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摺疊  線對稱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  <a:p>
            <a:pPr>
              <a:lnSpc>
                <a:spcPct val="130000"/>
              </a:lnSpc>
            </a:pP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2.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圓周角相等、弧相等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sp>
        <p:nvSpPr>
          <p:cNvPr id="26" name="弧形 25">
            <a:extLst>
              <a:ext uri="{FF2B5EF4-FFF2-40B4-BE49-F238E27FC236}">
                <a16:creationId xmlns:a16="http://schemas.microsoft.com/office/drawing/2014/main" id="{2EF7001C-4F8C-1E3D-0DD4-CAB3A9F8B81B}"/>
              </a:ext>
            </a:extLst>
          </p:cNvPr>
          <p:cNvSpPr/>
          <p:nvPr/>
        </p:nvSpPr>
        <p:spPr>
          <a:xfrm>
            <a:off x="3534892" y="2659810"/>
            <a:ext cx="2318341" cy="2271478"/>
          </a:xfrm>
          <a:prstGeom prst="arc">
            <a:avLst>
              <a:gd name="adj1" fmla="val 3173483"/>
              <a:gd name="adj2" fmla="val 14164304"/>
            </a:avLst>
          </a:prstGeom>
          <a:ln w="69850">
            <a:solidFill>
              <a:schemeClr val="accent4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文字方塊 85">
            <a:extLst>
              <a:ext uri="{FF2B5EF4-FFF2-40B4-BE49-F238E27FC236}">
                <a16:creationId xmlns:a16="http://schemas.microsoft.com/office/drawing/2014/main" id="{129E6ADF-411C-87F2-F601-8209A69C389A}"/>
              </a:ext>
            </a:extLst>
          </p:cNvPr>
          <p:cNvSpPr txBox="1"/>
          <p:nvPr/>
        </p:nvSpPr>
        <p:spPr>
          <a:xfrm>
            <a:off x="3662778" y="4609008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>
                <a:solidFill>
                  <a:srgbClr val="FF6000"/>
                </a:solidFill>
              </a:rPr>
              <a:t>D’</a:t>
            </a:r>
            <a:endParaRPr lang="zh-TW" altLang="en-US" b="1" i="1" dirty="0">
              <a:solidFill>
                <a:srgbClr val="FF6000"/>
              </a:solidFill>
            </a:endParaRPr>
          </a:p>
        </p:txBody>
      </p:sp>
      <p:sp>
        <p:nvSpPr>
          <p:cNvPr id="71" name="弧形 70">
            <a:extLst>
              <a:ext uri="{FF2B5EF4-FFF2-40B4-BE49-F238E27FC236}">
                <a16:creationId xmlns:a16="http://schemas.microsoft.com/office/drawing/2014/main" id="{BF67A4C7-CAEF-D402-69C2-F7FAA731BFAD}"/>
              </a:ext>
            </a:extLst>
          </p:cNvPr>
          <p:cNvSpPr/>
          <p:nvPr/>
        </p:nvSpPr>
        <p:spPr>
          <a:xfrm>
            <a:off x="9544582" y="2496028"/>
            <a:ext cx="2244246" cy="2198880"/>
          </a:xfrm>
          <a:prstGeom prst="arc">
            <a:avLst>
              <a:gd name="adj1" fmla="val 3173483"/>
              <a:gd name="adj2" fmla="val 14056013"/>
            </a:avLst>
          </a:prstGeom>
          <a:ln w="69850">
            <a:solidFill>
              <a:schemeClr val="accent4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2" name="群組 81">
            <a:extLst>
              <a:ext uri="{FF2B5EF4-FFF2-40B4-BE49-F238E27FC236}">
                <a16:creationId xmlns:a16="http://schemas.microsoft.com/office/drawing/2014/main" id="{221C6CCC-C626-860B-F107-3BBA72FDF417}"/>
              </a:ext>
            </a:extLst>
          </p:cNvPr>
          <p:cNvGrpSpPr/>
          <p:nvPr/>
        </p:nvGrpSpPr>
        <p:grpSpPr>
          <a:xfrm>
            <a:off x="8976364" y="2368438"/>
            <a:ext cx="2793701" cy="2643486"/>
            <a:chOff x="8976364" y="2368438"/>
            <a:chExt cx="2793701" cy="2643486"/>
          </a:xfrm>
        </p:grpSpPr>
        <p:cxnSp>
          <p:nvCxnSpPr>
            <p:cNvPr id="73" name="直線接點 72">
              <a:extLst>
                <a:ext uri="{FF2B5EF4-FFF2-40B4-BE49-F238E27FC236}">
                  <a16:creationId xmlns:a16="http://schemas.microsoft.com/office/drawing/2014/main" id="{6E25E250-029D-47B5-B225-8D319A1C86DD}"/>
                </a:ext>
              </a:extLst>
            </p:cNvPr>
            <p:cNvCxnSpPr>
              <a:cxnSpLocks/>
            </p:cNvCxnSpPr>
            <p:nvPr/>
          </p:nvCxnSpPr>
          <p:spPr>
            <a:xfrm>
              <a:off x="10064944" y="2752183"/>
              <a:ext cx="1019802" cy="138868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>
              <a:extLst>
                <a:ext uri="{FF2B5EF4-FFF2-40B4-BE49-F238E27FC236}">
                  <a16:creationId xmlns:a16="http://schemas.microsoft.com/office/drawing/2014/main" id="{B2FACEAA-881E-0513-BA33-5957B5CC48B9}"/>
                </a:ext>
              </a:extLst>
            </p:cNvPr>
            <p:cNvCxnSpPr>
              <a:cxnSpLocks/>
              <a:stCxn id="39" idx="0"/>
            </p:cNvCxnSpPr>
            <p:nvPr/>
          </p:nvCxnSpPr>
          <p:spPr>
            <a:xfrm>
              <a:off x="10044752" y="2730631"/>
              <a:ext cx="621953" cy="1912529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>
              <a:extLst>
                <a:ext uri="{FF2B5EF4-FFF2-40B4-BE49-F238E27FC236}">
                  <a16:creationId xmlns:a16="http://schemas.microsoft.com/office/drawing/2014/main" id="{474B9BA9-2DD9-D8B1-0274-20F03E6ACFF1}"/>
                </a:ext>
              </a:extLst>
            </p:cNvPr>
            <p:cNvCxnSpPr>
              <a:cxnSpLocks/>
            </p:cNvCxnSpPr>
            <p:nvPr/>
          </p:nvCxnSpPr>
          <p:spPr>
            <a:xfrm>
              <a:off x="11071901" y="4126645"/>
              <a:ext cx="226935" cy="31964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弧形 37">
              <a:extLst>
                <a:ext uri="{FF2B5EF4-FFF2-40B4-BE49-F238E27FC236}">
                  <a16:creationId xmlns:a16="http://schemas.microsoft.com/office/drawing/2014/main" id="{74179D71-5577-5594-E790-438E4987410E}"/>
                </a:ext>
              </a:extLst>
            </p:cNvPr>
            <p:cNvSpPr/>
            <p:nvPr/>
          </p:nvSpPr>
          <p:spPr>
            <a:xfrm>
              <a:off x="8976364" y="2737965"/>
              <a:ext cx="2151470" cy="2107980"/>
            </a:xfrm>
            <a:prstGeom prst="arc">
              <a:avLst>
                <a:gd name="adj1" fmla="val 16200000"/>
                <a:gd name="adj2" fmla="val 3252657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弧形 38">
              <a:extLst>
                <a:ext uri="{FF2B5EF4-FFF2-40B4-BE49-F238E27FC236}">
                  <a16:creationId xmlns:a16="http://schemas.microsoft.com/office/drawing/2014/main" id="{4490635B-8E7E-8AA3-849D-FBA78EAE346B}"/>
                </a:ext>
              </a:extLst>
            </p:cNvPr>
            <p:cNvSpPr/>
            <p:nvPr/>
          </p:nvSpPr>
          <p:spPr>
            <a:xfrm>
              <a:off x="9571611" y="2551450"/>
              <a:ext cx="2144033" cy="2100694"/>
            </a:xfrm>
            <a:prstGeom prst="arc">
              <a:avLst>
                <a:gd name="adj1" fmla="val 14129624"/>
                <a:gd name="adj2" fmla="val 5305305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弧形 44">
              <a:extLst>
                <a:ext uri="{FF2B5EF4-FFF2-40B4-BE49-F238E27FC236}">
                  <a16:creationId xmlns:a16="http://schemas.microsoft.com/office/drawing/2014/main" id="{27487B1F-29DF-80FE-1BD0-0BE08E8EAB60}"/>
                </a:ext>
              </a:extLst>
            </p:cNvPr>
            <p:cNvSpPr/>
            <p:nvPr/>
          </p:nvSpPr>
          <p:spPr>
            <a:xfrm>
              <a:off x="9611742" y="2536617"/>
              <a:ext cx="2144033" cy="2112548"/>
            </a:xfrm>
            <a:prstGeom prst="arc">
              <a:avLst>
                <a:gd name="adj1" fmla="val 5465919"/>
                <a:gd name="adj2" fmla="val 14020849"/>
              </a:avLst>
            </a:prstGeom>
            <a:ln w="1905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52" name="群組 51">
              <a:extLst>
                <a:ext uri="{FF2B5EF4-FFF2-40B4-BE49-F238E27FC236}">
                  <a16:creationId xmlns:a16="http://schemas.microsoft.com/office/drawing/2014/main" id="{7814E912-AF6D-D2DC-6AF6-C675B9FE0E1F}"/>
                </a:ext>
              </a:extLst>
            </p:cNvPr>
            <p:cNvGrpSpPr/>
            <p:nvPr/>
          </p:nvGrpSpPr>
          <p:grpSpPr>
            <a:xfrm>
              <a:off x="10059134" y="4130229"/>
              <a:ext cx="1019802" cy="319647"/>
              <a:chOff x="4058993" y="4355701"/>
              <a:chExt cx="1053471" cy="330200"/>
            </a:xfrm>
          </p:grpSpPr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7F1EACBA-AAFB-57C1-0A77-1D9A33CE57E9}"/>
                  </a:ext>
                </a:extLst>
              </p:cNvPr>
              <p:cNvSpPr/>
              <p:nvPr/>
            </p:nvSpPr>
            <p:spPr>
              <a:xfrm rot="20529591">
                <a:off x="4551274" y="4411429"/>
                <a:ext cx="108034" cy="108034"/>
              </a:xfrm>
              <a:prstGeom prst="rect">
                <a:avLst/>
              </a:prstGeom>
              <a:noFill/>
              <a:ln w="15240">
                <a:solidFill>
                  <a:srgbClr val="FF6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0" name="直線接點 59">
                <a:extLst>
                  <a:ext uri="{FF2B5EF4-FFF2-40B4-BE49-F238E27FC236}">
                    <a16:creationId xmlns:a16="http://schemas.microsoft.com/office/drawing/2014/main" id="{25408EDE-D0C5-4484-54E3-E680D8853855}"/>
                  </a:ext>
                </a:extLst>
              </p:cNvPr>
              <p:cNvCxnSpPr/>
              <p:nvPr/>
            </p:nvCxnSpPr>
            <p:spPr>
              <a:xfrm flipH="1">
                <a:off x="4058993" y="4355701"/>
                <a:ext cx="1053471" cy="330200"/>
              </a:xfrm>
              <a:prstGeom prst="line">
                <a:avLst/>
              </a:prstGeom>
              <a:ln w="25400">
                <a:solidFill>
                  <a:srgbClr val="FF6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弧形 60">
              <a:extLst>
                <a:ext uri="{FF2B5EF4-FFF2-40B4-BE49-F238E27FC236}">
                  <a16:creationId xmlns:a16="http://schemas.microsoft.com/office/drawing/2014/main" id="{517D36F1-B426-93D0-DE63-4FBA19E3D4C9}"/>
                </a:ext>
              </a:extLst>
            </p:cNvPr>
            <p:cNvSpPr/>
            <p:nvPr/>
          </p:nvSpPr>
          <p:spPr>
            <a:xfrm>
              <a:off x="9626032" y="2517844"/>
              <a:ext cx="2144033" cy="2112548"/>
            </a:xfrm>
            <a:prstGeom prst="arc">
              <a:avLst>
                <a:gd name="adj1" fmla="val 3227783"/>
                <a:gd name="adj2" fmla="val 5416808"/>
              </a:avLst>
            </a:prstGeom>
            <a:ln w="50800">
              <a:solidFill>
                <a:srgbClr val="3399FF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弧形 61">
              <a:extLst>
                <a:ext uri="{FF2B5EF4-FFF2-40B4-BE49-F238E27FC236}">
                  <a16:creationId xmlns:a16="http://schemas.microsoft.com/office/drawing/2014/main" id="{02F2C512-4D45-4024-44F4-898B07475AEA}"/>
                </a:ext>
              </a:extLst>
            </p:cNvPr>
            <p:cNvSpPr/>
            <p:nvPr/>
          </p:nvSpPr>
          <p:spPr>
            <a:xfrm>
              <a:off x="9011685" y="2747082"/>
              <a:ext cx="2120890" cy="2089744"/>
            </a:xfrm>
            <a:prstGeom prst="arc">
              <a:avLst>
                <a:gd name="adj1" fmla="val 16127389"/>
                <a:gd name="adj2" fmla="val 1109897"/>
              </a:avLst>
            </a:prstGeom>
            <a:ln w="50800">
              <a:solidFill>
                <a:srgbClr val="FF6000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弧形 71">
              <a:extLst>
                <a:ext uri="{FF2B5EF4-FFF2-40B4-BE49-F238E27FC236}">
                  <a16:creationId xmlns:a16="http://schemas.microsoft.com/office/drawing/2014/main" id="{A8855F4D-59D0-0DE8-859B-315A6F2EE119}"/>
                </a:ext>
              </a:extLst>
            </p:cNvPr>
            <p:cNvSpPr/>
            <p:nvPr/>
          </p:nvSpPr>
          <p:spPr>
            <a:xfrm>
              <a:off x="9611742" y="2533033"/>
              <a:ext cx="2144033" cy="2112548"/>
            </a:xfrm>
            <a:prstGeom prst="arc">
              <a:avLst>
                <a:gd name="adj1" fmla="val 7560660"/>
                <a:gd name="adj2" fmla="val 14017486"/>
              </a:avLst>
            </a:prstGeom>
            <a:ln w="50800">
              <a:solidFill>
                <a:srgbClr val="00B050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4" name="文字方塊 73">
              <a:extLst>
                <a:ext uri="{FF2B5EF4-FFF2-40B4-BE49-F238E27FC236}">
                  <a16:creationId xmlns:a16="http://schemas.microsoft.com/office/drawing/2014/main" id="{5D25743A-D612-DDC6-F36F-E706468EA384}"/>
                </a:ext>
              </a:extLst>
            </p:cNvPr>
            <p:cNvSpPr txBox="1"/>
            <p:nvPr/>
          </p:nvSpPr>
          <p:spPr>
            <a:xfrm>
              <a:off x="9733950" y="2368438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A</a:t>
              </a:r>
              <a:endParaRPr lang="zh-TW" altLang="en-US" b="1" i="1" dirty="0"/>
            </a:p>
          </p:txBody>
        </p:sp>
        <p:sp>
          <p:nvSpPr>
            <p:cNvPr id="75" name="文字方塊 74">
              <a:extLst>
                <a:ext uri="{FF2B5EF4-FFF2-40B4-BE49-F238E27FC236}">
                  <a16:creationId xmlns:a16="http://schemas.microsoft.com/office/drawing/2014/main" id="{66F6FFB7-56EF-9BD1-095D-D5B2E82FAA02}"/>
                </a:ext>
              </a:extLst>
            </p:cNvPr>
            <p:cNvSpPr txBox="1"/>
            <p:nvPr/>
          </p:nvSpPr>
          <p:spPr>
            <a:xfrm>
              <a:off x="10473938" y="4642592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B</a:t>
              </a:r>
              <a:endParaRPr lang="zh-TW" altLang="en-US" b="1" i="1" dirty="0"/>
            </a:p>
          </p:txBody>
        </p:sp>
        <p:sp>
          <p:nvSpPr>
            <p:cNvPr id="76" name="文字方塊 75">
              <a:extLst>
                <a:ext uri="{FF2B5EF4-FFF2-40B4-BE49-F238E27FC236}">
                  <a16:creationId xmlns:a16="http://schemas.microsoft.com/office/drawing/2014/main" id="{D2E542BD-62A2-75DA-0585-DFAA50B4DB63}"/>
                </a:ext>
              </a:extLst>
            </p:cNvPr>
            <p:cNvSpPr txBox="1"/>
            <p:nvPr/>
          </p:nvSpPr>
          <p:spPr>
            <a:xfrm>
              <a:off x="9699078" y="4432200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>
                  <a:solidFill>
                    <a:srgbClr val="FF6000"/>
                  </a:solidFill>
                </a:rPr>
                <a:t>D’</a:t>
              </a:r>
              <a:endParaRPr lang="zh-TW" altLang="en-US" b="1" i="1" dirty="0">
                <a:solidFill>
                  <a:srgbClr val="FF6000"/>
                </a:solidFill>
              </a:endParaRPr>
            </a:p>
          </p:txBody>
        </p:sp>
        <p:sp>
          <p:nvSpPr>
            <p:cNvPr id="78" name="文字方塊 77">
              <a:extLst>
                <a:ext uri="{FF2B5EF4-FFF2-40B4-BE49-F238E27FC236}">
                  <a16:creationId xmlns:a16="http://schemas.microsoft.com/office/drawing/2014/main" id="{A3CDDA9E-C4C0-A24B-5945-1637721D3BEB}"/>
                </a:ext>
              </a:extLst>
            </p:cNvPr>
            <p:cNvSpPr txBox="1"/>
            <p:nvPr/>
          </p:nvSpPr>
          <p:spPr>
            <a:xfrm>
              <a:off x="11022062" y="3864287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D</a:t>
              </a:r>
              <a:endParaRPr lang="zh-TW" altLang="en-US" b="1" i="1" dirty="0"/>
            </a:p>
          </p:txBody>
        </p:sp>
        <p:sp>
          <p:nvSpPr>
            <p:cNvPr id="79" name="文字方塊 78">
              <a:extLst>
                <a:ext uri="{FF2B5EF4-FFF2-40B4-BE49-F238E27FC236}">
                  <a16:creationId xmlns:a16="http://schemas.microsoft.com/office/drawing/2014/main" id="{73756288-5D88-6C2A-D26B-A851B17461DD}"/>
                </a:ext>
              </a:extLst>
            </p:cNvPr>
            <p:cNvSpPr txBox="1"/>
            <p:nvPr/>
          </p:nvSpPr>
          <p:spPr>
            <a:xfrm>
              <a:off x="11172706" y="4422555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C</a:t>
              </a:r>
              <a:endParaRPr lang="zh-TW" altLang="en-US" b="1" i="1" dirty="0"/>
            </a:p>
          </p:txBody>
        </p:sp>
      </p:grpSp>
      <p:cxnSp>
        <p:nvCxnSpPr>
          <p:cNvPr id="84" name="直線接點 83">
            <a:extLst>
              <a:ext uri="{FF2B5EF4-FFF2-40B4-BE49-F238E27FC236}">
                <a16:creationId xmlns:a16="http://schemas.microsoft.com/office/drawing/2014/main" id="{260A3C5C-67E9-70C3-BC65-29071574F167}"/>
              </a:ext>
            </a:extLst>
          </p:cNvPr>
          <p:cNvCxnSpPr>
            <a:stCxn id="72" idx="2"/>
          </p:cNvCxnSpPr>
          <p:nvPr/>
        </p:nvCxnSpPr>
        <p:spPr>
          <a:xfrm>
            <a:off x="10054076" y="2734453"/>
            <a:ext cx="5058" cy="1711839"/>
          </a:xfrm>
          <a:prstGeom prst="line">
            <a:avLst/>
          </a:prstGeom>
          <a:ln w="317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1" name="筆跡 40">
                <a:extLst>
                  <a:ext uri="{FF2B5EF4-FFF2-40B4-BE49-F238E27FC236}">
                    <a16:creationId xmlns:a16="http://schemas.microsoft.com/office/drawing/2014/main" id="{96CFBD35-D7C2-8C10-A71E-62606C94A5F1}"/>
                  </a:ext>
                </a:extLst>
              </p14:cNvPr>
              <p14:cNvContentPartPr/>
              <p14:nvPr/>
            </p14:nvContentPartPr>
            <p14:xfrm>
              <a:off x="1182600" y="1270800"/>
              <a:ext cx="6195240" cy="3930840"/>
            </p14:xfrm>
          </p:contentPart>
        </mc:Choice>
        <mc:Fallback xmlns="">
          <p:pic>
            <p:nvPicPr>
              <p:cNvPr id="41" name="筆跡 40">
                <a:extLst>
                  <a:ext uri="{FF2B5EF4-FFF2-40B4-BE49-F238E27FC236}">
                    <a16:creationId xmlns:a16="http://schemas.microsoft.com/office/drawing/2014/main" id="{96CFBD35-D7C2-8C10-A71E-62606C94A5F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3240" y="1261440"/>
                <a:ext cx="6213960" cy="394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3" name="筆跡 42">
                <a:extLst>
                  <a:ext uri="{FF2B5EF4-FFF2-40B4-BE49-F238E27FC236}">
                    <a16:creationId xmlns:a16="http://schemas.microsoft.com/office/drawing/2014/main" id="{C5E440BA-E148-8ED9-3D57-7B6B9B6CC797}"/>
                  </a:ext>
                </a:extLst>
              </p14:cNvPr>
              <p14:cNvContentPartPr/>
              <p14:nvPr/>
            </p14:nvContentPartPr>
            <p14:xfrm>
              <a:off x="1341720" y="1926720"/>
              <a:ext cx="5827320" cy="3377880"/>
            </p14:xfrm>
          </p:contentPart>
        </mc:Choice>
        <mc:Fallback xmlns="">
          <p:pic>
            <p:nvPicPr>
              <p:cNvPr id="43" name="筆跡 42">
                <a:extLst>
                  <a:ext uri="{FF2B5EF4-FFF2-40B4-BE49-F238E27FC236}">
                    <a16:creationId xmlns:a16="http://schemas.microsoft.com/office/drawing/2014/main" id="{C5E440BA-E148-8ED9-3D57-7B6B9B6CC79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32360" y="1917360"/>
                <a:ext cx="5846040" cy="339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4" name="筆跡 43">
                <a:extLst>
                  <a:ext uri="{FF2B5EF4-FFF2-40B4-BE49-F238E27FC236}">
                    <a16:creationId xmlns:a16="http://schemas.microsoft.com/office/drawing/2014/main" id="{DCFEA767-4071-99FC-1289-807024442853}"/>
                  </a:ext>
                </a:extLst>
              </p14:cNvPr>
              <p14:cNvContentPartPr/>
              <p14:nvPr/>
            </p14:nvContentPartPr>
            <p14:xfrm>
              <a:off x="3656160" y="3221280"/>
              <a:ext cx="3832560" cy="2161440"/>
            </p14:xfrm>
          </p:contentPart>
        </mc:Choice>
        <mc:Fallback xmlns="">
          <p:pic>
            <p:nvPicPr>
              <p:cNvPr id="44" name="筆跡 43">
                <a:extLst>
                  <a:ext uri="{FF2B5EF4-FFF2-40B4-BE49-F238E27FC236}">
                    <a16:creationId xmlns:a16="http://schemas.microsoft.com/office/drawing/2014/main" id="{DCFEA767-4071-99FC-1289-80702444285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46800" y="3211920"/>
                <a:ext cx="3851280" cy="218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8422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35" grpId="0" animBg="1"/>
      <p:bldP spid="48" grpId="0" animBg="1"/>
      <p:bldP spid="58" grpId="0" animBg="1"/>
      <p:bldP spid="26" grpId="0" animBg="1"/>
      <p:bldP spid="86" grpId="0"/>
      <p:bldP spid="71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23666</TotalTime>
  <Words>771</Words>
  <Application>Microsoft Office PowerPoint</Application>
  <PresentationFormat>寬螢幕</PresentationFormat>
  <Paragraphs>68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圓形摺疊求弧的度數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1135</cp:revision>
  <dcterms:created xsi:type="dcterms:W3CDTF">2015-07-26T15:18:38Z</dcterms:created>
  <dcterms:modified xsi:type="dcterms:W3CDTF">2024-03-15T00:46:58Z</dcterms:modified>
</cp:coreProperties>
</file>