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00FF"/>
    <a:srgbClr val="FF6000"/>
    <a:srgbClr val="3399FF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37DFEF-68E3-4F52-A80B-166E5D1623F3}" v="1" dt="2024-03-13T01:27:57.254"/>
    <p1510:client id="{850C2E16-E4FE-464E-B966-CB4D444ECC24}" v="1" dt="2024-03-13T15:21:01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8T05:06:37.8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4535 3577 489 0,'0'0'0'0,"0"0"197"0,0 0-58 16,0 0-13-16,0 0-30 0,0 0 16 15,0 0-19-15,0 0-11 0,0-9 1 16,-2 9-24-16,2 0 1 16,0 0 11-16,0 0-24 0,2 2-15 15,2-1 6-15,3 1 15 0,3 2-11 16,-2-3-3-16,3 1-9 0,3-1-5 15,0 0 5-15,1 1-5 0,-1-2-7 16,5 0 2-16,0 0-8 0,-5-3-4 16,3 2 6-16,3 1-7 15,1 0-7-15,2 0 0 0,-1 0 0 16,1-1 0-16,0 1 0 0,0-2 0 16,1-2 0-16,-1 2 0 0,2-1 0 15,-4 3 0-15,1-1 0 0,-1 1 0 16,0-1 0-16,-1 1 0 15,-3 0 0-15,2 0 0 0,-3 1 0 16,3 0 0-16,1 1 0 0,-1 1 0 16,0-1 0-16,-1 1 0 0,1-3 0 15,-1 1 0-15,3 1 0 0,0 1 0 16,-1 1 0-16,-1-1 0 16,2 2 0-16,1-3 0 0,3 0 0 15,2 1 0-15,-4-1 0 0,2-1 0 16,-5 0 0-16,3-1 0 0,-2 0 0 15,-7 1 0-15,7 0 0 0,-3 0 0 16,3-1 0-16,-2 0 0 16,-3-1 0-16,3 1 0 0,0 0 0 15,1 1 0-15,3 2 0 0,-2-2 0 16,-1 1 0-16,-5 2 0 0,-1-3 0 16,-1 3 0-16,-5-1 0 0,0 0 0 15,-2-2 0-15,-2 0 0 0,-4 0 0 16,0-1 0-16,3 0 0 15,-3 0 0-15,0 0 0 0,0 0 0 16,0-1 0-16,0-4 0 0,-3-2 0 16,-13-5-891-16</inkml:trace>
  <inkml:trace contextRef="#ctx0" brushRef="#br0" timeOffset="1338.56">8314 3580 139 0,'0'0'0'0,"0"0"21"0,0 0-10 16,0 0 0-16,0 0-10 0,0 0 0 15,0 0 1-15,0 0-4 0,27-5-28 16,-23 3-50-16</inkml:trace>
  <inkml:trace contextRef="#ctx0" brushRef="#br0" timeOffset="3585.68">12795 3580 624 0,'0'0'0'0,"0"0"151"0,0 0 39 16,0 0-97-16,0 0 7 0,0 0-55 16,0 0-15-16,0 0 18 0,7-1 5 15,3 9 9-15,-2 1 5 0,5 0-30 16,-1 1 2-16,0-4 10 15,3 1-17-15,-1-4 6 0,1-2 5 16,4-2-14-16,-3-2 0 0,3-5 10 16,-3-2-18-16,3 0-6 0,-5 1-3 15,5 2-10-15,-5 0 3 0,5 1 1 16,-7 5-6-16,5 1 0 16,-1 2 10-16,-5 3-10 0,3-2 0 15,-1 2 11-15,1-1-10 0,-4-1 5 16,1 1 7-16,1 3-6 0,-2-1 1 15,5 2 6-15,-7 2-9 0,3 0 3 16,1-2 4-16,2 2-12 0,-7-6 0 16,9 1 8-16,-1-2-9 15,3-3 2-15,9 0 6 0,-6-3-9 16,2-6 4-16,-1-4 5 0,-1 1-8 16,-2-1 2-16,-1 4 2 0,-5 3-4 15,-3 3 0-15,0 3 2 0,1 3 0 16,-3 4 1-16,0 5 14 15,5 1-11-15,1 1 0 0,-4-3 5 16,7 0-11-16,-7-2 2 0,7-3 7 16,1-2-7-16,5-2 5 0,0-2 6 15,0-3-14-15,1-5 4 0,-1-1 1 16,0-3-3-16,0 4 0 16,-3 0 0-16,5 2-22 0,-2 0 12 15,2 2 3-15,4 0-35 0,-1 2-21 16,1-2-56-16,2 1-101 0,2-3-64 15,-8-2-457-15</inkml:trace>
  <inkml:trace contextRef="#ctx0" brushRef="#br0" timeOffset="4667.32">15129 3645 371 0,'0'0'0'16,"0"0"479"-16,0 0-413 0,0 0 52 16,0 0-31-16,0 0-10 0,0 0-23 15,0 0-3-15,0 0-1 0,9 0-3 16,-1 0 18-16,4-1-5 15,1 0-5-15,5 0-3 0,3-2-2 16,8 3-22-16,4 0 3 0,8 0 2 16,7 0-16-16,6 3-3 0,10 1-6 15,6-1-9-15,4-2 2 0,7 0 3 16,-7 0-7-16,1-1 5 16,-9 3-1-16,-4-2-2 0,-4 3-1 15,-11 0 2-15,-3 0 0 0,-11-1 1 16,0 1 1-16,-6-1-4 0,-9 1-2 15,-3 0-1-15,-5-2-4 0,-4 1 5 16,-6-2 1-16,2-1-6 0,-2 0-1 16,0 0-9-16,-2-3-38 15,-6-2-48-15,-6-1-53 0,-5 3-7 16,-4-1-86-16,-4 2-216 0</inkml:trace>
  <inkml:trace contextRef="#ctx0" brushRef="#br0" timeOffset="4969.2">15218 3768 917 0,'0'0'0'0,"0"0"212"15,0 0-76-15,0 0-42 0,0 0 9 16,0 0 11-16,0 0-47 0,0 0-34 15,0 0-6-15,-37-6-3 0,47 4 17 16,5 2-2-16,-1-1-15 0,11 1-3 16,4 5 3-16,6 0-7 15,17-3-3-15,2 2-4 0,14-2-7 16,12-1-2-16,1 1 3 0,8-4-5 16,2 2 2-16,-4 0 2 0,-7 3-4 15,-16 0-2-15,-6 2-9 0,-12 0 1 16,-7-1 0-16,-8-2-24 15,-2 3-33-15,-2-3-6 0,-9-2-113 16,-1 0-60-16,-3-4-188 0</inkml:trace>
  <inkml:trace contextRef="#ctx0" brushRef="#br0" timeOffset="10761.29">10145 4682 736 0,'0'0'0'16,"0"0"280"-16,0 0-181 0,0 0 3 15,0 0-29-15,0 0-10 0,0 0-32 16,0 0 2-16,11 16 35 16,-9 3-29-16,-2 5-9 0,0 2 12 15,0 0-14-15,-2 8 0 0,2-4 2 16,-4 0-21-16,-1 0 0 0,3-5 6 15,0-3-18-15,0-4 4 0,2-5 9 16,-2-4-15-16,2-4 2 0,0-3 6 16,0-2-6-16,4 0-97 15,-2 0 28-15,5-8-17 0,-3-4-5 16,2-6-13-16,0-2-71 0,-4-2 4 16,0-3 31-16,-2 1 6 0,0-2 17 15,0 1 58-15,0 4 41 16,0 2 26-16,0 3 26 0,0 1 24 15,4 4 19-15,3 3 14 0,-5-1 17 16,2 3-4-16,2 2 8 0,0-1-18 16,7 5-19-16,1 0-7 0,3 7-18 15,3 5 2-15,3 4 2 0,0 1-21 16,0 7 0-16,-1-2 7 0,-1 1-12 16,2-2 1-16,-5 1 14 15,-3-4-11-15,-3-1-2 0,-2-5 19 16,-1-2-15-16,-5-2-4 0,0-2 3 15,-2-5-11-15,-2-1-5 0,0 0 15 16,4-6-10-16,-2-6 5 0,0-5 2 16,3-2-24-16,-3-10 0 15,0-5 10-15,-2-4-19 0,2-7 8 16,-2-2 9-16,2-2-19 0,0 5 10 16,2 4 8-16,-2 10-17 0,2 7 8 15,-4 13 0-15,2 2 3 16,-2 5-3-16,0 0 0 0,0 3 16 15,0 0-14-15,0 0 8 0,0 0-20 16,0 0 3-16,2 0 12 0,5 3-10 16,-3 0-53-16,0 4 5 0,0 0-65 15,0 1-30-15,2 2-11 0,-2-1-125 16,1 2-104-16</inkml:trace>
  <inkml:trace contextRef="#ctx0" brushRef="#br0" timeOffset="11018.44">10761 4714 1185 0,'0'0'0'16,"0"0"210"-16,0 0-104 0,67-15 1 15,-34 5-13-15,4-1-49 0,2 1-6 16,0 2-8-16,-3 2-32 15,-1 5 1-15,-4 1 0 0,-9-1 0 16,-3 5-62-16,-9 3 11 0,-5 0-76 16,-3 0 0-16,-2-2 27 0,-7 2-76 15,1-3-52-15,-4-1-14 0,0-3-189 16</inkml:trace>
  <inkml:trace contextRef="#ctx0" brushRef="#br0" timeOffset="11222.02">10983 4542 800 0,'0'0'0'0,"0"0"256"0,-13 61-150 15,13-28-9-15,0 2 1 0,0 2-41 16,0 0-4-16,0-3-21 0,4-2-6 16,-2-3-5-16,3-5-23 0,1-6 1 15,0-2-8-15,-6-7-51 0,8-2-28 16,-2-4-35-16,-4-3-117 15,3 0-123-15</inkml:trace>
  <inkml:trace contextRef="#ctx0" brushRef="#br0" timeOffset="11701.58">11437 4524 1150 0,'0'0'0'0,"0"0"228"0,0 0-143 16,0 0-24-16,69-12 9 15,-49 11-16-15,3 4-35 0,-6 8-12 16,1 1 4-16,-8 1-19 0,-5 2 9 16,-5 1 11-16,0 3-20 0,-9 2 11 15,-5 3 8-15,-1 1-18 0,-5-4 11 16,-1-3 7-16,2-3-14 15,3-7 6-15,4-2 37 0,1-5-27 16,7-1 4-16,2 0 4 0,2 0-18 16,0-4 0-16,4-1 4 0,0-2-14 15,9 0 4-15,-3 1 6 0,2 2-6 16,5 3 0-16,-5 1 3 0,3 0 0 16,3 5-11-16,-5 6 15 15,1 1-8-15,-1 1-11 0,-5 2 20 16,-2-1-10-16,-4 3 0 0,-2 0 6 15,0-2 3-15,-10 2 0 0,-5 2 11 16,-3-2-8-16,-1 2 3 0,-6-4 7 16,1-1-20-16,1-3 6 15,2-2 8-15,5-2-17 0,5-6 6 16,3 2 0-16,4-3 0 0,4 0-49 16,0-3-14-16,6-3-102 0,2-3 17 15,7-4-32-15,1 0-224 16,1-3-270-16</inkml:trace>
  <inkml:trace contextRef="#ctx0" brushRef="#br0" timeOffset="12244.57">11894 4686 903 0,'0'0'0'0,"0"0"302"0,0 0-200 16,0 0-3-16,0 0-25 15,0-61-20-15,11 49-19 0,-3-1-11 16,2 2 4-16,3 2-6 0,-3-1 0 16,4 3 4-16,-1-1-20 0,5 3 6 15,-3 3 4-15,3 1-17 0,1 1 2 16,-2 1 18-16,-3 4-24 15,1 2 10-15,1 1 11 0,-10 3-23 16,5 0 14-16,-5 0 7 0,-2-1-21 16,-4 4 13-16,0-1 8 0,-4 3-17 15,-9 3 6-15,-3 1 29 0,-5 3-36 16,-2 2 8-16,-1-2 15 16,1 1-23-16,0-2 8 0,7-5 12 15,-3-4-19-15,5-5 6 0,5-3 18 16,5-1-26-16,4-3 10 0,0 0 13 15,0-1-25-15,0 0 9 0,2 0 5 16,6 0-14-16,5 0 9 16,1-4 7-16,3 1-17 0,2 2 8 15,3-2 0-15,1 3 2 0,0 0-2 16,-1 0 0-16,1 0 1 0,-2 3 0 16,0 1 8-16,-7-1-18 0,-2 0 9 15,-3-1 10-15,-5-2-20 0,-4 0 12 16,0 0 9-16,4 0-20 15,-4 0 11-15,0 0 11 0,0 0-25 16,0 0-3-16,0-5-16 0,-4 2-75 16,4 0-52-16,-2 2-27 0,2 1-144 15,0 0-237-15</inkml:trace>
  <inkml:trace contextRef="#ctx0" brushRef="#br0" timeOffset="12823.45">12578 4618 659 0,'0'0'0'0,"0"0"340"0,0 0-189 15,0 0-24-15,0 0 8 0,0 0-20 16,0 0-13-16,0 0-38 15,0 0-25-15,-4 12 15 0,19-11-19 16,-1-1-9-16,3 0-4 0,1 0-27 16,3 0 10-16,0 0 8 31,-5 0-24-31,3 0 15 0,-9 0 6 0,-2 2-20 0,-1 0-8 0,-3-2 4 0,0 1-45 16,-2-1 3-16,-2 0-41 15,0 0-83-15,-2 0 8 0,-6 3-85 16,-3 3-209-16</inkml:trace>
  <inkml:trace contextRef="#ctx0" brushRef="#br0" timeOffset="13041.52">12558 4758 1049 0,'0'0'0'15,"0"0"317"-15,0 0-223 0,0 0 9 16,0 0-6-16,0 0-58 15,66 13-13-15,-41-10 0 0,2-2-20 16,2-1 11-16,-5 0 1 0,-1 3-25 16,-6-1 13-16,-3 2 3 0,-6-2-18 15,-1-2-50-15,-3 0-33 0,-4 0-132 16,0-1-104-16,-4-7-604 0</inkml:trace>
  <inkml:trace contextRef="#ctx0" brushRef="#br0" timeOffset="14619.49">13329 4655 283 0,'0'0'0'16,"0"0"230"-16,0 0-110 0,0 0-240 15,0 0 240-15,0 0 207 0,0 0-149 16,0 0-49-16,-25-31-18 0,25 27 30 16,0 1-54-16,0-5-33 15,6 0-18-15,2-1-17 0,3-1 17 16,-1 1 0-16,0 1-18 0,3 2 12 16,-1 3-8-16,1 3-18 0,-3 0 16 15,2 8-6-15,-1 2-12 16,-1 5 18-16,0 3-2 0,-3 3-15 15,1 4 17-15,0-1-4 0,-2 1-16 16,3 1 0-16,-1-1 30 0,-4 1-37 16,6-1 14-16,1-2 4 0,-3-4-17 15,4-1 11-15,1-5 0 0,-3-3-10 16,3-4 8-16,-3-4 3 16,-2-2-12-16,7-1 9 0,-7-8 1 15,6-2-8-15,-3-2-24 0,3-2 12 16,-4 3-29-16,1 0 8 0,-3 1-24 15,-2-1-65-15,3 5-3 0,-9-5-28 16,2 2-61-16,-2-1-75 0,0-3-102 16</inkml:trace>
  <inkml:trace contextRef="#ctx0" brushRef="#br0" timeOffset="15119.78">13647 4615 463 0,'0'0'0'0,"0"0"280"0,0 0-158 15,0 0 10-15,0 0-35 0,0 0-20 16,0 0-19-16,0 0 4 0,0 0-10 16,0-6-11-16,0 6 8 15,0-1-8-15,0-1-3 0,0 1 8 16,0 1-1-16,0 0-12 0,0 0 6 16,0 0-9-16,-2 0-9 0,2 1 13 15,-8-1-13-15,0 4-14 0,1 4 17 16,-7 1-9-16,4 5-10 15,-11 4 15-15,0 3-9 0,-2 4-11 16,-1 0 0-16,-7 2 33 0,0-2-28 16,4 4 19-16,2-7-6 0,4-2-13 15,7-4 12-15,1-3-11 0,3-6-11 16,2 0 10-16,6-3 4 16,0-4-11-16,2 2 4 0,0-2-1 15,0 0-2-15,0 0-10 0,2 0 11 16,0 0-54-16,2-2 31 0,2-3-23 15,2-1-45-15,1-1-29 0,5-1-58 16,-1-2-117-16,1-2-228 0</inkml:trace>
  <inkml:trace contextRef="#ctx0" brushRef="#br0" timeOffset="16271.37">13934 4328 534 0,'0'0'0'0,"0"0"480"16,0 0-303-16,0 0-14 15,0 0-24-15,27-59-6 0,-23 53-29 16,3 3-29-16,1-1-33 0,-2 4-18 16,4 0 2-16,1 0-12 0,1 4-7 15,1 2 7-15,3 3-6 0,-8 0-9 16,3 1 2-16,-3 0 9 0,-4 1-12 16,-2 1 4-16,-2 0 1 15,-2 1-6-15,-2-1 6 0,-6 4 0 16,-3-3-6-16,-5 1 6 0,1 3-3 15,-1-6-7-15,-1 1 11 0,2-1-5 16,3-4-8-16,4 3 17 0,1-5-8 16,1-2 0-16,6 3 0 15,0-5 0-15,0 1 0 0,2 0 0 16,0-1 6-16,2 2-8 0,4 1 4 16,9 3 17-16,-5-7-12 0,9 3 11 15,1-3-5-15,5 0-7 0,0 2 17 16,2-2-19-16,2-1-4 15,-7 1 0-15,-3-1 0 0,-7-3 0 16,3 1 0-16,-11-1 0 0,2 1 0 16,0-1 0-16,-4 1 0 0,3 0-119 15,-5 1-58-15,0 2-164 0,-9 0-385 16</inkml:trace>
  <inkml:trace contextRef="#ctx0" brushRef="#br0" timeOffset="19947.09">22825 3635 442 0,'0'0'0'0,"0"0"0"16,0 0 120-16,0 0 196 15,0 0-211-15,0 0 19 0,0 0-34 16,0 0-16-16,-16-32 7 0,16 31-11 16,2-2-22-16,0 3 2 0,4 0 9 15,4 1-22-15,5 4 5 0,3 2 8 16,-1-3-22-16,4 1 6 15,1-2 4-15,5-2-27 0,2-1 5 16,0-4 14-16,0-4-24 0,0-2 6 16,-4 0 5-16,-5 2-18 0,-3 1 2 15,2 2 16-15,-5 3-19 0,-2 2 4 16,1 0 26-16,-1 7-28 16,-1 2 0-16,5 1 36 0,-6-1-34 15,7 0 5-15,2-3 17 0,-3-1-24 16,7 0 0-16,0-6 28 0,6-3-29 15,-5-4 2-15,5-4 4 0,-2-1-5 16,0 1 0-16,-6 1 0 0,3 4 0 16,-3 5 0-16,0 1 0 15,4 8 0-15,6 5 0 0,-2 1 0 16,4 2 0-16,4-1 0 0,6-1 0 16,3-5 0-16,8-7 0 0,1-3-121 15,9-18-130-15,3-15-420 0</inkml:trace>
  <inkml:trace contextRef="#ctx0" brushRef="#br0" timeOffset="20805.49">25190 3644 515 0,'0'0'0'16,"0"0"0"-16,0 0 91 0,0 0 229 15,0 0-191-15,0 0-29 0,0 0-21 16,0 0 15-16,0 0-22 0,-17-12 3 16,17 12-11-16,0 0-27 15,0 0 9-15,0 5 3 0,7 2-3 16,3 5 9-16,2 0-1 0,9-1-33 15,4-3 2-15,4-3 11 0,4-5-23 16,-2 0 12-16,4-5 14 16,-4-3-27-16,2 3 5 0,-8 1 3 15,-4 3-23-15,-1 1 10 0,-3 0 20 16,1 0-26-16,1 1 2 0,2 4 3 16,1 1-4-16,-5 1 0 0,1-2 0 15,5 1 0-15,6-2 0 0,-2-3 0 16,6-1 0-16,-2 0 0 15,-2-2 0-15,8-5 0 0,-8-1 0 16,4-1 0-16,0 1 0 0,-8 2 0 16,2 3 0-16,-2 3 0 0,0 0 0 15,-7 5 0-15,3 3 0 0,-2 0 0 16,-3-1 0-16,5-1 0 16,4-4 0-16,3-2 0 0,14-11-194 15,3-14-327-15</inkml:trace>
  <inkml:trace contextRef="#ctx0" brushRef="#br0" timeOffset="21434.73">27369 3516 445 0,'0'0'0'0,"0"0"49"16,0 0 0-16,0 0 296 0,0 0-224 16,0 0 52-16,0 0-95 0,0 0 37 15,0 0-7-15,-35-16-22 0,35 16-7 16,0 0-35-16,10 2-36 0,6 4 31 16,9-1 15-16,8 0-32 15,15 1 2-15,12 0 7 0,10 0-17 16,4 1 12-16,11 0 9 0,4 0-24 15,-2-2 8-15,-2 1 8 0,-11-1-25 16,-12 0 8-16,-12-2 6 0,-17 1-21 16,-10-2 4-16,-5-1 2 15,-12-1 0-15,3 0-1 0,-9 0 0 16,0 0 0-16,0 0-34 0,0-1 17 16,0 0-32-16,-11-1-52 0,-1-1-45 15,-7 3-72-15,-6 0-53 16,-1 0-69-16,-12 1-207 0</inkml:trace>
  <inkml:trace contextRef="#ctx0" brushRef="#br0" timeOffset="21660.33">27429 3697 1042 0,'0'0'0'15,"0"0"367"-15,0 0-205 0,0 0-29 16,0 0-35-16,0 0-38 0,0 0-26 15,113-31 0-15,-42 29-3 0,9 8-23 16,19 2 8-16,1 0-1 0,-3 2-21 16,-6 3 6-16,-15 1 0 15,-18 2 0-15,-12 0-93 0,-11-5 3 16,-13-1-105-16,-13-2-170 0,-1-7-324 16</inkml:trace>
  <inkml:trace contextRef="#ctx0" brushRef="#br0" timeOffset="23578.56">10143 5856 674 0,'0'0'0'0,"0"0"0"0,0 0 382 15,0 0-200-15,0 0-84 0,0 0-51 16,0 0 3-16,0 0 4 0,11 29-2 15,-7-7 4-15,2 6-22 0,-2 2-12 16,-2 0 10-16,-2 2-6 0,0-3-16 16,0-3 12-16,0-4-9 15,-2-4-15-15,0-5 4 0,0-3 7 16,0-5-14-16,-2-3 8 0,4-2-2 16,0 0-2-16,6-6-135 0,0-5 53 15,3-6-7-15,-5-2-48 0,0-2 14 16,-4-1-1-16,0 1 10 15,0-2 53-15,-2 2 22 0,0 0 31 16,2 4 15-16,0 4-1 0,0 2 46 16,0 5 35-16,0 3 4 0,0-1 37 15,0 3-21-15,0-1-27 0,2 2-7 16,6 0-18-16,4 7-1 0,1 2 14 16,7 7-19-16,-1 0-21 15,4 1 7-15,2 4-3 0,-1-3-12 16,1-3 14-16,-4 2-12 0,-3-2-15 15,-1-1 8-15,-3-3-4 0,-1-4-9 16,-5-3 6-16,-4-2-1 0,-2-2-8 16,-2 0 4-16,4 0 4 15,-1 0-6-15,-3-2 0 0,4-6 17 16,-4-3-19-16,0-4 4 0,0-1 5 16,0-3-10-16,-4-3 6 0,-3-5 3 15,5-3-11-15,-4-4 6 16,2-2 2-16,0-4-6 0,-2 0 4 15,4 1 2-15,2 5-6 0,-3 7 3 16,3 5 3-16,0 5-6 0,0 3 6 16,0 4 5-16,0 3-9 0,0 4 2 15,0 1 7-15,0 1-12 0,0 0 4 16,0 1 0-16,3 0 0 0,-3 0-56 16,6 3 6-16,0 1-35 15,-2 2-54-15,2 2-15 0,3 0-37 16,-1 3-150-16,-2 3-140 0</inkml:trace>
  <inkml:trace contextRef="#ctx0" brushRef="#br0" timeOffset="23827.89">10716 5902 1135 0,'0'0'0'15,"0"0"234"-15,0 0-130 0,0 0 36 16,68 12-51-16,-31-12-56 0,5-5-1 16,1-2-13-16,-2 1-15 0,-3 2 3 15,-7 1-4-15,-9 3-6 0,-3 0-38 16,-9 0-7-16,-3 0-47 0,-7 0-14 16,0 2 23-16,-7-1 15 15,-5-1-32-15,0 1-12 0,-3-1 25 16,3-4-32-16,-3-5 28 0,3-3-44 15,-1-3-71-15,1-3-4 0</inkml:trace>
  <inkml:trace contextRef="#ctx0" brushRef="#br0" timeOffset="24004.21">10931 5781 403 0,'0'0'0'15,"0"0"364"-15,0 0-141 0,0 0-38 16,0 0-47-16,0 0-19 0,0 0-52 16,0 0-6-16,-17 63 24 0,17-30-33 15,2 3-23-15,-2 2 2 0,0 0-15 16,0-3-13-16,3-2 3 15,-1-5-2-15,0-4-8 0,0-3-21 16,4-4-18-16,-2-5-43 0,0-6-70 16,2-4-20-16,1-2-102 0,1-7-312 15</inkml:trace>
  <inkml:trace contextRef="#ctx0" brushRef="#br0" timeOffset="24255.06">11433 5800 1038 0,'0'0'0'16,"0"0"216"-16,0 0-117 0,0 0-8 16,-10 87 24-16,10-51-5 0,0 4-50 15,0 0-24-15,0-4 3 0,6-1-13 16,0-3-22-16,5-7 3 15,-3-2-2-15,0-5-10 0,-2-6-34 16,7-5-4-16,-9-3-23 0,2-4-63 16,4-3-3-16,5-6-33 0,-5-6-122 15,3-4-120-15</inkml:trace>
  <inkml:trace contextRef="#ctx0" brushRef="#br0" timeOffset="24618.19">11677 5911 764 0,'0'0'0'16,"0"0"275"-16,0 0-173 15,0 0 2-15,-43 78 43 0,39-53-56 16,4-1-19-16,0-2 0 0,6-1-21 16,4-6-21-16,5 0 3 0,3-2-15 15,3-3-12-15,2-2 4 0,1-7-4 16,3-1-9-16,-2-2 6 15,0-9 3-15,-2-1-10 0,-3-3 8 16,-5-3 0-16,-3 1-8 0,-4-2 6 16,-3-1 2-16,-5-3-8 0,-2-1 8 15,-3 0-2-15,-11-3-4 0,3 3-4 16,-1 4 5-16,-3 4-7 16,-1 8 10-16,-1 6-1 0,1 2-2 15,3 0-2-15,3 7 2 0,1 0-8 16,3 2-10-16,2 0-19 0,6-2-36 15,0 0-34-15,0 0-11 0,2 1-43 16,6-3-131-16,1-1-99 16</inkml:trace>
  <inkml:trace contextRef="#ctx0" brushRef="#br0" timeOffset="24987.58">12062 5861 569 0,'0'0'0'16,"0"0"414"-16,0 0-283 0,0 0-36 16,0 0 5-16,0 0-13 0,0 0-1 15,-58 48-14-15,45-29-1 0,3 3 25 16,2 4-26-16,4 2-29 16,-3-1 12-16,7 0-15 0,7-4-19 15,5-4 2-15,5-2-10 0,3-4-13 16,5-2 4-16,4-5 10 0,4-3-17 15,-6-3 9-15,4-3 0 0,0-8-8 16,-6-4 3-16,-5-3 0 0,-7-2-10 16,-1 0 14-16,-8-2 0 15,-4-1-6-15,0 0 4 0,-4-3 3 16,-8-1-8-16,-1 1 6 0,-7 2 2 16,-1 1-8-16,0 6 5 0,3 6 2 15,1 6-6-15,5 5 2 16,2 0 1-16,-1 4 0 0,7 3-32 15,4 6-2-15,-6-2-33 0,6 2-47 16,0-1-54-16,8-3-46 0,0-2-202 16</inkml:trace>
  <inkml:trace contextRef="#ctx0" brushRef="#br0" timeOffset="25433.76">12800 5947 1311 0,'0'0'0'0,"0"0"359"16,0 0-239-16,0 0-42 15,0 0-28-15,0 0-6 0,74-9-25 16,-45 4-22-16,0 4 6 0,-4 1 1 16,-5 0-4-16,-1 3-83 0,-5 2-9 15,-3 1-74-15,-7 1-76 16,-4 3-10-16,-6-2-150 0</inkml:trace>
  <inkml:trace contextRef="#ctx0" brushRef="#br0" timeOffset="25600.32">12754 6122 996 0,'0'0'0'0,"0"0"448"16,0 0-309-16,0 0-18 15,0 0-3-15,0 0-67 0,97 30-36 16,-49-30 0-16,4-2-13 0,-1-5-4 15,-5 5-100-15,-5-2-176 0,-6-3-307 16</inkml:trace>
  <inkml:trace contextRef="#ctx0" brushRef="#br0" timeOffset="26770.79">13515 5681 516 0,'0'0'0'0,"0"0"430"16,0 0-325-16,0 0 56 0,0 0-42 15,0 0-38-15,0 0 7 0,0 0 11 16,-29 72-23-16,33-52-22 0,4 3 13 16,3-3-22-16,1-2-14 0,0-2 1 15,7-3-11-15,-4-2-12 0,-3-3 6 16,0-1-9-16,-3-3-6 0,1-4 0 16,2 0 9-16,-8 0-10 15,5-6 2-15,1-4 7 0,-4 0-12 16,7-5-1-16,-7-1-6 0,2 1-15 15,0 0 4-15,-1 0-7 0,-1 3-11 16,-2-1 1-16,-2 0 10 0,6 4 6 16,-8-1 14-16,0 3 5 15,0 0-4-15,0 2 12 0,0 1-2 16,-8 1-4-16,8 3 4 0,-2 0 4 16,0 0-6-16,2 0 0 0,-4 0 16 15,2 0-17-15,2 2 2 0,-2 2 5 16,2 1-9-16,0-1 4 15,0 1 1-15,0 0-4 0,0 0 4 16,0 3 10-16,0 0-8 0,0 1 11 16,2 1-5-16,2 2-1 0,-2 2 9 15,-2 3-7-15,4 2-7 0,0 3 12 16,0 2-6-16,0 4-5 0,1 2 8 16,-1 0-6-16,-2 3-7 15,-2-1 0-15,4-1 12 0,-4-1-15 16,0-3 6-16,0 0 2 0,2-4-9 15,-4-3 7-15,-4-1-2 0,-3-4-2 16,5-3 2-16,-4-1 3 16,2-5-6-16,0-1 4 0,-5-1-1 15,5-1-2-15,-2-2-15 0,-5 1 8 16,5-2-11-16,-2-2 7 0,-1-4 0 16,3-2-8-16,-6-4 10 0,10-2 0 15,-7 0-2-15,7 1 13 0,4 1-1 16,0 0 0-16,2 1 0 15,6-3 3-15,-1-1-5 0,3 3 4 16,2-2 6-16,1 2-11 0,5 1 0 16,-1 1 1-16,2 0-143 0,-5 5-58 15,3 2-81-15,-7 2-301 0</inkml:trace>
  <inkml:trace contextRef="#ctx0" brushRef="#br0" timeOffset="27725.93">14056 5483 437 0,'0'0'0'16,"0"0"0"-16,0 0 470 15,0 0-261-15,0 0-51 0,0 0-6 16,0 0-18-16,-37-67-14 0,37 60-19 16,0-4-41-16,8 7-27 0,-3-2 5 15,5 4-17-15,2 1-17 0,1 1 5 16,3 0-6-16,-1 7-4 16,-1 4 2-16,-1 4 6 0,-3 1-9 15,-2 2 4-15,-8 0-1 0,0 3-2 16,0 0 2-16,-10 3 1 0,-2-1-4 15,-9 2 3-15,0-1 1 0,0-3-4 16,1-4 1-16,3-2 4 16,3-4-6-16,1-3 6 0,5-3 0 15,6 0 1-15,2-5 14 0,0 0-1 16,4 1-10-16,4-1 8 0,9 0 8 16,6-5-23-16,2-1 0 0,3 1 0 15,6 1 0-15,-3 0 0 0,4 4 0 16,-6 0-58-16,-2 0-43 15,-5 3-115-15,-7 1-154 0,-7-3-589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8T05:10:56.6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9885 5244 738 0,'0'0'0'0,"0"0"308"16,0 0-192-16,0 0-8 0,0 0-15 16,0 0-43-16,0 0-12 0,0 0 8 15,4 8-5-15,4-1 0 0,1-3-6 16,3 1-18-16,-2-3 7 0,3-1 15 16,-1-1-14-16,3 0-3 15,-1-8 12-15,1 0-9 0,-1-2-3 16,1 2 5-16,1 0-15 0,-6 0 1 15,3 5 6-15,-5 1-8 0,0 1-5 16,1 1 9-16,3 2-8 0,-2 2 1 16,5 2 8-16,1 1-13 15,-3-4 0-15,3 1 7 0,1-3-10 16,-5-1 0-16,7 0 0 0,-3-3 10 16,-1 0-11-16,1 1 2 0,1 0 3 15,-3-2-6-15,1 2 4 0,1-1 4 16,-1 0-7-16,1 0 2 15,5 0 12-15,-4-2-10 0,-1 2 10 16,-1-1-8-16,-1 2-4 0,-2 2 8 16,3 0-10-16,-1 0-2 0,-1-1 6 15,8-2-3-15,-1-5-3 0,1 0-5 16,2-1-29-16,-7-1-28 0,-1 2-114 16,-11 1-185-16,-4 2-505 15</inkml:trace>
  <inkml:trace contextRef="#ctx0" brushRef="#br0" timeOffset="666.54">9858 6374 711 0,'0'0'0'0,"0"0"342"0,0 0-214 16,0 0-25-16,0 0 8 0,0 0-43 15,0 0-20-15,0 0 0 16,0 0 20-16,15 22-8 0,-5-18-9 16,0 2-20-16,3-2-2 0,-1-1 15 15,-2-2-15-15,7-1-7 0,-1-3 9 16,5-3-12-16,-6-1-7 0,3 0 7 16,-1 2-15-16,-5-1-5 15,3 3 2-15,3 1 4 0,-5 1-5 16,1 1 0-16,-2 0 6 0,1 0-11 15,-3 0 10-15,3 0 0 0,-1 0-7 16,3 0 4-16,-5 0 7 0,2 0-10 16,1 0 2-16,1 0 5 15,1 6-7-15,-1 1 2 0,3 1 5 16,-1 0-8-16,3-1 4 0,1-1 3 16,3-2-5-16,0-4 0 0,0-2 2 15,-1-6-5-15,-1 0 6 0,0-3-2 16,-3 0-14-16,-3 1 1 15,3 2-25-15,1-1-41 0,2 0-154 16,-1-3-136-16,3-4-700 0</inkml:trace>
  <inkml:trace contextRef="#ctx0" brushRef="#br0" timeOffset="5113.41">14687 4758 639 0,'0'0'0'0,"0"0"276"16,0 0-141-16,0 0-27 0,0 0 33 16,0 0-35-16,0 0-36 0,0 0 2 15,-4-5-11-15,8 9 8 0,4-1 16 16,7 3-32-16,3-3-15 0,9 1 12 16,-2-2-10-16,8 0-12 15,2-2 2-15,4 0-8 0,9 0-8 16,-5 0-4-16,1-2-10 0,-5 2 0 15,-4 0 0-15,-4 4 0 0,-8 1 0 16,-4-2 0-16,-1 1 0 0,-1-2 0 16,-5-2 0-16,3 0 0 15,1 0 0-15,-4 0-72 0,5-4 0 16,-7 1-45-16,3-1-61 0,-3 2 22 16,-2-1-45-16,-1 1-97 0,1-3-41 15,-2-2-92-15</inkml:trace>
  <inkml:trace contextRef="#ctx0" brushRef="#br0" timeOffset="5655.9">15417 4611 808 0,'0'0'0'0,"0"0"417"15,0 0-261-15,0 0-10 0,0 0 0 16,0 0-63-16,0 0-35 0,0 0 18 16,0 0-22-16,26 42-22 15,-26-14 6-15,-2 2-4 0,0 0-19 16,4-1 3-16,-2-2-3 0,0-2-9 15,2-4 6-15,5-1 1 0,-5-3-6 16,2-5 2-16,-2 0 0 0,0-5-17 16,4-2 5-16,0-4-1 15,-1-1-8-15,-1 0 4 0,0 0 4 16,2 0-5-16,2-4 14 0,-4-4 0 16,1-2-2-16,5-3 6 0,-4 0 2 15,0-1-2-15,7-2 3 0,-5-2 1 16,4-1-6-16,-3-1 4 15,-3 0 4-15,2-1-9 0,-2-3 8 16,-6-2 4-16,2-1-11 0,-2-1 6 16,-2-1 2-16,-2 2-8 0,-10 2 6 15,3 2 6-15,-5 10-5 0,-3 3 9 16,-1 6 1-16,-3 5-9 0,-4 4 7 16,2 11-2-16,-4 2-10 15,-4 7 0-15,6 4 18 0,4 3-18 16,1 3 0-16,5 1 15 0,3-2-16 15,1 1 2-15,7-1 16 0,-2-5-18 16,6 0 2-16,2-7 20 0,8-3-18 16,4-2 9-16,7-3-5 15,6-6-7-15,4 1 0 0,6-8 0 16,2-1 0-16,-6 0 0 0,0 0 0 16,-6-4 0-16,-8 0 0 0,-1-1-37 15,-10 1-15-15,0 2-31 0,1-2-68 16,-7 2-109-16,0 1-206 15</inkml:trace>
  <inkml:trace contextRef="#ctx0" brushRef="#br0" timeOffset="6139.99">14600 5954 828 0,'0'0'0'0,"0"0"335"15,0 0-186-15,0 0-12 0,0 0-31 16,0 0 4-16,0 0-50 0,0 0-7 15,0 0 17-15,50-14-23 0,-17 14-17 16,0-1 10-16,6-2-9 0,7 1-18 16,1 0 0-16,3 1-6 0,-5 1-12 15,-6 0 4-15,-1-2-19 16,-11 4-22-16,-7 0-14 0,-3-1-29 16,-3 0-51-16,5-1-68 0,-9 0-24 15,3-6-136-15,-3-2-502 0</inkml:trace>
  <inkml:trace contextRef="#ctx0" brushRef="#br0" timeOffset="6529.23">15381 5791 1184 0,'0'0'0'15,"0"0"239"-15,0 0-173 0,0 0 17 16,0 0 6-16,58-5-52 0,-39 5-28 16,2 4-3-16,-11 3-2 15,2-4-8-15,-8 5-3 0,-4 1 11 16,0 1-6-16,0 2 6 0,-8 2 3 16,-6 2-11-16,-3-1 8 0,1 1 2 15,-3-2-10-15,-2 0 8 16,5-1 5-16,6-3 0 0,-1-2 17 15,5-3-2-15,4-2-7 0,0-3 15 16,2 1-13-16,0-1-13 0,4 0 16 16,4 0 7-16,5-2-14 0,-1-3-4 15,5 0-3-15,-1-1-14 0,7 2 10 16,-5-1 0-16,5 2-8 0,-2-2-33 16,-3 1-5-16,3 4-35 0,-4-1-37 15,1 1-47-15,-3 0-22 16,-7 0-74-16,-2 0-54 0,2 0-126 15</inkml:trace>
  <inkml:trace contextRef="#ctx0" brushRef="#br0" timeOffset="7097.71">15640 5992 578 0,'0'0'0'0,"0"0"338"0,0 0-217 16,0 0-4-16,0 0 20 0,-42 60-42 15,32-48-36-15,-6-4 2 16,-3 5-8-16,-4-1-8 0,3-2 10 15,-5 0-17-15,-2-3-19 0,2-1 2 16,-4-2-2-16,-4-3-11 0,6 0 11 16,0-1-2-16,3 0 0 0,3-4 14 15,2-6-8-15,1-3-16 0,1-3 4 16,7-5 1-16,-5-1-12 0,7 0 0 16,2-6 14-16,0 3-18 15,4-1 8-15,2 1-1 0,4 1-5 16,6 0 4-16,2 0 1 0,1 1-6 15,3 1 4-15,3 3 5 0,4-1-10 16,-1 1 8-16,5 2 9 0,-2 0-11 16,0 2 8-16,0 6 0 15,-2 0-14-15,-1 6 8 0,1 2 2 16,-4 1-12-16,-1 0 8 0,-3 0 1 16,-1 4-6-16,1 0 3 0,-5 2 5 15,2 0-10-15,-3-1 5 16,3 3 4-16,-4-1-8 0,3 2 6 15,-1-1 3-15,-4 0-10 0,7 1 6 16,-7 0 5-16,2 0-12 0,2 3 8 16,-3 2 2-16,-1-4-8 0,2 4 6 15,-4 2 4-15,-4 1-12 0,0 2 10 16,0 2 3-16,0-1-7 0,-2-1 0 16,-2 2 19-16,-4-3-17 15,2 2 12-15,-1-2 1 0,1-3-13 16,0 0 9-16,2-4-7 0,-5 0-4 15,3-1 0-15,2-4 0 0,0-1 0 16,0-2 0-16,2-2 0 0,0 1 0 16,2-2 0-16,0 0-47 0,0 0-17 15,0 0-55-15,0 0-43 16,0 3-42-16,2 2-73 0,0 0-12 16,-2 1-91-16</inkml:trace>
  <inkml:trace contextRef="#ctx0" brushRef="#br0" timeOffset="7196.44">15646 6160 601 0,'0'0'0'0,"0"0"440"0,0 0-260 16,0 0-53-16,0 0-41 0,0 0-35 16,0 0-34-16,0 0-20 0,15 31-49 15,-15-31-107-15,0-3-223 0</inkml:trace>
  <inkml:trace contextRef="#ctx0" brushRef="#br0" timeOffset="11490.44">7136 7314 781 0,'0'0'0'0,"0"0"299"0,0 0-164 16,0 0-10-16,0 0-15 0,0 0-26 16,0 0-21-16,64-23-3 0,-41 23-6 15,-1 0-25-15,1 5-5 0,0 2-10 16,-1 4-14-16,-5 3 0 15,0 2 0-15,-3 2 7 0,-10 1-15 16,-4 3 8-16,0 0 0 0,-14 2-8 16,-1 1 12-16,-5-3 0 0,-3-1-8 15,-2-3 8-15,2-4 0 0,1-4-4 16,1-6 0-16,2-3 10 0,7-1-5 16,6 0 14-16,2-6-9 15,4-3 0-15,6 0-3 0,10-3-9 16,5 1-1-16,4 0 6 0,2 0 0 15,2 2-8-15,8 0 10 0,-6 3-10 16,4 2-40-16,-2 1 8 0,0 3-45 16,-4 0-25-16,-4 0 12 0,-2 6-49 15,-3-1-33-15,-5 2 36 16,-7-1-37-16,-2-2 4 0,2 1 61 16,-3 2 67-16,-5 0 32 0,0 3 20 15,0-2 29-15,-3 6 73 0,-1 0 9 16,-6 4 17-16,2 0-5 15,-9 2-32-15,-1 0-8 0,-5 1 2 16,0 1-17-16,-4 1-16 0,0-4-8 16,-6-2-3-16,2-3-7 0,-2-3 1 15,-6-1 5-15,0-7-11 0,4-3 6 16,-3-2 2-16,-1-11-13 0,6-2 2 16,-4-6-1-16,8-5-19 15,-2-7-5-15,4-10 5 0,6-6-14 16,7-2 1-16,-1-1 2 0,15 2 2 15,0 3-8-15,9 3 7 0,7 2-4 16,9 2-12-16,10 1 20 0,-2 1-12 16,11 5 4-16,1 1 4 0,5 5 0 15,3 5-6-15,-1 7 8 16,0 6-5-16,6 8-2 0,-5 1 6 16,3 10-4-16,-4 5-2 0,-5 9 6 15,-3 3-5-15,-5 7-2 0,-8 3 8 16,-8 2-8-16,-7 6-1 15,-11-3 10-15,-5 3-6 0,-7-1 0 16,-9-2 2-16,-7-5 6 0,0-5-7 16,1-6 22-16,-1-7-19 0,0-6-2 15,2-8 7-15,5-3-10 0,8-2-13 16,1-4-13-16,5-3-35 0,2-3-66 16,0 0-17-16,11 1-58 15,1-2-146-15,3-1-154 0</inkml:trace>
  <inkml:trace contextRef="#ctx0" brushRef="#br0" timeOffset="11735.47">8107 7403 1177 0,'0'0'0'0,"0"0"345"0,0 0-233 16,0 0 0-16,0 0-33 15,71 18-31-15,-43-18-30 0,8-3-16 16,-3 0 9-16,8-3-16 0,-8 4-20 16,6-1 2-16,-12 2-63 0,-4 1-128 15,-2 0 7-15,-5 0-138 0,-8 0-328 16</inkml:trace>
  <inkml:trace contextRef="#ctx0" brushRef="#br0" timeOffset="12389.9">8641 7292 1319 0,'0'0'0'0,"0"0"299"16,-3 65-184-16,3-37-7 0,0 1-56 16,0-4-38-16,11-1-13 0,-3-2 8 15,7-2-18-15,-5-2-58 0,4-2-17 16,-3-3-64-16,1-4-39 15,-4-2-25-15,5-1-60 0,-5-2-122 16,0 0 202-16,7 1 199 0,-7 1-10 16,4-3 6-16,-5-2 168 0,3 1 73 15,-2-2-17-15,7-3-43 0,-1-6-11 16,5-1-58-16,4-4-41 0,-1-2-7 16,-3 0-9-16,-1-4-11 15,-7 1-6-15,3-2-8 0,-7 1-17 16,-7-2-9-16,0 1 6 0,0-2-12 15,-11-1 0-15,-7-5 6 0,-3 0-8 16,-4 0-1-16,-2 2 4 0,-6 4 0 16,4 7-4-16,-8 5 4 15,2 10 6-15,-4 2 1 0,-3 13 15 16,5 7-4-16,2 8 4 0,8 5 6 16,6 7-22-16,5 5-8 0,1 5 0 15,7-4 15-15,8 1-14 0,4-7 11 16,15-6-13-16,6-5-4 0,12-10 10 15,4-4-4-15,7-5-8 16,3-6 8-16,-1-3-2 0,0-2-21 16,-13 0 24-16,-6 0-4 0,-13-4-16 15,-3 2 17-15,-3-3-13 0,-6-1 2 16,-3 3 6-16,1 2-14 0,-4 1-1 16,2 0 19-16,-2 0-6 15,0 0 0-15,0 0 7 0,0 0-7 16,0 0-2-16,0 0 15 0,0 0-6 15,0 0-11-15,0 0-9 0,0 0-12 16,0 0-9-16,0 1 13 0,0 1-4 16,0-2 9-16,0 1 21 0,0 0-4 15,0-1-3-15,0 2 10 16,0-2 0-16,0 0-25 0,0 1 1 16,0 0-33-16,0 1-70 0,0 1-36 15,-2-2-108-15,0-1-326 0</inkml:trace>
  <inkml:trace contextRef="#ctx0" brushRef="#br0" timeOffset="12974.8">10443 6302 372 0,'0'0'0'0,"0"0"42"0,0 0-37 16,0 0 1-16,0 0-4 0,0 0 1 16,0 0 16-16,0 0 2 0,12-6 22 15,-12 8 15-15,0 0-39 0,0 0-13 16,0 2-1-16,0-3-10 0,-4-1-102 16,4 0-87-16</inkml:trace>
  <inkml:trace contextRef="#ctx0" brushRef="#br0" timeOffset="13591.68">10495 4645 279 0,'0'0'0'0,"0"0"137"0,0 0-81 15,0 0-7-15,0 0-8 0,0 0-14 16,0 0-5-16,0 0-3 15,0 0-3-15,-8 7-6 0,8-7 1 16,0 0 5-16,0 0-6 0,0 0 2 16,0 0 5-16,0 0-3 0,0 0 3 15,0 0-1-15,0 1-7 0,-3-1-6 16,3 2 1-16,0-1-5 0,0 0-3 16,0 2 3-16,0-2-24 15,0 2-2-15,0 2 7 0,0-3-11 16,0-1-4-16,0 1 14 0,0 1-5 15,0 0 6-15,0-1 3 0,0 0-2 16,0 0-2-16,0-2 5 0,0 2-12 16,0 1 4-16,0-1-2 15,0 0-9-15,0-1-2 0,-2 1-31 16,0-1-61-16</inkml:trace>
  <inkml:trace contextRef="#ctx0" brushRef="#br0" timeOffset="15378.92">11539 7409 742 0,'0'0'0'15,"0"0"360"-15,0 0-228 16,0 0 5-16,0 0-32 0,0 0-46 16,0 0-22-16,0 0 0 0,0 0 17 15,-56 69-5-15,41-36-14 0,3 5-10 16,2 5-7-16,1 0-1 15,3 1 9-15,6 0-9 0,0-3-9 16,0-5 8-16,8-3-8 0,3-4-6 16,3-5 8-16,3-6-7 0,3-4-6 15,5-4 6-15,-2-6 1 0,2-2-5 16,0-2 2-16,-5-2 1 0,1-8-8 16,-7-2 12-16,1-6-7 15,-5-4-4-15,1-1 10 0,-3 1-2 16,-8-4-4-16,0 3 2 0,-4 0 3 15,-5-5-4-15,-1 6-1 0,-11 4 1 16,5 7 0-16,-5 9 0 0,-2 5-2 16,1 9-5-16,-1 5 13 15,2 6-7-15,3-2-5 0,5 2 11 16,7-4-6-16,2-2-15 0,4-4-14 16,0-3-17-16,8-3-59 0,7-2-15 15,3-5-23-15,3-5-103 0,2-6-57 16,2-5-167-16</inkml:trace>
  <inkml:trace contextRef="#ctx0" brushRef="#br0" timeOffset="15973.05">12093 7568 1028 0,'0'0'0'15,"0"0"281"-15,0 0-187 0,0 0 8 16,0 0-19-16,-21-70-25 0,9 58-13 15,-9 0-7-15,0 1 3 0,1 4-8 16,1 4 4-16,0 2 2 0,5 1-23 16,1 2-12-16,5 6 7 15,6 4-11-15,-2 1 0 0,4 6-3 16,0-2 5-16,4 3-4 0,0 1 4 16,7 1-3-16,3 0-5 0,5 0 12 15,1 0-5-15,-5 0-1 0,1 0 0 16,1 2 0-16,-1 1-5 0,-5 2 10 15,-1-2-5-15,-8 0-17 16,-2-3 13-16,0-3-5 0,-6 0-2 16,-6-4 13-16,-1-3-4 0,-1-6-6 15,-3-4 14-15,3-2-6 0,-3-1 0 16,3-9-4-16,-1-1 3 0,1-5-9 16,1-1 14-16,7 1-6 15,-2 0-3-15,6-1 10 0,2 4 1 16,4 1-9-16,4 0 6 0,5 1-2 15,-1-1-8-15,7 0 13 0,-5-1-7 16,5 4-10-16,3-3 9 0,-3 5-7 16,0-1-5-16,-5 3 12 15,-4 3-12-15,-3 0-3 0,-5 0 15 16,0 2 1-16,-2 0-6 0,0 0 12 16,0 1-5-16,0 2 0 0,-4-1 0 15,0 0 14-15,4 2-16 0,0 0 4 16,0-2 1-16,0 0-8 15,0-2 10-15,-3 0-5 0,3 1-5 16,0-1 7-16,0 0-4 0,0 0-79 16,3-1-2-16,3 1-24 0,4-1-90 15,-2 0-44-15,1-4-188 0</inkml:trace>
  <inkml:trace contextRef="#ctx0" brushRef="#br0" timeOffset="16302.44">12523 7638 699 0,'0'0'0'0,"0"0"406"15,0 0-248-15,0 0 2 0,0 0 4 16,0 0-35-16,0 0-61 0,0 0-50 16,0 0 2-16,0 5-1 0,22-3-10 15,5-2 2-15,4 0-10 16,-2 2-2-16,2-1-15 0,-8 1-20 15,-4 2-35-15,-7 0-23 0,-4 2-18 16,-6 0-36-16,0 2-12 0,-2-1-72 16,-10 0-190-16</inkml:trace>
  <inkml:trace contextRef="#ctx0" brushRef="#br0" timeOffset="16454.36">12485 7799 1186 0,'0'0'0'15,"0"0"478"-15,0 0-384 0,0 0-41 16,0 0-21-16,0 0-18 0,75 23-14 16,-32-23 0-16,5 0-154 0,-1-5-309 15</inkml:trace>
  <inkml:trace contextRef="#ctx0" brushRef="#br0" timeOffset="18146.25">13106 7439 1006 0,'0'0'0'0,"0"0"276"0,0 0-136 16,6 58-26-16,-4-27-17 0,2 2-23 16,4 0-24-16,3-5-19 0,1-1-7 15,2-6-10-15,1-6-6 0,-1-5 6 16,5-2-6-16,-5-4-8 15,1-3 0-15,4-1 12 0,-5-7-17 16,0-6 10-16,1-3-9 0,-5 0-17 16,-1-5 8-16,-3 0-1 0,-2 0-11 15,-2-3 12-15,2 1-1 0,-2 5-3 16,0 0 15-16,0 6 1 0,2 6-3 16,-4 1 8-16,0 4-2 15,0 1 0-15,0 0 18 0,0 6-5 16,0 6-10-16,0 8 6 0,0 3-2 15,0 7-6-15,0 4 8 0,0 2-5 16,0 4-6-16,0 3 0 0,0 1 12 16,0-3-14-16,2 0 4 15,3-7 3-15,-1-6-7 0,4-4 1 16,-4-9-1-16,0-4-15 0,-2-6 3 16,0-4-7-16,0-1-30 0,3-7-36 15,-1-9 24-15,2-4-49 0,0-8-12 16,-2 0-22-16,-2-4-93 15,0-7-51-15,-2 0-241 0</inkml:trace>
  <inkml:trace contextRef="#ctx0" brushRef="#br0" timeOffset="18486.3">13536 7192 1172 0,'0'0'0'0,"0"0"307"16,0 0-205-16,0 0-6 0,0 0-35 16,64 14-32-16,-42-5-13 15,-3 3-9-15,-5 1-9 0,-1 0 4 16,-5 0-1-16,-4 0-1 0,-4 4-19 16,-4-3 18-16,-8 1-2 0,-5-1 6 15,-1-3 1-15,-1 0-6 0,4-5 4 16,-3-2 10-16,8-4 1 15,1 0 13-15,5 0 4 0,4 0-3 16,0 0 0-16,0 0-9 0,6-3-19 16,9-1 2-16,-3-2 15 0,9 2-20 15,6 0 8-15,2 3-6 0,-2 1-39 16,4 0-17-16,-3-2-39 0,-1 5-95 16,-4 0-20-16,-6 0-126 15,-5 1-543-15</inkml:trace>
  <inkml:trace contextRef="#ctx0" brushRef="#br0" timeOffset="18802.9">13837 7646 1014 0,'0'0'0'0,"0"0"435"16,0 0-298-16,0 0 0 0,0 0-59 16,0 0-49-16,0 0-9 15,0 0 4-15,0 0 0 0,60 3-14 16,-23-3-10-16,1 0 0 0,1 0 0 15,-2-3-55-15,-6 2-13 0,-2 1-35 16,-6 0-56-16,-2 5-17 0,-5-3-70 16,1-2-208-16</inkml:trace>
  <inkml:trace contextRef="#ctx0" brushRef="#br0" timeOffset="19189.16">14397 7556 1061 0,'0'0'0'0,"0"0"287"15,0 0-192-15,0 0 10 16,73-73-4-16,-59 64-38 0,3-2-19 15,-9 5-9-15,0 5-1 0,-1 1-2 16,-3 0-13-16,-2 4-3 0,0 7 0 16,2 6-6-16,0 3 4 15,2 6-2-15,-2 1-8 0,3 2 4 16,3 1-4-16,-4-2-5 0,7-4 2 16,-1-1 5-16,5-4-7 0,-1-1 2 15,5-2 1-15,-1-5-4 0,-1 1 1 16,2-6 1-16,-3-4 0 0,-5-2-16 15,-1-2-9-15,-4-5-34 16,7-6-13-16,-11 2-44 0,8-4-65 16,-7-1 1-16,-1 0-52 0,-2-4-180 15,-2-2-239-15</inkml:trace>
  <inkml:trace contextRef="#ctx0" brushRef="#br0" timeOffset="19378.91">14790 7470 809 0,'0'0'0'0,"0"0"429"0,0 0-328 16,0 0 3-16,0 0-18 0,-74 51-20 16,55-27-3-16,-6 7-19 0,-4 3-12 15,5 1-8-15,1-1-10 16,0-5-8-16,9-1-8 0,1-7 0 16,3-4-24-16,6-5-44 0,2-5-20 15,2-5-30-15,6-2-106 0,4-4-116 16,-3-13-257-16</inkml:trace>
  <inkml:trace contextRef="#ctx0" brushRef="#br0" timeOffset="19763.78">14980 7125 1247 0,'0'0'0'0,"0"0"221"15,0 0-153-15,0 0 13 0,56 4-23 16,-37 2-31-16,-3 0-19 0,1 2 1 16,-9 2-5-16,-4 1-6 0,0-3 4 15,-4 4 2-15,-8 1-5 0,-4 2 2 16,-5 1 9-16,-1-2-13 15,-3-1 6-15,6-2 17 0,3-4 3 16,2 0 13-16,4-4 5 0,1 0-6 16,5 0 1-16,0-3-4 0,7 1-11 15,9-1 16-15,1 0-8 0,5 0-29 16,7-6 0-16,-2 1 0 0,4 1 0 16,-2 1 0-16,0 0-109 0,2 2-90 15,-2-1-121-15,-2 0-381 16</inkml:trace>
  <inkml:trace contextRef="#ctx0" brushRef="#br0" timeOffset="25834.58">9476 8884 664 0,'0'0'0'0,"0"0"391"15,0 0-254-15,0 0 16 0,0 0-30 16,0 0-49-16,0 0-8 0,0 0 4 16,-54 87-10-16,39-49-8 15,3 2-21-15,2-1 0 0,10-4 0 16,0-7-27-16,4-4 5 0,8-3 2 15,3-6-19-15,-1-3 9 0,5-2 9 16,-1-5-20-16,-1-3-23 0,-1-2 4 16,1-5-44-16,2-6-17 15,-3-1-22-15,-1-4-68 0,3-1-14 16,-3-1-62-16,-3-4-160 0</inkml:trace>
  <inkml:trace contextRef="#ctx0" brushRef="#br0" timeOffset="26207.25">9724 8922 869 0,'0'0'0'0,"0"0"283"16,0 0-179-16,-4 71 7 0,4-46-29 15,0 0-28-15,6-4-1 0,4-2-25 16,0-4-7-16,5-5-4 0,-3-4-19 16,7-4 4-16,0-2 9 0,-3-2-22 15,-4-6 3-15,3-4 10 16,-3-2-4-16,1-1-21 0,-9-1 26 15,4-2-6-15,-2 0-4 0,-4-2 7 16,3 2 1-16,-3 1 0 0,-2 5 8 16,0 5-14-16,0 4 10 0,0 3 34 15,0 1-8-15,0 8 1 16,0 7-6-16,-4 8-14 0,4 6 7 16,0 7 11-16,0 3-25 0,2 5 6 15,0-1 9-15,4-1-15 0,-4 0 6 16,4-4 8-16,2-3-23 15,-6-6 7-15,5-6 7 0,-3-6-19 16,0-4 8-16,0-7-3 0,-2-4-37 16,0-3-2-16,2-3-20 0,-2-8-60 15,7-5-9-15,-3-3-39 0,6-5-134 16,-6 1-101-16</inkml:trace>
  <inkml:trace contextRef="#ctx0" brushRef="#br0" timeOffset="26412.98">10081 9129 1028 0,'0'0'0'0,"0"0"329"0,0 0-190 15,75-20-16 1,-44 17-42-16,-2-2-19 0,0 3-45 0,2 1-11 16,-4 0 6-16,-7 0-21 0,-5 1-5 15,-1 0-12-15,-8 0-55 0,1 0 0 16,-5 0-5-16,-2 1-55 15,-7 1 50-15,1-1-36 0,-2 0-103 16,-4-1 16-16,-1-2-24 0</inkml:trace>
  <inkml:trace contextRef="#ctx0" brushRef="#br0" timeOffset="26601.49">10230 8971 676 0,'0'0'0'0,"0"0"388"0,0 0-260 16,0 0-1-16,-2 87-28 0,6-51-29 15,0 2-15-15,3 1-8 0,-5 1 3 16,4-5-21-16,0-6-15 0,0-4 0 16,-2-5-21-16,7-5-6 15,-3-7-22-15,-4-3-47 0,4-5-13 16,3-5-64-16,1-7-147 0,1-6-187 16</inkml:trace>
  <inkml:trace contextRef="#ctx0" brushRef="#br0" timeOffset="26915.05">10569 9051 935 0,'0'0'0'0,"0"0"342"0,0 0-239 0,39-69-14 15,-28 56-27-15,-1 4-12 16,-2 3-17-16,3 6 0 0,-5 0 4 15,4 11-10-15,-1 7 3 0,-1 5 8 16,0 5-16-16,2 3 3 0,-3 1 4 16,3 2-18-16,0-4 2 0,1-4 3 15,3-1-22-15,1-5 10 16,1-5 4-16,-1-4-16 0,-1-2 6 16,3-6 2-16,-3-2 0 0,1-1-10 15,-3-5-7-15,-2-4-42 0,3-4 2 16,-3 0-22-16,-2-2-69 15,1-2-22-15,-3 1-59 0,-6-2-183 16</inkml:trace>
  <inkml:trace contextRef="#ctx0" brushRef="#br0" timeOffset="27085.47">10888 8993 960 0,'0'0'0'0,"0"0"356"16,0 0-240-16,0 0-26 0,-62 54-15 15,43-30-36-15,-6 2-18 0,0 2-2 16,0 0-21-16,-1-2 4 0,3-2 8 16,0-3-19-16,9-5-60 0,-1-4 18 15,11-5-50-15,4-5-49 16,0-2-78-16,0-3-293 0</inkml:trace>
  <inkml:trace contextRef="#ctx0" brushRef="#br0" timeOffset="27383.05">11030 8919 979 0,'0'0'0'0,"0"0"264"15,0 0-181-15,0 0 24 0,60 32-21 16,-39-10-27-16,2 9-12 0,-5 4 8 15,-5 2-14-15,-7 4-10 0,-6-1-2 16,0-1-15-16,-9-2 1 0,-1-3 7 16,-2-4-21-16,-7-3 3 0,5-7 7 15,3-5-17-15,-1-6 3 16,2-6-15-16,5-3-55 0,1-7-47 16,4-7-32-16,2-3-120 0,5-2-121 15</inkml:trace>
  <inkml:trace contextRef="#ctx0" brushRef="#br0" timeOffset="27632.45">11452 8928 1108 0,'0'0'0'0,"0"0"363"16,0 0-225-16,0 0-10 0,0 0-41 15,-62 61-36-15,54-33-18 0,3 4 0 16,3-1-20-16,2 0-5 0,9-1 3 16,3-4-19-16,0-4 5 15,3-3-7-15,1-5-38 0,-1-3-14 16,-1-4-18-16,5-4-95 0,0-3 14 16,-1-1-61-16,1-7-222 0,1-7-71 15</inkml:trace>
  <inkml:trace contextRef="#ctx0" brushRef="#br0" timeOffset="28051.64">11721 8871 1181 0,'0'0'0'0,"0"0"242"15,0 0-152-15,-9 64 17 0,11-44-26 16,7 1-53-16,1-1-16 0,2-5 0 15,5-1-16-15,-3-5 6 0,3-5 8 16,-3-2-20-16,5-2-3 0,-7-4 2 16,1-7-14-16,-1 0 6 0,3-6-3 15,-9-2-15-15,4-1 17 16,-2-1 12-16,1 2-10 0,-5 1 5 16,4-3 11-16,-8 5-3 0,0 2 5 15,2 5 0-15,-2 4 11 0,0 3 6 16,0 2 21-16,0 0 5 15,0 0-9-15,0 5-7 0,-2 7-28 16,2 9 2-16,0 4 18 0,0 5-11 16,0 4 1-16,0 0 9 0,2 3-12 15,0-1 6-15,2 0 11 0,1-1-15 16,-1-2-2-16,2-4 8 0,-4-3-18 16,0-4 1-16,2-4 6 15,-2-5-3-15,-2-4-1 0,0-5-17 16,0-3-44-16,0-1-34 0,2-1-44 15,-2-5-89-15,2-5-125 0,0-4-310 16</inkml:trace>
  <inkml:trace contextRef="#ctx0" brushRef="#br0" timeOffset="28272.21">12155 9009 1164 0,'0'0'0'16,"0"0"350"-16,0 0-242 0,0 0 16 16,0 0-42-16,80-16-25 0,-51 15-35 15,0 1-12-15,-2-1 3 0,2 1-19 16,0 0 0-16,-6 0-12 16,-3 0-42-16,-3 0-47 0,-5 0-69 15,5 0-66-15,-11 0-88 0,4-3-221 16</inkml:trace>
  <inkml:trace contextRef="#ctx0" brushRef="#br0" timeOffset="28584.75">12632 8881 1079 0,'0'0'0'0,"0"0"334"16,0 0-246-16,0 0 6 15,0 0-36-15,0 0-13 0,0 0-19 16,62-62-4-16,-51 61 10 0,1 1-14 16,-4 1-2-16,-2 8 9 0,3 2-13 15,-5 9 5-15,2 2 9 0,0 3-10 16,0 2 0-16,1 0 11 0,-1-3-20 16,4 0-2-16,-2-4 9 15,5 1-17-15,-3-3 3 0,3-6 0 16,-3-1 3-16,-2-5-5 0,2-3 4 15,-1-3-2-15,3 0-5 0,-2-5 2 16,1-3-25-16,-1-2-1 0,-2-1-9 16,-3 2-45-16,-1-1-13 0,2 1-45 15,-4-2-54-15,0 3-13 16,-2-3-93-16,0-3-220 0</inkml:trace>
  <inkml:trace contextRef="#ctx0" brushRef="#br0" timeOffset="28803.32">12946 8806 845 0,'0'0'0'16,"0"0"428"-16,0 0-276 0,0 0 13 15,0 0-60-15,-70 35-37 0,47-9-21 16,-6 7-12-16,3 2 5 0,-3-1-21 16,4 1-12-16,8-4 3 15,5-4-16-15,-1-4-12 0,7-4-9 16,4-5-50-16,2-4-21 0,0-5-48 15,2-4-94-15,4-2-105 0,3-10-319 16</inkml:trace>
  <inkml:trace contextRef="#ctx0" brushRef="#br0" timeOffset="29112.44">13194 8672 988 0,'0'0'0'0,"0"0"308"15,0 0-196-15,0 0 13 16,0 0-6-16,62 46-55 0,-47-22-8 15,-1 6-1-15,-3 6-9 0,-3 3 3 16,-6 0-12-16,-2 2-9 0,-8 0 5 16,-9-1-14-16,-3-1-11 0,-1-3-8 15,-2-5 0-15,0-4 0 16,5-6 0-16,3-8 0 0,9-5 0 16,2-4 0-16,4-5-216 0,6-10-154 15,5-10-385-15</inkml:trace>
  <inkml:trace contextRef="#ctx0" brushRef="#br0" timeOffset="29771.08">13693 8815 830 0,'0'0'0'0,"0"0"370"16,0 0-262-16,0 0 37 0,0 0-28 16,0 0-46-16,66 20-9 0,-37-18-28 15,6-2-20-15,-6 0-1 0,4-1-20 16,-6 1-29-16,-9 0-15 0,-3 2-53 16,-9-1-4-16,0 4-34 15,-6 2-67-15,-8 3-17 0,-2 0-76 16</inkml:trace>
  <inkml:trace contextRef="#ctx0" brushRef="#br0" timeOffset="29911.64">13734 9004 1067 0,'0'0'0'0,"0"0"372"0,0 0-262 16,0 0-9-16,0 0-34 0,74 17-39 15,-34-17-2-15,-3-3-24 0,6-2-4 16,-6 1-28-16,3-1-127 15,-9 2-38-15,-4 0-73 0,-5-3-368 16</inkml:trace>
  <inkml:trace contextRef="#ctx0" brushRef="#br0" timeOffset="30378.91">14550 8678 940 0,'0'0'0'0,"0"0"266"0,0 0-190 16,0 0 43-16,0 0-40 0,0 0-50 16,0 0-1-16,0 0 6 0,-55 60 23 15,42-33 13-15,1 4-26 0,2 4-18 16,-1 5 5-16,5-2-9 15,4-1-1-15,4-4 3 0,2-4-20 16,9-3-3-16,-1-3 10 0,7-4-15 16,3-3 3-16,5-3 2 0,2-4-1 15,-2-4-3-15,4-3 6 0,-4-2-4 16,0-10-3-16,-3-3 8 0,-3-4-8 16,-2-1 1-16,-3 0 5 15,-1 0-2-15,-13-1 0 0,2 1 0 16,-4-1 7-16,-4-2-7 0,-6 2 0 15,-3 1 10-15,-8 5-9 0,1 2 15 16,-5 6-13-16,0 6 1 16,-4 5 10-16,-2 6-12 0,2 3 3 15,4 0 8-15,3 3-17 0,5 0 2 16,7 2 4-16,4-2-4 0,-3-4-20 16,9 0-6-16,0-3-43 0,9-3-20 15,3-2-71-15,9-5-75 0,-1-1-124 16,1-5-412-16</inkml:trace>
  <inkml:trace contextRef="#ctx0" brushRef="#br0" timeOffset="30894.81">15226 8782 1041 0,'0'0'0'15,"0"0"301"-15,0 0-215 0,9-65 14 16,-9 47-18-16,0 0-42 0,-4 2-6 16,-7 4-15-16,-1 1 11 15,-7 4 9-15,-4 1-10 0,-1 5 8 16,-1 1 6-16,-4 5-15 0,6 4-14 16,3 5 5-16,1 1-18 0,2 2 0 15,9 2 14-15,-2-1-11 0,6 3 3 16,4-3 11-16,0 0-15 15,14 2 0-15,-2-3 13 0,5 3-15 16,6-1 1-16,0 0 11 0,1 0-16 16,3 0 2-16,2 1 2 0,-2-4 5 15,-2 5-7-15,-5-3 2 0,-3 0 0 16,-7 1-3-16,-3 0 4 0,-1-2-1 16,-6 0-3-16,0-1 4 15,-11-2-3-15,1 0-1 0,-4-2 4 16,-1-3-4-16,-1-1-14 0,-5-1 20 15,2-4-8-15,-1-1-9 0,-1-2 18 16,2-2-10-16,1-8-6 0,1-5 13 16,1-5-4-16,1-4-16 15,7-3 23-15,2-3-10 0,6 1 1 16,0 0 6-16,8 0-3 0,11 0-3 16,5 2 8-16,7 0-8 0,5 2-55 15,-1 7 22-15,4 0-47 0,0 8-48 16,3 4-41-16,-7 5-125 15,-2 1-117-15,-6-1-350 0</inkml:trace>
  <inkml:trace contextRef="#ctx0" brushRef="#br0" timeOffset="31302.57">15640 9236 1140 0,'0'0'0'16,"0"0"126"-16,0 0-124 0,0 0 14 15,0 0-19-15,0 0-112 0,0 0-237 16</inkml:trace>
  <inkml:trace contextRef="#ctx0" brushRef="#br0" timeOffset="39629.79">14234 2338 1062 0,'0'0'0'15,"0"0"352"-15,0 0-220 0,0 0-18 16,0 0-25-16,0 0-41 0,0 0 24 15,0 0-6-15,23 58-32 0,-15-36-2 16,0 2 7-16,-3-3-32 0,1 0-7 16,0-8 0-16,4-2 0 15,-1-4 0-15,3-7 0 0,9-3 0 16,3-15 0-16,10-14 0 0,7-7 0 16,6-8-133-16,1-5-198 0,-7-3-354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8T05:18:05.2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10427 9964 186 0,'0'0'0'0,"0"0"158"16,0 0-90-16,0 0-48 0,0 0 38 15,0 0 88-15,0 0-61 0,8-29 27 16,-8 22-27-16,2 3-5 0,-2-1 7 16,0 0-23-16,0 1-1 0,0 1-1 15,-2 3-11-15,0-1 2 16,-2 1-3-16,2 0-19 0,-5 0-3 15,1 1-4-15,-4 6-10 0,4 7 7 16,-9 4 1-16,5 2-4 0,-7 3 4 16,5 1 2-16,-1 7-5 0,1 1 5 15,4 6-4-15,0-1-5 16,1 0 7-16,1-1-3 0,6-2-8 16,0-2 3-16,2-4-6 0,11 0-8 15,-5-8 0-15,6-3 9 0,5-3-12 16,-5-4 6-16,7-3-1 0,2-4-4 15,-5-3 4-15,5-3 1 16,0-5-4-16,-2-1 2 0,-5-4 1 16,1-3-2-16,-3-1 0 0,-1-1 5 15,-3-2-7-15,-6 1 4 0,0-3 2 16,-4 2-6-16,0 1 4 0,-4 0 1 16,-2 8-5-16,-5 0 4 0,-1 6 0 15,-4 5-2-15,-1 2 0 16,-6 10-2-16,3 4-2 0,-1 3 7 15,2 2-3-15,3-2 0 0,3-1-1 16,3-4 1-16,4-3 0 0,2-1-1 16,2-5-1-16,2 0-30 15,2-2 0-15,4-3-21 0,2 0-4 16,5-7-16-16,1-2-50 0,3-2-56 16,-1 0-55-16,5-3-178 0,-5 1-123 15</inkml:trace>
  <inkml:trace contextRef="#ctx0" brushRef="#br0" timeOffset="483.55">10867 10090 741 0,'0'0'0'0,"0"0"258"0,0 0-137 16,0 0 2-16,0 0-16 0,0 0-33 16,0 0-38-16,8-59 0 0,-16 48 7 15,-2 2-18-15,3 1 8 16,-7-1-5-16,1 4-9 0,-1 0 10 15,0 2 5-15,-1 3-14 0,1 0 0 16,3 0-8-16,-1 4-7 0,1 2 6 16,1-3-2-16,6 4-7 0,-2-1 8 15,4-3-4-15,0 2-6 16,2 1 0-16,0 2 7 0,4 2-9 16,2-2 4-16,4 5 1 0,3-2-3 15,1 0 0-15,3 3 2 0,-1-3-4 16,3 3 4-16,0 0 0 0,-3 3-4 15,-1-5 3-15,-1 3 0 16,-6-2-2-16,1 2 1 0,-5 1 0 16,-4 0 0-16,2-1-2 0,-4 0 1 15,-7-3-3-15,1 1 7 0,-2-2-1 16,-3-4-4-16,1-1 4 0,0-1-1 16,-5-5-2-16,7 0 2 0,-3-6 0 15,3-3-2-15,0-2 0 16,3 0 2-16,5-3-2 0,2 3-2 15,4-3 2-15,7 3-7 0,1-3 6 16,3-2-7-16,1-1-6 0,1 1 4 16,1-1-5-16,1 1-2 0,-2 3-1 15,-3 2-26-15,-2 2-9 16,-1 6-12-16,-5 1-20 0,-4 1-19 16,2 1-11-16,-2 0-74 0,2 0-64 15,5 3-32-15</inkml:trace>
  <inkml:trace contextRef="#ctx0" brushRef="#br0" timeOffset="750.93">11452 10049 986 0,'0'0'0'16,"0"0"266"-16,0 0-158 0,0 0 1 16,0 0-40-16,-58 69-48 0,41-50-13 15,1 4-3-15,1-1-6 16,-1-1 2-16,6-1 1 0,-3-3-3 16,5-3-55-16,2-5-17 0,4 2-30 15,-3-8-34-15,5-2-68 0,0-1-98 16,0-2-16-16</inkml:trace>
  <inkml:trace contextRef="#ctx0" brushRef="#br0" timeOffset="965.45">11293 10075 848 0,'0'0'0'0,"0"0"409"16,0 0-245-16,0 0-26 15,0 0-18-15,58 14-51 0,-42 0-16 16,-1 2-18-16,-1 2-21 0,1 0-5 15,-3-1-6-15,4-1-5 0,3 1-16 16,-2-3-46-16,-1-1-52 16,3-3-29-16,1-5-113 0,3-3-58 0,-2-2-103 15</inkml:trace>
  <inkml:trace contextRef="#ctx0" brushRef="#br0" timeOffset="1404.13">12349 9896 561 0,'0'0'0'0,"0"0"243"15,0 0-102-15,0 0-28 16,0 0-2-16,0 0 4 0,0 0-27 16,0 0-17-16,0-4 14 0,-2 2-30 15,2 2-14-15,0 0-2 0,0 0-16 16,0 0-4-16,0 5-4 0,0 7-11 15,0 2 27-15,0 7 8 16,0-1-15-16,0 8 9 0,0 3 2 16,0 2-10-16,6 2-1 0,-2-2-3 15,0 0-15-15,3-3 2 0,-3-7-1 16,0-2-7-16,-2-6 0 0,0-2 6 16,0-6-8-16,2-2 2 0,0-4-1 15,5-1-48-15,-3-6-25 16,2-4-135-16,0-3-162 0,-8-4-527 15</inkml:trace>
  <inkml:trace contextRef="#ctx0" brushRef="#br0" timeOffset="2494.33">10344 11237 511 0,'0'0'0'16,"0"0"319"-16,0 0-186 0,0 0 25 15,0 0-52-15,0 0-20 16,0 0-19-16,0 0-41 0,0 0 30 15,33-23 11-15,-10 18-27 0,-1 1-12 16,-1 2-4-16,0 2-18 0,-7 0 0 16,1 0 2-16,-7 2-11 0,0 3 4 15,-6 7 4-15,-2 3-9 16,-2 8 7-16,-12 2 3 0,-1 0-11 16,-1 0 6-16,-1-5 5 0,-1-4-11 15,7-2 6-15,-1-6 4 0,6-4-10 16,2-2 6-16,1-2 4 0,3 0-8 15,0-2 2-15,0-6 2 0,7 2-2 16,3-1-8-16,2 2 11 16,1 2-4-16,1-1 1 0,3 4 6 15,-3 0-10-15,3 0 4 16,4 5 1-16,-7 3 0 0,-2 3 0 0,-3 1 0 16,-7 3 0-16,0 1-3 0,0 3 4 15,-10 1 0-15,-3 0 0 16,-5 2 6-16,1-2-11 0,-1-2 6 15,1-1 8-15,-1-6-14 0,-1-5 5 16,1-4 6-16,3-2-12 0,1 0 5 16,4-6 0-16,-1 2 0 0,3-3-34 15,2-1-17-15,0 1-15 16,4-4-13-16,0 0-63 0,4 0-37 16,2 0-64-16,7-3-161 0</inkml:trace>
  <inkml:trace contextRef="#ctx0" brushRef="#br0" timeOffset="2935.23">10842 11179 1034 0,'0'0'0'0,"0"0"293"15,0 0-196-15,0 0-28 0,0 0-33 16,0 0-21-16,0 0-10 0,0 0 3 16,-37 64 4-16,22-40-11 0,3 1 2 15,-5-3 6-15,-1-1-9 16,1 1 0-16,1-3 9 0,1-3-10 16,3-4 2-16,2-2 16 0,5-5-10 15,1-1 4-15,0-2 4 0,4-2-6 16,0 0-3-16,0 0 3 0,0 0-12 15,0 0 1-15,4-1 2 16,2-1 0-16,5 1-2 0,3-1 5 16,5 0-5-16,-1 2 2 0,7-1 0 15,2 0 0-15,2 0-1 0,4-3 1 16,0 0 1-16,-2 2-1 0,0-2 0 16,-6 2 0-16,-4 1-52 0,-9-2 13 15,-2 3 1-15,-3-1 12 16,-7 1-46-16,0-1-39 0,0-1 8 15,0 0-1-15,-4-1-48 0,-3-2-32 16,-1-4 11-16,-2 2 22 0,-1-3-96 16</inkml:trace>
  <inkml:trace contextRef="#ctx0" brushRef="#br0" timeOffset="3165.63">10879 11229 532 0,'0'0'0'0,"0"0"285"15,0 0-164-15,0 0-27 0,0 0-31 16,0 0 7-16,-6 63 1 16,10-36-14-16,-2 7 6 0,2 0 3 15,-2 4-18-15,3-2-2 0,-1-2-1 16,-2-3-23-16,0-3-10 0,2-6 2 16,-4-4-16-16,4-4 3 0,0-4 4 15,-2-3-8-15,2-5-5 16,1-2-39-16,-1-2-43 0,6-10-42 15,-2-1-105-15,5-7-113 0,-1 5-182 16</inkml:trace>
  <inkml:trace contextRef="#ctx0" brushRef="#br0" timeOffset="3405.34">11634 11216 1149 0,'0'0'0'16,"0"0"295"-16,0 0-212 0,0 0 33 16,0 0-42-16,-60 32-30 0,47-13-11 15,-7 2-27-15,1-1-3 0,5 0 4 16,-3-3-10-16,9-2 3 0,2-2 0 16,-3 1 0-16,9-5-70 15,0-1-7-15,-2-2-13 0,2-5-20 16,-2-1-55-16,0 0 8 0,-2-7-23 15,-2-2-111-15,0-1 107 0,2-6 28 16,-1-2-171-16</inkml:trace>
  <inkml:trace contextRef="#ctx0" brushRef="#br0" timeOffset="3539.76">11419 11268 584 0,'0'0'0'16,"0"0"371"-16,0 0-191 0,0 0-43 16,0 0-5-16,0 0-6 0,64 39-44 15,-46-20-15-15,-1-1-11 0,4 0-43 16,-3-1-9-16,1-4-6 0,-1-1-67 15,-1-4-71-15,2-4-132 16,-11-4-254-16</inkml:trace>
  <inkml:trace contextRef="#ctx0" brushRef="#br0" timeOffset="4235.64">12335 11299 806 0,'0'0'0'16,"0"0"358"-16,0 0-242 0,0 0-16 16,0 0-45-16,0 0-40 0,0 0 1 15,41-66 1-15,-25 49-12 16,-1 5 5-16,1 1 13 0,5 3-9 16,-4 1 8-16,1 2 16 0,1 5-11 15,-3 0 2-15,5 2 4 0,-4 3-20 16,-1 4-2-16,-1 0 8 0,-7 1-13 15,4 3-1-15,-10 1 7 16,0 1-9-16,-2 2 3 0,-2 2 4 16,-6 0-10-16,-6 3 0 0,-5 2 11 15,-4-2-12-15,-2 4 1 0,-1-2 0 16,3-1 5-16,-6-3-6 0,8-3 2 16,3-4 3-16,3-2-4 0,3-1 0 15,8-4 20-15,-1-3-9 16,5 0 11-16,0-2-18 0,0 1-3 15,9 1 13-15,1-3-4 0,9 0 2 16,1 0 5-16,3-3-15 0,2-1 4 16,2-2 6-16,2 1-15 0,4 0 3 15,-8 1 0-15,-3 2 4 16,-1 1-6-16,-9 0 0 0,-1-2-30 16,-1-2-26-16,0 1-88 0,-5-2-110 15,-5-1-252-15</inkml:trace>
  <inkml:trace contextRef="#ctx0" brushRef="#br0" timeOffset="4884.22">10474 12544 191 0,'0'0'0'15,"0"0"32"-15,-33 68-6 16,21-50 22-16,3-1-34 0,-5-4-12 15,4 0 3-15,-3-4-6 0,5-5 1 16,4-1 0-16,0-3 44 0,2-4-30 16,-3-4-4-16,5-1-4 0,0-1 15 15,5 2 29-15,-5 0 22 16,4 4 22-16,-2 0 31 0,0 1-11 16,0-2-5-16,-2 4 6 0,0 1-30 15,2 0-8-15,2 8 24 0,-2 7-8 16,2 6-9-16,0 5 4 0,1 9-44 15,1 4-6-15,-4 1 6 16,6 1-23-16,-4-4-1 0,0-6-1 16,3-4-19-16,1-6 0 0,0-5 0 15,-2-4 1-15,3-6-12 0,-5-2-8 16,0-4-25-16,2-5-22 0,-4-8-21 16,6-7-28-16,-1-3-45 0,-3-3-66 15,-2-4-109-15,-4-5-83 16</inkml:trace>
  <inkml:trace contextRef="#ctx0" brushRef="#br0" timeOffset="5370.02">10627 12633 929 0,'0'0'0'0,"0"0"221"0,17 68-133 15,-13-47 3-15,2-4-37 0,0-2-47 16,2-6-6-16,1-1 6 15,-3-6-14-15,0-2-56 0,-2 0-12 0,-2-7-24 16,0-2-22-16,0-4-55 16,-2 0 1-16,0-2 42 0,-6 1 38 15,2-3 54-15,-2 3 38 0,4 1 6 16,-2 2 78-16,4 5 15 0,0 3 50 16,0 2-3-16,0 1-13 0,4 0 15 15,4-1-47-15,2 1-10 16,9 0-2-16,4 0-50 0,2 0-12 15,4-2 6-15,-1 0-26 0,-1 1 3 16,-2 1 9-16,-4 0-19 0,-7 0 5 16,-5 1 16-16,-3 1-9 0,-6 0 6 15,0-1 17-15,0 1-15 16,0 1 7-16,-4 2 21 0,-5 4-26 16,3 1 0-16,-2 2 13 0,2 5-26 15,-7 1 0-15,7 2 14 0,-2 4-19 16,0 1 1-16,3 3 14 0,1 0-23 15,0 3 7-15,2 0 0 16,0-2 9-16,2-1-13 0,0-5 8 16,0-3-2-16,2-5-7 0,2-5 10 15,-2-4-7-15,0-4-5 0,0 0-12 16,3-2-39-16,1-6-27 0,0-4-56 16,4-3-67-16,-4-3-114 0,5-1-326 15</inkml:trace>
  <inkml:trace contextRef="#ctx0" brushRef="#br0" timeOffset="5607.1">11712 12611 1058 0,'0'0'0'0,"0"0"236"15,0 0-132-15,0 0-2 0,-47 80-4 16,34-57-67-16,-5 2-14 0,1 0 2 16,7-3-25-16,-7-4 3 0,11-3 6 15,-2-2-6-15,4-5-119 0,2-4-7 16,2-3-77-16,0-1-71 0,-2-7-227 16</inkml:trace>
  <inkml:trace contextRef="#ctx0" brushRef="#br0" timeOffset="5762.81">11549 12669 1073 0,'0'0'0'0,"0"0"361"0,0 0-240 15,60 40 36-15,-44-23-85 16,1 1-39-16,0 0-4 0,-1-4-33 16,7-1-6-16,-7-4-44 0,5-4-114 15,2-3-101-15,-11-2-396 0</inkml:trace>
  <inkml:trace contextRef="#ctx0" brushRef="#br0" timeOffset="6265.79">12456 12608 910 0,'0'0'0'0,"0"0"253"16,0 0-157-16,-55 61 9 0,36-43-11 15,3 2-58-15,-1-2-10 0,-2-2 17 16,5-2-19-16,6-3 1 0,-3-4 19 16,7-4-32-16,4 0-2 0,0-2 7 15,4 0-23-15,7 0 4 16,3-1 4-16,5 0 16 0,-1-1-16 15,9-1 12-15,-2 1-19 0,4-1 2 16,2 1 6-16,0-1 0 0,2 0-7 16,-6-3 8-16,2 3-2 0,-6 0-6 15,-5 1 8-15,-1 1-3 16,-7-3-7-16,-6 3 10 0,2 0-8 16,-4 0-40-16,-2-2 12 0,0-1-14 15,0-1-18-15,-8 1-17 0,4 0-53 16,-4-1-23-16,4-2-43 15,-9 0-62-15,3-2 1 0</inkml:trace>
  <inkml:trace contextRef="#ctx0" brushRef="#br0" timeOffset="6761.11">12541 12676 561 0,'0'0'0'0,"0"0"259"16,0 0-163-16,0 0-17 0,0 0-10 16,0 0-19-16,0 0 0 0,0 0 13 15,-14-61-22-15,16 58 1 16,2-1 20-16,-2 4-27 0,-2-1-7 15,0 1 2-15,2 0-24 0,0 0 4 16,0 0 17-16,2 5-15 0,-2 2 3 16,3 3 14-16,1 1-17 0,-6 6 2 15,4 1 16-15,-2 3-17 0,2 3 2 16,-2 3 18-16,2 2-21 16,2 0-4-16,-6 0 8 0,3 0-17 15,-3-3 0-15,2 1 2 0,0-3 6 16,-2-4-9-16,4-2 4 15,-4-3 9-15,0-3-11 0,0-3 27 16,0-2-20-16,0-4-2 0,0-2 12 16,0 0-16-16,0-1-1 0,0 0 0 15,0 0 6-15,0 2-9 0,0-2 6 16,0 0-2-16,0 0-4 0,0 1 6 16,0-1-2-16,0 0-5 0,0 0 8 15,-2 0-4-15,2 0-4 16,0 0 8-16,0 0-6 0,0 0-1 15,0 0 6-15,0 0-3 0,0 1-4 16,0-1 8-16,0 0-7 0,0 0-5 16,0 0 8-16,0 0 0 0,0 0-34 15,0 0 25-15,0 0-18 16,0 0-7-16,0 0-10 0,2-1-27 16,0-2-9-16,-2 0-36 0,2 1-51 15,-2-1-52-15,0 1-143 0,0-2-240 16</inkml:trace>
  <inkml:trace contextRef="#ctx0" brushRef="#br0" timeOffset="15853.52">17415 5770 899 0,'0'0'0'0,"0"0"304"0,0 0-207 16,0 0 31-16,-64 4-45 0,50 2-25 15,6 0 11-15,-5 4-13 16,7 1-24-16,0 3-5 0,0 4-7 16,2 2-8-16,1 0 9 0,3 5-6 15,0 0-11-15,7 2 10 0,7 2-2 16,3-1-9-16,1 0 6 15,1-3-6-15,-1-2-6 0,1-2 6 16,-2-2-1-16,-11 0-2 0,-2-2 0 16,-4 1 1-16,0 0-1 0,-6 0-9 15,-9 2 3-15,1 1-9 0,-7-6 7 16,0 1-1-16,3-7-9 0,1-2 15 16,7-3-4-16,0-4-2 0,3 2 10 15,5-2-1-15,0 0 0 16,2-3-4-16,4 1 2 0,-1-3-16 15,7 2 19-15,-4 1-1 0,-2 1 0 16,0-1-4-16,5 2 6 0,-1 0-4 16,-2 0 3-16,4 5 1 15,-3 4-4-15,-3 2 3 0,0 4 3 16,2 2-4-16,-2 3 0 0,-2 3 23 16,0 3-20-16,-2 2 9 0,2 2-5 15,0 3-5-15,1-2 8 0,3 1-7 16,-4-2-6-16,0-5 6 15,2-2 0-15,-2-4-5 0,0-8 3 16,0-2 0-16,0-4-2 0,-2-5 0 16,0 0-3-16,2 0-38 0,2-8-10 15,-1-6-46-15,1-5-34 0,0-3-72 16,0-3-88-16,4-3-169 0</inkml:trace>
  <inkml:trace contextRef="#ctx0" brushRef="#br0" timeOffset="16343.43">17695 5639 857 0,'0'0'0'15,"0"0"308"-15,0 0-235 0,0 0 63 16,0 0-49-16,-5 70-33 0,5-46 6 16,2 0-21-16,5-2-19 0,-1-5 3 15,10-4-13-15,-1-2-11 0,-3-5 2 16,7-5 7-16,0-1-11 0,-1-3 6 16,-5-5 2-16,5-4-8 0,-5-3-8 15,-5-2-4-15,-2-1-12 0,4-1 3 16,-3 0 5-16,-5-4-10 15,0 0 16-15,0-1 5 0,-2 2-3 16,0 5 10-16,0 5 2 0,0 6-2 16,0 5 4-16,0 1 1 15,0 2 2-15,0 7 8 0,-2 9 4 16,0 6-1-16,0 3 7 0,2 6-1 16,0-1-13-16,0 2 8 0,0-1-2 15,0-1-6-15,0-4 7 0,2-2-11 16,0-6-8-16,0-3 4 15,4-2 2-15,-2-7-5 0,-2-2-1 16,-2-2 1-16,2-4-56 0,0 0-5 16,2-2 0-16,5-5-19 0,-5-4-73 15,2-1-33-15,-2-3-85 0,4-5-134 16</inkml:trace>
  <inkml:trace contextRef="#ctx0" brushRef="#br0" timeOffset="16515.64">18029 5746 822 0,'0'0'0'0,"0"0"370"0,0 0-282 16,65 6 20-16,-39-6-47 0,-3 0-40 15,2-1-9-15,-4 0-7 16,1 0-8-16,-3 1-4 0,-7 0-29 16,-8-2-43-16,3 2-68 0,-7-1-2 15,0 1-7-15,0-3-99 0,-9-1-23 16</inkml:trace>
  <inkml:trace contextRef="#ctx0" brushRef="#br0" timeOffset="16706.88">18125 5650 829 0,'0'0'0'16,"0"0"253"-16,-3 59-163 15,3-35 14-15,0 4-42 0,3-1-24 16,-1-2-12-16,0 0-7 0,-2-2-12 15,0-2 2-15,4-1-7 0,-2-9-4 16,2-1-4-16,0-5-33 0,-2-4-61 16,4-1-77-16,1-7-33 0,7-6-154 15</inkml:trace>
  <inkml:trace contextRef="#ctx0" brushRef="#br0" timeOffset="16968.39">18435 5659 964 0,'0'0'0'0,"0"0"352"16,0 0-220-16,0 0-53 0,0 0-17 15,62-32-40-15,-50 43-13 0,-2 5 5 16,5 9-1-16,-3 2-10 0,1 4 18 16,-1 2 38-16,-2-4-47 0,-3 0-4 15,3-4-4-15,-4-4-7 16,4-4 6-16,-1-3 0 0,-3-6-5 15,0-4 3-15,2-3 1 0,-1-2-4 16,1-7-27-16,0-4-23 0,-2-1-23 16,5-2-39-16,-3-3-31 0,-4-2-25 15,4-3-50-15,-6 1-161 0</inkml:trace>
  <inkml:trace contextRef="#ctx0" brushRef="#br0" timeOffset="17124.63">18695 5637 801 0,'0'0'0'16,"0"0"372"-16,0 0-267 0,0 0 33 16,-64 48-53-16,43-26-38 0,-4 5-6 15,-1 2-23-15,-1 3-7 0,0-2 9 16,2-3-16-16,4-5-6 0,7-5 4 16,6-5-4-16,-1-5-88 0,9-3-23 15,0-4-70-15,0-1-89 16,11-8-250-16</inkml:trace>
  <inkml:trace contextRef="#ctx0" brushRef="#br0" timeOffset="17300.84">18875 5682 1230 0,'0'0'0'0,"0"0"193"16,0 0-175-16,0 0 11 0,78-3-18 15,-53 5-13-15,-2-1 2 16,0 5 0-16,-9-2-175 0,-1 1-53 16,-13 1-113-16,0 2-253 0</inkml:trace>
  <inkml:trace contextRef="#ctx0" brushRef="#br0" timeOffset="17481.99">18856 5864 1041 0,'0'0'0'15,"0"0"272"-15,0 0-182 0,0 0-20 16,66-2-25-16,-41-4-27 0,10 0-18 16,-2-1 0-16,5 3 7 0,-3-1-8 15,-6 0-116-15,0 0-33 16,-5-1-75-16,1-2-150 0,0 0-163 16</inkml:trace>
  <inkml:trace contextRef="#ctx0" brushRef="#br0" timeOffset="17811.93">19385 5566 1004 0,'0'0'0'15,"0"0"252"-15,0 0-198 0,0 0 60 16,-49 75-32-16,39-42-43 0,-1 4-4 16,3 4-5-16,-2-2 1 0,8-3 17 15,2-4-17-15,0-4-21 16,12-5 2-16,-4-5-9 0,7-4-6 15,1-5 6-15,1-6 1 0,1-3-7 16,-1-5 6-16,1-8 0 0,-1-2-5 16,-7-2-17-16,5-2 7 0,-7-3-11 15,-2 2 3-15,-2 2 5 16,-4 3 3-16,-8 4 16 0,0 8-2 16,-9 2-4-16,1 1 4 0,-7 9 13 15,0 3-6-15,1 3 11 0,3 0-9 16,2-1-13-16,7 0 4 0,4-3-4 15,6-1-43-15,0-2-63 16,8-4-78-16,7-2-105 0,1-5-357 16</inkml:trace>
  <inkml:trace contextRef="#ctx0" brushRef="#br0" timeOffset="18155.58">19851 5703 908 0,'0'0'0'0,"0"0"223"16,0 0-118-16,0 0 21 0,-73-62-23 16,57 55-18-16,5 5-24 0,-3 2-10 15,8 0 18-15,-3 0-16 16,1 0-12-16,4 3 8 0,0 4-28 16,2 1-16-16,2 4 12 0,0 4-8 15,6 2-8-15,0 4 9 0,9 2-7 16,1 0-6-16,-3 2 6 0,5 3 3 15,-3 0-9-15,-5-1 6 16,-6 1-2-16,0-1-2 0,-4-3-1 16,-6 0 1-16,-6-3-7 0,-5-4 12 15,-4-4-4-15,3-5 0 0,-5-5 0 16,7-4 1-16,1-5-2 0,1-10 2 16,3-4 1-16,7-5-4 0,4-2 3 15,4-2-1-15,7 0 0 16,7 0-4-16,3 2 1 0,6 0-57 15,-2 3-15-15,4 4-62 0,-1 2-84 16,1 2-279-16</inkml:trace>
  <inkml:trace contextRef="#ctx0" brushRef="#br0" timeOffset="18782.47">17767 6650 875 0,'0'0'0'0,"0"0"264"16,0 0-167-16,0 0 51 15,0 0-39-15,0 0-55 0,0 0-21 16,0 0 15-16,-23 74 2 0,23-42-1 16,0 1-18-16,10-4-15 0,3-8 0 15,8-5-13-15,3-7-6 0,1-6 6 16,2-3-1-16,4-8-2 0,-4-6-24 16,-6-5 0-16,-3 0-20 0,-7-3-16 15,3 1 16-15,-8-1-2 16,-6-2 11-16,0 1 18 0,0 0 4 15,-6 5 13-15,4 3 0 0,-2 7 0 16,-4 5 0-16,5 3 19 0,-1 4-3 16,0 10 1-16,0 6 4 15,0 8 1-15,4 6 16 0,0 4-6 0,0 3-6 16,0 3 9-16,10-3-13 16,-4-5-10-16,-1-1 0 0,5-6-8 15,-2-9-7-15,-2-4 2 0,3-11-28 16,-5-4-29-16,0-1-34 15,2-6-11-15,4-8-70 0,-3-3-80 0,-3-3-63 16,4-3-49-16</inkml:trace>
  <inkml:trace contextRef="#ctx0" brushRef="#br0" timeOffset="18931.81">18122 6807 925 0,'0'0'0'15,"0"0"410"-15,0 0-321 16,75-5-18-16,-48 3-42 0,10 2-26 15,-2-3 2-15,0-2-10 0,-6 2-86 16,2-2-126-16,-8-2-123 0,-2-4-398 16</inkml:trace>
  <inkml:trace contextRef="#ctx0" brushRef="#br0" timeOffset="19210.36">18575 6642 1121 0,'0'0'0'0,"0"0"270"0,0 0-205 16,0 0-17-16,41-60 15 0,-30 54-8 15,-3 4-29-15,0 2-5 0,-1 4 10 16,-3 11-4-16,4 6 2 0,-4 7 16 16,2 2-14-16,-2 1-9 0,9 1 5 15,-7-6-18-15,9-1-9 16,-5-5 0-16,6-5 8 0,1-2-9 15,-5-8 2-15,5-5-4 0,-3-4-16 16,-1-9-13-16,1-2-20 0,-6-2-31 16,7-1-46-16,-7-2-7 0,-4-3-79 15,5-2-120-15,-7-1-80 0</inkml:trace>
  <inkml:trace contextRef="#ctx0" brushRef="#br0" timeOffset="19343.86">18834 6596 990 0,'0'0'0'0,"0"0"411"16,-58 71-283-16,27-41 0 0,4 2-21 16,0 0-62-16,2-2-29 0,2-3-2 15,5-6-14-15,1-3 0 0,13-5-78 16,-2-4-47-16,4-6-66 0,2-3-180 16,2-4-225-16</inkml:trace>
  <inkml:trace contextRef="#ctx0" brushRef="#br0" timeOffset="19534">19119 6607 1160 0,'0'0'0'0,"0"0"223"0,87 0-168 15,-61 0-19-15,3 3 10 0,-4-2-38 16,4 2-10-16,-4-3-18 15,-11 1-43-15,-1 2-50 0,-7 0-108 16,-6 3-87-16,-6-1-128 0</inkml:trace>
  <inkml:trace contextRef="#ctx0" brushRef="#br0" timeOffset="19698.97">19127 6801 881 0,'0'0'0'0,"0"0"494"0,0 0-364 16,0 0-15-16,0 0-35 0,0 0-41 15,66 23-11-15,-33-23-18 0,-2-5-11 16,4-1 2-16,1-3-2 0,-3 1-168 16,-2-3-76-16,0 0-160 15,0-1-230-15</inkml:trace>
  <inkml:trace contextRef="#ctx0" brushRef="#br0" timeOffset="19999.59">19770 6477 757 0,'0'0'0'0,"0"0"320"0,0 0-187 16,0 0 9-16,0 0-34 0,0 0 1 15,0 0-17-15,0 0-22 16,6-17-4-16,-6 17-21 0,-2 0-17 15,0 0-2-15,0 4-14 0,0 2-7 16,0 4 14-16,2 2-4 0,0 3-5 16,0 7 16-16,0 3-8 0,0 6-8 15,0 5 10-15,0 4-10 16,0 5-11-16,4 2 2 0,2 0 5 16,2 3-6-16,9-5-67 0,-3 0-4 15,-1-5-61-15,-3-4-119 0,-6-5-61 16,-4-10-297-16</inkml:trace>
  <inkml:trace contextRef="#ctx0" brushRef="#br0" timeOffset="21799.49">18025 6171 627 0,'0'0'0'0,"0"0"351"16,0 0-227-16,0 0 7 0,0 0-32 15,0 0-36-15,0 0-19 0,0 0-8 16,0 0-1-16,15-11-2 0,-7 10-4 15,2-2-2-15,-3 2 6 16,7-1-3-16,-8-1-3 0,9 1 5 16,-7-1-5-16,2 1-6 0,1 1 8 15,-5-2-7-15,4 2-4 0,-2 0 2 16,5 1-10-16,-5 0-4 0,7 0 2 16,-7 1 1-16,6 3-5 0,-3-3 2 15,3 3-1-15,-1-1-5 16,1-1 0-16,-2-1 6 0,1-1-7 15,-1 0 2-15,-1-3 3 0,1-1-5 16,-2-1 2-16,3 0 1 0,-5 0-3 16,-2 1 0-16,4 1 1 15,-3 0 1-15,3 3 1 0,-4 0-1 0,3 0-2 16,1 4 2-16,0 2 7 16,3-1-6-16,-5 1 3 0,6-1 1 15,-3-3-4-15,5-2 3 0,-3 0-5 16,7-2 0-16,-1-4 0 0,4-5 2 15,1 0-2-15,1-1-62 16,2 0-21-16,-2 3-55 0,-2 2-119 16,-3 0-144-16,-5 3-473 0</inkml:trace>
  <inkml:trace contextRef="#ctx0" brushRef="#br0" timeOffset="22619.62">18180 7185 631 0,'0'0'0'16,"0"0"432"-16,0 0-299 0,0 0-15 15,0 0-60-15,0 0-4 0,0 0 32 16,0 0-30-16,29 9-8 0,-23-6 7 16,1-1-22-16,5-1-12 0,-4-1 11 15,5 0-7-15,-3-1-6 16,-4-5 9-16,5-2-14 0,-3-1-10 15,4-1 11-15,-1-2-13 0,1 3-1 16,-2 1 9-16,5 1-3 0,-5 2-2 16,5 2 17-16,-1 1-11 0,-4 1-4 15,7 1 12-15,-9 0-12 16,7 0-5-16,-5 2 13 0,2 1-8 16,-3 1-6-16,1-2 14 0,0 3-14 15,-3-3-1-15,5-1 0 0,-6 0 16 16,5-1-18-16,-1 0 4 0,2 0 5 15,-1 0-7-15,1-3 0 16,-2-1 3-16,3 2-8 0,-3 0 10 16,5-1-3-16,-5 3-9 0,4 0 14 15,1-1-9-15,-1-1-9 0,7-3 3 16,4-6-23-16,-2-2-26 0,8-4-90 16,2-2-139-16,-2-4-188 0</inkml:trace>
  <inkml:trace contextRef="#ctx0" brushRef="#br0" timeOffset="27250.06">17924 7957 598 0,'0'0'0'0,"0"0"297"0,0 0-182 16,0 0-5-16,0 0-34 0,0 0-19 16,0 0 3-16,0 0-18 0,-29-51-7 15,33 44 12-15,-2-1-24 0,4 1 0 16,1 2 3-16,1 1-20 16,0 2 4-16,7 1 4 0,1 1-12 15,-1 1 8-15,5 3 4 0,-1 2-14 16,4 2 0-16,-7 1 15 15,-3 2-20-15,3-2 4 0,-10 4 2 16,5-2 0-16,-5-1 1 0,-4 3 5 16,2 0-11-16,-4-1 3 0,-2 3 2 15,-2-1 2-15,-6 1-3 0,-3-1 0 16,-8 0 4-16,3 0-4 0,1 0 0 16,-3 0 1-16,-1-2 1 15,4 0 4-15,-3-1-11 0,9-4 5 16,1-3 0-16,6-2 3 0,2-2-2 15,2 2 5-15,2-2-12 0,0 0 6 16,13 0 0-16,-3-5 18 0,4 2-8 16,7 0 7-16,-2-1-15 0,0 3 4 15,1-1 4-15,-1-1-15 16,0 3 6-16,-7 0 4 0,3 0-10 16,-5 0-41-16,-4 0-11 0,-1 0-27 15,1-2-48-15,-4-2-80 0,2-4-85 16,-4-3-101-16</inkml:trace>
  <inkml:trace contextRef="#ctx0" brushRef="#br0" timeOffset="27699.73">18275 7857 1062 0,'0'0'0'16,"0"0"246"-16,0 0-158 0,2 74-24 15,1-51-15-15,5-2-32 0,-4-3-5 16,10-2-2-16,-5-4-12 0,5-5 3 16,-6-2 5-16,5-4-11 0,-5-1 6 15,4-5 2-15,-5-3-6 16,-1-5-1-16,4-2 5 0,-4 0-2 16,-1-3-9-16,3 1 5 0,-4-4-12 15,-4 1-2-15,2 1 6 0,0 2-2 16,0 1 8-16,-2 6 5 0,0 0-4 15,0 5 5-15,0 2 2 16,0 3-2-16,0 0 4 0,0 2 11 16,-4 4-15-16,0 3 2 0,2 2 23 15,-4 4-18-15,6 1 1 0,0 1 9 16,0 3-12-16,0 4 6 0,0 2 5 16,0 4-12-16,6 5 6 15,-2 3 13-15,2 2-13 0,-2 1 5 16,5-1 3-16,-5-2-19 0,0-2 3 15,-2-6 8-15,-2-2-15 0,0-6 6 16,0-4 0-16,0-4 0 0,0-4-91 16,0-6-60-16,0-4-170 0,0 0-298 15</inkml:trace>
  <inkml:trace contextRef="#ctx0" brushRef="#br0" timeOffset="28321.85">18782 7955 733 0,'0'0'0'0,"0"0"309"16,0 0-180-16,0 0 12 0,0 0-25 16,0 0-51-16,0 0 13 0,0 0 4 15,0 0-23-15,66-15-14 0,-41 11-21 16,6 1-6-16,2-1-3 15,-4 1-15-15,-4 3 0 0,-5-1-7 16,-3 1-39-16,-9 2-22 0,-2 3-62 16,-4 1-21-16,-2 1-77 0,-6 0-141 15,-4-1-92-15</inkml:trace>
  <inkml:trace contextRef="#ctx0" brushRef="#br0" timeOffset="28495.44">18784 8122 968 0,'0'0'0'16,"0"0"361"-16,0 0-270 0,0 0-8 16,0 0 1-16,70 7-41 0,-31-13-17 15,3-2-11-15,-7 4-13 16,2 1-4-16,-10 2-98 0,-4 1-54 16,-9 0-140-16,-12 0-375 0</inkml:trace>
  <inkml:trace contextRef="#ctx0" brushRef="#br0" timeOffset="30561.2">19340 7783 758 0,'0'0'0'0,"0"0"346"16,0 0-194-16,0 0 31 16,0 0-78-16,0 0-32 0,0 0-21 15,0 0-32-15,0 0 6 0,-27 69 3 16,17-25-10-16,4-2-4 0,-5 2 0 16,9-3-2-16,0-5 10 0,4-5-7 15,9-5-17-15,1-3 2 16,7-6 9-16,1-7-10 0,1-4 0 15,4-6 6-15,-3-2-7 0,1-8 2 16,-4-5 4-16,-7-4-8 0,1 0 6 16,-7-1 2-16,-2-3-9 0,-4 2 6 15,0 2-1-15,-4-1-2 16,-5 3 1-16,-5 5 1 0,2 4-2 16,-5 5 2-16,1 3-1 0,-3 1 0 15,7 7-3-15,-3 4 3 0,5-2 0 16,-1-1-7-16,7-2-16 0,4 0-19 15,0-2-21-15,4-3-70 16,13-2-17-16,-3-3-73 0,3-5-178 16,2-8-171-16</inkml:trace>
  <inkml:trace contextRef="#ctx0" brushRef="#br0" timeOffset="30983.88">19805 7719 621 0,'0'0'0'0,"0"0"244"16,0 0-125-16,0 0-42 0,-68-2 16 16,45 10-3-16,0 7-8 0,3 2 11 15,1 2 3-15,7 2-43 16,3 0-20-16,3-1-12 0,6 0-12 16,0-1 5-16,9-4 0 0,-1-1-8 15,4-5 2-15,3-3 0 0,-3 0-9 16,0-6 2-16,3 0 6 0,-3 0-7 15,1-7 0-15,-3-3 7 0,0-3-10 16,-3 0 6-16,3 1-5 16,-6-4-11-16,0 0 5 0,-2-2-3 15,0 2-3-15,-2 1 10 0,0 3 4 16,0 6 0-16,0 3-1 0,0 3 5 16,0 0 1-16,0 1 10 0,0 7 5 15,0 9-8-15,0 7 21 16,0 4 7-16,0 5-18 0,2 4 3 15,-2 3 5-15,0 1-6 0,5-2 2 16,-3-3-5-16,0-4-15 0,-2-6 1 16,0-2 1-16,2-9-11 0,-2-3 6 15,0-8-1-15,0-2-4 16,0-2-3-16,0 0-19 0,0-5-30 16,4-3-48-16,0-4-120 0,0-2-87 15,-4-1-349-15</inkml:trace>
  <inkml:trace contextRef="#ctx0" brushRef="#br0" timeOffset="31657.65">18335 9074 652 0,'0'0'0'15,"0"0"336"-15,0 0-210 0,0 0 2 16,0 0-53-16,0 0-12 0,0 0 62 16,2 73-56-16,9-39-3 0,-7-3-8 15,4-3-35-15,7-5-5 16,-1-3-6-16,3-8-13 0,1-3 2 15,1-5 5-15,-1-4-9 0,-1-1 2 16,-3-9 1-16,-1-3-29 0,-5-4 4 16,-2-2-8-16,1-3 1 0,-5-1 9 15,-2 1-5-15,0 1 0 16,0 2 12-16,0 6 7 0,0 2 5 16,0 7 6-16,-2 2 1 0,2 2-4 15,-3 0 2-15,-1 8 29 0,2 8-22 16,2 5 14-16,0 6 4 0,0 5-9 15,0 5 8-15,6 1 1 16,-1 7-7-16,-3-3 4 0,4 1 3 16,-4-2-14-16,2-4 4 0,4-7-6 15,1-5-12-15,-7-5 4 0,6-6 1 16,-6-5-6-16,0-5-22 0,-2-4-19 16,0 0-16-16,0-10-4 15,0-4-37-15,0-5-22 0,0-2-31 16,4-2-81-16,0-4-55 0,-2 3 35 15</inkml:trace>
  <inkml:trace contextRef="#ctx0" brushRef="#br0" timeOffset="31814.78">18707 9223 1006 0,'0'0'0'16,"0"0"391"-16,0 0-276 0,0 0-46 15,77-19 11-15,-52 16-31 0,6 1-37 16,-4 2-4-16,-3-1-6 0,-3 1-4 15,-9 0-66-15,1 2-43 0,-9 4-12 16,-4 2-78-16,-2 1-54 16,-15 3-120-16</inkml:trace>
  <inkml:trace contextRef="#ctx0" brushRef="#br0" timeOffset="31970.21">18716 9401 967 0,'0'0'0'0,"0"0"365"16,0 0-230-16,0 0-59 0,0 0-18 15,0 0 4-15,0 0-28 0,78 31-8 16,-49-37-17-16,0-6-11 0,-2 4 2 16,-2-3 0-16,2 0-173 0,-9 3 65 15,1-2-148-15,2 1-69 16,-3-1-78-16</inkml:trace>
  <inkml:trace contextRef="#ctx0" brushRef="#br0" timeOffset="32188.74">19212 9278 935 0,'0'0'0'0,"0"0"313"0,0 0-160 15,72-13-37-15,-41 11-6 0,-2 2-73 16,2 0-6-16,6 0 0 0,1 3-12 16,3-1-12-16,2 2 2 0,5 1-4 15,4 1-7-15,-5-1 4 16,1-3 3-16,-5 2-8 0,-2-3 5 15,-6-1-5-15,-4 0-28 0,-8-1-6 16,-4-4-24-16,-3 0-13 0,-3-2-10 16,-7 1-79-16,-6 3-32 0,0-1-40 15,-8 0-161-15</inkml:trace>
  <inkml:trace contextRef="#ctx0" brushRef="#br0" timeOffset="32673.54">19487 9557 938 0,'0'0'0'0,"0"0"309"0,0 0-174 16,0 0-69-16,0 0 1 0,0 0-28 15,0 0-28-15,10-71 5 16,0 56-2-16,1 4 8 0,3-1 5 15,-1 2-1-15,-3 2-12 0,4 3 4 16,-3 2 0-16,5 3-11 0,1 0 8 16,-3 6-3-16,5 2-4 0,-7 3 5 15,-1 2-6-15,-1-1-7 16,-4 2 0-16,-6 0 8 0,0 0-10 16,0-2 4-16,-8 1 3 0,-4 1-7 15,-1 0 4-15,-8-2-1 0,1 1-1 16,-1 2-7-16,-6 0 2 15,7 2-3-15,-1-3 10 0,2-3-2 0,3 1 0 16,7-3-1-16,-1-1 0 16,8-5-1-16,0-1 4 0,2-1-3 15,2 1-2-15,4 1 6 0,3-1 0 16,1-2 0-16,8 0 6 0,3-1-1 16,2-4-2-16,2 1 6 0,0 1-7 15,-1 0-7-15,1 2 4 16,-8 0-1-16,-3 0-13 0,-6-3-9 15,1 2-26-15,-1-1-38 0,-4 0-20 16,-2-2-53-16,-2-1-38 0,0-1-39 16,0-5-234-16</inkml:trace>
  <inkml:trace contextRef="#ctx0" brushRef="#br0" timeOffset="33111.83">19478 8708 799 0,'0'0'0'0,"0"0"298"15,0 0-204-15,0 0 17 16,0 0-15-16,0 0-34 0,-64 15-8 15,48 9 8-15,6 8-10 0,-5 7-2 16,7 3 10-16,4 2-17 0,2-3-7 16,2-3-10-16,8-7-12 0,0-6-4 15,9-4-3-15,-1-6-6 16,-1-4 4-16,5-4-6 0,1-4 2 16,2-3 2-16,-5-5-4 0,-1-7 0 15,-7-2-1-15,-2 0-2 0,-1-3-1 16,-7-1 2-16,0-1-7 0,0-2 2 15,-11 0 0-15,3 3-6 16,-8 2-4-16,1 7 9 0,-1 4 2 16,-5 5 3-16,0 3 2 0,3 7-4 15,5 3 3-15,1 1 4 0,6-1-2 16,1-2-61-16,5-2 0 0,0 0-34 16,5-2-13-16,3-3-61 15,10-4-108-15,-1-3-163 0</inkml:trace>
  <inkml:trace contextRef="#ctx0" brushRef="#br0" timeOffset="33724.9">19879 8726 896 0,'0'0'0'0,"0"0"289"15,0 0-218-15,0 0 35 0,0 0-29 16,-59-62-22-16,44 62-9 15,5 0-16-15,-7 5 3 0,-1 7 13 16,1 3-2-16,1 9 2 0,1 2-8 16,3 4-16-16,3 0-3 0,3 1 4 15,4-2-5-15,2-1-7 0,8-8-9 16,5-1-2-16,3-5 0 0,1-7 1 16,1-5-3-16,3-2 0 0,-2-6-5 15,-1-2-5-15,-3-6-1 16,-1-1-7-16,-5-1 1 0,3-3 9 15,-4 0-6-15,-4-3 7 0,3 0 3 16,-3 1-2-16,-2 1-1 0,-2 3 2 16,0 0 4-16,0 2 1 0,0 3 3 15,0 2-1-15,0 2 0 16,0 2 4-16,0 3-1 0,-2 2 9 16,0-1 2-16,2 1-1 0,0 1-3 15,0 0-4-15,0-1-7 0,0 1 2 16,0 0 1-16,0 0-2 15,0 0 0-15,-2 0 0 0,-1 4-1 0,-1-3 2 16,4 2 2-16,0 1 1 16,0 2-2-16,0 5 5 0,0 1 0 15,0 7 3-15,0 4 3 0,4 3 2 16,-1 5 1-16,-1 4-1 0,2 1-3 16,-2 1-1-16,0-3-5 15,4-1-2-15,-2-4-4 0,0-5 0 16,1-1 1-16,-5-6-1 0,2-3 0 15,-2-4 1-15,0-5-17 0,0-1-15 16,0-4-39-16,0 0-3 0,2 0-15 16,0-5-14-16,0 2-14 0,0 0-57 15,2 0-51-15,-4-1-59 16,2 0-57-16</inkml:trace>
  <inkml:trace contextRef="#ctx0" brushRef="#br0" timeOffset="36692.42">18887 10196 937 0,'-18'19'0'0,"-1"2"282"15,0 6-186-15,1 4 21 0,5 4-20 16,-1 3-30-16,8 1 0 0,0 3-21 16,6-5-25-16,0-4 2 0,10-6-24 15,6-5-1-15,3-4 4 16,6-6-4-16,-2-4-81 0,-3-3 7 15,-3-4-35-15,-1-1-10 0,-1 0 6 16,-7-4-63-16,4-5-30 0,-5-5-74 16</inkml:trace>
  <inkml:trace contextRef="#ctx0" brushRef="#br0" timeOffset="36987.82">19088 10258 1141 0,'0'0'0'0,"0"0"327"0,0 0-220 16,82-7-29-16,-40 7-10 0,3-2-32 16,1 0-10-16,-1 1-1 0,-5 0-21 15,-12 1-4-15,-5 0 0 0,-8 0 5 16,-9 2-9-16,-6 0 8 0,0-2-5 16,0 2 0-16,-10 0 2 15,-5 2 11-15,-8 4-14 0,-1 6 4 16,-1 3-1-16,-8 4-2 0,0 4 2 15,-3 4 3-15,1 2-6 0,0 3 4 16,0-2 0-16,4-3-5 0,6-2 6 16,5-8-4-16,11-6-10 0,3-5-10 15,6-4-59-15,0-4-47 16,8 0-8-16,7-8-64 0,1-8-32 16,5-3-144-16</inkml:trace>
  <inkml:trace contextRef="#ctx0" brushRef="#br0" timeOffset="37174.11">19317 10347 767 0,'0'0'0'0,"0"0"441"16,0 0-301-16,0 0 13 0,4 71-21 15,-4-39-57-15,0 2-20 0,-2 0-25 16,2-2-17-16,-2-3 2 0,2-3-19 16,0-4 3-16,2-4-5 0,2-6-52 15,-1-4-32-15,-3-4-28 0,0-4-70 16,0-5 7-16,0-5-10 15,-5-6-163-15,-3-2 154 0,2-3-73 16</inkml:trace>
  <inkml:trace contextRef="#ctx0" brushRef="#br0" timeOffset="37299.66">19288 10492 401 0,'0'0'0'15,"0"0"406"-15,0 0-212 0,0 0-45 16,0 0-39-16,0 0-24 16,0 0-9-16,75 5-46 0,-50 3-17 15,-1-1 0-15,1-2-16 0,-2-3 0 16,-2-2-20-16,-1 0-89 0,-3-5-54 15,-3-6-121-15,1-5-188 16</inkml:trace>
  <inkml:trace contextRef="#ctx0" brushRef="#br0" timeOffset="37460.23">19677 10190 1235 0,'0'0'0'0,"0"0"354"0,-68 81-251 15,45-48-11-15,0-2-56 0,9-1-17 16,-3-7-24-16,7-4-4 0,-3-5-23 16,7-6-75-16,4-6-33 0,0-2-26 15,0-7-123-15,0-5-62 16,2-6-66-16</inkml:trace>
  <inkml:trace contextRef="#ctx0" brushRef="#br0" timeOffset="37583.69">19634 10237 948 0,'0'0'0'15,"0"0"406"-15,86 10-281 0,-46 0-33 16,-1-6-8-16,0 0-52 16,-4 2-24-16,0-1 4 0,-6-2-19 15,-8-1-53-15,-9-1-34 0,-7-1-118 16,-10 0-132-16,-13 0-264 0</inkml:trace>
  <inkml:trace contextRef="#ctx0" brushRef="#br0" timeOffset="37782.99">19555 10421 1095 0,'0'0'0'0,"0"0"215"0,0 0-116 15,91 2 4-15,-52-2-44 0,3 0-18 16,-9 0-37-16,4-2-7 16,-10 0 6-16,-9 1-6 0,-3 0-111 15,-9-2 21-15,-4 1-96 0,-2 0 20 16,-6-1-24-16,-7 2-98 0,-5 1 73 15</inkml:trace>
  <inkml:trace contextRef="#ctx0" brushRef="#br0" timeOffset="37922.82">19710 10455 518 0,'0'0'0'15,"0"0"373"-15,-33 59-228 0,27-34-2 16,4-1-46-16,2 4-23 0,0-5-26 16,8-1-29-16,0 0-1 0,0-6-20 15,3-3 1-15,-5-2-9 16,-2-8-75-16,-2-3-26 0,2-1-52 15,-2-7-96-15,-2-4 7 0,0-1 2 16</inkml:trace>
  <inkml:trace contextRef="#ctx0" brushRef="#br0" timeOffset="38156.8">19714 10573 614 0,'0'0'0'16,"0"0"374"-16,0 0-256 0,0 0-31 16,0 0-15-16,66-19-44 0,-53 19-9 15,-1 2 1-15,-4 2-19 0,3 0 0 16,-7 1 10-16,-2 1-16 0,-2 0 5 15,-4-1 0-15,-7 2 5 0,-1 0-7 16,-2 3 4-16,-3 0-2 16,0 2-1-16,1-1 2 0,8-3 86 15,-1-3-19-15,9-1 2 0,0-3-35 16,0-1-27-16,9 0 11 0,-1 0 4 16,6-4-8-16,3-2 1 0,-5-5-22 15,7 0-4-15,-3-1-22 16,1-2-65-16,-3 0-14 0,1 1-54 15,-3 0-97-15,3 0-109 0</inkml:trace>
  <inkml:trace contextRef="#ctx0" brushRef="#br0" timeOffset="38468.36">20022 10142 903 0,'0'0'154'0,"0"0"-33"15,0 0-41-15,0 0 30 0,0 0-31 16,0 0-38-16,0 0 0 0,46 63-16 16,-38-44 6-16,2 7 12 0,-4 0-6 15,1 3 0-15,-5 0 11 16,4 1-19-16,-6 1 2 0,0 2 6 15,2-1-25-15,-4 1-1 0,-6 0 4 16,1-3-21-16,-3-1 5 0,-2-3 2 16,-3-2-2-16,15-24-94 0,-31 41-18 15,15-24-101-15,1-1-55 0,1-3-135 16</inkml:trace>
  <inkml:trace contextRef="#ctx0" brushRef="#br0" timeOffset="44361.94">11212 11550 135 0,'0'0'0'16,"0"0"62"-16,0 0-35 0,0 0-6 15,0 0-7-15,0 0-10 16,0 0-1-16,0 0-3 0,0 1 0 16,0-1 0-16,0 0 4 0,2 0-4 15,-2 0 0-15,0 0 1 0,0 3-1 16,0-3-29-16,0 0-46 0</inkml:trace>
  <inkml:trace contextRef="#ctx0" brushRef="#br0" timeOffset="44985.67">13151 9228 374 0,'0'0'0'16,"0"0"52"-16,0 0 77 0,0 0-63 15,0 0-18-15,0 0-15 0,0 0-10 16,0 0-4-16,0 0-5 0,0 0-10 16,-2 0-6-16,2 0 4 0,0 0-1 15,0 0-41-15,0 0-2 16,2 0-18-16,0 0-37 0,-2 0 0 16,0 3-115-16</inkml:trace>
  <inkml:trace contextRef="#ctx0" brushRef="#br0" timeOffset="45566.78">13056 11666 217 0,'0'0'0'0,"0"0"53"0,0 0-44 16,0 0-3-16,0 0 0 16,0 0-2-16,0 0-3 0,0 0-2 15,0 0-93-15,8-9-100 0</inkml:trace>
  <inkml:trace contextRef="#ctx0" brushRef="#br0" timeOffset="46849.71">21616 5641 850 0,'0'0'0'16,"0"0"237"-16,0 0-137 0,0 0-15 15,-62 4-7-15,52 5-6 0,1 0-22 16,5 6-23-16,2 0-12 0,2 7-1 15,0 1-8-15,4 5 3 0,4 2 5 16,-1 0-15-16,-1 2 2 16,0-1 7-16,2-2-11 0,-6-1 4 15,7-5 4-15,-5 1-8 0,-4-5 2 16,0-1 2-16,-2-2-2 0,-4-3-26 16,-3-1 17-16,-1-2-15 0,-5-2 2 15,3 0 9-15,-2-3-9 16,-3-4 7-16,5-1 14 0,3 0-4 15,3 0 5-15,4-1 2 0,0 0 0 16,2 1 0-16,0 0 4 0,0 2-10 16,4 5 9-16,4 4 17 0,1 4-11 15,1 3 6-15,0 5 5 16,1 1-7-16,-1 3 5 0,-2 5 7 16,-1 3-7-16,-3 5 7 0,2 5 6 15,-4 6-14-15,-2-1 6 0,0 3 0 16,2-4-16-16,-4-7 2 15,2-2 6-15,2-11-16 0,-4-8 0 16,2-4 9-16,0-7-12 0,0-5 1 16,0-5 4-16,0 0-4 0,4-10-77 15,2-8 0-15,3-6-40 0,1-7-107 16,-6-6-60-16,0-6-177 16</inkml:trace>
  <inkml:trace contextRef="#ctx0" brushRef="#br0" timeOffset="47254.5">21852 5739 1145 0,'0'0'0'16,"0"0"280"-16,0 0-205 0,0 0-17 16,0 0-25-16,0 0 35 0,20 63-33 15,-9-37-24-15,3 2-5 0,3-5 3 16,-7-4-12-16,4-5 2 15,-1-5 2-15,1-7-2 0,-3-2-16 16,3-2 17-16,-4-12 0 0,-1 0-5 16,-1-5 7-16,0-4-4 0,-6-1 2 15,0 1 0-15,0 1 0 0,-2 2-1 16,0 5 2-16,0 6-2 0,0 4 1 16,0 5 0-16,0 2 1 15,0 12-5-15,0 7 8 0,0 11-7 16,0 5 6-16,0 6 16 0,5 4-11 15,1 3 10-15,0-1 12 0,-4-5-9 16,2-4-4-16,2-4-5 0,-2-6-14 16,5-6-1-16,-5-7 6 0,0-7-6 15,-2-4-32-15,0-6-7 16,0-1-46-16,4-11-28 0,-4-4-13 16,3-6-61-16,-3-3-124 0,-2-7-82 15</inkml:trace>
  <inkml:trace contextRef="#ctx0" brushRef="#br0" timeOffset="47426.04">22172 5896 995 0,'0'0'0'15,"0"0"361"-15,0 0-260 0,70 16 0 16,-37-15-28-16,-4-2-46 0,4 1-10 16,-2 0-6-16,0 0-13 0,-4 0-11 15,-6-1-30-15,-7 0-32 16,-5-2-36-16,-5 2-20 0,-4-1-39 15,-4-4-48-15,-7 0-69 0,-1-6 29 16</inkml:trace>
  <inkml:trace contextRef="#ctx0" brushRef="#br0" timeOffset="47582.95">22364 5775 806 0,'0'0'0'0,"0"0"393"15,-4 87-271-15,2-50-10 0,4 2-43 16,-2-5-27-16,6 0-11 15,-4-5-9-15,7-4-22 0,1-4 0 0,-4-6 0 16,0-7-77-16,-4-5-40 16,9-3-46-16,-7-10-86 0,4-4-240 15</inkml:trace>
  <inkml:trace contextRef="#ctx0" brushRef="#br0" timeOffset="47816.46">22668 5732 1112 0,'0'0'0'0,"0"0"235"16,0 0-169-16,0 0 8 0,0 0-8 15,60 55-2-15,-48-22-19 16,-1 4-20-16,-1 1-1 0,-4 0-5 16,3-2-11-16,3-3-5 0,-2-6 4 15,3-4-10-15,3-8 3 0,-1-4 0 16,-1-5-25-16,3-6-8 0,-1-2 4 15,3-9-16-15,-7-4-83 0,1-1 14 16,-5-3-32-16,-2-2-92 16,-6-5-118-16</inkml:trace>
  <inkml:trace contextRef="#ctx0" brushRef="#br0" timeOffset="47984.97">22877 5766 1009 0,'0'0'0'0,"0"0"351"15,-66 86-223-15,35-45-18 0,0 2-38 16,-9 0-20-16,7-2-21 0,0-5-22 16,8-8-6-16,11-6-1 0,4-8-4 15,8-9-138-15,2-3-8 0,6-4-97 16,4-11-160-16,7-8-381 16</inkml:trace>
  <inkml:trace contextRef="#ctx0" brushRef="#br0" timeOffset="48143.71">23034 5824 1157 0,'0'0'0'0,"0"0"248"16,0 0-231-16,0 0-13 0,68-6 0 16,-53 5-2-16,3 0-4 15,-10 1-177-15,1 0 3 0,-5 1-134 16</inkml:trace>
  <inkml:trace contextRef="#ctx0" brushRef="#br0" timeOffset="48265.84">22957 5988 802 0,'0'0'0'15,"0"0"420"-15,0 0-277 16,0 0-53-16,0 0 9 0,0 0-27 16,65 3-38-16,-34-15-21 0,4 1-9 15,0 0-8-15,2-1-37 0,0-1 17 16,-4 3-132-16,-6 1-50 0,-4 1-82 15,-7-3-174-15</inkml:trace>
  <inkml:trace contextRef="#ctx0" brushRef="#br0" timeOffset="48626.52">23408 5678 1192 0,'0'0'0'16,"0"0"312"-16,0 0-220 0,0 0-19 15,58 17-42-15,-44-9-21 0,1 3-11 16,-9 0 2-16,0 1 4 0,-6 0-8 16,-4 1-15-16,-8 0 11 0,-3 1-9 15,-3 0 6-15,-1-1 9 16,0-3-1-16,5-2 3 0,2-2 5 16,7-3-1-16,5-1 2 0,3-2-4 15,5 0-6-15,6 0 3 0,3 0 7 16,1-2-9-16,-1 2 1 0,2 1 2 15,-5 7-2-15,0 0 2 16,-3 2 1-16,-5 0-4 0,-6 5 4 16,0 0 3-16,-10 3-3 0,-11 1 2 15,-4 2 3-15,-4-2-9 0,0-3 2 16,0-1 0-16,5-5 0 0,3-4-15 16,9-4-26-16,1-2-36 0,9-5-31 15,2-8-58-15,6-6-65 16,11-5-168-16,-3-4-252 0</inkml:trace>
  <inkml:trace contextRef="#ctx0" brushRef="#br0" timeOffset="49051.76">23873 5646 938 0,'0'0'0'16,"0"0"284"-16,0 0-139 0,0 0-32 15,-60 54-26-15,27-33-8 0,0 3-29 16,-8-5-15-16,8 1 4 0,6-6-8 15,6-4-19-15,9-3-3 16,10-5-3-16,2 2-7 0,0-3 1 16,0 1 0-16,10 1-5 0,2-2 4 15,5 4 2-15,6-3 0 0,-1 2 0 16,7-1 1-16,2 0-3 0,2 2 1 16,-2-2 0-16,0 0 0 0,3-1-25 15,-1-2 0-15,0 0-11 16,-6 0-13-16,-5 0-89 0,-5-2 45 15,-11-3-66-15,-2-2-11 0,-4-1 10 16,-2-3-93-16,-4 1 46 0,-7-5 75 16,1-4 38-16,-4-3 77 0,-3-5 5 15,4 3 10-15,1 0 4 16,4 8 134-16,3 7 77 0,1 2 16 16,-2 4-1-16,2 3 22 0,2 5-88 15,2 11-74-15,0 12-13 0,4 8-10 16,-2 7-25-16,4 3-11 15,0 1-18-15,4 0-10 0,-4-1-2 0,0-2-92 16,-4-4-99-16,-8-8-305 16</inkml:trace>
  <inkml:trace contextRef="#ctx0" brushRef="#br0" timeOffset="49609.76">21926 6499 1049 0,'0'0'0'0,"0"0"280"0,0 0-176 15,-12 64-20-15,12-28 4 16,0 0-10-16,0-3-41 0,10-4-21 15,4-6-6-15,3-8-6 0,4-4-5 16,-3-8 0-16,5-3-5 0,-2-6-14 16,-1-7-11-16,-1-6-18 0,-3-2-20 15,-5-2 11-15,-3-3 22 16,-2 0-2-16,-6 1-8 0,0 1 24 16,0 6 8-16,0 4 14 0,0 7 0 15,0 3 2-15,-2 4 21 0,2 1 16 16,-6 13-9-16,4 5 6 15,2 9 6-15,0 8-2 0,2 6 14 16,-2 5-17-16,2 0-6 0,2-3 6 16,-2-3-11-16,2-8-19 0,3-3-3 15,3-8-2-15,0-8-4 0,-4-5-62 16,3-7-1-16,-1-2-36 0,-2-11-13 16,0-7-36-16,3-6-70 0,-3-2-178 15,2-5-97-15</inkml:trace>
  <inkml:trace contextRef="#ctx0" brushRef="#br0" timeOffset="49766.76">22317 6663 999 0,'0'0'0'15,"0"0"397"-15,0 0-291 16,70-14-20-16,-45 10 22 0,8 0-63 16,0 1-27-16,2 0-7 0,-2 0-11 15,-6-1 0-15,2 3-86 0,-6-3-29 16,-3 1-32-16,-1 1-43 15,-9-4-182-15,-1 1-111 0</inkml:trace>
  <inkml:trace contextRef="#ctx0" brushRef="#br0" timeOffset="50049.42">22782 6528 1058 0,'0'0'0'15,"0"0"254"-15,0 0-191 16,0 0 26-16,0 0-48 0,0 0-26 15,0 0 6-15,0 0-8 0,62-26 6 16,-52 41 29-16,0 8 4 0,1 6-4 16,-1 6 14-16,-4-2-16 0,5-2-19 15,1 0 10-15,5-8-24 16,-3 1-15-16,5-7 4 0,-1-6 5 16,-1-3-11-16,-5-6 8 0,1-2-8 15,-1-3-37-15,0-11-10 0,1-1-10 16,-1-3-62-16,3-2-38 0,-7-1-33 15,-2-2-75-15,-2-1-216 16</inkml:trace>
  <inkml:trace contextRef="#ctx0" brushRef="#br0" timeOffset="50222.17">23055 6471 974 0,'0'0'0'15,"0"0"338"-15,-73 50-227 0,46-22 30 16,-6 6-47-16,0 1-37 15,0 4-11-15,4-4-30 0,2-3-18 16,13-2 4-16,1-7 1 0,7-3-47 16,6-6-46-16,0-4-40 0,6-4-51 15,5-6-122-15,1-5-135 16</inkml:trace>
  <inkml:trace contextRef="#ctx0" brushRef="#br0" timeOffset="50389.35">23319 6489 1318 0,'0'0'0'16,"0"0"235"-16,0 0-196 0,0 0 23 16,66-13-20-16,-39 9-41 0,4 2 8 15,2 2-18-15,0-1-96 16,-2 1-5-16,-6 0-61 0,-10 0-140 15,-7 0-276-15</inkml:trace>
  <inkml:trace contextRef="#ctx0" brushRef="#br0" timeOffset="50550.15">23284 6671 1116 0,'0'0'0'15,"0"0"292"-15,0 0-205 0,0 0 6 16,68 10-26-16,-31-18-40 0,5 0-22 15,1 0-8-15,1-3-29 16,-3 1-56-16,0 1-16 0,1-1-126 16,-5 0-153-16,-8-1-222 0</inkml:trace>
  <inkml:trace contextRef="#ctx0" brushRef="#br0" timeOffset="51031.71">23939 6500 939 0,'0'0'0'0,"0"0"361"0,0 0-277 16,0 0 10-16,0 0-28 0,0 0-42 15,-10-66 0-15,18 59-18 0,5-2-1 16,-5 5 14-16,0-1-3 16,0 3 4-16,3 2 14 0,-1 2-11 15,-4 4-3-15,5 0 15 0,-1 4-14 16,-2-1-5-16,5 4 6 15,-3 3-14-15,0-3-6 0,-6 4 8 0,3-2-11 16,-7 2-1-16,0 0 4 16,-11 2 4-16,-1 2-7 0,-5 1 2 15,-5-2 2-15,-1-1-6 0,0-1 6 16,0-2-2-16,1-3-6 0,3-1 10 16,1-2-9-16,-1-2 0 0,7-3 8 15,1-2-4-15,7-3-3 16,2 0 6-16,2 0 1 0,0 0-2 15,0 0 24-15,0 0-16 0,2-5-4 16,0 1 8-16,6-2-8 0,5 1-2 16,-5 2 15-16,7 0-11 0,-7 2 1 15,8 1 12-15,5-1-18 16,0 1-1-16,1 0 9 0,3 1-13 16,6 1-1-16,0-2 6 0,-2 0-1 15,-2 0-18-15,-4 0-15 0,0 1-38 16,-7 0-75-16,-10-1-173 0,0 0-224 15</inkml:trace>
  <inkml:trace contextRef="#ctx0" brushRef="#br0" timeOffset="52079.42">22294 6256 592 0,'0'0'0'0,"0"0"283"0,0 0-185 16,0 0 9-16,0 0 32 0,0 0-45 15,0 0-12-15,0 0-10 16,10 22-31-16,-6-19-10 0,0 0-3 16,5-2-23-16,-5-1 6 0,4-1 6 15,5-6-16-15,-3-2 2 0,2 1 7 16,-1-2-13-16,-1 4 2 0,-6 1 2 16,2 1 2-16,-4 1-3 0,3 2 0 15,1 1 13-15,-4 0-2 16,6 5 13-16,2 1-12 0,1 2 10 15,-3 1 1-15,0-1-20 0,5-1 3 16,-1-1 7-16,0-1-16 0,5-2 4 16,-5-3 7-16,3 0-13 0,-3-3 6 15,5-3 7-15,-7-1-13 16,-2-2 6-16,1 2 7 0,-3-2-13 16,0 5 5-16,0 2 0 0,5 0 3 15,-5 2 2-15,2 3 18 0,2 4-13 16,5 4 9-16,4 0 2 15,-5-2-23-15,5-1 4 0,-1-4 8 16,5-3-16-16,-2-1 7 0,1-7 5 16,1-4-12-16,-4-2-64 0,1-2-25 15,-5 0-58-15,-3 2-30 0,1 1-107 16,-5 1-162-16</inkml:trace>
  <inkml:trace contextRef="#ctx0" brushRef="#br0" timeOffset="52710.89">22300 6965 853 0,'0'0'0'0,"0"0"270"0,0 0-161 16,0 0 24-16,0 0-59 0,0 0-25 15,0 0 3-15,0 0-13 0,66 14-4 16,-53-17 1-16,3-3-29 16,-5 0 2-16,1 1 1 0,-2-1-12 15,1 2 4-15,-3 0 13 0,0 2-14 16,-4 2 14-16,2 0 13 0,1 2-3 15,3 5 8-15,-2 0-2 16,3-1-20-16,-3 0 9 0,2 1 4 16,3-3-15-16,-3 0 5 0,4-1 2 15,-1-2-14-15,-3-1 8 0,3 0-4 16,-1 0-8-16,-2 0 4 0,1-1 6 16,1-3-13-16,-2-1 9 0,3 3-1 15,-7-1-6-15,4 0 3 0,1 1 5 16,1 0-10-16,-2 2 7 15,7 0 2-15,-5 1-8 0,5 1 6 16,1 1-1-16,-1-3-2 0,4 0-15 16,1-4-16-16,1-4-57 15,8-4-75-15,-6-6-145 0,0-1-214 16</inkml:trace>
  <inkml:trace contextRef="#ctx0" brushRef="#br0" timeOffset="54150.61">22077 7953 584 0,'0'0'0'0,"0"0"284"0,0 0-143 15,0 0-25-15,-64-25 4 16,60 15-6-16,4-2-46 0,6-3-30 15,6-1-16-15,5 2-13 0,1-1 7 16,1 2-4-16,0 5 0 0,-1-2 9 16,3 6-7-16,-5 3-3 0,1 1 7 15,-3 3-4-15,-3 6-3 16,-1 2 5-16,-6 3-6 0,0 2-7 16,-4 1 6-16,0 2-8 0,-6 4-2 15,-2 4 2-15,-9 1 5 0,-3-1-6 16,-1 1 0-16,-4-1-1 15,2-1-6-15,3-4 5 0,3-3-5 16,7-4 0-16,0-4 12 0,5-3-8 16,5-4-1-16,0-1 5 0,5-1-2 15,5-1-6-15,2-1 8 0,9 0 15 16,0 0-12-16,3-6 5 0,1 2-9 16,0-3 0-16,-2 1 0 0,-3 1-1 15,-1-3-32-15,-2 0-28 16,-3 2-55-16,1-4-63 0,-1-3-52 15,-6 1-239-15</inkml:trace>
  <inkml:trace contextRef="#ctx0" brushRef="#br0" timeOffset="54494.46">22441 7813 1030 0,'0'0'0'0,"0"0"228"16,0 0-178-16,-2 76 2 15,8-59-15-15,0-4-18 0,4-3-16 16,-1-4-5-16,1-5 4 0,0-1-4 16,3-4-63-16,-1-9 26 0,-2-2-18 15,3 0 21-15,-3-4 20 0,-2-2 12 16,1 0 1-16,-1 0 6 0,0 0-2 16,-2 5-3-16,1 4 4 0,-7 4 33 15,0 5-8-15,0 3 18 16,0 7 11-16,0 10 1 0,0 9-1 15,0 8-3-15,-2 9-8 0,2 4 6 16,0 3-10-16,0-1-15 0,0-5-1 16,0-1-16-16,4-7-10 0,0-5 2 15,2-6-2-15,-4-5-66 16,0-8 13-16,-2-5-44 0,0-6-27 16,0-1-50-16,0-8-129 0,4-6-146 15</inkml:trace>
  <inkml:trace contextRef="#ctx0" brushRef="#br0" timeOffset="54701.18">22893 7857 1465 0,'0'0'0'0,"0"0"150"0,0 0-132 15,75-11-7-15,-44 7-10 0,-2 2-1 16,-4 2 0-16,-5 2-185 0,-3 2 4 16,-13 4-166-16,-4 0-130 0</inkml:trace>
  <inkml:trace contextRef="#ctx0" brushRef="#br0" timeOffset="54831.67">22895 8045 1117 0,'0'0'0'0,"0"0"325"0,0 0-254 16,0 0-1-16,60 24 1 16,-27-25-48-16,1-3-10 0,3-3-20 15,4-5-75-15,-2 1-36 0,3-3-22 16,-5 1-220-16,-4 1-526 16</inkml:trace>
  <inkml:trace contextRef="#ctx0" brushRef="#br0" timeOffset="55251.48">23454 7749 1235 0,'0'0'0'0,"0"0"205"15,0 0-172-15,59-12 25 0,-30 12-25 16,-6 6-12-16,0 6-20 15,-9-1-2-15,1 6 2 0,-11 0-3 16,-2 0-35-16,-12 4 25 0,-11-2-7 16,-2 2 11-16,-4-3 14 0,-4-1-8 15,2-2-1-15,1-5 6 0,7-2 9 16,4-4-1-16,9-2 14 0,8-1-7 16,0-1-10-16,0-3 1 0,8-4-16 15,7-1 3-15,5 4 8 0,3-2-4 16,-6 1-4-16,3 5 8 15,-1 0-4-15,-2 8-3 0,1 2 6 16,-5 3 9-16,-3 1-6 0,-2 3 12 16,-4 0-5-16,-4 2-4 0,-6 2 10 15,-8-2-12-15,-1 0-5 16,-5-2 8-16,1-1-13 0,2-4 1 16,5-5 0-16,4-3-57 0,4-4-17 15,4-5-28-15,2-9-165 0,6-7-101 16,0-5-327-16</inkml:trace>
  <inkml:trace contextRef="#ctx0" brushRef="#br0" timeOffset="55592.06">23964 7592 1054 0,'0'0'0'0,"0"0"252"0,0 0-200 16,0 0 28-16,0 0-3 15,-47 60-34-15,38-27-14 0,-3 5 5 16,0 5 13-16,-3 4 3 0,3 2 11 16,-1 0-8-16,7-2-19 0,6-1 0 15,0-7-25-15,6-5-5 16,11-6 7-16,-5-8-15 0,3-3 2 16,5-7 4-16,1-4 0 0,2-5-6 15,-3-3 8-15,1-9-8 0,-4-3-15 16,-5 2 21-16,-4-3-4 0,3-1-13 15,-11 1 22-15,0-1-14 16,-9 2-6-16,-5 3 14 0,-7 3-2 16,-4 6-28-16,-8 2-4 0,0 3-69 15,2 6-47-15,-2-3-93 0,6-2-465 16</inkml:trace>
  <inkml:trace contextRef="#ctx0" brushRef="#br0" timeOffset="56278.9">22337 8901 980 0,'0'0'0'0,"-22"60"345"0,13-25-227 15,5-4-15-15,4-4-16 0,8-5-44 16,11-5-11-16,4-4-25 15,4-8-6-15,6-3 9 0,-2-4-15 16,4-8-8-16,-8-1-15 0,-5-5-53 16,-3 2 11-16,-13-3 22 0,3 3-27 15,-7-1-2-15,-2 0 28 0,0 0-17 16,0 0 22-16,-5 2 33 0,1 2 7 16,0 4 2-16,2 2 4 0,2 2 15 15,0 3 11-15,0 0 19 16,0 0-6-16,2 2-12 0,-2 5 3 15,0 4 26-15,4 6-19 0,-4 5-2 16,2 4 5-16,0 8-7 0,-2 0 3 16,3 7-6-16,-3 0 1 15,0 0 12-15,0 0-23 0,2-6-5 16,4-5 2-16,-6-4-22 0,4-6 3 16,-4-5 0-16,0-7 1 0,0-5-18 15,0-3-17-15,0 0-75 0,2-10-10 16,0-7-49-16,4-7-139 0,3-4-202 15</inkml:trace>
  <inkml:trace contextRef="#ctx0" brushRef="#br0" timeOffset="56485.51">22825 8985 1246 0,'0'0'0'16,"0"0"363"-16,79-3-280 0,-50 3-12 15,-5 0-40-15,1 0-19 0,-2 2-2 16,-4 3-16-16,-5-3-10 0,-6 3-9 16,-1 1-51-16,-5 1-30 0,-2 4 17 15,-11-3-62-15,-5 4-61 16,-3 0-48-16,-6-1-50 0,1 2 60 16</inkml:trace>
  <inkml:trace contextRef="#ctx0" brushRef="#br0" timeOffset="56622.58">22846 9147 630 0,'0'0'0'0,"0"0"473"15,0 0-300-15,0 0-10 0,0 0-42 16,0 0-43-16,0 0-7 0,0 0-35 16,64 33-15-16,-33-39 1 0,4-1-26 15,-2-1 5-15,4-1-2 0,-6 3-64 16,-2-2 17-16,2 3-122 0,-6-1-43 16,-2-1-69-16,0-1-174 0</inkml:trace>
  <inkml:trace contextRef="#ctx0" brushRef="#br0" timeOffset="56833.47">23363 8902 970 0,'0'0'0'0,"0"0"389"0,0 0-292 15,0 0-16-15,0 0 11 0,0 0-16 16,0 73-22-16,0-41-17 0,4 3 0 15,-2-1-6-15,0 1-24 16,2-3 3-16,4-5 4 0,-6-1-25 16,5-6 8-16,-1-2-11 0,-4-6-57 15,6-6-7-15,-6-5-56 0,6-2-121 16,3-9-93-16,-5-7-421 0</inkml:trace>
  <inkml:trace contextRef="#ctx0" brushRef="#br0" timeOffset="57360.96">23871 8980 987 0,'0'0'0'16,"0"0"263"-16,0 0-197 0,0 0-6 15,0 0 4-15,35-65-46 0,-35 53-7 16,0 3 4-16,0 0-18 0,-16 0 6 15,-1 4 16-15,-8 0-14 0,1 4 12 16,-3 1 20-16,0 1 14 16,0 5 15-16,0 0 2 0,6 1-21 15,5 3-7-15,1-3-4 0,7 1-23 16,-4-3 8-16,8-1 6 0,2-1-25 16,2 3 4-16,2-2 5 0,4 1-21 15,4 0 15-15,0-2 11 16,5 3-19-16,-1-1 6 0,3-1 24 15,-1 5-27-15,3 1 0 0,4 1 29 16,-9 3-32-16,3-1 6 0,-3 1 17 16,1-1-30-16,-3 4 14 0,5 0 7 15,-7 2-22-15,2-1 13 16,-5 0 6-16,-1 1-16 0,-2-1-7 16,0-1 16-16,-4 0-2 0,-4-2-27 15,-6 0 29-15,-3-1-2 0,-1-2-20 16,-7-1 25-16,-2-1-8 0,1-5-12 15,-3-2 18-15,2-2-4 16,0-1-10-16,3-4 13 0,1-6-2 16,0-1-9-16,7-4 12 0,-2-1-4 15,9-1-9-15,5-1 21 0,0-1-20 16,21-4 6-16,2-2 4 0,8 0 0 16,8-2-118-16,5-2-2 0,7 2-166 15,-1-4-146-15</inkml:trace>
  <inkml:trace contextRef="#ctx0" brushRef="#br0" timeOffset="61799.76">24173 9276 48 0,'0'0'0'0,"0"0"3"0,0 0 0 16,0 0-6-16,0 0 3 0,0 0 0 15,0 0 0-15,0 0 2 0,6-4 3 16,-6 2-1-16,0 0 31 0,2 2-25 15,-2-1-11-15,0 0 1 0,0 1 0 16,0 0 0-16,0 0-24 16,0 0 0-16,0 0-18 0</inkml:trace>
  <inkml:trace contextRef="#ctx0" brushRef="#br0" timeOffset="63032.47">24173 9276 15 0,'10'3'0'15,"-10"1"38"-15,0-2-26 0,0-1-10 16,0 0 5-16,0 1-2 0,2-2-3 16,-2 4 2-16,0-3-1 0,0 1-2 15,0-1 4-15,0 2 2 16,0-1 3-16,0-1 5 0,0 0 3 16,0 0-12-16,0 0 6 0,0 0-4 15,0 0-9-15,0 1 2 0,0-1 1 16,0 0-3-16,0 0 2 15,0 0 1-15,0 0-4 0,0 1 3 16,0-1 2-16,2-1-4 0,-2 2 2 16,0-2 13-16,0 2-8 0,2-2 0 15,-2 0 11-15,0 0-1 0,0 0-5 16,0 0 15-16,0 0-10 0,0-1 8 16,0 1 4-16,0 0 1 15,0 0 5-15,0 0-24 0,0 0-8 16,0 0 9-16,0 0 1 0,0 0-6 15,0 0 3-15,0 0-5 0,0 0-6 16,0-1 3-16,0 1-1 0,0 0 0 16,0 0-3-16,0 0 3 0,0 0-15 15,0 0 8-15,0 1-5 16,0 1 9-16,-2 0 4 0,2 1-1 16,0-1 0-16,0 0-4 0,0 1-5 15,0-2-6-15,-2 0 1 0,2 0 7 16,-2-1 4-16,2 1 3 0,0-1 0 15,0 0 0-15,0 1-3 0,0-1 3 16,-2 1 0-16,2 0 1 16,0-1-2-16,0 0-5 0,0 0 2 15,0 1 0-15,-2 0-7 0,2 1-1 16,0-1 7-16,0 0 0 0,0 0 5 16,0-1 0-16,0 1 0 0,0-1-2 15,0 3-2-15,0-3-2 16,0 0 7-16,0 0 2 0,0 0-2 15,0 0 5-15,0-3 6 0,-2 2 4 16,2-1-6-16,0-1 1 0,0 1 14 16,0 1-2-16,-2 0-11 0,2-1-1 15,0 2 9-15,-2-1-7 0,2 0-7 16,0 0-1-16,-4 1-3 16,4 0-2-16,0 0 0 0,0 0 0 15,0 0 0-15,0 0-1 0,0 0-1 16,-2 0-3-16,2 0 2 0,0 0-4 15,0 0-1-15,0 0 0 16,0 0 4-16,0 1 1 0,0 0 1 16,0 0-3-16,-2 0-1 0,2 0-1 15,0 1 6-15,0-1-2 0,0 0 1 16,0-1 2-16,-2 2 0 0,2-1-11 16,0 0 6-16,0 0 1 0,0-1 1 15,0 1-8-15,0 0-5 16,0-1-1-16,0 2 7 0,0-1 2 15,0-1 5-15,0 0-2 0,0 1-5 16,0-1 0-16,0 0 2 0,0 0 6 16,0 0 1-16,0 0-2 0,0 0-4 15,0 0 5-15,-2 0 2 16,2 0 0-16,0 0-1 0,0 0 1 16,0 0 0-16,0 0-2 0,0 0-3 15,0 0-7-15,0 0-1 0,0 0 4 16,0 0 1-16,2 0 1 0,-2 0-5 15,0 0-6-15,0 0-6 16,0 0 14-16,0 0 6 0,0 0 3 16,0 0 2-16,0 1-1 0,2 0 0 15,-2-1 7-15,0 0-3 0,0 1 2 16,0-1 1-16,0 0 2 0,0 1 1 16,0 0-5-16,0 0-3 0,0 2 0 15,0-1 0-15,0-1-1 16,0-1 1-16,0 2-1 0,0-2-1 15,0 3 0-15,0-2 0 0,2-1-9 16,-2 0 3-16,0 1 0 0,0-1 3 16,0 0 1-16,0 1 2 0,0-1 0 15,0 0 0-15,0 0 0 0,0 0 0 16,0 0 0-16,0 0 0 16,0 0 0-16,0 0-1 0,0 0-3 15,0 0-11-15,0 0-2 0,0 0 6 16,0 0-13-16,0 1-26 0</inkml:trace>
  <inkml:trace contextRef="#ctx0" brushRef="#br0" timeOffset="69515.67">15770 6320 46 0,'0'0'0'0,"0"0"0"16</inkml:trace>
  <inkml:trace contextRef="#ctx0" brushRef="#br0" timeOffset="94236.57">21335 10277 671 0,'0'0'0'16,"0"0"411"-16,0 0-294 0,0 0-3 15,-23 65-30-15,19-37-10 16,0 7-31-16,0 3-15 0,2 2 2 16,-1-2-12-16,1-2-10 0,-2-3 6 15,2-7-11-15,0-3-6 0,4-6 6 16,-2-4 0-16,0-3-6 16,0-7 6-16,0-2-4 0,0-1-22 15,0-4-6-15,0-8-15 0,2-6-27 16,0-3-18-16,2-2-11 0,-1-2 11 15,-1-4-6-15,-2-2 8 0,0-2-12 16,0 4 18-16,4 4 63 0,-2 4 17 16,4 5 2-16,0 3 37 0,-2 2 16 15,5 5 31-15,-1 5-18 16,0 1-4-16,2 1 15 0,3 9-18 16,-3 2-9-16,7 5 8 0,-3 6-18 15,7 2-7-15,0 4 7 0,-1-1-8 16,-1 0-9-16,-1-4 5 0,1-1-16 15,-4-1-5-15,-1-5 12 16,-2-3-13-16,1-5-4 0,-5-3 16 16,-2-2-8-16,-4-3-2 0,-2-1 14 15,0-5 1-15,2-5-4 0,3-7 2 16,-5-5-14-16,2-3-9 0,0-7 2 16,-2-5 7-16,6-5-10 0,-6-2 4 15,6 2-1-15,-4 4-6 16,0 5 10-16,2 4-4 0,-2 8-6 15,-2 5 10-15,2 6-3 0,-2 2-6 16,0 5 8-16,0 1 3 0,0-1-10 16,0 3 5-16,5 0-2 0,-1 0 0 15,-2 2-2-15,2 0-3 16,-2 1-45-16,0 0 6 0,2 4-28 16,0-2-47-16,0-1-61 0,1 3-5 15,-1-2-121-15,-2-2-239 0</inkml:trace>
  <inkml:trace contextRef="#ctx0" brushRef="#br0" timeOffset="94498.71">21759 10466 1052 0,'0'0'0'0,"0"0"243"16,0 0-106-16,0 0-63 0,78-13-25 15,-45 3-3-15,0 4-32 0,0 1-14 16,-6 2 0-16,-2 3 9 0,-6 0-17 16,-7 1-21-16,-2 4-27 0,-8 0-38 15,-2 1-26-15,0-3 8 0,-6 1-3 16,-2-3-56-16,0-1-10 16,-3-1-7-16,3-9-29 0</inkml:trace>
  <inkml:trace contextRef="#ctx0" brushRef="#br0" timeOffset="94642.58">21938 10278 633 0,'0'0'0'16,"0"0"403"-16,0 0-284 0,-12 62 9 15,10-28-20-15,-2 4-29 0,0 3-5 16,2-1-33-16,-5-2-15 0,3-2 10 16,4-5-26-16,0-5-12 0,0-6 4 15,2-4-1-15,0-6-33 16,5-6-22-16,-3-4-48 0,4-4-72 15,2-9-70-15,-1-5-160 0</inkml:trace>
  <inkml:trace contextRef="#ctx0" brushRef="#br0" timeOffset="94902.13">22139 10276 921 0,'0'0'0'16,"0"0"273"-16,-17 82-168 0,13-41 38 16,2 3-63-16,2 2-35 0,0-2 0 15,0-4-24-15,0-3-14 0,2-5 3 16,6-6-11-16,1-5-16 0,-3-6-12 16,2-4-16-16,-4-7-19 0,-2-4-40 15,5-2-11-15,-3-7-7 0,2-6-58 16,2-3-95-16,-2-5-5 15</inkml:trace>
  <inkml:trace contextRef="#ctx0" brushRef="#br0" timeOffset="95196.38">22284 10420 729 0,'0'0'0'0,"0"0"330"0,0 0-224 15,-29 65-23-15,27-42 39 0,-5 1-52 16,7-1-35-16,2-4 2 0,9 0-21 15,1-5-10-15,3-5 6 0,3 0-13 16,1-6-2-16,2-2 6 16,1-2 0-16,-5-2-9 0,-1-11 8 15,-1 0-4-15,-3-3-6 0,-6-2 14 16,-4 0-8-16,-2-3-2 0,0-2 8 16,-2-1-4-16,-8-2-3 15,0 1 6-15,-9 4-6 0,5 6-10 16,1 7 19-16,-7 7-12 0,5 2 1 15,-4 5 10-15,7 3-10 0,4 2-17 16,6-2-25-16,2 0-45 0,0 1-41 16,2-2-70-16,6-1-173 0</inkml:trace>
  <inkml:trace contextRef="#ctx0" brushRef="#br0" timeOffset="95557.5">22575 10368 907 0,'0'0'0'0,"0"0"282"15,0 0-193-15,0 0 24 0,-70 67-5 16,55-40-55-16,3 3-3 0,8 2 11 16,0-3-24-16,4-2-14 0,8-2 4 15,2-4-27-15,7-3 0 16,1-5 0-16,5-1 5 0,0-3-11 15,2-6 8-15,1-2-4 0,3-2-21 16,-6-9 25-16,0-4-4 0,-4-3-12 16,-5-4 20-16,-2 0-8 0,-3-1-2 15,-9 0 8-15,0-6-2 0,-9-1-6 16,-1-3 8-16,-2-1-2 16,-7 4-6-16,3 8 8 0,-1 4-2 15,3 5 0-15,3 8 12 0,3 2-19 16,0 2 1-16,8 0 6 0,0 4-4 15,0 2-119-15,12 2-6 16,-2 1-83-16,3-3-56 0,1 1-287 16</inkml:trace>
  <inkml:trace contextRef="#ctx0" brushRef="#br0" timeOffset="95852.66">22926 10347 913 0,'0'0'0'16,"0"0"338"-16,0 0-168 0,0 0-84 15,0 0-20-15,0 0 5 16,0 0-40-16,73-3-9 0,-48 3 4 16,4 0-29-16,-3 0 0 0,-1 0-15 15,-6 3-46-15,-7 1-34 0,-6 3-78 16,-6 1-48-16,-2 0-98 0,-8-3-240 16</inkml:trace>
  <inkml:trace contextRef="#ctx0" brushRef="#br0" timeOffset="95985.64">22910 10530 935 0,'0'0'0'0,"0"0"217"15,0 0-112-15,0 0-68 16,70 7-4-16,-39-9-12 0,4-4-23 16,0 1-10-16,3-2-51 0,1 1-77 15,-4 2-170-15,-2-2-190 0</inkml:trace>
  <inkml:trace contextRef="#ctx0" brushRef="#br0" timeOffset="96439.07">23394 10206 719 0,'0'0'0'16,"0"0"354"-16,0 0-239 0,0 0 85 16,0 0-74-16,-17 74-38 0,13-41-10 15,2 2-39-15,-2 0-1 16,4-3 10-16,0 0-30 0,0-5-13 15,0-1 6-15,4-5-22 0,0-4-22 16,2-4-27-16,-2-3-24 0,-2-4-27 16,0-2-85-16,3-4-25 0,-1-4-100 15,2-5-211-15</inkml:trace>
  <inkml:trace contextRef="#ctx0" brushRef="#br0" timeOffset="96876.46">23724 10365 741 0,'0'0'0'15,"0"0"243"-15,0 0-151 0,0 0-11 16,23-65 1-16,-23 50-23 0,0-5-15 16,-10 1-29-16,-1 1 3 0,1 4 20 15,-4 6-1-15,-3 2 1 0,-2 5 6 16,-1 1-17-16,5 1 12 15,-3 5 8-15,5 3-30 0,5 2 0 16,4 3 8-16,4-2-15 0,-6 0 5 16,6 2 8-16,8 2-19 0,2 1 5 15,7 0 7-15,-1 1-11 16,-1 1 4-16,-3-2 4 0,5 3-15 16,-5 2 4-16,1-2 5 0,-3 2-12 15,0-1 6-15,-8 0 5 0,-2-2-12 16,0-3-8-16,-10-2 15 15,0-2-2-15,-5 0-11 0,3-2 14 16,-7-4-4-16,5-3-7 0,-3-3 12 16,7-1-6-16,2-7-12 0,-3-7 9 15,7-3-18-15,2-2 15 0,2-1 12 16,2-3-6-16,6 3-4 0,3 2 8 16,1 1-2-16,3 1-21 0,3 1-26 15,3 2-39-15,2 4-48 16,-3-1-122-16,1 2-127 0</inkml:trace>
  <inkml:trace contextRef="#ctx0" brushRef="#br0" timeOffset="97236.47">23884 9917 1315 0,'0'0'0'0,"0"0"254"0,0 0-194 16,0 0-15-16,0 0-11 0,66-9-14 15,-56 18-24-15,0-2 7 0,-8 4 3 16,-2-4-12-16,-2 7 8 0,-10-3 1 16,-3 5-6-16,1-4 4 0,-9 0 3 15,3-4-7-15,-1 1 6 16,6-5 14-16,5-1 6 0,8-2 15 15,2 0 1-15,0 1-29 0,6 0-7 16,11-2 3-16,6 0-8 0,-1 0 4 16,1-4 0-16,2 2-4 15,-2-1-72-15,-1 3-9 0,-1 0-19 16,0 3-79-16,-11 5-125 0,-6-3-193 16</inkml:trace>
  <inkml:trace contextRef="#ctx0" brushRef="#br0" timeOffset="97468.91">23894 10293 1520 0,'0'0'0'16,"0"0"220"-16,0 0-143 0,66-11-6 15,-39 9-36-15,4 0-33 0,-2 2 2 16,0 0-6-16,-7 0-27 0,-5 1-22 16,0 3-61-16,-15 5-27 0,-2-2-101 15,0 2-92-15,-13-2-222 16</inkml:trace>
  <inkml:trace contextRef="#ctx0" brushRef="#br0" timeOffset="97626.33">23884 10457 1246 0,'0'0'0'0,"0"0"252"0,0 0-201 15,64 3-5-15,-40-4-16 0,7 1-20 16,0-2-12-16,-2 0-19 0,-4 0-77 16,0 2-99-16,-2-2-80 0,-1-1-205 15</inkml:trace>
  <inkml:trace contextRef="#ctx0" brushRef="#br0" timeOffset="98064.5">24357 10142 1217 0,'0'0'0'0,"0"0"168"15,0 0-91-15,64-6 10 16,-39 12-9-16,-2 5-35 0,-1 1-18 16,-5 3-22-16,-7-2 1 0,-4 4 0 15,-6 0-6-15,-4 2 4 0,-8 0 1 16,-5 3-6-16,-8-2 5 0,-3-2 2 16,-1 0-5-16,2-4 2 0,4-4 16 15,2-3 5-15,7-4 8 16,8-2-5-16,4-1-12 0,2 0 2 15,0 0-6-15,6-3-10 0,8-2 2 16,-1 2 1-16,1-2-3 0,3 4 1 16,-3 1 0-16,1 1 0 0,3 6-1 15,-7 4 1-15,1 4 0 0,-4 2 0 16,0 1 1-16,-8 2-2 16,0 1 1-16,-8 0 2 0,-4 1-2 15,-5-1 0-15,1-3 3 0,1-2-3 16,-1-3 0-16,3-4 0 0,3-4-41 15,2-4-30-15,6-1-61 0,2-8-95 16,0-7-105-16,6-5-571 16</inkml:trace>
  <inkml:trace contextRef="#ctx0" brushRef="#br0" timeOffset="98471.44">24694 10215 1363 0,'0'0'0'0,"0"0"314"16,0 0-210-16,0 0-44 16,0 0-24-16,0 0-21 0,0 0-14 15,60 19 4-15,-48-7-3 0,-1 5-4 16,-3 2 4-16,-2 0-4 0,-4 4-12 15,-2 0 6-15,-2-3-9 0,-6 5-4 16,-9-3 11-16,-1 0 2 16,-5-1 1-16,-2-3 9 0,-2-2-1 15,-4-3-2-15,2-3 2 0,4-4 0 16,7-2-1-16,5-4 0 0,1 0 7 16,6 0-1-16,6-3 10 0,0-1 0 15,0-1-3-15,4 0 1 16,6-2-7-16,9-1-6 0,-3 3 6 15,7 1-7-15,2 0 0 0,0 2 0 16,2 1 0-16,2 1 0 0,-3-1-32 16,-3 1-33-16,0 1-28 0,-2 2-9 15,-3-3-131-15,-5 0-25 16,3 0-135-16</inkml:trace>
  <inkml:trace contextRef="#ctx0" brushRef="#br0" timeOffset="98801.43">25105 10179 1289 0,'0'0'0'16,"0"0"244"-16,0 0-191 0,0 0 17 16,0 0-34-16,-20 60-16 0,7-37-16 15,1 3-2-15,-5-1 4 16,7-3-3-16,-3-3-6 0,7-2 6 15,4-3-1-15,2 0-4 0,0-2 4 16,0-5 0-16,2-2-2 0,2 0 0 16,5-3 4-16,3-1 3 0,0-1 9 15,7 0-6-15,0 0-9 0,3-2 9 16,1-3-9-16,4 3-2 16,2-1 1-16,-4 1-3 0,2-1-25 15,-7 2 7-15,-5 1-29 0,-3-1-14 16,-4 0-17-16,-6 0-64 15,-2-1-24-15,-2 0 10 0,-4 0-186 16,-4-3-18-16</inkml:trace>
  <inkml:trace contextRef="#ctx0" brushRef="#br0" timeOffset="99005.89">25155 10169 704 0,'0'0'0'16,"0"0"320"-16,0 0-193 15,0 0 14-15,4 78 8 0,-2-40-55 0,-6 3-3 16,0 8 1-16,-2 1-24 16,-1 2-8-16,1-1-32 0,4-3-26 15,0-2-2-15,4 0 0 0,-2-3-197 16,4-2-6-16,-2-6-253 0</inkml:trace>
  <inkml:trace contextRef="#ctx0" brushRef="#br0" timeOffset="99731.75">22662 11024 698 0,'0'0'0'0,"0"0"279"0,0 0-154 16,0 0 10-16,0 0-4 0,0 0-26 16,0 0-31-16,43 65-5 15,-20-53-7-15,4-2-20 0,14-3-1 16,5-5-20-16,1-2-10 0,7-3 5 15,6-5-14-15,-4 1-1 0,-3-2 6 16,-5 2-9-16,-13-1-1 0,-6-2 2 16,-12 2-38-16,-5 1-14 0,-4 1 5 15,1 1-46-15,-9-2-18 0,0 0-42 16,-5-2-63-16,-3 0-38 16,0-5-60-16</inkml:trace>
  <inkml:trace contextRef="#ctx0" brushRef="#br0" timeOffset="99922.46">23150 10914 991 0,'0'0'0'16,"0"0"401"-16,0 0-275 0,0 0-32 15,0 0-29-15,0 0-8 0,0 0-18 16,68 48-13-16,-43-35-2 0,4-5-11 16,0 4-8-16,0-3 7 0,-5-1-8 15,-3 0-6-15,-7-3 4 16,-5 0 2-16,-7 2-5 0,-2 3 2 15,-11 5 5-15,-7 5-6 0,-13 3 0 16,-6 4 0-16,-5-1-211 16,-1-4-131-16</inkml:trace>
  <inkml:trace contextRef="#ctx0" brushRef="#br0" timeOffset="100501.92">21502 11895 1019 0,'0'0'0'0,"0"0"244"0,0 0-119 15,6 88-6-15,-6-52-46 0,-6 0-21 16,6 3-20-16,-8-4-10 0,0-2-1 16,1-2-18-16,5-5-4 15,-2-4 2-15,2-2-2 0,0-9-34 16,-2-3-5-16,4-7-65 0,0-1-50 16,0-2-49-16,2-12-93 0,0-5-74 15</inkml:trace>
  <inkml:trace contextRef="#ctx0" brushRef="#br0" timeOffset="100828.42">21517 11977 670 0,'0'0'0'0,"0"0"414"31,0 0-266-31,0 0-10 0,62 12-34 0,-42 4-49 0,1 4-3 0,2 4-12 16,2 3-6-16,-3 2 3 0,1-1-20 15,2 1-7-15,-4-5 6 16,1-2-15-16,-1-3 3 0,0-5 6 15,-9-5-13-15,-2 1 3 0,-3-6 0 16,-3-4 22-16,-2 0-4 0,0-10 21 16,2-7-9-16,2-5-14 0,-2-4 4 15,0-8-15-15,1-6-2 16,3-7 7-16,-4-3-14 0,0-2 3 16,0 1 2-16,-2 9 2 0,0 9-7 15,-2 8 8-15,0 11-6 0,0 5-3 16,0 7 10-16,0 2-10 0,0 0-11 15,0 1-6-15,0 6-35 16,0 3-10-16,2-1-12 0,3 1-62 16,-1 2-44-16,2-4-37 0,-4 3-170 15,4-4-222-15</inkml:trace>
  <inkml:trace contextRef="#ctx0" brushRef="#br0" timeOffset="100987.08">22077 11948 1113 0,'0'0'0'0,"0"0"385"0,0 0-305 0,85-12-17 15,-59 10-42-15,3-2-19 16,0-1 6-16,-4 4-16 0,-4-2-90 16,-3 3 4-16,-7 0-122 0,-3 1-18 15,-8 7-170-15</inkml:trace>
  <inkml:trace contextRef="#ctx0" brushRef="#br0" timeOffset="101124.4">22104 12119 850 0,'0'0'0'0,"0"0"385"16,0 0-245-16,0 0-34 0,0 0-28 16,64 6-46-16,-31-6-14 0,2-3-21 15,6 3-34-15,3 0-108 16,-7-1-318-16</inkml:trace>
  <inkml:trace contextRef="#ctx0" brushRef="#br0" timeOffset="101814.77">22583 11959 815 0,'0'0'0'0,"0"0"383"16,0 0-232-16,0 0-28 0,0 0-13 15,0 0-50-15,0 0-19 0,0 0-18 16,31-70 3-16,-6 58 6 0,8 1-18 16,-2 7 2-16,-4 4 3 0,-2 1-20 15,-4 11 2-15,-7 3 21 0,-6 6-22 16,-6-2 0-16,-2 6 23 15,-4 2-25-15,-10 1 4 0,-5 3 10 16,-4 0-18-16,1 0 7 0,-7-3 10 16,2-2-20-16,2-4 10 0,-4-4 8 15,6-1-17-15,7-8 7 16,3-2 2-16,9-5-2 0,4-2-4 16,2 0 9-16,7 0-8 0,-1-4-2 15,4 1 7-15,5-4-1 0,1 1 0 16,5 1 0-16,-2-1 2 15,4 2-2-15,-3 1 0 0,1 2 0 16,-2-1 0-16,-1 2 0 0,3-1 0 16,-8-7-108-16,3 0 16 0,-1 0-105 15,1-5-96-15,-5-2-199 0</inkml:trace>
  <inkml:trace contextRef="#ctx0" brushRef="#br0" timeOffset="102282.67">23005 11957 998 0,'0'0'0'16,"0"0"271"-16,0 0-188 15,0 0-7-15,6-61-25 0,9 46-31 16,3 2-2-16,-3 2 6 0,3 0-5 16,-1 6 3-16,1 4 0 0,-3 1-18 15,-1 1-2-15,1 4 10 0,-3 7-5 16,3-1 3-16,-3 1 4 0,-4 5-14 16,-3-1 0-16,-3 0 13 15,-2 4-13-15,-7 0 0 0,-3 0 8 16,-4 4-11-16,-7-1 5 0,2-2 4 15,-3-2-9-15,1-1 2 0,-2-3 2 16,5-3-1-16,1-4 1 0,5-3 6 16,3-4-14-16,3-1 6 15,4 0 2-15,2-6-2 0,0 1-5 16,6-2 9-16,3 1-6 0,1 1-3 16,0 1 7-16,3 4 0 0,3 0-2 15,5 2 2-15,2 3-1 0,-1-4-2 16,3 3 3-16,2-1-2 0,-2-1-148 15,-4 1 14-15,-3-3-86 16,1 0-82-16,-7-2-143 0</inkml:trace>
  <inkml:trace contextRef="#ctx0" brushRef="#br0" timeOffset="102645.05">23660 11693 1060 0,'0'0'0'0,"0"0"210"0,-66 34-91 15,39-14-24-15,2 4-22 16,-8 1-24-16,9 2-30 0,-3-4-5 16,8 0 5-16,7-4-17 0,1-3 3 15,7-4 3-15,4 1-15 0,0-6 8 16,8 1 7-16,3-4-15 15,-1-1 10-15,5-1 13 0,3-1-5 0,5-2 12 16,2 1 6-16,0-1-22 16,4-3 6-16,6 0 1 0,-6-3-22 15,10 2 12-15,-2-2 5 0,0-2-18 16,-2 3 11-16,-8 0 6 0,-4 2-16 16,-13 1-57-16,3 0 27 15,-11-2-26-15,-2 2-3 0,0 2-23 16,-6-2-81-16,-7 1 8 0,5-2-23 15,-7-4-138-15,1 0 14 0</inkml:trace>
  <inkml:trace contextRef="#ctx0" brushRef="#br0" timeOffset="103026.39">23728 11736 576 0,'0'0'0'15,"0"0"241"-15,0 0-98 0,0 0-43 16,0 0-8-16,0 0-26 0,0 0-14 15,0 0 3-15,-2-10-3 0,2 10-6 16,0 0 0-16,0 0-14 16,0 0 2-16,-2 0 0 0,2 0-17 15,0 0-2-15,0 0 3 0,0 0-14 16,0 0 8-16,0 0 3 0,0 0-15 16,0 0 0-16,0 0 19 15,0 0-26-15,0 0 12 0,2 0 5 16,0 0-16-16,-2 3 12 0,0 2 8 15,3 3-11-15,-3 4 10 0,0 4 7 16,0 5-12-16,0 3 10 0,2 5 11 16,-2 4-20-16,-5 0 9 0,5 4 1 15,0-4-23-15,-2 1 8 16,2 0 6-16,0-7-19 0,0 0-4 16,0-3-4-16,2-2-34 0,-2-2 5 15,0-5-7-15,0-1-56 0,0-4-26 16,0-3-38-16,0-2-79 15,0-2-127-15</inkml:trace>
  <inkml:trace contextRef="#ctx0" brushRef="#br0" timeOffset="103221.73">23954 12405 1223 0,'0'0'0'16,"0"0"3"-16,0 0-70 16,0 0-76-16,0 0-618 0</inkml:trace>
  <inkml:trace contextRef="#ctx0" brushRef="#br0" timeOffset="107266.83">27085 5556 824 0,'0'0'0'0,"0"0"358"0,0 0-205 16,0 0-8-16,0 0-29 15,-16 79-25-15,16-53-27 0,0-2-20 16,4-2 3-16,4-6-26 0,9-4-19 16,-1-6 18-16,3-5-17 0,-2-1-6 15,5-9 6-15,1-6 1 0,-2-5-19 16,-1-1 22-16,-3-4-14 0,-7 2-11 16,1 0 26-16,-7-1-12 0,-2-1-8 15,2 3 24-15,-6 0-13 0,2 5-11 16,0 6 24-16,0 5-10 15,-2 6-2-15,2 9 0 0,-4 12 21 16,0 7-24-16,-5 9 6 0,9 8 29 16,-4 2-28-16,4 4 16 0,0-2-18 15,0-5-4-15,2-4 4 16,6-6 0-16,-3-6-16 0,-3-7 14 16,2-3 0-16,-4-8-67 0,0-4 45 15,0-6-39-15,0-1-35 0,0-9 12 16,0-6-69-16,2-3-67 15,0-6 14-15,0-3-171 0</inkml:trace>
  <inkml:trace contextRef="#ctx0" brushRef="#br0" timeOffset="107451.32">27393 5697 1063 0,'0'0'0'0,"0"0"380"15,60 0-300-15,-29-2 7 0,5-2-24 16,-3-1-25-16,4 1-9 0,-8 0-27 15,-6 0-4-15,-5 2-54 0,-10 1-6 16,-6 0-79-16,-2-1-28 0,-4 4-34 16,-4-2-127-16,-4-4-30 0</inkml:trace>
  <inkml:trace contextRef="#ctx0" brushRef="#br0" timeOffset="107593.8">27565 5588 1074 0,'0'0'0'15,"0"58"414"-15,0-21-323 16,0 0-15-16,0-1-30 0,0-1-18 16,2-6 7-16,-2-4-25 0,4-4-15 15,0-7 10-15,1-2-10 0,3-8-92 16,0-4 6-16,0-2-99 0,5-10-144 16,-5-4-205-16</inkml:trace>
  <inkml:trace contextRef="#ctx0" brushRef="#br0" timeOffset="108110.95">27865 5612 860 0,'0'0'0'16,"0"0"327"-16,0 0-227 0,0 0-1 15,0 0-3-15,0 0-40 16,0 0-35-16,62-56-18 0,-39 36 13 16,-9 0-8-16,5 3-7 0,-7 3 19 15,-4 6-13-15,-4 4-3 0,5 4 27 16,-5 9-17-16,-2 10 2 0,2 14 34 15,0 7-7-15,4 9-10 16,1 3 13-16,-1-2-30 0,4-5-15 16,-1-7 18-16,5-4-20 0,3-6-9 15,-1-4 20-15,-3-8-20 0,1-8-43 16,1-4 24-16,-7-6-36 0,5-9-41 16,-7-5-18-16,7-3-74 0,-7-4-61 15,2-5-138-15</inkml:trace>
  <inkml:trace contextRef="#ctx0" brushRef="#br0" timeOffset="108266.45">28231 5581 1044 0,'0'0'0'0,"0"0"469"16,-79 80-366-16,46-40-2 0,0 5-10 16,-2 0-45-16,4-2-27 0,0-3 7 15,6-7-26-15,11-6 0 0,1-5-85 16,7-7-49-16,4-7-105 0,2-8-125 15,0-4-451-15</inkml:trace>
  <inkml:trace contextRef="#ctx0" brushRef="#br0" timeOffset="108455.99">28446 5606 1350 0,'0'0'0'0,"0"0"321"0,0 0-259 16,76-22-28-16,-53 19 0 0,2 3-34 16,4-2 0-16,2 4-68 0,-7 2-24 15,-5 0-37-15,-7 2-64 16,-10 3-77-16,-2 0-219 0</inkml:trace>
  <inkml:trace contextRef="#ctx0" brushRef="#br0" timeOffset="108609.4">28413 5828 986 0,'0'0'0'16,"0"0"380"-16,0 0-274 0,0 0 4 16,0 0-32-16,0 0-46 0,84-1-29 15,-51-12 13-15,5-2-19 0,-3-2-24 16,-2 1-1-16,-4 0-50 0,4 0-89 16,-2 2 0-16,-4 2 52 15,2-4-282-15,-5-5-102 0</inkml:trace>
  <inkml:trace contextRef="#ctx0" brushRef="#br0" timeOffset="108793.77">29045 5514 1138 0,'0'0'0'16,"0"0"382"-16,-27 81-321 0,15-51 16 16,4-3-28-16,1-2-22 0,-3-4-5 15,8-4-23-15,2-3-12 0,0-5-13 16,0-4-43-16,2-5-83 15,8-1-82-15,1-9-66 0,-1-5-333 0</inkml:trace>
  <inkml:trace contextRef="#ctx0" brushRef="#br0" timeOffset="109121.73">29221 5421 1204 0,'0'0'0'0,"0"0"321"16,0 0-270-16,0 0 17 0,0 0-37 15,0 0-14-15,0 0 0 0,0 0-18 16,6 58-6-16,-4-58 14 0,8 0-14 16,1-2-18-16,1-1 20 15,-2-2-8-15,3 0 0 0,1 4 21 16,5-2-11-16,4 3-7 0,-1-1 20 16,3 1-13-16,6 4-1 0,-6-1 8 15,-4 4 15-15,-9 4-13 0,1 5 18 16,-9 8-7-16,-4 6 22 15,-7 7 40-15,-11 9-15 0,-5 2 0 16,-2 9-1-16,-6-1-38 0,2-3-25 16,0-2 0-16,5-10 0 0,3-6 0 15,6-6 0-15,3-8 0 0,4-8 0 16,6-6 0-16,-2-6 0 0,4-2-189 16,0-11-101-16,0 12-400 15</inkml:trace>
  <inkml:trace contextRef="#ctx0" brushRef="#br0" timeOffset="109861.37">26697 6956 996 0,'0'0'0'15,"0"0"351"-15,0 0-213 0,0 0-40 16,33 68-15-16,-21-53-29 0,5-2-25 15,1-4-13-15,3-2 4 0,2-7-20 16,2-1 0-16,2-10 13 0,-5-5-18 16,3-4 1-16,-2-3 8 0,-2-4-3 15,-1 1-7-15,-9-3 12 16,-1 2-5-16,-6 3-6 0,0 6 10 16,-4 5-3-16,2 6-6 0,-2 5 8 15,0 2 11-15,0 3 1 0,-2 12 6 16,0 6-20-16,0 11 9 0,2 6 19 15,0 6-25-15,0 1 2 16,0 1 14-16,2-3-24 0,2-2 1 16,-2-7 4-16,4-3 4 0,-3-5-10 15,-1-8 8-15,0-5-8 0,-2-6-38 16,2-7 15-16,0 0-51 0,2-11-27 16,4-5-13-16,-2-4-89 0,1-4-117 15,3-3-176-15</inkml:trace>
  <inkml:trace contextRef="#ctx0" brushRef="#br0" timeOffset="110045.94">27305 6987 1285 0,'0'0'0'0,"0"0"409"0,66-12-300 15,-37 6-29-15,8 1-17 0,0 1-24 16,-4 0-40-16,4 0-1 0,-8 1-7 15,-6 3-48-15,0 0-26 16,-5 0-42-16,-7 0-111 0,3 0-187 16,-10-3-315-16</inkml:trace>
  <inkml:trace contextRef="#ctx0" brushRef="#br0" timeOffset="110386.96">27840 6896 1280 0,'0'0'0'0,"0"0"270"0,0 0-202 16,0 0-10-16,0 0-24 0,70-52-5 15,-55 52-26-15,-3 8 4 0,3 4 25 16,-5 5-15-16,4 7 8 15,-7 2 12-15,3 5-27 0,-2-1 3 0,0-2 12 32,5-1-27-32,-5-6 3 0,2-2 13 0,1-3-21 0,1-6 5 15,-4-3 4-15,7-6-4 0,-7-1-31 16,5-7 5-16,-3-5-45 0,-4-3-44 16,7-2 10-16,-7-2-64 15,4-1-61-15,-4-6-39 0,-2-2-127 16</inkml:trace>
  <inkml:trace contextRef="#ctx0" brushRef="#br0" timeOffset="110541.09">28162 6809 1000 0,'0'0'0'0,"0"0"435"16,-68 62-325-16,35-34-4 0,-2 1-18 16,-2 4-44-16,2-4-13 0,0-2-7 15,8-3-26-15,8-6 0 0,11-5 0 16,4-4-61-16,2-5-52 0,2-4-28 15,4-6-122-15,4-7-245 16</inkml:trace>
  <inkml:trace contextRef="#ctx0" brushRef="#br0" timeOffset="110732.36">28336 6779 1349 0,'0'0'0'0,"0"0"339"0,66-9-264 16,-39 9 9-16,-2-3-48 0,4 3-39 16,2-1 1-16,-4 0-11 15,-2 1-37-15,-5 0-38 0,-12 3-27 16,1 2-72-16,-9 3-136 0,-11-1-123 16</inkml:trace>
  <inkml:trace contextRef="#ctx0" brushRef="#br0" timeOffset="110870.33">28348 6961 1008 0,'0'0'0'0,"0"0"485"16,0 0-354-16,0 0-33 0,0 0-22 15,75 20-35-15,-40-21-36 0,2-4-5 16,3-5 0-16,-1-1 0 0,2 1-159 16,0-1 70-16,-10-1-306 0,-10-2-648 15</inkml:trace>
  <inkml:trace contextRef="#ctx0" brushRef="#br0" timeOffset="111284.02">28878 6654 1161 0,'0'0'0'16,"0"0"359"-16,0 0-267 15,-54 64 51-15,35-43-45 0,1 0-59 16,1-2-6-16,11-3 1 0,0-4-21 15,6 0 5-15,10-6-2 0,3 0-21 16,3-3 9-16,7-3 10 0,2 0-17 16,8-3 4-16,0-3 11 0,2-1-20 15,-2-2 7-15,4 1 2 16,-4-1-2-16,2 2-2 0,-6-1 4 16,-6 2-2-16,-6 1-59 0,-9 1 41 15,0 2-26-15,-6-1-11 0,-2 0-8 16,-4 1-41-16,-4-1-41 0,0 0-16 15,-7 0-23-15,9 0-42 0,-7-1-109 16,1-5-120-16</inkml:trace>
  <inkml:trace contextRef="#ctx0" brushRef="#br0" timeOffset="111554.64">29024 6550 777 0,'0'0'0'16,"0"0"308"-16,0 0-215 0,0 0 17 15,0 0-12-15,0 0-24 0,0 0-31 16,0 0 10-16,0 0 3 0,13-57-20 16,-13 57 7-16,0 1-5 0,0 5-20 15,0 0 15-15,0 5 16 16,-2 5-21-16,-4 5 6 0,1 6 9 16,1 5-25-16,0 7 6 0,0 3 14 15,-2 6-26-15,2 0 1 0,4 0-5 16,0-1-8-16,0-3 0 0,0-2-20 15,2-4-42-15,-2-6-50 0,0-4-51 16,0-7-99-16,-2-6-305 16</inkml:trace>
  <inkml:trace contextRef="#ctx0" brushRef="#br0" timeOffset="112570.49">26217 5939 720 0,'0'0'0'0,"0"0"328"0,0 0-204 15,0 0 8-15,0 0-9 0,0 0-16 16,0 0-29-16,0 0-38 0,21-11 2 16,-23 19 4-16,-4 7-14 0,-5 6 8 15,3 4-8-15,-6 5-23 16,5-1 5-16,-1 1 4 0,6-2-23 15,4-3 7-15,0-4 10 0,6-2-21 16,4 1 9-16,-3-5 0 0,5 2 2 16,-4-3-3-16,-2 1 2 0,3-2-2 15,-5 2-10-15,-2-1 12 16,-2 4-2-16,0 0-34 0,-4 0 27 16,-9 0-24-16,7 0 5 31,-6-1 8-31,1-1-21 0,3-1-8 0,-4-4 16 0,8-3-36 0,0-3-2 15,-3-2 18-15,5-3-5 0,0-1 11 0,2-4 36 16,0 1 1-16,0 1 8 16,4 2 2-16,3 1 32 0,-1 0 13 15,-2 0 4-15,2 5-18 0,2 3 8 16,-1-2-1-16,5 4-20 0,-4 2 2 16,0 1 4-16,3 4-20 0,-7 2 11 15,0 3 7-15,-2 5-20 16,0 0 13-16,-2 3 4 0,2 6-16 15,-2 1 4-15,0 3 9 0,0 1-13 16,-2 1 10-16,2 2 6 0,2-1-20 16,-2 0 0-16,0-3 19 0,0-4-27 15,4-1 9-15,-2-6 9 16,3-4-18-16,-1-4 9 0,0-5 8 16,4-3-16-16,-2-6 14 0,-1-1 12 15,1-2-18-15,6-4 13 0,-2-1 0 16,5-8-18-16,4 2 6 15,-1-1 7-15,-1 1-17 0,-1 2 6 16,-1 0-30-16,-3 3-42 0,0-1-37 16,-5 3-46-16,-3 0-145 0,-4-2-377 15</inkml:trace>
  <inkml:trace contextRef="#ctx0" brushRef="#br0" timeOffset="116857.73">29948 7409 879 0,'0'0'0'0,"0"0"279"0,0 0-204 15,0 0 1-15,0 0 3 16,0 0-33-16,-31 61-10 0,29-31 5 16,-4 6-16-16,4 4-7 0,2 0 10 15,0 4-11-15,0-4-6 0,0-2 11 16,0-3-8-16,0-5-6 0,0-4 8 16,0-1-7-16,0-5-7 15,0-2 10-15,2-4-6 0,-2-3-9 0,0-4 6 16,0-3 6-16,-2-1-10 15,2-2 2-15,-2-1 6 0,-2 0-9 16,-2-5 4-16,-5-4-3 0,3-1-11 16,-4-3 9-16,1-2-4 0,-3-3-4 15,4 1 13-15,-3-2-4 16,3 3-5-16,-3 2 12 0,9 6-4 16,0 1-2-16,2 3 2 0,2 0 5 15,0 4-1-15,0-1 11 0,0 1-2 16,0 0-7-16,0 1 7 0,2 4-3 15,6 6 0-15,-3-1 15 16,7 4-6-16,0 3-10 0,3-1 13 16,-1 0-8-16,-3 0-5 0,5-3 10 15,-3-1-8-15,-3 0-8 0,-2-3 17 16,3-1-10-16,-3-3-7 0,-6-2 17 16,4-1-12-16,0-2-8 0,-2 0 20 15,3-8-12-15,3-5-6 16,0-4 15-16,3-5-15 0,-3 0-6 15,2-3 6-15,-1 1 2 0,-3 3-6 16,0 3 2-16,-2 5 1 0,-3 6-8 16,-1 0 12-16,2 5-3 0,-4 1-5 15,0 0 4-15,0 1 10 0,0 0-12 16,0 0 0-16,0 0 0 16,-4 0 0-16,2 0 0 0,2 0 0 15,0 1 0-15,0-1 0 0,0 0 0 16,0 0 0-16,0 0 0 0,0 0 0 15,0 0 0-15,-5 0 0 0,5 0 0 16,0 1-25-16,0-1 12 16,0 2-22-16,-2 1-14 0,0-2-11 15,2 4-39-15,0-1-32 0,0 2-85 16,0 3-65-16,0-4-156 0</inkml:trace>
  <inkml:trace contextRef="#ctx0" brushRef="#br0" timeOffset="119859.81">28652 8232 813 0,'0'0'0'15,"0"0"334"-15,0 0-240 16,0 0-16-16,0 0 23 0,0 0-56 16,0 0 2-16,0 0 10 0,-60 70-28 15,48-44-1-15,-5 3 10 0,-1 4-19 16,-1 1-2-16,-3-2 1 15,3-2-19-15,4-2 2 0,3-6 12 16,4-4-18-16,4-5 4 0,4-5 2 16,0-4-2-16,0-1-53 0,0-2 15 15,2-1-31-15,2 0-3 0,0-2-19 16,-2-5-8-16,0-2-5 0,-2 1-24 16,2-4-16-16,-2 3-38 15,0 0-4-15,0-2-12 0</inkml:trace>
  <inkml:trace contextRef="#ctx0" brushRef="#br0" timeOffset="120550">28454 8351 531 0,'0'0'0'0,"0"0"322"16,0 0-218-16,0 0 13 0,0 0-41 15,0 0-6-15,0 0-1 0,0 0-28 16,0 0 1-16,-15-14 7 0,15 13-22 15,-2 1 6-15,2 0 8 16,0 0-20-16,0 0 5 0,0 0 12 16,0 0-21-16,0 0 5 0,2 0 7 15,-2 0-19-15,0 0 3 0,0 0 10 16,0 0-16-16,0 0 7 0,0 0 7 16,0 0-19-16,0 0 6 15,0 0 8-15,0 0-15 0,0 0 5 16,0 0 9-16,0 0-17 0,0 0 4 15,0 0 16-15,0 0-19 0,0 0 2 16,0 0 20-16,3 0-20 0,-3 0 4 16,4 0 10-16,-2 0-16 0,0 0 2 15,0 1 17-15,0-1-19 16,2 2 2-16,-2 1 20 0,8 1-20 16,-3 3 7-16,-1 1 5 0,6 3-11 15,-1 1 5-15,5 0 6 0,-1 2-14 16,-1 1 2-16,3-2 13 15,-1 0-17-15,3 0 6 0,-5 1 6 16,1-1-14-16,-5-1 8 0,0-1 3 16,-1-3-12-16,-5 2 8 0,4-3 5 15,-4-2-14-15,-2 0 11 0,0-4 2 16,0 1-11-16,-2-1 8 0,0-1 3 16,0 1-11-16,0-1 7 15,0 0 4-15,0 0-10 0,0 0 8 16,0 0 3-16,0 0-11 0,0-1 7 15,0 1 3-15,0 0-11 0,0 0 8 16,0 0 4-16,0 0-14 0,0 0 8 16,0 0 3-16,0 0-8 0,0 0 5 15,0 0 2-15,0 0-6 16,0 0 2-16,0 0 5 0,0-1-8 16,0 1-5-16,-2-2-1 0,-2-1-16 15,4 1-3-15,-2-3-17 0,2 0-26 16,0-1-45-16,0-1-13 0,2 2-33 15,0 2-31-15,2 0-53 16,-4-1-110-16</inkml:trace>
  <inkml:trace contextRef="#ctx0" brushRef="#br0" timeOffset="128193.54">23815 12559 626 0,'0'0'0'0,"0"0"335"16,0 0-202-16,0 0-36 0,0 0 19 15,0 0-19-15,0 0-38 16,0 0-5-16,0 0-17 0,-22 14 4 16,22-15 10-16,0-2-19 0,0 1 0 15,0-3 14-15,0 2-21 0,0-1 6 16,0 2 4-16,0-1-22 0,-3 1 7 15,3 0 6-15,3-3-30 16,-3 0 8-16,4 0 16 0,4-1-26 16,-2-3 12-16,0 0 14 0,5-1-25 15,1 0 10-15,9-5 16 0,-1-2-26 16,5-2 10-16,-2-5 13 0,8 3-23 16,-2 2 10-16,-2 2 13 15,-2 3-30-15,-7 5 14 0,-3 2 8 16,-3 3-20-16,-8 1-19 0,2 3 7 15,-1-1-46-15,-1 1 12 0,-2 0-37 16,0 0-62-16,-2 0-4 0,0 0-28 16,-2 4-83-16,-9 2-111 0</inkml:trace>
  <inkml:trace contextRef="#ctx0" brushRef="#br0" timeOffset="128742.61">23873 12664 403 0,'0'0'0'16,"0"0"263"-16,0 0-89 0,0 0-16 15,0 0-32-15,0 0-2 0,0 0-8 16,0 0-26-16,0 0-10 0,-14 19-25 16,14-19-4-16,0 0 5 15,0 1-19-15,0 0 6 0,0-1 1 16,0 0-24-16,0 0 9 0,0 1 10 15,0-1-21-15,0 0 8 0,0 0 7 16,-2 0-31-16,2 0 17 0,0 1 3 16,0-1-27-16,0 0 10 0,0 0 14 15,0 0-25-15,0 0 12 16,0 0-6-16,0 0 0 0,0-2 0 16,0-1 0-16,0-3 0 0,-4 2 0 15,12-2 0-15,-6-4 0 0,6-4 0 16,5 0 0-16,-3-5 0 0,6-2 0 15,5-1 0-15,2-2 0 16,2-2 0-16,6 4 0 0,2-2 0 16,0 2 0-16,2 4 0 0,-6 3 0 15,-2 7 0-15,-5 0 0 0,-5 1 0 16,0 3 0-16,-7-1 0 0,2 2 0 16,-6-2 0-16,-1 3 0 15,-3 1 0-15,0-2 0 0,-2 3 0 16,0 0 0-16,0 0 0 0,0 0 0 15,0 0 0-15,-2 0 0 0,2 0 0 16,-2 0 0-16,2 0 0 0,-7 0 0 16,5 0 0-16,0 0 0 0,-2 0 0 15,0 0 0-15,0 0 0 16,2 0-117-16,0 0-30 0,-2 0-16 16,2 4-36-16,-1 4-118 0,-3 1-79 15</inkml:trace>
  <inkml:trace contextRef="#ctx0" brushRef="#br0" timeOffset="130013.23">22660 12511 162 0,'0'0'0'0,"0"0"11"0,0 0-11 15,0 0 0-15,0 0-46 0,0 0-18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8T05:25:47.2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24415 12625 169 0,'0'0'0'0,"0"0"9"16,0 0-6-16,0 0 2 0,0 0 0 16,0 0 8-16,0 0 4 0,0 0-1 15,8 4 4-15,-6-4-2 16,-2 1-7-16,2-1-5 0,-2 0 2 16,0 0-6-16,0 1-1 0,0-1 3 15,0 1-8-15,0-1-21 0,0 1-23 16,0-1-28-16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8T05:28:09.53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8701 5374 552 0,'0'0'0'0,"0"0"276"15,0 0-158-15,0 0 0 16,0 0-24-16,0 0-14 0,0 0 12 16,0 0-26-16,-29 8-10 0,27-6 11 15,2-1-20-15,0-1-8 0,0 0 11 16,2 0-21-16,4 1-11 0,4 0 48 16,11-1-28-16,2-3-11 0,10-11 12 15,0-7-19-15,8-3-9 16,2-3 14-16,3-2-11 0,4-1-2 15,-3 5 16-15,1 0-18 0,3 6-9 16,-7 3 10-16,-7 5-9 0,-2-1-4 16,-8 7 4-16,-4-3-3 0,-9 3-3 15,-4 3 8-15,-3 1-8 0,1-1-11 16,-4-2 9-16,0 2-14 16,-4-2-11-16,0 1-8 0,2 0-22 15,-2-3-23-15,0 4-30 0,0-1-6 16,-2-1-31-16,0 2-39 0,0-1 5 15,-4-1-95-15,-2 0-10 16</inkml:trace>
  <inkml:trace contextRef="#ctx0" brushRef="#br0" timeOffset="640.64">9265 4967 557 0,'0'0'0'0,"0"0"367"16,0 0-229-16,0 0-9 0,0 0 25 15,0 0-46-15,0 0-28 16,0 0-2-16,-17-12-31 0,21 16-15 15,9 2 46-15,-3 2-23 0,9-3-27 16,1-1 13-16,5-3-15 0,-2-1-7 16,8-1 15-16,-2-4-14 0,-4 2-14 15,2 2 9-15,-3 1-16 0,-1-2-6 16,0 2 14-16,-2 0-3 16,-1 2-4-16,-3-1 0 0,-5 1-1 15,3-1-3-15,-9-1 8 0,2 0-3 16,-4 0-7-16,-2 0 12 0,-2 0-4 15,0 0-9-15,0 0 14 0,0 0-6 16,0 0-7-16,0 0 12 16,0 0 1-16,0 0-9 0,0 0 4 15,0 0 15-15,0 0-17 0,0 0 0 16,0 0 5-16,0 0-5 0,0 0 0 16,0-2 0-16,0 0 0 0,0 2 0 15,-2-2 0-15,2 2 0 16,0 0 0-16,0 0 0 0,0 0 0 15,0 0 0-15,-2 0 0 0,2 0 0 16,-4 5 0-16,-2 1 0 0,2 3 0 16,-2 4 0-16,-7 2 0 0,7 4 0 15,-4 2 0-15,-3 3 0 16,-1 3 0-16,1 1 0 0,-3 0 0 16,-3 2 0-16,5-6 0 0,-3 0 0 15,3-2 0-15,3-3 0 0,-1-2 0 16,8-3 0-16,-2 1 0 0,1-4 0 15,1-1 0-15,0-2 0 0,4-2 0 16,0-3 0-16,-2-3 0 16,2 1 0-16,0-1 0 0,0 0 0 15,0 0 0-15,0 0 0 0,0 0 0 16,0 0 0-16,0 0 0 0,0 0 0 16,0 0 0-16,0 0 0 0,-2-1 0 15,2-5 0-15,-2 1 0 0,2-2-37 16,0 2-9-16,0-1-29 15,0-2-72-15,2-1-66 0,2-1-49 16,-2 2-280-16</inkml:trace>
  <inkml:trace contextRef="#ctx0" brushRef="#br0" timeOffset="8273.58">5926 6313 892 0,'0'0'0'16,"0"0"298"-16,0 0-144 0,0 0-41 15,0 0 12-15,0 0-45 0,0 0-50 16,0 0 53-16,11 59 3 0,1-4-41 15,1 7-5-15,-5 7-5 0,2 4-11 16,-6 3 3-16,0-5-12 16,3-5-15-16,1-2 0 0,-2-9 0 15,-2-4 0-15,0-6 0 0,7-8 0 16,-5-4 0-16,0-8 0 0,2-4 0 16,-1-4 0-16,-5-7-23 0,2-3 2 15,-2-4 4-15,-2-1 11 0,4-2-4 16,4 0 5-16,1-5 10 15,7-10-7-15,3-7 1 0,5-9 2 16,3-5 2-16,4-8-5 0,5-4 4 16,3-11-1-16,4-3-2 0,-1-4 2 15,-3-1 2-15,-6 3-3 16,-8 5 0-16,-13 1 9 0,-2 3-10 16,-10 0 2-16,-2-4 2 0,-12-5-7 15,-9 1 8-15,-6-2-3 0,-10 1-4 16,-7 3 6-16,-5 9-4 0,-11 12-3 15,-6 15 8-15,-11 16-5 0,-4 14-3 16,-8 21 8-16,-12 15-7 16,-9 15 0-16,-5 13 6 0,-5 12-4 15,-5 8-3-15,10 7 8 0,9-1 5 16,25 0-3-16,30-5 12 0,26-8-6 16,27-3-10-16,16-4 9 0,20-4-4 15,13-2-7-15,17-9 0 16,19-9 0-16,20-8 0 0,13-10 0 15,10-8 0-15,3-8 0 0,-1-7 0 16,-2-5 0-16,-10-6 0 0,-9-3 0 16,-13-7 0-16,-20-3 0 0,-16 0 0 15,-17 3 0-15,-18 0 0 0,-6 0-10 16,-15 2 10-16,-4 0-10 16,-2-3 13-16,-6-1 0 0,-7-2-6 15,7 3 6-15,-5 2-3 0,7-2-4 16,-2 2 8-16,2 0-8 0,4 0-39 15,2 3 8-15,0 2-73 0,2 1-67 16,10 3-102-16,-4 1-229 16</inkml:trace>
  <inkml:trace contextRef="#ctx0" brushRef="#br0" timeOffset="14482.31">13536 8024 225 0,'0'0'0'0,"0"0"38"15,0 0-38-15,0 0 0 0,0 0 11 16,0 0-13-16,0 0 1 16,0 0-10-16,18 0-9 0,-14-2 8 15,2 1-3-15,3 0-14 0,-5-3-54 16</inkml:trace>
  <inkml:trace contextRef="#ctx0" brushRef="#br0" timeOffset="16530.06">15553 7717 865 0,'0'0'0'16,"0"0"337"-16,0 0-186 0,0 0-46 15,0 0 23-15,0 0-48 0,0 0-57 16,0 0 16-16,0 0 2 16,58 64-7-16,-44-34-8 0,3 5 3 15,2 2-10-15,-3 2-11 0,-8 2 7 16,-1-2-8-16,-1-1-9 0,-6-3 4 15,-4 0 13-15,-5-3-7 0,-1-2 6 16,-4-2-10-16,-5-5-8 16,2-4 8-16,3-6 4 0,-5-5-10 15,3-6 4-15,-1-2 2 0,5 1-6 16,-1-11 1-16,3 0-2 0,-2-5-9 16,1 1 14-16,5-1-3 0,-4 0-7 15,6 3 15-15,2 2-8 16,-3 4-5-16,5 1 12 0,0 3 3 15,0 2-13-15,3 0 8 0,1 5 0 16,10 4-4-16,-4 4 0 0,5 3 21 16,-5 2-20-16,3-1 11 0,-5-1-6 15,6-4-8-15,-5-2 4 16,1-2 15-16,-4-3-17 0,0-4 0 16,1-2 22-16,5-12-15 0,2-6 0 15,1-5-7-15,2 0 0 0,1-1 0 16,-3 2 0-16,-3 4 0 0,2 1 0 15,-5 3 0-15,-1 4 0 0,2 3-37 16,-6 4 0-16,-1 1-34 16,-3 0-23-16,6 2-77 0,-4-1-103 15,6-2-61-15,-4-1-283 0</inkml:trace>
  <inkml:trace contextRef="#ctx0" brushRef="#br0" timeOffset="17010.65">16159 8028 1037 0,'0'0'0'0,"0"0"362"16,0 0-237-16,0 0-23 0,0 0-18 15,0 0-25-15,0 0 9 0,0 0-23 16,76 23-11-16,-49-13-20 0,-4 3-15 16,-5 2 2-16,-5 3 11 0,-3 0-14 15,-6 3 4-15,-4-1 1 0,-4 3-4 16,-8 2 2-16,-11 1 6 15,-4 0-10-15,-6-1 6 0,2-3 3 16,-2-4-4-16,4-2 25 0,6-3-6 16,7-5-6-16,7-3 9 0,9-3-24 15,0-2 0-15,5 0 0 0,13-8 0 16,5-4 0-16,14-5 0 16,0-1 0-16,7-1 0 0,-1 0 0 15,1 0 0-15,-1 3 0 0,0 1-61 16,-1 5 22-16,-9 2-76 0,0 5-36 15,-8 2-84-15,-5-1-110 0,3 2-122 16</inkml:trace>
  <inkml:trace contextRef="#ctx0" brushRef="#br0" timeOffset="17389.52">16729 8419 1098 0,'0'0'0'0,"0"0"338"16,0 0-231-16,-82 54 14 15,48-41-24-15,3 0-34 0,-8-1-28 16,0-1-20-16,-2 1 13 0,-9-2-6 16,-2-3-15-16,-10-4 9 0,0-3-13 15,2-5-6-15,4-13 6 0,13-10 5 16,10-11-7-16,10-11 10 16,3-15-13-16,13-8-10 0,5-9 17 15,9-2-9-15,15-1-14 0,15 2 4 16,9 5-23-16,8 7-17 0,10 8 39 15,8 7 9-15,13 12 0 0,2 11 12 16,0 13 7-16,-3 14 3 16,-7 13 9-16,-19 21-10 0,-15 16-12 15,-14 16 18-15,-15 7-7 0,-9 9 1 16,-10 4 13-16,-15 3-9 0,-11 2-4 16,-13-2 15-16,-5-4-10 0,-5-9-20 15,6-8 0-15,3-12 0 0,8-9 0 16,6-11 0-16,10-10 0 15,5-7 0-15,7-8 0 0,7-2-71 16,2-3-40-16,0 0-69 0,0-1-89 16,0-6-193-16,0-2-405 0</inkml:trace>
  <inkml:trace contextRef="#ctx0" brushRef="#br0" timeOffset="19796">10708 9501 765 0,'0'0'108'0,"0"0"46"16,0 0-74-16,0 0-12 0,0 0 10 15,0 0-45-15,0 0-27 0,0 0 5 16,0 0-15-16,-4 5-5 16,6-3 18-16,0 1-9 0,-2-1-22 15,2-2-18-15,0 0-40 0,2 0-57 16,-2-3-55-16,2-1-100 0</inkml:trace>
  <inkml:trace contextRef="#ctx0" brushRef="#br0" timeOffset="20333.25">13513 9392 420 0,'0'0'26'15,"0"0"4"-15,0 0-13 0,0 0 21 16,0 0-6-16,0 0-27 0,0 0-10 16,0 0-57-16,0 0-104 0</inkml:trace>
  <inkml:trace contextRef="#ctx0" brushRef="#br0" timeOffset="23069.16">8281 10418 1082 0,'0'0'0'0,"0"0"222"16,0 0-75-16,0 0-11 0,89 54 9 15,-54-32-54-15,-6 8-48 0,0 1-10 16,2 1-7-16,-11 2-29 0,-5-2 5 16,-3 1 13-16,-8-1-25 0,-4 1 11 15,-10 1 14-15,-11-1-25 0,-3 1 12 16,-7-3 13-16,2-4-26 15,-2-8 12-15,2-6 12 0,14-8-22 16,3-5 11-16,10-4 14 0,4-10-24 16,17-7 6-16,7-4 4 0,12-5-2 15,7-1-3-15,7-1 6 16,-5 6-6-16,1 5-18 0,-5 8 27 16,-6 9-12-16,-10 4-9 0,-8 8 19 15,-11 12-8-15,-8 9 1 0,-4 11 3 16,-15 5 17-16,-3 5-3 0,-7 3 5 15,0-3-18-15,-4-3 9 16,8-8 6-16,4-11-25 0,7-10 9 16,8-13 0-16,6-3 0 0,2-2-85 15,12-13-52-15,7-6-68 0,6-4-43 16,2-2-117-16,4 1-281 0</inkml:trace>
  <inkml:trace contextRef="#ctx0" brushRef="#br0" timeOffset="23607.43">9073 11078 970 0,'0'0'0'0,"0"0"228"16,18 75-139-16,-18-47 6 0,-8 6-17 15,-9 3-22-15,-3 4-9 16,-9 2-29-16,-8 2 2 0,-3 0 12 16,-11 1-13-16,-1-3 19 0,-6 0 5 15,-2-5-23-15,-6-4 9 0,-2-2-3 16,-3-7-24-16,-7-5 4 0,1-8 10 15,-5-10-24-15,1-7 11 16,3-14 9-16,-7-12-22 0,10-14 10 16,1-16 0-16,6-16 0 0,6-20-63 15,14-19 27-15,17-9-16 0,17-6 34 16,18-4 22-16,25 3-8 0,25 2-78 16,16 4 77-16,19 6-3 0,20 10 9 15,11 7 28-15,15 9-4 16,9 8 21-16,7 18-1 0,0 17-22 15,-4 27 9-15,-11 22-4 0,-12 22-31 16,-22 24 6-16,-14 20 6 0,-23 17-18 16,-18 11 4-16,-18 9 6 0,-12 8 0 15,-17 4 0-15,-15 2 11 0,-12-1-20 16,-14 0 16-16,-11-1 23 16,-6-1-9-16,-6-5 21 0,-4-11 1 15,-8-12-26-15,7-15 5 0,9-16-3 16,5-12-26-16,13-13 10 0,15-10 10 15,5-10-22-15,15-6 11 0,3-2 10 16,4-3-22-16,0-7 8 16,11-3 2-16,1-3-2 0,7-2-35 15,-1 2 23-15,5 1-28 0,-4 4-3 16,-3 1 9-16,-1 7-27 0,-5 2-14 16,-2 1-24-16,5 6-26 0,-7-1-38 15,2 4-34-15,-2 0-196 0</inkml:trace>
  <inkml:trace contextRef="#ctx0" brushRef="#br0" timeOffset="28778.72">17066 4686 327 0,'0'0'0'0,"0"0"560"0,0 0-457 16,0 0 48-16,0 0-42 0,0 0-19 16,0 0-8-16,0 0-45 0,-10-7-10 15,10 7 8-15,8 1 8 16,4 5 8-16,-1-1 4 0,3 6-25 16,-1 1-7-16,5 1 18 0,1 3-13 15,4 2-8-15,1 1 11 0,1 4-12 16,2 1-6-16,2-1 6 0,-2 2-10 15,-2-1-9-15,-3-1 0 16,1 1 12-16,-4-3-13 0,-9 0 2 16,3-3 6-16,-7-1-9 0,-6-1 4 15,2-3 0-15,-2-1-2 0,-4-2 0 16,-3-3 4-16,-5-4-4 0,-2 1-11 16,-1-4-7-16,-3 0-13 0,-3 0-3 15,0-3-14 1,-6 0 6-16,0-1 8 0,-1 3 8 0,1 1 7 15,2 0 20-15,4 0-2 0,7 0-4 16,1 0 10-16,7 0 10 0,2 0 5 16,4 0 22-16,0 0-8 0,0 0-10 15,2-3 4-15,4 0-17 16,0-1-1-16,9 2 16 0,-5-2-17 16,7 4-3-16,1 0 15 0,1 0-9 15,2 4-4-15,-7 2 15 0,7 1-12 16,-1 3-4-16,3-3 14 0,0 1-15 15,0 0-5-15,1-3 13 16,1-2-12-16,-2 2-4 0,-2-1 4 16,-3-3 5-16,1 1-12 0,-9-1 10 15,1-1-3-15,-5 0-8 0,-2 0 12 16,4-1-3-16,-2-4-7 0,-1-5 8 16,-1-4 4-16,6-2-9 0,-4-2 2 15,0-2 0-15,3-1-1 16,-3 0-1-16,-2 1-3 0,-4 2-1 15,2 2 10-15,0 0-5 0,0 3-5 16,0 1 10-16,2 4-5 0,-4 1-6 16,0 4 12-16,0 1-5 0,0 0-4 15,0 2 6-15,0 0 6 16,0 0-14-16,0 0 10 0,0 0 0 16,0 0-5-16,0 0 0 0,0 0-6 15,0 0-3-15,0 3 15 0,0-1-12 16,0 2-16-16,0-2 0 0,0 1-22 15,0 0-33-15,2 2-41 16,3 1-96-16,-1 1-37 0,-4 3-273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我們來看這一題，設 </a:t>
            </a:r>
            <a:r>
              <a:rPr lang="en-US" altLang="zh-TW" baseline="0" dirty="0"/>
              <a:t>N</a:t>
            </a:r>
            <a:r>
              <a:rPr lang="zh-TW" altLang="en-US" baseline="0" dirty="0"/>
              <a:t> 為一個整數。</a:t>
            </a:r>
            <a:br>
              <a:rPr lang="en-US" altLang="zh-TW" baseline="0" dirty="0"/>
            </a:br>
            <a:r>
              <a:rPr lang="zh-TW" altLang="en-US" baseline="0" dirty="0"/>
              <a:t>若 </a:t>
            </a:r>
            <a:r>
              <a:rPr lang="en-US" altLang="zh-TW" baseline="0" dirty="0"/>
              <a:t>N</a:t>
            </a:r>
            <a:r>
              <a:rPr lang="zh-TW" altLang="en-US" baseline="0" dirty="0"/>
              <a:t> 加上 </a:t>
            </a:r>
            <a:r>
              <a:rPr lang="en-US" altLang="zh-TW" baseline="0" dirty="0"/>
              <a:t>32 </a:t>
            </a:r>
            <a:r>
              <a:rPr lang="zh-TW" altLang="en-US" baseline="0" dirty="0"/>
              <a:t>為一個整數的平方，</a:t>
            </a:r>
            <a:br>
              <a:rPr lang="en-US" altLang="zh-TW" baseline="0" dirty="0"/>
            </a:br>
            <a:r>
              <a:rPr lang="zh-TW" altLang="en-US" baseline="0" dirty="0"/>
              <a:t>先用式子將他記起來，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N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32 = </a:t>
            </a:r>
            <a:r>
              <a:rPr lang="zh-TW" altLang="en-US" baseline="0" dirty="0"/>
              <a:t>某個整數 用 </a:t>
            </a:r>
            <a:r>
              <a:rPr lang="en-US" altLang="zh-TW" baseline="0" dirty="0"/>
              <a:t>x</a:t>
            </a:r>
            <a:r>
              <a:rPr lang="zh-TW" altLang="en-US" baseline="0" dirty="0"/>
              <a:t> 表示好了，的平方。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N</a:t>
            </a:r>
            <a:r>
              <a:rPr lang="zh-TW" altLang="en-US" baseline="0" dirty="0"/>
              <a:t> 加上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則為另一個整數的平方，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N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100 = </a:t>
            </a:r>
            <a:r>
              <a:rPr lang="zh-TW" altLang="en-US" baseline="0" dirty="0"/>
              <a:t>另一個整數，用 </a:t>
            </a:r>
            <a:r>
              <a:rPr lang="en-US" altLang="zh-TW" baseline="0" dirty="0"/>
              <a:t>y </a:t>
            </a:r>
            <a:r>
              <a:rPr lang="zh-TW" altLang="en-US" baseline="0" dirty="0"/>
              <a:t>表示好了，的平方。</a:t>
            </a:r>
            <a:br>
              <a:rPr lang="en-US" altLang="zh-TW" baseline="0" dirty="0"/>
            </a:br>
            <a:br>
              <a:rPr lang="en-US" altLang="zh-TW" baseline="0" dirty="0"/>
            </a:br>
            <a:r>
              <a:rPr lang="zh-TW" altLang="en-US" baseline="0" dirty="0"/>
              <a:t>試求 </a:t>
            </a:r>
            <a:r>
              <a:rPr lang="en-US" altLang="zh-TW" baseline="0" dirty="0"/>
              <a:t>N</a:t>
            </a:r>
            <a:r>
              <a:rPr lang="zh-TW" altLang="en-US" baseline="0" dirty="0"/>
              <a:t> 的所有可能值。</a:t>
            </a:r>
            <a:br>
              <a:rPr lang="en-US" altLang="zh-TW" baseline="0" dirty="0"/>
            </a:br>
            <a:br>
              <a:rPr lang="en-US" altLang="zh-TW" baseline="0" dirty="0"/>
            </a:br>
            <a:r>
              <a:rPr lang="en-US" altLang="zh-TW" baseline="0" dirty="0"/>
              <a:t>[</a:t>
            </a:r>
            <a:r>
              <a:rPr lang="zh-TW" altLang="en-US" baseline="0" dirty="0"/>
              <a:t>消去 </a:t>
            </a:r>
            <a:r>
              <a:rPr lang="en-US" altLang="zh-TW" baseline="0" dirty="0"/>
              <a:t>N]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從這兩式看出，要求 </a:t>
            </a:r>
            <a:r>
              <a:rPr lang="en-US" altLang="zh-TW" baseline="0" dirty="0"/>
              <a:t>N</a:t>
            </a:r>
            <a:r>
              <a:rPr lang="zh-TW" altLang="en-US" baseline="0" dirty="0"/>
              <a:t> 就是要找到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y </a:t>
            </a:r>
            <a:r>
              <a:rPr lang="zh-TW" altLang="en-US" baseline="0" dirty="0"/>
              <a:t>是多少，</a:t>
            </a:r>
            <a:br>
              <a:rPr lang="en-US" altLang="zh-TW" baseline="0" dirty="0"/>
            </a:br>
            <a:r>
              <a:rPr lang="zh-TW" altLang="en-US" baseline="0" dirty="0"/>
              <a:t>而這兩個式子都有 </a:t>
            </a:r>
            <a:r>
              <a:rPr lang="en-US" altLang="zh-TW" baseline="0" dirty="0"/>
              <a:t>N</a:t>
            </a:r>
            <a:r>
              <a:rPr lang="zh-TW" altLang="en-US" baseline="0" dirty="0"/>
              <a:t>，兩式相減可以先消掉它。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就來減掉看看，這是第一式、這是第二式。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100</a:t>
            </a:r>
            <a:r>
              <a:rPr lang="zh-TW" altLang="en-US" baseline="0" dirty="0"/>
              <a:t> 比 </a:t>
            </a:r>
            <a:r>
              <a:rPr lang="en-US" altLang="zh-TW" baseline="0" dirty="0"/>
              <a:t>32 </a:t>
            </a:r>
            <a:r>
              <a:rPr lang="zh-TW" altLang="en-US" baseline="0" dirty="0"/>
              <a:t>大，老師用第二式減第一式。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等號左邊，</a:t>
            </a:r>
            <a:r>
              <a:rPr lang="en-US" altLang="zh-TW" baseline="0" dirty="0"/>
              <a:t>N</a:t>
            </a:r>
            <a:r>
              <a:rPr lang="zh-TW" altLang="en-US" baseline="0" dirty="0"/>
              <a:t> 被減掉了，</a:t>
            </a:r>
            <a:r>
              <a:rPr lang="en-US" altLang="zh-TW" baseline="0" dirty="0"/>
              <a:t>100 – 32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68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等於等號右邊 </a:t>
            </a:r>
            <a:r>
              <a:rPr lang="en-US" altLang="zh-TW" baseline="0" dirty="0"/>
              <a:t>y^2 – x^2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看到平方相減，就會想到 可以寫成 </a:t>
            </a:r>
            <a:r>
              <a:rPr lang="en-US" altLang="zh-TW" baseline="0" dirty="0"/>
              <a:t>(y + x)(y – x)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68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利用因數倍數寫出聯立方程式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都是整數，相加、相減後也還是整數，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整數相乘等於 </a:t>
            </a:r>
            <a:r>
              <a:rPr lang="en-US" altLang="zh-TW" baseline="0" dirty="0"/>
              <a:t>68 </a:t>
            </a:r>
            <a:r>
              <a:rPr lang="zh-TW" altLang="en-US" baseline="0" dirty="0"/>
              <a:t>，根據因數的定義，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y + x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y – x </a:t>
            </a:r>
            <a:r>
              <a:rPr lang="zh-TW" altLang="en-US" baseline="0" dirty="0"/>
              <a:t>都是 </a:t>
            </a:r>
            <a:r>
              <a:rPr lang="en-US" altLang="zh-TW" baseline="0" dirty="0"/>
              <a:t>68 </a:t>
            </a:r>
            <a:r>
              <a:rPr lang="zh-TW" altLang="en-US" baseline="0" dirty="0"/>
              <a:t>的因數，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有哪些數呢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68 x 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34 x 2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17 x 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總共有 </a:t>
            </a:r>
            <a:r>
              <a:rPr lang="en-US" altLang="zh-TW" baseline="0" dirty="0"/>
              <a:t>6</a:t>
            </a:r>
            <a:r>
              <a:rPr lang="zh-TW" altLang="en-US" baseline="0" dirty="0"/>
              <a:t> 個因數，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 </a:t>
            </a:r>
            <a:r>
              <a:rPr lang="en-US" altLang="zh-TW" baseline="0" dirty="0"/>
              <a:t>68 x 1 </a:t>
            </a:r>
            <a:r>
              <a:rPr lang="zh-TW" altLang="en-US" baseline="0" dirty="0"/>
              <a:t>的意思就是 </a:t>
            </a:r>
            <a:r>
              <a:rPr lang="en-US" altLang="zh-TW" baseline="0" dirty="0"/>
              <a:t>y + x = 68</a:t>
            </a:r>
            <a:r>
              <a:rPr lang="zh-TW" altLang="en-US" baseline="0" dirty="0"/>
              <a:t> 而且 </a:t>
            </a:r>
            <a:r>
              <a:rPr lang="en-US" altLang="zh-TW" baseline="0" dirty="0"/>
              <a:t>y – x = 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這是二元一次聯立方程式，就可用消去法，求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y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看到一個是 加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，一個是減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相加就會消掉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，得到 </a:t>
            </a:r>
            <a:r>
              <a:rPr lang="en-US" altLang="zh-TW" baseline="0" dirty="0"/>
              <a:t>2y = 69</a:t>
            </a:r>
            <a:r>
              <a:rPr lang="zh-TW" altLang="en-US" baseline="0" dirty="0"/>
              <a:t>，</a:t>
            </a:r>
            <a:r>
              <a:rPr lang="en-US" altLang="zh-TW" baseline="0" dirty="0"/>
              <a:t>y = 69/2</a:t>
            </a:r>
            <a:r>
              <a:rPr lang="zh-TW" altLang="en-US" baseline="0" dirty="0"/>
              <a:t>，不是整數，所以不合理。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再看下一組可能性，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y + x = 34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– x = 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一樣的 相加 消去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，得到 </a:t>
            </a:r>
            <a:r>
              <a:rPr lang="en-US" altLang="zh-TW" baseline="0" dirty="0"/>
              <a:t>2y = 36</a:t>
            </a:r>
            <a:r>
              <a:rPr lang="zh-TW" altLang="en-US" baseline="0" dirty="0"/>
              <a:t>，</a:t>
            </a:r>
            <a:r>
              <a:rPr lang="en-US" altLang="zh-TW" baseline="0" dirty="0"/>
              <a:t>y = 18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他是整數了，將他帶入到剛剛的第二個式子，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就可以知道 </a:t>
            </a:r>
            <a:r>
              <a:rPr lang="en-US" altLang="zh-TW" baseline="0" dirty="0"/>
              <a:t>N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100 =</a:t>
            </a:r>
            <a:r>
              <a:rPr lang="zh-TW" altLang="en-US" baseline="0" dirty="0"/>
              <a:t> </a:t>
            </a:r>
            <a:r>
              <a:rPr lang="en-US" altLang="zh-TW" baseline="0" dirty="0"/>
              <a:t>18^2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324</a:t>
            </a:r>
            <a:r>
              <a:rPr lang="zh-TW" altLang="en-US" baseline="0" dirty="0"/>
              <a:t>，移項，就得到 </a:t>
            </a:r>
            <a:r>
              <a:rPr lang="en-US" altLang="zh-TW" baseline="0" dirty="0"/>
              <a:t>N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224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還有一種可能性，</a:t>
            </a:r>
            <a:r>
              <a:rPr lang="en-US" altLang="zh-TW" baseline="0" dirty="0"/>
              <a:t>y + x = 17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– x = 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這跟第一組聯立方程式一樣，解出來的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都不是整數，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詳細的過程老師就不做給同學看了。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所以這題的答案就只有 </a:t>
            </a:r>
            <a:r>
              <a:rPr lang="en-US" altLang="zh-TW" baseline="0" dirty="0"/>
              <a:t>N = 224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同學可能會有疑問，在剛剛解題過程中，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為什麼老師都預設 </a:t>
            </a:r>
            <a:r>
              <a:rPr lang="en-US" altLang="zh-TW" baseline="0" dirty="0"/>
              <a:t>y + x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y – x </a:t>
            </a:r>
            <a:r>
              <a:rPr lang="zh-TW" altLang="en-US" baseline="0" dirty="0"/>
              <a:t>大呢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是負數，就會反過來，</a:t>
            </a:r>
            <a:br>
              <a:rPr lang="en-US" altLang="zh-TW" baseline="0" dirty="0"/>
            </a:br>
            <a:r>
              <a:rPr lang="zh-TW" altLang="en-US" baseline="0" dirty="0"/>
              <a:t>因為這題是要求 </a:t>
            </a:r>
            <a:r>
              <a:rPr lang="en-US" altLang="zh-TW" baseline="0" dirty="0"/>
              <a:t>N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就算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 </a:t>
            </a:r>
            <a:r>
              <a:rPr lang="zh-TW" altLang="en-US" baseline="0" dirty="0"/>
              <a:t>都是負數，平方後，不會影響 </a:t>
            </a:r>
            <a:r>
              <a:rPr lang="en-US" altLang="zh-TW" baseline="0" dirty="0"/>
              <a:t>N</a:t>
            </a:r>
            <a:r>
              <a:rPr lang="zh-TW" altLang="en-US" baseline="0" dirty="0"/>
              <a:t> 的答案，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所以老師就不另外再強調了。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最後我們來整理一下剛剛的解題關鍵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，在看這類題目的時候，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適當的用未知數來將式子寫出，在思考的時候會比較具體。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從這兩式看到都有 </a:t>
            </a:r>
            <a:r>
              <a:rPr lang="en-US" altLang="zh-TW" baseline="0" dirty="0"/>
              <a:t>N</a:t>
            </a:r>
            <a:r>
              <a:rPr lang="zh-TW" altLang="en-US" baseline="0" dirty="0"/>
              <a:t>，先利用加減消去法</a:t>
            </a:r>
            <a:r>
              <a:rPr lang="en-US" altLang="zh-TW" baseline="0" dirty="0"/>
              <a:t>(1)</a:t>
            </a:r>
            <a:r>
              <a:rPr lang="zh-TW" altLang="en-US" baseline="0" dirty="0"/>
              <a:t> 消掉 </a:t>
            </a:r>
            <a:r>
              <a:rPr lang="en-US" altLang="zh-TW" baseline="0" dirty="0"/>
              <a:t>N</a:t>
            </a:r>
            <a:r>
              <a:rPr lang="zh-TW" altLang="en-US" baseline="0" dirty="0"/>
              <a:t>，設法求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接著看到 平方相減，就聯想到平方差公式</a:t>
            </a:r>
            <a:r>
              <a:rPr lang="en-US" altLang="zh-TW" baseline="0" dirty="0"/>
              <a:t>(2)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又看到整數相乘等於 </a:t>
            </a:r>
            <a:r>
              <a:rPr lang="en-US" altLang="zh-TW" baseline="0" dirty="0"/>
              <a:t>68</a:t>
            </a:r>
            <a:r>
              <a:rPr lang="zh-TW" altLang="en-US" baseline="0" dirty="0"/>
              <a:t>，想到因數倍數的定義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，將 </a:t>
            </a:r>
            <a:r>
              <a:rPr lang="en-US" altLang="zh-TW" baseline="0" dirty="0"/>
              <a:t>68 </a:t>
            </a:r>
            <a:r>
              <a:rPr lang="zh-TW" altLang="en-US" baseline="0" dirty="0"/>
              <a:t>的因數寫出來。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就會有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的聯立方程式，解聯立就可以求得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學生練習只是改數字，請同學練習思考囉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250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平方差公式與因數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962387" cy="96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設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為一個整數。若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加上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32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為一個整數的平方，而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加上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100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則為另一個整數的平方。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試求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的所有可能值。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高雄市數學競賽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F0988788-73D6-205D-D18E-75A50381A841}"/>
              </a:ext>
            </a:extLst>
          </p:cNvPr>
          <p:cNvGrpSpPr/>
          <p:nvPr/>
        </p:nvGrpSpPr>
        <p:grpSpPr>
          <a:xfrm>
            <a:off x="223691" y="5602337"/>
            <a:ext cx="11994686" cy="1151624"/>
            <a:chOff x="223691" y="5602337"/>
            <a:chExt cx="11994686" cy="1151624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D0456EB-916B-B09D-EE0B-4400A60A7710}"/>
                </a:ext>
              </a:extLst>
            </p:cNvPr>
            <p:cNvSpPr txBox="1"/>
            <p:nvPr/>
          </p:nvSpPr>
          <p:spPr>
            <a:xfrm>
              <a:off x="9681654" y="6415407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1981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AA1D6992-C3F4-8400-1B34-6E1E0CD1D94F}"/>
                </a:ext>
              </a:extLst>
            </p:cNvPr>
            <p:cNvSpPr txBox="1"/>
            <p:nvPr/>
          </p:nvSpPr>
          <p:spPr>
            <a:xfrm>
              <a:off x="223691" y="6019236"/>
              <a:ext cx="8580675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一個正整數減去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45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後是一個整數的平方，這個正整數加上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44 </a:t>
              </a:r>
              <a:r>
                <a:rPr lang="zh-TW" altLang="en-US" dirty="0">
                  <a:ea typeface="微軟正黑體" panose="020B0604030504040204" pitchFamily="34" charset="-120"/>
                </a:rPr>
                <a:t>後也是一個整數的平方，則此正整數為何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C85B2D53-5B5A-9AC0-2275-87E619C4DFE5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93183"/>
              <a:ext cx="848618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AFD9F53A-8D21-1D2F-8D1E-F745BAED4930}"/>
                </a:ext>
              </a:extLst>
            </p:cNvPr>
            <p:cNvSpPr txBox="1"/>
            <p:nvPr/>
          </p:nvSpPr>
          <p:spPr>
            <a:xfrm>
              <a:off x="649361" y="5602337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980E1D83-634D-D3F7-AC8D-A5CC10E617AA}"/>
                </a:ext>
              </a:extLst>
            </p:cNvPr>
            <p:cNvSpPr/>
            <p:nvPr/>
          </p:nvSpPr>
          <p:spPr>
            <a:xfrm>
              <a:off x="337228" y="5639628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76D423E6-E007-AFB1-04F2-AA9107FE469B}"/>
              </a:ext>
            </a:extLst>
          </p:cNvPr>
          <p:cNvSpPr/>
          <p:nvPr/>
        </p:nvSpPr>
        <p:spPr>
          <a:xfrm>
            <a:off x="9840107" y="4502011"/>
            <a:ext cx="2219816" cy="1314683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加減消去法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2.</a:t>
            </a:r>
            <a:r>
              <a:rPr lang="zh-TW" altLang="en-US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平方差公式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3.</a:t>
            </a:r>
            <a:r>
              <a:rPr lang="zh-TW" altLang="en-US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因數、倍數定義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8FBF7ED7-8A8B-5FEA-9072-3312569DB133}"/>
                  </a:ext>
                </a:extLst>
              </p14:cNvPr>
              <p14:cNvContentPartPr/>
              <p14:nvPr/>
            </p14:nvContentPartPr>
            <p14:xfrm>
              <a:off x="1631880" y="1260000"/>
              <a:ext cx="8568720" cy="997560"/>
            </p14:xfrm>
          </p:contentPart>
        </mc:Choice>
        <mc:Fallback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8FBF7ED7-8A8B-5FEA-9072-3312569DB13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22520" y="1250640"/>
                <a:ext cx="8587440" cy="101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DF42C193-403C-D7E4-53C1-1F3FC472745F}"/>
                  </a:ext>
                </a:extLst>
              </p14:cNvPr>
              <p14:cNvContentPartPr/>
              <p14:nvPr/>
            </p14:nvContentPartPr>
            <p14:xfrm>
              <a:off x="2498040" y="816840"/>
              <a:ext cx="3147480" cy="258156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DF42C193-403C-D7E4-53C1-1F3FC472745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88680" y="807480"/>
                <a:ext cx="3166200" cy="260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90E9BF46-945F-EDFA-9C04-F074AC5785CF}"/>
                  </a:ext>
                </a:extLst>
              </p14:cNvPr>
              <p14:cNvContentPartPr/>
              <p14:nvPr/>
            </p14:nvContentPartPr>
            <p14:xfrm>
              <a:off x="3704400" y="1951560"/>
              <a:ext cx="7113960" cy="274140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90E9BF46-945F-EDFA-9C04-F074AC5785C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695040" y="1942200"/>
                <a:ext cx="7132680" cy="276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筆跡 7">
                <a:extLst>
                  <a:ext uri="{FF2B5EF4-FFF2-40B4-BE49-F238E27FC236}">
                    <a16:creationId xmlns:a16="http://schemas.microsoft.com/office/drawing/2014/main" id="{AF9B22BC-9EAB-10D7-B18D-BCD79AF9C00A}"/>
                  </a:ext>
                </a:extLst>
              </p14:cNvPr>
              <p14:cNvContentPartPr/>
              <p14:nvPr/>
            </p14:nvContentPartPr>
            <p14:xfrm>
              <a:off x="8789400" y="4545000"/>
              <a:ext cx="4680" cy="3240"/>
            </p14:xfrm>
          </p:contentPart>
        </mc:Choice>
        <mc:Fallback>
          <p:pic>
            <p:nvPicPr>
              <p:cNvPr id="8" name="筆跡 7">
                <a:extLst>
                  <a:ext uri="{FF2B5EF4-FFF2-40B4-BE49-F238E27FC236}">
                    <a16:creationId xmlns:a16="http://schemas.microsoft.com/office/drawing/2014/main" id="{AF9B22BC-9EAB-10D7-B18D-BCD79AF9C00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780040" y="4535640"/>
                <a:ext cx="23400" cy="21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CFA01F0F-8173-CF03-CDEA-348C20ECCECA}"/>
                  </a:ext>
                </a:extLst>
              </p14:cNvPr>
              <p14:cNvContentPartPr/>
              <p14:nvPr/>
            </p14:nvContentPartPr>
            <p14:xfrm>
              <a:off x="1772640" y="1684440"/>
              <a:ext cx="4566600" cy="253548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CFA01F0F-8173-CF03-CDEA-348C20ECCEC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763280" y="1675080"/>
                <a:ext cx="4585320" cy="2554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0785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23601</TotalTime>
  <Words>791</Words>
  <Application>Microsoft Office PowerPoint</Application>
  <PresentationFormat>寬螢幕</PresentationFormat>
  <Paragraphs>61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平方差公式與因數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1112</cp:revision>
  <dcterms:created xsi:type="dcterms:W3CDTF">2015-07-26T15:18:38Z</dcterms:created>
  <dcterms:modified xsi:type="dcterms:W3CDTF">2024-03-18T05:34:36Z</dcterms:modified>
</cp:coreProperties>
</file>