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FCA21"/>
    <a:srgbClr val="F5F5F5"/>
    <a:srgbClr val="FFCCFF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85B33-9039-43A0-AAB0-1ADE216F984F}" v="53" dt="2023-11-02T06:11:42.1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545C53E6-2C7A-42DA-A935-632861360799}"/>
    <pc:docChg chg="custSel addSld modSld">
      <pc:chgData name="代數白痴 顧" userId="316db6a4f7ef8138" providerId="LiveId" clId="{545C53E6-2C7A-42DA-A935-632861360799}" dt="2023-10-26T05:21:58.118" v="22"/>
      <pc:docMkLst>
        <pc:docMk/>
      </pc:docMkLst>
      <pc:sldChg chg="addSp delSp modSp mod modTransition">
        <pc:chgData name="代數白痴 顧" userId="316db6a4f7ef8138" providerId="LiveId" clId="{545C53E6-2C7A-42DA-A935-632861360799}" dt="2023-10-26T05:04:21.993" v="20"/>
        <pc:sldMkLst>
          <pc:docMk/>
          <pc:sldMk cId="2267038628" sldId="392"/>
        </pc:sldMkLst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45C53E6-2C7A-42DA-A935-632861360799}" dt="2023-10-26T02:45:29.314" v="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7" creationId="{527C7271-D6F7-BCD4-2661-2558511245D8}"/>
          </ac:spMkLst>
        </pc:spChg>
        <pc:graphicFrameChg chg="add del mod">
          <ac:chgData name="代數白痴 顧" userId="316db6a4f7ef8138" providerId="LiveId" clId="{545C53E6-2C7A-42DA-A935-632861360799}" dt="2023-10-26T02:45:22.480" v="2" actId="478"/>
          <ac:graphicFrameMkLst>
            <pc:docMk/>
            <pc:sldMk cId="2267038628" sldId="392"/>
            <ac:graphicFrameMk id="2" creationId="{5073FD9F-0BA9-0F23-5925-0F10C6653B75}"/>
          </ac:graphicFrameMkLst>
        </pc:graphicFrameChg>
        <pc:picChg chg="del">
          <ac:chgData name="代數白痴 顧" userId="316db6a4f7ef8138" providerId="LiveId" clId="{545C53E6-2C7A-42DA-A935-632861360799}" dt="2023-10-26T02:45:15.559" v="0" actId="478"/>
          <ac:picMkLst>
            <pc:docMk/>
            <pc:sldMk cId="2267038628" sldId="392"/>
            <ac:picMk id="3" creationId="{D8498C5F-02A1-BBA0-86AB-95C171D7DDB3}"/>
          </ac:picMkLst>
        </pc:picChg>
        <pc:picChg chg="add">
          <ac:chgData name="代數白痴 顧" userId="316db6a4f7ef8138" providerId="LiveId" clId="{545C53E6-2C7A-42DA-A935-632861360799}" dt="2023-10-26T02:45:25.428" v="3" actId="22"/>
          <ac:picMkLst>
            <pc:docMk/>
            <pc:sldMk cId="2267038628" sldId="392"/>
            <ac:picMk id="6" creationId="{E8B4CE5D-11C0-1F44-5CCD-3AF0F2C66663}"/>
          </ac:picMkLst>
        </pc:pic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5" creationId="{F534E734-B1F9-7B0F-7B05-15C1B2A31C06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7" creationId="{9C9E7C91-63B3-71FC-FCD5-9FA204DD2DD9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11" creationId="{5E347327-28E1-8A73-6963-7E1F1CCA4925}"/>
          </ac:cxnSpMkLst>
        </pc:cxnChg>
      </pc:sldChg>
      <pc:sldChg chg="addSp delSp modSp add mod modTransition">
        <pc:chgData name="代數白痴 顧" userId="316db6a4f7ef8138" providerId="LiveId" clId="{545C53E6-2C7A-42DA-A935-632861360799}" dt="2023-10-26T05:21:58.118" v="22"/>
        <pc:sldMkLst>
          <pc:docMk/>
          <pc:sldMk cId="744568522" sldId="393"/>
        </pc:sldMkLst>
        <pc:picChg chg="add mod">
          <ac:chgData name="代數白痴 顧" userId="316db6a4f7ef8138" providerId="LiveId" clId="{545C53E6-2C7A-42DA-A935-632861360799}" dt="2023-10-26T02:55:30.146" v="13" actId="1076"/>
          <ac:picMkLst>
            <pc:docMk/>
            <pc:sldMk cId="744568522" sldId="393"/>
            <ac:picMk id="3" creationId="{FA9F684A-02A3-EBC4-F980-9FD630A5C9E8}"/>
          </ac:picMkLst>
        </pc:picChg>
        <pc:picChg chg="add mod">
          <ac:chgData name="代數白痴 顧" userId="316db6a4f7ef8138" providerId="LiveId" clId="{545C53E6-2C7A-42DA-A935-632861360799}" dt="2023-10-26T02:55:44.273" v="15" actId="1076"/>
          <ac:picMkLst>
            <pc:docMk/>
            <pc:sldMk cId="744568522" sldId="393"/>
            <ac:picMk id="5" creationId="{9628855E-AB87-C247-815C-E0D08849315A}"/>
          </ac:picMkLst>
        </pc:picChg>
        <pc:picChg chg="del">
          <ac:chgData name="代數白痴 顧" userId="316db6a4f7ef8138" providerId="LiveId" clId="{545C53E6-2C7A-42DA-A935-632861360799}" dt="2023-10-26T02:55:22.402" v="8" actId="478"/>
          <ac:picMkLst>
            <pc:docMk/>
            <pc:sldMk cId="744568522" sldId="393"/>
            <ac:picMk id="6" creationId="{E8B4CE5D-11C0-1F44-5CCD-3AF0F2C66663}"/>
          </ac:picMkLst>
        </pc:picChg>
        <pc:inkChg chg="add del">
          <ac:chgData name="代數白痴 顧" userId="316db6a4f7ef8138" providerId="LiveId" clId="{545C53E6-2C7A-42DA-A935-632861360799}" dt="2023-10-26T05:04:16.638" v="19" actId="478"/>
          <ac:inkMkLst>
            <pc:docMk/>
            <pc:sldMk cId="744568522" sldId="393"/>
            <ac:inkMk id="7" creationId="{36311E06-4A96-736F-3200-95E590E18FEA}"/>
          </ac:inkMkLst>
        </pc:inkChg>
        <pc:inkChg chg="add">
          <ac:chgData name="代數白痴 顧" userId="316db6a4f7ef8138" providerId="LiveId" clId="{545C53E6-2C7A-42DA-A935-632861360799}" dt="2023-10-26T05:21:58.118" v="22"/>
          <ac:inkMkLst>
            <pc:docMk/>
            <pc:sldMk cId="744568522" sldId="393"/>
            <ac:inkMk id="8" creationId="{E40BE09A-9C48-C8FB-41D8-0AA7225162D1}"/>
          </ac:inkMkLst>
        </pc:ink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1A4E3F0-66F6-4218-9B6A-E6F02F99B9F0}"/>
    <pc:docChg chg="custSel modSld">
      <pc:chgData name="代數白痴 顧" userId="316db6a4f7ef8138" providerId="LiveId" clId="{51A4E3F0-66F6-4218-9B6A-E6F02F99B9F0}" dt="2023-10-20T07:44:12.774" v="576" actId="692"/>
      <pc:docMkLst>
        <pc:docMk/>
      </pc:docMkLst>
      <pc:sldChg chg="addSp delSp modSp mod">
        <pc:chgData name="代數白痴 顧" userId="316db6a4f7ef8138" providerId="LiveId" clId="{51A4E3F0-66F6-4218-9B6A-E6F02F99B9F0}" dt="2023-10-20T07:44:12.774" v="576" actId="692"/>
        <pc:sldMkLst>
          <pc:docMk/>
          <pc:sldMk cId="2267038628" sldId="392"/>
        </pc:sldMkLst>
        <pc:spChg chg="add mod">
          <ac:chgData name="代數白痴 顧" userId="316db6a4f7ef8138" providerId="LiveId" clId="{51A4E3F0-66F6-4218-9B6A-E6F02F99B9F0}" dt="2023-10-20T07:43:22.110" v="572" actId="692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1A4E3F0-66F6-4218-9B6A-E6F02F99B9F0}" dt="2023-10-20T07:39:50.607" v="540" actId="114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5" creationId="{74C6EA0B-FBDB-67EB-1DFA-AD1C902C9A2B}"/>
          </ac:spMkLst>
        </pc:spChg>
        <pc:spChg chg="mod">
          <ac:chgData name="代數白痴 顧" userId="316db6a4f7ef8138" providerId="LiveId" clId="{51A4E3F0-66F6-4218-9B6A-E6F02F99B9F0}" dt="2023-10-20T07:40:39.842" v="547" actId="1076"/>
          <ac:spMkLst>
            <pc:docMk/>
            <pc:sldMk cId="2267038628" sldId="392"/>
            <ac:spMk id="86" creationId="{8072A79B-3CDC-F5A3-6076-884E0E65BF6F}"/>
          </ac:spMkLst>
        </pc:spChg>
        <pc:spChg chg="mod">
          <ac:chgData name="代數白痴 顧" userId="316db6a4f7ef8138" providerId="LiveId" clId="{51A4E3F0-66F6-4218-9B6A-E6F02F99B9F0}" dt="2023-10-20T07:40:38.384" v="546" actId="1076"/>
          <ac:spMkLst>
            <pc:docMk/>
            <pc:sldMk cId="2267038628" sldId="392"/>
            <ac:spMk id="87" creationId="{BC485A20-6E21-8571-2AB2-C234BEB3E000}"/>
          </ac:spMkLst>
        </pc:spChg>
        <pc:spChg chg="mod">
          <ac:chgData name="代數白痴 顧" userId="316db6a4f7ef8138" providerId="LiveId" clId="{51A4E3F0-66F6-4218-9B6A-E6F02F99B9F0}" dt="2023-10-20T07:40:41.368" v="548" actId="1076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1" creationId="{954A54D2-8234-A325-7EB9-FA809EC38B67}"/>
          </ac:spMkLst>
        </pc:spChg>
        <pc:spChg chg="mod">
          <ac:chgData name="代數白痴 顧" userId="316db6a4f7ef8138" providerId="LiveId" clId="{51A4E3F0-66F6-4218-9B6A-E6F02F99B9F0}" dt="2023-10-20T07:40:55.368" v="551" actId="1076"/>
          <ac:spMkLst>
            <pc:docMk/>
            <pc:sldMk cId="2267038628" sldId="392"/>
            <ac:spMk id="96" creationId="{6BB2E3FA-C824-249B-F595-72928A529E06}"/>
          </ac:spMkLst>
        </pc:spChg>
        <pc:spChg chg="mod">
          <ac:chgData name="代數白痴 顧" userId="316db6a4f7ef8138" providerId="LiveId" clId="{51A4E3F0-66F6-4218-9B6A-E6F02F99B9F0}" dt="2023-10-20T07:40:58.376" v="552" actId="1076"/>
          <ac:spMkLst>
            <pc:docMk/>
            <pc:sldMk cId="2267038628" sldId="392"/>
            <ac:spMk id="97" creationId="{527C7271-D6F7-BCD4-2661-2558511245D8}"/>
          </ac:spMkLst>
        </pc:s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5" creationId="{1CDD9D52-4592-017A-2839-21B041BB65B2}"/>
          </ac:grpSpMkLst>
        </pc:grpChg>
        <pc:picChg chg="add mod ord">
          <ac:chgData name="代數白痴 顧" userId="316db6a4f7ef8138" providerId="LiveId" clId="{51A4E3F0-66F6-4218-9B6A-E6F02F99B9F0}" dt="2023-10-20T07:43:13.714" v="570" actId="167"/>
          <ac:picMkLst>
            <pc:docMk/>
            <pc:sldMk cId="2267038628" sldId="392"/>
            <ac:picMk id="3" creationId="{D8498C5F-02A1-BBA0-86AB-95C171D7DDB3}"/>
          </ac:picMkLst>
        </pc:pic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5" creationId="{F534E734-B1F9-7B0F-7B05-15C1B2A31C06}"/>
          </ac:cxnSpMkLst>
        </pc:cxn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7" creationId="{9C9E7C91-63B3-71FC-FCD5-9FA204DD2DD9}"/>
          </ac:cxnSpMkLst>
        </pc:cxnChg>
        <pc:cxnChg chg="add mod">
          <ac:chgData name="代數白痴 顧" userId="316db6a4f7ef8138" providerId="LiveId" clId="{51A4E3F0-66F6-4218-9B6A-E6F02F99B9F0}" dt="2023-10-20T07:44:12.774" v="576" actId="692"/>
          <ac:cxnSpMkLst>
            <pc:docMk/>
            <pc:sldMk cId="2267038628" sldId="392"/>
            <ac:cxnSpMk id="11" creationId="{5E347327-28E1-8A73-6963-7E1F1CCA492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25" creationId="{D5C50A3F-8909-AD59-5267-122C6C341B23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7" creationId="{52AE4F32-8162-6C28-D6F9-E63B01D62885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3" creationId="{EACB79EB-BFB2-0B40-7739-6547AAA74FD2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5" creationId="{0EAF372D-DC7A-D337-0913-EC1246810368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1385B33-9039-43A0-AAB0-1ADE216F984F}"/>
    <pc:docChg chg="custSel addSld modSld">
      <pc:chgData name="代數白痴 顧" userId="316db6a4f7ef8138" providerId="LiveId" clId="{31385B33-9039-43A0-AAB0-1ADE216F984F}" dt="2023-11-02T06:16:45.370" v="5093" actId="20577"/>
      <pc:docMkLst>
        <pc:docMk/>
      </pc:docMkLst>
      <pc:sldChg chg="addSp delSp modSp mod modTransition delAnim modAnim modNotesTx">
        <pc:chgData name="代數白痴 顧" userId="316db6a4f7ef8138" providerId="LiveId" clId="{31385B33-9039-43A0-AAB0-1ADE216F984F}" dt="2023-11-02T06:16:45.370" v="5093" actId="20577"/>
        <pc:sldMkLst>
          <pc:docMk/>
          <pc:sldMk cId="2267038628" sldId="392"/>
        </pc:sldMkLst>
        <pc:spChg chg="add mod">
          <ac:chgData name="代數白痴 顧" userId="316db6a4f7ef8138" providerId="LiveId" clId="{31385B33-9039-43A0-AAB0-1ADE216F984F}" dt="2023-11-02T05:28:13.303" v="703" actId="20577"/>
          <ac:spMkLst>
            <pc:docMk/>
            <pc:sldMk cId="2267038628" sldId="392"/>
            <ac:spMk id="2" creationId="{6BC152C1-428D-4208-384C-B2724DDFDAF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2" creationId="{510FB948-53D0-3010-CEEA-D927689519C2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3" creationId="{8BBBAF66-67AE-D610-9DC5-207AC441F356}"/>
          </ac:spMkLst>
        </pc:spChg>
        <pc:spChg chg="del mod topLvl">
          <ac:chgData name="代數白痴 顧" userId="316db6a4f7ef8138" providerId="LiveId" clId="{31385B33-9039-43A0-AAB0-1ADE216F984F}" dt="2023-11-02T05:30:07.785" v="729" actId="478"/>
          <ac:spMkLst>
            <pc:docMk/>
            <pc:sldMk cId="2267038628" sldId="392"/>
            <ac:spMk id="14" creationId="{C043EF98-11FE-B4D8-260C-131752154F81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5" creationId="{43160A7A-3A81-23AE-A25B-21871CF89BDE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6" creationId="{BA5B5DC9-C08B-9B23-A5E4-CA75674BDDBB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7" creationId="{CC97547E-EBDB-20DA-F8A7-0E5A6AB451A8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8" creationId="{7A21115F-987D-5DF9-8EF9-EA76321385F8}"/>
          </ac:spMkLst>
        </pc:spChg>
        <pc:spChg chg="add del mod">
          <ac:chgData name="代數白痴 顧" userId="316db6a4f7ef8138" providerId="LiveId" clId="{31385B33-9039-43A0-AAB0-1ADE216F984F}" dt="2023-11-02T04:55:52.102" v="472" actId="478"/>
          <ac:spMkLst>
            <pc:docMk/>
            <pc:sldMk cId="2267038628" sldId="392"/>
            <ac:spMk id="19" creationId="{C4A3E800-31C3-B3F0-AA32-8FD0E2753549}"/>
          </ac:spMkLst>
        </pc:spChg>
        <pc:spChg chg="mod">
          <ac:chgData name="代數白痴 顧" userId="316db6a4f7ef8138" providerId="LiveId" clId="{31385B33-9039-43A0-AAB0-1ADE216F984F}" dt="2023-11-02T05:52:30.138" v="3565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31385B33-9039-43A0-AAB0-1ADE216F984F}" dt="2023-11-02T05:00:14.538" v="518" actId="1035"/>
          <ac:spMkLst>
            <pc:docMk/>
            <pc:sldMk cId="2267038628" sldId="392"/>
            <ac:spMk id="61" creationId="{40D08769-339C-6C41-5594-6514C0FC2A5B}"/>
          </ac:spMkLst>
        </pc:spChg>
        <pc:spChg chg="add mod">
          <ac:chgData name="代數白痴 顧" userId="316db6a4f7ef8138" providerId="LiveId" clId="{31385B33-9039-43A0-AAB0-1ADE216F984F}" dt="2023-11-02T05:00:22.440" v="526" actId="1038"/>
          <ac:spMkLst>
            <pc:docMk/>
            <pc:sldMk cId="2267038628" sldId="392"/>
            <ac:spMk id="62" creationId="{1F9A51E8-B7D7-B127-9C10-731CE7075230}"/>
          </ac:spMkLst>
        </pc:spChg>
        <pc:spChg chg="add mod">
          <ac:chgData name="代數白痴 顧" userId="316db6a4f7ef8138" providerId="LiveId" clId="{31385B33-9039-43A0-AAB0-1ADE216F984F}" dt="2023-11-02T05:00:29.077" v="529" actId="1076"/>
          <ac:spMkLst>
            <pc:docMk/>
            <pc:sldMk cId="2267038628" sldId="392"/>
            <ac:spMk id="63" creationId="{EC72798D-1276-C463-F0A6-35D306485FF4}"/>
          </ac:spMkLst>
        </pc:spChg>
        <pc:spChg chg="add mod">
          <ac:chgData name="代數白痴 顧" userId="316db6a4f7ef8138" providerId="LiveId" clId="{31385B33-9039-43A0-AAB0-1ADE216F984F}" dt="2023-11-02T05:00:53.086" v="532" actId="1076"/>
          <ac:spMkLst>
            <pc:docMk/>
            <pc:sldMk cId="2267038628" sldId="392"/>
            <ac:spMk id="64" creationId="{3F58F069-2212-5D5E-1ABF-286E55ABB4DD}"/>
          </ac:spMkLst>
        </pc:spChg>
        <pc:spChg chg="add mod">
          <ac:chgData name="代數白痴 顧" userId="316db6a4f7ef8138" providerId="LiveId" clId="{31385B33-9039-43A0-AAB0-1ADE216F984F}" dt="2023-11-02T05:00:56.526" v="533" actId="1076"/>
          <ac:spMkLst>
            <pc:docMk/>
            <pc:sldMk cId="2267038628" sldId="392"/>
            <ac:spMk id="65" creationId="{0A00D1B6-7752-F48D-FB57-8117B64DBCE5}"/>
          </ac:spMkLst>
        </pc:spChg>
        <pc:spChg chg="add mod">
          <ac:chgData name="代數白痴 顧" userId="316db6a4f7ef8138" providerId="LiveId" clId="{31385B33-9039-43A0-AAB0-1ADE216F984F}" dt="2023-11-02T05:00:59.182" v="534" actId="1076"/>
          <ac:spMkLst>
            <pc:docMk/>
            <pc:sldMk cId="2267038628" sldId="392"/>
            <ac:spMk id="66" creationId="{081D9623-F374-D7BF-0D3D-ABB6B5DEEB5E}"/>
          </ac:spMkLst>
        </pc:spChg>
        <pc:spChg chg="add mod">
          <ac:chgData name="代數白痴 顧" userId="316db6a4f7ef8138" providerId="LiveId" clId="{31385B33-9039-43A0-AAB0-1ADE216F984F}" dt="2023-11-02T05:01:02.069" v="535" actId="1076"/>
          <ac:spMkLst>
            <pc:docMk/>
            <pc:sldMk cId="2267038628" sldId="392"/>
            <ac:spMk id="67" creationId="{074C9C3C-5A24-C9BE-767D-CAFDC089E260}"/>
          </ac:spMkLst>
        </pc:spChg>
        <pc:spChg chg="add mod">
          <ac:chgData name="代數白痴 顧" userId="316db6a4f7ef8138" providerId="LiveId" clId="{31385B33-9039-43A0-AAB0-1ADE216F984F}" dt="2023-11-02T05:01:09.789" v="539" actId="1076"/>
          <ac:spMkLst>
            <pc:docMk/>
            <pc:sldMk cId="2267038628" sldId="392"/>
            <ac:spMk id="68" creationId="{FE919956-DB78-24FC-2CCB-66070617397C}"/>
          </ac:spMkLst>
        </pc:spChg>
        <pc:spChg chg="add mod">
          <ac:chgData name="代數白痴 顧" userId="316db6a4f7ef8138" providerId="LiveId" clId="{31385B33-9039-43A0-AAB0-1ADE216F984F}" dt="2023-11-02T05:01:26.327" v="544" actId="1076"/>
          <ac:spMkLst>
            <pc:docMk/>
            <pc:sldMk cId="2267038628" sldId="392"/>
            <ac:spMk id="69" creationId="{816C0723-76B3-B374-8E79-BC762AB8A11C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2" creationId="{1473A7C1-9E39-1C56-C324-8A25DE3ABC9F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5" creationId="{5D0D23E2-02EC-7AE0-956E-E99AE7AEC510}"/>
          </ac:spMkLst>
        </pc:spChg>
        <pc:spChg chg="mod topLvl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78" creationId="{E603C271-877E-20E9-0731-756F274F7C6D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1" creationId="{898F8BD6-F023-245B-4A52-BC7631ACA25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2" creationId="{E45D49C7-B6D4-711F-7ACA-EAE85A280478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3" creationId="{7231F015-FCCE-2AEF-9E8A-B56F5CE64B8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90" creationId="{F7EE09D7-9AEE-E76D-3EF8-29DCC0BC3072}"/>
          </ac:spMkLst>
        </pc:spChg>
        <pc:spChg chg="add mod ord">
          <ac:chgData name="代數白痴 顧" userId="316db6a4f7ef8138" providerId="LiveId" clId="{31385B33-9039-43A0-AAB0-1ADE216F984F}" dt="2023-11-02T06:03:13.689" v="3832" actId="167"/>
          <ac:spMkLst>
            <pc:docMk/>
            <pc:sldMk cId="2267038628" sldId="392"/>
            <ac:spMk id="92" creationId="{E1EEE5B3-1B67-F329-99DA-5087D543F169}"/>
          </ac:spMkLst>
        </pc:spChg>
        <pc:spChg chg="add mod ord">
          <ac:chgData name="代數白痴 顧" userId="316db6a4f7ef8138" providerId="LiveId" clId="{31385B33-9039-43A0-AAB0-1ADE216F984F}" dt="2023-11-02T06:03:39.358" v="3837" actId="167"/>
          <ac:spMkLst>
            <pc:docMk/>
            <pc:sldMk cId="2267038628" sldId="392"/>
            <ac:spMk id="93" creationId="{6A250D91-C260-FFC3-D706-F13341E844A1}"/>
          </ac:spMkLst>
        </pc:spChg>
        <pc:grpChg chg="add del mod">
          <ac:chgData name="代數白痴 顧" userId="316db6a4f7ef8138" providerId="LiveId" clId="{31385B33-9039-43A0-AAB0-1ADE216F984F}" dt="2023-11-02T05:25:10.141" v="546" actId="165"/>
          <ac:grpSpMkLst>
            <pc:docMk/>
            <pc:sldMk cId="2267038628" sldId="392"/>
            <ac:grpSpMk id="3" creationId="{AB24B9BC-086E-690E-86B6-3B88CCB21B14}"/>
          </ac:grpSpMkLst>
        </pc:grpChg>
        <pc:grpChg chg="add mod">
          <ac:chgData name="代數白痴 顧" userId="316db6a4f7ef8138" providerId="LiveId" clId="{31385B33-9039-43A0-AAB0-1ADE216F984F}" dt="2023-11-02T05:30:16.298" v="732" actId="164"/>
          <ac:grpSpMkLst>
            <pc:docMk/>
            <pc:sldMk cId="2267038628" sldId="392"/>
            <ac:grpSpMk id="76" creationId="{07B858EA-4913-06C0-D666-493784990399}"/>
          </ac:grpSpMkLst>
        </pc:grpChg>
        <pc:grpChg chg="add del mod">
          <ac:chgData name="代數白痴 顧" userId="316db6a4f7ef8138" providerId="LiveId" clId="{31385B33-9039-43A0-AAB0-1ADE216F984F}" dt="2023-11-02T05:52:49.856" v="3570" actId="478"/>
          <ac:grpSpMkLst>
            <pc:docMk/>
            <pc:sldMk cId="2267038628" sldId="392"/>
            <ac:grpSpMk id="77" creationId="{412044C0-AC88-CB0E-B32D-A9628E529AEC}"/>
          </ac:grpSpMkLst>
        </pc:grpChg>
        <pc:grpChg chg="add mod">
          <ac:chgData name="代數白痴 顧" userId="316db6a4f7ef8138" providerId="LiveId" clId="{31385B33-9039-43A0-AAB0-1ADE216F984F}" dt="2023-11-02T06:02:09.238" v="3821" actId="1076"/>
          <ac:grpSpMkLst>
            <pc:docMk/>
            <pc:sldMk cId="2267038628" sldId="392"/>
            <ac:grpSpMk id="91" creationId="{03B1EE68-18DA-5E8E-B586-4686A6B6015D}"/>
          </ac:grpSpMkLst>
        </pc:grpChg>
        <pc:picChg chg="add del mod">
          <ac:chgData name="代數白痴 顧" userId="316db6a4f7ef8138" providerId="LiveId" clId="{31385B33-9039-43A0-AAB0-1ADE216F984F}" dt="2023-11-02T05:01:44.947" v="545" actId="478"/>
          <ac:picMkLst>
            <pc:docMk/>
            <pc:sldMk cId="2267038628" sldId="392"/>
            <ac:picMk id="4" creationId="{D91B20E7-D911-16BC-1BE7-F99AEB659DAF}"/>
          </ac:picMkLst>
        </pc:picChg>
        <pc:picChg chg="del">
          <ac:chgData name="代數白痴 顧" userId="316db6a4f7ef8138" providerId="LiveId" clId="{31385B33-9039-43A0-AAB0-1ADE216F984F}" dt="2023-11-01T23:43:47.931" v="3" actId="478"/>
          <ac:picMkLst>
            <pc:docMk/>
            <pc:sldMk cId="2267038628" sldId="392"/>
            <ac:picMk id="6" creationId="{E8B4CE5D-11C0-1F44-5CCD-3AF0F2C66663}"/>
          </ac:picMkLst>
        </pc:picChg>
        <pc:picChg chg="add del mod">
          <ac:chgData name="代數白痴 顧" userId="316db6a4f7ef8138" providerId="LiveId" clId="{31385B33-9039-43A0-AAB0-1ADE216F984F}" dt="2023-11-02T05:30:08.383" v="731" actId="478"/>
          <ac:picMkLst>
            <pc:docMk/>
            <pc:sldMk cId="2267038628" sldId="392"/>
            <ac:picMk id="71" creationId="{E1647F34-A060-E614-09E0-72ADA7B8A357}"/>
          </ac:picMkLst>
        </pc:picChg>
        <pc:cxnChg chg="del mod topLvl">
          <ac:chgData name="代數白痴 顧" userId="316db6a4f7ef8138" providerId="LiveId" clId="{31385B33-9039-43A0-AAB0-1ADE216F984F}" dt="2023-11-02T05:26:11.090" v="652" actId="478"/>
          <ac:cxnSpMkLst>
            <pc:docMk/>
            <pc:sldMk cId="2267038628" sldId="392"/>
            <ac:cxnSpMk id="5" creationId="{2B623643-4132-729B-2714-5F3ABEEAADDC}"/>
          </ac:cxnSpMkLst>
        </pc:cxnChg>
        <pc:cxnChg chg="mod topLvl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" creationId="{0D00D43E-C49A-7292-EE19-2201B70E1657}"/>
          </ac:cxnSpMkLst>
        </pc:cxnChg>
        <pc:cxnChg chg="add mod">
          <ac:chgData name="代數白痴 顧" userId="316db6a4f7ef8138" providerId="LiveId" clId="{31385B33-9039-43A0-AAB0-1ADE216F984F}" dt="2023-11-02T04:57:55.822" v="490" actId="14100"/>
          <ac:cxnSpMkLst>
            <pc:docMk/>
            <pc:sldMk cId="2267038628" sldId="392"/>
            <ac:cxnSpMk id="21" creationId="{53802914-879B-7558-4BC8-78BC44AE7938}"/>
          </ac:cxnSpMkLst>
        </pc:cxnChg>
        <pc:cxnChg chg="add mod">
          <ac:chgData name="代數白痴 顧" userId="316db6a4f7ef8138" providerId="LiveId" clId="{31385B33-9039-43A0-AAB0-1ADE216F984F}" dt="2023-11-02T04:55:52.102" v="472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31385B33-9039-43A0-AAB0-1ADE216F984F}" dt="2023-11-02T04:56:43.086" v="480" actId="14100"/>
          <ac:cxnSpMkLst>
            <pc:docMk/>
            <pc:sldMk cId="2267038628" sldId="392"/>
            <ac:cxnSpMk id="26" creationId="{E4D7EEBD-2139-766B-0D67-69FB241AFEED}"/>
          </ac:cxnSpMkLst>
        </pc:cxnChg>
        <pc:cxnChg chg="add del mod">
          <ac:chgData name="代數白痴 顧" userId="316db6a4f7ef8138" providerId="LiveId" clId="{31385B33-9039-43A0-AAB0-1ADE216F984F}" dt="2023-11-02T04:56:16.979" v="476" actId="478"/>
          <ac:cxnSpMkLst>
            <pc:docMk/>
            <pc:sldMk cId="2267038628" sldId="392"/>
            <ac:cxnSpMk id="28" creationId="{CDCD03F2-7D47-0344-5F08-2B5D35E7F596}"/>
          </ac:cxnSpMkLst>
        </pc:cxnChg>
        <pc:cxnChg chg="add">
          <ac:chgData name="代數白痴 顧" userId="316db6a4f7ef8138" providerId="LiveId" clId="{31385B33-9039-43A0-AAB0-1ADE216F984F}" dt="2023-11-02T04:56:52.841" v="481" actId="11529"/>
          <ac:cxnSpMkLst>
            <pc:docMk/>
            <pc:sldMk cId="2267038628" sldId="392"/>
            <ac:cxnSpMk id="36" creationId="{3D3E899D-4816-9BA9-BF99-59BD7083C4EA}"/>
          </ac:cxnSpMkLst>
        </pc:cxnChg>
        <pc:cxnChg chg="add">
          <ac:chgData name="代數白痴 顧" userId="316db6a4f7ef8138" providerId="LiveId" clId="{31385B33-9039-43A0-AAB0-1ADE216F984F}" dt="2023-11-02T04:57:02.669" v="482" actId="11529"/>
          <ac:cxnSpMkLst>
            <pc:docMk/>
            <pc:sldMk cId="2267038628" sldId="392"/>
            <ac:cxnSpMk id="38" creationId="{F7AD6108-F726-9CBC-4AE8-1EF0DBABACF6}"/>
          </ac:cxnSpMkLst>
        </pc:cxnChg>
        <pc:cxnChg chg="add">
          <ac:chgData name="代數白痴 顧" userId="316db6a4f7ef8138" providerId="LiveId" clId="{31385B33-9039-43A0-AAB0-1ADE216F984F}" dt="2023-11-02T04:57:09.719" v="483" actId="11529"/>
          <ac:cxnSpMkLst>
            <pc:docMk/>
            <pc:sldMk cId="2267038628" sldId="392"/>
            <ac:cxnSpMk id="40" creationId="{465C1A9D-4AB2-CD92-C3A8-E7A1F4A942B4}"/>
          </ac:cxnSpMkLst>
        </pc:cxnChg>
        <pc:cxnChg chg="add">
          <ac:chgData name="代數白痴 顧" userId="316db6a4f7ef8138" providerId="LiveId" clId="{31385B33-9039-43A0-AAB0-1ADE216F984F}" dt="2023-11-02T04:57:19.703" v="484" actId="11529"/>
          <ac:cxnSpMkLst>
            <pc:docMk/>
            <pc:sldMk cId="2267038628" sldId="392"/>
            <ac:cxnSpMk id="42" creationId="{7D284BA8-E49F-B23B-7334-3B757FF91E25}"/>
          </ac:cxnSpMkLst>
        </pc:cxnChg>
        <pc:cxnChg chg="add">
          <ac:chgData name="代數白痴 顧" userId="316db6a4f7ef8138" providerId="LiveId" clId="{31385B33-9039-43A0-AAB0-1ADE216F984F}" dt="2023-11-02T04:57:32.671" v="485" actId="11529"/>
          <ac:cxnSpMkLst>
            <pc:docMk/>
            <pc:sldMk cId="2267038628" sldId="392"/>
            <ac:cxnSpMk id="44" creationId="{88865717-5A98-4E79-6798-7D2EE23D2F6B}"/>
          </ac:cxnSpMkLst>
        </pc:cxnChg>
        <pc:cxnChg chg="add mod">
          <ac:chgData name="代數白痴 顧" userId="316db6a4f7ef8138" providerId="LiveId" clId="{31385B33-9039-43A0-AAB0-1ADE216F984F}" dt="2023-11-02T04:58:19.516" v="493" actId="692"/>
          <ac:cxnSpMkLst>
            <pc:docMk/>
            <pc:sldMk cId="2267038628" sldId="392"/>
            <ac:cxnSpMk id="48" creationId="{D2EE547D-E0C5-B21C-9664-E1CD21078921}"/>
          </ac:cxnSpMkLst>
        </pc:cxnChg>
        <pc:cxnChg chg="add mod">
          <ac:chgData name="代數白痴 顧" userId="316db6a4f7ef8138" providerId="LiveId" clId="{31385B33-9039-43A0-AAB0-1ADE216F984F}" dt="2023-11-02T04:58:40.938" v="497" actId="692"/>
          <ac:cxnSpMkLst>
            <pc:docMk/>
            <pc:sldMk cId="2267038628" sldId="392"/>
            <ac:cxnSpMk id="50" creationId="{5495CD0C-BCA9-D65D-2368-C1B9402E67BF}"/>
          </ac:cxnSpMkLst>
        </pc:cxnChg>
        <pc:cxnChg chg="add mod">
          <ac:chgData name="代數白痴 顧" userId="316db6a4f7ef8138" providerId="LiveId" clId="{31385B33-9039-43A0-AAB0-1ADE216F984F}" dt="2023-11-02T04:58:56.613" v="500" actId="692"/>
          <ac:cxnSpMkLst>
            <pc:docMk/>
            <pc:sldMk cId="2267038628" sldId="392"/>
            <ac:cxnSpMk id="53" creationId="{8B265833-6555-9A98-9DC0-896AB7543346}"/>
          </ac:cxnSpMkLst>
        </pc:cxnChg>
        <pc:cxnChg chg="add mod">
          <ac:chgData name="代數白痴 顧" userId="316db6a4f7ef8138" providerId="LiveId" clId="{31385B33-9039-43A0-AAB0-1ADE216F984F}" dt="2023-11-02T04:59:19.141" v="504" actId="692"/>
          <ac:cxnSpMkLst>
            <pc:docMk/>
            <pc:sldMk cId="2267038628" sldId="392"/>
            <ac:cxnSpMk id="55" creationId="{66A7AE79-969C-B29E-54DE-EB4DFDD7EA1A}"/>
          </ac:cxnSpMkLst>
        </pc:cxnChg>
        <pc:cxnChg chg="add mod">
          <ac:chgData name="代數白痴 顧" userId="316db6a4f7ef8138" providerId="LiveId" clId="{31385B33-9039-43A0-AAB0-1ADE216F984F}" dt="2023-11-02T04:59:34.074" v="507" actId="692"/>
          <ac:cxnSpMkLst>
            <pc:docMk/>
            <pc:sldMk cId="2267038628" sldId="392"/>
            <ac:cxnSpMk id="58" creationId="{7F602F9F-03FC-636E-88D9-79BD3CA9D175}"/>
          </ac:cxnSpMkLst>
        </pc:cxnChg>
        <pc:cxnChg chg="add mod">
          <ac:chgData name="代數白痴 顧" userId="316db6a4f7ef8138" providerId="LiveId" clId="{31385B33-9039-43A0-AAB0-1ADE216F984F}" dt="2023-11-02T04:59:51.333" v="510" actId="692"/>
          <ac:cxnSpMkLst>
            <pc:docMk/>
            <pc:sldMk cId="2267038628" sldId="392"/>
            <ac:cxnSpMk id="60" creationId="{B15DB53E-15D6-CDCF-FBE0-5070BDB07A16}"/>
          </ac:cxnSpMkLst>
        </pc:cxnChg>
        <pc:cxnChg chg="add mod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4" creationId="{33CAB680-F6D5-DC81-F490-8A52B37E4588}"/>
          </ac:cxnSpMkLst>
        </pc:cxnChg>
        <pc:cxnChg chg="del mod">
          <ac:chgData name="代數白痴 顧" userId="316db6a4f7ef8138" providerId="LiveId" clId="{31385B33-9039-43A0-AAB0-1ADE216F984F}" dt="2023-11-02T05:52:46.653" v="3568" actId="478"/>
          <ac:cxnSpMkLst>
            <pc:docMk/>
            <pc:sldMk cId="2267038628" sldId="392"/>
            <ac:cxnSpMk id="79" creationId="{5250C1AC-C0D3-C816-F52E-FBB866FB0E25}"/>
          </ac:cxnSpMkLst>
        </pc:cxnChg>
        <pc:cxnChg chg="del mod topLvl">
          <ac:chgData name="代數白痴 顧" userId="316db6a4f7ef8138" providerId="LiveId" clId="{31385B33-9039-43A0-AAB0-1ADE216F984F}" dt="2023-11-02T05:52:49.856" v="3570" actId="478"/>
          <ac:cxnSpMkLst>
            <pc:docMk/>
            <pc:sldMk cId="2267038628" sldId="392"/>
            <ac:cxnSpMk id="80" creationId="{43172F9E-B8B5-C9FE-C1AF-95CC9FED06E6}"/>
          </ac:cxnSpMkLst>
        </pc:cxnChg>
        <pc:cxnChg chg="add del mod">
          <ac:chgData name="代數白痴 顧" userId="316db6a4f7ef8138" providerId="LiveId" clId="{31385B33-9039-43A0-AAB0-1ADE216F984F}" dt="2023-11-02T05:59:42.284" v="3737" actId="478"/>
          <ac:cxnSpMkLst>
            <pc:docMk/>
            <pc:sldMk cId="2267038628" sldId="392"/>
            <ac:cxnSpMk id="85" creationId="{5906CBA4-F29A-91A1-33A7-FB0A5380BA6C}"/>
          </ac:cxnSpMkLst>
        </pc:cxnChg>
        <pc:cxnChg chg="add del mod">
          <ac:chgData name="代數白痴 顧" userId="316db6a4f7ef8138" providerId="LiveId" clId="{31385B33-9039-43A0-AAB0-1ADE216F984F}" dt="2023-11-02T05:59:43.870" v="3738" actId="478"/>
          <ac:cxnSpMkLst>
            <pc:docMk/>
            <pc:sldMk cId="2267038628" sldId="392"/>
            <ac:cxnSpMk id="87" creationId="{AB8EE2A3-5339-F01A-3E9F-4202BC25C676}"/>
          </ac:cxnSpMkLst>
        </pc:cxnChg>
      </pc:sldChg>
      <pc:sldChg chg="delSp mod modTransition">
        <pc:chgData name="代數白痴 顧" userId="316db6a4f7ef8138" providerId="LiveId" clId="{31385B33-9039-43A0-AAB0-1ADE216F984F}" dt="2023-11-01T23:50:13.082" v="455"/>
        <pc:sldMkLst>
          <pc:docMk/>
          <pc:sldMk cId="744568522" sldId="393"/>
        </pc:sldMkLst>
        <pc:picChg chg="del">
          <ac:chgData name="代數白痴 顧" userId="316db6a4f7ef8138" providerId="LiveId" clId="{31385B33-9039-43A0-AAB0-1ADE216F984F}" dt="2023-11-01T23:43:45.034" v="1" actId="478"/>
          <ac:picMkLst>
            <pc:docMk/>
            <pc:sldMk cId="744568522" sldId="393"/>
            <ac:picMk id="3" creationId="{FA9F684A-02A3-EBC4-F980-9FD630A5C9E8}"/>
          </ac:picMkLst>
        </pc:picChg>
        <pc:picChg chg="del">
          <ac:chgData name="代數白痴 顧" userId="316db6a4f7ef8138" providerId="LiveId" clId="{31385B33-9039-43A0-AAB0-1ADE216F984F}" dt="2023-11-01T23:43:46.069" v="2" actId="478"/>
          <ac:picMkLst>
            <pc:docMk/>
            <pc:sldMk cId="744568522" sldId="393"/>
            <ac:picMk id="5" creationId="{9628855E-AB87-C247-815C-E0D08849315A}"/>
          </ac:picMkLst>
        </pc:picChg>
        <pc:inkChg chg="del">
          <ac:chgData name="代數白痴 顧" userId="316db6a4f7ef8138" providerId="LiveId" clId="{31385B33-9039-43A0-AAB0-1ADE216F984F}" dt="2023-11-01T23:43:43.760" v="0" actId="478"/>
          <ac:inkMkLst>
            <pc:docMk/>
            <pc:sldMk cId="744568522" sldId="393"/>
            <ac:inkMk id="8" creationId="{E40BE09A-9C48-C8FB-41D8-0AA7225162D1}"/>
          </ac:inkMkLst>
        </pc:inkChg>
      </pc:sldChg>
      <pc:sldChg chg="add modTransition">
        <pc:chgData name="代數白痴 顧" userId="316db6a4f7ef8138" providerId="LiveId" clId="{31385B33-9039-43A0-AAB0-1ADE216F984F}" dt="2023-11-01T23:50:13.081" v="454"/>
        <pc:sldMkLst>
          <pc:docMk/>
          <pc:sldMk cId="581641856" sldId="394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0T00:37:00.01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18672 7722 856 0,'0'0'0'0,"0"0"318"0,0 0-207 15,0 0 22-15,-6 33-25 16,6-17-16-16,0-3-19 0,6 0-25 15,3 0-21-15,1-4-2 0,-2-3 3 16,9-5-9-16,-5-1 8 0,1-2-1 16,1-7-7-16,-4-3-5 15,5-2 4-15,-1-4-12 0,1 2-5 16,-5-1 9-16,-2 3-12 0,1 5-1 16,3 0 6-16,-6 9-2 0,5 0-8 15,-3 5 10-15,-2 5-4 0,4 5 2 16,-3 1 15-16,1-1-8 0,2 0-2 15,-6-5 9-15,5 0-11 16,1-2 3-16,-2-4 2 0,7-1-6 16,-7-3-3-16,6 0 0 0,-3-2 9 15,1-2-9-15,-2 0 0 0,3 3 7 16,-3-2-12-16,5 3 10 0,-3 0-6 16,-2 0-3-16,3 0 7 0,1 0-6 15,3 0-16-15,1-12-6 16,5-6-34-16,4-9-114 0,-2-5-156 15,0-4-356-15</inkml:trace>
  <inkml:trace contextRef="#ctx0" brushRef="#br0" timeOffset="6120.09">4858 7689 553 0,'0'0'0'15,"0"0"253"-15,0 0-148 0,0 0-1 16,0 0-37-16,0 0-22 0,0 0-21 15,0 0-9-15,-2-19 3 16,2 19-7-16,0 0 9 0,0 0 3 16,0 0 7-16,0-2 10 0,0 2 7 15,0 0-3-15,0 0 5 0,0 0 1 16,0 0-1-16,0 0 5 0,0 0-6 16,0 0-4-16,0 0-4 0,0 0-3 15,0 0-12-15,0 0 4 16,0 2-3-16,0-2-9 0,0 0 5 15,0 0-3-15,0 0-9 0,0 0 7 16,0 0-3-16,0 0-10 0,0 0 10 16,0 0-2-16,0 0-3 15,0 0 7-15,0 0-3 0,0 0-12 16,0 0 11-16,0 0-2 0,0 0-9 16,0 0 5-16,0 0-6 0,0 0 0 15,0 0 0-15,-2 0 0 0,2 0 0 16,0 6 0-16,0 3 0 0,0 3 0 15,0-1 0-15,0 4 0 0,0 0 0 16,0 1 0-16,0 1 0 16,2-3 0-16,-2 4 0 0,0-3 0 15,2 2 0-15,0 1 0 0,-2-3 0 16,0 3 0-16,4 0 0 0,-2-2 0 16,0-1 0-16,-2-1 0 0,4-5 0 15,-2 1 0-15,0-3 0 16,0-1 0-16,-2-1 0 0,0-3 0 15,0 0 0-15,2 0 0 0,-2-2 0 16,0 0 0-16,3 0 0 0,-3 0 0 16,0 0 0-16,0 0 0 0,0 0 0 15,0 0 0-15,0 0 0 16,0-2 0-16,0 0 0 0,2-1-81 16,2 0-13-16,2 0-70 0,-2-1-110 15,-2 4-45-15,-2 6-214 0</inkml:trace>
  <inkml:trace contextRef="#ctx0" brushRef="#br0" timeOffset="9016.62">5852 8695 109 0,'0'0'0'0,"0"0"15"15,0 0-14-15,0 0 2 0,0 0 5 16,0 0 1-16,0 0-4 0,0 0-3 15,0 0-1-15,0 0 0 16,0 0-1-16,-2 0 0 0,2 0 0 16,0 0 2-16,0 0-2 0,0 0 5 15,0 0-2-15,0 0 0 0,0 0 3 16,0 0-1-16,0 0 0 0,0 0-1 16,0 0-3-16,0 0-1 0,2 0 0 15,-2 0-12-15,0 0-1 16,0-1 4-16,0 1 0 0,0-1-5 15,0 0-2-15,0 1-4 0,0-2 10 16,0 1-18-16</inkml:trace>
  <inkml:trace contextRef="#ctx0" brushRef="#br0" timeOffset="10373.16">6596 7622 228 0,'0'0'0'0,"0"0"203"0,0 0-118 16,0 0-3-16,0 0 13 15,0 0-11-15,0 0-13 0,0 0 11 16,-10-16-19-16,8 12 1 0,2 1-9 16,0 3-13-16,0-2 0 0,0 2 5 15,0 0-5-15,0 0-1 0,0 0-4 16,0 0-6-16,0 0 8 0,0 0 10 15,0 0-5-15,0 0 8 16,0 0 4-16,0 0-14 0,0 0 4 16,0 2-5-16,0-2-11 0,0 1-1 15,0 2-5-15,0-1-4 0,0 1 0 16,2 2-11-16,2-2-1 0,-2 2 0 16,0-1-3-16,2 3 0 15,-2 0 7-15,0 2-5 0,3 0 0 16,-3 1 4-16,2-2-3 0,-2 2-2 15,0-2 3-15,0 1-3 0,2 0-1 16,0 0 3-16,4-1-6 0,-1 2 5 16,-3-5-1-16,0 5-2 15,4-2 0-15,-2 3 3 0,1-2-5 16,-5-1 0-16,8-1 4 0,-6 0-6 16,2 0 0-16,1 0 7 0,-1-3-7 15,-2 1 0-15,-2-1 0 0,4 2 0 16,2 1 0-16,-6-3 0 0,5 3 0 15,-3-1 0-15,2-2 0 16,2 3 0-16,-4-1 0 0,-2-3 0 16,5 3 0-16,-1 0 0 0,-2-1 0 15,0-1 0-15,0-1 0 0,5 1 0 16,-5-1 0-16,2 2 0 0,0 0 0 16,0 1 0-16,0-2 0 0,-1-1 0 15,-1-1 0-15,4 0 0 16,-2 0 0-16,-2 0 0 0,1 0 0 15,3 0 0-15,-6-1 0 0,2 2 0 16,-4-3 0-16,2 1 0 0,-2 0 0 16,0-1 0-16,2 0 0 15,-2 0 0-15,0 0 0 0,0 0 0 0,0-1 0 16,0-1 0-16,-6-3-78 16,4-1-17-16,0 3-42 0,-4 1-133 15,4 2-63-15,-3 0-411 0</inkml:trace>
  <inkml:trace contextRef="#ctx0" brushRef="#br0" timeOffset="11172.1">6381 8018 455 0,'0'0'0'16,"0"0"174"-16,0 0-88 0,0 0-12 15,0 0-13-15,0 0 4 16,0 0-20-16,0 0-6 0,0 0-8 16,-25-19-10-16,25 17 0 0,0 1 10 15,-2 0 6-15,2-1 22 0,0 2 9 16,-2 0 1-16,2 0-1 0,0 0 15 15,0 0-15-15,0 0 13 16,0 0-11-16,-2 0-20 0,2 0 3 16,0 0-4-16,0 0-14 0,0 0-8 15,0 0-7-15,0 0-6 0,0 0-2 16,0 0-5-16,0 0 1 0,2 5-2 16,7 0 7-16,1 0-1 0,0 3 1 15,5 0-3-15,-1 2 2 16,1-1-12-16,3 2 0 0,1-2 0 15,-1 4 0-15,1-3 0 0,-5-2 0 16,5 1 0-16,-2-4 0 0,-5 1 0 16,0 0 0-16,-5-4 0 0,3 1 0 15,-4 2 0-15,-2-3 0 16,-2 0 0-16,0-1 0 0,3 0 0 16,-1 1 0-16,-4-2 0 0,0 0 0 15,0 0 0-15,0 0 0 0,0 0 0 16,0 0 0-16,-4-5 0 0,-1 1 0 15,1-2-77-15,0-2 21 0,-2 1-67 16,-2 2-11-16,4-1-33 16,-1 1-26-16,1 1-10 0,-4-1-48 15,2 0-137-15</inkml:trace>
  <inkml:trace contextRef="#ctx0" brushRef="#br0" timeOffset="11818.79">6487 7932 512 0,'0'0'0'0,"0"0"226"0,0 0-138 16,0 0 4-16,0 0-13 0,0 0-18 16,0 0-16-16,0 0 2 0,0 0 9 15,0-10-13-15,0 10 6 0,0 0 9 16,0-1-13-16,0 0 3 0,0 1-1 15,0 0-5-15,0-1 0 16,0 0 7-16,0 0-17 0,0 0-1 16,0 1-6-16,0-1-7 0,0 1-1 15,0 0-2-15,-2 0 0 0,2 0 1 16,-3 0 4-16,3-1-3 0,0 1 3 16,-2 0-1-16,2 0-4 0,0 0 1 15,0 0-1-15,0 0-2 16,0 0 2-16,-2 0 0 0,2 0-1 15,0 0 1-15,0 0-3 0,0 0-4 16,0 0 2-16,0 0-6 0,0 0-1 16,-2 0 3-16,-2 0-5 0,2 0 0 15,2 0 4-15,-2 1-3 0,2-1 1 16,-2 1-3-16,0 1 0 16,2 1 0-16,0 2 0 0,0 1 0 15,-2 0 0-15,-2 2 0 0,2 2 0 16,0 3 0-16,-5 4 0 0,5 1 0 15,0 4 0-15,0 2 0 0,2 0 0 16,-4 1 0-16,0 1 0 16,0-2 0-16,0 1 0 0,2-6 0 15,2-2 0-15,0-3 0 0,0-2 0 16,0-1 0-16,0-4 0 0,0-3 0 16,0 1 0-16,0-4 0 15,0-1 0-15,0 1 0 0,0-1 0 0,0 0 0 16,0 0 0-16,0 0 0 15,0 0 0-15,0 0 0 0,0 0 0 16,0-2 0-16,0-3 0 0,0 0 0 16,0 0-59-16,2 0-19 15,6 2-41-15,-2 1-58 0,0 2-69 16,5 0-69-16,-7 0-202 0</inkml:trace>
  <inkml:trace contextRef="#ctx0" brushRef="#br0" timeOffset="16217.77">3125 8182 88 0,'0'0'0'0,"0"0"-13"16,0 0-21-16,0 0 8 0,0 0 11 16</inkml:trace>
  <inkml:trace contextRef="#ctx0" brushRef="#br0" timeOffset="16799.95">3125 8182 44 0,'-10'-52'65'16,"10"46"-3"-16,0 3 22 0,-2-4-22 15,0 4-17-15,2-1-1 0,0 1-17 16,0-2 2-16,-2 1 11 0,2 2-1 16,-4-1-2-16,2 3 19 0,2-1-3 15,-2 0 4-15,2 0 19 16,-2 0-10-16,2 0 0 0,-2 1 9 16,-1-3-18-16,3 3 4 0,0 0 14 15,-4-2-19-15,4 1-1 0,-2 1 14 16,2-1-15-16,0 1-6 0,-2 0 4 15,2-1-14-15,0 0 3 0,0 1 3 16,0 0-18-16,0 0-5 16,0 0 3-16,0 0-5 0,0 0-5 15,0 0 6-15,0 0-7 0,0 0-2 16,0 0 8-16,0 1-6 0,0-1-2 16,0 0 5-16,0 0-8 0,-4 1-1 15,4 0 3-15,0 1-5 0,0 4 0 16,0-3 4-16,0 2-5 15,0-1-2-15,0 2 5 0,0-1-3 16,0 2-3-16,4 1 4 0,-2 1-2 16,0 2-2-16,-2 2 4 15,4-1-3-15,-4 3-1 0,0 0 4 16,0 0-3-16,0 2 1 0,-2 2 2 16,0 2 0-16,0 0-2 0,-4 1 3 15,0 0 0-15,0-1-4 0,-1 0 4 16,-3-3-5-16,2-1-1 0,-2-3 0 15,1-2 7-15,5-1-10 0,-4-1 6 16,4-3-3-16,-2-3-1 16,3-1 2-16,3-2 2 0,-2-1-4 15,2 0 2-15,0 0-3 0,0-1-4 16,0-2-1-16,0-4 1 0,2 0-2 16,1-1-9-16,-1 1-5 0,2-1-8 15,0 1-15-15,-2 0-17 16,4 1-7-16,-2-1-63 0,7-2 14 15,-3 1-13-15,0-2-30 0,5-1-13 16,-7 1-27-16,4-2-50 0,-2 0-61 16</inkml:trace>
  <inkml:trace contextRef="#ctx0" brushRef="#br0" timeOffset="17363.73">3192 8129 203 0,'0'0'0'0,"0"0"144"0,0 0-84 16,0 0 8-16,0 0 16 0,0 0-23 15,0 0 3-15,0 0 6 0,0 0-16 16,-9-8-4-16,9 8 12 0,-2 0-13 16,2 0-9-16,0-1 1 15,0 1-13-15,0 0 5 0,0 0 17 16,0 0-4-16,-2 0-8 0,2-4 11 16,0 4-7-16,0 0-3 0,0 0 10 15,0 0-11-15,0 0-3 0,0-1 6 16,0 1-9-16,0 0 2 0,0 0 5 15,0 0-11-15,0 0-11 16,0 1-1-16,0 1-3 0,0 1 1 16,4 4 10-16,1-1-7 0,-3 3-4 15,2 5 6-15,-2-1-4 0,2 6-1 16,-2 5 2-16,-2 2-3 0,-6 5 1 16,2 1 6-16,-7 2-2 0,1-2-5 15,-5-3 7-15,3-1-7 16,2-4-4-16,-3-5 2 0,5-1-4 15,-2-5-3-15,1-5 1 0,5-5-2 16,2-2-3-16,2-1 0 0,0 0 1 16,0-2-13-16,0-4-17 0,0-2-4 15,0-1-7-15,6 1-20 16,-1-2 0-16,5 4-37 0,-4 0-50 16,4 1 13-16,1 4-26 0,-1 0-83 15,0 1 12-15,-1-2-89 0</inkml:trace>
  <inkml:trace contextRef="#ctx0" brushRef="#br1" timeOffset="25414.14">1703 8811 26 0,'0'0'0'0,"0"0"52"15,0 0-38-15,0 0 4 16,0 0-9-16,0 0-6 0,0 0-6 31,0 0 1-31,0 0 2 0,4-14 18 0,-4 13-12 0,0 0 1 0,0 0-2 16,0 0-2-16,0 0-2 0,0 1 0 15,0 0-1-15,0 0 0 16,0 0 0-16,0 0-55 0,0 0 13 16</inkml:trace>
  <inkml:trace contextRef="#ctx0" brushRef="#br1" timeOffset="42343.92">3746 11730 350 0,'0'0'0'0,"0"0"226"16,0 0-130-16,0 0 5 0,0 0 3 16,0 0-29-16,0 0-17 0,0 0 9 15,-5 41-14-15,1-34-7 0,0 1 10 16,0-1-9-16,0 3 0 0,2-2 5 15,-8 5-10-15,1 0-6 0,-1 1 11 16,-5 0-12-16,3 3-9 16,0-1 15-16,-5 1-18 0,3 1-7 15,-3-1 8-15,-1-1 1 0,-1 1-9 16,0-3 9-16,-1 1-7 0,-1-2-6 16,-4-1 10-16,2 1-2 0,-1-3-7 15,-3-1 6-15,4 1-6 16,-2-2-4-16,0-2 7 0,3-1-4 15,-3-2-6-15,-4-1 3 0,2-2 0 16,-4 0-10-16,4-3 2 0,-4-6 10 16,6 1-12-16,-2-3 2 0,3-2 8 15,1 1-11-15,0-2 4 0,5 0 2 16,3 0-6-16,3-1 4 16,-1-2 3-16,5-1-7 0,4-1 4 15,-2-2 3-15,4-1-8 0,2-1 5 16,0 0 1-16,0 1-6 0,0-3 6 15,2-1 0-15,4 0-6 0,-6 0 5 16,2 2-1-16,2 0-2 16,2 1 2-16,3 2-1 0,-5 2 0 15,2-1-2-15,2 2 2 0,0 1 0 16,1 0 0-16,1-1 2 0,-6 0-4 16,4 1 2-16,5 0 0 0,-7 1 0 15,6 0 0-15,-1-2 2 16,1 2-4-16,1 0 2 0,-1-1 2 15,0 0-4-15,3 3 2 0,-3 0 2 16,5-1-4-16,-3 3 2 0,5-3 1 16,-3 4-2-16,3 0 0 15,-2-4 3-15,-1 4-4 0,-1-3 2 16,-1 0 2-16,5 0-4 0,-5 6 2 16,5-3 2-16,-3 1-4 0,3 2 2 15,-1-3 0-15,-3 1 0 0,4 2-1 16,-3-2 3-16,-1 3-4 0,3 0 2 15,-3-2 2-15,1 6-4 0,1-3 2 16,-1 3 2-16,3 0-4 16,-1-1 4-16,-3 1-2 0,4 2 0 15,-3-3 0-15,3 3 0 0,-5-3 0 16,1 3 0-16,-1 1 1 0,-2 0-1 16,3 0-2-16,-3 0 3 15,3 0-2-15,1 0 2 0,-3 1-2 0,-1 5-3 16,-1 1 5-16,-1 0 1 15,0 1-4-15,3 2 3 0,-3 0 1 16,2 3-4-16,-8-1 4 0,5 2 0 16,1 2-2-16,-6-2 0 0,4 4 2 15,1-1-2-15,-5-2 0 0,0 4 1 16,0 3-1-16,-2-3 0 16,4 3 6-16,-1 3-7 0,-5-2 2 15,0 1 7-15,2 1-8 0,-2 1 0 16,0 1 11-16,0 1-10 0,-2 0 8 15,-3 2-3-15,-3 1-3 0,0-1 10 16,-2-1-6-16,-1-2-4 16,-1-2 10-16,-1-2-4 0,-1-1-4 15,2-4-5-15,-5-1 0 0,3-1 0 16,-1-3 0-16,-2 0 0 0,3-1 0 16,2-3 0-16,-1 0 0 15,5-2 0-15,0-1 0 0,-1-2 0 16,5-3 0-16,0 0 0 0,4-1 0 15,-2 0 0-15,2 0 0 0,-4 0 0 16,4 0 0-16,0 0 0 0,0 0 0 16,0-1 0-16,0-5 0 0,4-2 0 15,-2 0 0-15,6-2-74 0,1-1-6 16,1 3-55-16,7 1-98 16,-7 3 3-16,4 4-81 0,-3 0-201 15</inkml:trace>
  <inkml:trace contextRef="#ctx0" brushRef="#br1" timeOffset="42426.87">3857 11860 550 0,'0'0'0'0,"0"0"89"0,0 0-96 15,0 0-96-15,0 0-127 0</inkml:trace>
  <inkml:trace contextRef="#ctx0" brushRef="#br1" timeOffset="44783.26">6946 7585 304 0,'-3'0'0'16,"3"0"173"-16,-2 0-105 0,0 0 7 16,2 0 7-16,-2-2-21 15,0 0 7-15,2 2 12 0,0 0-17 16,0 0 1-16,0 0 7 0,0 0-7 15,0 0-5-15,0 0 0 0,0 0-7 16,0 0-6-16,0 0 15 0,0 0-8 16,0 0-8-16,0 0 8 15,0 0-11-15,0 0-12 0,0 0 1 16,-2 0-7-16,2 0-12 0,0 0 4 16,0 0 4-16,0 0-6 0,0 1 3 15,0 2 1-15,0 0-1 0,4 2 10 16,-2-1-6-16,-2-2-12 0,4 4 2 15,-1 0 1-15,3-1-9 0,-4 3 6 16,2 0 2-16,0 1-7 16,-2 0 4-16,0 4 4 0,0-4-9 15,0 4 4-15,2 1 2 0,-1-3-7 16,-3 1 2-16,2 3 4 0,2-2-9 16,-2 1 2-16,-2-2 8 15,2 2-9-15,0-3 0 0,-2 0 6 16,2 3-6-16,4 0 0 0,-6 1 7 15,2 1-8-15,0-2 0 0,-2 3 2 16,0-1-1-16,0-2 3 0,2 4 2 16,-2-4-7-16,0 2 2 15,2 1 0-15,1-3 3 0,-3 1-3 16,0 1 0-16,0 0 3 0,0 0-3 16,0 0 0-16,0 1 3 0,0-1-4 15,0 0 2-15,0-1 2 0,0 0-3 16,0 1 0-16,0-2 2 0,0 1-3 15,0-3 2-15,0 2-1 16,0 0 0-16,0 0 0 0,0 1 1 16,0-2-3-16,0 2 4 0,0-2-4 15,0 1 2-15,-3 2 0 0,1-3 2 16,2-1-3-16,0 1 2 0,0 1 2 16,0 0-3-16,-2-1 0 15,2 4 0-15,0-3-5 0,-2 0 6 16,0 1 0-16,-2 0 2 0,2-1-3 15,0 3 0-15,0-2 0 0,0-1 0 16,2 1-3-16,-2-1 3 0,0-1 0 16,0 2 3-16,0 0-3 0,-1 1 0 15,-1 0 0-15,2 0 0 16,-2 0 0-16,2 0 0 0,0-1 0 16,0 1 0-16,-2-1 0 0,2 0 0 15,-4-1 0-15,1 2 0 0,3 1 0 16,2-2 0-16,-4 0 0 0,0 1 0 15,-2-2 0-15,2 0 0 16,2 3 0-16,0-1 0 0,0-2 0 16,-3 0 0-16,3 1 0 0,-6-1 0 15,6 1 0-15,-2 2 0 0,4-2-3 16,-4-1 3-16,0 2 3 0,-3-3-3 16,3 3 0-16,0 2 0 0,4-2-3 15,-6-1 1-15,2 1 4 16,-7-1-4-16,9 1 0 0,-6 0 3 15,2-3-2-15,0 3 0 0,2-1 1 16,-1-1 0-16,1 1-2 0,-2-4 4 16,0 2-4-16,4 1-1 0,-2-2 5 15,0 2-4-15,-3 0 0 16,3 1 3-16,2 1-2 0,-2-1-1 16,-4-1 3-16,4 2-1 0,-1-2-1 15,3 1 2-15,-4 0-2 0,-4-3 1 16,6 2 5-16,2-3-9 0,0 2 3 15,-3-2 2-15,-3 1 0 0,4 1-4 16,0-1 6-16,0-1-4 16,0 2-2-16,-5-2 6 0,3 2-6 15,4 0 1-15,-4 0 4 0,-2-2-3 16,6 1 0-16,-3 4 2 0,1-7-1 16,0 5-1-16,-6-1 2 0,6-2-1 15,0 1-2-15,-5 1 4 16,3-2-4-16,4 1 2 0,-4 1 0 15,2 1 2-15,-5 0-4 0,5-5 4 16,0 5-4-16,2-4 2 0,-2 3 0 16,-2-1 2-16,2-2-4 15,2 2 4-15,-3 1-2 0,1-3-4 16,-2 2 8-16,0 0-6 0,4-1 0 16,-2 1 4-16,0 2-4 0,2 0-1 15,-5-5 6-15,3 3-6 0,2-2-1 16,-2 3 6-16,2 2-4 0,-2-1-3 15,-2-1 7-15,3 2-4 0,-1-3-1 16,2 4 3-16,-4-2 1 16,-2-3-3-16,6 4 4 0,-2-2-2 15,-1 0-1-15,-1-3 2 0,0 1-1 16,2 0-2-16,0 0 4 0,0 3-2 16,0-3-2-16,-7 0 4 0,9 1-4 15,-6-1 0-15,-2-1 3 16,5 2-2-16,-3-1-2 0,-2 3 4 15,6 1-1-15,-5-3-2 0,1 1 4 16,2-1-4-16,0 0 1 0,-5 0 1 16,5 0 2-16,0 0-4 15,-2-2 4-15,2-2-1 0,3-3-3 0,1-2 4 16,0-2 1-16,0-1-6 16,0 1 6-16,2-1-2 0,0 0 0 15,0 1 5-15,0-1-10 0,0 0 2 16,0 0 4-16,0 0-4 0,0 0-10 15,0 0 5-15,0-1-13 16,0-2 8-16,2 0 5 0,0-1-19 16,2-2-19-16,1 0-6 0,1 1-29 15,2-2-65-15,-2 2 32 0,3 2-43 16,-1 2-3-16,-2 1 22 0,-2 0 28 16,0 0 54-16,0 0 39 0,-2 0 9 15,-2 1 11-15,0 0 13 0,0 1 3 16,0 0 4-16,0-1 1 15,0 1-9-15,0 0-10 0,3-2-3 16,1 1-6-16,-2-1-115 0,2 0-103 16,0 2-262-16</inkml:trace>
  <inkml:trace contextRef="#ctx0" brushRef="#br1" timeOffset="50625.5">30405 7857 29 0,'0'0'0'0,"0"0"60"0,0 0-26 16,0 0 4-16,0 0-17 0,0 0-6 16,0 0-5-16,0-5-4 15,0 5 5-15,0 0 6 0,0 0 3 16,0-2 4-16,0 2-4 0,0-2-5 16,0 2-4-16,0 0 5 0,2 0-5 15,-2-1-4-15,4 0-1 0,-4-1-6 16,0 1 0-16,0 0 3 0,0-1-4 15,0 0-13-15,0 1 1 16,3 1 8-16,-1 0 6 0,-2-1 0 16,0 1-2-16,0 0 2 0,0 0 3 15,0-1-5-15,0 1 2 0,0-3 7 16,0 3-4-16,0-1 0 0,0 1-2 16,0 0-3-16,0-1 2 0,0 1-2 15,0 0-17-15,0 0 5 16,0 0 6-16,2 0-5 0,-2 0-2 15,0 0-9-15,0 0-10 0,0-1 2 16,0 1-1-16,0-1-5 0,-2 1 8 16,2 0-21-16,0-1 32 0,0 1 17 15,-2 0-3-15,-1 0 1 16,3 0 3-16,-4-1 0 0,4 1 13 16,-2 0-2-16,2 0-8 0,0 0-6 15,0 0-25-15,-4 0-7 0,4 0 35 16,0 0 0-16,0 0 0 0,0 0 0 15</inkml:trace>
  <inkml:trace contextRef="#ctx0" brushRef="#br1" timeOffset="51157.89">30401 7839 125 0,'0'0'0'0,"0"0"100"0,0 0-72 16,0 0 10-16,0 0-3 0,0 0-6 15,0 0-9-15,0 0-7 16,0 0 1-16,-10-10-6 0,10 9-4 15,0 0-2-15,0 0-2 0,0 1 0 16,0 0 7-16,0 0-7 0,0-1 0 16,-2 0 13-16,2-1-11 0,0 1 5 15,0 1 1-15,0-2-5 16,0 1 5-16,0 1-2 0,-4 0-5 16,4 0-2-16,-2 0 2 0,2 0-2 15,0 0-1-15,0 0 2 0,0 0 0 16,-3 0-26-16,3 0 9 0,0 0-3 15,-2 0-9-15,2 0-20 16,-2 0-20-16,2 0 36 0,-2 0-19 16,2 0-63-16</inkml:trace>
  <inkml:trace contextRef="#ctx0" brushRef="#br1" timeOffset="52971.15">3365 8270 207 0,'0'0'0'16,"0"0"121"-16,0 0-75 0,0 0 6 15,0 0-20-15,0 0-2 16,0 0 5-16,0 0 7 0,-2 0 9 16,2-2 8-16,0 1 4 0,0 1 20 15,0-1 9-15,-2 1-19 0,2 0-2 16,0 0-2-16,0 0-5 0,0 0 0 16,-2 0-4-16,2 0-6 0,0 0-1 15,0 0-12-15,0 0-6 16,0 0-3-16,-4 0-6 0,4 0 0 15,0 0-2-15,0 0-7 0,0 0-3 16,0 0 3-16,0 0-12 0,0 0 1 16,0 0 6-16,4 0-8 0,-2 0 9 15,2 0 11-15,2 0-13 16,1 0-2-16,-1 0 5 0,0-2-6 16,0-6 0-16,5 1 4 0,-5-4-9 15,6-4 2-15,-1-1 7 0,1-3-13 16,-4-2 2-16,3-1 6 0,-1-2-9 15,0-4 4-15,1-1 5 16,-7 1-5-16,4-4 3 0,2 1 5 16,-8 2-9-16,3-5 3 0,-3 3 1 15,-2-3-9-15,0-1 3 0,0 2 2 16,0 2-2-16,-2 4-11 0,-1 5 8 16,1 7-3-16,0 3 7 0,2 6 0 15,-4 1 0-15,0 2-3 16,4-1 5-16,-2 2-1 0,0 2-2 15,0-1 2-15,0 1-1 0,0 0-3 16,-2 0 6-16,4 0-6 0,-2 0 0 16,-1 0 4-16,-1 1-2 0,0 1-1 15,2 0 3-15,0 2-1 16,0-2 0-16,0 2 0 0,0-1 5 16,-2 1-4-16,0 4 10 0,-3 3-14 15,1 2 4-15,-4 1 5 0,2 1-9 16,1-1 3-16,-5 1 0 0,4 0 1 15,-3 0-2-15,3-3 2 16,2-1-2-16,0 0-14 0,4-7-2 16,0-2-26-16,2-1-19 0,0-1-29 15,4 0-55-15,2-5 16 0,0-4-15 16,9 0-115-16,-9-5 17 0,4 2-88 16</inkml:trace>
  <inkml:trace contextRef="#ctx0" brushRef="#br1" timeOffset="53506.21">3508 7667 481 0,'0'0'0'15,"0"0"284"-15,0 0-154 0,0 0 1 16,0 0-41-16,0 0 4 0,0 0-16 16,0 0-16-16,0 0 5 0,2-14-8 15,-2 14-10-15,0 0 5 0,0 0 0 16,0 3-12-16,0-3-4 0,2 0-15 15,-2 1-11-15,8-1 14 16,-4 4 5-16,3 1-5 0,1-1-1 16,0 1-5-16,3 2-1 0,1-3 1 15,2 3-7-15,-1 0-4 0,-1-2 4 16,-1 3-11-16,-1-2 1 0,-6-2 5 16,0 0-9-16,2-1 2 0,-2 0 10 15,1 2-11-15,-3-3 0 0,-2 0 12 16,0-1-12-16,0-1 0 15,0 0 14-15,0 0-17 0,0 0 6 16,2 0 2-16,-2 0-8 0,0 0 6 16,0 0 3-16,0 0-11 0,0 0 6 15,0 0 8-15,0 0-16 16,0 0 7-16,0 0 0 0,0 0 2 16,0 0-3-16,0 0 2 0,0 0-1 15,0 0 1-15,0-1 1 0,0 1-4 16,0 0 1-16,0 0 3 0,0 0-4 15,0 0 0-15,0 0 2 16,0 0 0-16,0 0-3 0,0 0 4 16,0 0-2-16,0 0-1 0,0 0 4 15,0 0-4-15,0 0-6 0,0 0 7 16,0 0-9-16,0 0 1 0,0 0 4 16,0 0-22-16,0-1-4 0,0 1-13 15,0-1-52-15,0 1-28 16,0 0-40-16,0 0-86 0,0 0-160 15</inkml:trace>
  <inkml:trace contextRef="#ctx0" brushRef="#br1" timeOffset="54316.27">3731 11573 325 0,'0'0'0'0,"0"0"42"0,0 0-44 15,0 0-1-15,0 0-39 16,0 0-33-16,0 0-105 0</inkml:trace>
  <inkml:trace contextRef="#ctx0" brushRef="#br1" timeOffset="55358.7">3270 7064 602 0,'0'0'0'0,"0"0"365"0,0 0-194 16,0 0-29-16,0 0-18 0,-33-61-1 15,35 47-24-15,6 3-15 0,-1-2-27 16,3 1-26-16,7 4-8 0,-1 2-9 15,3 0-8-15,1 4 3 16,-3 2-9-16,-5 0 0 0,7 5-2 16,-13 8 2-16,2 1-9 0,1 4 9 15,-9 4 0-15,0 4 0 0,-11-2 5 16,1 5-6-16,-2-4 0 0,-1 0 2 16,-1-1 3-16,-3-6-4 15,9-2 0-15,4-5 4 0,0-3-6 16,4-5 4-16,0 0 3 0,0-3-5 15,4 0 0-15,4 0 5 0,6-4-4 16,1-1 11-16,1-7-10 0,3-1 2 16,2 3-2-16,-3-4-3 15,-3 6 2-15,-5 0-2 0,-2 4-30 16,1-2-2-16,-5 4-5 0,0-3-43 16,0 1-26-16,-2 1 10 0,0-7-43 15,0 2 14-15,2-4-50 0,1 1-113 16,-5-1-29-16</inkml:trace>
  <inkml:trace contextRef="#ctx0" brushRef="#br1" timeOffset="55635.69">3545 6826 846 0,'0'0'0'0,"0"0"285"0,0 0-227 16,0 0 11-16,0 0 5 0,10 59-24 15,1-36-5-15,-5 3 1 0,8 4-3 16,-3 1 0-16,1-2 3 0,3-2-16 16,-3-3-9-16,-2-4-10 15,1-3-6-15,-3-5 2 0,-2-2-6 16,0-5 2-16,-6-3 1 0,2-2-5 16,-2 0 2-16,0-5-2 0,-2-6-74 15,0-3-8-15,-2-3-27 0,0-3-85 16,0-4-64-16,0-2-135 0</inkml:trace>
  <inkml:trace contextRef="#ctx0" brushRef="#br1" timeOffset="55901.05">3653 6612 925 0,'0'0'0'0,"0"0"251"0,0 0-157 15,12 67-1-15,-2-52-24 0,1-7-40 16,3-3-13-16,-4-3-11 0,5-2-1 16,-3-3 3-16,-1-4-4 15,-1-4 1-15,-2-1 2 0,-6-1-5 0,0-1 3 16,-2 1 5-16,-4 0 6 16,-6 1 6-16,0 1 9 0,-3 1-1 15,-5 2-22-15,5 2-3 0,-1 4-7 16,3 2-19-16,-1 0-29 0,4 7-52 15,4 4-65-15,-3 2-105 0,-1 2-332 16</inkml:trace>
  <inkml:trace contextRef="#ctx0" brushRef="#br1" timeOffset="56201">3035 7206 1105 0,'0'0'0'0,"0"0"287"0,0 0-207 16,0 0-13-16,0 0-18 0,0 0-29 15,0 0-12-15,-11 69-6 16,9-47-1-16,2-4-2 0,-6-1-41 16,4-5-28-16,-2-3-20 0,2-6-27 15,0-1-59-15,-3-2-52 0,3-5-106 16</inkml:trace>
  <inkml:trace contextRef="#ctx0" brushRef="#br1" timeOffset="56326.23">2964 7247 635 0,'0'0'0'0,"0"0"428"15,0 0-276-15,0 0-20 0,0 0-45 16,0 0-16-16,0 0-20 0,75 46-33 16,-59-36-8-16,-1 0-20 15,1-5-120-15,-8-1-32 0,-3-1-199 16,-5-1-233-16</inkml:trace>
  <inkml:trace contextRef="#ctx0" brushRef="#br1" timeOffset="56734.28">2485 7395 834 0,'0'0'0'0,"0"0"303"16,0 0-185-16,0 0 0 0,0 0-57 16,0 0-30-16,0 0-6 15,0 0-1-15,0 0-8 0,45-45-4 16,-24 42-3-16,-5 2-1 0,3 0 0 16,-5 1-4-16,-1 5 0 0,-7 2-3 15,-2 4-2-15,-4 4 2 0,0 1 21 16,-4 3-11-16,-2 2 8 0,-7-2 5 15,-3 3 1-15,3-3-2 0,-1-2-3 16,4-4-1-16,-1-2 7 0,5-6-6 16,6-3-7-16,0-2-4 15,0 0-14-15,15-2-1 0,-1-7 10 16,11 0 0-16,6-7-1 0,4 1-2 16,0-1-2-16,4 0-115 15,-1 4-4-15,-3 0-95 0,-2 3-104 16,-6-1-376-16</inkml:trace>
  <inkml:trace contextRef="#ctx0" brushRef="#br1" timeOffset="57204.84">3892 6904 1194 0,'0'0'0'0,"0"0"278"16,0 0-237-16,0 0 16 0,0 0-8 16,0 0-31-16,77-25-14 0,-59 18-8 15,1 5-107-15,-2 0-36 0,-7 2-76 16,-2 3-191-16,-8 5-268 0</inkml:trace>
  <inkml:trace contextRef="#ctx0" brushRef="#br1" timeOffset="57332.1">3923 7028 1205 0,'0'0'0'0,"0"0"324"0,0 0-243 16,0 0-6-16,0 0-9 15,0 0-36-15,85-5-20 0,-52-4-5 16,-2-2-10-16,0 4-97 0,-8-1-67 16,-4 0-45-16,-7-1-168 0</inkml:trace>
  <inkml:trace contextRef="#ctx0" brushRef="#br1" timeOffset="57581.96">4244 6752 1098 0,'0'0'0'16,"0"0"158"-16,0 0-68 0,0 0 16 15,10 80-12-15,-8-57-21 16,6 0-16-16,-3-2-1 0,3-5-23 15,2-5-7-15,-4-3-2 0,5-6-15 16,1-2-1-16,3-2 2 0,-1-7-8 16,3-7 0-16,1-2-4 0,3-2-59 15,0-1-6-15,-7 2-59 16,1 2 0-16,-1 5-26 0,-8 3-61 16,-2 4-59-16,-2 1-57 0</inkml:trace>
  <inkml:trace contextRef="#ctx0" brushRef="#br1" timeOffset="57749.17">4382 6726 858 0,'0'0'0'0,"0"0"422"0,0 0-299 16,0 0-9-16,0 0-67 0,-14 78-13 16,12-51-12-16,2-1-22 15,0-1 0-15,0 0 0 0,4-3-109 16,2-2 0-16,-2-6-100 0,2-7-156 15,-4-7-440-15</inkml:trace>
  <inkml:trace contextRef="#ctx0" brushRef="#br1" timeOffset="58197.09">4595 6681 917 0,'0'0'0'16,"0"0"357"-16,0 0-241 0,0 0-35 16,0 0-38-16,0 0-33 0,0 0 0 15,0 0 17-15,15-14-10 16,-5 10-4-16,2-1-1 0,-1 0-10 15,1 4-1-15,3-1 5 0,-5 2-7 16,4 3 0-16,-5 3 2 0,-1 3-2 16,-4 6-1-16,-2 2 2 15,-2 7 4-15,-6 2-4 0,-4 5 3 16,-3 2-4-16,-1-1-1 0,1 2 2 16,1-3 3-16,-3-2-2 0,9-8 64 15,-2-4-9-15,6-6-3 0,0-4-2 16,2-6-32-16,8-1-10 0,0-2 6 15,7-7-7-15,1-1-1 16,3-4 0-16,0-1-9 0,3 1-8 16,-1-3-44-16,0 3-16 0,-1-2-44 15,-5 1-84-15,-3 0-77 0,-1 3-187 16</inkml:trace>
  <inkml:trace contextRef="#ctx0" brushRef="#br1" timeOffset="58487.24">4777 6405 1183 0,'0'0'0'0,"0"0"264"16,0 0-164-16,0 0 8 0,-4 73-28 15,16-59-43-15,-3-2-8 0,7-7-5 16,-3-4-15-16,3-1-1 0,3-10 1 16,-1-4-5-16,-3-4-2 15,-1-4 4-15,-1-1-7 0,-7 2 1 16,-6 0 0-16,0 3 6 0,-2 5 0 16,-11 4 7-16,1 6-6 0,-7 3-5 15,-1 11-4-15,-1 6-73 16,7 4-114-16,1-1-236 0</inkml:trace>
  <inkml:trace contextRef="#ctx0" brushRef="#br0" timeOffset="66242.6">9562 9353 990 0,'0'0'0'0,"0"0"295"0,0 0-176 16,0 0-17-16,0 0-23 0,27-76-26 15,-12 53-32-15,-5 4-11 16,5 3 10-16,-9 5-19 0,4 4 0 16,-4 6 20-16,1 1-16 0,3 12 4 15,0 6 21-15,3 4-6 0,-3 5-2 16,4 5 12-16,-1-2-21 0,1-4-3 15,3-1 13-15,-3-6-17 0,3-2-6 16,-1-3 0-16,1-6 16 16,-3-2-16-16,1-1 0 0,-1-5 1 15,-3-1-9-15,1-6-2 0,-2-2-37 16,-1-3-32-16,3-1-2 0,-6 1-41 16,-2-2-38-16,3-2 14 15,-3 3-54-15,0-2-110 0,-4 1 18 16</inkml:trace>
  <inkml:trace contextRef="#ctx0" brushRef="#br0" timeOffset="66429.28">9891 9207 778 0,'0'0'0'0,"0"0"324"0,0 0-189 16,0 0-17-16,-64 49-23 0,43-31-14 15,-1 4-6-15,-1 3-29 0,2-3-8 16,-1 2 0-16,3-1-27 0,2-5-18 15,9-4 14-15,4-3-14 0,2-2-97 16,2-4 12-16,2-3-55 16,6 0-119-16,1-3-84 0,-1-2-232 15</inkml:trace>
  <inkml:trace contextRef="#ctx0" brushRef="#br0" timeOffset="66856.05">10197 9240 1099 0,'0'0'0'0,"0"0"318"0,0 0-229 16,0 0 12-16,0 0-3 0,0 0-40 16,62 4-39-16,-39-4-20 15,0-3 2-15,-5 2-1 0,-3 0-54 16,-1 1-14-16,-6 0-46 0,-1 3-51 16,-5 5-9-16,-2-2-91 0,-9 1-162 15</inkml:trace>
  <inkml:trace contextRef="#ctx0" brushRef="#br0" timeOffset="66969.53">10212 9368 919 0,'0'0'0'0,"0"0"336"15,0 0-220-15,0 0-9 0,0 0-42 16,0 0-35-16,66 17-9 0,-39-19-20 16,-3-4-2-16,3 1-113 0,-2 0-63 15,-6-1-265-15</inkml:trace>
  <inkml:trace contextRef="#ctx0" brushRef="#br0" timeOffset="67467.14">10809 8988 708 0,'0'0'0'0,"0"0"346"16,0 0-183-16,0 0-16 0,0 0-13 15,0 0-30-15,0 0-35 0,0 0-13 16,0 0 11-16,-19 61-18 0,17-32-28 15,4 2 8-15,-2 0-22 0,0-4-14 16,0 0 14-16,0-5-1 16,7 0-6-16,-1-6-78 0,-2-1-1 15,0-6-76-15,4-4 17 0,-1-5-53 16,-1 0-154-16,-2-8-37 0</inkml:trace>
  <inkml:trace contextRef="#ctx0" brushRef="#br0" timeOffset="67890.83">11057 9090 805 0,'0'0'0'0,"0"0"278"15,0 0-158-15,62-75-8 0,-52 61-16 16,-5-1-48-16,-3 1-30 0,-2 0-16 16,-7 1 12-16,-3 1-11 0,-2 4-6 15,-1 2 6-15,-3 4 4 0,-1 3-15 16,-1 6 16-16,1 5-3 0,3-1-6 15,1 1 2-15,3-1 30 0,4 1-6 16,1 1 14-16,3-2-18 16,2 1-6-16,5 0 17 0,3 0-10 15,4 0-9-15,3 0 13 0,1-1-12 16,1 2-8-16,1 1 13 0,3 2-14 16,-2 1-10-16,-3 2 10 0,1-2-2 15,-9 4-12-15,0 0 17 16,-8-1-15-16,0 0-4 0,-10-5 21 15,-2-1-12-15,-3-5-8 0,-1-3 16 16,-3-6-12-16,6 0-9 0,-5-13 19 16,3-3-8-16,5-3-26 15,2-2 25-15,4 0-3 0,4-1-3 0,0 4 17 16,8 0-11-16,4 2-19 16,3 2 11-16,-1-1-24 0,5 2-23 15,4 2 9-15,-3 2-44 0,3 0-76 16,-2 0-56-16,-1-1-133 0</inkml:trace>
  <inkml:trace contextRef="#ctx0" brushRef="#br0" timeOffset="68189">11317 8981 872 0,'0'0'0'0,"0"0"297"0,0 0-186 16,0 0 3-16,0 0-21 0,-14 70-39 15,12-49-25-15,2 0-4 0,0 2 15 16,2 1-2-16,4-2-12 0,2-2 7 16,3-2-11-16,1-3-10 15,1-6 10-15,3-2-15 0,-1-5-9 0,1-2 4 16,3 0 12-16,-3-10-18 16,-1-2 8-16,-3-4 3 0,-6-4-8 15,7 1 1-15,-11-1-5 0,-2 1-8 16,-2 0 15-16,-11 0-4 0,-1 0-27 15,-7-2 17-15,3 6-30 0,-3 2-18 16,2 9 11-16,5 4-34 16,4 2-69-16,-1 7-3 0,3-1-146 15,6 0-528-15</inkml:trace>
  <inkml:trace contextRef="#ctx0" brushRef="#br0" timeOffset="68876.56">11621 8795 1018 0,'0'0'0'0,"0"0"253"0,0 0-149 15,0 0 0-15,0 0-16 16,0 0-35-16,0 0-30 0,-45 58-13 16,47-45-8-16,4-4 10 0,0-2-6 15,3-3-8-15,-1 0 4 0,-2-2 5 16,0 1-9-16,-2-3 4 0,3 0 25 16,-7 0-12-16,0 0 14 0,0 0 1 15,0-3 2-15,0-5-4 16,0 1-15-16,0 1-10 0,0 0 7 15,0 1-8-15,0 2-4 0,-7 0 4 16,5 0-6-16,0 1-24 0,0 2 12 16,0 0-6-16,0 0-11 0,2 0 19 15,-2 1 2-15,0-1-4 16,0 0 14-16,-2-1-1 0,0-2-6 16,2-2 2-16,-1 1-29 0,1-2-32 15,0 0 13-15,2 3-27 0,0 0-63 16,-2-1-3-16,2 3-45 0,0 0-106 15,0 0-191-15</inkml:trace>
  <inkml:trace contextRef="#ctx0" brushRef="#br0" timeOffset="69376.92">11785 9121 1154 0,'0'0'0'0,"0"0"462"16,0 0-315-16,0 0-28 0,0 0-34 16,0 0-28-16,0 0-34 0,0 0-23 15,74-5 0-15,-49 4 0 0,4 0 0 16,4 1 0-16,-4 0-157 0,2-1-185 15,-6-4-109-15</inkml:trace>
  <inkml:trace contextRef="#ctx0" brushRef="#br0" timeOffset="69891.53">12394 8912 800 0,'0'0'0'0,"0"0"268"0,0 0-150 16,-64 55 5-16,42-33-23 0,-1 0-40 15,0 0-20-15,5 1-28 0,3-4 14 16,5-1 17-16,10-4-6 0,0-4-5 16,0-2-4-16,4-1-24 15,8-3 22-15,7-4 11 0,2-1-15 16,3-1 7-16,3-4-5 0,2 0-24 16,2-1 0-16,-2-1 20 0,0 0-30 15,-4-1 12-15,-2 3-4 0,-9 1-59 16,-4 1 4-16,-3 4-41 0,-7-1-45 15,0 1 4-15,-2 0-38 0,-7 0-145 16,-3-1-65-16</inkml:trace>
  <inkml:trace contextRef="#ctx0" brushRef="#br0" timeOffset="70066.33">12392 8983 1072 0,'0'0'0'0,"0"0"359"0,0 0-252 15,17 77 16-15,-13-51-41 0,-2 4-28 16,4 0-18-16,-6-4-30 0,7 0 0 16,-1-6 2-16,-2-5-16 15,4-7-84-15,0-5-22 0,-3-3-84 16,3-9-28-16,-2-7-145 0</inkml:trace>
  <inkml:trace contextRef="#ctx0" brushRef="#br0" timeOffset="70376.39">12659 8965 1044 0,'0'0'0'0,"0"0"250"0,0 0-164 16,68-16 20-16,-51 15 19 0,1 1-45 16,3 0-43-16,-6 3-10 0,-5 2 0 15,-2 2-19-15,-6 2 3 16,-2 2 4-16,-4 6-20 0,-8 2 9 15,-3 1 8-15,-1 2-22 0,-3-2 13 16,5 0 7-16,-1 0-20 0,3-5 13 16,8 0 9-16,2-4-19 0,-1-3 14 15,3-1 8-15,5-4-21 16,5 0 12-16,-4-1 13 0,2-2-23 16,3 0 8-16,-1-2 9 0,2-1-25 15,1-3 0-15,-3-3-22 0,3 0-72 16,-1-2-56-16,-4-2-29 0,3-1-137 15,-5-1-130-15</inkml:trace>
  <inkml:trace contextRef="#ctx0" brushRef="#br0" timeOffset="70647.03">12891 8731 1185 0,'0'0'0'0,"0"0"278"15,0 0-215-15,0 0 14 0,0 0 0 16,20 66-26-16,-7-53-40 0,-3-6 7 16,4-4 8-16,3-3-16 0,-5-1 12 15,3-7 1-15,3-3-25 0,-7-3 4 16,1-2 18-16,-8-1-29 16,3 0 18-16,-7 2 12 0,0 1-20 15,-11 2 18-15,-3 0 4 0,-5 4-30 16,-2 5 12-16,-3 3 4 0,-1 6-18 15,2 5-55-15,0 3-29 16,5 0-192-16,-1-3-149 0</inkml:trace>
  <inkml:trace contextRef="#ctx0" brushRef="#br0" timeOffset="71392.61">10613 9503 934 0,'0'0'0'0,"0"0"302"0,0 0-185 15,0 0 3-15,0 0-40 0,0 0-17 16,0 0 13-16,0 0-16 0,0 0-8 16,53-9 6-16,-30 9-22 15,4 0-2-15,6-1 0 0,0 1-25 16,8 0 7-16,-1-3 5 0,5 1-20 16,1-2 10-16,1 1 4 0,1 1-16 15,1-2 2-15,1 2 7 0,2 0-8 16,-1 0 0-16,3 0 0 0,2 0 0 15,4 1 0-15,-2-1 0 16,2 1 0-16,-5-2-20 0,3-1 21 16,-4-1-2-16,0 1-16 0,0-3 17 15,-5 0 0-15,1 2 0 0,-1-3 0 16,3 1 0-16,-6-3 0 0,-1 2 11 16,1-2-22-16,-1 3 12 0,-6-1 8 15,5 3-18-15,1 0 8 16,-1 1 1-16,3 0 0 0,-3 1 0 15,-1 2 12-15,0-2-24 0,-1 1 4 16,-1 1 13-16,2-1-10 0,-5-1-15 16,1-1 26-16,-2-1-12 15,-2 0-1-15,-2-3 7 0,0 1 0 0,1 1 1 16,-10-4 9-16,-1 4-20 16,-2-3 11-16,-11 4 9 0,0 2-20 15,-8 3 10-15,-2 0 0 0,0 0 0 16,-10 4-2-16,-2 3-1 0,-7 2-85 15,1 1-27-15,1 0-51 16,3 0-111-16,-5-3-142 0</inkml:trace>
  <inkml:trace contextRef="#ctx0" brushRef="#br0" timeOffset="71871.62">11843 9636 1148 0,'0'0'0'0,"0"0"288"0,0 0-171 15,0 0 14-15,0 0-21 0,0 0-50 16,0 0-35-16,0 0 4 0,-9-33-6 15,26 28 1-15,6 3 7 16,3 0-23-16,-1 2 4 0,-2 5 6 16,-2 3-25-16,-7 4 9 0,-4 2 8 15,-1 0-19-15,-5 0 8 0,-4 1 2 16,-2 2 0-16,-9-2-4 0,-3 0 6 16,-3-3-5-16,-3 2 1 0,1-1 2 15,-4-3-2-15,1 1-2 16,3 0 5-16,5-2-2 0,-1-1-1 15,7-1 2-15,0-3 4 0,6-1 1 16,2 0 13-16,2-2-19 0,10-1 0 16,5 0 0-16,5-4 0 15,5-2 0-15,8 2 0 0,0-3 0 16,3 3 0-16,-1 1 0 0,-10 2 0 16,-2 1 0-16,-5-3 0 0,-1-1-184 15,-7-2-201-15,-8-2-524 0</inkml:trace>
  <inkml:trace contextRef="#ctx0" brushRef="#br0" timeOffset="72635.41">13238 9385 1258 0,'0'0'0'0,"0"0"283"0,0 0-159 16,0 0-34-16,0 0-17 0,76-6-49 16,-49 2-21-16,2 2 7 0,-10-3-20 15,-1 3-93-15,-5 2-15 0,-5 0-88 16,-6 1-50-16,-2 8-162 0</inkml:trace>
  <inkml:trace contextRef="#ctx0" brushRef="#br0" timeOffset="72753.84">13240 9565 1165 0,'0'0'0'0,"0"0"324"16,0 0-191-16,0 0-45 15,68-3-33-15,-35-6-43 0,2-2-12 0,0 1 0 16,-4-3 0-16,-4 5-206 15,-6-1-13-15,-2 3-273 0</inkml:trace>
  <inkml:trace contextRef="#ctx0" brushRef="#br0" timeOffset="73137.17">13763 9139 1300 0,'0'0'0'16,"0"0"205"-16,0 0-177 0,-50 72 33 15,42-41 20-15,-2 4-42 0,8 5 0 16,2 0-22-16,0 0-2 0,8 0 30 16,4-9-19-16,3-2-16 0,5-8 5 15,3-7-17-15,-2-6-1 16,2-5 6-16,-1-3 0 0,-1-8-8 15,-4-6 10-15,-3-1-10 0,-6-5-10 16,-2 2 16-16,-1-2-2 0,-5 1-25 16,0 1 26-16,-5 1 0 15,-5 1-35-15,-2 6 33 0,-1 6-8 0,-5 4 4 16,-1 3 12-16,3 8-12 16,3 4-2-16,-3 1 12 0,9-1-8 15,1-2-67-15,6-2-23 0,0-4-65 16,8-4-26-16,3-3-72 0,3-4-251 15</inkml:trace>
  <inkml:trace contextRef="#ctx0" brushRef="#br0" timeOffset="73594.75">14170 9072 1196 0,'0'0'0'0,"0"0"220"15,0 0-158-15,0 0 48 0,0 0-14 16,-66-23-33-16,49 34-36 0,5 4-10 16,0 1 12-16,1 6-22 15,1 0-3-15,4 4 16 0,6 2-14 16,0-2 3-16,0-1 18 0,6-5-16 16,4-3-8-16,1-5 11 0,1-5-18 15,2-4 1-15,1-5 6 0,2-3 0 16,-7-5-7-16,0-5 8 0,-4-2-8 15,1 0-34-15,-3 0 32 0,0-1-19 16,-4 0 2-16,0 1 14 16,0 0-19-16,-4 2 4 0,4 3 21 15,0 7-6-15,-2 2 6 0,2 3 6 16,0 0 6-16,-2 8 0 0,2 2 12 16,-2 6-14-16,2 0-6 0,0 4 16 15,0 5-13-15,0 4-1 0,2 4 10 16,0 1-13-16,0 4 0 15,-2 1 0-15,0 2 16 0,0-3-18 16,0-3 4-16,4-4 5 0,-4-4-12 16,0-6 10-16,0-3-10 15,0-4-33-15,0-3 9 0,0-2-52 16,0-5-28-16,0-3 17 0,0-1-63 16,4-7-8-16,-2-5-60 0,4-6-136 15</inkml:trace>
  <inkml:trace contextRef="#ctx0" brushRef="#br0" timeOffset="74233.71">14342 8873 1288 0,'0'0'0'0,"0"0"287"0,0 0-229 15,0 0 22-15,0 0-14 0,0 0-39 16,-4 74-3-16,14-56-13 0,2-2-3 16,1-4 14-16,3-2-11 0,-1-4-4 15,-1-4 7-15,5-3-10 16,-7 1-1-16,1-8 11 0,-1-4-10 16,-2-3-4-16,1-4 0 0,-1 1 7 15,-6-1-10-15,-2 0 6 0,-2 3 0 16,-2-2-6-16,-4 1 6 0,-9 4 0 15,-1 6-6-15,1 2 6 0,-5 5 1 16,1 5-3-16,-2 2 14 16,5 1-8-16,4 5-2 0,1-4 9 15,3 2-13-15,4 0-2 0,0-5 2 16,0 0-1-16,4-3-5 0,0-2 10 16,0 2-6-16,0-3-3 0,4 0 8 15,-2 0-2-15,0 0-6 0,0 0 8 16,0 0-1-16,0-1-7 15,0 1 8-15,0 0-3 0,-2 0-6 16,0 0 10-16,0 0-6 0,0-4-4 16,0 4 10-16,0 0-6 15,0 0-5-15,4 0 12 0,-4 0-12 0,0 0 1 16,0 0 10-16,0 0-8 16,0 0-4-16,0 0 14 0,0 0-10 15,0 0-4-15,0 0 14 0,0 0-14 16,0 0-10-16,0 0 15 0,0 2-12 15,0-2 0-15,0 2 13 0,0-2-15 16,0 0-3-16,0 0 14 16,0 0-18-16,0 1-8 0,4 0 10 15,-4-1-27-15,2 2-16 0,-2-1-7 16,3 1-15-16,-3-1 10 0,0-1-1 16,0 0-37-16,0 0 0 0,0 0-7 15,0 3-64-15,0 0-25 16,0-3-109-16</inkml:trace>
  <inkml:trace contextRef="#ctx0" brushRef="#br0" timeOffset="76234.59">18528 8364 641 0,'0'0'0'0,"0"0"313"16,0 0-197-16,0 0-13 0,0 0 8 16,0 0-41-16,0 0 1 0,0 0 0 15,0 0-11-15,31-2 1 0,-9-12-12 16,1-5-22-16,4-4 5 0,6-8-2 15,-2-4-15-15,-4 0 4 0,2 1-3 16,-6 4-11-16,-7 3 5 16,-3 7-7-16,-5 2-6 0,-2 5-3 15,-4 6-14-15,-2 2-7 0,0 3-3 16,-2 2-30-16,-6 0-22 0,2 0-9 16,-3 4-44-16,-1 0-11 15,2 2-56-15,-5 1-113 0,3-3-44 0</inkml:trace>
  <inkml:trace contextRef="#ctx0" brushRef="#br0" timeOffset="76533.33">18666 8097 772 0,'0'0'0'0,"0"0"357"16,0 0-248-16,0 0-17 0,0 0-5 16,0 0-42-16,70-27-10 0,-45 18-6 15,0 2-19-15,-2-1 3 0,-5 2-5 16,-3 0-9-16,-7 4 2 0,-4-1 11 15,-4 1-13-15,2 2 2 16,-2-1 22-16,0-1-6 0,-2 1 10 16,2 1-9-16,-6-1-11 0,4 0 11 15,-2 1 1-15,-4 0-11 0,5 0 5 16,1 3-2-16,-2 1-10 0,2 6 7 16,2 2-1-16,0-1-10 15,0 6 6-15,2 1 1 0,2-2-7 16,-2 1 4-16,3-4-4 0,3-1-68 15,-6-1-8-15,2-1-37 0,-4 0-51 16,0-1-86-16,0-2-258 0</inkml:trace>
  <inkml:trace contextRef="#ctx0" brushRef="#br0" timeOffset="77066.3">18288 8565 718 0,'0'0'0'16,"0"0"267"-16,0 0-179 0,0 0 24 15,0 0-29-15,-42 81-7 0,38-49-2 16,2 7-32-16,0 1 6 0,0 2 1 15,4 0-23-15,-2-4 0 0,6-4 3 16,5-8-18-16,-1-9 6 16,5-6-2-16,-3-3-18 0,7-5 6 15,-3-3 3-15,1-4-11 0,-5-10 5 16,2-1 6-16,-5 1-12 0,1-2-11 16,-8 1 8-16,-2-1-6 0,0 1 12 15,-10 2 6-15,2 0-6 16,-7 2 3-16,5 4 4 0,-5 4-8 15,1 3 3-15,-1 8 4 0,-1 3-6 16,5 5 0-16,-1 0 7 0,8-1-8 16,0-2 3-16,4-4 0 0,2-1-98 15,4-4-3-15,9-4-77 16,1-1-68-16,-1-8-111 0</inkml:trace>
  <inkml:trace contextRef="#ctx0" brushRef="#br0" timeOffset="77532.45">18695 8570 730 0,'0'0'0'0,"0"0"289"16,0 0-186-16,0 0-46 0,0 0 5 16,-60 12 7-16,41 3-34 15,1 5 5-15,1 3 23 0,-3 4-15 0,9-2 7 16,-1 1 4-16,6-2-32 15,4-2-7-15,2-7-3 0,4-2-18 16,4-6 2-16,7-6 17 0,1-1-22 16,-1-3 6-16,3-8 6 15,3-3-16-15,-5 0-4 0,-1-3-2 16,-5 0-16-16,-6 3-1 0,0-3 14 16,3 5-9-16,-5 2 16 0,0 0 8 15,-2 6-8-15,0-2 10 0,0 4 0 16,0-1 3-16,0 3 1 0,-2 0 10 15,0 4-9-15,0 4 10 0,-3 2 8 16,5 3-11-16,0 3 6 16,0 7 7-16,0 2-16 0,0 7 2 15,0 3 7-15,9 1-21 0,-7 4 6 16,0-2 12-16,0-2-14 0,-2-2 3 16,0-5 5-16,0-8-12 15,0-5 6-15,0-7 7 0,0-7-16 16,0-2 8-16,0-2-4 0,0-9-64 15,0-6 19-15,0-1-14 0,0-6-30 16,0 1-45-16,4-2-72 0,-4-2-58 16,4 2-42-16</inkml:trace>
  <inkml:trace contextRef="#ctx0" brushRef="#br0" timeOffset="77846.69">18825 8451 1067 0,'0'0'0'0,"0"0"332"0,0 0-238 15,-16 74 21-15,16-55-55 0,2-3-30 16,8-6-12-16,0-1-20 0,7-5 4 16,0-4 6-16,-3 0-13 0,3-9 0 15,1-8 0-15,-8-1-17 16,5-4 7-16,-9 2 6 0,2 1 5 15,-6 1 6-15,-2 3 6 0,0 1-10 16,-8 2 4-16,0 3 38 0,-9 3-28 16,7 5 9-16,-6 1 8 15,-1 5-29-15,7 2 0 0,-1 3 8 16,7-2-13-16,4 1-83 0,0-2-46 16,0-1-48-16,8 0-44 0,-3-4-158 15,-1 0-147-15</inkml:trace>
  <inkml:trace contextRef="#ctx0" brushRef="#br0" timeOffset="80144.7">19906 7826 388 0,'0'0'0'0,"0"0"-44"16,0 0-98-16,0 0-29 0</inkml:trace>
  <inkml:trace contextRef="#ctx0" brushRef="#br0" timeOffset="80412.14">19906 7826 436 0,'-35'2'0'16,"33"-2"260"-16,0-1-158 0,0 0 16 16,0 1 24-16,0-1-46 15,0 1-12-15,2 0 15 0,0 0-27 16,0 0-4-16,0 0 16 0,4 0-27 15,6 0 7-15,5 1 12 0,8-1-35 16,5 0-7-16,12-1 14 0,3-4-22 16,1-6-14-16,5 2 9 0,-1 0-19 15,-5-4-4-15,-2 8 4 16,-10-2 2-16,-12 2-22 0,-2 4 3 16,-13 1-17-16,-4 0-15 0,0 4-3 15,-2 4-6-15,-13-1-38 0,-3 4-29 16,-5-5-10-16,0 1-16 0,0-2-123 15,-1 0-40-15,-1 3-269 16</inkml:trace>
  <inkml:trace contextRef="#ctx0" brushRef="#br0" timeOffset="80691.12">19892 7927 700 0,'0'0'0'16,"0"0"184"-16,0 0-105 0,0 0-5 15,0 0-13-15,0 0 2 0,0 0-28 16,0 0 1-16,-6 0 32 0,8 1-14 16,0 0-7-16,0-1 19 0,-2 0-22 15,2 0-7-15,0 0 26 16,-2 0-16-16,2 0-13 0,-2 0 16 16,0 0-19-16,4 0-10 0,-4 0 21 15,4 0-18-15,1 0-7 0,1 0 19 16,6 0-14-16,3 0-10 0,5 0 13 15,13-2-17-15,0 0-16 16,9-3 16-16,-1 2 1 0,-2-3-9 0,-1 4-1 16,-5-1-5-16,-9 0-59 15,-7 3-15-15,-7-1-46 0,-3 1-72 16,-5-1-140-16,-2-3-271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0T00:42:40.4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6970 13345 549 0,'0'0'0'0,"0"0"0"0,0 0 301 15,0 0-207-15,0 0-11 0,0 0-32 16,0 0 10-16,0 0-2 0,4 2-13 16,-4-2-2-16,0 0 6 0,0 0 4 15,0 0-7-15,0 0-4 0,0 0-9 16,5 0-13-16,-1 4 3 16,0 3 11-16,8 1-6 0,-3 5-5 15,3 2-5-15,-2 3-6 0,7 4-3 16,-5-1 5-16,5 1-4 0,-1 0-5 15,-1-4 5-15,-3-1-8 16,1-5-4-16,-7-4 2 0,0-1 7 16,-2-4-10-16,4 1 4 0,-6-4 2 15,1 1-4-15,-3-1 0 0,0 0-4 16,0-9-57-16,0-4 9 0,0-2-25 16,0 0-31-16,0-1-17 15,-5 1-32 1,5 1-70-16,-2-4-30 0,-4 1-87 0</inkml:trace>
  <inkml:trace contextRef="#ctx0" brushRef="#br0" timeOffset="283.26">7113 13173 794 0,'0'0'0'0,"0"0"278"0,0 0-158 16,0 0-45-16,0 0-43 0,0 0-4 15,0 0 23-15,0 0-10 0,0 0-2 16,48 71 1-16,-38-53-7 0,6 2 6 16,-1-1-3-16,-3-1-6 15,3-3-8-15,-5 2 2 0,2-4-5 16,-3-1-12-16,1-2 9 0,-4-2-7 16,-2-1-9-16,-2-3 0 0,1-1 9 15,-3-3-11-15,0 0 2 0,0 0-1 16,0-4-85-16,0-4-6 15,-3-2-31-15,-1 0-56 0,0 0-73 16,-10 1-163-16</inkml:trace>
  <inkml:trace contextRef="#ctx0" brushRef="#br0" timeOffset="1454.75">8366 11780 440 0,'0'0'0'0,"0"0"205"16,0 0-112-16,0 0 33 0,0 0-31 15,0 0-26-15,0 0-1 0,0 0 5 16,0 0-9-16,0-2-10 16,0 2-6-16,0 0-7 0,0 0-4 15,0 0 7-15,0 0-12 0,-4 0-6 16,1 2 1-16,1-1-1 0,0 3-6 15,0-1 0-15,-2 1-3 16,2 1-2-16,-2 1 3 0,2-1-5 16,2-1-4-16,-2 6 8 0,0-4-8 15,0 1-3-15,0 3 7 0,-7-1-5 16,7 1-4-16,-2 4 10 0,2 1-4 16,0-2-5-16,0 2 9 0,0-1-6 15,2 1-3-15,0 1 6 16,0-2-3-16,0 1-4 0,0 0 6 15,0-1-4-15,2 1-5 0,2 1 8 16,-2 0-4-16,0-2-3 0,0 3 6 16,0 0-3-16,4 0-6 0,-1 0 2 15,-1-1 9-15,2 1-13 0,4-2 6 16,-3-1 0-16,-1-1-4 16,2 2 2-16,0-3 5 0,1-2-7 15,3 1 2-15,-6-2 5 0,0-3-8 16,5 1 4-16,-5-2 1 0,-4 1-4 15,0-1 2-15,0-1 1 0,4-1-3 16,-6-3 2-16,0 0-5 16,0 0-30-16,0 0-8 0,0-5-27 15,-2-2-63-15,-4-4-23 0,2-4-49 16,-2 0-238-16</inkml:trace>
  <inkml:trace contextRef="#ctx0" brushRef="#br0" timeOffset="2173.81">7845 11957 628 0,'0'0'0'15,"0"0"292"-15,0 0-170 0,0 0 1 16,0 0-28-16,0 0-36 0,0 0-18 16,0 0 11-16,0 0 19 0,2 43-26 15,8-29 0-15,-4 0-7 0,3-1-8 16,3-1-5-16,-4-5-4 15,9-1-8-15,-9-4-8 0,4-2 9 16,-1-2-6-16,1-6-4 0,-4-3 6 16,5-1-5-16,-7-4-6 0,-2 0 2 15,0 1 3-15,3-2-4 0,-5 3-16 16,-2 4 10-16,0-2-2 16,0 5 8-16,0 1 0 0,0-1 0 15,0 4 1-15,0 3 0 0,-2-2-2 16,2 2 2-16,0 0 2 0,0 0-4 15,-3 0-1-15,3 2 1 0,0 4-9 16,0 2 13-16,0 3-1 0,-4 2-2 16,4 3 0-16,0 4 13 15,7-1-11-15,-3 6 7 0,2-1-2 16,0 2-4-16,2 1 4 0,1-1-5 16,-5 2-3-16,4-2 2 0,-4 2 1 15,2-3-2-15,-6-1 0 0,0-5 3 16,0-4-1-16,0-2 12 15,0-3-3-15,0-8-6 0,-4 4 0 16,2-3 0-16,-2-1-6 0,-2-1 2 16,0 0 6-16,-3-1-9 0,-1 0 3 15,6 1-1-15,-4-1 0 0,-3 0-7 16,7 0-1-16,-2 0-8 16,4 0 6-16,-2 0-1 0,-2 0-10 15,6-1-1-15,0-2-36 0,0-4-65 16,2-2 22-16,4-5 4 0,0-2-55 15,0 0-127-15,-2-4-159 0</inkml:trace>
  <inkml:trace contextRef="#ctx0" brushRef="#br0" timeOffset="5627.01">5935 13890 444 0,'0'0'0'0,"0"0"150"0,0 0-70 16,0 0 3-16,0 0-25 0,0 0-3 15,0 0 19-15,0 0-6 0,0 0-12 16,-9 0-7-16,9 0 9 0,0 0-3 16,0 0-15-16,0 0-7 0,0 0 3 15,0 0 0-15,0 0 1 16,0 0-3-16,0 0-6 0,0 0 5 15,0 0 7-15,3 0 16 0,5 0-8 16,-4 0-12-16,0 0-8 0,2 0 1 16,5 0-7-16,-5 0-14 0,2 3 5 15,2 1 1-15,1-1-10 16,1 2 5-16,-2 1 0 0,5 2-10 16,-1 0 2-16,-3 3 8 0,1 1-9 15,-2-1 0-15,-1 2 11 0,-1-1-14 16,-4 0 6-16,-2 1 18 0,2 2-13 15,-2 0 7-15,-2-3 1 0,5 0-10 16,-3 1 5-16,-2-4-1 0,0-1-12 16,2-2 4-16,-2-3 6 15,0-1-14-15,0-1 9 0,0-1 2 16,0 0-10-16,0 1 8 0,0-1 2 16,0 0-10-16,0 0 7 0,0 0 5 15,0 0-13-15,0 0 9 16,0 0 3-16,0 0-12 0,0 0 8 15,0 0 1-15,0 0-6 0,0 0 3 16,0 0 4-16,0 0-8 0,0 0 5 16,0 0 3-16,0-2-8 0,0 1 0 15,0-2 5-15,0 2-2 0,0-1-14 16,0 1 12-16,0-1-19 16,0 0-1-16,0-2-14 0,0-2-48 15,-2 0-36-15,2-2-43 0,0 0-103 16,0-3-178-16</inkml:trace>
  <inkml:trace contextRef="#ctx0" brushRef="#br0" timeOffset="6654.87">5831 13866 772 0,'0'0'0'0,"0"0"232"0,0 0-139 16,0 0-12-16,0 0-31 0,0 0-9 15,0 0 11-15,0 0 6 0,0 0 3 16,0-32-7-16,0 28 1 16,2 1 9-16,-2-1-11 0,0 1-4 15,5 2-12-15,1 0-4 0,0 1-3 16,2 0-10-16,7 1 1 0,-3 6 0 16,3-1-11-16,3 1-3 0,-5 1 2 15,3-1-10-15,3 2 2 16,-5-3 6-16,1 4-10 0,1-3 5 15,-8 4 2-15,5 0-6 0,-7 1 3 16,4 0 4-16,-5-1-7 0,-1-2 3 16,0-2 5-16,-2 2-9 0,2-3 3 15,0-3 0-15,-4 0 1 0,2-1-3 16,-2-2-11-16,0 0-23 16,0 0-7-16,0 0-8 0,0-5-45 15,0 1-42-15,-6 0-3 0,4 1-60 16,-2 3-55-16,0 0-87 0</inkml:trace>
  <inkml:trace contextRef="#ctx0" brushRef="#br0" timeOffset="13830.62">6274 13868 771 0,'0'0'0'0,"0"0"211"0,0 0-94 16,0 0-17-16,0 0-43 15,0 0-27-15,0 0-15 0,0 0 5 16,0 0 7-16,60-37-9 0,-40 33-3 16,5 2 7-16,0 0-6 15,4 5 4-15,-4 5 12 0,-3 6-11 0,1 3 1 16,-2 1 2-16,-7 3-11 15,5 0 1-15,-3-3 4 0,-7 0-12 16,1-3 3-16,-4 0 0 0,-4-2-7 16,2-2 1-16,-1-2 1 15,-3-4-6-15,0 0-5 0,0 0-22 16,-5-1-19-16,-3-1 2 0,0 1-2 16,0-1 9-16,-7-1 10 0,7 0 17 15,-2-1 6-15,-3-1 7 0,3 0 3 16,-1 1-3-16,9-1 14 0,-4-1 15 15,6 0-2-15,0-1 7 16,0 0 8-16,0 1-16 0,0 0-9 0,6-2 3 16,9 3 1-16,-5-1-4 15,11 1 3-15,-5 0-11 0,3 1 1 16,-5 2 5-16,3-1-11 0,-3 3 2 16,-5-2 6-16,-3 0-4 0,-2-2 5 15,0 0 13-15,-2-1-11 16,-2 0-2-16,0 0 8 0,0-4-5 15,0-5-8-15,-6-1-3 0,2-1-10 16,4 1 6-16,-2-3 1 0,2 2-6 16,0 1-19-16,2 1-23 0,6 1-19 15,-4 1-53-15,3 2-70 16,-3 2-81-16,0 1-198 0</inkml:trace>
  <inkml:trace contextRef="#ctx0" brushRef="#br0" timeOffset="14293.67">6782 14379 674 0,'0'0'0'15,"0"0"147"-15,0 0-37 0,0 0-12 16,0 0-24-16,0 0-6 0,0 0-29 16,0 0-14-16,-37-13-8 0,45-2-1 15,1 1 3-15,3-1 14 16,-2 2-5-16,7 2 1 0,-3 3 6 16,1 1-18-16,-1 2-2 0,3 5 0 15,-7 2-9-15,-2 13-1 0,3 2 12 16,-9 3-11-16,-2 5 7 0,0 0 14 15,-6 4-6-15,-5-1 3 16,3 2 11-16,-6-4-18 0,1-3-6 16,1-5 10-16,3-6-7 0,-1-2 2 15,8-5 5-15,0-2-13 0,2-3-1 16,0 0-2-16,2 0-10 0,10-4 3 16,-3-3 13-16,7-2-12 0,1-2-7 15,-3-1-28-15,7 5-14 16,-5-4-14-16,3 3-15 0,-7 1-33 15,3 1-29-15,-7 2-86 0,5-4-85 16,-7 0-116-16</inkml:trace>
  <inkml:trace contextRef="#ctx0" brushRef="#br0" timeOffset="14470.97">7138 14279 1064 0,'0'0'0'15,"0"0"241"-15,0 0-154 0,0 0 9 16,0 0-38-16,-27 77-36 16,21-59-10-16,2 2-11 0,1 1-2 15,-3-2-41-15,4-2-27 0,-4-2-35 16,6-7-65-16,-2-3-75 0,0-5-64 16</inkml:trace>
  <inkml:trace contextRef="#ctx0" brushRef="#br0" timeOffset="14611.05">7067 14339 1081 0,'0'0'0'0,"0"0"265"0,0 0-169 15,0 0-13-15,0 0-21 0,69 59-48 16,-57-53-13-16,5 0-2 16,-1-5-101-16,-5-1-26 0,1-2-139 15,-8-9-238-15</inkml:trace>
  <inkml:trace contextRef="#ctx0" brushRef="#br0" timeOffset="14982.3">7332 14214 1252 0,'0'0'0'0,"0"0"177"0,0 0-104 15,0 0 351-15,0 0-731 0,0 0 315 16,0 0-4-16,60-53 2 0,-43 53-6 16,-3 5 0-16,0 2 0 0,1 7-2 15,-7 1-20-15,-6 1 20 0,-2 3-9 16,0 1 10-16,-2 0 2 16,-2 0 9-16,-8 1-12 0,1-3 4 15,-1 1 0-15,6-4-2 0,2-2 0 16,-1-4 22-16,3-3-1 0,2-6 9 15,0 0-19-15,5 0-5 0,1-1 14 16,6-7-9-16,-2-1-7 0,7-4 1 16,-5 2-5-16,5-1 0 15,0-2-68-15,-5-2-20 0,4 2-43 16,-9 1-103-16,3 0-150 0,-6 0-334 16</inkml:trace>
  <inkml:trace contextRef="#ctx0" brushRef="#br0" timeOffset="15263.67">7584 14109 1031 0,'0'0'0'0,"0"0"188"0,0 0-136 16,0 0-15-16,68-4-30 0,-57 8-1 15,3 4-4-15,-10 2-4 0,-2 6 4 16,-2 3 3-16,0 5-5 0,-4 2 0 15,2 2 37-15,-4-3 20 0,4-3 39 16,0-5-15-16,2-6-5 16,0-3-7-16,2-5-31 0,6-4-21 15,1-2-3-15,-1-7-3 0,4-6-10 16,3-3-2-16,-7-4-46 0,2 0-17 16,3 1-62-16,-9 2-15 0,6 4-20 15,-6 3-141-15,-2 2-109 0</inkml:trace>
  <inkml:trace contextRef="#ctx0" brushRef="#br0" timeOffset="15527.99">7692 13872 1342 0,'0'0'0'0,"0"0"168"0,0 0-100 15,0 0-9-15,0 0-37 0,78 49-12 16,-59-51-8-16,-5-10-4 16,5-4-16-16,-5-1-8 0,-5-2-15 15,-7 2 14-15,-2 1 8 0,0 2 5 16,-4 3 13-16,-11-1 2 0,1 4-2 16,-3 3 1-16,3 2 0 15,3 3 0-15,1 6-27 0,4 3-39 0,2-1-48 16,4 2-92-16,-2-1-117 15,2-1-300-15</inkml:trace>
  <inkml:trace contextRef="#ctx0" brushRef="#br0" timeOffset="15705.41">7973 14039 1384 0,'0'0'0'0,"0"0"142"16,0 0-110-16,60-32-11 0,-37 21-27 15,-3 2-69-15,-3 1-64 0,-5 5-69 16,-8 3-220-16</inkml:trace>
  <inkml:trace contextRef="#ctx0" brushRef="#br0" timeOffset="15849.22">7998 14205 1255 0,'0'0'0'0,"0"0"297"16,0 0-208-16,0 0-6 0,0 0-61 15,74-51-23-15,-51 31-11 16,0 0-49-16,-7-1-61 0,3 3-85 16,-11 1-80-16,-2 3-180 0</inkml:trace>
  <inkml:trace contextRef="#ctx0" brushRef="#br0" timeOffset="16047.75">8200 13935 914 0,'0'0'0'0,"0"0"258"16,0 0-149-16,33 59-16 0,-14-46-16 16,0-5-24-16,3-5-36 15,1-4-10-15,2 1 2 0,2-11-5 0,4-4-5 16,-4-3 0-16,-1-1-28 15,-3 1-21-15,-4 3-44 0,-7 1-5 16,1 3-45-16,-7 1-78 0,-2 0-24 16,-4 3-148-16</inkml:trace>
  <inkml:trace contextRef="#ctx0" brushRef="#br0" timeOffset="16221.79">8390 13832 1001 0,'0'0'0'0,"-2"60"343"16,4-24-246-16,1 4-8 16,5-2-15-16,2-2-51 0,-6-6-20 15,5-5-1-15,-3-6-4 0,-2-8-97 16,0-7-30-16,4-4-80 0,-6-12-183 16</inkml:trace>
  <inkml:trace contextRef="#ctx0" brushRef="#br0" timeOffset="16482.3">8550 13743 1136 0,'0'0'0'0,"0"0"193"0,16 68-79 15,-1-42-7-15,-1-4-38 0,7-1-31 16,-3-7-9-16,3-4-10 0,-2-5-2 15,1-4-7-15,1-1-8 0,-4-3 4 16,5-5-4-16,-1-2-4 16,0-3 1-16,-5 3-21 0,-1-1-33 15,-3 0-44-15,-6-1-7 0,7 3-43 16,-7 2-104-16,-4 0-124 0</inkml:trace>
  <inkml:trace contextRef="#ctx0" brushRef="#br0" timeOffset="16643.87">8732 13820 1270 0,'0'0'0'0,"-3"65"259"0,3-33-157 16,0-4-37-16,0-1-48 0,0-7-14 15,0-3-6-15,5-7-52 0,-5-4-63 16,6-4-31-16,-4-2-67 0,2-4-149 15,0-8-83-15</inkml:trace>
  <inkml:trace contextRef="#ctx0" brushRef="#br0" timeOffset="16942.28">8856 13533 1184 0,'0'0'0'0,"0"0"299"0,0 0-200 16,0 0 4-16,0 0-32 0,0 0-34 16,35 69-8-16,-21-54 7 0,3-3-12 15,-5-6-13-15,3-1 1 16,-5-5-4-16,4 0-7 0,-5-10 2 16,-1-3 2-16,-2-4-10 0,-6 0-1 15,0 0-3-15,0 3-3 0,-4 3 12 16,-8 4 0-16,3 5 0 0,-7 2 3 15,1 2 13-15,-1 4-11 0,-1 0 0 16,1 2-3-16,7-4-4 0,3 0-19 16,-2 0-52-16,6 0-86 15,2-2-129-15,0-2-165 0</inkml:trace>
  <inkml:trace contextRef="#ctx0" brushRef="#br0" timeOffset="20065.36">9786 11346 1020 0,'0'0'0'0,"0"0"333"0,0 0-223 15,-2 67-18-15,10-57-23 0,4 0-32 16,1-4-21-16,5-5-3 16,-1-1 3-16,-1-7-18 0,1-4 4 15,4-3 9-15,-5-1-10 0,-3-2 0 16,-3-1 8-16,-4 2-14 0,-4-1 7 15,-2 2 7-15,0 3-13 0,0 2 6 16,0 3 7-16,0 4-12 0,0 0 6 16,0 3 25-16,0 4-30 15,0 9 3-15,6 7 23 0,1 8-19 16,1 7 5-16,0 5 2 0,2 4-12 16,1 3 0-16,-1 2 12 0,-2 0-22 15,3-2 10-15,-3 1 0 0,0-8 1 16,1-5-8-16,-1-6-1 15,2-10-25-15,-4-9-2 0,1-7 2 16,1-3-53-16,0-11-16 0,4-9-5 16,-3-6-45-16,-1-8-141 0,0-1-120 15</inkml:trace>
  <inkml:trace contextRef="#ctx0" brushRef="#br0" timeOffset="20242.07">10241 11315 1217 0,'0'0'0'0,"0"0"269"16,0 0-172-16,78-5-31 0,-51 5-41 15,0-1-17-15,0 2 1 0,-3 1-18 16,-3 1-105-16,0 1-3 0,-13 1-66 16,2 1-186-16,-10 4-26 0</inkml:trace>
  <inkml:trace contextRef="#ctx0" brushRef="#br0" timeOffset="20360.75">10296 11523 985 0,'0'0'0'0,"0"0"300"15,0 0-206-15,0 0 3 0,81 1-50 16,-44-11-37-16,-2 1-10 16,5 0 0-16,-5 0-108 0,-4 0-108 15,-4 1-143-15</inkml:trace>
  <inkml:trace contextRef="#ctx0" brushRef="#br0" timeOffset="20748.71">10974 10901 1185 0,'0'0'0'0,"0"0"239"0,0 0-200 16,0 0 44-16,0 0-17 0,4 79-46 16,1-48-7-16,-1 1-14 15,-2-4 0-15,6-2-13 0,0-5-51 16,3-6-54-16,5-5-19 0,-1-7-65 16,-1-4-149-16,1-12-53 0</inkml:trace>
  <inkml:trace contextRef="#ctx0" brushRef="#br0" timeOffset="21126.18">11328 10825 886 0,'0'0'0'15,"0"0"315"-15,35-72-185 0,-35 53-48 16,0 2-44-16,-4 1-20 16,-7 4-3-16,-5 1-13 0,1 6-2 15,-1 5 0-15,-7 2 5 0,0 10-5 16,3 6 0-16,-1 4 26 0,7 3 4 15,3-1 18-15,9 4-24 0,2-3 1 16,6 1 5-16,11-2-8 0,0 0 2 16,1-4-3-16,5 0-15 15,0-2-2-15,-5-3 7 0,1 1-13 16,-7-5-1-16,-1 3 6 0,-7-2-5 16,-4-1-6-16,0 3 2 0,-11-2-8 15,-1 0-3-15,-11-3 15 0,7 1-6 16,-5-3 6-16,2-7 4 15,3 0 0-15,3-6-4 0,5-3 4 16,4-2-1-16,4-3-2 0,0-1 2 16,10 1 3-16,7-3-10 0,2 0 8 15,3-1-4-15,-1 0-141 0,6 0 79 16,-2 1-49-16,4-1-73 16,-3 1-40-16,3-1-10 0,-2 0-97 15</inkml:trace>
  <inkml:trace contextRef="#ctx0" brushRef="#br0" timeOffset="21378.51">11526 10799 717 0,'0'0'0'15,"0"0"351"-15,0 0-212 0,0 0-12 16,-41 77-4-16,39-56-38 0,2 1-28 16,2 1-13-16,10-1-9 0,3-6-12 15,5-2-6-15,1-6 2 0,2-5-14 16,2-3-3-16,-3-1 8 15,-3-7-9-15,-7-5-2 0,-3-4 2 16,-3-1 1-16,0-1-11 0,-6-2 16 16,0 2-9-16,-6-1-4 0,-7 0 12 15,1 1-8-15,-2 4-10 0,-5 3 7 16,5 2-12-16,1 5-30 16,5 3-20-16,2 2-27 0,2 0-61 15,4-3-27-15,0-1-152 0,2-7-385 16</inkml:trace>
  <inkml:trace contextRef="#ctx0" brushRef="#br0" timeOffset="21618.88">11704 10557 1074 0,'0'0'0'0,"0"0"314"0,0 0-203 15,4 59 4-15,9-47-48 0,-3-1-27 16,4-6-9-16,3-5-9 15,2 0-16-15,-1-6-4 0,-3-3 9 16,-3-1-11-16,-4 0 0 0,-6-2 0 16,-2 1 2-16,0 1-7 0,-8-1 10 15,-4 3-2-15,-3 1-3 0,-1 2-5 16,5 3 2-16,-1 2-49 16,4 0 0-16,6 3-47 0,-3 5-69 15,5 0-25-15,0 2-171 0,7-2-446 16</inkml:trace>
  <inkml:trace contextRef="#ctx0" brushRef="#br0" timeOffset="21833.31">11946 10893 1323 0,'0'0'0'0,"0"0"358"15,0 0-275-15,0 0-3 0,0 0-37 16,81-5-35-16,-57 2-11 0,-1 3 6 16,-2-2-6-16,-3 2-93 0,-1 3-15 15,-3 0-101-15,-1 1-134 0,-5-4-143 16</inkml:trace>
  <inkml:trace contextRef="#ctx0" brushRef="#br0" timeOffset="22065.69">12394 10750 882 0,'0'0'0'15,"0"0"278"-15,0 0-189 0,-64 54-5 16,46-34 27-16,5 3-27 0,3 2-14 16,6-2-5-16,4-1 1 0,0-3-16 15,10-4-12-15,5-2 0 0,5-3-19 16,3-6-8-16,2-2 5 15,4-2-13-15,0 0-6 0,4-8 4 16,-2-4-3-16,-2-2-116 0,0-3 17 16,-7 0-64-16,-7 1-69 0,-5 0-20 15,-8 4-107-15</inkml:trace>
  <inkml:trace contextRef="#ctx0" brushRef="#br0" timeOffset="22270.14">12477 10755 1007 0,'0'0'0'0,"0"0"305"0,-4 91-247 15,4-54 11-15,0-2 5 0,0-4-35 16,2-2-28-16,0-6-1 0,2-5-16 16,5-5-42-16,1-7-14 0,2-6-62 15,-6-5-118-15,9-8-129 0</inkml:trace>
  <inkml:trace contextRef="#ctx0" brushRef="#br0" timeOffset="22471.6">12643 10718 1175 0,'0'0'0'0,"0"0"229"15,0 0-158-15,-13 60 20 0,13-39-2 16,8 2-42-16,3-3-23 0,5-2-3 15,3-1 13-15,2-4-13 16,3-2-12-16,3-1 4 0,2-8-11 0,-2-2-4 16,2 0-8-16,-4-3-27 15,-3-7-59-15,-3-1-36 0,-2 0-14 16,-7-2-69-16,-2 2-32 0,-4-1-22 16,-4-1-186-16</inkml:trace>
  <inkml:trace contextRef="#ctx0" brushRef="#br0" timeOffset="22652.13">12843 10709 902 0,'0'0'0'0,"0"0"372"0,-23 91-254 0,17-54-10 16,2 2-29-16,2-2-43 16,0-2-16-16,-2-4-16 0,4-7-8 15,0-5-33-15,0-6-37 0,0-9-68 16,4-4-41-16,0-4-148 0,2-11-373 15</inkml:trace>
  <inkml:trace contextRef="#ctx0" brushRef="#br0" timeOffset="22907.82">12979 10502 1152 0,'0'0'0'15,"0"0"157"-15,0 0-89 0,0 0 12 16,0 0-30-16,54 60-41 0,-37-57 4 16,1-1-6-16,-1-2 1 15,-1-6 2-15,-1-2-6 0,-3-3-7 0,-3-2 6 16,-5 2 4-16,0-3-9 16,-4 1 4-16,-6-1 14 0,-5 5-5 15,-5 0 9-15,-3 7-11 0,-4 2-9 16,3 4 0-16,1 8 6 0,-2 2-6 15,5 2-85-15,4-2-33 0,1-1-152 16,-1-3-220-16</inkml:trace>
  <inkml:trace contextRef="#ctx0" brushRef="#br0" timeOffset="23563.73">10916 11414 799 0,'0'0'0'15,"0"0"330"-15,0 0-205 0,0 0-23 16,0 0-15-16,0 0-10 0,0 0-4 16,0 0-15-16,67-8-5 0,-41 8 5 15,3 0-12-15,9 0-11 16,5 0-5-16,5 0-9 0,3-5-9 16,7-2 4-16,4-1-7 0,0-3-6 15,4 1 8-15,-2 3-4 0,0 3-13 16,-4 3 12-16,-2 0-2 0,-2 1-7 15,0 0 5-15,0 2-8 0,0 2-13 16,1 0 5-16,10-1-2 0,-10-1-20 16,10-4 9-16,-5 2-9 15,2-3 1-15,-2-4 29 0,-2 0 3 16,-2-4-2-16,-9 2 10 0,1 0 7 16,-7 2 8-16,-4 1 4 0,1 3-9 15,-7-2-4-15,-2 5 1 0,-4 0-8 16,-5 1-8-16,-1 5 8 15,-4-1-9-15,-7 0-16 0,-4-2 12 16,-4 2-18-16,-2-1-29 0,-2-1-22 16,-4 1-33-16,-6-2-53 0,-5-1-56 15,-4 1-218-15</inkml:trace>
  <inkml:trace contextRef="#ctx0" brushRef="#br0" timeOffset="23946.73">11867 11598 1197 0,'0'0'0'0,"0"0"106"15,0 0-13-15,60-30 8 0,-29 28-10 16,4-2-49-16,1 4-23 15,-5 2-11-15,-9 6-11 0,-7 2 6 16,-5 6 4-16,-8 3-10 0,-2 1 6 16,-8 0 9-16,-7 3-10 0,-5-2 15 15,-3-1-4-15,0-1-5 0,1-3 13 16,3-2 3-16,2-4 15 16,7-2 13-16,6-4-6 0,2-2-11 15,2-2-4-15,6 0-15 0,11-2-14 16,7-5 14-16,7-4-8 0,7 2-16 15,5 1-8-15,3 2-42 0,-1 0-142 16,-10 0-169-16,-4-1-516 0</inkml:trace>
  <inkml:trace contextRef="#ctx0" brushRef="#br0" timeOffset="24445.44">13230 11297 1378 0,'0'0'0'0,"0"0"229"0,0 0-177 16,0 0-21-16,62-1-21 0,-42 1-17 15,1 1-29-15,0 1-42 0,-5 3-62 16,-3 2-52-16,-7 3-114 16,-6-1-199-16</inkml:trace>
  <inkml:trace contextRef="#ctx0" brushRef="#br0" timeOffset="24548">13267 11488 1103 0,'0'0'0'16,"0"0"276"-16,0 0-168 0,0 0-21 15,60-33-43-15,-29 18-42 0,0 0-4 16,2 0-76-16,0-2-56 0,-4 1-71 16,-4 2-201-16</inkml:trace>
  <inkml:trace contextRef="#ctx0" brushRef="#br0" timeOffset="24891.9">13736 11072 982 0,'0'0'0'0,"0"0"340"0,0 0-225 15,-64 79-3-15,52-48-26 0,3 4-43 16,7 3-21-16,2 1 1 0,4-1 4 16,11-6-16-16,-3-4 4 0,7-7 0 15,4-6-18-15,-1-4 6 16,3-8 8-16,0-2-17 0,-2-1 11 15,-3-6 2-15,-1-2-14 0,-5-6 11 16,-3-1 4-16,-3-2-16 0,-6 1 5 16,-2-3 3-16,0 4 0 0,-10-1-10 15,-1 0 13-15,-5 5-6 16,-3 2-10-16,-1 8 16 0,-3 1-6 16,0 10-7-16,0 4 10 0,3 0 0 15,7 3-47-15,5-4 7 0,6 0-68 16,2-4-8-16,6-2-38 0,7-5-151 15,1-3-172-15</inkml:trace>
  <inkml:trace contextRef="#ctx0" brushRef="#br0" timeOffset="25286.12">14282 11103 1179 0,'0'0'0'16,"0"0"241"-16,0 0-151 15,0 0 24-15,0 0-42 0,-46-60-29 16,26 55-8-16,-1 0-19 0,-4 4 4 16,2 2 5-16,3-1-14 0,1 7 4 15,5 3-4-15,1-2-19 16,7 5 10-16,-2-1 5 0,6 2-14 16,2 6 7-16,6 0 6 0,4-1-12 15,7 3 12-15,1 3 3 0,1-5-14 16,4 4 10-16,-1 0 3 0,1-5-16 15,-2 0 10-15,-5 0 3 0,-3-3-10 16,-9 0 6-16,-4 0 4 0,0-2-10 16,-12 1 7-16,-1-2 5 15,-8-3-14-15,-1-4 3 0,1-4 7 16,-2-2-6-16,3-1-6 0,5-9 10 16,3-1-2-16,-1-5-12 0,7-2 14 15,6-3-2-15,2-1-12 16,15 0 0-16,-3-3-27 0,5 4 0 15,6-2-27-15,4 3-70 0,0 2-2 16,-1-1-70-16,-3-1-230 0</inkml:trace>
  <inkml:trace contextRef="#ctx0" brushRef="#br0" timeOffset="25603.77">14402 10757 1195 0,'0'0'0'0,"0"0"273"16,0 0-198-16,0 0 28 0,0 0-16 16,-29 65-43-16,29-48-9 15,6-4-5-15,6-1-15 0,3-5-2 0,1-3-3 16,5-4-12-16,0-6 4 15,-3-5 7-15,5-4-13 0,-11-3 5 16,-1 0 3-16,-5 1-8 0,-6 3 0 16,0 0 5-16,-6 1-2 0,-7 0-5 15,-1 3-12-15,-3 3-64 0,3 5-81 16,4 1-146-16,-3 0-619 16</inkml:trace>
  <inkml:trace contextRef="#ctx0" brushRef="#br0" timeOffset="29175.92">20072 8065 696 0,'0'0'0'0,"0"0"281"16,0 0-140-16,0 0-35 15,0 0 6-15,0 0-9 0,0 0-50 16,0 0-12-16,0 0 10 0,10 7-3 16,-8 14-10-16,2 4-11 15,-2 7-6-15,0 3 1 0,0 2 1 0,-2-1-10 16,3-2-4-16,-1-4-3 16,-2-2-5-16,2-7 0 0,-2-4 1 15,6-8-4-15,-6-3 1 0,0-2-15 16,0-4-12-16,0-1-12 0,0-8-36 15,-6-2-15-15,4-5-1 0,2-4-35 16,-7-4-14-16,1 0-55 0,-2-3-63 16,6-3-16-16</inkml:trace>
  <inkml:trace contextRef="#ctx0" brushRef="#br0" timeOffset="29359.81">20082 8052 618 0,'0'0'0'0,"0"0"320"0,0 0-219 15,0 0-3-15,0 0 8 0,0 0-43 16,0 0-16-16,-68 71-11 0,53-55-19 16,1-2-5-16,2-1-4 0,1-3-9 15,3-3-7-15,6-3-24 0,-2-4-20 16,4 0-10-16,0-3-58 16,2-6-41-16,4-2-29 0,0-4-41 15,5 0-12-15</inkml:trace>
  <inkml:trace contextRef="#ctx0" brushRef="#br0" timeOffset="29499.24">20072 8054 685 0,'0'0'0'0,"0"0"416"16,0 0-273-16,0 0-24 15,68 43-12-15,-49-29-56 0,1-1-22 16,3-2-16-16,-4 0-16 0,-3-3-42 16,5-2-101-16,-11-2-111 0,-4-3-281 15</inkml:trace>
  <inkml:trace contextRef="#ctx0" brushRef="#br0" timeOffset="30019.76">19826 8674 828 0,'0'0'0'16,"0"0"256"-16,0 0-142 0,0 0-46 16,0 0 17-16,0 0-4 15,-64 43-36-15,55-15-3 0,-1 4 14 16,2 5-10-16,4 2-6 0,2 2 0 16,2-3-15-16,2-5-3 0,4-8 3 15,8-7-15-15,1-5-3 0,8-7 2 16,-1-6-7-16,5-2 2 0,-2-9 1 15,-4-6-6-15,-3-1-1 16,-1-5-3-16,-5-1-9 0,-6 2 7 0,-4 2 4 16,-2-3-6-16,-8 3 5 15,-6 2 2-15,-1 2-6 0,-1 7 1 16,-3 8 5-16,-4 1-7 0,3 5-1 16,1 8 2-16,5 1-2 0,1-1-4 15,9 3-23-15,4-5-37 0,0-3-13 16,8-2-44-16,9-6-30 15,4-1-104-15,1-5-189 0</inkml:trace>
  <inkml:trace contextRef="#ctx0" brushRef="#br0" timeOffset="30392.9">20202 8687 918 0,'0'0'0'0,"0"0"267"0,0 0-183 16,0 0-10-16,-62-28-8 0,45 26-22 15,5 2-30-15,-5 0 3 0,1 2 14 16,6 6 0-16,-5-1 17 16,9 2 10-16,2 1-34 0,0 2-10 15,4 1 1-15,4 4-8 0,2 1 8 16,0 3 16-16,9-1-13 0,-1-1-5 16,1 0 0-16,1-1-12 0,1-1 1 15,-5 1 2-15,-4-3-6 0,-4-2 1 16,-4-1 2-16,-2-1-1 15,-8-3 0-15,-2-1 0 0,-5-1 0 16,-1-1-19-16,-3 0 18 0,0-4-7 16,5-1 4-16,1-2 8 0,5-6-8 15,4 1 2-15,-1-1 3 0,7-3-2 16,3-2 2-16,7 0 7 16,6-5-10-16,3-1 0 0,4 1 4 15,-1-3-4-15,5 1-101 0,-4-2-2 16,0 0-19-16,2-1-40 0,-3 3-120 15,-3-2-61-15</inkml:trace>
  <inkml:trace contextRef="#ctx0" brushRef="#br0" timeOffset="30693.14">20303 8474 883 0,'0'0'0'16,"0"0"311"-16,0 0-171 0,-14 61-22 15,12-40-5-15,2-1-11 0,6-3-57 16,4-3-13-16,5-5-1 0,1-5-16 16,3-4-4-16,-1-3 6 0,1-8-14 15,-2-3-2-15,-3-3 9 0,-4-2-12 16,-3 1 1-16,-1 0 2 16,-6 1 6-16,-4 2-6 0,-5 2 32 15,-1 3-11-15,-4 5 0 0,-3 0 7 16,3 5-21-16,-3 0-5 0,3 5 5 15,5 2-11-15,-1-2 0 16,10 1-7-16,0-1-40 0,0-2-29 16,4 2-49-16,6-4-46 0,-1-1-29 15,-1 0-150-15,0 0-134 0</inkml:trace>
  <inkml:trace contextRef="#ctx0" brushRef="#br0" timeOffset="31191.97">20746 7413 1050 0,'0'0'0'0,"0"0"351"0,0 0-223 15,0 0-33-15,0 0-35 0,0 0 1 16,68 5-29-16,-35-3-25 0,-4-2-3 15,0 1-6-15,-6 2-30 16,-9 0-35-16,0-1-32 0,-9 3-12 16,-1 0-52-16,-4-1-13 0,-9 5-73 15,-5-3-94-15,-5 4-157 0</inkml:trace>
  <inkml:trace contextRef="#ctx0" brushRef="#br0" timeOffset="31400.05">20733 7611 916 0,'0'0'0'16,"0"0"366"-16,0 0-213 0,0 0-45 16,73 29-34-16,-42-28-25 0,2 0-22 15,0-1-12-15,-6 0-1 16,-5 4-11-16,-5-3-6 0,-7-1-78 16,-2 0-19-16,-1 0-27 0,-3 1-55 15,-2-1-60-15,0 0-82 0,-2 0-325 16</inkml:trace>
  <inkml:trace contextRef="#ctx0" brushRef="#br0" timeOffset="32093.83">21393 7345 922 0,'0'0'0'0,"0"0"323"16,0 0-185-16,0 0-12 0,0 0-32 15,0 0-55-15,0 0-24 0,0 0 6 16,-5 59 11-16,10-28-6 15,-5 1-11-15,2 0-2 0,4 3-9 16,-4-4-4-16,4 1 0 0,-4-6 0 16,-2-2-43-16,4-6-5 0,-4-5-18 15,0-5-7-15,2-4-30 16,3-4 0-16,1 0-43 0,4-8-130 16,3-6-70-16</inkml:trace>
  <inkml:trace contextRef="#ctx0" brushRef="#br0" timeOffset="32314.6">21670 7325 1123 0,'0'0'0'0,"0"0"253"15,0 0-165-15,-2 68 0 0,-1-40 8 16,3 2-31-16,0 0-40 15,3-1-15-15,1-3-4 0,0-2-4 16,-2-5-4-16,6-1-65 0,-6-4-23 16,2-5-30-16,-2-1-64 15,0-6-25-15,-2-2-145 0</inkml:trace>
  <inkml:trace contextRef="#ctx0" brushRef="#br0" timeOffset="32692.95">21936 7338 1040 0,'0'0'0'0,"0"0"290"15,0 0-155-15,0 0-4 16,-22 64-45-16,22-49-34 0,4 2-23 15,4-1-14-15,2-4 1 0,1 0-6 16,1 2-8-16,0-5 1 0,1 1 1 16,-1-2-5-16,1 0 1 15,-3-3 0-15,2-1 1 0,-3 0 0 16,-1 1 1-16,-6 0-4 0,-2 1 4 16,0 5 2-16,0-3-4 0,-8 3 0 15,2 2 14-15,-5-2-8 0,-1 1 0 16,-1 2-1-16,-3-4-8 0,1 6 4 15,-3-2-2-15,-1-2-13 0,9 1-15 16,2-7-13-16,-3-4-28 16,5-2-55-16,2-1-12 0,2-6-75 15,-2-5-227-15,2-3-283 0</inkml:trace>
  <inkml:trace contextRef="#ctx0" brushRef="#br0" timeOffset="32902.32">21938 7247 1517 0,'0'0'0'16,"0"0"372"-16,0 0-315 0,81-26 6 16,-50 18-29-16,-2 3-30 0,2-1-4 15,-2 3 0-15,-6 1-52 0,-5 2-53 16,-3 0-105-16,-3 0-161 0,-10 2-496 15</inkml:trace>
  <inkml:trace contextRef="#ctx0" brushRef="#br0" timeOffset="33341">22356 6963 1251 0,'0'0'0'0,"0"0"289"16,0 0-245-16,0 0 9 0,0 0 15 15,0 0-40-15,0 0-21 0,0 0 9 16,0 0-1-16,-35 70 4 16,35-54 12-16,2 0-6 0,4-3-8 15,2-1 5-15,1-1-10 0,3-5-1 16,0 0 4-16,5-5 2 0,-3-1-6 16,1-1 6-16,3-8-2 0,3-2-10 15,-6-3 4-15,-3 1 3 0,-2-2-8 16,-1 0 6-16,-7 1-2 15,-2-1-6-15,-2 2 4 0,-15-1-3 16,1 5-6-16,-5 2-14 0,0 5-7 16,-2 2-19-16,7 5-45 0,-3 5-92 15,7 0-145-15,0-2-493 0</inkml:trace>
  <inkml:trace contextRef="#ctx0" brushRef="#br0" timeOffset="35512.56">4579 5970 619 0,'0'0'0'0,"0"0"337"0,0 0-207 16,-62 76 4-16,37-54-14 0,-6 1-24 16,-2-1-35-16,-9 1-5 0,1-3 8 15,-9-3-9-15,1-1-1 0,-1-4-4 16,-6-5-14-16,1-5 8 16,-1-1-8-16,2-8-19 0,7-9-2 15,3-11 12-15,11-9-14 0,6-15-7 16,7-11 3-16,9-14-13 0,9-9 0 15,4-7 8-15,15-3-8 16,10 4-15-16,18 6 22 0,5 10-6 16,20 11-11-16,13 12 19 0,6 15-10 15,1 21 3-15,3 22 3 0,-6 33 2 16,-12 31-5-16,-9 23 4 0,-27 11 0 16,-16 4-4-16,-19 0 4 0,-4-9-4 15,-21-10-337-15,-3-18-315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0T00:22:08.01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1075 8056 292 0,'0'0'0'0,"0"0"131"0,0 0-77 16,8-59 54-16,-4 49-65 16,0 3 43-16,3-1 131 0,-7 3-98 15,0 3 10-15,0 2-18 0,0 3-32 16,0 11-18-16,4 10 34 0,0 8-27 15,-4 7-28-15,0 4-8 0,-6 1-18 16,0-1-8-16,-1-5-1 0,-1-6 0 16,4-8-7-16,0-7 3 15,4-6 2-15,0-4-6 0,0-6-11 16,0-1-12-16,0 0-17 0,0-13-12 16,0-3 10-16,0-6 6 0,4 0 5 15,2-1 14-15,2 2 9 16,1 4 11-16,1 0 0 0,2 5 2 15,-1 2-2-15,1 3 40 0,1 6-22 16,-1 1 4-16,0 5-7 0,3 6-7 16,-3 4-2-16,-1 5 1 0,-1 2-2 15,-10 2 6-15,0 4-2 0,0-1-5 16,-6 8 1-16,-9-2-2 0,7 2-5 16,-2-1-17-16,-3-4-19 15,5-5-22-15,-2-7-36 0,1-4-35 16,3-10-7-16,-2-4-99 0,0-5-48 15,-3-9-89-15</inkml:trace>
  <inkml:trace contextRef="#ctx0" brushRef="#br0" timeOffset="140.38">1098 8415 721 0,'0'0'0'16,"0"0"308"-16,0 0-177 0,0 0-16 16,0 0-51-16,62 20-22 0,-48-13-11 15,3-3-16-15,-5 0-14 0,3-3 1 16,1-1-4-16,-6-1-105 15,3-7-24-15,-7-6-30 0,-2 0-105 16,4-7-137-16</inkml:trace>
  <inkml:trace contextRef="#ctx0" brushRef="#br0" timeOffset="393.39">1304 8026 925 0,'0'0'0'0,"0"0"172"0,0 0-52 15,21 73-18-15,-11-32-23 0,-1 4-20 16,5 5-14-16,-8 1-3 0,7 2-13 16,-3-4-5-16,0-5-8 15,7-3-9-15,-5-6-9 0,1-7 3 16,-3-7-2-16,0-4-27 0,-8-6-13 16,-2-6-13-16,3-3-34 0,-3-2-38 15,2-3 9-15,2-10-5 0,-4-2-118 16,0-11-21-16,-11-5-107 15</inkml:trace>
  <inkml:trace contextRef="#ctx0" brushRef="#br0" timeOffset="518.69">1408 8285 761 0,'0'0'0'0,"0"0"422"16,0 0-263-16,0 0-20 0,66 23-69 0,-43-11-35 16,-5 0-18-16,3 1-9 15,-7-3-9-15,1-1-28 0,-3 0-69 16,-1-7-95-16,-3-2-196 0,-6-3-463 15</inkml:trace>
  <inkml:trace contextRef="#ctx0" brushRef="#br0" timeOffset="7721.36">2199 10288 692 0,'0'0'0'0,"0"0"297"16,0 0-190-16,0 0 4 16,0 0-19-16,0 0-23 0,0 0-10 15,0 0-6-15,-6-1-15 0,6 1-2 16,4 2 7-16,5 2 3 0,-3 0 6 16,6 2-10-16,1 3-13 0,3 1-2 15,5 1-3-15,-3 3-3 16,3-4-1-16,-2-2-5 0,1-3-11 15,-3 2-3-15,2-2 16 0,-5-2-13 16,-2 1-6-16,-1 1 4 0,-3-2 14 16,-2 1-14-16,2-1 16 0,-1-1-16 15,-5 2-4-15,0-2 4 16,-2 0 2-16,0-2-15 0,0 0-10 0,0 0-34 16,0 0-70-16,0-3-38 15,0-7-117-15,-2-3-387 0</inkml:trace>
  <inkml:trace contextRef="#ctx0" brushRef="#br0" timeOffset="8626.26">4120 9406 747 0,'0'0'0'0,"0"0"290"0,0 0-185 15,0 0-12-15,0 0-24 16,0 0-18-16,0 0-28 0,0 0-6 16,0 0 14-16,-11 2-10 0,11-2-3 15,0 0 10-15,0 0-3 0,0 0 2 16,0 0 12-16,0 0-10 0,0 0-1 16,0 0 5-16,0 0-12 0,0 0-1 15,0 0 10-15,0 0-12 16,0 0-5-16,0 0 13 0,0 0-13 15,0 0-5-15,0 0 9 0,0 0-11 16,0 0-9-16,3-1 6 0,1-5 3 16,2-3-10-16,4-2 8 0,3-4 6 15,1-2-11-15,5-1 2 16,3-5 4-16,1 1-6 0,2-3 2 16,-2 2 12-16,-5 1-15 0,3 4 4 15,-13 2 16-15,5 3-17 0,-9 5 17 16,0 3-14-16,-2 2-2 0,0 3 15 15,0 0-5-15,-2 0-7 16,0 0 15-16,0-1-16 0,0 0-4 16,0 1 0-16,0 0 16 0,0 0-20 15,0 0 8-15,0 0-2 0,-2 1-8 16,0 1 12-16,2-2-6 0,-2 2-18 16,0-2 13-16,2 0-17 0,-2 1-25 15,2 1 10-15,0 2-29 0,-2-2-62 16,0 1-10-16,-3-1-55 15,3 0-140-15,-4 0-191 0</inkml:trace>
  <inkml:trace contextRef="#ctx0" brushRef="#br1" timeOffset="15482.63">2332 11643 230 0,'0'0'0'0,"0"0"99"15,0 0-50-15,0 0-2 16,0 0-23-16,0 0 15 0,0 0-6 15,0 0 3-15,0 0-1 0,-9-15-2 16,9 14-1-16,-2 1-14 0,2-1 13 16,0 0 16-16,-2 1 12 0,2-2-6 15,-4 1-1-15,2 0-2 0,0 1 1 16,2 0-8-16,-2-1 2 0,2 0 4 16,-2-1-6-16,2 0-5 15,-2 2 5-15,0-1-2 0,2 0-3 16,0 1 2-16,-2 0-7 0,2 0-8 15,0 0 4-15,0 0-7 16,0 0-2-16,0 0 4 0,0 0-7 0,0 0 5 16,0 0 10-16,0 0-4 15,0 0 0-15,0 0 15 0,0 0-6 16,0 0 0-16,0 0 3 0,0 0-8 16,0-1-2-16,0 1 2 0,0 0-9 15,0 0-3-15,0 0 4 0,0 0-15 16,0 0-4-16,0 0 8 15,0 0-17-15,0 0 3 0,6-1 2 16,0 0 1-16,2 0-2 0,3 0 0 16,-1 0 3-16,0 1-4 0,3-2 2 15,-7 1 3-15,4 1-5 0,1 3 2 16,-1 0 3-16,0 1-5 16,3-3 2-16,-1 3 3 0,-2-1-4 15,1 2 0-15,-3 0 5 0,4 0-5 16,-1 1 0-16,1-1 6 0,-4 1-6 15,5 0 0-15,-5-1 0 16,2 1 0-16,1 1 0 0,-1-2 0 0,0 1 0 16,1 2 0-16,-1-2 0 15,1 1 0-15,-1 0 0 0,-4-2 0 16,2 1 0-16,5 0 0 0,-7-1 0 16,2 1 0-16,0 1 0 0,1-2 0 15,-3 3 0-15,0 0 0 0,2-1 0 16,-3 1 0-16,3 0 0 15,-4 2 0-15,2-2 0 0,4 0 0 16,-7 0 0-16,3 2 0 0,0-2 0 16,-2 4 0-16,2-3 0 0,-2 1 0 15,3-2 0-15,-1 0 0 16,0 1 0-16,-4-2 0 0,2-1 0 16,0 3 0-16,-2-1 0 0,3 0 0 15,1 1 0-15,-4 1 0 0,2-1 0 16,0 3 0-16,0-4 0 0,-2 2 0 15,4 0 0-15,-3 1 0 0,-1-1 0 16,0-1 0-16,4 2 0 16,-4-3 0-16,6 4 0 0,-8-4 0 15,2 0 0-15,0 1 0 0,0 0 0 16,0-1 0-16,1 4 0 0,-3-5 0 16,2 4 0-16,0-1 0 0,-2-2 0 15,0 4 0-15,0-3 0 16,2 1 0-16,-2-2 0 0,4-1 0 15,-2-3 0-15,-2-1 0 0,0-2 0 16,0-1 0-16,0 0 0 0,0 0 0 16,0 0 0-16,0 0 0 0,0 0 0 15,0 0 0-15,0 0 0 16,0 0 0-16,0 0 0 0,0 0 0 0,0 0 0 16,0-1 0-16,0-8 0 15,2-6-83-15,0-10-56 0,2-4-132 16,-4-7-222-16</inkml:trace>
  <inkml:trace contextRef="#ctx0" brushRef="#br1" timeOffset="16830.34">5604 10305 414 0,'0'0'0'0,"0"0"215"16,0 0-116-16,0 0 25 0,0 0-12 15,0 0-58-15,0 0-13 0,0 0-2 16,0 0-7-16,-8-26 9 15,8 22-12-15,0-2-7 0,0 0 5 16,2 3 3-16,0-1 3 0,-2 0 13 16,0 1-13-16,0 0-15 0,0 1 5 15,0-1-8-15,4 1-4 0,-4-2 5 16,0 2-3-16,0-2 3 16,0 1 12-16,0 1 0 0,0 1-3 15,0-1 11-15,0-1 7 0,0 2-6 16,0 0-1-16,0-1-18 0,0 0-6 15,0 2 7-15,0-1-4 0,0 1-3 16,0 0 9-16,0 0-5 16,0 0-2-16,0-1 11 0,-2 1-7 15,2 0-7-15,-2 0 11 0,0 4-13 16,0 0-5-16,-2 1 8 0,1-2-7 16,-1 4-1-16,0-1 9 0,4-1-10 15,-6 3 1-15,0 0 9 0,2 0-12 16,0 2 1-16,1 0 7 15,3-2-10-15,-4 4 2 0,0-2 8 16,0 3-8-16,0 0-1 0,0 0 0 16,2-2 12-16,-2 0-12 0,2-2 0 15,-1 3 7-15,3-1-7 0,0-1 0 16,0 1 0-16,-4 0 0 0,4 1 0 16,0 1 0-16,0-2 0 15,0 1 0-15,0-2 0 0,0-1 0 16,0 3 0-16,0-2 0 0,4 2 0 15,-1-1 0-15,-1-1 0 0,-2 3 0 16,2-2 0-16,0 0 0 16,-2 0 0-16,2 2 0 0,2-3 0 15,0 2 0-15,2-3 0 0,0 0 0 16,-6 1 0-16,7 1 0 0,1 0 0 16,-2-2 0-16,-4 3 0 0,2-3 0 15,0-1 0-15,5 2 0 0,-7-2 0 16,2 2 0-16,0 0 0 0,0 1 0 15,2 0 0-15,1-1 0 16,-5-2 0-16,4 1 0 0,-2-2 0 16,0-2 0-16,2-1 0 0,-6 1 0 15,7 0 0-15,-1 1 0 0,0-1 0 16,-2-1 0-16,-2 1 0 0,2-2 0 16,3-1 0-16,-3 0 0 15,-2 1 0-15,0-2 0 0,-2-1 0 16,2 0 0-16,-2 0 0 0,0 0 0 15,0 0 0-15,0-1 0 0,0-5 0 16,0-1 0-16,0-4 0 0,0-1 0 16,-2-1-70-16,-2 1-61 15,-3 1-81-15,3 0-50 0,0 4-247 16</inkml:trace>
  <inkml:trace contextRef="#ctx0" brushRef="#br0" timeOffset="27220.07">5027 14744 807 0,'0'0'0'0,"0"0"260"16,0 0-133-16,0 0-18 0,0 9-33 15,0 4-35-15,0 6-15 0,0 1 9 16,0 1 18-16,0 3-27 0,0-1-12 16,0-2 10-16,-2-1-12 15,0-3-9-15,0-3 5 0,2-4-7 16,0-6-2-16,0 0 2 0,-2-3 1 15,2-1-7-15,0 0 5 0,0-3 0 16,0-9-30-16,0-1 32 0,2-4-4 16,2-1-12-16,2 2 19 15,1 1-9-15,-3 4-2 0,2 3 11 16,4 4-10-16,-4-2-2 0,9 6 11 16,-7 0-5-16,7 4-3 0,-7 7 8 15,2 0-3-15,-4 0-6 16,-3 4 10-16,-1 4-1 0,-2 3-5 0,-2 5 2 15,-1 3 0-15,-3-2-7 16,-4 3-2-16,4-2-16 0,-5-3-5 16,5-7 0-16,2-3-33 0,-2-8-25 15,2-2-20-15,2-3-22 16,-2-3-64-16,1-4-82 0,-1-8-56 16</inkml:trace>
  <inkml:trace contextRef="#ctx0" brushRef="#br0" timeOffset="27378.11">5044 15035 860 0,'0'0'0'0,"0"0"275"16,0 0-166-16,0 0-15 15,0 0-57-15,62 10-24 0,-48-10-1 16,-3 0-11-16,3-2-2 0,-6-2-30 16,1 0-41-16,-1-3-44 0,-4-1-74 15,0 0-18-15,-2-4-67 16</inkml:trace>
  <inkml:trace contextRef="#ctx0" brushRef="#br0" timeOffset="27592.96">5207 14697 702 0,'0'0'0'0,"0"0"179"15,0 0-119-15,0 0 77 0,0 0-65 16,21 62-37-16,-11-38 0 0,-2 0-6 15,3 7-1-15,-3-2 7 0,0 1-15 16,0 4-14-16,-1-2 6 16,1-2-11-16,0-2-2 0,-4-4 2 15,0-5-1-15,1-4-22 0,-3-7-12 16,-2-5-22-16,0-1-32 0,0-2-25 16,0-3-11-16,0-5-58 0,-4-5-27 15,-1-4-31-15</inkml:trace>
  <inkml:trace contextRef="#ctx0" brushRef="#br0" timeOffset="27748.89">5310 14873 878 0,'0'0'0'15,"0"0"388"-15,0 0-278 0,0 0-24 16,71-4-9-16,-53 5-46 16,-7 2-26-16,1 0 7 0,-6-1-10 15,3 0-4-15,-5 1-7 0,-4-2-48 16,2 0-46-16,-2-1-76 0,0 0-13 15,-2 0-169-15</inkml:trace>
  <inkml:trace contextRef="#ctx0" brushRef="#br0" timeOffset="30154.34">5817 12834 640 0,'0'0'0'15,"0"0"262"-15,0 0-128 0,0 0-9 16,0 0-28-16,0 0 1 0,0 0-16 15,0 0-14-15,-6-6 19 0,6 6-32 16,2 0-29-16,8 1 10 0,-2 5 21 16,11 2-9-16,0-1 2 15,1 1-12-15,-1-1-12 0,4-1 11 16,-7 4-18-16,3-4-13 0,-9 1 5 16,2 0-8-16,-7-2-6 0,1 1 6 15,-2-1 2-15,-2-1-8 0,-2-2-20 16,0 0-11-16,0-2-17 15,-2 0-33-15,-2 2-23 0,0-2-70 16,0 0-16-16,1 1-34 0,-3 1-118 16,-2 2-263-16</inkml:trace>
  <inkml:trace contextRef="#ctx0" brushRef="#br0" timeOffset="30404.11">5776 13061 1068 0,'0'0'0'0,"0"0"202"16,0 0-101-16,0 0 4 0,59 35-22 16,-23-25-37-16,-3-3-12 0,2 2 11 15,-8-1-16-15,-5-1-22 0,-5 4 1 16,-5-1-5-16,1-2-6 15,-9-1 1-15,-4 0 2 0,0-2-84 16,0-4-22-16,-8-1-51 0,-7-1-158 16,-1-8-532-16</inkml:trace>
  <inkml:trace contextRef="#ctx0" brushRef="#br0" timeOffset="30982.63">3950 13882 943 0,'0'0'0'15,"0"0"313"-15,0 0-218 0,0 0 6 16,0 0-10-16,0 0-16 15,79-80-3-15,-52 52-23 0,4 3-24 16,-9 3-11-16,-1 6-11 0,0 0-6 16,-11 3 6-16,5 4 0 0,-11 1-6 15,2 3-30-15,-4 2-17 0,0 1-30 16,-2 2-20-16,0 0-8 16,0 0-56-16,0 7-76 0,0 4-65 15,-2 4-121-15</inkml:trace>
  <inkml:trace contextRef="#ctx0" brushRef="#br0" timeOffset="31282.22">4130 13989 1059 0,'0'0'0'0,"0"0"260"15,0 0-138-15,0 0-27 0,66-87 0 16,-39 59-28-16,6 1-27 0,-2 1-7 15,-4 5-9-15,-2 1-15 16,-2 4 6-16,-1 2 3 0,-1 4-6 16,-4 1 5-16,-9 3-5 0,-2 3-12 15,-6 3 0-15,0 0 19 16,0 0-7-16,0 0 8 0,0 3-6 16,0 2-12-16,-4-1 3 0,0 3-1 15,2-2-8-15,-2-2-24 0,2-1-5 16,-3-2-25-16,3 0-30 0,2 1-30 15,0-1-34-15,0 0-120 0,2 0-168 16</inkml:trace>
  <inkml:trace contextRef="#ctx0" brushRef="#br0" timeOffset="31740.1">5102 12975 443 0,'0'0'0'16,"0"0"-96"-16,0 0-199 0</inkml:trace>
  <inkml:trace contextRef="#ctx0" brushRef="#br1" timeOffset="43016.14">3063 12197 293 0,'0'0'0'0,"0"0"108"16,0 0-73-16,0 0 1 0,0 0-20 15,0 0-6-15,0 0 4 16,0 0 0-16,0-33 15 0,0 29 16 16,0 2 9-16,0 2 9 0,0 0 0 15,3 4-126-15,-3-1 126 0,0-3-22 16,0 1 8-16,0 0-9 0,-3-1 14 15,3 0 1-15,-4 0-14 0,4 0-7 16,0 0-3-16,0 0 7 0,0 0 11 16,0 0-15-16,0 0-10 15,0 0 0-15,0 0-10 0,0 6 7 16,7 0 21-16,-3 2-18 0,2 2-10 16,0-4 8-16,0 5-10 0,-2 0-2 15,1 1 6-15,1 1-2 0,2 2-7 16,-4 1 9-16,4 0-6 0,1 2-5 15,-5 1 10-15,0 1-5 16,2 0-8-16,-2-1 12 0,2 3-8 16,1-3 2-16,-3 2 7 0,0-1-8 15,2 1-2-15,-4-1 8 16,2-2-10-16,1 1-6 0,-3 0 6 0,0 3 4 16,2-1-9-16,2 2 4 15,-6-1 7-15,0 2-10 0,2-1 2 16,-2-1 11-16,0-1-13 0,0 1 2 15,0-2 14-15,0 0-19 0,0 0 8 16,0-5 7-16,-2 2-14 0,2-2 6 16,-2-1 10-16,-2 0-15 15,0-3 4-15,4-2 11 0,-4 0-17 16,-1-1 8-16,1 1 5 0,4 1-13 16,-2 0 8-16,-2 1 6 0,2 1-15 15,0 1 10-15,-2 0 5 0,2-1-13 16,0 1 6-16,0-3 4 0,-1-2-11 15,1-2 8-15,-4-2 5 16,6-3-11-16,0 0 4 0,0-1 13 16,0 0-13-16,0 0 9 0,0-4-4 15,0-1-11-15,0-2 8 0,2-1 1 16,-2 1-6-16,4 1 2 0,-2 0-2 16,-2 1-24-16,5-1 2 15,-3-5-24-15,2-3-58 0,6-3-6 16,-6-5-67-16,0-4-154 0,3-3-125 15</inkml:trace>
  <inkml:trace contextRef="#ctx0" brushRef="#br1" timeOffset="43686.28">3194 12149 330 0,'0'0'0'16,"0"0"162"-16,0 0-83 0,0 0 6 15,0 0-6-15,0 0-6 0,0 0-15 16,0 0-6-16,0 0 9 0,-2 1-4 16,2-1-8-16,-2 0 1 15,2 0 2-15,0 0-5 0,0 0-5 16,0 0-2-16,0 3-9 0,0-2-5 16,2 3 7-16,-2 0-4 0,2 2-12 15,0 2 9-15,4 0-7 0,-4 5 4 16,2-2 13-16,0 1-14 15,0 3-4-15,5-3 10 0,-7 3-11 16,4-2-6-16,0 2 5 0,-4 0-10 16,4 2 3-16,1 0 6 0,-1 1-8 15,2-1-5-15,-6 3 10 16,2 1-9-16,5 1-3 0,-5 3 0 16,0-2 13-16,-2-3-16 0,2 1 6 15,0 0 2-15,0 0-8 0,0 4 6 16,3-3 1-16,-7 2-8 0,2 2 8 15,2 0-2-15,0 1-3 0,-2 0 1 16,0 1 1-16,-2-3-2 0,2 3 2 16,-2-3 1-16,0-1-3 15,0 1 2-15,0-3 2 0,0-1-3 16,0 0-1-16,-2-1 4 0,2-1-6 16,-2 0 6-16,-4 0-2 0,2-1-1 15,0 0 0-15,-5-4 2 0,7-1-8 16,-2-3 12-16,2-2-3 15,-2-1-3-15,4-2 0 0,-6-2 3 16,2 0-5-16,4-1 2 0,-2-2 3 16,2 0-6-16,0-3-69 0,0-7-57 15,4-5-88-15,-2-2-113 0,2-1-513 16</inkml:trace>
  <inkml:trace contextRef="#ctx0" brushRef="#br1" timeOffset="44655.11">5561 11028 454 0,'0'0'0'16,"0"0"199"-16,0 0-101 0,0 0-9 15,0 0-14-15,-3-3 3 0,3 3-19 16,-4-1-8-16,4-1 17 16,-2 2-8-16,2-1-21 0,0 1-4 15,0 0-2-15,0 0-7 0,0 0 2 16,0 0 5-16,0 0-7 0,0 0-5 16,0 0 4-16,0 0-5 0,0 0-10 15,0 5 13-15,2 2 17 0,2 2 0 16,1 0-3-16,1 2-8 15,0 1-12-15,0 1 2 0,0 1-11 16,7 0-4-16,-3 3 8 0,3-1-2 16,-1 1-6-16,2 0 15 0,1 1-7 15,-3 1-9-15,5-2 14 0,-5 1-10 16,5-2 0-16,-1 0 4 0,3 1-7 16,0 2-5-16,-5-1 2 15,5-1 12-15,1-1-17 0,-3 1 8 16,-1 0 4-16,-1-1-12 0,5 0 8 15,-3-3 2-15,0 0-7 0,1-1 2 16,1 1 5-16,1-1-8 16,1-1 4-16,-2 2 3 0,1-1-8 15,-1-1 6-15,0 0 14 0,-1-2-14 16,1 0 14-16,-1-1-9 0,-5 0-7 16,1-5 9-16,-3 0-8 0,-1-2-4 15,-4-1 4-15,-4 0 0 0,2 0-3 16,-4 0 2-16,0 0-6 15,-4 0-17-15,-2-5-12 0,-2 1-50 16,-9-3-67-16,1 1-10 0,-1-1-74 16,3-3-240-16</inkml:trace>
  <inkml:trace contextRef="#ctx0" brushRef="#br1" timeOffset="45400.61">5426 11007 564 0,'0'0'0'16,"0"0"285"-16,0 0-176 0,0 0-19 15,0 0-29-15,0 0-20 0,0 0-3 16,0 0 13-16,0 0 4 16,-2 40-12-16,6-30 2 0,0 1 4 15,3 1-9-15,-1 4-2 0,-2-2 2 16,6 2-4-16,-4 2-2 0,1-2 6 15,5 6-17-15,-2-1-4 0,5-1 2 16,-5 2-6-16,5-3-5 16,1 3 9-16,-1-2-6 0,1 1-4 15,5 0 10-15,-2 0-9 0,-5-2-5 16,3 1 7-16,1-3-2 0,1 2-9 16,-3 1 11-16,1-5-4 0,-1 1-11 15,3-1 6-15,0-3 10 0,-5 1-16 16,5 0 6-16,-1-1 9 15,-1 0-12-15,-1-2 0 0,5 1 16 16,0-1-19-16,1 1 6 0,-1 1 3 16,2-3-6-16,-3 1 0 0,-3 1 5 15,-3 0-6-15,1 2 2 0,-5-3 2 16,3-1-4-16,-3-3 2 16,2 1 2-16,-3-3-4 0,1-2 2 15,-6 1 2-15,4-1-4 0,-3 0 1 16,-3-1 2-16,0-1-4 0,-2 0 3 15,0 0-8-15,0 0-20 0,0 0 4 16,-4 0-29-16,-1-4-45 0,5 3-10 16,-4 1-2-16,4 0-31 15,-2 2 8-15,2 5-19 0,0 2 5 16,0 2 75-16,0-5 37 0,0 1 29 16,0-3 10-16,0-3 71 0,0 0 24 15,0-1-19-15,0 0 4 0,0-1-8 16,0-5-42-16,0-1-33 15,0-2-4-15,0 0-236 0,-2-1-176 16</inkml:trace>
  <inkml:trace contextRef="#ctx0" brushRef="#br1" timeOffset="49192.36">2501 8237 301 0,'0'0'0'16,"0"0"38"-16,0 0-29 0,0 0-4 16,0 0-6-16,0 0-9 0,0 0-23 15,0 0-48-15,2 13-48 16</inkml:trace>
  <inkml:trace contextRef="#ctx0" brushRef="#br1" timeOffset="49704.05">2061 12748 403 0,'0'0'0'16,"0"0"293"-16,0 0-233 0,0 0-17 15,0 0-30-15,0 0-7 0,0 0-3 16,0 0-6-16,0 0-115 0,35-30-69 16</inkml:trace>
  <inkml:trace contextRef="#ctx0" brushRef="#br0" timeOffset="53920.71">17064 5023 343 0,'0'0'0'0,"0"0"94"0,0 0-15 16,0 0-25-16,0 0 14 0,0 0-16 15,0 0 10-15,0 0 34 16,-4-2-1-16,4 2-7 0,0-1 15 0,0 1-11 16,0 0-9-16,0 0 5 15,0 0-26-15,0 4-12 0,2 6-12 16,0 5 18-16,-2 7-11 0,2 5-24 16,0 0-3-16,0 0-4 0,4-2-7 15,-1-2 1-15,-1-3-4 0,0-3-5 16,2-2 2-16,0-6 2 0,-4-1-5 15,0-4 2-15,-2-3 0 16,0-1-39-16,5 0-36 0,-5-1-19 16,2-4-39-16,2-8-50 0,2-4-95 15,-4-1-183-15</inkml:trace>
  <inkml:trace contextRef="#ctx0" brushRef="#br0" timeOffset="54163.55">17217 4968 833 0,'0'0'0'0,"0"0"316"0,0 0-198 16,0 0-45-16,0 0-19 0,0 0 2 16,0 0-16-16,4 74-2 0,-2-48-5 15,-2 1-14-15,2-3-9 0,-2-2-10 16,2-2 0-16,0-6 0 0,1-1-94 15,1-3-20-15,-2-6-96 16,0-4-302-16</inkml:trace>
  <inkml:trace contextRef="#ctx0" brushRef="#br0" timeOffset="54639.28">16539 5786 982 0,'0'0'0'0,"0"0"289"0,0 0-222 16,0 0 3-16,0 0-8 0,-45 83-10 16,28-50-6-16,-2 0-8 15,5 1-1-15,-5-1-3 0,1-3-8 16,1-5-9-16,5-6-9 0,-3-6 4 15,9-5 7-15,-2-3-2 0,6-1-2 16,2-4 4-16,0 0-5 16,0 0-11-16,2-5 1 0,6 1-4 15,5-2 0-15,3 3 13 0,7-1-15 16,2 2 4-16,-1 2 5 0,3 0-11 16,0 0 7-16,-10 2 0 0,-3 3-6 15,1-1-15-15,-7-1-9 0,-4 0-24 16,2-3-15-16,3 0-50 15,-3-10-48-15,6-4-52 0,-6-5-141 16,-2-1-445-16</inkml:trace>
  <inkml:trace contextRef="#ctx0" brushRef="#br0" timeOffset="55017.95">16748 5785 1192 0,'0'0'0'0,"0"0"262"15,62-3-193-15,-35 2 7 16,-5 1-17-16,1 0-30 0,-2 0-24 16,-9 0-3-16,1 3-2 0,-9-1 0 15,-2 2-79-15,-2 1 9 0,0-1-18 16,-6 3-16-16,-9 0-19 0,1-4-15 16,-5-1 46-16,-2 1-11 0,5-2 2 15,6 1 36-15,-3-1 63 0,9 1 4 16,-2 2 20-16,2-2 41 15,0 4 39-15,4 4 7 0,0 2-6 16,-3 6 21-16,-1 7-31 0,4 3-15 16,-2 6-31-16,4 3-15 0,-2-2-2 15,0-3 5-15,2-5 7 0,9-4-8 16,-3-6-18-16,6-4-9 0,1-6 0 16,4-4-6-16,-1-3 1 15,5-1 0-15,-2-9-4 0,-3-1-52 16,1-2-28-16,-9 1-48 0,-4 1-33 15,3-2-72-15,-9 3-200 0</inkml:trace>
  <inkml:trace contextRef="#ctx0" brushRef="#br0" timeOffset="55198.47">16822 5985 1074 0,'0'0'0'0,"0"0"238"0,0 0-151 16,0 0-35-16,0 0 3 0,68-3-32 15,-37-5-20-15,-6-5-6 16,0-1-56-16,0 3-27 0,-4-1-33 16,-3 1-108-16,-10 2-69 0,3-2-23 15</inkml:trace>
  <inkml:trace contextRef="#ctx0" brushRef="#br0" timeOffset="55391.27">17099 5750 768 0,'0'0'0'0,"0"0"174"16,0 0-89-16,6 76 17 0,-1-35-11 15,-3 3-34-15,4 4-1 0,0 0-1 16,-2-2-13-16,0-2-11 0,0-3-9 16,5-5-13-16,-5-6-3 0,-2-6-9 15,-2-7 4-15,0-6 1 0,0-7-4 16,0-2-45-16,0-3 12 15,0-11-68-15,0-5-24 0,-2-4-34 16,2-5-176-16,-4-6-99 0</inkml:trace>
  <inkml:trace contextRef="#ctx0" brushRef="#br0" timeOffset="55608.99">17138 5757 1029 0,'0'0'0'16,"0"0"278"-16,0 0-169 0,0 0-54 15,79-24-13-15,-60 27-29 0,-3 7-10 16,1 4 2-16,-5 4-5 0,-8 3 0 16,-4 0 0-16,2 4 5 15,-16 0-4-15,1 0 8 0,-3-2-7 16,-5-2 8-16,-1-4-5 0,5-4-4 16,5-4-2-16,-3-2-5 0,9-4-46 15,4-3-21-15,2 0-63 0,0-5-118 16,8-3-141-16</inkml:trace>
  <inkml:trace contextRef="#ctx0" brushRef="#br0" timeOffset="55900.9">17438 5741 998 0,'0'0'0'16,"0"0"167"-16,0 0-112 0,0 0 33 15,0 0 7-15,33 84-34 0,-29-51-21 16,-1 1-12-16,-1-3-7 0,-2-3-9 16,4-2-9-16,-4-7 2 0,2-4-6 15,-2-8-12-15,0-3-10 0,0-4-37 16,0-4-30-16,0-5-39 0,2-8-84 15,-2-4-56-15,0-1-68 16</inkml:trace>
  <inkml:trace contextRef="#ctx0" brushRef="#br0" timeOffset="56184.06">17490 5743 956 0,'0'0'0'15,"0"0"247"-15,0 0-161 0,0 0-1 16,0 0-20-16,0 0-28 0,76-44-15 15,-53 43 8-15,0 1 9 0,0 3-9 16,-3 4-8-16,1 2 7 16,-7 1-2-16,-3 1-1 0,1 3-1 15,-4 1 1-15,-6 2 8 0,1-2 2 16,-3 2-10-16,-9 3-3 0,-9 2-10 16,-5 5-9-16,-6 1 2 0,-6 1-8 15,0 1 4-15,0-2 1 0,8-5-4 16,6-3 0-16,2-5 2 15,11-7-2-15,4-3-19 0,2-5-10 16,2 0-39-16,2-1-23 0,6-6-55 16,7-3-60-16,-1 2-108 0,3 1-289 15</inkml:trace>
  <inkml:trace contextRef="#ctx0" brushRef="#br0" timeOffset="64015.8">5993 10364 388 0,'0'0'0'0,"0"0"111"15,0 0-36-15,0 0-5 0,0 0 12 16,0 0 24-16,0 0-18 16,0 0-15-16,0-6 4 0,0 5-17 15,0 1-3-15,0 0-1 0,2-3-25 16,-2 2-7-16,2-1 10 0,0-1-8 15,-2 1 5-15,6-2 14 16,-6-2-17-16,4 1 1 0,-2 0 3 0,0-3-11 16,2 1-1-16,5-1 1 15,-1-1-7-15,-4 2-2 0,8-1 0 16,-3 0-3-16,3 0-2 0,-2-2-2 16,5 1-3-16,-5 1-2 0,7-1 0 15,-7 4 4-15,3-1-4 0,-3 1 0 16,2 4 3-16,-1 0-3 15,1 0 11-15,-2 1-7 0,1-1 2 16,-3 1 2-16,2 0-2 0,-3 2-1 16,-3 3 8-16,0 0-4 0,2-1 5 15,-4 1 0-15,-2 1-7 0,2 0-1 16,-2-2 1-16,0-1-6 0,0 1-1 16,0-4 0-16,-2 1 1 15,0-1-12-15,-2 0-7 0,2 0-15 16,0-6-31-16,0 0-32 0,0-2-3 15,0 1-25-15,2-1-61 16,-5-2-109-16,1 2-155 0</inkml:trace>
  <inkml:trace contextRef="#ctx0" brushRef="#br0" timeOffset="64718.31">5937 9883 639 0,'0'0'0'0,"0"0"267"15,0 0-174-15,0 0 1 0,0 0-44 16,0 0-11-16,0 0 8 0,0 0-6 15,0 0-3-15,-2 0 13 16,2 0-4-16,0 0 0 0,2 0 12 0,2 1-6 16,-2 0-5-16,4 1 7 15,2 0-19-15,1-1-7 0,-3 3 4 16,6 2-10-16,-1 1 4 0,5 1-2 16,1 1-15-16,-1-2 0 0,1-1 0 15,1 3-6-15,1 0-3 0,-2-4 5 16,-5 1-6-16,2 1 0 15,-7-4 4-15,-3 0-3 0,4 1-2 16,-6-2 2-16,-2 2 2 0,0-3-4 16,0-1 2-16,0 0-2 0,0 0-28 15,-2 0-15-15,-2-3-25 0,-4-3-30 16,6 0-31-16,-3-2-4 16,1 2-37-16,0 2-102 0,-2-2-66 15,2-2-220-15</inkml:trace>
  <inkml:trace contextRef="#ctx0" brushRef="#br0" timeOffset="65126.7">6123 9808 455 0,'0'0'0'15,"0"0"211"-15,0 0-119 0,0 0 37 16,0 0-40-16,0 0-24 15,0 0 7-15,0 0-15 0,0 0-3 16,0-3 8-16,0 3-17 0,0 0-4 16,0 0 11-16,0 0-18 0,0 1-15 15,-2 6 0-15,-2-2 0 0,-7 7 7 16,7-1 4-16,-2 2-4 16,-2 4-2-16,-1 1 7 0,3 1-9 15,-2 2 2-15,0 1-2 0,4 1-11 16,-7 0 1-16,5 1 1 0,4-2-5 15,-2-4 0-15,2-4 0 0,2-5-8 16,0-1 0-16,0-3 5 0,0-5-7 16,0 1 2-16,0-1 0 15,0 0 0-15,0 0-1 0,0 0 2 16,0 0-1-16,0 0-1 0,2-1 2 16,-2-3 1-16,0 2-4 0,2-3-16 15,0 2-24-15,-2 1-33 0,0-1-31 16,2-1-22-16,0-1-67 15,-2 2-168-15,0 0-219 0</inkml:trace>
  <inkml:trace contextRef="#ctx0" brushRef="#br0" timeOffset="66443.82">6334 10995 240 0,'0'0'0'0,"0"0"96"0,0 0-61 15,0 0-15-15,0 0-5 0,0 0-5 16,0 0-8-16,0 0 1 15,0 0 3-15,-13 5-4 0,7-9 3 16,2 1 8-16,2-1-1 0,-2 0 4 16,4 1 8-16,0 0-11 0,-2 0-7 15,2 1-1-15,-2-3-5 0,2 2 0 16,0 1-18-16,0-1 4 16,-2 2 0-16,2-2 2 0,0 0 9 15,0 2 1-15,0-2 4 0,-3 3 13 16,3-1 3-16,0 0 15 0,-4 1 8 15,2-1-9-15,0 0 0 0,0-1-7 16,0 1 18-16,2 0 19 0,-2 0-5 16,2 1-10-16,-2-1 26 15,2 1-22-15,0-1-5 0,0-1 1 16,-2 2-11-16,2-1 1 0,-2 1 13 16,2 0-12-16,0-1-2 0,0 1 12 15,0 0-11-15,0 0 4 0,0 0 2 16,0 0-14-16,0 0-1 15,0 0 10-15,0 0-13 0,0 0 1 16,0 0 4-16,0 0-11 0,0 0-3 16,0 0 2-16,0 0-11 0,2 1 1 15,0-1 12-15,2 4 2 0,-2-3-5 16,4 0 3-16,3 3-8 0,-5-2 1 16,4 1 6-16,2 1-8 15,-3-1 0-15,7-1 7 0,-4-1-11 16,3 0 2-16,-1 1 5 0,3-2-8 15,-5 0-2-15,4 0 5 0,-3 0-9 16,1-2 0-16,1-1 9 0,-3-2-9 16,2 1 0-16,1 0 7 15,1-3-7-15,-4 0 0 0,3-2 0 16,-3 1 3-16,5 3-3 0,-7-4 0 16,2 1 2-16,-3 1-3 0,-3 0 2 15,-2 2 0-15,2 0-2 0,0 0 0 16,-2-1-11-16,2 2-2 0,-2 1-3 15,0-1-8-15,-2 3-13 16,0-1-20-16,0 1-24 0,0 1-38 16,0 0-15-16,0 4-11 0,2 3-48 15,-2 0-183-15,0 2-240 0</inkml:trace>
  <inkml:trace contextRef="#ctx0" brushRef="#br0" timeOffset="67022.75">6669 11272 905 0,'0'0'0'0,"0"0"291"0,0 0-151 16,0 0-40-16,0 0-54 15,0 0-10-15,0 0-15 0,0 0-1 16,18 61 5-16,-10-49-17 0,3-3 0 16,-5-3 4-16,4-2-8 0,-1-3 0 15,-5-1 2-15,0 0-2 16,2-5 1-16,2-4 7 0,-4-5-12 0,1 4 0 16,1-5 0-16,0 1 0 15,0 2-74-15,-4-3 1 0,2 1-34 16,-2 2-14-16,3 1-72 0,-5 3-40 15,0 1-34-15,0 0-76 0</inkml:trace>
  <inkml:trace contextRef="#ctx0" brushRef="#br0" timeOffset="67429.92">6780 11217 450 0,'0'0'0'16,"0"0"210"-16,0 0-119 0,0 0 21 15,0 0-41-15,0 0-26 0,0 0 4 16,0 0-16-16,0 0 3 15,-4 0 12-15,2 0-14 0,2 5 0 16,0 1 3-16,0 1-4 0,0 3-1 16,0-3 6-16,0 4-9 0,0 2 0 15,2 0 9-15,2 3-16 0,0 0 1 16,5 2 8-16,-1 2-16 0,-2 0 1 16,6 2 3-16,-1 0-9 15,-1-2 1-15,0 4 5 0,3-4-7 16,-5 0 3-16,-4 1 7 0,5-3-12 15,-5-2 0-15,2 1 2 0,-6-3-9 16,2 0 0-16,0-4 0 0,-2 0 3 16,-2-4-13-16,0 3-3 15,-4-3-1-15,-5 0 4 0,5 1 4 16,-4-4-7-16,-7-1 4 0,-1-1 8 16,1-1-5-16,1 0 2 0,-1 1 7 15,0-1-5-15,7 0 3 0,-2 0 15 16,8 0-8-16,2-2-3 15,-1-8-1-15,3-2-8 0,3-5-28 16,5-3-50-16,6-4-31 0,1 0-25 16,3-3-117-16,3 0-177 0</inkml:trace>
  <inkml:trace contextRef="#ctx0" brushRef="#br0" timeOffset="90561.57">15140 7354 956 0,'0'0'0'0,"0"0"287"16,0 0-129-16,0 0-33 0,0 0-44 16,0 0 26-16,0 0-15 15,0 0-51-15,78 6 3 0,-47-11 2 16,-4 2-42-16,-6 1 3 0,1 1 9 15,-3 1-32-15,-4 0-5 0,-3 0-5 16,-4 1-61-16,0 1-40 16,-8 1-11-16,0 0-127 0,-6 2-92 15,-4-3-120-15</inkml:trace>
  <inkml:trace contextRef="#ctx0" brushRef="#br0" timeOffset="90687.28">15216 7463 1030 0,'0'0'0'0,"0"0"374"15,0 0-232-15,0 0-63 16,0 0-8-16,0 0-25 0,77 32-46 16,-49-34 0-16,4 2 16 0,-1-1-28 15,-5-4-152-15,-1-3-10 0,-4-1-114 16,-3-5-279-16</inkml:trace>
  <inkml:trace contextRef="#ctx0" brushRef="#br0" timeOffset="91095.63">15702 7208 1021 0,'0'0'0'16,"0"0"262"-16,74-13-170 0,-47 12 30 16,-4 1-35-16,-5 3-66 0,-1 6-6 15,-9-2 1-15,-2 5-26 0,-1 1 12 16,-5 3 13-16,-11 2-26 15,3 0 13-15,-11 1 12 0,1 0-26 16,1-3 13-16,3-3 14 0,3-2-27 16,3-5 16-16,6 0 15 0,0-5-23 15,2-1 8-15,4 0 16 0,7-7-32 16,1 1 12-16,4 0 0 0,-3-1 0 16,5 4 0-16,1 3 0 15,0 0 0-15,-5 6-10 0,-1 4 12 16,-9 7-4-16,-4-2-23 0,0 6 32 15,-9 2-14-15,-7 1 8 0,-1 0 11 16,-1 0-24-16,1-4 13 0,-1-2 11 16,1-4-24-16,9-7 12 15,0-5 11-15,5-2-22 0,3-7-126 16,0-4 0-16,9-6-67 0,3-3-187 16</inkml:trace>
  <inkml:trace contextRef="#ctx0" brushRef="#br0" timeOffset="91485.21">16152 7088 1018 0,'0'0'0'15,"0"0"239"-15,-53 61-129 0,40-25-2 16,-3 7-33-16,8 4-4 0,-5 3-20 15,11-2-19-15,2-4 13 0,2-7 1 16,13-4-40-16,-5-9 4 16,9-2 7-16,1-5-30 0,3-4 17 15,0-8 9-15,-1-3-26 0,1-2 6 16,0-10 3-16,-4-1-28 0,-3-6 13 16,-6-2 15-16,-1-1-20 0,-1-1 18 15,-8-4 9-15,0 0-6 0,-4-1-27 16,-9-2 32-16,7 5-4 15,-10 4-35-15,3 8 43 0,3 10-12 16,-7 2-1-16,3 15 16 0,-3 3-18 16,1 5 12-16,5 5 10 0,-1-4-25 15,10 1 13-15,2-3 11 0,0-5-24 16,8-3-81-16,5-4-30 0,-3-7-77 16,-10-4-87-16,37-2-161 15</inkml:trace>
  <inkml:trace contextRef="#ctx0" brushRef="#br0" timeOffset="91794.53">16444 7292 1119 0,'0'0'0'16,"0"0"220"-16,0 0-155 0,-19 58 33 16,17-35-12-16,2 1-61 0,0-3-1 15,4-4-4-15,5-3-21 0,7-3 2 16,-1-3 37-16,-1-5-47 15,5-3 16-15,1 0 4 0,1-1-22 16,-2-6 14-16,-3-2 8 0,1-2-22 16,-1-3 13-16,-5 0 7 0,3-1-18 15,-12-3 7-15,0 1 14 16,-2-3-24-16,-4-4 13 0,-6 0 7 16,-5-1-16-16,-5 1-6 0,1 6 14 15,0 7 0-15,5 9-21 0,-3 3 22 16,-1 10-2-16,7 5-13 0,-1 0 2 15,8 0-38-15,0-3-29 0,6-3-32 16,-2-3-73-16,4-4-62 16,4-3-129-16</inkml:trace>
  <inkml:trace contextRef="#ctx0" brushRef="#br0" timeOffset="92044.1">16663 7087 1129 0,'0'0'120'0,"0"0"35"16,0 0-28-16,-6 58-28 0,8-47-38 16,10-7-7-16,1-1-27 0,5-5-26 15,3-5 15-15,0-6-4 0,1-3-21 16,-1-2 15-16,-9 0 3 16,1 1-18-16,-9 2 12 0,-4-1 7 15,0 3-20-15,-4 0 16 0,-13 1-2 16,5 5-8-16,-7 5-15 0,-1 2 14 15,1 5-28-15,9 7-10 0,-1-1-17 16,7 2-71-16,0 1-132 0,2-3-113 16</inkml:trace>
  <inkml:trace contextRef="#ctx0" brushRef="#br0" timeOffset="92249.21">16841 7314 1086 0,'0'0'194'0,"0"0"-4"16,0 0-113-16,0 0-8 0,66 26-12 15,-39-23-47-15,2 0-1 0,-2 0-11 16,-5 0-63-16,-1-1-80 0,-4 1-105 15,1-2-154-15</inkml:trace>
  <inkml:trace contextRef="#ctx0" brushRef="#br0" timeOffset="92531.21">17349 7157 1178 0,'0'0'0'0,"0"0"340"16,0 0-249-16,7 91-44 16,-10-57 9-16,3 3 3 0,0-1-35 15,0-2-30-15,0-2 12 0,0-2-11 16,7-6-49-16,3-4-31 0,0-4-45 15,5-5-98-15,-5-9-68 0,5-2-160 16</inkml:trace>
  <inkml:trace contextRef="#ctx0" brushRef="#br0" timeOffset="92841.95">17568 7245 1050 0,'0'0'149'0,"0"0"-32"0,0 0-32 15,0 0-10-15,-12 66-11 16,8-40 0-16,4 5-35 0,0-6-23 16,6-1 19-16,2-5-3 0,7-4-12 15,1-5 10-15,1-3-13 0,4-5-13 16,1-2 12-16,3-3 0 16,2-8-8-16,-4-6-2 0,-1 0 2 15,-7-2-29-15,-1-3 33 0,-5-1-2 16,-7 0 0-16,-2-1-1 0,-2-1 2 15,-11 5-2-15,-3 3-6 0,-5 8 7 16,0 6 0-16,-1 3-2 16,-1 6 4-16,6 3-4 0,5 3-33 15,2 2-10-15,3-3-39 0,7 1-58 16,0-2-37-16,0-4-38 0,3-3-212 16</inkml:trace>
  <inkml:trace contextRef="#ctx0" brushRef="#br0" timeOffset="93281.43">17986 7279 872 0,'0'0'143'15,"0"0"21"-15,0 0-63 0,0 0-20 16,0 0 23-16,41-67-55 0,-41 56-37 16,0 0 2-16,-8-4-11 15,4 5-6-15,-6 1 6 0,-3 5 2 16,3 4-6-16,-7 0 2 0,1 4 20 15,5 6-12-15,-3 1 24 0,4 2-8 16,1-1-23-16,5 1 12 16,0 1-10-16,4 0-4 0,0-2 0 15,0-1 47-15,4 2-33 0,11 0 18 16,-7 2-15-16,6 0-8 0,1 5 21 16,1-2-11-16,7 3-14 0,-4 0 10 15,-1 1-9-15,-5 1-12 0,1 4 12 16,-5-3-2-16,-1 0-6 15,-8-3 1-15,-11-3 2 0,1-4-2 16,-4-3 0-16,-5-4 1 0,-2-7 0 16,7 0-13-16,-3-11 11 0,-1-2-10 15,7-3 11-15,-1-2-1 0,6 0-7 16,4 1 15-16,2-2-4 16,0 2-4-16,6 0 3 0,8 1-2 15,-3 1-15-15,3-1-8 0,5 1-12 16,-3 0-24-16,7 1-9 0,0 1-44 15,0 2-82-15,-3-3-54 0,-1-1-165 16</inkml:trace>
  <inkml:trace contextRef="#ctx0" brushRef="#br0" timeOffset="93565.43">18277 6890 756 0,'0'0'133'15,"0"0"53"-15,0 0-66 0,0 0 25 16,0 0 21-16,-43 72-77 16,41-54-44-16,2 0 0 0,2-2-12 15,4-5-15-15,3-2 16 0,5-3-17 16,3-3-13-16,-1-3 13 0,3-5-11 15,-1-6-11-15,3-5 10 0,-2-2 1 16,-9 0-7-16,0-3 2 0,-10 2 3 16,-4 5-5-16,-15 2-1 15,-7 10-4-15,-12 2-50 0,-1 11-36 16,2 6-89-16,-2-2-240 0</inkml:trace>
  <inkml:trace contextRef="#ctx0" brushRef="#br0" timeOffset="94065.92">18428 7340 1007 0,'0'0'0'0,"0"0"402"15,0 0-280-15,0 0 19 0,0 0-45 16,0 0-54-16,67-2-9 16,-36 3-27-16,-3 2-12 0,1 1 12 15,-2-1-13-15,-2 0-117 0,-6-1-37 16,-1-2-113-16,-7 0-137 0</inkml:trace>
  <inkml:trace contextRef="#ctx0" brushRef="#br0" timeOffset="94390.64">18836 7283 1061 0,'0'0'0'0,"0"0"289"16,0 0-152-16,0 0-44 0,49-61-31 16,-36 49 0-16,1 2-21 15,-6 3-20-15,-4 4 10 0,5 2-12 16,-3 1-9-16,0 3 20 0,2 6-17 15,-1 5-9-15,-1 3 12 0,-4 6-10 16,6 3-12-16,0 3 12 0,-3-2 5 16,3 0-15-16,2-6 8 15,-4-2 6-15,11-2-17 0,-5-3 14 16,3-4-4-16,-1-2-6 0,-3-5 6 16,3-3 2-16,-4 0-9 0,1-6 8 15,-3-4-11-15,2 3-36 0,-1-4-20 16,-3 2-29-16,4-1-28 15,-2-1-63-15,-6 1-27 0,1 0-27 16,-3-4-177-16</inkml:trace>
  <inkml:trace contextRef="#ctx0" brushRef="#br0" timeOffset="94565.44">19189 7174 789 0,'0'0'0'0,"0"0"403"0,0 0-286 16,0 0-30-16,0 0 16 0,0 0-53 15,-62 25-32-15,39-5 4 0,-1 4-16 16,-5 6-10-16,-2 1 8 0,2 1-2 16,4 0-2-16,2-4-98 15,2-3-2-15,11-3-50 0,10-22-33 16,-12 31-139-16,10-23-155 0</inkml:trace>
  <inkml:trace contextRef="#ctx0" brushRef="#br0" timeOffset="94892.47">19439 7332 1050 0,'0'0'0'0,"0"0"382"0,0 0-224 16,0 0-87-16,0 0-9 0,0 0-7 16,0 0-32-16,0 0-19 0,0 0 5 15,83 1-6-15,-50-1-6 0,4 0-57 16,-4 0-1-16,-2-1-26 15,-6-4-83-15,-25 5-47 0,33-10 6 16,-16 4-157-16,-9-3-151 0</inkml:trace>
  <inkml:trace contextRef="#ctx0" brushRef="#br0" timeOffset="95576.94">19898 7184 1147 0,'0'0'0'0,"0"0"259"16,0 0-188-16,-6 62-10 0,6-47 23 15,12 1-53-15,1-5-29 0,5-2 10 16,1 0-8-16,2-5-8 0,-3-1 8 16,-1-5 0-16,-1-2-5 0,-3-6 0 15,-3-2-2-15,0 1-11 0,1-3 14 16,-5-1 0-16,0-1-10 15,2-1 14-15,-6 2-6 0,0 4-4 16,1 0 12-16,-1 2-4 0,-2 2 3 16,0 2 13-16,0 1-4 0,0 3 3 15,0 1 17-15,0 0-21 0,0 0-13 16,0 0 0-16,-5 4 13 16,1 0-15-16,4 3 4 0,-2 1 19 15,-2-1-16-15,2 2 20 0,-2-1-9 16,4 4-5-16,0-2 12 0,0 3-14 15,0-1-7-15,0 5 11 16,4 0-11-16,2 1-4 0,0 2 4 0,-1 4 1 16,3 2-8-16,0-1 9 15,-2 3-5-15,3-1-8 0,-3 2 8 16,2 2-1-16,-2-3-6 0,0-1 12 31,-3-5-3-31,-3-1-2 0,2-1 2 0,-2-2-1 0,-5-2-4 0,-1-3 8 16,-2-2-1-16,0-4-5 0,-5-3 3 15,5-2 0-15,-4-2-2 16,3 0-1-16,-1 1 2 0,-2-4 0 16,-3-5 0-16,5-5 0 0,-5 1 0 15,5-5-4-15,-6-2 3 0,3 2-8 16,3 3 15-16,2 3-7 16,1 0-3-16,3 4 8 0,4 0 7 15,0-2-13-15,0 5 4 0,2-5 1 16,9 3-5-16,-1 0 4 0,2-2-1 15,5 1-6-15,-1-1 10 0,3 1-6 16,0 1-7-16,1-2 10 0,-1 2-3 16,4-1-13-16,-7 0-4 15,5 2-24-15,0-1-31 0,-5 1-46 16,1 2-98-16,-3 0-127 0,-2 0-417 16</inkml:trace>
  <inkml:trace contextRef="#ctx0" brushRef="#br0" timeOffset="95671.47">20359 7515 1314 0,'0'0'172'0,"0"0"-90"16,0 0-65-16,0 0-34 0,0 0-155 15,0 0-540-15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0T00:17:33.9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26767 3602 591 0,'0'0'0'0,"0"0"379"16,0 0-262-16,0 0 24 16,0 0-26-16,0 0-25 0,0 0-8 15,0 0 16-15,21 19-21 0,-9-2-9 16,-1 0-36-16,5-2-10 0,-1 0 16 16,1-5-18-16,5-5-3 0,4-3 17 15,4-2-13-15,2-14 0 16,6-5 12-16,0-7-18 0,2-1-4 15,0 0 10-15,-8 5-17 0,-4 3-4 16,-4 5 0-16,-2 6 0 0,-3 5 0 16,3 3 0-16,-2 2 0 0,-1 9 0 15,-1 3 0-15,-1 2 0 16,1-2 0-16,-1-1 0 0,-3-1 0 16,5-4 0-16,1-4 0 0,2 0 0 15,-1-4 0-15,1 0 0 0,2-7 0 16,0-1 0-16,-5 0 0 0,5 1 0 15,0 4 0-15,-1 1 0 16,1 2 0-16,-2 0 0 0,-1 0 0 16,-1 0 0-16,4 1 0 0,-1-1 0 15,1 0 0-15,2-5 0 0,-4 0 0 16,1-1 0-16,1 2 0 0,-6 0 0 16,1 4 0-16,-3 0 0 0,3 1 0 15,-1 3 0-15,-1 1 0 16,-1 0 0-16,6-2 0 0,1 0 0 15,-1-3 0-15,2 0 0 0,6-7 0 16,4-4 0-16,2-1 0 0,4 0 0 16,-2 2 0-16,-4 2 0 0,-6 4 0 15,2 4 0-15,-8 3 0 16,-5 5 0-16,7 3 0 0,6-1 0 16,2-2 0-16,4-1 0 0,3-6-83 15,-1-1-18-15,4-1-134 0,-4-14-135 16,0-4-482-16</inkml:trace>
  <inkml:trace contextRef="#ctx0" brushRef="#br0" timeOffset="10237.2">6584 10342 550 0,'0'0'0'0,"0"0"264"0,0 0-162 16,0 0-4-16,-6-2-37 15,6 1-13-15,0 1 0 0,0-3-2 16,0 3-2-16,0 0 12 0,0 0 1 16,0 0-13-16,0 0-4 0,0 0-16 15,0 0-11-15,2 4 4 0,0 8 3 16,6 10 12-16,-6 6 2 15,2 5-9-15,0-1-12 0,5 0 6 16,1-5-14-16,-4-3-5 0,4-2 0 16,-3-7 7-16,-3-2-10 0,4-3 6 15,-2-4-3-15,0-2-16 0,-6-3-37 16,7-1-36-16,-3-5-13 16,2-4-32-16,-2-6-91 0,-2-2-86 15,0-1-21-15</inkml:trace>
  <inkml:trace contextRef="#ctx0" brushRef="#br0" timeOffset="10627.39">6784 10342 669 0,'0'0'0'0,"0"0"291"16,0 0-217-16,0 0 8 15,0 0-16-15,0 0-24 0,0 0 5 16,-8 62-4-16,8-42-4 0,0 2 4 16,0-2-3-16,0 0-17 0,4-3 0 15,2-3-13-15,5-4-7 16,1-2 6-16,3-5-9 0,1-3 0 16,1 0 0-16,1-1 3 0,3-7-7 15,0-2 8-15,-5-4-8 0,-6 1-8 16,1 0 15-16,-5-1-5 0,-6 0 0 15,0-1 4-15,0-1 1 0,-6 2-5 16,-7 1 4-16,1-1 4 16,-5 0-6-16,-3-1 0 0,-1 4 14 15,0 1-11-15,3 6 14 0,1 3-5 16,3 1-7-16,1 4 4 0,7-1-10 16,4 1-7-16,2 1-27 0,0-3-62 15,8-1-46-15,5-1-67 0,-5 0-188 16,7-4-83-16</inkml:trace>
  <inkml:trace contextRef="#ctx0" brushRef="#br0" timeOffset="11114.19">7142 10201 974 0,'0'0'0'0,"0"0"231"0,0 0-162 15,0 0 21-15,0 0-24 16,-35-63-34-16,24 57-3 0,-1 2-15 16,0 3-3-16,-3 1 13 0,3 8-4 15,-3 7-5-15,1 2 14 0,6-4-17 16,-1 5-9-16,1-4 8 0,6 1-9 16,2 1-4-16,0-3 4 0,2-4 7 15,8 3-10-15,-3-4 2 0,9 0 6 16,-4-3-10-16,7 2 6 15,4-1-1-15,0-1-5 0,-1 5 6 16,1-3-2-16,-2 6-5 0,-3 0 8 16,-3 2-3-16,-9 3-6 0,-2-2 10 15,-4 5-9-15,0-2 0 0,-2 0 8 16,-6 0-2-16,-5-3-3 16,-3-1 2-16,3-4 3 0,-1-4-7 15,2-3 6-15,-1-4 1 0,1-7-6 16,3-4 4-16,3-7 0 0,-2-1-8 15,6-4 12-15,2-1-10 16,-2-2-1-16,4-1 10 0,8 2-10 16,-4-2-34-16,7 5 11 0,-3 0-22 15,3 5-4-15,-3 5-17 0,7 0-63 16,-1 5-43-16,-6-1-69 0,3 1-157 16</inkml:trace>
  <inkml:trace contextRef="#ctx0" brushRef="#br0" timeOffset="11441.5">7202 9921 847 0,'0'0'0'0,"0"0"368"15,0 0-260-15,0 0-14 0,0 0-42 16,0 0-23-16,0 0-13 0,0 0-1 15,-15 61 14-15,20-46-5 0,5 3 2 16,-4-2 12-16,0-7-23 16,9 0-7-16,-5-9 4 0,7 0-11 15,-1-7 2-15,-1-8 7 0,-1-5-8 16,3-6-2-16,-7 2 0 0,-6-2 11 16,0 5-11-16,-4 3 42 0,-12 1-17 15,1 3-7-15,-7 4 6 0,-1 1-20 16,-1 8-5-16,3 1 2 15,5 1-2-15,-3 7-62 0,11 1-29 16,2 0-130-16,2-1-118 0,0-1-296 16</inkml:trace>
  <inkml:trace contextRef="#ctx0" brushRef="#br0" timeOffset="15240.34">3485 12132 464 0,'0'0'0'0,"0"0"274"0,0 0-134 16,0 0 1-16,0 0-55 0,0 0-1 16,0 0-5-16,0 0-20 0,-29-4-4 15,29 2-18-15,0 1-33 0,6-3 5 16,5-2 3-16,-3 1 2 16,9-1 4-16,-5 0-6 0,5 2-2 15,-1 1 10-15,-6 3-13 0,3 0-9 16,-5 0 2-16,-2 0 6 0,0 3-10 15,-1 3 6-15,-3 2 3 16,-2 5-5-16,-2 5 9 0,-5 4-9 16,-7 1-2-16,6 2 2 0,-7-2 4 15,7 0-5-15,-7-4 0 0,7-3 4 16,-2-2-4-16,4-4 0 0,4-6 2 16,2-1 1-16,-2-2 17 0,2-1-11 15,0 0-14-15,4-1 10 0,6-4 11 16,4 0-4-16,5 1 5 15,-4-2-8-15,5 2-8 0,3-4 8 16,-2 4-10-16,-1 1-1 0,-3 3 4 16,-5 0 0-16,-4-1-14 0,-3 1-5 15,-1 0-34-15,-2 0-15 16,-2 0-16-16,0 0-93 0,0-6-46 16,0-3-155-16</inkml:trace>
  <inkml:trace contextRef="#ctx0" brushRef="#br0" timeOffset="15568.73">3717 12059 1073 0,'0'0'0'0,"0"0"230"16,0 0-155-16,0 0 0 0,0 0-36 15,66-2-28-15,-45 2 1 16,-3 3-13-16,1 3 1 0,-1 0 0 15,-9 4 5-15,1 2-6 0,-6 2 2 16,-4 4 7-16,0 5-6 0,-10 2 7 16,-1-2-3-16,5 1 10 0,-10-1 14 15,3-5-3-15,1-4-7 16,4-3 7-16,-1-2-14 0,9-4-8 16,0-3 6-16,0-1-15 0,0-1-4 15,9 0 13-15,-1-1-8 0,4-4 3 16,3-2 0-16,1-1 4 0,-1-2-6 15,1 2 4-15,1 1-4 0,-5 0-34 16,-1 3-14-16,-3 2-31 16,-4-2-8-16,2 1-41 0,-4 1-88 15,0-4-74-15,-2 1-58 0</inkml:trace>
  <inkml:trace contextRef="#ctx0" brushRef="#br0" timeOffset="15866.54">3963 11901 1052 0,'0'0'0'15,"0"0"239"-15,0 0-189 0,0 0 9 16,0 0-33-16,6 64-16 16,0-54 0-16,6 0-9 0,-1-5-1 15,5-1 0-15,-5-4 7 0,3-1-6 16,-1-6 16-16,-1-4-7 0,-2-2-3 15,1-1 7-15,-7-2-1 16,-2 0 0-16,-2 3 17 0,0 0-6 16,-8 1 1-16,-5-1 2 0,-1 5-21 15,-1-1-4-15,3 6 6 0,1 3-16 16,-1 2-78-16,8 4-104 0,0-4-524 16</inkml:trace>
  <inkml:trace contextRef="#ctx0" brushRef="#br0" timeOffset="18162.07">3287 11642 87 0,'-2'1'0'0</inkml:trace>
  <inkml:trace contextRef="#ctx0" brushRef="#br0" timeOffset="18611.86">3287 11642 362 0,'-27'25'0'16,"25"-24"173"-16,-2-1-110 0,2 0 74 15,-3 0-64-15,3-3 30 0,2 0-36 16,-4-2 5-16,2 1-4 0,2-2-25 15,0-1-6-15,0-1 0 16,0 1-12-16,6-4 3 0,1 0-6 16,-1 1-7-16,6-1 6 0,-1 3-2 15,1-1-7-15,0 5 0 0,-1 1-9 16,-1 2-3-16,2 1 0 0,-5 0 9 16,1 2-9-16,0 4 0 0,-6 3 15 15,0 2-10-15,-2 4 12 16,0 2-2-16,0 1-6 0,-4 2 2 15,-6-1-4-15,-1 3-5 0,-1 1 15 16,0-2-14-16,-7 3-3 0,3-2 0 16,3-7 21-16,-3 0-9 0,5-3 11 15,5-4 3-15,0-3-13 16,6-3 7-16,-2-2 3 0,2 0-12 0,4 0-6 16,4-6 7-16,7-2 5 15,3-3 1-15,5-1-11 0,0-2-4 16,-1 0 5-16,1 5-7 0,-2 1-2 15,-9 3 2-15,1 4 2 16,-5 0-7-16,0 1 8 0,-4 0-5 16,-4 0-7-16,2-1 0 0,0-1-30 15,-2-5-24-15,3-1-11 0,-1-2-41 16,-2-2-49-16,2 1-62 0,-2-2-197 16</inkml:trace>
  <inkml:trace contextRef="#ctx0" brushRef="#br0" timeOffset="18890.11">3498 11424 822 0,'0'0'0'15,"0"0"267"-15,0 0-176 0,0 0-18 16,0 0-30-16,0 0-28 0,0 0-5 15,0 0 10-15,22 18 12 16,-15 4-5-16,5 7 2 0,0 4-3 16,3 3-11-16,-3-1 7 0,-1-4-10 15,1-4-8-15,0-3 4 0,-3-4-7 16,1-4-2-16,-2-8 2 0,-2-1 1 16,-4-4-4-16,3-2 4 0,-5-1-4 15,0-9-75-15,0 0-4 0,0-6-72 16,0-1-44-16,-5 0-97 15,1 1-78-15</inkml:trace>
  <inkml:trace contextRef="#ctx0" brushRef="#br0" timeOffset="19202.57">3648 11281 924 0,'0'0'0'0,"0"0"250"0,0 0-178 16,0 0-21-16,0 0-27 0,0 0-8 15,0 0 2-15,0 0 8 0,15 59 3 16,-7-49-11-16,0-6 6 0,3-1-8 16,1 1-10-16,1-4 7 0,1-4-8 15,3-6-1-15,-5-5 6 16,0-5-6-16,-3 2-2 0,-5-2 5 15,0 2-6-15,-4 1 0 0,-8 3 7 16,-5 1-3-16,-3 5 2 31,-7 8 5-31,-2 6-14 0,2 10-9 0,1 6-33 0,3-1-138 0,11-4-292 16</inkml:trace>
  <inkml:trace contextRef="#ctx0" brushRef="#br0" timeOffset="24944.59">2239 12006 337 0,'0'0'67'0,"0"0"0"0,0 0-14 16,0 0 5-16,0 0-16 0,0 0-4 15,0 0 1-15,0 0 8 0,-11 0-2 16,11 0 4-16,0 0-3 16,0 0-4-16,0 0 1 0,0 0-18 15,0 0-17-15,-4 0 5 0,4 0-12 16,0 0 1-16,0 0 8 0,0 0-7 16,0 0-1-16,0 1 15 0,0-1-8 15,0 0 2-15,0 0 7 0,0 0-15 16,0 1-3-16,0-1 0 15,0 0 3-15,0 0-7 0,0 3-12 16,0 0-80-16,0-1-155 0,0-2-133 16</inkml:trace>
  <inkml:trace contextRef="#ctx0" brushRef="#br0" timeOffset="35361.66">2278 11921 510 0,'0'0'0'16,"0"0"192"-16,0 0-76 0,0 0-232 16,0 0 232-16,0 0 21 0,0 0-87 15,0 0-3-15,-2 22 0 0,2-22 38 16,0 0-25-16,0 0-13 0,0 0-7 15,0 0-1-15,2-2-1 0,0 2-9 16,0 0-7-16,0-1-6 16,0 1 2-16,-2 0 3 0,0 0 0 15,0 0 5-15,2 0 3 0,0-1 0 16,5 1 0-16,-7 0-3 0,0 0-1 16,0 0 1-16,0 0-8 0,2 0 0 15,2 0 4-15,0 0-9 0,0 0-6 16,4 0 5-16,-1 0-7 15,-1 1-3-15,4 3 7 0,-2 0-3 16,1-1-6-16,1 1 0 0,-2 2 9 16,3-1-8-16,-5 0 7 0,2 0-1 15,2 1-3-15,-1-1 8 16,3 3-6-16,-8-2-3 0,6 0 7 16,1 1-7-16,-3-2-4 0,4 0 2 15,-3 1 4-15,-1 1-5 0,2-2 0 16,-1 3 3-16,1-1-6 0,-6 1 6 15,4-1-1-15,1 0-2 0,-3 1 0 16,2 0 4-16,2 1-4 16,-1-2-1-16,-1 2 3 0,0-1-4 15,3 0 4-15,-3 0-1 0,0 3-1 16,2-4 0-16,-3 3 1 0,1-2-1 16,-4 3 0-16,4-2 2 0,-6 2-3 15,3-2 2-15,-1 1 0 16,-2 1-1-16,0-2 0 0,0 3 2 15,0-2-4-15,2 1 3 0,0 0-2 16,0 2-2-16,0 1 6 0,-1 0-2 16,-1 3-4-16,0-3 6 0,2 1-2 15,-4 0-1-15,0-5 0 16,2 5 1-16,0-4-1 0,0 1 0 16,-2 1 0-16,0-4-3 0,4 2 6 15,-2 0-2-15,-2-2-6 0,2 2 10 16,-2 2-4-16,0-1-1 0,2 2 0 15,-2 0 0-15,0-3-3 0,0 2 6 16,0 0-2-16,0-3-1 16,0 4 0-16,0 0 0 0,0-3 0 15,0-2 0-15,0 3 0 0,0-4 0 16,0 2 0-16,0 0 1 0,0-2-5 16,0 1 8-16,0 0-3 0,0-2-5 15,-2 1 8-15,2-2-1 16,-2-2-5-16,2 4 4 0,-2-2 2 15,2 0-7-15,-4 2 6 0,4-2 1 16,-2 3-4-16,0-1 0 0,2 1 1 16,0-1-1-16,0-2 0 0,-2 1 1 15,2-3-1-15,-4 1 0 0,4-2 3 16,0 0-4-16,-2-2 2 16,2-1 12-16,0 0-13 0,0 0 0 15,0 0 13-15,0 0-14 0,0 0 2 16,0 0 7-16,0 0-9 0,0 0 2 15,0 0 1-15,0 0-8 16,0 0 12-16,0 0-5 0,0 1-5 16,0-1 8-16,0 0-2 0,0 0-2 15,0 0 0-15,0 0 0 0,0 0-11 16,0-1 7-16,0-6-14 0,0 0-31 16,6-4-36-16,-4 0-103 0,2 0-131 15,2 0-213-15</inkml:trace>
  <inkml:trace contextRef="#ctx0" brushRef="#br0" timeOffset="43577.76">2571 11647 591 0,'0'0'0'0,"0"0"345"0,0 0-211 16,0 0 17-16,0 0-23 0,0 0-39 16,0 0-17-16,0 0 1 0,-4-1-7 15,4 0 4-15,0 1-16 16,0 0-24-16,0 0 2 0,0 0-7 16,0 0-21-16,0 0 0 0,0 0 3 15,0 0-10-15,0 0 3 0,0 0 0 16,0 0 0-16,0 0 0 0,0 0 4 15,0 0-8-15,0 0-46 16,0 0 7-16,0 0-45 0,0 0-82 16,2 1-43-16,0 1-88 0,1 3-354 15</inkml:trace>
  <inkml:trace contextRef="#ctx0" brushRef="#br0" timeOffset="44076.49">3167 12802 368 0,'0'0'0'16,"0"0"208"-16,0 0-66 0,0 0 8 15,0 0-23-15,0 0-7 0,0 0-20 16,0 0-15-16,0 0 18 0,0 0-29 15,0 0-23-15,0 0 1 0,0 0-29 16,0 0-24-16,0 0 0 16,0 0-38-16,0 0-60 0,0-3-172 15,-2 0-255-15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0T00:54:16.84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1422 7931 476 0,'0'0'0'16,"0"0"461"-16,0 0-319 15,0 0-6-15,0 0-5 0,0 0-39 16,0 0-26-16,0 0-12 0,15-4 16 16,-13 27-1-16,-2 5-33 0,0 3-13 15,-2 4 4-15,-9-2-17 0,3 2-3 16,-2-4 1-16,4-2-13 0,-3-5 7 16,7-3 4-16,-4-7-12 15,6-6-17-15,0-4 10 0,0-4-33 16,0 0-4-16,0-5-6 0,0-8 14 15,6-2 12-15,-4-6 6 0,7 1-14 16,-5 2 24-16,4 2 17 0,0 5-6 16,0 0 0-16,3 3 5 0,-1 2 1 15,0 4-3-15,3 2 30 16,-1 6-19-16,-1 6 0 0,-3 5 2 16,-2 5-5-16,2 2 2 0,-4 6 9 15,-4 2-7-15,-8 3-2 0,-2-2 4 16,-3-2-15-16,3-3 2 15,0-5 7-15,-1-4-12 0,-1-3-7 16,2-8-26-16,-1-1-32 0,1-4-19 16,6-3-53-16,-4-10-81 0,1-8-7 15,1 0-10-15,4-6-101 0</inkml:trace>
  <inkml:trace contextRef="#ctx0" brushRef="#br0" timeOffset="140.21">1381 8285 670 0,'0'0'0'16,"0"0"319"-16,0 0-164 0,0 0-21 15,0 0-51-15,62 41-15 0,-44-32-31 16,3-5-17-16,-8 1-8 0,-3-3-14 16,2-2 2-16,-1 0 0 15,-3-2-98-15,0-5 8 0,-2-5-20 16,-2-2-73-16,5-4-8 0,-5-3-43 16,-2-2-76-16</inkml:trace>
  <inkml:trace contextRef="#ctx0" brushRef="#br0" timeOffset="483.54">1602 7827 586 0,'0'0'0'0,"0"0"283"0,0 0-179 16,0 0 25-16,0 0-15 0,0 0-44 16,0 0-16-16,0 0-3 15,0 0-8-15,-2-20-4 0,4 23-10 16,2 6 4-16,-4 5 12 0,0 1-14 15,2 3 6-15,2 1-7 0,3 7-16 16,-3 6 18-16,4 6-3 0,-4 4 11 16,6 5-10-16,-1 3-11 15,3 4-11-15,1 3 0 0,-1 2 2 16,-4-3-14-16,5-5 5 0,-5-4 6 16,2-6-10-16,-2-6 0 0,1-8 6 15,-1-4-6-15,-4-5-7 0,0-8 6 16,-2-2-25-16,-2-4-4 0,0-4-11 15,0 0-53-15,0-3 3 16,0-7 9-16,-2-7-81 0,-2-2-25 16,4-6-63-16,-10 0-147 0</inkml:trace>
  <inkml:trace contextRef="#ctx0" brushRef="#br0" timeOffset="623.75">1718 8284 1149 0,'0'0'0'15,"0"0"261"-15,0 0-136 0,0 0-5 16,72 20-75-16,-51-13-30 0,6-1-22 16,4-3-89-16,-9 1-65 0,-1-2-248 15,-6 2-423-15</inkml:trace>
  <inkml:trace contextRef="#ctx0" brushRef="#br0" timeOffset="5370.43">1180 9071 1287 0,'0'0'0'0,"0"0"171"0,-18 91-114 15,18-30 49-15,0 4-32 0,4 4-18 16,6-6-30-16,3-1-13 0,-3-8-2 15,-2-8-9-15,9-9-4 0,-7-9-40 16,7-5-47-16,-3-8-59 0,-4-6-28 16,3-3-29-16,-13-2-93 15,0-2-104-15</inkml:trace>
  <inkml:trace contextRef="#ctx0" brushRef="#br0" timeOffset="5781.96">1226 9753 748 0,'0'0'0'0,"0"0"336"0,0 0-231 16,0 0 39-16,0 0-46 0,66 17-8 15,-33-34-1-15,10-5-23 16,-7-5-14-16,3-3 3 0,-4-4-24 16,2-3-12-16,-6-8 0 0,0 0-9 15,-8-5-9-15,-11 0 9 0,-1 3-5 16,-11 1-3-16,-9 0 11 0,-9 1-5 16,-11-2-7-16,-4-4 5 15,-11-5-4-15,-5-3-4 0,-11-2 4 16,-4 6-3-16,-2 10-13 0,6 16 10 15,4 23 4-15,4 15 0 0,7 21-4 16,-5 17 2-16,7 14-5 0,3 11 13 16,7 11-1-16,6 6 0 15,11 2 12-15,16 1-8 0,6-4 1 16,23-6 22-16,6-10-16 0,13-14-8 16,3-9 2-16,5-16-7 0,2-14-6 15,2-14 6-15,-2-9 0 0,4-14-3 16,-4-6 0-16,-2-1 6 15,-3-5-9-15,-7 5-2 0,-9 0-4 16,-10 3-8-16,-8 7 11 0,-9 7 1 16,-8 2-3-16,-2 5 5 0,0 1-3 15,0 0-2-15,0 0 4 0,-2 0-12 16,0 0-16-16,-2 0-15 16,4 0-15-16,0 1-12 0,0-1-55 15,6 1-37-15,0-1-47 0,2 0-79 16,3 0-69-16</inkml:trace>
  <inkml:trace contextRef="#ctx0" brushRef="#br0" timeOffset="13266.1">2255 9932 244 0,'0'0'0'0,"0"0"115"15,0 0-126-15,0 0 16 0,0 0 145 16,0 0-85-16,0 0 11 0,0 0 15 15,0 0 0-15,-27-7-23 0,23 6 16 16,2 1-13-16,-2 0-17 0,2-2 12 16,2 2-4-16,0 0-5 15,0 0 9-15,0 0-1 0,-2 0-14 16,2 0 0-16,0 0 0 0,-2 0-8 16,2 0-7-16,0 0-2 0,4 2-14 15,2 3 14-15,4 3 9 0,1-1-7 16,7 4-2-16,1-2 5 0,2 1-16 15,1-1-13-15,1 0 7 16,-4-1-11-16,-3-1-8 0,3-1 4 16,-5 2 6-16,-3-3-9 0,-3 0 2 15,-2-3-3-15,-2 0-29 0,3-1-5 16,-1-1-52-16,-6-5-97 0,4-9-10 16,-4-6-126-16,0-2-586 15</inkml:trace>
  <inkml:trace contextRef="#ctx0" brushRef="#br0" timeOffset="13909.68">4161 9165 536 0,'0'0'0'16,"0"0"322"-16,0 0-202 0,0 0 6 15,0 0 1-15,0 0-22 0,0 0-15 16,0 0-9-16,0 0-4 15,-23 34-17-15,23-33-9 0,0-1-13 16,0 0-13-16,0 1-3 0,0 1 5 16,0-2-7-16,0 0-6 0,0 0 6 15,0-3-5-15,5 0 0 0,-3 0 9 16,2-4-7-16,0 1-6 0,-4 0 7 16,4-1-6-16,2 1-8 15,-2-5 11-15,5 1-5 0,-5-6-3 16,4-6 10-16,2-3-7 0,3 0-3 15,-3-1-3-15,2 3-4 0,1 3 0 16,-3-1 0-16,-2 2 0 0,-3 6 0 16,-1 1 0-16,-2 6 0 0,2 3 0 15,-4 2-44-15,0 1 6 16,0 3-35-16,-6 4-52 0,2 5-103 16,-3 2-95-16,-5-2-155 0</inkml:trace>
  <inkml:trace contextRef="#ctx0" brushRef="#br0" timeOffset="14560.93">3814 13653 1117 0,'0'0'0'0,"0"0"289"16,0 0-184-16,0 0-16 0,0 0-24 16,0 0-12-16,52-63-18 0,-30 35-12 15,-1 0-16-15,0 5-10 0,-5 3 6 16,-8 4 0-16,3 3-32 0,-1 4-6 16,-4 2-31-16,-2 2-42 15,-2 4 5-15,-2 1-31 0,0 4-59 16,0 9 4-16,-2 1-47 0,-2 8-60 15</inkml:trace>
  <inkml:trace contextRef="#ctx0" brushRef="#br0" timeOffset="14676.22">3959 13707 761 0,'0'0'0'0,"0"0"306"16,0 0-141-16,0 0-44 0,0 0-46 15,74-60-28-15,-55 40-18 0,-3 0-20 16,5 0-10-16,-1-2-10 0,1 4-116 15,-6 1-293-15</inkml:trace>
  <inkml:trace contextRef="#ctx0" brushRef="#br0" timeOffset="15206.17">5633 12776 1216 0,'0'0'0'16,"0"0"318"-16,0 0-188 0,0 0-22 15,72-7-37-15,-39 2-36 0,-4-1-18 16,6 1-18-16,-6-1 2 0,-2 3 0 15,-2 0-53-15,-6 3-27 16,-5 0-56-16,-10-1-84 0,-4 7-56 16,0 2-143-16</inkml:trace>
  <inkml:trace contextRef="#ctx0" brushRef="#br0" timeOffset="15360.65">5711 12905 1232 0,'0'0'0'15,"0"0"367"-15,0 0-229 0,0 0-26 16,69-4-59-16,-36 2-25 0,6 1-25 16,-2 1 3-16,-6-2-6 15,2 0 0-15,-6 1-292 0,-10-3-94 16</inkml:trace>
  <inkml:trace contextRef="#ctx0" brushRef="#br0" timeOffset="16969.63">2243 11528 103 0,'0'0'0'0,"0"0"79"16,0 0-26-16,0 0 4 0,0 0 12 16,0 0-7-16,0 0 14 15,0 0 7-15,0 0 6 0,-37 12 18 16,37-13 12-16,0 1-17 0,0-3-3 16,-5 0 3-16,5 1-20 0,0 0 8 15,-2 2-11-15,2 0-11 0,0-1 4 16,0 1-14-16,0 0-21 15,0 0-10-15,7 0-22 0,3 0 20 16,2 0 16-16,1 0-16 0,3 0 3 16,3 1 6-16,2 2-15 0,1 2 7 15,1-1 1-15,0 1-16 0,2 3 3 16,1-1 4-16,1 3-18 0,0 2 0 16,-2 1 21-16,4 2-23 15,-6 0 4-15,-1-1 14 0,3 3-22 16,0 4 11-16,0-3 7 0,-2 3-17 15,-5-1 10-15,1 1 8 0,-3 3-18 16,-1 0 10-16,-1 2-5 0,-1-1 0 16,-3 3 0-16,0 1 0 15,1-1 0-15,-5 2 0 0,0-1 0 16,0-1 0-16,0-2 0 0,-3-4 0 16,-1-2 0-16,0 1 0 0,0-6 0 15,0-4 0-15,-2 1 0 0,0-3 0 16,0-2 0-16,0-1 0 0,0-5 0 15,0 2 0-15,0-3 0 16,0 0 0-16,0 0 0 0,0-3-73 16,-2-5-5-16,2-7-164 0,-2-5-93 15,0-5-318-15</inkml:trace>
  <inkml:trace contextRef="#ctx0" brushRef="#br0" timeOffset="17908.12">5426 10189 629 0,'0'0'0'0,"0"0"232"16,0 0-121-16,0 0 9 15,0 0-42-15,0 0-13 0,0 0-4 16,0 0-6-16,0 0 8 0,33-64-13 15,-29 59-11-15,1 2-1 0,-5 1 0 16,2-1 8-16,-2 1 9 0,0 1-14 16,0 1-2-16,0 0 5 15,0 0-10 1,0 0-2-16,0 0 3 0,0 0-14 0,0 0 2 0,0 0 6 16,0 0-11-16,0 2 4 0,-2 2 4 15,-5-2-23-15,1 7-3 0,-2 0 0 16,6 5 0-16,-2-1 0 0,0 4 0 15,-3 1 0-15,3 2 0 16,0 3 0-16,4-1 0 0,-4 5 0 16,2 1 0-16,-2 3 0 0,4 4 0 15,0 0 0-15,0 0 0 0,0 1 0 16,0-1 0-16,4 1 0 0,2 0 0 16,0-3 0-16,3 0 0 15,-1-2 0-15,2-2 0 0,0-1 0 16,-1-3 0-16,3-2 0 0,-4-2 0 15,7-1 0-15,-7-4 0 0,2-2 0 16,-1-3 0-16,-7-3 0 0,2-3 0 16,0-2 0-16,-4-2 0 0,4-1 0 15,-4 0 0-15,0-1 0 16,0-3 0-16,0-2 0 0,0-1 0 16,0 0 0-16,0-1-55 0,0 1 6 15,-4-3-84-15,0 3-76 0,2 1-56 16,-6-3-279-16</inkml:trace>
  <inkml:trace contextRef="#ctx0" brushRef="#br0" timeOffset="20909.93">2547 8211 518 0,'0'0'0'16,"0"0"299"-16,0 0-218 0,0 0-7 16,0 0-30-16,0 0-38 0,0 0-5 15,0 0-2-15,0 0-120 0,0 32-82 16,0-20-219-16</inkml:trace>
  <inkml:trace contextRef="#ctx0" brushRef="#br0" timeOffset="21393.15">2185 12372 544 0,'0'0'0'16,"0"0"158"-16,0 0-66 15,0 0-22-15,0 0-15 0,0 0-27 16,0 0-19-16,0 0-8 0,0 0 1 16,6-10 0-16,-2 10-4 0,-2-2-147 15,0 2-116-15</inkml:trace>
  <inkml:trace contextRef="#ctx0" brushRef="#br0" timeOffset="23627.19">2555 8139 673 0,'0'0'0'0,"0"0"192"16,0 0-157-16,0 0-23 0,0 0-6 15,0 0-5-15,0 0-2 16,0 0-28-16,27 13-59 0,-17-9-70 16,-2-4-134-16</inkml:trace>
  <inkml:trace contextRef="#ctx0" brushRef="#br0" timeOffset="27051.97">6102 10411 392 0,'0'0'0'0,"0"0"72"0,0 0 66 15,0 0-47-15,0 0-19 16,0 0-24-16,0 0 9 0,0 0-11 16,0 0-12-16,-2 0 6 0,2 0-4 15,-2 0-7-15,2 0 14 0,0-1-1 16,0 1-7-16,0 0 11 0,0-2-3 16,-2 1-8-16,0 1 9 15,-2 0-8-15,2 0-8 0,0 0 6 16,2 0-6-16,0 0-9 0,0 0 17 15,0 0-6-15,0-1-13 0,0 1 7 16,0-1 2-16,0 1-7 0,0 0 10 16,0 0-1-16,0-2-10 0,0-1 10 15,2-3 2-15,4-1-12 16,-2 0 8-16,2-3-4 0,5 0-11 16,-3-2 6-16,8-4-4 0,-3 0-9 15,3-1 7-15,3 1-1 0,-5 5-7 16,1 1 2-16,-1 4 5 15,-1 1-13-15,-1 3 3 0,-2 2 0 16,5 0 3-16,-7 0-2 0,5 5 6 16,-7-1-12-16,2 1 7 0,-2 1 4 15,-2-4-10-15,-2 2 4 0,-2-2 0 16,0-1 3-16,0 0-4 0,0-1 2 16,0 0-2-16,0 0-46 15,0 0-4-15,-2 0-48 0,-2 0-102 16,-2 0 2-16,0 0-106 0,0-2-261 15</inkml:trace>
  <inkml:trace contextRef="#ctx0" brushRef="#br0" timeOffset="27486.07">5922 9871 707 0,'0'0'0'0,"0"0"341"16,0 0-239-16,0 0-28 15,0 0 22-15,0 0-8 0,0 0-32 16,0 0 4-16,77 30-1 0,-54-24-17 16,-1-1 1-16,-1 3-12 0,-2-4-21 15,-1 1-1-15,-3 1 0 0,-7-2-13 16,4-1 6-16,-6 2 4 15,-3-3-11-15,1 3 6 0,-2-4 3 16,0 0-8-16,-2-1-50 0,0 0 3 16,0 0-19-16,0-1-11 0,0-4-35 15,-2-1-74-15,2 0-70 0,-4-3-45 16,2 1-255-16</inkml:trace>
  <inkml:trace contextRef="#ctx0" brushRef="#br0" timeOffset="27834.16">6137 9790 532 0,'0'0'0'0,"0"0"229"16,0 0-132-16,0 0-13 0,0 0-23 16,0 0-10-16,0 0-4 0,0 0 2 15,0 0 25-15,-4 6-7 0,0-2-21 16,2-3 8-16,0 5-9 0,0 1-19 15,0-2 5-15,-2 5 0 16,-3 3-11-16,-1 2 3 0,4 3 1 16,-4 0-11-16,-1 0 8 0,3 2 7 15,-2 0-16-15,0-2 6 0,6-3 1 16,-2-2-11-16,1-1 4 0,1-4 0 16,-2-3-11-16,4-2-2 0,0-2 2 15,0-1 1-15,0 0-3 16,0 0 2-16,0 0-2 0,4-2-32 15,-2-3 1-15,1 1-42 0,1 1-32 16,-4 1-15-16,4 2-63 0,-2 0-147 16,0 2-117-16</inkml:trace>
  <inkml:trace contextRef="#ctx0" brushRef="#br0" timeOffset="28626.93">6257 10895 362 0,'0'0'0'16,"0"0"151"-16,0 0-86 0,0 0 29 15,0 0-4-15,0 0-11 0,0 0-1 16,0 0 3-16,0 0-7 0,-10-13 7 16,10 13-11-16,0 0-12 0,0 0 0 15,0 0-4-15,0 0-12 16,0 0-1-16,0 0-9 0,0 0-16 16,0 0 5-16,0 0 3 0,0 0-9 15,0 0 5-15,0 0 17 0,6 5 7 16,-4-3-14-16,0 2 1 15,2-3-16-15,0 0 3 0,7 3 4 16,-5 0-18-16,2-2 2 0,3-1 12 16,-3-1-14-16,6 0 7 0,1 0 10 15,-1-1-16-15,7-1 1 0,-5-5 11 16,1 4-18-16,0-4 2 0,1-1 13 16,1 4-17-16,-3-3 1 15,-3 0 4-15,1 1 4 0,-6-1-7 16,3 0 2-16,-7 1 5 0,0 1-9 15,-2 1 6-15,0 2-1 0,-2 0-6 16,2-1 8-16,-2 2-8 0,0-1-28 16,2 1 4-16,-2 1-33 0,0 0-23 15,0 0-30-15,0 1-25 0,7 5-52 16,-5 1 11-16,0 4-138 16,0-1-218-16</inkml:trace>
  <inkml:trace contextRef="#ctx0" brushRef="#br0" timeOffset="29358.31">6681 11253 716 0,'0'0'0'0,"0"0"328"15,0 0-206-15,0 0-14 0,0 0-34 16,0 0-16-16,0 0-1 15,0 0-15-15,0 0-7 0,14 55-6 16,-3-44-16-16,-3-3-6 0,4-3 9 16,-5-4-11-16,-1-1 1 0,4 0 7 15,-2-3-12-15,-1-4-2 0,1-4 2 16,-6-1 7-16,0-3-11 0,0-1 3 16,0 2 0-16,-2-1-44 15,0 2 29-15,0 3-11 0,0 1 1 16,0 4 16-16,0 0-3 0,0 3-3 15,0 2 14-15,0-2-4 0,-2 2 1 16,2 0 8-16,0 2-4 0,0 5-3 16,0 2 6-16,0 2 7 15,0 2-6-15,2 3 9 0,0 2-10 16,2 0 4-16,7 4 9 0,-3 2-11 16,4 0-3-16,-1 1 9 0,-1-3-9 15,-4 2-4-15,0-2 4 0,5-1 7 16,-7 2-10-16,-2-4 2 0,-2-2 8 15,0-1-9-15,-2-5 20 0,-2-1-18 16,-2-1-3-16,-1-4 2 16,-1 0 8-16,-4-2-9 0,1-3 0 15,-5-4 16-15,-1-5-18 0,5-6 4 16,-1 1 1-16,5-2-9 0,2 2 12 16,2 0-6-16,4-1-3 15,0-2 6-15,8 3 3 0,0-2-11 16,3 0 10-16,3 5-6 0,5-4-3 15,-1 3 8-15,1-1-7 0,-9 3-32 16,5 3-11-16,-7 3-31 0,0 3-114 16,1 1-42-16,-5 0-158 15</inkml:trace>
  <inkml:trace contextRef="#ctx0" brushRef="#br0" timeOffset="29464.32">6939 11432 390 0,'0'0'0'0</inkml:trace>
  <inkml:trace contextRef="#ctx0" brushRef="#br0" timeOffset="32911.01">2968 7965 271 0,'0'0'0'16,"0"0"45"-16,0 0-18 0,0 0-7 16,0 0-9-16,-20 62-11 0,18-50 0 15,0-1-46-15,2-4 6 16,-2-2-3-16,2 1 19 0,0-4 16 16,-5-1 6-16,3 0 4 0,0-1-2 15,0 0 7-15,2 0 61 0,0 0-76 16,0-1-63-16</inkml:trace>
  <inkml:trace contextRef="#ctx0" brushRef="#br0" timeOffset="35354.12">4732 7646 512 0,'0'0'107'0,"0"0"-22"16,0 0-76-16,0 0 85 0,0 0 9 16,0 0-39-16,0 0-9 15,0 0-6-15,0 0-1 0,12 2 10 16,-12-2-4-16,0 0-11 0,0 0 9 16,2 0-5-16,-2 0-6 0,0-1 0 15,0 1-8-15,0-1 0 0,0 0 8 16,0 1-4-16,0 0-5 0,0 0 2 15,0 0-8-15,0 0-3 16,0 0 3-16,0 0-15 0,0 0 4 16,0 0 5-16,0 0-7 0,0 0 1 15,0 0 3-15,0 0-12 0,0 0 6 16,0 0 1-16,0 0-10 0,0 0 0 16,0 0 5-16,0 0-10 15,0 0 6-15,0 0 1 0,0 1-8 16,0 5 2-16,2 3 3 0,4 5 3 15,1 4-3-15,-3-1 6 0,-2 3-9 16,2-2 4-16,2 1 7 0,0 2-12 16,-2-6 4-16,-1 0 9 15,-1-2-14-15,0-1 8 32,4-3 5-32,0 2-12 0,-4-3 6 0,0 0 5 0,0-2-13 0,0-2 5 0,-2 0 0 15,2 0 4-15,-2-2-3 0,2 1 3 16,-2 1-8-16,0-2 4 15,3 0 0-15,-3-1 2 0,0 2-1 16,0-2 6-16,0 0-13 0,0 0 6 16,0-1 0-16,0 1 2 0,0-1-1 15,0 0 5-15,0 0-12 0,0 0 6 16,0 0 0-16,2 0 0 16,-2 0-2-16,0 0 4 0,0 0-4 15,0 0-7-15,0 0 8 0,0 0-22 16,0 0 1-16,0 0-11 0,0 0-26 15,0 0-20-15,0 0-20 0,0 0-54 16,-2 0-39-16,2 0-26 0,0 0-247 16</inkml:trace>
  <inkml:trace contextRef="#ctx0" brushRef="#br0" timeOffset="36312.78">6503 7674 455 0,'0'0'90'0,"0"0"28"0,0 0-28 16,0 0 24-16,0 0 11 15,0 0-50-15,0 0-5 0,0 0 2 16,0 0-6-16,-2-9 8 0,2 9-10 15,0 2-22-15,0 3-9 0,-2 4-8 16,2-1-3-16,0 2 14 0,0-1-7 16,4 3-6-16,-4-2 10 15,6 2-5-15,-6 3-3 0,4 1 11 16,5 0-11-16,-5-1-9 0,2-1 8 16,-2 5-9-16,7-1-4 0,-3 0 5 15,4 2-9-15,-1-4-2 0,3 2 8 16,-4-5-10-16,9 5 2 15,-2-1 12-15,-3-2-11 0,3 0 1 16,-3-3 13-16,-6-2-14 0,9 2 2 16,-9-1 8-16,7-3-11 0,-7-3-2 15,-2 1 11-15,2-3-14 0,-4 1 0 16,1-1 0-16,-3-2 5 0,-2-1-7 16,4 0 4-16,0 0-2 15,-4 0-9-15,0 0 3 0,0 0-26 16,0-2-11-16,0 1-17 0,0 0-80 15,-4-1-26-15,0 0-63 0,-1 0-205 16,1 0-390-16</inkml:trace>
  <inkml:trace contextRef="#ctx0" brushRef="#br0" timeOffset="36848.76">6282 8139 775 0,'0'0'191'0,"0"0"-72"0,0 0-10 16,0 0 18-16,0 0-49 15,0 0-26-15,0 0-33 0,0 0 19 16,0 0 20-16,37 31-3 0,-22-16-6 16,5-1 14-16,3 1-13 0,-2-1-13 15,1-3 0-15,-1 0-19 0,2-2-10 16,-5-1 4-16,-5-2-12 0,1-2 0 16,-10 0 0-16,5-3 4 15,-7 0-8-15,-2-1 8 0,0 0-7 16,0 0-13-16,0 0 2 0,-6-4-22 15,1-1-18-15,1 1-20 0,0-1-29 16,0-4-12-16,-4 1-27 0,2-1-76 16,1-1-48-16,-1-1-60 15</inkml:trace>
  <inkml:trace contextRef="#ctx0" brushRef="#br0" timeOffset="37320.76">6418 8038 653 0,'0'0'131'0,"0"0"-15"0,0 0-14 15,0 0-15-15,0 0-20 0,0 0-26 16,0 0-5-16,0 0 2 0,0 0 1 16,-6 0 6-16,6 0-2 15,0 0-10-15,0 0 2 0,0 0-3 16,0 0-5-16,0 0 6 0,0 0-5 15,0 0-9-15,0 0 5 0,0 0-11 16,0 0 1-16,0 0 6 0,0 0-11 16,0 0-2-16,0 0 7 15,0 0-7-15,0 0-1 0,-2 0 9 16,-2-2-13-16,4 2-2 0,0 0 0 16,0 0 13-16,-4 0-11 0,4 0 7 15,-2 0-9-15,2 0 0 0,0 0 0 16,0 0 3-16,-4 3-3 0,4 2 0 15,-2 3 1-15,-3 2-4 16,3 4 6-16,-2 3-2 0,0 3-4 16,2 2 6-16,-2 4-3 0,4 2-2 15,0 1 4-15,0-1-2 0,0-4-3 16,0-2-9-16,2-4-25 0,0-6-5 16,2-1 1-16,-2-4-28 15,2-3-8-15,-2-2-24 0,-2-2-58 16,3 0 13-16,-3-1-43 0,0-7-110 15,0 0-43-15</inkml:trace>
  <inkml:trace contextRef="#ctx0" brushRef="#br0" timeOffset="40126.46">3059 8106 352 0,'0'0'72'0,"0"0"-7"0,0 0-18 16,0 0-14-16,0 0-1 0,0 0 13 16,0 0-15-16,0 0 4 0,-6-7 9 15,6 7-11-15,0 0 8 16,0 0 15-16,0 0-11 0,0 0 8 16,0 0 9-16,0 0-16 0,0 0 3 15,0 0 13-15,0 0-18 0,0 0 3 16,0 0 7-16,0 0-20 15,0 0-3-15,0 0 2 0,0 0-20 16,0 0 5-16,0 0 1 0,0 1-13 16,0 2 10-16,4 0 14 0,2 2-13 15,-3 2 3-15,-1 3 12 0,0 2-14 16,-2 1 3-16,0 5 7 0,0 4-17 16,0 0 6-16,0 3 223 15,-2 2-462-15,0-1 228 0,-5 0 2 16,1-2-11-16,-2-3 5 0,2-1 6 15,-3-4-11-15,3-6 4 0,4-1 0 16,0-6-47-16,-4 0 2 0,6-2-30 16,-2-1-30-16,0-2-44 0,2-7-74 15,0-4-78-15,0 1-3 16</inkml:trace>
  <inkml:trace contextRef="#ctx0" brushRef="#br0" timeOffset="40612.35">3132 8143 403 0,'0'0'65'16,"0"0"-36"-16,0 0 11 0,0 0 13 16,0 0-22-16,0 0 2 15,0 0 18-15,0 0-6 0,0 0 6 16,0-1 17-16,0 1-18 0,0 0 6 16,-4 0 3-16,4 0-20 0,0 0-5 15,0 0 7-15,0 0-18 0,0 0 4 16,0 0 10-16,0 0-16 0,0 0 6 15,0 0 10-15,0 0-15 16,0 0 5-16,0 0 11 0,0 0-17 16,0 0 4-16,0 0 13 0,0 0-19 15,0 0-1-15,0 0 7 0,0 0-19 16,0 1-1-16,4 3 14 16,0 2-1-16,0 2-3 0,0 1 13 15,2 3-14-15,0 2 5 0,-6 2 3 16,0 2-21-16,0 3 3 0,-2 4 7 15,-2 2-16-15,0 2 4 0,-4 2 2 16,-2-3-2-16,-1 0-86 0,-3-2-23 16,-1-3-85-16,-3-3-81 15,1-4-366-15</inkml:trace>
  <inkml:trace contextRef="#ctx0" brushRef="#br0" timeOffset="45474.33">7644 6613 1025 0,'0'0'124'0,"0"0"-1"0,0 0 7 16,0 0-33-16,0 0-39 0,0 0-20 15,0 0 13-15,0 0-15 0,83-43-7 16,-50 47-11-16,-2 5-19 0,-8 1-1 16,-9 6 4-16,-1-1 2 15,-9 7-5-15,-4 6 2 0,-4 2 6 16,-15 6-5-16,-2-1 8 0,-1-1-12 16,-3-5 4-16,6-3 51 0,1-8-15 15,7-4 1-15,9-4-3 0,2-7-26 16,4-1-8-16,15-2 10 15,8-7-15-15,10-9 2 0,6-10 2 16,5-2-2-16,-1-3-58 0,1 3-23 16,-5 6-59-16,1 6-52 0,-9 4-41 15,0 7-83-15,-12 4-194 0</inkml:trace>
  <inkml:trace contextRef="#ctx0" brushRef="#br0" timeOffset="45844.34">8211 6904 860 0,'0'0'159'0,"0"0"-41"0,-46 75-21 16,21-47 22-16,-4 4-29 0,-8-2-9 16,0 3-18-16,-4-4-31 0,-3-1-4 15,-1-5 7-15,-5-8-11 16,-4-6 3-16,7-8 3 0,-1-5-14 16,5-10-1-16,8-12 9 0,2-7-17 15,10-12-7-15,6-12 0 0,11-15 6 16,6-13-14-16,0-12 11 0,17-2-6 15,5-1-74-15,9 7 50 0,11 11 5 16,5 13 11-16,15 13 18 16,5 10-10-16,1 13-1 0,4 14 8 15,-6 13 15-15,0 13-10 0,-4 24 10 16,-10 19-9-16,-6 12 13 16,-13 13 23-16,-7 3-14 0,-13 1-14 15,-11 4 2-15,-4-4-19 0,-11-2-2 16,-7-8 2-16,-5-9 2 0,-2-12-8 15,0-8 7-15,5-13-4 0,-1-7-110 16,0-9 17-16,11-6-32 0,-3-5-32 16,9 0-13-16,-2-2-61 15,6-7-257-15</inkml:trace>
  <inkml:trace contextRef="#ctx0" brushRef="#br0" timeOffset="50517.79">3797 11657 420 0,'0'0'0'0,"0"0"266"0,0 0-171 15,0 0 20-15,-2 6-31 0,2-4-18 16,0 2 3-16,-2 3-19 16,0 1-10-16,0 4 1 0,-4-4 7 15,-2 6-3-15,1-2-1 0,-1 1-2 16,-4 1-11-16,-1 2 4 0,1-2-8 15,-7 2-3-15,3 0-3 0,-3 0-10 16,-4 0 4-16,3-1 5 0,-3-1-7 16,0-1 0-16,1-1 8 0,-1-3-12 15,-2-1 4-15,2-2 7 16,-4-4-9-16,0 0-2 0,3-2 6 16,-1 0-11-16,2 0 1 0,-2-2 5 15,5 0-14-15,-3-2 7 0,4 1 3 16,3-3-10-16,-3 1 3 15,5-4 2-15,-3-1-2 0,1-4-1 16,-3-2 3-16,2-4 0 0,1-3-3 16,1-3 4-16,1-4-1 0,-7-3-3 15,3-2 4-15,3 2 1 0,3 0-3 16,2 2 0-16,1 1 1 16,7 2-1-16,2 0 0 0,0-1 0 15,11 0-2-15,-1-1 4 0,0 0-4 16,5 0 0-16,3 1 2 0,3 0 1 15,-2 0-2-15,3 1 2 0,1 0 2 16,4 2-3-16,-2 1 0 0,-3 1 5 16,1 5-4-16,0 0 7 15,0 1-11-15,1 3 4 0,1-1 6 16,0 4-9-16,4 1 3 0,0-2 6 16,-2 5-11-16,2-1 6 0,0 3 4 15,4 2-8-15,-6 2 2 16,2 2 0-16,-3 0 5 0,3 0-6 15,-6 4 2-15,2 2 3 0,-4 3-2 16,-1-1 17-16,-3 3-11 0,-3 1 3 16,5 1 7-16,-3 0-9 0,1 5 1 15,-5-1 8-15,5 1-14 0,-7 3-1 16,5-1 9-16,-5 3-12 16,2 3 0-16,-5 4 0 0,-1 2 12 15,2-1-10-15,-4 3 9 0,-4-3-12 16,0 2 2-16,0 0 8 0,-4 0-8 15,-4 2 0-15,0 0 10 0,-3-1-9 16,-1-4 5-16,-1-2 5 0,1-4-9 16,-4 1 4-16,5-5 7 15,-1-4-14-15,6-4 0 0,-5-1 14 16,3-4-16-16,4 0 4 0,-4-2 9 16,6-1-15-16,-3-1 6 0,3 0 7 15,0-2-12-15,0 0 5 0,0 0 8 16,0 0-13-16,0-1 5 0,2 0 6 15,0 0-8-15,0 0 0 16,0 0 0-16,0 0 0 0,-4 0 0 16,4-1 0-16,-2 1 0 0,2-2-55 15,0-4 14-15,0-2-69 0,6-7-65 16,-2-4-100-16,2-4-385 16</inkml:trace>
  <inkml:trace contextRef="#ctx0" brushRef="#br0" timeOffset="52375.91">6929 7606 317 0,'0'0'0'16,"0"0"119"-16,0 0-78 0,0 0 92 16,-6-13-44-16,2 9-13 0,4 2-1 15,-2 0 12-15,2 0-25 0,0 0 3 16,-2 0-1-16,-1 0-8 15,3 0 0-15,0-1-1 0,0 0 0 16,0 2 11-16,-2 0-10 0,2-1-7 16,0 2 5-16,0 0 7 0,0 0-26 15,0 0-13-15,0 0-15 0,0 6-3 16,0 2 12-16,0 1-4 16,2 0-1-16,3-1 4 0,-5 0-3 15,2 0 2-15,0 2 4 0,0 1-3 16,4 3 1-16,-4 0 2 0,0 1-8 15,2 2 0-15,-2 0 2 0,0 2-4 16,3 0-2-16,1 0 6 0,-4 1-6 16,2 3 3-16,-2-2 3 15,0 1-8-15,0-4 0 0,0 2 4 16,2 0-6-16,0 2 0 0,1 0 4 16,-3-1-7-16,0-1 2 0,0 0 6 15,-2 0-9-15,0 2 3 0,0-2 5 16,0 1-6-16,0 0 0 15,0-2 0-15,0 0 6 0,0 0-6 16,2 0 7-16,-2 1-8 0,0 0 1 16,0-1 0-16,0 0 2 0,2 0-1 15,0-1 3-15,-2 1-6 0,0 2 2 16,0-3 0-16,0 0 1 0,0 1-2 16,0-1 2-16,0 3 0 15,-2-3-2-15,0 0 2 0,2 1 0 16,-2-1-1-16,2-2 0 0,-2 2 1 15,-2-4-2-15,2 3 2 0,-1 1 0 16,-3-4-3-16,6 4 4 0,-4-1-2 16,4-1-1-16,-2 1 2 15,2-1-1-15,-2 2-1 0,0 1 2 16,0-1 0-16,2 0-2 0,-2 1 2 16,2-1 0-16,-2 0-3 0,-4 1 4 15,3-1-2-15,-1-1-1 0,4 1 2 16,-2-2 0-16,0 0-2 0,0 1 2 15,0-2-1-15,2 2-1 16,-6-4 2-16,4 1 0 0,0 3-3 16,0-1 4-16,0-1-4 0,0 2 2 15,-1-1 0-15,1 1 2 0,0 1-3 16,2 0 2-16,-8-1-1 16,4-1-1-16,0 1 2 0,0 1 0 15,0 0-1-15,-3-2 0 0,3 1-3 16,2 1 3-16,-2-3 0 0,0 2 2 15,2-3-4-15,-4 1 4 0,4 2-3 16,-3-1-1-16,5 0 3 0,-6 1-2 16,2 0-3-16,-4 0 7 15,4 0-5-15,2 0-1 0,-5 0 5 16,1-1-4-16,0-2-3 0,4 1 6 16,-4-1-2-16,2 2-2 0,-5 1 5 15,5-1-3-15,-2 1-1 0,0-1 4 16,0 0-3-16,1-1-2 15,1 1 6-15,0-4-5 0,-4 3 0 0,4-1 3 16,0-1-2-16,-1 2-5 16,-3-1 7-16,0-1-2 0,4 4-3 15,-4-3 6-15,-1 0-4 0,5 0 1 16,-2 1 2-16,-2 0-1 0,-1 0-2 16,5 0 4-16,-6-2-2 0,4 1-2 15,2 0 4-15,-7 1-4 16,5 0-1-16,-2-2 4 0,2 3-2 15,-3-1-3-15,3 0 6 0,-2 2-4 16,0-3 0-16,3 1 4 0,-1 0-3 16,-2-2-1-16,4 1 4 0,-4 0-4 15,-1-2 2-15,5 2 0 16,-2-2 2-16,2 2-5 0,-7-1 6 16,7 0-4-16,-4 1-1 0,0 2 4 15,0-2-4-15,-1 0 2 0,-1 2 0 16,4-2 0-16,0 2 0 0,-5-1 0 15,5 0 2-15,2-1-2 16,-6 3 0-16,5-1-1 0,-3-3 0 16,-2 2 2-16,4-1-1 0,-1-1-1 15,-3 1 2-15,6 0-2 0,-4 0 0 16,-3 0 2-16,7 0 0 16,-4 0-4-16,0-1 6 0,-1-1-4 15,3 0-1-15,-4-2 4 0,4 0-1 16,-1-5-1-16,1 2 0 0,2-1 7 15,0-5-5-15,2 1 3 0,0-2-3 16,2 1-2-16,0-1 0 0,-2 0 8 16,2 1-7-16,0-1 2 0,-2 0-5 15,2-2-2-15,0-9-16 16,4-8-45-16,6-6-131 0,9-6-180 16,-1-6-943-16</inkml:trace>
  <inkml:trace contextRef="#ctx0" brushRef="#br0" timeOffset="54291.18">3297 8223 463 0,'0'0'0'0,"0"0"569"0,0 0-457 15,0 0-13-15,0 0-20 0,0 0-27 16,0 0-10-16,0 0-2 16,0 0-18-16,66 13-1 0,-55-28 4 15,-1-5-14-15,-6-4-2 0,2-3 7 16,2-2-10-16,-3-6 6 0,-3-2 14 15,0-5-4-15,-2-3 4 0,0-2 9 16,0-5-19-16,-2-3-7 0,-2 0-1 16,-3-1-7-16,3 7 0 15,0 8 4-15,0 11-7 0,2 12 2 16,-4 8 0-16,2 6 3 0,1 1-4 16,1 1 2-16,2 1 1 0,0 1-3 15,0 0 2-15,-2 0-2 0,2 2-34 16,-2 2 22-16,2-3 3 15,0 4 2-15,0 0 6 0,0-3-5 16,-2 0 4-16,0 2 6 0,2 3-5 16,-2 3 0-16,-4 4 4 0,2 4-1 15,-5 3-2-15,-1 2 2 0,0 3 0 16,-3-4-2-16,-1 0 2 0,4-4-2 16,-1-5-55-16,3-1-35 15,4-10-38-15,0-2-62 0,2-6-226 16</inkml:trace>
  <inkml:trace contextRef="#ctx0" brushRef="#br0" timeOffset="54427.57">3405 7581 1275 0,'0'0'0'0,"0"0"326"0,0 0-266 15,62 23-21-15,-40-20-33 0,-1-2-5 16,4 1-2-16,-5-2-192 0,-1 0-9 15,-7-2-276-15</inkml:trace>
  <inkml:trace contextRef="#ctx0" brushRef="#br0" timeOffset="54907.66">2712 7172 1015 0,'0'0'0'0,"0"0"338"0,0 0-255 16,0 0-26-16,0 0 18 0,0 0-9 15,0 0-25-15,77-42-9 0,-55 40-21 16,1 2-8-16,-6 0 2 0,-3 3-4 16,-6 7-2-16,-6 3 2 15,-2 7 7-15,0 6-6 0,-10 1 5 16,-4 2-5-16,-5-2 0 0,4-2 2 15,-1-2 1-15,1-7-1 0,7-2 15 16,6-7-4-16,0 0-7 0,2-3 0 16,4-3-9-16,7-1-3 15,5 0 8-15,1-7-5 0,5-2 1 16,3-1 0-16,2-1 0 0,0 0-62 16,4-2-19-16,-4 1-30 0,-2 1 0 15,1-3-63-15,-3 0-40 0,0-1-83 16,-7-1-107-16</inkml:trace>
  <inkml:trace contextRef="#ctx0" brushRef="#br0" timeOffset="55106.65">3278 7031 804 0,'0'0'0'16,"0"0"358"-16,0 0-236 0,0 0 22 15,-14 61-75-15,6-43-31 0,-1-1-22 16,1-1-13-16,-2 0-4 0,0 0-25 15,-3-2-30-15,3-6-51 0,-1-1-54 16,5-7-29-16,-4 0-118 0,4-10-114 16</inkml:trace>
  <inkml:trace contextRef="#ctx0" brushRef="#br0" timeOffset="55228.77">3146 7068 779 0,'0'0'0'15,"0"0"377"-15,0 0-226 0,0 0-36 16,77 44-21-16,-55-27-34 0,1 1-34 15,-4-1-18-15,-3-3-6 16,1-2-4-16,-5-3-120 0,1-2-17 16,-3-5-84-16,-4-3-255 0</inkml:trace>
  <inkml:trace contextRef="#ctx0" brushRef="#br0" timeOffset="55591.37">3516 6965 1066 0,'0'0'0'15,"0"0"321"-15,0 0-235 0,0 0 3 16,0 0-15-16,0 0-42 0,60-62-22 16,-50 58-3-16,-5 3-4 0,1 1-4 15,-2 4 2-15,2 4 2 0,-6 4-3 16,2 1 0-16,-2 6 11 0,-2 3-8 15,-4 0 1-15,0 4-2 16,-3 0-2-16,1-2 0 0,-2 1 6 16,8-3-7-16,-6-5 2 0,3-1 13 15,3-7-1-15,2-2 6 0,0-3-10 16,4-4-8-16,5 1 3 16,-3-1-2-16,8-4-1 0,-1-3 2 15,3-3-1-15,1-3-4 0,-5 1-10 31,3 0-14-31,-1-2-28 0,-1 3-53 0,-3 0 2 0,-2 0-48 0,-2-1-50 16,-1 2-37-16,-3-5-69 0</inkml:trace>
  <inkml:trace contextRef="#ctx0" brushRef="#br0" timeOffset="55770.53">3741 6846 772 0,'0'0'0'0,"0"0"409"16,0 0-305-16,0 0-2 15,0 0-16-15,0 0-15 0,31 81-23 16,-16-49-13-16,-7 2-5 0,3 0-12 16,-1-3-9-16,-2-2-5 0,0-4-2 15,-3-6-4-15,1-4-46 0,0-5-1 16,-4-7-13-16,-2-3-23 16,0 0-29-16,4-7-16 0,-4-6-74 15,0-3-95-15,-4-3-148 0</inkml:trace>
  <inkml:trace contextRef="#ctx0" brushRef="#br0" timeOffset="56059.53">3874 6673 1056 0,'0'0'0'0,"0"0"264"16,0 0-154-16,0 0-41 15,0 0-22-15,12 66-1 0,3-57-15 16,-3-4-14-16,3-5 4 0,-1 0-8 16,3-9-4-16,-3-4 6 0,-6-4 0 15,-2 3 4-15,-1-4 16 0,-5 4-9 16,-5 0-10-16,-3 3 3 16,-6 9-7-16,-1 2-11 0,-7 8-2 15,-3 9-46-15,2 7-60 0,4 0-119 16,5-2-176-16</inkml:trace>
  <inkml:trace contextRef="#ctx0" brushRef="#br0" timeOffset="58986.09">9352 8220 921 0,'0'0'0'16,"0"0"271"-16,0 0-183 0,0 0 20 16,0 0-18-16,0 0-27 0,74 61-16 15,-55-34-3-15,1 5-4 0,-5 2-17 16,1 0-8-16,-3 0 6 0,-5-2-15 15,-2-3-2-15,0-3 11 16,-1-1-15-16,-5-4 0 0,0 0 0 16,0-6 9-16,-5-2-10 0,-3-1 2 15,4-3 5-15,-2-3-7 0,-5-3 2 16,3-3 8-16,-6 0-10 0,3-8 2 16,-3 0-2-16,-1-4-4 15,3 1 10-15,-2-1-7 0,5 4-1 16,5 2 6-16,4 3 6 0,-2 3 14 15,2 0 6-15,4 0-23 0,5 2-4 16,7 5 26-16,5-2-8 0,4 3-3 16,-1-1 2-16,1 0-13 0,-2-1-3 15,0 2 9-15,-5 1-12 16,-1-1 0-16,-7-1 0 0,0 2 9 16,-3-3-9-16,-5-2 17 0,0-1-10 15,-2-2-2-15,0-1 20 0,0 0-8 16,0-6-1-16,0-8-16 15,0-13 0-15,2-9 0 0,12-8 0 16,7-1 0-16,6 2 0 0,0 4 0 16,-2 9 0-16,-1 9-74 0,-3 10 15 15,-2 11-80-15,-3 6-139 0,-10 10-22 16,-4 3-233-16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AEEF4-2605-3FD0-217A-77183E407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C5ED1E4-B66D-9E3F-4952-D0D502521B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5EF1353-5297-3B5E-45BE-A992B98A6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年特招考題，如圖，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點在三角形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的內部，</a:t>
            </a:r>
            <a:r>
              <a:rPr lang="en-US" altLang="zh-TW" baseline="0" dirty="0"/>
              <a:t>P</a:t>
            </a:r>
            <a:r>
              <a:rPr lang="zh-TW" altLang="en-US" baseline="0" dirty="0"/>
              <a:t> 在這裡，</a:t>
            </a:r>
            <a:br>
              <a:rPr lang="en-US" altLang="zh-TW" baseline="0" dirty="0"/>
            </a:b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兩點在三角形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的外部，這兩點，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分別為 三角形 </a:t>
            </a:r>
            <a:r>
              <a:rPr lang="en-US" altLang="zh-TW" baseline="0" dirty="0"/>
              <a:t>ABP</a:t>
            </a:r>
            <a:r>
              <a:rPr lang="zh-TW" altLang="en-US" baseline="0" dirty="0"/>
              <a:t>、三角形 </a:t>
            </a:r>
            <a:r>
              <a:rPr lang="en-US" altLang="zh-TW" baseline="0" dirty="0"/>
              <a:t>ACP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外心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D</a:t>
            </a:r>
            <a:r>
              <a:rPr lang="zh-TW" altLang="en-US" baseline="0" dirty="0"/>
              <a:t> 是這個三角形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的外心、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是這個三角形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的外心。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若角 </a:t>
            </a:r>
            <a:r>
              <a:rPr lang="en-US" altLang="zh-TW" baseline="0" dirty="0"/>
              <a:t>BPC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度，標在圖上，角 </a:t>
            </a:r>
            <a:r>
              <a:rPr lang="en-US" altLang="zh-TW" baseline="0" dirty="0"/>
              <a:t>PAB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22 </a:t>
            </a:r>
            <a:r>
              <a:rPr lang="zh-TW" altLang="en-US" baseline="0" dirty="0"/>
              <a:t>度，這裡 </a:t>
            </a:r>
            <a:r>
              <a:rPr lang="en-US" altLang="zh-TW" baseline="0" dirty="0"/>
              <a:t>22 </a:t>
            </a:r>
            <a:r>
              <a:rPr lang="zh-TW" altLang="en-US" baseline="0" dirty="0"/>
              <a:t>度，角 </a:t>
            </a:r>
            <a:r>
              <a:rPr lang="en-US" altLang="zh-TW" baseline="0" dirty="0"/>
              <a:t>PAC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21 </a:t>
            </a:r>
            <a:r>
              <a:rPr lang="zh-TW" altLang="en-US" baseline="0" dirty="0"/>
              <a:t>度，這個角 </a:t>
            </a:r>
            <a:r>
              <a:rPr lang="en-US" altLang="zh-TW" baseline="0" dirty="0"/>
              <a:t>21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則角 </a:t>
            </a:r>
            <a:r>
              <a:rPr lang="en-US" altLang="zh-TW" baseline="0" dirty="0"/>
              <a:t>EAD</a:t>
            </a:r>
            <a:r>
              <a:rPr lang="zh-TW" altLang="en-US" baseline="0" dirty="0"/>
              <a:t> 的度數是多少呢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要求這個角，裡面已經有這兩個角 </a:t>
            </a:r>
            <a:r>
              <a:rPr lang="en-US" altLang="zh-TW" baseline="0" dirty="0"/>
              <a:t>22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21 </a:t>
            </a:r>
            <a:r>
              <a:rPr lang="zh-TW" altLang="en-US" baseline="0" dirty="0"/>
              <a:t>度了，</a:t>
            </a:r>
            <a:br>
              <a:rPr lang="en-US" altLang="zh-TW" baseline="0" dirty="0"/>
            </a:br>
            <a:r>
              <a:rPr lang="zh-TW" altLang="en-US" baseline="0" dirty="0"/>
              <a:t>所以初步想法，要想辦法求出旁邊這兩個角。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利用外心性質移動角度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看到題目有給這個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來想想怎麼樣讓想求的目標跟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關聯起來。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題目說 </a:t>
            </a:r>
            <a:r>
              <a:rPr lang="en-US" altLang="zh-TW" baseline="0" dirty="0"/>
              <a:t>E </a:t>
            </a:r>
            <a:r>
              <a:rPr lang="zh-TW" altLang="en-US" baseline="0" dirty="0"/>
              <a:t>點是黃色三角形的外心，就會聯想到外心到三頂點距離會相等，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所以將 </a:t>
            </a:r>
            <a:r>
              <a:rPr lang="en-US" altLang="zh-TW" baseline="0" dirty="0"/>
              <a:t>EP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連起來的話，會跟 </a:t>
            </a:r>
            <a:r>
              <a:rPr lang="en-US" altLang="zh-TW" baseline="0" dirty="0"/>
              <a:t>EA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等長，這是等腰三角形，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這兩個底角就會相等，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相同的道理，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是三角形 </a:t>
            </a:r>
            <a:r>
              <a:rPr lang="en-US" altLang="zh-TW" baseline="0" dirty="0"/>
              <a:t>ABP</a:t>
            </a:r>
            <a:r>
              <a:rPr lang="zh-TW" altLang="en-US" baseline="0" dirty="0"/>
              <a:t> 的外心，</a:t>
            </a:r>
            <a:br>
              <a:rPr lang="en-US" altLang="zh-TW" baseline="0" dirty="0"/>
            </a:br>
            <a:r>
              <a:rPr lang="zh-TW" altLang="en-US" baseline="0" dirty="0"/>
              <a:t>那麼 </a:t>
            </a:r>
            <a:r>
              <a:rPr lang="en-US" altLang="zh-TW" baseline="0" dirty="0"/>
              <a:t>DP 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就會等於 </a:t>
            </a:r>
            <a:r>
              <a:rPr lang="en-US" altLang="zh-TW" baseline="0" dirty="0"/>
              <a:t>DA</a:t>
            </a:r>
            <a:r>
              <a:rPr lang="zh-TW" altLang="en-US" baseline="0" dirty="0"/>
              <a:t>，一樣是個等腰三角形，這兩個角也會相等，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這時可以看出來想要求的 角 </a:t>
            </a:r>
            <a:r>
              <a:rPr lang="en-US" altLang="zh-TW" baseline="0" dirty="0"/>
              <a:t>EAD</a:t>
            </a:r>
            <a:r>
              <a:rPr lang="zh-TW" altLang="en-US" baseline="0" dirty="0"/>
              <a:t> 就是 角 </a:t>
            </a:r>
            <a:r>
              <a:rPr lang="en-US" altLang="zh-TW" baseline="0" dirty="0"/>
              <a:t>EPD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先寫下來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而我們知道一圈 </a:t>
            </a:r>
            <a:r>
              <a:rPr lang="en-US" altLang="zh-TW" baseline="0" dirty="0"/>
              <a:t>360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所以這一題轉變為只要能求出這個角以及 另外這個角，老師用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代表，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就可以用 </a:t>
            </a:r>
            <a:r>
              <a:rPr lang="en-US" altLang="zh-TW" baseline="0" dirty="0"/>
              <a:t>360 – 108 – x – y </a:t>
            </a:r>
            <a:r>
              <a:rPr lang="zh-TW" altLang="en-US" baseline="0" dirty="0"/>
              <a:t>來求到答案了。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圓心角及圓周角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現在來看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怎麼求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還是只有外心這個條件，</a:t>
            </a:r>
            <a:r>
              <a:rPr lang="en-US" altLang="zh-TW" baseline="0" dirty="0"/>
              <a:t>EC 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EP</a:t>
            </a:r>
            <a:r>
              <a:rPr lang="zh-TW" altLang="en-US" baseline="0" dirty="0"/>
              <a:t> 一樣長，</a:t>
            </a:r>
            <a:br>
              <a:rPr lang="en-US" altLang="zh-TW" baseline="0" dirty="0"/>
            </a:br>
            <a:r>
              <a:rPr lang="zh-TW" altLang="en-US" baseline="0" dirty="0"/>
              <a:t>這個三角形是等腰三角形，這邊也是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從內角和知道，如果能夠得到這個角 </a:t>
            </a:r>
            <a:r>
              <a:rPr lang="en-US" altLang="zh-TW" baseline="0" dirty="0"/>
              <a:t>CEP</a:t>
            </a:r>
            <a:r>
              <a:rPr lang="zh-TW" altLang="en-US" baseline="0" dirty="0"/>
              <a:t> 是幾度就可以求出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現在想求的這個角的頂點 </a:t>
            </a:r>
            <a:r>
              <a:rPr lang="en-US" altLang="zh-TW" baseline="0" dirty="0"/>
              <a:t>E</a:t>
            </a:r>
            <a:r>
              <a:rPr lang="zh-TW" altLang="en-US" baseline="0" dirty="0"/>
              <a:t> 是三角形 </a:t>
            </a:r>
            <a:r>
              <a:rPr lang="en-US" altLang="zh-TW" baseline="0" dirty="0"/>
              <a:t>ACP</a:t>
            </a:r>
            <a:r>
              <a:rPr lang="zh-TW" altLang="en-US" baseline="0" dirty="0"/>
              <a:t> 的外心，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代表若以 </a:t>
            </a:r>
            <a:r>
              <a:rPr lang="en-US" altLang="zh-TW" baseline="0" dirty="0"/>
              <a:t>E</a:t>
            </a:r>
            <a:r>
              <a:rPr lang="zh-TW" altLang="en-US" baseline="0" dirty="0"/>
              <a:t> 點為圓心，</a:t>
            </a:r>
            <a:r>
              <a:rPr lang="en-US" altLang="zh-TW" baseline="0" dirty="0"/>
              <a:t>EA</a:t>
            </a:r>
            <a:r>
              <a:rPr lang="zh-TW" altLang="en-US" baseline="0" dirty="0"/>
              <a:t> 為半徑，畫一個圓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三點會在圓上，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這時會看到想求的角 </a:t>
            </a:r>
            <a:r>
              <a:rPr lang="en-US" altLang="zh-TW" baseline="0" dirty="0"/>
              <a:t>CEP</a:t>
            </a:r>
            <a:r>
              <a:rPr lang="zh-TW" altLang="en-US" baseline="0" dirty="0"/>
              <a:t> 是圓心角，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他和圓周角 </a:t>
            </a:r>
            <a:r>
              <a:rPr lang="en-US" altLang="zh-TW" baseline="0" dirty="0"/>
              <a:t>PAC</a:t>
            </a:r>
            <a:r>
              <a:rPr lang="zh-TW" altLang="en-US" baseline="0" dirty="0"/>
              <a:t> </a:t>
            </a:r>
            <a:r>
              <a:rPr lang="en-US" altLang="zh-TW" baseline="0" dirty="0"/>
              <a:t>21 </a:t>
            </a:r>
            <a:r>
              <a:rPr lang="zh-TW" altLang="en-US" baseline="0" dirty="0"/>
              <a:t>度，都對弧 </a:t>
            </a:r>
            <a:r>
              <a:rPr lang="en-US" altLang="zh-TW" baseline="0" dirty="0"/>
              <a:t>CP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同一個弧所對的圓心角是圓周角的兩倍，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2 x 21 = 42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那麼，利用三角形內角和就可以知道 </a:t>
            </a:r>
            <a:r>
              <a:rPr lang="en-US" altLang="zh-TW" baseline="0" dirty="0"/>
              <a:t>x = (180 – 42)/2 = 69 </a:t>
            </a:r>
            <a:r>
              <a:rPr lang="zh-TW" altLang="en-US" baseline="0" dirty="0"/>
              <a:t>度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將他代入到想求的式子中，接著我們還需要知道 </a:t>
            </a:r>
            <a:r>
              <a:rPr lang="en-US" altLang="zh-TW" baseline="0" dirty="0"/>
              <a:t>y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求 </a:t>
            </a:r>
            <a:r>
              <a:rPr lang="en-US" altLang="zh-TW" baseline="0" dirty="0"/>
              <a:t>y 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現在來看 </a:t>
            </a:r>
            <a:r>
              <a:rPr lang="en-US" altLang="zh-TW" baseline="0" dirty="0"/>
              <a:t>y </a:t>
            </a:r>
            <a:r>
              <a:rPr lang="zh-TW" altLang="en-US" baseline="0" dirty="0"/>
              <a:t>這邊，相同的道理，將 </a:t>
            </a:r>
            <a:r>
              <a:rPr lang="en-US" altLang="zh-TW" baseline="0" dirty="0"/>
              <a:t>DB</a:t>
            </a:r>
            <a:r>
              <a:rPr lang="zh-TW" altLang="en-US" baseline="0" dirty="0"/>
              <a:t> 連起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br>
              <a:rPr lang="en-US" altLang="zh-TW" baseline="0" dirty="0"/>
            </a:br>
            <a:r>
              <a:rPr lang="zh-TW" altLang="en-US" baseline="0" dirty="0"/>
              <a:t>這裡也是等腰三角形，這邊也是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而這個頂角，也就是以 </a:t>
            </a:r>
            <a:r>
              <a:rPr lang="en-US" altLang="zh-TW" baseline="0" dirty="0"/>
              <a:t>D</a:t>
            </a:r>
            <a:r>
              <a:rPr lang="zh-TW" altLang="en-US" baseline="0" dirty="0"/>
              <a:t> 為圓心，</a:t>
            </a:r>
            <a:r>
              <a:rPr lang="en-US" altLang="zh-TW" baseline="0" dirty="0"/>
              <a:t>DB</a:t>
            </a:r>
            <a:r>
              <a:rPr lang="zh-TW" altLang="en-US" baseline="0" dirty="0"/>
              <a:t> 為半徑畫出來的圓心角，</a:t>
            </a:r>
            <a:br>
              <a:rPr lang="en-US" altLang="zh-TW" baseline="0" dirty="0"/>
            </a:br>
            <a:r>
              <a:rPr lang="zh-TW" altLang="en-US" baseline="0" dirty="0"/>
              <a:t>就會等於 這個圓周角 </a:t>
            </a:r>
            <a:r>
              <a:rPr lang="en-US" altLang="zh-TW" baseline="0" dirty="0"/>
              <a:t>22 </a:t>
            </a:r>
            <a:r>
              <a:rPr lang="zh-TW" altLang="en-US" baseline="0" dirty="0"/>
              <a:t>度的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 </a:t>
            </a:r>
            <a:r>
              <a:rPr lang="en-US" altLang="zh-TW" baseline="0" dirty="0"/>
              <a:t>= 44 </a:t>
            </a:r>
            <a:r>
              <a:rPr lang="zh-TW" altLang="en-US" baseline="0" dirty="0"/>
              <a:t>度， </a:t>
            </a:r>
            <a:br>
              <a:rPr lang="en-US" altLang="zh-TW" baseline="0" dirty="0"/>
            </a:br>
            <a:r>
              <a:rPr lang="zh-TW" altLang="en-US" baseline="0" dirty="0"/>
              <a:t>所以 </a:t>
            </a:r>
            <a:r>
              <a:rPr lang="en-US" altLang="zh-TW" baseline="0" dirty="0"/>
              <a:t>y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(180-44)/2 = 68 </a:t>
            </a:r>
            <a:r>
              <a:rPr lang="zh-TW" altLang="en-US" baseline="0" dirty="0"/>
              <a:t>度</a:t>
            </a:r>
            <a:br>
              <a:rPr lang="en-US" altLang="zh-TW" baseline="0" dirty="0"/>
            </a:br>
            <a:r>
              <a:rPr lang="zh-TW" altLang="en-US" baseline="0" dirty="0"/>
              <a:t>想要求的角 </a:t>
            </a:r>
            <a:r>
              <a:rPr lang="en-US" altLang="zh-TW" baseline="0" dirty="0"/>
              <a:t>EAD</a:t>
            </a:r>
            <a:r>
              <a:rPr lang="zh-TW" altLang="en-US" baseline="0" dirty="0"/>
              <a:t> 會等於 </a:t>
            </a:r>
            <a:r>
              <a:rPr lang="en-US" altLang="zh-TW" baseline="0" dirty="0"/>
              <a:t>360 – 108  – 69 – 68 = 115 </a:t>
            </a:r>
            <a:r>
              <a:rPr lang="zh-TW" altLang="en-US" baseline="0" dirty="0"/>
              <a:t>度 答案是 </a:t>
            </a:r>
            <a:r>
              <a:rPr lang="en-US" altLang="zh-TW" baseline="0" dirty="0"/>
              <a:t>(B)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解題過程看起來有點複雜，其實不難，我們來快速地整理一下剛剛的思考流程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一般而言，要處理外心相關的角度問題，很常使用等腰三角形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這是因為外心跟三頂點距離相等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以這題而言，</a:t>
            </a:r>
            <a:br>
              <a:rPr lang="en-US" altLang="zh-TW" baseline="0" dirty="0"/>
            </a:br>
            <a:r>
              <a:rPr lang="zh-TW" altLang="en-US" baseline="0" dirty="0"/>
              <a:t>當我們將外心與頂點連線後，就會發現這兩個等腰三角形，從底角相等的性質，</a:t>
            </a:r>
            <a:br>
              <a:rPr lang="en-US" altLang="zh-TW" baseline="0" dirty="0"/>
            </a:br>
            <a:r>
              <a:rPr lang="zh-TW" altLang="en-US" baseline="0" dirty="0"/>
              <a:t>就會發現想要求的 </a:t>
            </a:r>
            <a:r>
              <a:rPr lang="en-US" altLang="zh-TW" baseline="0" dirty="0"/>
              <a:t>EAD</a:t>
            </a:r>
            <a:r>
              <a:rPr lang="zh-TW" altLang="en-US" baseline="0" dirty="0"/>
              <a:t> 就是這裡的 </a:t>
            </a:r>
            <a:r>
              <a:rPr lang="en-US" altLang="zh-TW" baseline="0" dirty="0"/>
              <a:t>EPD</a:t>
            </a:r>
            <a:r>
              <a:rPr lang="zh-TW" altLang="en-US" baseline="0" dirty="0"/>
              <a:t>，這時就轉變成要求</a:t>
            </a:r>
            <a:r>
              <a:rPr lang="en-US" altLang="zh-TW" baseline="0" dirty="0"/>
              <a:t> 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這兩個角。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為了要求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、將 </a:t>
            </a:r>
            <a:r>
              <a:rPr lang="en-US" altLang="zh-TW" baseline="0" dirty="0"/>
              <a:t>EC</a:t>
            </a:r>
            <a:r>
              <a:rPr lang="zh-TW" altLang="en-US" baseline="0" dirty="0"/>
              <a:t> 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，還是因為等腰，這個角也是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就知道只要求得這個角 </a:t>
            </a:r>
            <a:r>
              <a:rPr lang="en-US" altLang="zh-TW" baseline="0" dirty="0"/>
              <a:t>CEP</a:t>
            </a:r>
            <a:r>
              <a:rPr lang="zh-TW" altLang="en-US" baseline="0" dirty="0"/>
              <a:t>， </a:t>
            </a:r>
            <a:br>
              <a:rPr lang="en-US" altLang="zh-TW" baseline="0" dirty="0"/>
            </a:br>
            <a:r>
              <a:rPr lang="zh-TW" altLang="en-US" baseline="0" dirty="0"/>
              <a:t>接著利用外接圓的圓心，做一個圓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就能發現圓心角與圓周角因為對同一個弧所以是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倍的關係，</a:t>
            </a:r>
            <a:br>
              <a:rPr lang="en-US" altLang="zh-TW" baseline="0" dirty="0"/>
            </a:br>
            <a:r>
              <a:rPr lang="zh-TW" altLang="en-US" baseline="0" dirty="0"/>
              <a:t>最後利用三角形內角和就不難求出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了，</a:t>
            </a:r>
            <a:br>
              <a:rPr lang="en-US" altLang="zh-TW" baseline="0" dirty="0"/>
            </a:br>
            <a:r>
              <a:rPr lang="zh-TW" altLang="en-US" baseline="0" dirty="0"/>
              <a:t>另一邊的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做法與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一模一樣，請同學再想想囉。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學生練習測驗一樣的觀念，但難度比較低，請同學自己思考喔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0CBFCF7-34B9-84DA-71B3-7A919E0C17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26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customXml" Target="../ink/ink2.xml"/><Relationship Id="rId10" Type="http://schemas.openxmlformats.org/officeDocument/2006/relationships/customXml" Target="../ink/ink4.xml"/><Relationship Id="rId4" Type="http://schemas.openxmlformats.org/officeDocument/2006/relationships/image" Target="../media/image1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42425-595E-DB4C-FE23-6CF24ACBE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6" name="筆跡 55">
                <a:extLst>
                  <a:ext uri="{FF2B5EF4-FFF2-40B4-BE49-F238E27FC236}">
                    <a16:creationId xmlns:a16="http://schemas.microsoft.com/office/drawing/2014/main" id="{5E35C31F-77FA-094E-930E-A96F32852404}"/>
                  </a:ext>
                </a:extLst>
              </p14:cNvPr>
              <p14:cNvContentPartPr/>
              <p14:nvPr/>
            </p14:nvContentPartPr>
            <p14:xfrm>
              <a:off x="613080" y="2281680"/>
              <a:ext cx="10337760" cy="2075760"/>
            </p14:xfrm>
          </p:contentPart>
        </mc:Choice>
        <mc:Fallback>
          <p:pic>
            <p:nvPicPr>
              <p:cNvPr id="56" name="筆跡 55">
                <a:extLst>
                  <a:ext uri="{FF2B5EF4-FFF2-40B4-BE49-F238E27FC236}">
                    <a16:creationId xmlns:a16="http://schemas.microsoft.com/office/drawing/2014/main" id="{5E35C31F-77FA-094E-930E-A96F3285240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3720" y="2272320"/>
                <a:ext cx="10356480" cy="209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7" name="筆跡 56">
                <a:extLst>
                  <a:ext uri="{FF2B5EF4-FFF2-40B4-BE49-F238E27FC236}">
                    <a16:creationId xmlns:a16="http://schemas.microsoft.com/office/drawing/2014/main" id="{7C67FD50-7368-AA1D-A2F0-8E3C28ADEDAC}"/>
                  </a:ext>
                </a:extLst>
              </p14:cNvPr>
              <p14:cNvContentPartPr/>
              <p14:nvPr/>
            </p14:nvContentPartPr>
            <p14:xfrm>
              <a:off x="1364760" y="1887840"/>
              <a:ext cx="6736680" cy="3356280"/>
            </p14:xfrm>
          </p:contentPart>
        </mc:Choice>
        <mc:Fallback>
          <p:pic>
            <p:nvPicPr>
              <p:cNvPr id="57" name="筆跡 56">
                <a:extLst>
                  <a:ext uri="{FF2B5EF4-FFF2-40B4-BE49-F238E27FC236}">
                    <a16:creationId xmlns:a16="http://schemas.microsoft.com/office/drawing/2014/main" id="{7C67FD50-7368-AA1D-A2F0-8E3C28ADEDA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55400" y="1878480"/>
                <a:ext cx="6755400" cy="337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2" name="筆跡 51">
                <a:extLst>
                  <a:ext uri="{FF2B5EF4-FFF2-40B4-BE49-F238E27FC236}">
                    <a16:creationId xmlns:a16="http://schemas.microsoft.com/office/drawing/2014/main" id="{99E2ADFA-2A98-B2A6-04B6-7BBD192D3D35}"/>
                  </a:ext>
                </a:extLst>
              </p14:cNvPr>
              <p14:cNvContentPartPr/>
              <p14:nvPr/>
            </p14:nvContentPartPr>
            <p14:xfrm>
              <a:off x="385560" y="1788480"/>
              <a:ext cx="6944040" cy="3668400"/>
            </p14:xfrm>
          </p:contentPart>
        </mc:Choice>
        <mc:Fallback>
          <p:pic>
            <p:nvPicPr>
              <p:cNvPr id="52" name="筆跡 51">
                <a:extLst>
                  <a:ext uri="{FF2B5EF4-FFF2-40B4-BE49-F238E27FC236}">
                    <a16:creationId xmlns:a16="http://schemas.microsoft.com/office/drawing/2014/main" id="{99E2ADFA-2A98-B2A6-04B6-7BBD192D3D3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6200" y="1779120"/>
                <a:ext cx="6962760" cy="3687120"/>
              </a:xfrm>
              <a:prstGeom prst="rect">
                <a:avLst/>
              </a:prstGeom>
            </p:spPr>
          </p:pic>
        </mc:Fallback>
      </mc:AlternateContent>
      <p:sp>
        <p:nvSpPr>
          <p:cNvPr id="92" name="手繪多邊形: 圖案 91">
            <a:extLst>
              <a:ext uri="{FF2B5EF4-FFF2-40B4-BE49-F238E27FC236}">
                <a16:creationId xmlns:a16="http://schemas.microsoft.com/office/drawing/2014/main" id="{452B2BEB-6222-8401-057F-3DB797C0513C}"/>
              </a:ext>
            </a:extLst>
          </p:cNvPr>
          <p:cNvSpPr/>
          <p:nvPr/>
        </p:nvSpPr>
        <p:spPr>
          <a:xfrm>
            <a:off x="791633" y="2709333"/>
            <a:ext cx="1701800" cy="1807634"/>
          </a:xfrm>
          <a:custGeom>
            <a:avLst/>
            <a:gdLst>
              <a:gd name="connsiteX0" fmla="*/ 0 w 1701800"/>
              <a:gd name="connsiteY0" fmla="*/ 1807634 h 1807634"/>
              <a:gd name="connsiteX1" fmla="*/ 1464734 w 1701800"/>
              <a:gd name="connsiteY1" fmla="*/ 1104900 h 1807634"/>
              <a:gd name="connsiteX2" fmla="*/ 1701800 w 1701800"/>
              <a:gd name="connsiteY2" fmla="*/ 0 h 1807634"/>
              <a:gd name="connsiteX3" fmla="*/ 0 w 1701800"/>
              <a:gd name="connsiteY3" fmla="*/ 1807634 h 180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800" h="1807634">
                <a:moveTo>
                  <a:pt x="0" y="1807634"/>
                </a:moveTo>
                <a:lnTo>
                  <a:pt x="1464734" y="1104900"/>
                </a:lnTo>
                <a:lnTo>
                  <a:pt x="1701800" y="0"/>
                </a:lnTo>
                <a:lnTo>
                  <a:pt x="0" y="1807634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手繪多邊形: 圖案 92">
            <a:extLst>
              <a:ext uri="{FF2B5EF4-FFF2-40B4-BE49-F238E27FC236}">
                <a16:creationId xmlns:a16="http://schemas.microsoft.com/office/drawing/2014/main" id="{C842110B-B465-4579-032F-C21270632E68}"/>
              </a:ext>
            </a:extLst>
          </p:cNvPr>
          <p:cNvSpPr/>
          <p:nvPr/>
        </p:nvSpPr>
        <p:spPr>
          <a:xfrm>
            <a:off x="787400" y="3814233"/>
            <a:ext cx="2349500" cy="702734"/>
          </a:xfrm>
          <a:custGeom>
            <a:avLst/>
            <a:gdLst>
              <a:gd name="connsiteX0" fmla="*/ 0 w 2349500"/>
              <a:gd name="connsiteY0" fmla="*/ 702734 h 702734"/>
              <a:gd name="connsiteX1" fmla="*/ 1452033 w 2349500"/>
              <a:gd name="connsiteY1" fmla="*/ 0 h 702734"/>
              <a:gd name="connsiteX2" fmla="*/ 2349500 w 2349500"/>
              <a:gd name="connsiteY2" fmla="*/ 524934 h 702734"/>
              <a:gd name="connsiteX3" fmla="*/ 0 w 2349500"/>
              <a:gd name="connsiteY3" fmla="*/ 702734 h 70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9500" h="702734">
                <a:moveTo>
                  <a:pt x="0" y="702734"/>
                </a:moveTo>
                <a:lnTo>
                  <a:pt x="1452033" y="0"/>
                </a:lnTo>
                <a:lnTo>
                  <a:pt x="2349500" y="524934"/>
                </a:lnTo>
                <a:lnTo>
                  <a:pt x="0" y="702734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7CED5544-9FDF-F63C-0446-0BECFE6F4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外心相關角度問題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0052169-1F09-E06B-08E0-CBDC46429B32}"/>
              </a:ext>
            </a:extLst>
          </p:cNvPr>
          <p:cNvSpPr txBox="1"/>
          <p:nvPr/>
        </p:nvSpPr>
        <p:spPr>
          <a:xfrm>
            <a:off x="229614" y="846371"/>
            <a:ext cx="11962386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點在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內部，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兩點在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外部，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分別為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ABP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的外心。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BPC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PAB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22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PAC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21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EAD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的度數為何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108 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115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126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129                             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【108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麗山高中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)】</a:t>
            </a: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BC8F2B75-9F96-99A9-091E-7C6E751B050C}"/>
              </a:ext>
            </a:extLst>
          </p:cNvPr>
          <p:cNvCxnSpPr>
            <a:cxnSpLocks/>
          </p:cNvCxnSpPr>
          <p:nvPr/>
        </p:nvCxnSpPr>
        <p:spPr>
          <a:xfrm flipV="1">
            <a:off x="2253615" y="2703443"/>
            <a:ext cx="235143" cy="1112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E39EF6EE-0B09-5DF0-8703-6C2E8EC6389E}"/>
              </a:ext>
            </a:extLst>
          </p:cNvPr>
          <p:cNvCxnSpPr>
            <a:cxnSpLocks/>
          </p:cNvCxnSpPr>
          <p:nvPr/>
        </p:nvCxnSpPr>
        <p:spPr>
          <a:xfrm>
            <a:off x="2240280" y="3810000"/>
            <a:ext cx="900485" cy="53141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0C08E539-BA95-7DC8-3229-AB0CD96F8454}"/>
              </a:ext>
            </a:extLst>
          </p:cNvPr>
          <p:cNvCxnSpPr>
            <a:cxnSpLocks/>
          </p:cNvCxnSpPr>
          <p:nvPr/>
        </p:nvCxnSpPr>
        <p:spPr>
          <a:xfrm flipV="1">
            <a:off x="793750" y="3816274"/>
            <a:ext cx="1456690" cy="698576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AFFEABBC-A91E-65A9-AD19-00DEF153BD11}"/>
              </a:ext>
            </a:extLst>
          </p:cNvPr>
          <p:cNvCxnSpPr/>
          <p:nvPr/>
        </p:nvCxnSpPr>
        <p:spPr>
          <a:xfrm>
            <a:off x="790575" y="4518025"/>
            <a:ext cx="1231900" cy="69847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71710FB1-D7C4-7780-8D8B-1FB7D2EF4AAC}"/>
              </a:ext>
            </a:extLst>
          </p:cNvPr>
          <p:cNvCxnSpPr/>
          <p:nvPr/>
        </p:nvCxnSpPr>
        <p:spPr>
          <a:xfrm flipV="1">
            <a:off x="793750" y="2933700"/>
            <a:ext cx="123825" cy="158115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id="{14B64405-E4B3-DDD7-C139-3BD7CD617CD9}"/>
              </a:ext>
            </a:extLst>
          </p:cNvPr>
          <p:cNvCxnSpPr/>
          <p:nvPr/>
        </p:nvCxnSpPr>
        <p:spPr>
          <a:xfrm flipV="1">
            <a:off x="790575" y="4341412"/>
            <a:ext cx="2350190" cy="173438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51EF15ED-750E-1905-4BAD-33D67A5D2EDD}"/>
              </a:ext>
            </a:extLst>
          </p:cNvPr>
          <p:cNvCxnSpPr/>
          <p:nvPr/>
        </p:nvCxnSpPr>
        <p:spPr>
          <a:xfrm>
            <a:off x="2488758" y="2700268"/>
            <a:ext cx="652007" cy="1641144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F727AFBA-1F3B-F12E-B4F6-8EC685649260}"/>
              </a:ext>
            </a:extLst>
          </p:cNvPr>
          <p:cNvCxnSpPr/>
          <p:nvPr/>
        </p:nvCxnSpPr>
        <p:spPr>
          <a:xfrm flipH="1">
            <a:off x="790575" y="2703443"/>
            <a:ext cx="1698183" cy="181140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id="{56D89DB6-4E31-8357-961D-F7C01C90CFB6}"/>
              </a:ext>
            </a:extLst>
          </p:cNvPr>
          <p:cNvCxnSpPr/>
          <p:nvPr/>
        </p:nvCxnSpPr>
        <p:spPr>
          <a:xfrm>
            <a:off x="948980" y="2953185"/>
            <a:ext cx="1318472" cy="876300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id="{3AE6AF03-D50C-87BE-41A3-3C50FA2484F5}"/>
              </a:ext>
            </a:extLst>
          </p:cNvPr>
          <p:cNvCxnSpPr>
            <a:cxnSpLocks/>
          </p:cNvCxnSpPr>
          <p:nvPr/>
        </p:nvCxnSpPr>
        <p:spPr>
          <a:xfrm flipV="1">
            <a:off x="919691" y="2709059"/>
            <a:ext cx="1567355" cy="221466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id="{CD11E31A-09E7-2DED-BFBF-D60BE6401C83}"/>
              </a:ext>
            </a:extLst>
          </p:cNvPr>
          <p:cNvCxnSpPr/>
          <p:nvPr/>
        </p:nvCxnSpPr>
        <p:spPr>
          <a:xfrm flipH="1">
            <a:off x="790575" y="2930525"/>
            <a:ext cx="127000" cy="1584325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id="{C5FC842C-4B53-3598-62AF-2C6F21D1FA13}"/>
              </a:ext>
            </a:extLst>
          </p:cNvPr>
          <p:cNvCxnSpPr>
            <a:cxnSpLocks/>
          </p:cNvCxnSpPr>
          <p:nvPr/>
        </p:nvCxnSpPr>
        <p:spPr>
          <a:xfrm flipV="1">
            <a:off x="2022475" y="3819449"/>
            <a:ext cx="227965" cy="1397047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id="{76AE0BEC-CE86-06C0-076A-F932CDEE78DD}"/>
              </a:ext>
            </a:extLst>
          </p:cNvPr>
          <p:cNvCxnSpPr/>
          <p:nvPr/>
        </p:nvCxnSpPr>
        <p:spPr>
          <a:xfrm flipV="1">
            <a:off x="2022475" y="4341412"/>
            <a:ext cx="1114351" cy="875084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id="{92F2EF89-5FDE-FB28-947C-3843585B7822}"/>
              </a:ext>
            </a:extLst>
          </p:cNvPr>
          <p:cNvCxnSpPr/>
          <p:nvPr/>
        </p:nvCxnSpPr>
        <p:spPr>
          <a:xfrm flipH="1" flipV="1">
            <a:off x="790575" y="4514850"/>
            <a:ext cx="1231900" cy="701646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橢圓 60">
            <a:extLst>
              <a:ext uri="{FF2B5EF4-FFF2-40B4-BE49-F238E27FC236}">
                <a16:creationId xmlns:a16="http://schemas.microsoft.com/office/drawing/2014/main" id="{7A13792B-48F9-625B-0715-4891FD580646}"/>
              </a:ext>
            </a:extLst>
          </p:cNvPr>
          <p:cNvSpPr/>
          <p:nvPr/>
        </p:nvSpPr>
        <p:spPr>
          <a:xfrm>
            <a:off x="2208373" y="3778235"/>
            <a:ext cx="87310" cy="87310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橢圓 61">
            <a:extLst>
              <a:ext uri="{FF2B5EF4-FFF2-40B4-BE49-F238E27FC236}">
                <a16:creationId xmlns:a16="http://schemas.microsoft.com/office/drawing/2014/main" id="{A1BCF27C-0659-B86F-380F-AE04BC9C82A0}"/>
              </a:ext>
            </a:extLst>
          </p:cNvPr>
          <p:cNvSpPr/>
          <p:nvPr/>
        </p:nvSpPr>
        <p:spPr>
          <a:xfrm>
            <a:off x="872122" y="2890045"/>
            <a:ext cx="87310" cy="87310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橢圓 62">
            <a:extLst>
              <a:ext uri="{FF2B5EF4-FFF2-40B4-BE49-F238E27FC236}">
                <a16:creationId xmlns:a16="http://schemas.microsoft.com/office/drawing/2014/main" id="{86967DC9-E957-FE69-0867-822B0C80FAA6}"/>
              </a:ext>
            </a:extLst>
          </p:cNvPr>
          <p:cNvSpPr/>
          <p:nvPr/>
        </p:nvSpPr>
        <p:spPr>
          <a:xfrm>
            <a:off x="1974881" y="5171387"/>
            <a:ext cx="87310" cy="87310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C3507072-3E8C-21E8-DBFD-58E39ABE8F03}"/>
              </a:ext>
            </a:extLst>
          </p:cNvPr>
          <p:cNvSpPr txBox="1"/>
          <p:nvPr/>
        </p:nvSpPr>
        <p:spPr>
          <a:xfrm>
            <a:off x="364796" y="444010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CB3706BC-B059-0A80-96E7-9F0FDE748CC0}"/>
              </a:ext>
            </a:extLst>
          </p:cNvPr>
          <p:cNvSpPr txBox="1"/>
          <p:nvPr/>
        </p:nvSpPr>
        <p:spPr>
          <a:xfrm>
            <a:off x="3044318" y="4147375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AD7BC97A-ED1F-B7D2-EFF6-AD5B682B62B0}"/>
              </a:ext>
            </a:extLst>
          </p:cNvPr>
          <p:cNvSpPr txBox="1"/>
          <p:nvPr/>
        </p:nvSpPr>
        <p:spPr>
          <a:xfrm>
            <a:off x="2298444" y="2369935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CC317357-38A9-69EB-2A3C-13C4B787BB23}"/>
              </a:ext>
            </a:extLst>
          </p:cNvPr>
          <p:cNvSpPr txBox="1"/>
          <p:nvPr/>
        </p:nvSpPr>
        <p:spPr>
          <a:xfrm>
            <a:off x="1965670" y="5094400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54BF6F04-453B-DE6C-71F6-76AC6CC542BC}"/>
              </a:ext>
            </a:extLst>
          </p:cNvPr>
          <p:cNvSpPr txBox="1"/>
          <p:nvPr/>
        </p:nvSpPr>
        <p:spPr>
          <a:xfrm>
            <a:off x="533235" y="268106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25D5566C-9967-00F3-A42F-4E9EA271AC6A}"/>
              </a:ext>
            </a:extLst>
          </p:cNvPr>
          <p:cNvSpPr txBox="1"/>
          <p:nvPr/>
        </p:nvSpPr>
        <p:spPr>
          <a:xfrm>
            <a:off x="2089242" y="384290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P</a:t>
            </a:r>
            <a:endParaRPr lang="zh-TW" altLang="en-US" b="1" i="1" dirty="0"/>
          </a:p>
        </p:txBody>
      </p:sp>
      <p:grpSp>
        <p:nvGrpSpPr>
          <p:cNvPr id="76" name="群組 75">
            <a:extLst>
              <a:ext uri="{FF2B5EF4-FFF2-40B4-BE49-F238E27FC236}">
                <a16:creationId xmlns:a16="http://schemas.microsoft.com/office/drawing/2014/main" id="{A9B6E217-2445-D828-5717-C9BF591AE475}"/>
              </a:ext>
            </a:extLst>
          </p:cNvPr>
          <p:cNvGrpSpPr/>
          <p:nvPr/>
        </p:nvGrpSpPr>
        <p:grpSpPr>
          <a:xfrm>
            <a:off x="208352" y="5228328"/>
            <a:ext cx="11983648" cy="1543232"/>
            <a:chOff x="208352" y="5228328"/>
            <a:chExt cx="11983648" cy="1543232"/>
          </a:xfrm>
        </p:grpSpPr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371C6823-A40E-CEFE-0F13-D459D38DA47C}"/>
                </a:ext>
              </a:extLst>
            </p:cNvPr>
            <p:cNvSpPr txBox="1"/>
            <p:nvPr/>
          </p:nvSpPr>
          <p:spPr>
            <a:xfrm>
              <a:off x="208352" y="5945598"/>
              <a:ext cx="7588629" cy="727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如圖，在銳角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為其外心，若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OAB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26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ACB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=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50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 (B) 52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zh-TW" altLang="en-US" b="1" baseline="40000" dirty="0">
                  <a:ea typeface="微軟正黑體" panose="020B0604030504040204" pitchFamily="34" charset="-120"/>
                </a:rPr>
                <a:t>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56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 (D) 64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C11E5DD0-3E15-780B-B715-C011C814708F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919545"/>
              <a:ext cx="749414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5D5F42A6-DB43-B0A3-B429-67C020D4E2E8}"/>
                </a:ext>
              </a:extLst>
            </p:cNvPr>
            <p:cNvSpPr txBox="1"/>
            <p:nvPr/>
          </p:nvSpPr>
          <p:spPr>
            <a:xfrm>
              <a:off x="634023" y="552869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58D56AA7-3931-59DE-3FB4-59FADCDAD38C}"/>
                </a:ext>
              </a:extLst>
            </p:cNvPr>
            <p:cNvSpPr/>
            <p:nvPr/>
          </p:nvSpPr>
          <p:spPr>
            <a:xfrm>
              <a:off x="321890" y="556599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37E7EC1-D00A-13A1-5AEB-E9B551C46EAB}"/>
                </a:ext>
              </a:extLst>
            </p:cNvPr>
            <p:cNvSpPr txBox="1"/>
            <p:nvPr/>
          </p:nvSpPr>
          <p:spPr>
            <a:xfrm>
              <a:off x="9655277" y="6433006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848247CB-30EE-3872-C6B5-775FA7D29347}"/>
                </a:ext>
              </a:extLst>
            </p:cNvPr>
            <p:cNvSpPr txBox="1"/>
            <p:nvPr/>
          </p:nvSpPr>
          <p:spPr>
            <a:xfrm>
              <a:off x="8645081" y="5228328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585B8F68-0FD4-474C-DCDF-A597457DEE18}"/>
                </a:ext>
              </a:extLst>
            </p:cNvPr>
            <p:cNvSpPr txBox="1"/>
            <p:nvPr/>
          </p:nvSpPr>
          <p:spPr>
            <a:xfrm>
              <a:off x="7967475" y="6433006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F75FA64D-355C-8CEF-7EAE-D875A6302287}"/>
                </a:ext>
              </a:extLst>
            </p:cNvPr>
            <p:cNvSpPr txBox="1"/>
            <p:nvPr/>
          </p:nvSpPr>
          <p:spPr>
            <a:xfrm>
              <a:off x="9343045" y="6433006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408619C8-49A9-6749-3775-D99A9E95D1F6}"/>
                </a:ext>
              </a:extLst>
            </p:cNvPr>
            <p:cNvSpPr txBox="1"/>
            <p:nvPr/>
          </p:nvSpPr>
          <p:spPr>
            <a:xfrm>
              <a:off x="8809439" y="6101982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O</a:t>
              </a:r>
              <a:endParaRPr lang="zh-TW" altLang="en-US" sz="1600" b="1" i="1" dirty="0"/>
            </a:p>
          </p:txBody>
        </p:sp>
        <p:sp>
          <p:nvSpPr>
            <p:cNvPr id="72" name="手繪多邊形: 圖案 71">
              <a:extLst>
                <a:ext uri="{FF2B5EF4-FFF2-40B4-BE49-F238E27FC236}">
                  <a16:creationId xmlns:a16="http://schemas.microsoft.com/office/drawing/2014/main" id="{ACB64582-8754-BC7C-1601-7716004DF06A}"/>
                </a:ext>
              </a:extLst>
            </p:cNvPr>
            <p:cNvSpPr/>
            <p:nvPr/>
          </p:nvSpPr>
          <p:spPr>
            <a:xfrm>
              <a:off x="8373533" y="5532967"/>
              <a:ext cx="1111250" cy="1041400"/>
            </a:xfrm>
            <a:custGeom>
              <a:avLst/>
              <a:gdLst>
                <a:gd name="connsiteX0" fmla="*/ 463550 w 1111250"/>
                <a:gd name="connsiteY0" fmla="*/ 0 h 1041400"/>
                <a:gd name="connsiteX1" fmla="*/ 0 w 1111250"/>
                <a:gd name="connsiteY1" fmla="*/ 1041400 h 1041400"/>
                <a:gd name="connsiteX2" fmla="*/ 1111250 w 1111250"/>
                <a:gd name="connsiteY2" fmla="*/ 1032933 h 1041400"/>
                <a:gd name="connsiteX3" fmla="*/ 463550 w 1111250"/>
                <a:gd name="connsiteY3" fmla="*/ 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1250" h="1041400">
                  <a:moveTo>
                    <a:pt x="463550" y="0"/>
                  </a:moveTo>
                  <a:lnTo>
                    <a:pt x="0" y="1041400"/>
                  </a:lnTo>
                  <a:lnTo>
                    <a:pt x="1111250" y="1032933"/>
                  </a:lnTo>
                  <a:lnTo>
                    <a:pt x="463550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4" name="直線接點 73">
              <a:extLst>
                <a:ext uri="{FF2B5EF4-FFF2-40B4-BE49-F238E27FC236}">
                  <a16:creationId xmlns:a16="http://schemas.microsoft.com/office/drawing/2014/main" id="{3EBB2DA2-674E-94E9-2B61-59F9AF4C1B5A}"/>
                </a:ext>
              </a:extLst>
            </p:cNvPr>
            <p:cNvCxnSpPr>
              <a:stCxn id="72" idx="0"/>
            </p:cNvCxnSpPr>
            <p:nvPr/>
          </p:nvCxnSpPr>
          <p:spPr>
            <a:xfrm>
              <a:off x="8837083" y="5532967"/>
              <a:ext cx="67734" cy="71755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橢圓 74">
              <a:extLst>
                <a:ext uri="{FF2B5EF4-FFF2-40B4-BE49-F238E27FC236}">
                  <a16:creationId xmlns:a16="http://schemas.microsoft.com/office/drawing/2014/main" id="{B83F23D3-DAEC-26E1-FBA5-5834B98BDBC7}"/>
                </a:ext>
              </a:extLst>
            </p:cNvPr>
            <p:cNvSpPr/>
            <p:nvPr/>
          </p:nvSpPr>
          <p:spPr>
            <a:xfrm>
              <a:off x="8882964" y="6225540"/>
              <a:ext cx="45719" cy="45719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88" name="弧形 87">
            <a:extLst>
              <a:ext uri="{FF2B5EF4-FFF2-40B4-BE49-F238E27FC236}">
                <a16:creationId xmlns:a16="http://schemas.microsoft.com/office/drawing/2014/main" id="{DB254E56-0E6F-E429-DAB9-7E479A23FA0C}"/>
              </a:ext>
            </a:extLst>
          </p:cNvPr>
          <p:cNvSpPr/>
          <p:nvPr/>
        </p:nvSpPr>
        <p:spPr>
          <a:xfrm>
            <a:off x="-715042" y="1307171"/>
            <a:ext cx="3222666" cy="3222666"/>
          </a:xfrm>
          <a:prstGeom prst="arc">
            <a:avLst>
              <a:gd name="adj1" fmla="val 20211393"/>
              <a:gd name="adj2" fmla="val 7065873"/>
            </a:avLst>
          </a:prstGeom>
          <a:ln w="19050">
            <a:solidFill>
              <a:srgbClr val="FF6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C75AA4BF-D57D-433A-105B-841AB8482E5E}"/>
              </a:ext>
            </a:extLst>
          </p:cNvPr>
          <p:cNvSpPr/>
          <p:nvPr/>
        </p:nvSpPr>
        <p:spPr>
          <a:xfrm>
            <a:off x="4995513" y="4809434"/>
            <a:ext cx="3479074" cy="977412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外心到三頂點等距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弧對應的圓心角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2 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圓周角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pic>
        <p:nvPicPr>
          <p:cNvPr id="107" name="圖片 106">
            <a:extLst>
              <a:ext uri="{FF2B5EF4-FFF2-40B4-BE49-F238E27FC236}">
                <a16:creationId xmlns:a16="http://schemas.microsoft.com/office/drawing/2014/main" id="{478D1C8D-9762-9D9E-B43A-09D80E910A5E}"/>
              </a:ext>
            </a:extLst>
          </p:cNvPr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9792" y="2289621"/>
            <a:ext cx="3370902" cy="3233086"/>
          </a:xfrm>
          <a:prstGeom prst="rect">
            <a:avLst/>
          </a:prstGeom>
        </p:spPr>
      </p:pic>
      <p:grpSp>
        <p:nvGrpSpPr>
          <p:cNvPr id="108" name="群組 107">
            <a:extLst>
              <a:ext uri="{FF2B5EF4-FFF2-40B4-BE49-F238E27FC236}">
                <a16:creationId xmlns:a16="http://schemas.microsoft.com/office/drawing/2014/main" id="{C00138E3-B28A-CC04-9BD4-7725B239D306}"/>
              </a:ext>
            </a:extLst>
          </p:cNvPr>
          <p:cNvGrpSpPr/>
          <p:nvPr/>
        </p:nvGrpSpPr>
        <p:grpSpPr>
          <a:xfrm>
            <a:off x="364796" y="2369935"/>
            <a:ext cx="3155287" cy="3093797"/>
            <a:chOff x="364796" y="2369935"/>
            <a:chExt cx="3155287" cy="3093797"/>
          </a:xfrm>
        </p:grpSpPr>
        <p:cxnSp>
          <p:nvCxnSpPr>
            <p:cNvPr id="109" name="直線接點 108">
              <a:extLst>
                <a:ext uri="{FF2B5EF4-FFF2-40B4-BE49-F238E27FC236}">
                  <a16:creationId xmlns:a16="http://schemas.microsoft.com/office/drawing/2014/main" id="{617FBB32-DD82-0DCB-BB23-09209EE47C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53615" y="2703443"/>
              <a:ext cx="235143" cy="111283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接點 109">
              <a:extLst>
                <a:ext uri="{FF2B5EF4-FFF2-40B4-BE49-F238E27FC236}">
                  <a16:creationId xmlns:a16="http://schemas.microsoft.com/office/drawing/2014/main" id="{7233B501-35D8-DE5C-3A4C-24D3A35DB280}"/>
                </a:ext>
              </a:extLst>
            </p:cNvPr>
            <p:cNvCxnSpPr>
              <a:cxnSpLocks/>
            </p:cNvCxnSpPr>
            <p:nvPr/>
          </p:nvCxnSpPr>
          <p:spPr>
            <a:xfrm>
              <a:off x="2240280" y="3810000"/>
              <a:ext cx="900485" cy="531412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接點 110">
              <a:extLst>
                <a:ext uri="{FF2B5EF4-FFF2-40B4-BE49-F238E27FC236}">
                  <a16:creationId xmlns:a16="http://schemas.microsoft.com/office/drawing/2014/main" id="{EF8387B1-ED23-EF41-79B3-2570F1C2B2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3750" y="3816274"/>
              <a:ext cx="1456690" cy="69857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接點 111">
              <a:extLst>
                <a:ext uri="{FF2B5EF4-FFF2-40B4-BE49-F238E27FC236}">
                  <a16:creationId xmlns:a16="http://schemas.microsoft.com/office/drawing/2014/main" id="{BD170C22-0472-EE56-B0B1-380A379A6142}"/>
                </a:ext>
              </a:extLst>
            </p:cNvPr>
            <p:cNvCxnSpPr/>
            <p:nvPr/>
          </p:nvCxnSpPr>
          <p:spPr>
            <a:xfrm>
              <a:off x="790575" y="4518025"/>
              <a:ext cx="1231900" cy="69847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接點 112">
              <a:extLst>
                <a:ext uri="{FF2B5EF4-FFF2-40B4-BE49-F238E27FC236}">
                  <a16:creationId xmlns:a16="http://schemas.microsoft.com/office/drawing/2014/main" id="{B021EB16-F8D4-5F83-D75E-0EFAE206A4DF}"/>
                </a:ext>
              </a:extLst>
            </p:cNvPr>
            <p:cNvCxnSpPr/>
            <p:nvPr/>
          </p:nvCxnSpPr>
          <p:spPr>
            <a:xfrm flipV="1">
              <a:off x="793750" y="2933700"/>
              <a:ext cx="123825" cy="158115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接點 113">
              <a:extLst>
                <a:ext uri="{FF2B5EF4-FFF2-40B4-BE49-F238E27FC236}">
                  <a16:creationId xmlns:a16="http://schemas.microsoft.com/office/drawing/2014/main" id="{3B699FCD-4C1E-81B4-0706-6EFB5E1A5029}"/>
                </a:ext>
              </a:extLst>
            </p:cNvPr>
            <p:cNvCxnSpPr/>
            <p:nvPr/>
          </p:nvCxnSpPr>
          <p:spPr>
            <a:xfrm flipV="1">
              <a:off x="790575" y="4341412"/>
              <a:ext cx="2350190" cy="173438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接點 114">
              <a:extLst>
                <a:ext uri="{FF2B5EF4-FFF2-40B4-BE49-F238E27FC236}">
                  <a16:creationId xmlns:a16="http://schemas.microsoft.com/office/drawing/2014/main" id="{5B541BC7-1F02-DB71-EE60-E2BE9469C56A}"/>
                </a:ext>
              </a:extLst>
            </p:cNvPr>
            <p:cNvCxnSpPr/>
            <p:nvPr/>
          </p:nvCxnSpPr>
          <p:spPr>
            <a:xfrm>
              <a:off x="2488758" y="2700268"/>
              <a:ext cx="652007" cy="1641144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接點 115">
              <a:extLst>
                <a:ext uri="{FF2B5EF4-FFF2-40B4-BE49-F238E27FC236}">
                  <a16:creationId xmlns:a16="http://schemas.microsoft.com/office/drawing/2014/main" id="{591D138A-7DD0-F65B-4A36-CBB844433B2E}"/>
                </a:ext>
              </a:extLst>
            </p:cNvPr>
            <p:cNvCxnSpPr/>
            <p:nvPr/>
          </p:nvCxnSpPr>
          <p:spPr>
            <a:xfrm flipH="1">
              <a:off x="790575" y="2703443"/>
              <a:ext cx="1698183" cy="181140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橢圓 116">
              <a:extLst>
                <a:ext uri="{FF2B5EF4-FFF2-40B4-BE49-F238E27FC236}">
                  <a16:creationId xmlns:a16="http://schemas.microsoft.com/office/drawing/2014/main" id="{24113ED2-70DC-CD8C-B8CB-9ADF4AED0E87}"/>
                </a:ext>
              </a:extLst>
            </p:cNvPr>
            <p:cNvSpPr/>
            <p:nvPr/>
          </p:nvSpPr>
          <p:spPr>
            <a:xfrm>
              <a:off x="2208373" y="3778235"/>
              <a:ext cx="87310" cy="8731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橢圓 117">
              <a:extLst>
                <a:ext uri="{FF2B5EF4-FFF2-40B4-BE49-F238E27FC236}">
                  <a16:creationId xmlns:a16="http://schemas.microsoft.com/office/drawing/2014/main" id="{949C2CB7-D07C-906E-592D-C6B9A2CE0DC3}"/>
                </a:ext>
              </a:extLst>
            </p:cNvPr>
            <p:cNvSpPr/>
            <p:nvPr/>
          </p:nvSpPr>
          <p:spPr>
            <a:xfrm>
              <a:off x="872122" y="2890045"/>
              <a:ext cx="87310" cy="8731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橢圓 118">
              <a:extLst>
                <a:ext uri="{FF2B5EF4-FFF2-40B4-BE49-F238E27FC236}">
                  <a16:creationId xmlns:a16="http://schemas.microsoft.com/office/drawing/2014/main" id="{16A08F1C-F863-202C-73CA-1EC9347886EF}"/>
                </a:ext>
              </a:extLst>
            </p:cNvPr>
            <p:cNvSpPr/>
            <p:nvPr/>
          </p:nvSpPr>
          <p:spPr>
            <a:xfrm>
              <a:off x="1974881" y="5171387"/>
              <a:ext cx="87310" cy="87310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文字方塊 119">
              <a:extLst>
                <a:ext uri="{FF2B5EF4-FFF2-40B4-BE49-F238E27FC236}">
                  <a16:creationId xmlns:a16="http://schemas.microsoft.com/office/drawing/2014/main" id="{0EDF5157-461D-C596-FB01-4CDD98D0BD4C}"/>
                </a:ext>
              </a:extLst>
            </p:cNvPr>
            <p:cNvSpPr txBox="1"/>
            <p:nvPr/>
          </p:nvSpPr>
          <p:spPr>
            <a:xfrm>
              <a:off x="364796" y="4440102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121" name="文字方塊 120">
              <a:extLst>
                <a:ext uri="{FF2B5EF4-FFF2-40B4-BE49-F238E27FC236}">
                  <a16:creationId xmlns:a16="http://schemas.microsoft.com/office/drawing/2014/main" id="{71583B45-4A59-3B7D-10F2-1E467B99F147}"/>
                </a:ext>
              </a:extLst>
            </p:cNvPr>
            <p:cNvSpPr txBox="1"/>
            <p:nvPr/>
          </p:nvSpPr>
          <p:spPr>
            <a:xfrm>
              <a:off x="3044318" y="4147375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122" name="文字方塊 121">
              <a:extLst>
                <a:ext uri="{FF2B5EF4-FFF2-40B4-BE49-F238E27FC236}">
                  <a16:creationId xmlns:a16="http://schemas.microsoft.com/office/drawing/2014/main" id="{54E16FF0-2C87-A89F-5844-134F0AE55BA7}"/>
                </a:ext>
              </a:extLst>
            </p:cNvPr>
            <p:cNvSpPr txBox="1"/>
            <p:nvPr/>
          </p:nvSpPr>
          <p:spPr>
            <a:xfrm>
              <a:off x="2298444" y="2369935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123" name="文字方塊 122">
              <a:extLst>
                <a:ext uri="{FF2B5EF4-FFF2-40B4-BE49-F238E27FC236}">
                  <a16:creationId xmlns:a16="http://schemas.microsoft.com/office/drawing/2014/main" id="{E07308E2-9412-90DA-681F-68AC47928131}"/>
                </a:ext>
              </a:extLst>
            </p:cNvPr>
            <p:cNvSpPr txBox="1"/>
            <p:nvPr/>
          </p:nvSpPr>
          <p:spPr>
            <a:xfrm>
              <a:off x="1965670" y="5094400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sp>
          <p:nvSpPr>
            <p:cNvPr id="124" name="文字方塊 123">
              <a:extLst>
                <a:ext uri="{FF2B5EF4-FFF2-40B4-BE49-F238E27FC236}">
                  <a16:creationId xmlns:a16="http://schemas.microsoft.com/office/drawing/2014/main" id="{505F6F36-1EC1-4F66-CCE8-066DFA1E3796}"/>
                </a:ext>
              </a:extLst>
            </p:cNvPr>
            <p:cNvSpPr txBox="1"/>
            <p:nvPr/>
          </p:nvSpPr>
          <p:spPr>
            <a:xfrm>
              <a:off x="533235" y="2681062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E</a:t>
              </a:r>
              <a:endParaRPr lang="zh-TW" altLang="en-US" b="1" i="1" dirty="0"/>
            </a:p>
          </p:txBody>
        </p:sp>
        <p:sp>
          <p:nvSpPr>
            <p:cNvPr id="125" name="文字方塊 124">
              <a:extLst>
                <a:ext uri="{FF2B5EF4-FFF2-40B4-BE49-F238E27FC236}">
                  <a16:creationId xmlns:a16="http://schemas.microsoft.com/office/drawing/2014/main" id="{724133C7-65D3-CD44-3EED-BEEC82F83870}"/>
                </a:ext>
              </a:extLst>
            </p:cNvPr>
            <p:cNvSpPr txBox="1"/>
            <p:nvPr/>
          </p:nvSpPr>
          <p:spPr>
            <a:xfrm>
              <a:off x="2089242" y="3842901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P</a:t>
              </a:r>
              <a:endParaRPr lang="zh-TW" altLang="en-US" b="1" i="1" dirty="0"/>
            </a:p>
          </p:txBody>
        </p:sp>
      </p:grp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A277443C-168B-C32C-7213-0C9C24462E06}"/>
              </a:ext>
            </a:extLst>
          </p:cNvPr>
          <p:cNvCxnSpPr>
            <a:cxnSpLocks/>
          </p:cNvCxnSpPr>
          <p:nvPr/>
        </p:nvCxnSpPr>
        <p:spPr>
          <a:xfrm flipV="1">
            <a:off x="2007831" y="3805125"/>
            <a:ext cx="227965" cy="1397047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EF06307A-E0AC-4E3D-434A-CD7351BBD490}"/>
              </a:ext>
            </a:extLst>
          </p:cNvPr>
          <p:cNvCxnSpPr/>
          <p:nvPr/>
        </p:nvCxnSpPr>
        <p:spPr>
          <a:xfrm flipH="1" flipV="1">
            <a:off x="775931" y="4500526"/>
            <a:ext cx="1231900" cy="701646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936FC8CE-303C-9E6C-7C59-37204D780520}"/>
              </a:ext>
            </a:extLst>
          </p:cNvPr>
          <p:cNvCxnSpPr/>
          <p:nvPr/>
        </p:nvCxnSpPr>
        <p:spPr>
          <a:xfrm>
            <a:off x="934336" y="2938861"/>
            <a:ext cx="1318472" cy="876300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9327A7C8-B032-F8A7-E1ED-F7A36D6C210A}"/>
              </a:ext>
            </a:extLst>
          </p:cNvPr>
          <p:cNvCxnSpPr/>
          <p:nvPr/>
        </p:nvCxnSpPr>
        <p:spPr>
          <a:xfrm flipH="1">
            <a:off x="787963" y="2916201"/>
            <a:ext cx="127000" cy="1584325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18F8906D-AF60-47E5-1448-F6E7A9707853}"/>
              </a:ext>
            </a:extLst>
          </p:cNvPr>
          <p:cNvCxnSpPr>
            <a:cxnSpLocks/>
          </p:cNvCxnSpPr>
          <p:nvPr/>
        </p:nvCxnSpPr>
        <p:spPr>
          <a:xfrm flipV="1">
            <a:off x="905047" y="2709059"/>
            <a:ext cx="1588386" cy="207142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弧形 17">
            <a:extLst>
              <a:ext uri="{FF2B5EF4-FFF2-40B4-BE49-F238E27FC236}">
                <a16:creationId xmlns:a16="http://schemas.microsoft.com/office/drawing/2014/main" id="{D99E9916-CDC7-7C86-850F-1212F557D440}"/>
              </a:ext>
            </a:extLst>
          </p:cNvPr>
          <p:cNvSpPr/>
          <p:nvPr/>
        </p:nvSpPr>
        <p:spPr>
          <a:xfrm>
            <a:off x="-717654" y="1292847"/>
            <a:ext cx="3222666" cy="3222666"/>
          </a:xfrm>
          <a:prstGeom prst="arc">
            <a:avLst>
              <a:gd name="adj1" fmla="val 20211393"/>
              <a:gd name="adj2" fmla="val 7065873"/>
            </a:avLst>
          </a:prstGeom>
          <a:ln w="19050">
            <a:solidFill>
              <a:srgbClr val="FF6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5" name="群組 44">
            <a:extLst>
              <a:ext uri="{FF2B5EF4-FFF2-40B4-BE49-F238E27FC236}">
                <a16:creationId xmlns:a16="http://schemas.microsoft.com/office/drawing/2014/main" id="{62AD4FC2-9D11-71D5-F140-ACAA857CC1DA}"/>
              </a:ext>
            </a:extLst>
          </p:cNvPr>
          <p:cNvGrpSpPr/>
          <p:nvPr/>
        </p:nvGrpSpPr>
        <p:grpSpPr>
          <a:xfrm>
            <a:off x="8809439" y="2289621"/>
            <a:ext cx="3224760" cy="2769430"/>
            <a:chOff x="8738641" y="2313668"/>
            <a:chExt cx="3224760" cy="2769430"/>
          </a:xfrm>
        </p:grpSpPr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2D50A6B3-049F-2A38-677B-05E2AB0244B0}"/>
                </a:ext>
              </a:extLst>
            </p:cNvPr>
            <p:cNvSpPr/>
            <p:nvPr/>
          </p:nvSpPr>
          <p:spPr>
            <a:xfrm>
              <a:off x="8738641" y="2313668"/>
              <a:ext cx="3224760" cy="2769430"/>
            </a:xfrm>
            <a:prstGeom prst="roundRect">
              <a:avLst>
                <a:gd name="adj" fmla="val 8597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72000" bIns="180000" rtlCol="0" anchor="t" anchorCtr="0"/>
            <a:lstStyle/>
            <a:p>
              <a:pPr>
                <a:lnSpc>
                  <a:spcPct val="130000"/>
                </a:lnSpc>
              </a:pP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弧對應的圓心角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 2  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圓周角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grpSp>
          <p:nvGrpSpPr>
            <p:cNvPr id="43" name="群組 42">
              <a:extLst>
                <a:ext uri="{FF2B5EF4-FFF2-40B4-BE49-F238E27FC236}">
                  <a16:creationId xmlns:a16="http://schemas.microsoft.com/office/drawing/2014/main" id="{091FE417-0FFC-CE5D-AF8F-BB2C6CBA706F}"/>
                </a:ext>
              </a:extLst>
            </p:cNvPr>
            <p:cNvGrpSpPr/>
            <p:nvPr/>
          </p:nvGrpSpPr>
          <p:grpSpPr>
            <a:xfrm>
              <a:off x="9552315" y="3054556"/>
              <a:ext cx="1835202" cy="1957971"/>
              <a:chOff x="9866153" y="3517665"/>
              <a:chExt cx="1835202" cy="1957971"/>
            </a:xfrm>
          </p:grpSpPr>
          <p:grpSp>
            <p:nvGrpSpPr>
              <p:cNvPr id="34" name="群組 33">
                <a:extLst>
                  <a:ext uri="{FF2B5EF4-FFF2-40B4-BE49-F238E27FC236}">
                    <a16:creationId xmlns:a16="http://schemas.microsoft.com/office/drawing/2014/main" id="{DF027143-94F4-3B72-D07F-F29EDE6CFFD2}"/>
                  </a:ext>
                </a:extLst>
              </p:cNvPr>
              <p:cNvGrpSpPr/>
              <p:nvPr/>
            </p:nvGrpSpPr>
            <p:grpSpPr>
              <a:xfrm>
                <a:off x="9866153" y="3517665"/>
                <a:ext cx="1835202" cy="1837399"/>
                <a:chOff x="4981414" y="1622633"/>
                <a:chExt cx="3229074" cy="3232940"/>
              </a:xfrm>
            </p:grpSpPr>
            <p:grpSp>
              <p:nvGrpSpPr>
                <p:cNvPr id="33" name="群組 32">
                  <a:extLst>
                    <a:ext uri="{FF2B5EF4-FFF2-40B4-BE49-F238E27FC236}">
                      <a16:creationId xmlns:a16="http://schemas.microsoft.com/office/drawing/2014/main" id="{CBFA5147-ECC2-264F-6D33-10641D502CF2}"/>
                    </a:ext>
                  </a:extLst>
                </p:cNvPr>
                <p:cNvGrpSpPr/>
                <p:nvPr/>
              </p:nvGrpSpPr>
              <p:grpSpPr>
                <a:xfrm>
                  <a:off x="4981414" y="1622633"/>
                  <a:ext cx="3229074" cy="3232940"/>
                  <a:chOff x="4981414" y="1622633"/>
                  <a:chExt cx="3229074" cy="3232940"/>
                </a:xfrm>
              </p:grpSpPr>
              <p:cxnSp>
                <p:nvCxnSpPr>
                  <p:cNvPr id="19" name="直線接點 18">
                    <a:extLst>
                      <a:ext uri="{FF2B5EF4-FFF2-40B4-BE49-F238E27FC236}">
                        <a16:creationId xmlns:a16="http://schemas.microsoft.com/office/drawing/2014/main" id="{C6E2BB28-95E6-5794-A34B-D712D81E6921}"/>
                      </a:ext>
                    </a:extLst>
                  </p:cNvPr>
                  <p:cNvCxnSpPr>
                    <a:cxnSpLocks/>
                    <a:endCxn id="28" idx="2"/>
                  </p:cNvCxnSpPr>
                  <p:nvPr/>
                </p:nvCxnSpPr>
                <p:spPr>
                  <a:xfrm flipV="1">
                    <a:off x="6496615" y="4131288"/>
                    <a:ext cx="1441323" cy="699024"/>
                  </a:xfrm>
                  <a:prstGeom prst="line">
                    <a:avLst/>
                  </a:prstGeom>
                  <a:ln w="15875">
                    <a:solidFill>
                      <a:schemeClr val="bg1">
                        <a:lumMod val="50000"/>
                      </a:schemeClr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直線接點 19">
                    <a:extLst>
                      <a:ext uri="{FF2B5EF4-FFF2-40B4-BE49-F238E27FC236}">
                        <a16:creationId xmlns:a16="http://schemas.microsoft.com/office/drawing/2014/main" id="{A55E037D-91B4-C8A0-89E0-B4DF7A8DC7F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493440" y="3018905"/>
                    <a:ext cx="1698183" cy="1811407"/>
                  </a:xfrm>
                  <a:prstGeom prst="line">
                    <a:avLst/>
                  </a:prstGeom>
                  <a:ln w="15875">
                    <a:solidFill>
                      <a:schemeClr val="bg1">
                        <a:lumMod val="50000"/>
                      </a:schemeClr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直線接點 21">
                    <a:extLst>
                      <a:ext uri="{FF2B5EF4-FFF2-40B4-BE49-F238E27FC236}">
                        <a16:creationId xmlns:a16="http://schemas.microsoft.com/office/drawing/2014/main" id="{3B9CDBA9-4042-2AFA-0B77-1E49EA29E9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22556" y="3249181"/>
                    <a:ext cx="1327884" cy="882555"/>
                  </a:xfrm>
                  <a:prstGeom prst="line">
                    <a:avLst/>
                  </a:prstGeom>
                  <a:ln w="15875">
                    <a:solidFill>
                      <a:schemeClr val="bg1">
                        <a:lumMod val="50000"/>
                      </a:schemeClr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直線接點 24">
                    <a:extLst>
                      <a:ext uri="{FF2B5EF4-FFF2-40B4-BE49-F238E27FC236}">
                        <a16:creationId xmlns:a16="http://schemas.microsoft.com/office/drawing/2014/main" id="{712EB2D8-258D-6EC2-9EBD-3DB85D85A3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22556" y="3024521"/>
                    <a:ext cx="1567355" cy="221466"/>
                  </a:xfrm>
                  <a:prstGeom prst="line">
                    <a:avLst/>
                  </a:prstGeom>
                  <a:ln w="15875">
                    <a:solidFill>
                      <a:schemeClr val="bg1">
                        <a:lumMod val="50000"/>
                      </a:schemeClr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弧形 26">
                    <a:extLst>
                      <a:ext uri="{FF2B5EF4-FFF2-40B4-BE49-F238E27FC236}">
                        <a16:creationId xmlns:a16="http://schemas.microsoft.com/office/drawing/2014/main" id="{47601EC8-4FF6-22B6-4F6B-13F1F5ECD747}"/>
                      </a:ext>
                    </a:extLst>
                  </p:cNvPr>
                  <p:cNvSpPr/>
                  <p:nvPr/>
                </p:nvSpPr>
                <p:spPr>
                  <a:xfrm>
                    <a:off x="4987822" y="1622633"/>
                    <a:ext cx="3222666" cy="3222666"/>
                  </a:xfrm>
                  <a:prstGeom prst="arc">
                    <a:avLst>
                      <a:gd name="adj1" fmla="val 7181326"/>
                      <a:gd name="adj2" fmla="val 7065873"/>
                    </a:avLst>
                  </a:prstGeom>
                  <a:ln w="15875">
                    <a:solidFill>
                      <a:schemeClr val="bg1">
                        <a:lumMod val="65000"/>
                      </a:schemeClr>
                    </a:solidFill>
                    <a:prstDash val="dash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28" name="弧形 27">
                    <a:extLst>
                      <a:ext uri="{FF2B5EF4-FFF2-40B4-BE49-F238E27FC236}">
                        <a16:creationId xmlns:a16="http://schemas.microsoft.com/office/drawing/2014/main" id="{212AC074-9FCC-4E9F-2569-984B00B79AD7}"/>
                      </a:ext>
                    </a:extLst>
                  </p:cNvPr>
                  <p:cNvSpPr/>
                  <p:nvPr/>
                </p:nvSpPr>
                <p:spPr>
                  <a:xfrm>
                    <a:off x="4981414" y="1632907"/>
                    <a:ext cx="3222666" cy="3222666"/>
                  </a:xfrm>
                  <a:prstGeom prst="arc">
                    <a:avLst>
                      <a:gd name="adj1" fmla="val 21130340"/>
                      <a:gd name="adj2" fmla="val 2004103"/>
                    </a:avLst>
                  </a:prstGeom>
                  <a:ln w="31750">
                    <a:solidFill>
                      <a:srgbClr val="3399FF"/>
                    </a:solidFill>
                    <a:prstDash val="solid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sp>
              <p:nvSpPr>
                <p:cNvPr id="29" name="橢圓 28">
                  <a:extLst>
                    <a:ext uri="{FF2B5EF4-FFF2-40B4-BE49-F238E27FC236}">
                      <a16:creationId xmlns:a16="http://schemas.microsoft.com/office/drawing/2014/main" id="{F53F9E21-5768-466F-E07B-76EEFEC66A49}"/>
                    </a:ext>
                  </a:extLst>
                </p:cNvPr>
                <p:cNvSpPr/>
                <p:nvPr/>
              </p:nvSpPr>
              <p:spPr>
                <a:xfrm>
                  <a:off x="6569231" y="3176083"/>
                  <a:ext cx="160354" cy="16035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 w="28575">
                  <a:noFill/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3FD591FB-3DB4-9BB5-AACB-0C87598898E1}"/>
                  </a:ext>
                </a:extLst>
              </p:cNvPr>
              <p:cNvSpPr txBox="1"/>
              <p:nvPr/>
            </p:nvSpPr>
            <p:spPr>
              <a:xfrm>
                <a:off x="10681396" y="4936618"/>
                <a:ext cx="34937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b="1" i="1" dirty="0">
                    <a:solidFill>
                      <a:srgbClr val="FF60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x</a:t>
                </a:r>
                <a:endParaRPr lang="zh-TW" altLang="en-US" sz="1400" b="1" i="1" dirty="0">
                  <a:solidFill>
                    <a:srgbClr val="FF6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文字方塊 48">
                <a:extLst>
                  <a:ext uri="{FF2B5EF4-FFF2-40B4-BE49-F238E27FC236}">
                    <a16:creationId xmlns:a16="http://schemas.microsoft.com/office/drawing/2014/main" id="{DCBE5AB7-A79D-E160-5AF2-BEC82647E15D}"/>
                  </a:ext>
                </a:extLst>
              </p:cNvPr>
              <p:cNvSpPr txBox="1"/>
              <p:nvPr/>
            </p:nvSpPr>
            <p:spPr>
              <a:xfrm>
                <a:off x="10783754" y="4140577"/>
                <a:ext cx="4013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400" b="1" dirty="0">
                    <a:solidFill>
                      <a:srgbClr val="FF60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2</a:t>
                </a:r>
                <a:r>
                  <a:rPr lang="en-US" altLang="zh-TW" sz="1400" b="1" i="1" dirty="0">
                    <a:solidFill>
                      <a:srgbClr val="FF6000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x</a:t>
                </a:r>
                <a:endParaRPr lang="zh-TW" altLang="en-US" sz="1400" b="1" i="1" dirty="0">
                  <a:solidFill>
                    <a:srgbClr val="FF6000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弧形 102">
                <a:extLst>
                  <a:ext uri="{FF2B5EF4-FFF2-40B4-BE49-F238E27FC236}">
                    <a16:creationId xmlns:a16="http://schemas.microsoft.com/office/drawing/2014/main" id="{F6D0F35C-5E44-6BF0-8A7A-344E9BCAA782}"/>
                  </a:ext>
                </a:extLst>
              </p:cNvPr>
              <p:cNvSpPr/>
              <p:nvPr/>
            </p:nvSpPr>
            <p:spPr>
              <a:xfrm>
                <a:off x="10578633" y="5188265"/>
                <a:ext cx="287371" cy="287371"/>
              </a:xfrm>
              <a:prstGeom prst="arc">
                <a:avLst>
                  <a:gd name="adj1" fmla="val 18879149"/>
                  <a:gd name="adj2" fmla="val 20145019"/>
                </a:avLst>
              </a:prstGeom>
              <a:ln w="15875">
                <a:solidFill>
                  <a:srgbClr val="FF6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1" name="弧形 30">
                <a:extLst>
                  <a:ext uri="{FF2B5EF4-FFF2-40B4-BE49-F238E27FC236}">
                    <a16:creationId xmlns:a16="http://schemas.microsoft.com/office/drawing/2014/main" id="{771E8D2D-40B1-4A13-871D-E07768D73F45}"/>
                  </a:ext>
                </a:extLst>
              </p:cNvPr>
              <p:cNvSpPr/>
              <p:nvPr/>
            </p:nvSpPr>
            <p:spPr>
              <a:xfrm rot="1557119">
                <a:off x="10685188" y="4288357"/>
                <a:ext cx="287371" cy="287371"/>
              </a:xfrm>
              <a:prstGeom prst="arc">
                <a:avLst>
                  <a:gd name="adj1" fmla="val 19613603"/>
                  <a:gd name="adj2" fmla="val 1138277"/>
                </a:avLst>
              </a:prstGeom>
              <a:ln w="15875">
                <a:solidFill>
                  <a:srgbClr val="FF6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51" name="筆跡 50">
                <a:extLst>
                  <a:ext uri="{FF2B5EF4-FFF2-40B4-BE49-F238E27FC236}">
                    <a16:creationId xmlns:a16="http://schemas.microsoft.com/office/drawing/2014/main" id="{C4E50E1A-FD1C-A163-78F7-E5457EB30C96}"/>
                  </a:ext>
                </a:extLst>
              </p14:cNvPr>
              <p14:cNvContentPartPr/>
              <p14:nvPr/>
            </p14:nvContentPartPr>
            <p14:xfrm>
              <a:off x="800640" y="1267200"/>
              <a:ext cx="9515880" cy="3357360"/>
            </p14:xfrm>
          </p:contentPart>
        </mc:Choice>
        <mc:Fallback>
          <p:pic>
            <p:nvPicPr>
              <p:cNvPr id="51" name="筆跡 50">
                <a:extLst>
                  <a:ext uri="{FF2B5EF4-FFF2-40B4-BE49-F238E27FC236}">
                    <a16:creationId xmlns:a16="http://schemas.microsoft.com/office/drawing/2014/main" id="{C4E50E1A-FD1C-A163-78F7-E5457EB30C9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91280" y="1257840"/>
                <a:ext cx="9534600" cy="337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70" name="筆跡 69">
                <a:extLst>
                  <a:ext uri="{FF2B5EF4-FFF2-40B4-BE49-F238E27FC236}">
                    <a16:creationId xmlns:a16="http://schemas.microsoft.com/office/drawing/2014/main" id="{8F98153F-5567-A35E-34C3-0206D80A811D}"/>
                  </a:ext>
                </a:extLst>
              </p14:cNvPr>
              <p14:cNvContentPartPr/>
              <p14:nvPr/>
            </p14:nvContentPartPr>
            <p14:xfrm>
              <a:off x="298440" y="2221560"/>
              <a:ext cx="3243240" cy="2713320"/>
            </p14:xfrm>
          </p:contentPart>
        </mc:Choice>
        <mc:Fallback>
          <p:pic>
            <p:nvPicPr>
              <p:cNvPr id="70" name="筆跡 69">
                <a:extLst>
                  <a:ext uri="{FF2B5EF4-FFF2-40B4-BE49-F238E27FC236}">
                    <a16:creationId xmlns:a16="http://schemas.microsoft.com/office/drawing/2014/main" id="{8F98153F-5567-A35E-34C3-0206D80A811D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89080" y="2212200"/>
                <a:ext cx="3261960" cy="2732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2514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88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23425</TotalTime>
  <Words>1019</Words>
  <Application>Microsoft Office PowerPoint</Application>
  <PresentationFormat>寬螢幕</PresentationFormat>
  <Paragraphs>71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外心相關角度問題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1146</cp:revision>
  <cp:lastPrinted>2024-03-18T02:01:09Z</cp:lastPrinted>
  <dcterms:created xsi:type="dcterms:W3CDTF">2015-07-26T15:18:38Z</dcterms:created>
  <dcterms:modified xsi:type="dcterms:W3CDTF">2024-03-20T01:03:10Z</dcterms:modified>
</cp:coreProperties>
</file>