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00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FFCC"/>
    <a:srgbClr val="FF00FF"/>
    <a:srgbClr val="3399FF"/>
    <a:srgbClr val="FFCCFF"/>
    <a:srgbClr val="FFCA21"/>
    <a:srgbClr val="F5F5F5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2745C5-D67C-4225-BB1B-D11A44EEDE38}" v="24" dt="2024-03-19T06:06:38.853"/>
    <p1510:client id="{4DCADB0E-4374-4AF3-A0C9-95C8FB7685F0}" v="33" dt="2024-03-19T00:40:38.1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6" autoAdjust="0"/>
    <p:restoredTop sz="23077" autoAdjust="0"/>
  </p:normalViewPr>
  <p:slideViewPr>
    <p:cSldViewPr snapToGrid="0">
      <p:cViewPr varScale="1">
        <p:scale>
          <a:sx n="18" d="100"/>
          <a:sy n="18" d="100"/>
        </p:scale>
        <p:origin x="2716" y="32"/>
      </p:cViewPr>
      <p:guideLst>
        <p:guide pos="3840"/>
        <p:guide orient="horz" pos="2160"/>
      </p:guideLst>
    </p:cSldViewPr>
  </p:slideViewPr>
  <p:notesTextViewPr>
    <p:cViewPr>
      <p:scale>
        <a:sx n="150" d="100"/>
        <a:sy n="150" d="100"/>
      </p:scale>
      <p:origin x="0" y="-496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3F37DFEF-68E3-4F52-A80B-166E5D1623F3}"/>
    <pc:docChg chg="undo custSel addSld modSld">
      <pc:chgData name="代數白痴 顧" userId="316db6a4f7ef8138" providerId="LiveId" clId="{3F37DFEF-68E3-4F52-A80B-166E5D1623F3}" dt="2024-03-14T02:04:43.661" v="5063" actId="20577"/>
      <pc:docMkLst>
        <pc:docMk/>
      </pc:docMkLst>
      <pc:sldChg chg="addSp delSp mod">
        <pc:chgData name="代數白痴 顧" userId="316db6a4f7ef8138" providerId="LiveId" clId="{3F37DFEF-68E3-4F52-A80B-166E5D1623F3}" dt="2024-03-13T01:28:15.785" v="3" actId="22"/>
        <pc:sldMkLst>
          <pc:docMk/>
          <pc:sldMk cId="2794326291" sldId="398"/>
        </pc:sldMkLst>
        <pc:spChg chg="del">
          <ac:chgData name="代數白痴 顧" userId="316db6a4f7ef8138" providerId="LiveId" clId="{3F37DFEF-68E3-4F52-A80B-166E5D1623F3}" dt="2024-03-13T01:28:02.379" v="2" actId="478"/>
          <ac:spMkLst>
            <pc:docMk/>
            <pc:sldMk cId="2794326291" sldId="398"/>
            <ac:spMk id="6" creationId="{CEEB7751-993F-9058-CC83-7E99352B29AD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6" creationId="{2130F8BB-A07A-6C9D-654B-D9EC58896D64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7" creationId="{E1175831-59A8-DC76-463C-1FD0B9C16AFF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18" creationId="{C9CF139F-0711-1421-E4B2-1B299B3C1C78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0" creationId="{5FC3F09B-B464-0099-3299-489D79FCE3EE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1" creationId="{9AA532CC-20D0-46AE-7EDE-4CA5C3CF5D29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4" creationId="{1739CD10-027E-C518-E8A1-AE631F963D21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5" creationId="{50034D18-845F-931F-0599-02274530ACB5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6" creationId="{3B4BABF0-B319-6E3A-4785-A2479862FF32}"/>
          </ac:spMkLst>
        </pc:spChg>
        <pc:spChg chg="del">
          <ac:chgData name="代數白痴 顧" userId="316db6a4f7ef8138" providerId="LiveId" clId="{3F37DFEF-68E3-4F52-A80B-166E5D1623F3}" dt="2024-03-13T01:28:00.384" v="1" actId="478"/>
          <ac:spMkLst>
            <pc:docMk/>
            <pc:sldMk cId="2794326291" sldId="398"/>
            <ac:spMk id="27" creationId="{0DD5AF0C-E514-A8C1-FE50-9FE806D143AF}"/>
          </ac:spMkLst>
        </pc:spChg>
        <pc:grpChg chg="del">
          <ac:chgData name="代數白痴 顧" userId="316db6a4f7ef8138" providerId="LiveId" clId="{3F37DFEF-68E3-4F52-A80B-166E5D1623F3}" dt="2024-03-13T01:28:00.384" v="1" actId="478"/>
          <ac:grpSpMkLst>
            <pc:docMk/>
            <pc:sldMk cId="2794326291" sldId="398"/>
            <ac:grpSpMk id="35" creationId="{B20B0CB1-4E77-7371-0814-8F3D976734F1}"/>
          </ac:grpSpMkLst>
        </pc:grpChg>
        <pc:picChg chg="add">
          <ac:chgData name="代數白痴 顧" userId="316db6a4f7ef8138" providerId="LiveId" clId="{3F37DFEF-68E3-4F52-A80B-166E5D1623F3}" dt="2024-03-13T01:28:15.785" v="3" actId="22"/>
          <ac:picMkLst>
            <pc:docMk/>
            <pc:sldMk cId="2794326291" sldId="398"/>
            <ac:picMk id="5" creationId="{C4FF9D4D-6933-FEB2-317B-8152AA0BFCAD}"/>
          </ac:picMkLst>
        </pc:pic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3" creationId="{9676DABF-5DED-BDF4-3D43-482D5D413517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4" creationId="{04A15181-3794-594B-950C-ED8C8BC47273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7" creationId="{62BAFDD5-B072-8D71-785D-76F659510C47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9" creationId="{F4A1F73F-BE58-F262-BD2B-CEA6A92FFFD5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0" creationId="{DCBCF2DA-C1F6-BEE4-C284-8FBDD75A62A2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1" creationId="{2A4BDCBD-7AD9-FDBA-1408-DA495B67E5BB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2" creationId="{6068FA5D-89E3-3243-5041-FAADB04B31E1}"/>
          </ac:cxnSpMkLst>
        </pc:cxnChg>
        <pc:cxnChg chg="del">
          <ac:chgData name="代數白痴 顧" userId="316db6a4f7ef8138" providerId="LiveId" clId="{3F37DFEF-68E3-4F52-A80B-166E5D1623F3}" dt="2024-03-13T01:28:00.384" v="1" actId="478"/>
          <ac:cxnSpMkLst>
            <pc:docMk/>
            <pc:sldMk cId="2794326291" sldId="398"/>
            <ac:cxnSpMk id="13" creationId="{FD150363-DFE0-A24A-48DF-666F16D58BF5}"/>
          </ac:cxnSpMkLst>
        </pc:cxnChg>
      </pc:sldChg>
      <pc:sldChg chg="add modNotesTx">
        <pc:chgData name="代數白痴 顧" userId="316db6a4f7ef8138" providerId="LiveId" clId="{3F37DFEF-68E3-4F52-A80B-166E5D1623F3}" dt="2024-03-14T02:04:43.661" v="5063" actId="20577"/>
        <pc:sldMkLst>
          <pc:docMk/>
          <pc:sldMk cId="3174299720" sldId="399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 顧" userId="316db6a4f7ef8138" providerId="LiveId" clId="{388C25F8-4376-4B5B-942B-DED2ADAAFC2D}"/>
    <pc:docChg chg="custSel addSld delSld modSld">
      <pc:chgData name="代數白痴 顧" userId="316db6a4f7ef8138" providerId="LiveId" clId="{388C25F8-4376-4B5B-942B-DED2ADAAFC2D}" dt="2024-02-02T07:21:19.337" v="16" actId="2696"/>
      <pc:docMkLst>
        <pc:docMk/>
      </pc:docMkLst>
      <pc:sldChg chg="addSp delSp modSp add del mod">
        <pc:chgData name="代數白痴 顧" userId="316db6a4f7ef8138" providerId="LiveId" clId="{388C25F8-4376-4B5B-942B-DED2ADAAFC2D}" dt="2024-02-02T07:21:19.337" v="16" actId="2696"/>
        <pc:sldMkLst>
          <pc:docMk/>
          <pc:sldMk cId="3666251846" sldId="398"/>
        </pc:sldMkLst>
        <pc:spChg chg="del mod topLvl">
          <ac:chgData name="代數白痴 顧" userId="316db6a4f7ef8138" providerId="LiveId" clId="{388C25F8-4376-4B5B-942B-DED2ADAAFC2D}" dt="2024-02-02T07:01:08.046" v="3" actId="478"/>
          <ac:spMkLst>
            <pc:docMk/>
            <pc:sldMk cId="3666251846" sldId="398"/>
            <ac:spMk id="24" creationId="{15F63FD9-4909-3ADC-3228-891240DAD282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5" creationId="{E3FEB93D-E400-3887-5CEC-1E578EB30AE7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6" creationId="{FAAEA8CE-6D0F-FA66-BAA2-31A81E28BAE2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7" creationId="{8919BCD0-6A40-28EB-E48D-A6F04459C348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38" creationId="{E27798AE-E43F-37AC-E3A5-39C255F9B1A9}"/>
          </ac:spMkLst>
        </pc:spChg>
        <pc:spChg chg="mod topLvl">
          <ac:chgData name="代數白痴 顧" userId="316db6a4f7ef8138" providerId="LiveId" clId="{388C25F8-4376-4B5B-942B-DED2ADAAFC2D}" dt="2024-02-02T07:01:45.272" v="14" actId="164"/>
          <ac:spMkLst>
            <pc:docMk/>
            <pc:sldMk cId="3666251846" sldId="398"/>
            <ac:spMk id="43" creationId="{62AE1175-5AEC-824F-776E-FE98460632D4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44" creationId="{9BF3A75E-EB90-1A8F-C22C-9FA12ECCD10F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1" creationId="{917F89B2-56AE-1E87-6960-03C891FE8B5B}"/>
          </ac:spMkLst>
        </pc:spChg>
        <pc:spChg chg="del">
          <ac:chgData name="代數白痴 顧" userId="316db6a4f7ef8138" providerId="LiveId" clId="{388C25F8-4376-4B5B-942B-DED2ADAAFC2D}" dt="2024-02-02T07:01:29.768" v="13" actId="478"/>
          <ac:spMkLst>
            <pc:docMk/>
            <pc:sldMk cId="3666251846" sldId="398"/>
            <ac:spMk id="62" creationId="{F5E96C5F-5850-AF92-7B2A-2E227F2F31F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6" creationId="{EFA8AE7E-C860-F46C-F564-246A6CC04AFF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8" creationId="{C0E4C477-00A9-F074-D523-55735252469B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69" creationId="{26211D21-4DA1-085E-BD99-DC9EE7D2B72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71" creationId="{9F640B70-077D-2FE1-DFAC-CEF31E1E7337}"/>
          </ac:spMkLst>
        </pc:spChg>
        <pc:spChg chg="del">
          <ac:chgData name="代數白痴 顧" userId="316db6a4f7ef8138" providerId="LiveId" clId="{388C25F8-4376-4B5B-942B-DED2ADAAFC2D}" dt="2024-02-02T07:01:00.242" v="1" actId="478"/>
          <ac:spMkLst>
            <pc:docMk/>
            <pc:sldMk cId="3666251846" sldId="398"/>
            <ac:spMk id="72" creationId="{1BCFD829-9EA0-59F4-A579-30DD466655F3}"/>
          </ac:spMkLst>
        </pc:spChg>
        <pc:spChg chg="del">
          <ac:chgData name="代數白痴 顧" userId="316db6a4f7ef8138" providerId="LiveId" clId="{388C25F8-4376-4B5B-942B-DED2ADAAFC2D}" dt="2024-02-02T07:01:15.013" v="9" actId="478"/>
          <ac:spMkLst>
            <pc:docMk/>
            <pc:sldMk cId="3666251846" sldId="398"/>
            <ac:spMk id="73" creationId="{E43E4E20-DBED-3362-AB9C-4EDAB9C4BE2E}"/>
          </ac:spMkLst>
        </pc:spChg>
        <pc:spChg chg="del">
          <ac:chgData name="代數白痴 顧" userId="316db6a4f7ef8138" providerId="LiveId" clId="{388C25F8-4376-4B5B-942B-DED2ADAAFC2D}" dt="2024-02-02T07:01:13.540" v="7" actId="478"/>
          <ac:spMkLst>
            <pc:docMk/>
            <pc:sldMk cId="3666251846" sldId="398"/>
            <ac:spMk id="74" creationId="{5EF6224E-6620-22D8-1916-4BD9D1BDA85E}"/>
          </ac:spMkLst>
        </pc:spChg>
        <pc:spChg chg="del">
          <ac:chgData name="代數白痴 顧" userId="316db6a4f7ef8138" providerId="LiveId" clId="{388C25F8-4376-4B5B-942B-DED2ADAAFC2D}" dt="2024-02-02T07:01:15.846" v="10" actId="478"/>
          <ac:spMkLst>
            <pc:docMk/>
            <pc:sldMk cId="3666251846" sldId="398"/>
            <ac:spMk id="76" creationId="{A199CF7C-AEAF-BFA0-848B-F6F864ECC827}"/>
          </ac:spMkLst>
        </pc:spChg>
        <pc:spChg chg="del">
          <ac:chgData name="代數白痴 顧" userId="316db6a4f7ef8138" providerId="LiveId" clId="{388C25F8-4376-4B5B-942B-DED2ADAAFC2D}" dt="2024-02-02T07:01:14.202" v="8" actId="478"/>
          <ac:spMkLst>
            <pc:docMk/>
            <pc:sldMk cId="3666251846" sldId="398"/>
            <ac:spMk id="78" creationId="{6B8D44F8-F924-5D70-E087-EABA6808DE8F}"/>
          </ac:spMkLst>
        </pc:spChg>
        <pc:spChg chg="del">
          <ac:chgData name="代數白痴 顧" userId="316db6a4f7ef8138" providerId="LiveId" clId="{388C25F8-4376-4B5B-942B-DED2ADAAFC2D}" dt="2024-02-02T07:01:11.093" v="4" actId="478"/>
          <ac:spMkLst>
            <pc:docMk/>
            <pc:sldMk cId="3666251846" sldId="398"/>
            <ac:spMk id="79" creationId="{3250D9DA-255C-DF42-EE55-19A244E921BA}"/>
          </ac:spMkLst>
        </pc:spChg>
        <pc:spChg chg="del">
          <ac:chgData name="代數白痴 顧" userId="316db6a4f7ef8138" providerId="LiveId" clId="{388C25F8-4376-4B5B-942B-DED2ADAAFC2D}" dt="2024-02-02T07:01:16.640" v="11" actId="478"/>
          <ac:spMkLst>
            <pc:docMk/>
            <pc:sldMk cId="3666251846" sldId="398"/>
            <ac:spMk id="80" creationId="{F379688E-D59E-1E01-48BB-4A72EB9EBBD1}"/>
          </ac:spMkLst>
        </pc:spChg>
        <pc:spChg chg="del mod">
          <ac:chgData name="代數白痴 顧" userId="316db6a4f7ef8138" providerId="LiveId" clId="{388C25F8-4376-4B5B-942B-DED2ADAAFC2D}" dt="2024-02-02T07:01:12.167" v="6" actId="478"/>
          <ac:spMkLst>
            <pc:docMk/>
            <pc:sldMk cId="3666251846" sldId="398"/>
            <ac:spMk id="81" creationId="{60578709-BD20-3965-0A98-91B7FD9843FF}"/>
          </ac:spMkLst>
        </pc:spChg>
        <pc:grpChg chg="add mod">
          <ac:chgData name="代數白痴 顧" userId="316db6a4f7ef8138" providerId="LiveId" clId="{388C25F8-4376-4B5B-942B-DED2ADAAFC2D}" dt="2024-02-02T07:01:49.558" v="15" actId="14100"/>
          <ac:grpSpMkLst>
            <pc:docMk/>
            <pc:sldMk cId="3666251846" sldId="398"/>
            <ac:grpSpMk id="2" creationId="{793CDEF7-AE5A-F8C0-A18B-EA34DF0CE43A}"/>
          </ac:grpSpMkLst>
        </pc:grpChg>
        <pc:grpChg chg="del">
          <ac:chgData name="代數白痴 顧" userId="316db6a4f7ef8138" providerId="LiveId" clId="{388C25F8-4376-4B5B-942B-DED2ADAAFC2D}" dt="2024-02-02T07:01:05.245" v="2" actId="165"/>
          <ac:grpSpMkLst>
            <pc:docMk/>
            <pc:sldMk cId="3666251846" sldId="398"/>
            <ac:grpSpMk id="63" creationId="{26BEA494-5C7A-7406-E8AD-83C1D7BC3A2E}"/>
          </ac:grpSpMkLst>
        </pc:grpChg>
        <pc:cxnChg chg="del">
          <ac:chgData name="代數白痴 顧" userId="316db6a4f7ef8138" providerId="LiveId" clId="{388C25F8-4376-4B5B-942B-DED2ADAAFC2D}" dt="2024-02-02T07:01:08.046" v="3" actId="478"/>
          <ac:cxnSpMkLst>
            <pc:docMk/>
            <pc:sldMk cId="3666251846" sldId="398"/>
            <ac:cxnSpMk id="5" creationId="{43D75110-50A2-3167-2932-8F66EA5013CB}"/>
          </ac:cxnSpMkLst>
        </pc:cxnChg>
        <pc:cxnChg chg="del mod topLvl">
          <ac:chgData name="代數白痴 顧" userId="316db6a4f7ef8138" providerId="LiveId" clId="{388C25F8-4376-4B5B-942B-DED2ADAAFC2D}" dt="2024-02-02T07:01:08.046" v="3" actId="478"/>
          <ac:cxnSpMkLst>
            <pc:docMk/>
            <pc:sldMk cId="3666251846" sldId="398"/>
            <ac:cxnSpMk id="26" creationId="{D076CB7B-6009-94F5-20AB-2286ECAF59CD}"/>
          </ac:cxnSpMkLst>
        </pc:cxnChg>
        <pc:cxnChg chg="mod topLvl">
          <ac:chgData name="代數白痴 顧" userId="316db6a4f7ef8138" providerId="LiveId" clId="{388C25F8-4376-4B5B-942B-DED2ADAAFC2D}" dt="2024-02-02T07:01:45.272" v="14" actId="164"/>
          <ac:cxnSpMkLst>
            <pc:docMk/>
            <pc:sldMk cId="3666251846" sldId="398"/>
            <ac:cxnSpMk id="42" creationId="{31BA14CC-8607-0C94-6CF0-B578429A3261}"/>
          </ac:cxnSpMkLst>
        </pc:cxn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1ACC6286-A0B0-43F2-866A-AE5540C70A25}"/>
    <pc:docChg chg="custSel modSld">
      <pc:chgData name="代數白痴 顧" userId="316db6a4f7ef8138" providerId="LiveId" clId="{1ACC6286-A0B0-43F2-866A-AE5540C70A25}" dt="2023-12-14T03:27:37.546" v="1270"/>
      <pc:docMkLst>
        <pc:docMk/>
      </pc:docMkLst>
      <pc:sldChg chg="addSp delSp modSp mod modTransition">
        <pc:chgData name="代數白痴 顧" userId="316db6a4f7ef8138" providerId="LiveId" clId="{1ACC6286-A0B0-43F2-866A-AE5540C70A25}" dt="2023-12-14T03:27:37.546" v="1270"/>
        <pc:sldMkLst>
          <pc:docMk/>
          <pc:sldMk cId="2654160764" sldId="397"/>
        </pc:sldMkLst>
        <pc:spChg chg="mod">
          <ac:chgData name="代數白痴 顧" userId="316db6a4f7ef8138" providerId="LiveId" clId="{1ACC6286-A0B0-43F2-866A-AE5540C70A25}" dt="2023-12-14T02:43:47.496" v="575" actId="20577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11" creationId="{4A767CBD-1679-78F5-468C-2A9490F55AF4}"/>
          </ac:spMkLst>
        </pc:spChg>
        <pc:spChg chg="add mod">
          <ac:chgData name="代數白痴 顧" userId="316db6a4f7ef8138" providerId="LiveId" clId="{1ACC6286-A0B0-43F2-866A-AE5540C70A25}" dt="2023-12-14T03:26:41.645" v="1264" actId="1038"/>
          <ac:spMkLst>
            <pc:docMk/>
            <pc:sldMk cId="2654160764" sldId="397"/>
            <ac:spMk id="14" creationId="{5FD19358-B7D6-24D7-0928-DAD52F778E32}"/>
          </ac:spMkLst>
        </pc:spChg>
        <pc:spChg chg="add del mod">
          <ac:chgData name="代數白痴 顧" userId="316db6a4f7ef8138" providerId="LiveId" clId="{1ACC6286-A0B0-43F2-866A-AE5540C70A25}" dt="2023-12-14T02:49:05.851" v="674" actId="478"/>
          <ac:spMkLst>
            <pc:docMk/>
            <pc:sldMk cId="2654160764" sldId="397"/>
            <ac:spMk id="16" creationId="{5769211A-BF85-0DFC-B585-82104F8C9DF0}"/>
          </ac:spMkLst>
        </pc:spChg>
        <pc:spChg chg="del">
          <ac:chgData name="代數白痴 顧" userId="316db6a4f7ef8138" providerId="LiveId" clId="{1ACC6286-A0B0-43F2-866A-AE5540C70A25}" dt="2023-12-14T02:39:28.345" v="47" actId="478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1ACC6286-A0B0-43F2-866A-AE5540C70A25}" dt="2023-12-14T02:39:04.071" v="3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1ACC6286-A0B0-43F2-866A-AE5540C70A25}" dt="2023-12-14T03:22:41.861" v="1076" actId="20577"/>
          <ac:spMkLst>
            <pc:docMk/>
            <pc:sldMk cId="2654160764" sldId="397"/>
            <ac:spMk id="28" creationId="{093521CA-8655-42E0-89E7-F1E7A1B22C0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1ACC6286-A0B0-43F2-866A-AE5540C70A25}" dt="2023-12-14T03:24:48.506" v="1244" actId="1076"/>
          <ac:spMkLst>
            <pc:docMk/>
            <pc:sldMk cId="2654160764" sldId="397"/>
            <ac:spMk id="30" creationId="{33FB050E-5BB1-CEAF-93CD-9BC54960FFF6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33" creationId="{E4EF2892-2AB2-784F-C690-343A15D93462}"/>
          </ac:spMkLst>
        </pc:spChg>
        <pc:spChg chg="add del mod ord">
          <ac:chgData name="代數白痴 顧" userId="316db6a4f7ef8138" providerId="LiveId" clId="{1ACC6286-A0B0-43F2-866A-AE5540C70A25}" dt="2023-12-14T02:51:16.221" v="702" actId="478"/>
          <ac:spMkLst>
            <pc:docMk/>
            <pc:sldMk cId="2654160764" sldId="397"/>
            <ac:spMk id="34" creationId="{3DE69AFB-0F29-6F1E-DEFF-471F42E14892}"/>
          </ac:spMkLst>
        </pc:spChg>
        <pc:spChg chg="add del mod ord">
          <ac:chgData name="代數白痴 顧" userId="316db6a4f7ef8138" providerId="LiveId" clId="{1ACC6286-A0B0-43F2-866A-AE5540C70A25}" dt="2023-12-14T02:55:27.339" v="747" actId="478"/>
          <ac:spMkLst>
            <pc:docMk/>
            <pc:sldMk cId="2654160764" sldId="397"/>
            <ac:spMk id="39" creationId="{53961357-B63B-B679-E951-93AE9B1204E9}"/>
          </ac:spMkLst>
        </pc:spChg>
        <pc:spChg chg="add mod">
          <ac:chgData name="代數白痴 顧" userId="316db6a4f7ef8138" providerId="LiveId" clId="{1ACC6286-A0B0-43F2-866A-AE5540C70A25}" dt="2023-12-14T03:25:43.273" v="1252" actId="1076"/>
          <ac:spMkLst>
            <pc:docMk/>
            <pc:sldMk cId="2654160764" sldId="397"/>
            <ac:spMk id="40" creationId="{CAF28F18-687D-9E27-6013-9A9C66F8C4EA}"/>
          </ac:spMkLst>
        </pc:spChg>
        <pc:spChg chg="add mod">
          <ac:chgData name="代數白痴 顧" userId="316db6a4f7ef8138" providerId="LiveId" clId="{1ACC6286-A0B0-43F2-866A-AE5540C70A25}" dt="2023-12-14T03:25:40.234" v="1251" actId="1076"/>
          <ac:spMkLst>
            <pc:docMk/>
            <pc:sldMk cId="2654160764" sldId="397"/>
            <ac:spMk id="41" creationId="{671C4AF4-21AC-5A1D-B5C4-716EE41B4E9C}"/>
          </ac:spMkLst>
        </pc:spChg>
        <pc:spChg chg="add del mod ord">
          <ac:chgData name="代數白痴 顧" userId="316db6a4f7ef8138" providerId="LiveId" clId="{1ACC6286-A0B0-43F2-866A-AE5540C70A25}" dt="2023-12-14T02:58:30.139" v="789" actId="478"/>
          <ac:spMkLst>
            <pc:docMk/>
            <pc:sldMk cId="2654160764" sldId="397"/>
            <ac:spMk id="43" creationId="{A645A52C-C924-08AE-9669-473787EB675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4" creationId="{40740BB7-B3B2-42F5-D94E-6EAFF32377D8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45" creationId="{8111B2BE-87A0-F00F-56B0-567F6EA79001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6" creationId="{8839656C-B7BC-9EC0-FE08-8D8F09F025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7" creationId="{F055561D-4CC3-A1B1-1634-8BD935710119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8" creationId="{2D93FDA0-DF5C-6060-3704-113624D261BC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49" creationId="{5D33667F-D659-4593-B99B-EBCAFD8CDED7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0" creationId="{C6C90473-3CA4-7472-B891-75FB1912AA75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1" creationId="{CEFB8D5A-B8A2-B055-1F44-3D22903E1727}"/>
          </ac:spMkLst>
        </pc:spChg>
        <pc:spChg chg="mod topLvl">
          <ac:chgData name="代數白痴 顧" userId="316db6a4f7ef8138" providerId="LiveId" clId="{1ACC6286-A0B0-43F2-866A-AE5540C70A25}" dt="2023-12-14T03:23:13.224" v="1079" actId="113"/>
          <ac:spMkLst>
            <pc:docMk/>
            <pc:sldMk cId="2654160764" sldId="397"/>
            <ac:spMk id="52" creationId="{1748BAAC-415A-15E5-DFF5-C424644521B6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53" creationId="{C2C7BCFE-74C8-A028-EE7E-9C3F5BF952EF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1ACC6286-A0B0-43F2-866A-AE5540C70A25}" dt="2023-12-14T03:22:37.199" v="1074" actId="1036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7" creationId="{892C5CD8-9A8B-297D-8B1E-2F7684715DDC}"/>
          </ac:spMkLst>
        </pc:spChg>
        <pc:spChg chg="add mod">
          <ac:chgData name="代數白痴 顧" userId="316db6a4f7ef8138" providerId="LiveId" clId="{1ACC6286-A0B0-43F2-866A-AE5540C70A25}" dt="2023-12-14T02:53:07.258" v="725" actId="164"/>
          <ac:spMkLst>
            <pc:docMk/>
            <pc:sldMk cId="2654160764" sldId="397"/>
            <ac:spMk id="58" creationId="{358B20CA-8F1D-B1B5-1ABD-AE8E69D6EF99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66" creationId="{602DD29A-1B4C-490D-09B9-0FF469EA0092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1ACC6286-A0B0-43F2-866A-AE5540C70A25}" dt="2023-12-14T03:00:31.267" v="813" actId="1076"/>
          <ac:spMkLst>
            <pc:docMk/>
            <pc:sldMk cId="2654160764" sldId="397"/>
            <ac:spMk id="70" creationId="{452C7F46-59A1-3FFC-DE1E-094D91EDA086}"/>
          </ac:spMkLst>
        </pc:spChg>
        <pc:spChg chg="add del mod">
          <ac:chgData name="代數白痴 顧" userId="316db6a4f7ef8138" providerId="LiveId" clId="{1ACC6286-A0B0-43F2-866A-AE5540C70A25}" dt="2023-12-14T02:55:40.402" v="750" actId="478"/>
          <ac:spMkLst>
            <pc:docMk/>
            <pc:sldMk cId="2654160764" sldId="397"/>
            <ac:spMk id="76" creationId="{CFB51BA2-7371-F6E3-690E-3CA10AF8C973}"/>
          </ac:spMkLst>
        </pc:spChg>
        <pc:spChg chg="add mod">
          <ac:chgData name="代數白痴 顧" userId="316db6a4f7ef8138" providerId="LiveId" clId="{1ACC6286-A0B0-43F2-866A-AE5540C70A25}" dt="2023-12-14T03:24:11.209" v="1235" actId="164"/>
          <ac:spMkLst>
            <pc:docMk/>
            <pc:sldMk cId="2654160764" sldId="397"/>
            <ac:spMk id="77" creationId="{64F127C2-C679-FF50-FA03-F1CA32132294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79" creationId="{79CB5364-32D9-729C-1CB8-1A6B865BC6E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0" creationId="{6219DA3B-C6B4-FC40-4981-07C35642DC4A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1" creationId="{E1F805C2-B4CB-5AED-1C63-CAF1C293E8D0}"/>
          </ac:spMkLst>
        </pc:spChg>
        <pc:spChg chg="del mod topLvl">
          <ac:chgData name="代數白痴 顧" userId="316db6a4f7ef8138" providerId="LiveId" clId="{1ACC6286-A0B0-43F2-866A-AE5540C70A25}" dt="2023-12-14T02:52:36.558" v="713" actId="478"/>
          <ac:spMkLst>
            <pc:docMk/>
            <pc:sldMk cId="2654160764" sldId="397"/>
            <ac:spMk id="82" creationId="{456E5D4F-6793-97AF-0C4C-04BA204843A7}"/>
          </ac:spMkLst>
        </pc:spChg>
        <pc:spChg chg="add mod ord">
          <ac:chgData name="代數白痴 顧" userId="316db6a4f7ef8138" providerId="LiveId" clId="{1ACC6286-A0B0-43F2-866A-AE5540C70A25}" dt="2023-12-14T03:26:22.307" v="1262" actId="1037"/>
          <ac:spMkLst>
            <pc:docMk/>
            <pc:sldMk cId="2654160764" sldId="397"/>
            <ac:spMk id="90" creationId="{BB0247B9-E7ED-B2CB-9DE8-35DD009E19E0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91" creationId="{A62CC148-0DA0-18BB-4B00-7E3268446651}"/>
          </ac:spMkLst>
        </pc:spChg>
        <pc:spChg chg="add mod">
          <ac:chgData name="代數白痴 顧" userId="316db6a4f7ef8138" providerId="LiveId" clId="{1ACC6286-A0B0-43F2-866A-AE5540C70A25}" dt="2023-12-14T03:25:51.926" v="1253" actId="1038"/>
          <ac:spMkLst>
            <pc:docMk/>
            <pc:sldMk cId="2654160764" sldId="397"/>
            <ac:spMk id="92" creationId="{2629FA38-E40A-A3A1-8F14-8E36D9A68ACC}"/>
          </ac:spMkLst>
        </pc:spChg>
        <pc:spChg chg="add mod">
          <ac:chgData name="代數白痴 顧" userId="316db6a4f7ef8138" providerId="LiveId" clId="{1ACC6286-A0B0-43F2-866A-AE5540C70A25}" dt="2023-12-14T03:27:22.280" v="1269" actId="1035"/>
          <ac:spMkLst>
            <pc:docMk/>
            <pc:sldMk cId="2654160764" sldId="397"/>
            <ac:spMk id="93" creationId="{93AA10A6-E84F-896F-3141-FCA8A88F0AC3}"/>
          </ac:spMkLst>
        </pc:spChg>
        <pc:spChg chg="mod">
          <ac:chgData name="代數白痴 顧" userId="316db6a4f7ef8138" providerId="LiveId" clId="{1ACC6286-A0B0-43F2-866A-AE5540C70A25}" dt="2023-12-14T03:24:29.202" v="123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1ACC6286-A0B0-43F2-866A-AE5540C70A25}" dt="2023-12-14T03:24:33.650" v="124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1ACC6286-A0B0-43F2-866A-AE5540C70A25}" dt="2023-12-14T03:24:45.594" v="1243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1ACC6286-A0B0-43F2-866A-AE5540C70A25}" dt="2023-12-14T03:24:44.138" v="124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1ACC6286-A0B0-43F2-866A-AE5540C70A25}" dt="2023-12-14T03:25:02.704" v="124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1ACC6286-A0B0-43F2-866A-AE5540C70A25}" dt="2023-12-14T03:25:01.242" v="1247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1ACC6286-A0B0-43F2-866A-AE5540C70A25}" dt="2023-12-14T02:59:36.707" v="800" actId="164"/>
          <ac:spMkLst>
            <pc:docMk/>
            <pc:sldMk cId="2654160764" sldId="397"/>
            <ac:spMk id="101" creationId="{FE18C29B-8FEE-C0D4-87E9-44B177977797}"/>
          </ac:spMkLst>
        </pc:spChg>
        <pc:grpChg chg="add del mod">
          <ac:chgData name="代數白痴 顧" userId="316db6a4f7ef8138" providerId="LiveId" clId="{1ACC6286-A0B0-43F2-866A-AE5540C70A25}" dt="2023-12-14T02:59:20.610" v="797" actId="478"/>
          <ac:grpSpMkLst>
            <pc:docMk/>
            <pc:sldMk cId="2654160764" sldId="397"/>
            <ac:grpSpMk id="71" creationId="{EFA29FC2-C01D-E106-7A38-129FB43DC62F}"/>
          </ac:grpSpMkLst>
        </pc:grpChg>
        <pc:grpChg chg="del">
          <ac:chgData name="代數白痴 顧" userId="316db6a4f7ef8138" providerId="LiveId" clId="{1ACC6286-A0B0-43F2-866A-AE5540C70A25}" dt="2023-12-14T02:52:32.522" v="712" actId="165"/>
          <ac:grpSpMkLst>
            <pc:docMk/>
            <pc:sldMk cId="2654160764" sldId="397"/>
            <ac:grpSpMk id="83" creationId="{948310BF-A3E0-1AC1-1C23-361861CB66BE}"/>
          </ac:grpSpMkLst>
        </pc:grpChg>
        <pc:grpChg chg="add mod">
          <ac:chgData name="代數白痴 顧" userId="316db6a4f7ef8138" providerId="LiveId" clId="{1ACC6286-A0B0-43F2-866A-AE5540C70A25}" dt="2023-12-14T03:00:31.267" v="813" actId="1076"/>
          <ac:grpSpMkLst>
            <pc:docMk/>
            <pc:sldMk cId="2654160764" sldId="397"/>
            <ac:grpSpMk id="102" creationId="{FFA74901-1D11-72B7-EBE3-0692E2C213EF}"/>
          </ac:grpSpMkLst>
        </pc:grpChg>
        <pc:grpChg chg="add mod">
          <ac:chgData name="代數白痴 顧" userId="316db6a4f7ef8138" providerId="LiveId" clId="{1ACC6286-A0B0-43F2-866A-AE5540C70A25}" dt="2023-12-14T03:24:18.474" v="1237" actId="1076"/>
          <ac:grpSpMkLst>
            <pc:docMk/>
            <pc:sldMk cId="2654160764" sldId="397"/>
            <ac:grpSpMk id="103" creationId="{D9A3DF3E-AAEA-73DD-657A-52DF77F0E512}"/>
          </ac:grpSpMkLst>
        </pc:grpChg>
        <pc:graphicFrameChg chg="add mod">
          <ac:chgData name="代數白痴 顧" userId="316db6a4f7ef8138" providerId="LiveId" clId="{1ACC6286-A0B0-43F2-866A-AE5540C70A25}" dt="2023-12-14T02:43:17.752" v="501" actId="103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add mod">
          <ac:chgData name="代數白痴 顧" userId="316db6a4f7ef8138" providerId="LiveId" clId="{1ACC6286-A0B0-43F2-866A-AE5540C70A25}" dt="2023-12-14T02:43:40.403" v="550" actId="103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picChg chg="add del mod">
          <ac:chgData name="代數白痴 顧" userId="316db6a4f7ef8138" providerId="LiveId" clId="{1ACC6286-A0B0-43F2-866A-AE5540C70A25}" dt="2023-12-14T02:52:05.854" v="711" actId="478"/>
          <ac:picMkLst>
            <pc:docMk/>
            <pc:sldMk cId="2654160764" sldId="397"/>
            <ac:picMk id="10" creationId="{0E890AE4-31B3-05D7-2C87-C03EFB2EABC1}"/>
          </ac:picMkLst>
        </pc:picChg>
        <pc:cxnChg chg="del">
          <ac:chgData name="代數白痴 顧" userId="316db6a4f7ef8138" providerId="LiveId" clId="{1ACC6286-A0B0-43F2-866A-AE5540C70A25}" dt="2023-12-14T02:42:35.779" v="330" actId="478"/>
          <ac:cxnSpMkLst>
            <pc:docMk/>
            <pc:sldMk cId="2654160764" sldId="397"/>
            <ac:cxnSpMk id="4" creationId="{A3A8034B-4785-EAEA-EA66-C0BACD0E75C3}"/>
          </ac:cxnSpMkLst>
        </pc:cxnChg>
        <pc:cxnChg chg="mod">
          <ac:chgData name="代數白痴 顧" userId="316db6a4f7ef8138" providerId="LiveId" clId="{1ACC6286-A0B0-43F2-866A-AE5540C70A25}" dt="2023-12-14T02:42:19.574" v="275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1ACC6286-A0B0-43F2-866A-AE5540C70A25}" dt="2023-12-14T02:42:24.580" v="290" actId="1037"/>
          <ac:cxnSpMkLst>
            <pc:docMk/>
            <pc:sldMk cId="2654160764" sldId="397"/>
            <ac:cxnSpMk id="7" creationId="{D94F53A1-3E8B-CF9B-D48F-A535F7111629}"/>
          </ac:cxnSpMkLst>
        </pc:cxnChg>
        <pc:cxnChg chg="mod">
          <ac:chgData name="代數白痴 顧" userId="316db6a4f7ef8138" providerId="LiveId" clId="{1ACC6286-A0B0-43F2-866A-AE5540C70A25}" dt="2023-12-14T02:42:30.706" v="329" actId="1038"/>
          <ac:cxnSpMkLst>
            <pc:docMk/>
            <pc:sldMk cId="2654160764" sldId="397"/>
            <ac:cxnSpMk id="9" creationId="{0A2D2D9C-B5F4-E0C1-0CFA-F55E4EDABF41}"/>
          </ac:cxnSpMkLst>
        </pc:cxnChg>
        <pc:cxnChg chg="mod">
          <ac:chgData name="代數白痴 顧" userId="316db6a4f7ef8138" providerId="LiveId" clId="{1ACC6286-A0B0-43F2-866A-AE5540C70A25}" dt="2023-12-14T02:42:51.708" v="492" actId="1038"/>
          <ac:cxnSpMkLst>
            <pc:docMk/>
            <pc:sldMk cId="2654160764" sldId="397"/>
            <ac:cxnSpMk id="12" creationId="{FDD93B0D-D5D8-0C37-54F0-0E4024A03022}"/>
          </ac:cxnSpMkLst>
        </pc:cxnChg>
        <pc:cxnChg chg="del">
          <ac:chgData name="代數白痴 顧" userId="316db6a4f7ef8138" providerId="LiveId" clId="{1ACC6286-A0B0-43F2-866A-AE5540C70A25}" dt="2023-12-14T02:42:41.991" v="334" actId="47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1ACC6286-A0B0-43F2-866A-AE5540C70A25}" dt="2023-12-14T02:42:38.147" v="333" actId="478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1ACC6286-A0B0-43F2-866A-AE5540C70A25}" dt="2023-12-14T02:42:37.490" v="332" actId="47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1ACC6286-A0B0-43F2-866A-AE5540C70A25}" dt="2023-12-14T03:23:46.182" v="1233" actId="1038"/>
          <ac:cxnSpMkLst>
            <pc:docMk/>
            <pc:sldMk cId="2654160764" sldId="397"/>
            <ac:cxnSpMk id="19" creationId="{A0E3B1CA-809B-486A-4D91-9D13DFFCF7E3}"/>
          </ac:cxnSpMkLst>
        </pc:cxnChg>
        <pc:cxnChg chg="del">
          <ac:chgData name="代數白痴 顧" userId="316db6a4f7ef8138" providerId="LiveId" clId="{1ACC6286-A0B0-43F2-866A-AE5540C70A25}" dt="2023-12-14T02:42:36.452" v="331" actId="47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1ACC6286-A0B0-43F2-866A-AE5540C70A25}" dt="2023-12-14T03:23:39.328" v="1198" actId="1037"/>
          <ac:cxnSpMkLst>
            <pc:docMk/>
            <pc:sldMk cId="2654160764" sldId="397"/>
            <ac:cxnSpMk id="22" creationId="{DB330BC1-050D-C7A8-88DF-6E53EFEE0C21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4" creationId="{CCDB4FB1-0227-1C99-9C06-79861734029F}"/>
          </ac:cxnSpMkLst>
        </pc:cxnChg>
        <pc:cxnChg chg="add del mod">
          <ac:chgData name="代數白痴 顧" userId="316db6a4f7ef8138" providerId="LiveId" clId="{1ACC6286-A0B0-43F2-866A-AE5540C70A25}" dt="2023-12-14T02:54:37.911" v="740" actId="478"/>
          <ac:cxnSpMkLst>
            <pc:docMk/>
            <pc:sldMk cId="2654160764" sldId="397"/>
            <ac:cxnSpMk id="25" creationId="{53CF662F-FAAA-82EB-98AB-3F58F95EAD7E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26" creationId="{3A447579-FE2A-B0D5-520F-C81CA5AAB8CD}"/>
          </ac:cxnSpMkLst>
        </pc:cxnChg>
        <pc:cxnChg chg="del mod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6" creationId="{E830ECAB-08B1-C1C8-044D-D27C63ADFD63}"/>
          </ac:cxnSpMkLst>
        </pc:cxnChg>
        <pc:cxnChg chg="del">
          <ac:chgData name="代數白痴 顧" userId="316db6a4f7ef8138" providerId="LiveId" clId="{1ACC6286-A0B0-43F2-866A-AE5540C70A25}" dt="2023-12-14T02:39:28.345" v="47" actId="478"/>
          <ac:cxnSpMkLst>
            <pc:docMk/>
            <pc:sldMk cId="2654160764" sldId="397"/>
            <ac:cxnSpMk id="37" creationId="{0995D432-AE03-7158-A268-0AB0538A9081}"/>
          </ac:cxnSpMkLst>
        </pc:cxnChg>
        <pc:cxnChg chg="mod topLvl">
          <ac:chgData name="代數白痴 顧" userId="316db6a4f7ef8138" providerId="LiveId" clId="{1ACC6286-A0B0-43F2-866A-AE5540C70A25}" dt="2023-12-14T03:22:37.199" v="1074" actId="1036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1ACC6286-A0B0-43F2-866A-AE5540C70A25}" dt="2023-12-14T02:53:07.258" v="725" actId="164"/>
          <ac:cxnSpMkLst>
            <pc:docMk/>
            <pc:sldMk cId="2654160764" sldId="397"/>
            <ac:cxnSpMk id="59" creationId="{85FE9813-F65B-282B-6C34-BD053D24988D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0" creationId="{43D75754-BC7C-EEEB-B4E9-EDFF45FEC00A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1" creationId="{7A5ECC4A-3F5B-5B74-A12A-8EF2E5054153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2" creationId="{BC6B2046-F1C2-44E8-68E6-F94C6C9F78B9}"/>
          </ac:cxnSpMkLst>
        </pc:cxnChg>
        <pc:cxnChg chg="del mod topLvl">
          <ac:chgData name="代數白痴 顧" userId="316db6a4f7ef8138" providerId="LiveId" clId="{1ACC6286-A0B0-43F2-866A-AE5540C70A25}" dt="2023-12-14T03:23:19.002" v="1080" actId="478"/>
          <ac:cxnSpMkLst>
            <pc:docMk/>
            <pc:sldMk cId="2654160764" sldId="397"/>
            <ac:cxnSpMk id="63" creationId="{28E263DE-2393-594D-83DE-B80033BB94C4}"/>
          </ac:cxnSpMkLst>
        </pc:cxnChg>
        <pc:cxnChg chg="mod topLvl">
          <ac:chgData name="代數白痴 顧" userId="316db6a4f7ef8138" providerId="LiveId" clId="{1ACC6286-A0B0-43F2-866A-AE5540C70A25}" dt="2023-12-14T03:23:31.074" v="1158" actId="1038"/>
          <ac:cxnSpMkLst>
            <pc:docMk/>
            <pc:sldMk cId="2654160764" sldId="397"/>
            <ac:cxnSpMk id="64" creationId="{DA7DEB60-4C22-B6AD-AF04-0178410BD933}"/>
          </ac:cxnSpMkLst>
        </pc:cxnChg>
        <pc:cxnChg chg="mod topLvl">
          <ac:chgData name="代數白痴 顧" userId="316db6a4f7ef8138" providerId="LiveId" clId="{1ACC6286-A0B0-43F2-866A-AE5540C70A25}" dt="2023-12-14T03:23:26.150" v="1126" actId="1038"/>
          <ac:cxnSpMkLst>
            <pc:docMk/>
            <pc:sldMk cId="2654160764" sldId="397"/>
            <ac:cxnSpMk id="65" creationId="{73F7550F-29D7-5006-06C9-EEA490EFA31C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8" creationId="{8D76158E-BB50-058F-9749-C50F6E1CFD6B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69" creationId="{96741941-65B1-C8B5-64C0-59B98E6A8582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3" creationId="{04926D8F-528B-8D77-AD88-945B5195DE7A}"/>
          </ac:cxnSpMkLst>
        </pc:cxnChg>
        <pc:cxnChg chg="del mod topLvl">
          <ac:chgData name="代數白痴 顧" userId="316db6a4f7ef8138" providerId="LiveId" clId="{1ACC6286-A0B0-43F2-866A-AE5540C70A25}" dt="2023-12-14T02:52:36.558" v="713" actId="478"/>
          <ac:cxnSpMkLst>
            <pc:docMk/>
            <pc:sldMk cId="2654160764" sldId="397"/>
            <ac:cxnSpMk id="74" creationId="{EC664A48-7F95-D955-6A43-75E7081AC2B7}"/>
          </ac:cxnSpMkLst>
        </pc:cxnChg>
        <pc:cxnChg chg="add mod">
          <ac:chgData name="代數白痴 顧" userId="316db6a4f7ef8138" providerId="LiveId" clId="{1ACC6286-A0B0-43F2-866A-AE5540C70A25}" dt="2023-12-14T03:26:45.357" v="1265" actId="1036"/>
          <ac:cxnSpMkLst>
            <pc:docMk/>
            <pc:sldMk cId="2654160764" sldId="397"/>
            <ac:cxnSpMk id="75" creationId="{F066EFB7-8A45-E08A-AA3B-38FB558F9CF2}"/>
          </ac:cxnSpMkLst>
        </pc:cxnChg>
        <pc:cxnChg chg="add mod">
          <ac:chgData name="代數白痴 顧" userId="316db6a4f7ef8138" providerId="LiveId" clId="{1ACC6286-A0B0-43F2-866A-AE5540C70A25}" dt="2023-12-14T02:59:36.707" v="800" actId="164"/>
          <ac:cxnSpMkLst>
            <pc:docMk/>
            <pc:sldMk cId="2654160764" sldId="397"/>
            <ac:cxnSpMk id="94" creationId="{C5C91776-D833-0131-7F82-AA0FDFC5A1C8}"/>
          </ac:cxnSpMkLst>
        </pc:cxnChg>
      </pc:sldChg>
    </pc:docChg>
  </pc:docChgLst>
  <pc:docChgLst>
    <pc:chgData name="代數白痴 顧" userId="316db6a4f7ef8138" providerId="LiveId" clId="{F25B5EE7-91BB-468A-BB94-C81A8B4B98D1}"/>
    <pc:docChg chg="custSel addSld delSld modSld">
      <pc:chgData name="代數白痴 顧" userId="316db6a4f7ef8138" providerId="LiveId" clId="{F25B5EE7-91BB-468A-BB94-C81A8B4B98D1}" dt="2024-03-11T00:43:53.656" v="1352" actId="47"/>
      <pc:docMkLst>
        <pc:docMk/>
      </pc:docMkLst>
      <pc:sldChg chg="addSp delSp modSp mod modTransition">
        <pc:chgData name="代數白痴 顧" userId="316db6a4f7ef8138" providerId="LiveId" clId="{F25B5EE7-91BB-468A-BB94-C81A8B4B98D1}" dt="2024-03-11T00:43:45.194" v="1351" actId="164"/>
        <pc:sldMkLst>
          <pc:docMk/>
          <pc:sldMk cId="2794326291" sldId="398"/>
        </pc:sldMkLst>
        <pc:spChg chg="mod">
          <ac:chgData name="代數白痴 顧" userId="316db6a4f7ef8138" providerId="LiveId" clId="{F25B5EE7-91BB-468A-BB94-C81A8B4B98D1}" dt="2024-03-11T00:14:27.303" v="233" actId="114"/>
          <ac:spMkLst>
            <pc:docMk/>
            <pc:sldMk cId="2794326291" sldId="398"/>
            <ac:spMk id="6" creationId="{CEEB7751-993F-9058-CC83-7E99352B29AD}"/>
          </ac:spMkLst>
        </pc:spChg>
        <pc:spChg chg="add">
          <ac:chgData name="代數白痴 顧" userId="316db6a4f7ef8138" providerId="LiveId" clId="{F25B5EE7-91BB-468A-BB94-C81A8B4B98D1}" dt="2024-03-11T00:19:18.692" v="611" actId="11529"/>
          <ac:spMkLst>
            <pc:docMk/>
            <pc:sldMk cId="2794326291" sldId="398"/>
            <ac:spMk id="16" creationId="{2130F8BB-A07A-6C9D-654B-D9EC58896D64}"/>
          </ac:spMkLst>
        </pc:spChg>
        <pc:spChg chg="add mod">
          <ac:chgData name="代數白痴 顧" userId="316db6a4f7ef8138" providerId="LiveId" clId="{F25B5EE7-91BB-468A-BB94-C81A8B4B98D1}" dt="2024-03-11T00:21:21.232" v="632" actId="14100"/>
          <ac:spMkLst>
            <pc:docMk/>
            <pc:sldMk cId="2794326291" sldId="398"/>
            <ac:spMk id="17" creationId="{E1175831-59A8-DC76-463C-1FD0B9C16AFF}"/>
          </ac:spMkLst>
        </pc:spChg>
        <pc:spChg chg="add mod ord">
          <ac:chgData name="代數白痴 顧" userId="316db6a4f7ef8138" providerId="LiveId" clId="{F25B5EE7-91BB-468A-BB94-C81A8B4B98D1}" dt="2024-03-11T00:21:09.575" v="630" actId="167"/>
          <ac:spMkLst>
            <pc:docMk/>
            <pc:sldMk cId="2794326291" sldId="398"/>
            <ac:spMk id="18" creationId="{C9CF139F-0711-1421-E4B2-1B299B3C1C78}"/>
          </ac:spMkLst>
        </pc:spChg>
        <pc:spChg chg="add mod ord">
          <ac:chgData name="代數白痴 顧" userId="316db6a4f7ef8138" providerId="LiveId" clId="{F25B5EE7-91BB-468A-BB94-C81A8B4B98D1}" dt="2024-03-11T00:21:09.575" v="630" actId="167"/>
          <ac:spMkLst>
            <pc:docMk/>
            <pc:sldMk cId="2794326291" sldId="398"/>
            <ac:spMk id="20" creationId="{5FC3F09B-B464-0099-3299-489D79FCE3EE}"/>
          </ac:spMkLst>
        </pc:spChg>
        <pc:spChg chg="add mod">
          <ac:chgData name="代數白痴 顧" userId="316db6a4f7ef8138" providerId="LiveId" clId="{F25B5EE7-91BB-468A-BB94-C81A8B4B98D1}" dt="2024-03-11T00:21:52.463" v="636" actId="1076"/>
          <ac:spMkLst>
            <pc:docMk/>
            <pc:sldMk cId="2794326291" sldId="398"/>
            <ac:spMk id="21" creationId="{9AA532CC-20D0-46AE-7EDE-4CA5C3CF5D29}"/>
          </ac:spMkLst>
        </pc:spChg>
        <pc:spChg chg="mod">
          <ac:chgData name="代數白痴 顧" userId="316db6a4f7ef8138" providerId="LiveId" clId="{F25B5EE7-91BB-468A-BB94-C81A8B4B98D1}" dt="2024-03-11T00:11:10.033" v="48" actId="27636"/>
          <ac:spMkLst>
            <pc:docMk/>
            <pc:sldMk cId="2794326291" sldId="398"/>
            <ac:spMk id="23" creationId="{3851CD1E-8037-4C3B-D89A-8BB0433A7809}"/>
          </ac:spMkLst>
        </pc:spChg>
        <pc:spChg chg="add mod">
          <ac:chgData name="代數白痴 顧" userId="316db6a4f7ef8138" providerId="LiveId" clId="{F25B5EE7-91BB-468A-BB94-C81A8B4B98D1}" dt="2024-03-11T00:21:54.759" v="637" actId="1076"/>
          <ac:spMkLst>
            <pc:docMk/>
            <pc:sldMk cId="2794326291" sldId="398"/>
            <ac:spMk id="24" creationId="{1739CD10-027E-C518-E8A1-AE631F963D21}"/>
          </ac:spMkLst>
        </pc:spChg>
        <pc:spChg chg="add mod">
          <ac:chgData name="代數白痴 顧" userId="316db6a4f7ef8138" providerId="LiveId" clId="{F25B5EE7-91BB-468A-BB94-C81A8B4B98D1}" dt="2024-03-11T00:22:00.064" v="638" actId="1076"/>
          <ac:spMkLst>
            <pc:docMk/>
            <pc:sldMk cId="2794326291" sldId="398"/>
            <ac:spMk id="25" creationId="{50034D18-845F-931F-0599-02274530ACB5}"/>
          </ac:spMkLst>
        </pc:spChg>
        <pc:spChg chg="add mod">
          <ac:chgData name="代數白痴 顧" userId="316db6a4f7ef8138" providerId="LiveId" clId="{F25B5EE7-91BB-468A-BB94-C81A8B4B98D1}" dt="2024-03-11T00:22:03.968" v="639" actId="1076"/>
          <ac:spMkLst>
            <pc:docMk/>
            <pc:sldMk cId="2794326291" sldId="398"/>
            <ac:spMk id="26" creationId="{3B4BABF0-B319-6E3A-4785-A2479862FF32}"/>
          </ac:spMkLst>
        </pc:spChg>
        <pc:spChg chg="add mod">
          <ac:chgData name="代數白痴 顧" userId="316db6a4f7ef8138" providerId="LiveId" clId="{F25B5EE7-91BB-468A-BB94-C81A8B4B98D1}" dt="2024-03-11T00:22:10.856" v="642" actId="1076"/>
          <ac:spMkLst>
            <pc:docMk/>
            <pc:sldMk cId="2794326291" sldId="398"/>
            <ac:spMk id="27" creationId="{0DD5AF0C-E514-A8C1-FE50-9FE806D143AF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28" creationId="{DD0456EB-916B-B09D-EE0B-4400A60A7710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38" creationId="{FCF160CE-FA28-8733-E522-30AAB0E168C1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39" creationId="{C6A9B498-711B-3A1C-B0B9-A80CA90D48D6}"/>
          </ac:spMkLst>
        </pc:spChg>
        <pc:spChg chg="del mod topLvl">
          <ac:chgData name="代數白痴 顧" userId="316db6a4f7ef8138" providerId="LiveId" clId="{F25B5EE7-91BB-468A-BB94-C81A8B4B98D1}" dt="2024-03-11T00:29:44.815" v="653" actId="478"/>
          <ac:spMkLst>
            <pc:docMk/>
            <pc:sldMk cId="2794326291" sldId="398"/>
            <ac:spMk id="43" creationId="{358B2959-0E86-0C3E-5436-730BBFCB0F03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44" creationId="{D73DD402-9BA1-5CE3-67AC-BE1880B2B4D6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51" creationId="{EE23F2B8-8A87-6EE7-B749-5E5CCD0E8C1E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2" creationId="{AA1D6992-C3F4-8400-1B34-6E1E0CD1D94F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53" creationId="{F69E60B5-D9CC-F99D-8B94-2477D3FE6810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F25B5EE7-91BB-468A-BB94-C81A8B4B98D1}" dt="2024-03-11T00:43:45.194" v="1351" actId="164"/>
          <ac:spMkLst>
            <pc:docMk/>
            <pc:sldMk cId="2794326291" sldId="398"/>
            <ac:spMk id="56" creationId="{980E1D83-634D-D3F7-AC8D-A5CC10E617AA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61" creationId="{5E97D094-D0E0-E820-97E9-53046AE70BFA}"/>
          </ac:spMkLst>
        </pc:spChg>
        <pc:spChg chg="mod topLvl">
          <ac:chgData name="代數白痴 顧" userId="316db6a4f7ef8138" providerId="LiveId" clId="{F25B5EE7-91BB-468A-BB94-C81A8B4B98D1}" dt="2024-03-11T00:39:31.473" v="674" actId="164"/>
          <ac:spMkLst>
            <pc:docMk/>
            <pc:sldMk cId="2794326291" sldId="398"/>
            <ac:spMk id="62" creationId="{73E708A2-553F-9AAF-E892-220AA0557F70}"/>
          </ac:spMkLst>
        </pc:spChg>
        <pc:spChg chg="del mod topLvl">
          <ac:chgData name="代數白痴 顧" userId="316db6a4f7ef8138" providerId="LiveId" clId="{F25B5EE7-91BB-468A-BB94-C81A8B4B98D1}" dt="2024-03-11T00:39:14.934" v="670" actId="478"/>
          <ac:spMkLst>
            <pc:docMk/>
            <pc:sldMk cId="2794326291" sldId="398"/>
            <ac:spMk id="63" creationId="{9ED9FBD7-FD97-E40F-7BFE-07ED6083E5AC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68" creationId="{F15DE7F5-8FD4-5B07-4E3E-FF6E76D2D55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69" creationId="{75D50F03-B6ED-EF72-FAB7-B0377A9ADDB1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0" creationId="{61EA1D3E-208E-8CA3-EA75-EBF7F514BCE5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1" creationId="{52431206-3BBE-E66E-4A70-74E2C905D6C0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2" creationId="{6D3D2DAB-880C-1022-C451-7AF0BD9F5E8B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3" creationId="{CF964E25-8870-2179-3DE0-CAD58B0EB1D4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4" creationId="{C42A1575-40DC-BF07-5795-A9D1B78C4195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6" creationId="{4DC49720-3F52-74C3-E126-A4FD4B134497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7" creationId="{F8905B58-6846-0BF0-5818-A08A7D1DA96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8" creationId="{D0B31F98-841C-1EBE-CAC9-23DC999E3913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79" creationId="{CBB458E9-650F-AC92-E770-95D7BDB2940E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0" creationId="{BE637A8C-FCFE-F36D-9ED2-E5E5E893858B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1" creationId="{8B1EFBF5-4F44-BED4-B1F6-6A00B77CDC79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3" creationId="{5DE01C07-01F2-2408-33E6-3DDC579A3D3D}"/>
          </ac:spMkLst>
        </pc:spChg>
        <pc:spChg chg="del">
          <ac:chgData name="代數白痴 顧" userId="316db6a4f7ef8138" providerId="LiveId" clId="{F25B5EE7-91BB-468A-BB94-C81A8B4B98D1}" dt="2024-03-11T00:11:19.391" v="50" actId="478"/>
          <ac:spMkLst>
            <pc:docMk/>
            <pc:sldMk cId="2794326291" sldId="398"/>
            <ac:spMk id="84" creationId="{5942AB55-CA53-C6E6-9050-8C3CF345D92A}"/>
          </ac:spMkLst>
        </pc:spChg>
        <pc:grpChg chg="add mod">
          <ac:chgData name="代數白痴 顧" userId="316db6a4f7ef8138" providerId="LiveId" clId="{F25B5EE7-91BB-468A-BB94-C81A8B4B98D1}" dt="2024-03-11T00:43:45.194" v="1351" actId="164"/>
          <ac:grpSpMkLst>
            <pc:docMk/>
            <pc:sldMk cId="2794326291" sldId="398"/>
            <ac:grpSpMk id="31" creationId="{2B2607C2-BEE3-04C4-9AE8-8069B3B6DE35}"/>
          </ac:grpSpMkLst>
        </pc:grpChg>
        <pc:grpChg chg="add mod">
          <ac:chgData name="代數白痴 顧" userId="316db6a4f7ef8138" providerId="LiveId" clId="{F25B5EE7-91BB-468A-BB94-C81A8B4B98D1}" dt="2024-03-11T00:43:45.194" v="1351" actId="164"/>
          <ac:grpSpMkLst>
            <pc:docMk/>
            <pc:sldMk cId="2794326291" sldId="398"/>
            <ac:grpSpMk id="35" creationId="{B20B0CB1-4E77-7371-0814-8F3D976734F1}"/>
          </ac:grpSpMkLst>
        </pc:grpChg>
        <pc:grpChg chg="del">
          <ac:chgData name="代數白痴 顧" userId="316db6a4f7ef8138" providerId="LiveId" clId="{F25B5EE7-91BB-468A-BB94-C81A8B4B98D1}" dt="2024-03-11T00:29:25.302" v="645" actId="165"/>
          <ac:grpSpMkLst>
            <pc:docMk/>
            <pc:sldMk cId="2794326291" sldId="398"/>
            <ac:grpSpMk id="65" creationId="{03443D5A-68C9-09B4-F86A-E50D3A63E574}"/>
          </ac:grpSpMkLst>
        </pc:grpChg>
        <pc:picChg chg="add del mod">
          <ac:chgData name="代數白痴 顧" userId="316db6a4f7ef8138" providerId="LiveId" clId="{F25B5EE7-91BB-468A-BB94-C81A8B4B98D1}" dt="2024-03-11T00:21:10.963" v="631" actId="478"/>
          <ac:picMkLst>
            <pc:docMk/>
            <pc:sldMk cId="2794326291" sldId="398"/>
            <ac:picMk id="15" creationId="{FAED90B6-190D-4153-E7FD-7DD9B2BA3B44}"/>
          </ac:picMkLst>
        </pc:picChg>
        <pc:picChg chg="add mod ord">
          <ac:chgData name="代數白痴 顧" userId="316db6a4f7ef8138" providerId="LiveId" clId="{F25B5EE7-91BB-468A-BB94-C81A8B4B98D1}" dt="2024-03-11T00:39:31.473" v="674" actId="164"/>
          <ac:picMkLst>
            <pc:docMk/>
            <pc:sldMk cId="2794326291" sldId="398"/>
            <ac:picMk id="30" creationId="{55FC8BB4-DB0D-BBCA-8F6F-5022C1D5B24F}"/>
          </ac:picMkLst>
        </pc:picChg>
        <pc:cxnChg chg="del">
          <ac:chgData name="代數白痴 顧" userId="316db6a4f7ef8138" providerId="LiveId" clId="{F25B5EE7-91BB-468A-BB94-C81A8B4B98D1}" dt="2024-03-11T00:29:41.517" v="652" actId="478"/>
          <ac:cxnSpMkLst>
            <pc:docMk/>
            <pc:sldMk cId="2794326291" sldId="398"/>
            <ac:cxnSpMk id="2" creationId="{AF49987B-74D8-FE8A-5F0F-B2002E974595}"/>
          </ac:cxnSpMkLst>
        </pc:cxnChg>
        <pc:cxnChg chg="add mod">
          <ac:chgData name="代數白痴 顧" userId="316db6a4f7ef8138" providerId="LiveId" clId="{F25B5EE7-91BB-468A-BB94-C81A8B4B98D1}" dt="2024-03-11T00:14:54.410" v="295" actId="1038"/>
          <ac:cxnSpMkLst>
            <pc:docMk/>
            <pc:sldMk cId="2794326291" sldId="398"/>
            <ac:cxnSpMk id="3" creationId="{9676DABF-5DED-BDF4-3D43-482D5D413517}"/>
          </ac:cxnSpMkLst>
        </pc:cxnChg>
        <pc:cxnChg chg="mod">
          <ac:chgData name="代數白痴 顧" userId="316db6a4f7ef8138" providerId="LiveId" clId="{F25B5EE7-91BB-468A-BB94-C81A8B4B98D1}" dt="2024-03-11T00:13:22.151" v="224" actId="1037"/>
          <ac:cxnSpMkLst>
            <pc:docMk/>
            <pc:sldMk cId="2794326291" sldId="398"/>
            <ac:cxnSpMk id="4" creationId="{04A15181-3794-594B-950C-ED8C8BC47273}"/>
          </ac:cxnSpMkLst>
        </pc:cxnChg>
        <pc:cxnChg chg="del">
          <ac:chgData name="代數白痴 顧" userId="316db6a4f7ef8138" providerId="LiveId" clId="{F25B5EE7-91BB-468A-BB94-C81A8B4B98D1}" dt="2024-03-11T00:15:43.588" v="605" actId="478"/>
          <ac:cxnSpMkLst>
            <pc:docMk/>
            <pc:sldMk cId="2794326291" sldId="398"/>
            <ac:cxnSpMk id="5" creationId="{C1F769BB-D27E-B60A-C996-EFE3158BFC1F}"/>
          </ac:cxnSpMkLst>
        </pc:cxnChg>
        <pc:cxnChg chg="add mod">
          <ac:chgData name="代數白痴 顧" userId="316db6a4f7ef8138" providerId="LiveId" clId="{F25B5EE7-91BB-468A-BB94-C81A8B4B98D1}" dt="2024-03-11T00:15:02.254" v="364" actId="1037"/>
          <ac:cxnSpMkLst>
            <pc:docMk/>
            <pc:sldMk cId="2794326291" sldId="398"/>
            <ac:cxnSpMk id="7" creationId="{62BAFDD5-B072-8D71-785D-76F659510C47}"/>
          </ac:cxnSpMkLst>
        </pc:cxnChg>
        <pc:cxnChg chg="del mod topLvl">
          <ac:chgData name="代數白痴 顧" userId="316db6a4f7ef8138" providerId="LiveId" clId="{F25B5EE7-91BB-468A-BB94-C81A8B4B98D1}" dt="2024-03-11T00:42:48.270" v="1111" actId="478"/>
          <ac:cxnSpMkLst>
            <pc:docMk/>
            <pc:sldMk cId="2794326291" sldId="398"/>
            <ac:cxnSpMk id="8" creationId="{431934BA-C584-4F97-E4FF-71D3A1042408}"/>
          </ac:cxnSpMkLst>
        </pc:cxnChg>
        <pc:cxnChg chg="add mod">
          <ac:chgData name="代數白痴 顧" userId="316db6a4f7ef8138" providerId="LiveId" clId="{F25B5EE7-91BB-468A-BB94-C81A8B4B98D1}" dt="2024-03-11T00:15:08.165" v="415" actId="1037"/>
          <ac:cxnSpMkLst>
            <pc:docMk/>
            <pc:sldMk cId="2794326291" sldId="398"/>
            <ac:cxnSpMk id="9" creationId="{F4A1F73F-BE58-F262-BD2B-CEA6A92FFFD5}"/>
          </ac:cxnSpMkLst>
        </pc:cxnChg>
        <pc:cxnChg chg="mod">
          <ac:chgData name="代數白痴 顧" userId="316db6a4f7ef8138" providerId="LiveId" clId="{F25B5EE7-91BB-468A-BB94-C81A8B4B98D1}" dt="2024-03-11T00:14:47.305" v="245" actId="1035"/>
          <ac:cxnSpMkLst>
            <pc:docMk/>
            <pc:sldMk cId="2794326291" sldId="398"/>
            <ac:cxnSpMk id="10" creationId="{DCBCF2DA-C1F6-BEE4-C284-8FBDD75A62A2}"/>
          </ac:cxnSpMkLst>
        </pc:cxnChg>
        <pc:cxnChg chg="add mod">
          <ac:chgData name="代數白痴 顧" userId="316db6a4f7ef8138" providerId="LiveId" clId="{F25B5EE7-91BB-468A-BB94-C81A8B4B98D1}" dt="2024-03-11T00:15:21.417" v="483" actId="1038"/>
          <ac:cxnSpMkLst>
            <pc:docMk/>
            <pc:sldMk cId="2794326291" sldId="398"/>
            <ac:cxnSpMk id="11" creationId="{2A4BDCBD-7AD9-FDBA-1408-DA495B67E5BB}"/>
          </ac:cxnSpMkLst>
        </pc:cxnChg>
        <pc:cxnChg chg="add mod">
          <ac:chgData name="代數白痴 顧" userId="316db6a4f7ef8138" providerId="LiveId" clId="{F25B5EE7-91BB-468A-BB94-C81A8B4B98D1}" dt="2024-03-11T00:15:27.520" v="532" actId="1037"/>
          <ac:cxnSpMkLst>
            <pc:docMk/>
            <pc:sldMk cId="2794326291" sldId="398"/>
            <ac:cxnSpMk id="12" creationId="{6068FA5D-89E3-3243-5041-FAADB04B31E1}"/>
          </ac:cxnSpMkLst>
        </pc:cxnChg>
        <pc:cxnChg chg="add mod">
          <ac:chgData name="代數白痴 顧" userId="316db6a4f7ef8138" providerId="LiveId" clId="{F25B5EE7-91BB-468A-BB94-C81A8B4B98D1}" dt="2024-03-11T00:15:36.140" v="604" actId="1038"/>
          <ac:cxnSpMkLst>
            <pc:docMk/>
            <pc:sldMk cId="2794326291" sldId="398"/>
            <ac:cxnSpMk id="13" creationId="{FD150363-DFE0-A24A-48DF-666F16D58BF5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9" creationId="{D2384979-DF8A-A430-8447-DD50D6B9E80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2" creationId="{E9CC8729-0FA3-52AC-3710-08AC5BE675A1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3" creationId="{1AA7A9D7-187B-73C8-7A6F-437A23A4C9F6}"/>
          </ac:cxnSpMkLst>
        </pc:cxnChg>
        <pc:cxnChg chg="add mod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34" creationId="{A5E3C427-987A-83E1-47A3-E8AA91CFB2C6}"/>
          </ac:cxnSpMkLst>
        </pc:cxnChg>
        <pc:cxnChg chg="del mod topLvl">
          <ac:chgData name="代數白痴 顧" userId="316db6a4f7ef8138" providerId="LiveId" clId="{F25B5EE7-91BB-468A-BB94-C81A8B4B98D1}" dt="2024-03-11T00:29:44.815" v="653" actId="478"/>
          <ac:cxnSpMkLst>
            <pc:docMk/>
            <pc:sldMk cId="2794326291" sldId="398"/>
            <ac:cxnSpMk id="42" creationId="{BD0C1816-71EB-40AC-288F-924838CE353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54" creationId="{C85B2D53-5B5A-9AC0-2275-87E619C4DFE5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F25B5EE7-91BB-468A-BB94-C81A8B4B98D1}" dt="2024-03-11T00:43:45.194" v="1351" actId="164"/>
          <ac:cxnSpMkLst>
            <pc:docMk/>
            <pc:sldMk cId="2794326291" sldId="398"/>
            <ac:cxnSpMk id="109" creationId="{34C46630-24F7-C0AE-BC58-661D9D8F88AF}"/>
          </ac:cxnSpMkLst>
        </pc:cxnChg>
      </pc:sldChg>
      <pc:sldChg chg="add del modTransition">
        <pc:chgData name="代數白痴 顧" userId="316db6a4f7ef8138" providerId="LiveId" clId="{F25B5EE7-91BB-468A-BB94-C81A8B4B98D1}" dt="2024-03-11T00:43:53.656" v="1352" actId="47"/>
        <pc:sldMkLst>
          <pc:docMk/>
          <pc:sldMk cId="220182191" sldId="399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8A335109-1F06-42CC-A350-6646DF68560A}"/>
    <pc:docChg chg="undo custSel addSld delSld modSld">
      <pc:chgData name="代數白痴 顧" userId="316db6a4f7ef8138" providerId="LiveId" clId="{8A335109-1F06-42CC-A350-6646DF68560A}" dt="2023-12-05T01:03:55.767" v="1808" actId="164"/>
      <pc:docMkLst>
        <pc:docMk/>
      </pc:docMkLst>
      <pc:sldChg chg="addSp delSp modSp mod">
        <pc:chgData name="代數白痴 顧" userId="316db6a4f7ef8138" providerId="LiveId" clId="{8A335109-1F06-42CC-A350-6646DF68560A}" dt="2023-12-05T01:03:55.767" v="1808" actId="164"/>
        <pc:sldMkLst>
          <pc:docMk/>
          <pc:sldMk cId="2654160764" sldId="397"/>
        </pc:sldMkLst>
        <pc:spChg chg="add mod">
          <ac:chgData name="代數白痴 顧" userId="316db6a4f7ef8138" providerId="LiveId" clId="{8A335109-1F06-42CC-A350-6646DF68560A}" dt="2023-12-05T00:55:16.461" v="1055" actId="692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8A335109-1F06-42CC-A350-6646DF68560A}" dt="2023-12-05T00:52:00.960" v="422" actId="113"/>
          <ac:spMkLst>
            <pc:docMk/>
            <pc:sldMk cId="2654160764" sldId="397"/>
            <ac:spMk id="6" creationId="{8D8544B7-409C-959B-0A1B-5A3E31FF14C1}"/>
          </ac:spMkLst>
        </pc:spChg>
        <pc:spChg chg="mod">
          <ac:chgData name="代數白痴 顧" userId="316db6a4f7ef8138" providerId="LiveId" clId="{8A335109-1F06-42CC-A350-6646DF68560A}" dt="2023-12-05T01:03:40.444" v="1807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38" creationId="{89F88039-3059-8350-FDF3-BC5812A892E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46" creationId="{A91C1A8A-C2B7-25E2-E786-91C198023259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8A335109-1F06-42CC-A350-6646DF68560A}" dt="2023-12-05T01:03:55.767" v="1808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70" creationId="{F656B9C4-F83F-CA13-0426-A96689A92057}"/>
          </ac:spMkLst>
        </pc:spChg>
        <pc:spChg chg="mod">
          <ac:chgData name="代數白痴 顧" userId="316db6a4f7ef8138" providerId="LiveId" clId="{8A335109-1F06-42CC-A350-6646DF68560A}" dt="2023-12-05T00:55:31.446" v="1056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8A335109-1F06-42CC-A350-6646DF68560A}" dt="2023-12-05T00:55:58.967" v="1062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8A335109-1F06-42CC-A350-6646DF68560A}" dt="2023-12-05T00:55:45.443" v="1059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8A335109-1F06-42CC-A350-6646DF68560A}" dt="2023-12-05T00:56:06.894" v="1063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8A335109-1F06-42CC-A350-6646DF68560A}" dt="2023-12-05T00:56:11.189" v="1064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8A335109-1F06-42CC-A350-6646DF68560A}" dt="2023-12-05T00:56:17.398" v="1066" actId="1076"/>
          <ac:spMkLst>
            <pc:docMk/>
            <pc:sldMk cId="2654160764" sldId="397"/>
            <ac:spMk id="100" creationId="{91177348-F30B-93F2-D204-128C2BF4D6B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1" creationId="{FAD99E10-E9A4-CA43-476D-05D0E09787F2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2" creationId="{D8B58E6D-0785-4F24-2249-84B9353691F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3" creationId="{6E17881B-E3C3-960E-7AE3-7265A08CC1C4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4" creationId="{860B3FA3-FC49-AA41-4790-F07ED9BDBDE6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5" creationId="{C5C0DB34-37F1-97B7-7336-BC0ABFB84699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6" creationId="{92E8924E-7363-55E4-94BD-A02869BB5A27}"/>
          </ac:spMkLst>
        </pc:spChg>
        <pc:spChg chg="del">
          <ac:chgData name="代數白痴 顧" userId="316db6a4f7ef8138" providerId="LiveId" clId="{8A335109-1F06-42CC-A350-6646DF68560A}" dt="2023-12-05T00:48:20.424" v="7" actId="478"/>
          <ac:spMkLst>
            <pc:docMk/>
            <pc:sldMk cId="2654160764" sldId="397"/>
            <ac:spMk id="107" creationId="{6355CB7D-FB6C-5AE1-563B-6E628F19D0E2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1" creationId="{6FB007D1-8302-A47E-3A08-BB35B07D2649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7" creationId="{79C965BB-E714-F129-83DC-A5E9C5E75A8B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19" creationId="{B08C6824-700E-288E-B977-ACC5EAFFF55D}"/>
          </ac:spMkLst>
        </pc:spChg>
        <pc:spChg chg="del mod topLvl">
          <ac:chgData name="代數白痴 顧" userId="316db6a4f7ef8138" providerId="LiveId" clId="{8A335109-1F06-42CC-A350-6646DF68560A}" dt="2023-12-05T00:56:35.296" v="1073" actId="478"/>
          <ac:spMkLst>
            <pc:docMk/>
            <pc:sldMk cId="2654160764" sldId="397"/>
            <ac:spMk id="120" creationId="{20646C2F-C0AB-C61A-5A26-4D5F608FF460}"/>
          </ac:spMkLst>
        </pc:spChg>
        <pc:grpChg chg="add mod">
          <ac:chgData name="代數白痴 顧" userId="316db6a4f7ef8138" providerId="LiveId" clId="{8A335109-1F06-42CC-A350-6646DF68560A}" dt="2023-12-05T01:03:55.767" v="1808" actId="164"/>
          <ac:grpSpMkLst>
            <pc:docMk/>
            <pc:sldMk cId="2654160764" sldId="397"/>
            <ac:grpSpMk id="47" creationId="{844FA51A-83F6-B7F7-6B98-73AB57A298E3}"/>
          </ac:grpSpMkLst>
        </pc:grpChg>
        <pc:grpChg chg="del">
          <ac:chgData name="代數白痴 顧" userId="316db6a4f7ef8138" providerId="LiveId" clId="{8A335109-1F06-42CC-A350-6646DF68560A}" dt="2023-12-05T00:56:22.348" v="1067" actId="165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8A335109-1F06-42CC-A350-6646DF68560A}" dt="2023-12-05T00:55:08.919" v="1053" actId="478"/>
          <ac:picMkLst>
            <pc:docMk/>
            <pc:sldMk cId="2654160764" sldId="397"/>
            <ac:picMk id="4" creationId="{5E979662-1444-C40E-172A-B2ED65519080}"/>
          </ac:picMkLst>
        </pc:picChg>
        <pc:picChg chg="add del mod">
          <ac:chgData name="代數白痴 顧" userId="316db6a4f7ef8138" providerId="LiveId" clId="{8A335109-1F06-42CC-A350-6646DF68560A}" dt="2023-12-05T01:03:03.326" v="1764" actId="478"/>
          <ac:picMkLst>
            <pc:docMk/>
            <pc:sldMk cId="2654160764" sldId="397"/>
            <ac:picMk id="37" creationId="{D911DE30-B5AA-DFF9-9A76-AFFFEEDF9394}"/>
          </ac:picMkLst>
        </pc:picChg>
        <pc:cxnChg chg="add mod">
          <ac:chgData name="代數白痴 顧" userId="316db6a4f7ef8138" providerId="LiveId" clId="{8A335109-1F06-42CC-A350-6646DF68560A}" dt="2023-12-05T00:53:26.151" v="1043" actId="1036"/>
          <ac:cxnSpMkLst>
            <pc:docMk/>
            <pc:sldMk cId="2654160764" sldId="397"/>
            <ac:cxnSpMk id="2" creationId="{7A19406F-7CC5-B4E8-AADD-A4DA6981BD64}"/>
          </ac:cxnSpMkLst>
        </pc:cxnChg>
        <pc:cxnChg chg="add">
          <ac:chgData name="代數白痴 顧" userId="316db6a4f7ef8138" providerId="LiveId" clId="{8A335109-1F06-42CC-A350-6646DF68560A}" dt="2023-12-05T00:54:44.840" v="1048" actId="11529"/>
          <ac:cxnSpMkLst>
            <pc:docMk/>
            <pc:sldMk cId="2654160764" sldId="397"/>
            <ac:cxnSpMk id="8" creationId="{EBA902F9-03FB-3B0D-CCF8-AABEE14DB816}"/>
          </ac:cxnSpMkLst>
        </pc:cxnChg>
        <pc:cxnChg chg="add">
          <ac:chgData name="代數白痴 顧" userId="316db6a4f7ef8138" providerId="LiveId" clId="{8A335109-1F06-42CC-A350-6646DF68560A}" dt="2023-12-05T00:54:52.919" v="1049" actId="11529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8A335109-1F06-42CC-A350-6646DF68560A}" dt="2023-12-05T00:52:13.926" v="524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8A335109-1F06-42CC-A350-6646DF68560A}" dt="2023-12-05T00:52:24.503" v="660" actId="1037"/>
          <ac:cxnSpMkLst>
            <pc:docMk/>
            <pc:sldMk cId="2654160764" sldId="397"/>
            <ac:cxnSpMk id="13" creationId="{E981D0EF-7604-B2D3-13A6-3765C2A97879}"/>
          </ac:cxnSpMkLst>
        </pc:cxnChg>
        <pc:cxnChg chg="add">
          <ac:chgData name="代數白痴 顧" userId="316db6a4f7ef8138" providerId="LiveId" clId="{8A335109-1F06-42CC-A350-6646DF68560A}" dt="2023-12-05T00:54:59.329" v="1050" actId="11529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8A335109-1F06-42CC-A350-6646DF68560A}" dt="2023-12-05T00:52:34.667" v="792" actId="1038"/>
          <ac:cxnSpMkLst>
            <pc:docMk/>
            <pc:sldMk cId="2654160764" sldId="397"/>
            <ac:cxnSpMk id="15" creationId="{9DD57486-D7A4-B5AE-1D60-6BB8F2697395}"/>
          </ac:cxnSpMkLst>
        </pc:cxnChg>
        <pc:cxnChg chg="mod">
          <ac:chgData name="代數白痴 顧" userId="316db6a4f7ef8138" providerId="LiveId" clId="{8A335109-1F06-42CC-A350-6646DF68560A}" dt="2023-12-05T00:52:47.508" v="912" actId="103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8A335109-1F06-42CC-A350-6646DF68560A}" dt="2023-12-05T00:53:06.559" v="957" actId="1037"/>
          <ac:cxnSpMkLst>
            <pc:docMk/>
            <pc:sldMk cId="2654160764" sldId="397"/>
            <ac:cxnSpMk id="18" creationId="{C67E33C5-4AAB-459E-6525-ECE0DCCFB599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8A335109-1F06-42CC-A350-6646DF68560A}" dt="2023-12-05T00:53:03.191" v="954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">
          <ac:chgData name="代數白痴 顧" userId="316db6a4f7ef8138" providerId="LiveId" clId="{8A335109-1F06-42CC-A350-6646DF68560A}" dt="2023-12-05T00:53:14.407" v="1004" actId="1037"/>
          <ac:cxnSpMkLst>
            <pc:docMk/>
            <pc:sldMk cId="2654160764" sldId="397"/>
            <ac:cxnSpMk id="21" creationId="{121E2FAE-0812-9F4F-9691-CCB8D449EFE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4" creationId="{A6E0E261-F204-36E1-6372-9F7E50F1ACC0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5" creationId="{71B06191-07F8-150C-A373-9931CAE653D7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27" creationId="{2CAC1EC6-A716-D4E8-0E48-A6F3EBA2A1B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0" creationId="{11D4E9B7-AFFE-6AA3-F15A-831438D00D8C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34" creationId="{CDDA67EA-DD24-FA69-D481-0A7AB8C58C7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45" creationId="{4338BC2D-4272-10B3-09BA-B407BB996F3B}"/>
          </ac:cxnSpMkLst>
        </pc:cxnChg>
        <pc:cxnChg chg="mod topLvl">
          <ac:chgData name="代數白痴 顧" userId="316db6a4f7ef8138" providerId="LiveId" clId="{8A335109-1F06-42CC-A350-6646DF68560A}" dt="2023-12-05T01:03:55.767" v="1808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3" creationId="{32C7D557-00F6-408D-F1F0-06434DA65C3B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5" creationId="{F6569A03-D075-42C1-4BA8-4CEE267D33C8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79" creationId="{696720D3-54BE-DD0A-850E-69BC0BF8A1EC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4" creationId="{05DA54EE-FA9E-0773-0954-2D236ACDD1B6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89" creationId="{9A878666-2177-7A8B-BEBF-9CDB1AD132A7}"/>
          </ac:cxnSpMkLst>
        </pc:cxnChg>
        <pc:cxnChg chg="del mod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1" creationId="{512C93E4-D129-9525-CFC5-3E0E2CCD10B1}"/>
          </ac:cxnSpMkLst>
        </pc:cxnChg>
        <pc:cxnChg chg="del">
          <ac:chgData name="代數白痴 顧" userId="316db6a4f7ef8138" providerId="LiveId" clId="{8A335109-1F06-42CC-A350-6646DF68560A}" dt="2023-12-05T00:48:20.424" v="7" actId="478"/>
          <ac:cxnSpMkLst>
            <pc:docMk/>
            <pc:sldMk cId="2654160764" sldId="397"/>
            <ac:cxnSpMk id="93" creationId="{5F819C37-02A6-9665-76E6-9D3C6D1C3A6B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3" creationId="{D80D9FF6-2A31-CE67-1C21-2EAE6E529630}"/>
          </ac:cxnSpMkLst>
        </pc:cxnChg>
        <pc:cxnChg chg="del mod topLvl">
          <ac:chgData name="代數白痴 顧" userId="316db6a4f7ef8138" providerId="LiveId" clId="{8A335109-1F06-42CC-A350-6646DF68560A}" dt="2023-12-05T00:56:35.296" v="1073" actId="478"/>
          <ac:cxnSpMkLst>
            <pc:docMk/>
            <pc:sldMk cId="2654160764" sldId="397"/>
            <ac:cxnSpMk id="116" creationId="{91F43AC3-573C-B7C8-6CDA-E8FE45627A18}"/>
          </ac:cxnSpMkLst>
        </pc:cxnChg>
      </pc:sldChg>
      <pc:sldChg chg="add del">
        <pc:chgData name="代數白痴 顧" userId="316db6a4f7ef8138" providerId="LiveId" clId="{8A335109-1F06-42CC-A350-6646DF68560A}" dt="2023-12-05T01:03:13.578" v="1765" actId="2696"/>
        <pc:sldMkLst>
          <pc:docMk/>
          <pc:sldMk cId="2734710843" sldId="398"/>
        </pc:sldMkLst>
      </pc:sldChg>
      <pc:sldChg chg="add del">
        <pc:chgData name="代數白痴 顧" userId="316db6a4f7ef8138" providerId="LiveId" clId="{8A335109-1F06-42CC-A350-6646DF68560A}" dt="2023-12-05T00:48:57.907" v="74" actId="2696"/>
        <pc:sldMkLst>
          <pc:docMk/>
          <pc:sldMk cId="3391073365" sldId="399"/>
        </pc:sldMkLst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C060F2C2-2D25-4CA7-974C-E9570D087945}"/>
    <pc:docChg chg="undo custSel addSld delSld modSld">
      <pc:chgData name="代數白痴 顧" userId="316db6a4f7ef8138" providerId="LiveId" clId="{C060F2C2-2D25-4CA7-974C-E9570D087945}" dt="2023-12-04T06:03:25.935" v="1492" actId="2696"/>
      <pc:docMkLst>
        <pc:docMk/>
      </pc:docMkLst>
      <pc:sldChg chg="addSp modSp del mod modTransition">
        <pc:chgData name="代數白痴 顧" userId="316db6a4f7ef8138" providerId="LiveId" clId="{C060F2C2-2D25-4CA7-974C-E9570D087945}" dt="2023-12-04T06:03:25.935" v="1492" actId="2696"/>
        <pc:sldMkLst>
          <pc:docMk/>
          <pc:sldMk cId="1922349085" sldId="396"/>
        </pc:sldMkLst>
        <pc:spChg chg="mod ord">
          <ac:chgData name="代數白痴 顧" userId="316db6a4f7ef8138" providerId="LiveId" clId="{C060F2C2-2D25-4CA7-974C-E9570D087945}" dt="2023-12-04T05:48:04.410" v="917" actId="167"/>
          <ac:spMkLst>
            <pc:docMk/>
            <pc:sldMk cId="1922349085" sldId="396"/>
            <ac:spMk id="60" creationId="{90ECAF3B-FFFF-A531-AFBE-31708C7D891C}"/>
          </ac:spMkLst>
        </pc:spChg>
        <pc:cxnChg chg="add mod">
          <ac:chgData name="代數白痴 顧" userId="316db6a4f7ef8138" providerId="LiveId" clId="{C060F2C2-2D25-4CA7-974C-E9570D087945}" dt="2023-12-04T05:47:25.500" v="795" actId="1038"/>
          <ac:cxnSpMkLst>
            <pc:docMk/>
            <pc:sldMk cId="1922349085" sldId="396"/>
            <ac:cxnSpMk id="2" creationId="{A5A5E41F-EA68-E5AF-63C7-1C9AA5DA5CBE}"/>
          </ac:cxnSpMkLst>
        </pc:cxnChg>
        <pc:cxnChg chg="add mod">
          <ac:chgData name="代數白痴 顧" userId="316db6a4f7ef8138" providerId="LiveId" clId="{C060F2C2-2D25-4CA7-974C-E9570D087945}" dt="2023-12-04T05:47:32.631" v="853" actId="1038"/>
          <ac:cxnSpMkLst>
            <pc:docMk/>
            <pc:sldMk cId="1922349085" sldId="396"/>
            <ac:cxnSpMk id="3" creationId="{FD74B8AE-1800-1CEA-1362-A87A0C1D97F3}"/>
          </ac:cxnSpMkLst>
        </pc:cxnChg>
        <pc:cxnChg chg="add mod">
          <ac:chgData name="代數白痴 顧" userId="316db6a4f7ef8138" providerId="LiveId" clId="{C060F2C2-2D25-4CA7-974C-E9570D087945}" dt="2023-12-04T05:47:39.697" v="916" actId="1038"/>
          <ac:cxnSpMkLst>
            <pc:docMk/>
            <pc:sldMk cId="1922349085" sldId="396"/>
            <ac:cxnSpMk id="4" creationId="{A36975C4-C5EA-E0CD-3633-AB253038E39C}"/>
          </ac:cxnSpMkLst>
        </pc:cxnChg>
        <pc:cxnChg chg="mod">
          <ac:chgData name="代數白痴 顧" userId="316db6a4f7ef8138" providerId="LiveId" clId="{C060F2C2-2D25-4CA7-974C-E9570D087945}" dt="2023-12-04T05:47:16.771" v="697" actId="1035"/>
          <ac:cxnSpMkLst>
            <pc:docMk/>
            <pc:sldMk cId="1922349085" sldId="396"/>
            <ac:cxnSpMk id="9" creationId="{F643A549-CBF3-25F1-FE1B-153FA6698ECC}"/>
          </ac:cxnSpMkLst>
        </pc:cxnChg>
      </pc:sldChg>
      <pc:sldChg chg="addSp delSp modSp add mod modTransition">
        <pc:chgData name="代數白痴 顧" userId="316db6a4f7ef8138" providerId="LiveId" clId="{C060F2C2-2D25-4CA7-974C-E9570D087945}" dt="2023-12-04T06:03:18.545" v="1491" actId="20577"/>
        <pc:sldMkLst>
          <pc:docMk/>
          <pc:sldMk cId="2654160764" sldId="397"/>
        </pc:sldMkLst>
        <pc:spChg chg="add mod">
          <ac:chgData name="代數白痴 顧" userId="316db6a4f7ef8138" providerId="LiveId" clId="{C060F2C2-2D25-4CA7-974C-E9570D087945}" dt="2023-12-04T05:49:47.929" v="925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16" creationId="{0A440B44-506F-40D7-96F7-556120A681D6}"/>
          </ac:spMkLst>
        </pc:spChg>
        <pc:spChg chg="mod">
          <ac:chgData name="代數白痴 顧" userId="316db6a4f7ef8138" providerId="LiveId" clId="{C060F2C2-2D25-4CA7-974C-E9570D087945}" dt="2023-12-04T06:03:18.545" v="149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6" creationId="{D5355F57-920A-D97D-25C4-BE066D89ED50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37" creationId="{6342091C-333E-0548-9BD8-4006B5A4AEBE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38" creationId="{89F88039-3059-8350-FDF3-BC5812A892E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0" creationId="{F91BAF43-05BC-DF82-C484-62F92232A99A}"/>
          </ac:spMkLst>
        </pc:spChg>
        <pc:spChg chg="del mod topLvl">
          <ac:chgData name="代數白痴 顧" userId="316db6a4f7ef8138" providerId="LiveId" clId="{C060F2C2-2D25-4CA7-974C-E9570D087945}" dt="2023-12-04T05:56:28.241" v="1212" actId="478"/>
          <ac:spMkLst>
            <pc:docMk/>
            <pc:sldMk cId="2654160764" sldId="397"/>
            <ac:spMk id="41" creationId="{A550864A-1015-17BB-909E-159C9C14AF3D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43" creationId="{C1AE94DF-21A8-2B84-68FC-805BB22A530D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56" creationId="{6CFE313B-2D15-F6CC-954B-4D4E67A79E8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58" creationId="{72C14C80-9248-3B0B-A4FC-010760CD6D4C}"/>
          </ac:spMkLst>
        </pc:spChg>
        <pc:spChg chg="del mod">
          <ac:chgData name="代數白痴 顧" userId="316db6a4f7ef8138" providerId="LiveId" clId="{C060F2C2-2D25-4CA7-974C-E9570D087945}" dt="2023-12-04T05:49:33.022" v="924" actId="478"/>
          <ac:spMkLst>
            <pc:docMk/>
            <pc:sldMk cId="2654160764" sldId="397"/>
            <ac:spMk id="60" creationId="{90ECAF3B-FFFF-A531-AFBE-31708C7D891C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1" creationId="{116041D1-1263-2696-B3C1-CC152492696E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2" creationId="{3F7BA87B-C320-E23F-73C1-F9850FE98DF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3" creationId="{778A182C-369F-6C9A-757B-26A56B66194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4" creationId="{7A82ECC7-46B8-CC28-1405-F84387FF2A98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5" creationId="{3FDD0D30-9233-F353-36EA-B99C2A1EF3C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6" creationId="{64CC654D-82A0-F30A-076B-BAA382BBE1EF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68" creationId="{8F6EE86B-84AF-8368-13E7-971AD361DD20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70" creationId="{F656B9C4-F83F-CA13-0426-A96689A92057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72" creationId="{11968C7A-AD42-8479-FF41-6CF6C38D3296}"/>
          </ac:spMkLst>
        </pc:spChg>
        <pc:spChg chg="del">
          <ac:chgData name="代數白痴 顧" userId="316db6a4f7ef8138" providerId="LiveId" clId="{C060F2C2-2D25-4CA7-974C-E9570D087945}" dt="2023-12-04T05:48:51.408" v="919" actId="478"/>
          <ac:spMkLst>
            <pc:docMk/>
            <pc:sldMk cId="2654160764" sldId="397"/>
            <ac:spMk id="81" creationId="{E128A84A-D556-4B88-C02E-D745ECFDBB0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5" creationId="{FB77345D-46D3-EB37-B2D0-8900CA0FC23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6" creationId="{206467DB-014A-78F4-3E5D-14652E606D5F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7" creationId="{31D55897-A67D-A9C4-9481-017D571380D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8" creationId="{BF87447F-C914-87DA-0F8A-39D9F332C53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99" creationId="{B1911823-D53E-43F4-DE26-EB4EB41DCB2E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1" creationId="{FAD99E10-E9A4-CA43-476D-05D0E09787F2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2" creationId="{D8B58E6D-0785-4F24-2249-84B9353691F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3" creationId="{6E17881B-E3C3-960E-7AE3-7265A08CC1C4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4" creationId="{860B3FA3-FC49-AA41-4790-F07ED9BDBDE6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5" creationId="{C5C0DB34-37F1-97B7-7336-BC0ABFB84699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6" creationId="{92E8924E-7363-55E4-94BD-A02869BB5A27}"/>
          </ac:spMkLst>
        </pc:spChg>
        <pc:spChg chg="add mod">
          <ac:chgData name="代數白痴 顧" userId="316db6a4f7ef8138" providerId="LiveId" clId="{C060F2C2-2D25-4CA7-974C-E9570D087945}" dt="2023-12-04T05:56:07.473" v="1206" actId="1076"/>
          <ac:spMkLst>
            <pc:docMk/>
            <pc:sldMk cId="2654160764" sldId="397"/>
            <ac:spMk id="107" creationId="{6355CB7D-FB6C-5AE1-563B-6E628F19D0E2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1" creationId="{6FB007D1-8302-A47E-3A08-BB35B07D2649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7" creationId="{79C965BB-E714-F129-83DC-A5E9C5E75A8B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19" creationId="{B08C6824-700E-288E-B977-ACC5EAFFF55D}"/>
          </ac:spMkLst>
        </pc:spChg>
        <pc:spChg chg="add mod">
          <ac:chgData name="代數白痴 顧" userId="316db6a4f7ef8138" providerId="LiveId" clId="{C060F2C2-2D25-4CA7-974C-E9570D087945}" dt="2023-12-04T06:03:02.429" v="1441" actId="164"/>
          <ac:spMkLst>
            <pc:docMk/>
            <pc:sldMk cId="2654160764" sldId="397"/>
            <ac:spMk id="120" creationId="{20646C2F-C0AB-C61A-5A26-4D5F608FF460}"/>
          </ac:spMkLst>
        </pc:spChg>
        <pc:grpChg chg="add del mod">
          <ac:chgData name="代數白痴 顧" userId="316db6a4f7ef8138" providerId="LiveId" clId="{C060F2C2-2D25-4CA7-974C-E9570D087945}" dt="2023-12-04T05:56:21.756" v="1208" actId="165"/>
          <ac:grpSpMkLst>
            <pc:docMk/>
            <pc:sldMk cId="2654160764" sldId="397"/>
            <ac:grpSpMk id="25" creationId="{7745D91C-5DB0-BDF1-D239-DA465869BA89}"/>
          </ac:grpSpMkLst>
        </pc:grpChg>
        <pc:grpChg chg="del mod topLvl">
          <ac:chgData name="代數白痴 顧" userId="316db6a4f7ef8138" providerId="LiveId" clId="{C060F2C2-2D25-4CA7-974C-E9570D087945}" dt="2023-12-04T05:58:54.192" v="1362" actId="165"/>
          <ac:grpSpMkLst>
            <pc:docMk/>
            <pc:sldMk cId="2654160764" sldId="397"/>
            <ac:grpSpMk id="34" creationId="{FB9B0566-04B2-72B6-A0FC-675F691CA066}"/>
          </ac:grpSpMkLst>
        </pc:grpChg>
        <pc:grpChg chg="del">
          <ac:chgData name="代數白痴 顧" userId="316db6a4f7ef8138" providerId="LiveId" clId="{C060F2C2-2D25-4CA7-974C-E9570D087945}" dt="2023-12-04T05:48:51.408" v="919" actId="478"/>
          <ac:grpSpMkLst>
            <pc:docMk/>
            <pc:sldMk cId="2654160764" sldId="397"/>
            <ac:grpSpMk id="53" creationId="{6BE855AF-3EF8-4403-A29E-06CD5108FABE}"/>
          </ac:grpSpMkLst>
        </pc:grpChg>
        <pc:grpChg chg="del">
          <ac:chgData name="代數白痴 顧" userId="316db6a4f7ef8138" providerId="LiveId" clId="{C060F2C2-2D25-4CA7-974C-E9570D087945}" dt="2023-12-04T05:49:33.022" v="924" actId="478"/>
          <ac:grpSpMkLst>
            <pc:docMk/>
            <pc:sldMk cId="2654160764" sldId="397"/>
            <ac:grpSpMk id="87" creationId="{E1616718-A329-31A8-C2B0-2B52E8BDC640}"/>
          </ac:grpSpMkLst>
        </pc:grpChg>
        <pc:grpChg chg="add mod">
          <ac:chgData name="代數白痴 顧" userId="316db6a4f7ef8138" providerId="LiveId" clId="{C060F2C2-2D25-4CA7-974C-E9570D087945}" dt="2023-12-04T06:03:02.429" v="1441" actId="164"/>
          <ac:grpSpMkLst>
            <pc:docMk/>
            <pc:sldMk cId="2654160764" sldId="397"/>
            <ac:grpSpMk id="121" creationId="{3A6BA490-A7D2-E046-0212-B37E0423E1D6}"/>
          </ac:grpSpMkLst>
        </pc:grpChg>
        <pc:picChg chg="add del mod">
          <ac:chgData name="代數白痴 顧" userId="316db6a4f7ef8138" providerId="LiveId" clId="{C060F2C2-2D25-4CA7-974C-E9570D087945}" dt="2023-12-04T05:55:49.317" v="1205" actId="478"/>
          <ac:picMkLst>
            <pc:docMk/>
            <pc:sldMk cId="2654160764" sldId="397"/>
            <ac:picMk id="24" creationId="{1744BFBC-E03F-068C-B3A3-D4A51077DDA6}"/>
          </ac:picMkLst>
        </pc:picChg>
        <pc:picChg chg="del mod topLvl">
          <ac:chgData name="代數白痴 顧" userId="316db6a4f7ef8138" providerId="LiveId" clId="{C060F2C2-2D25-4CA7-974C-E9570D087945}" dt="2023-12-04T05:56:26.296" v="1211" actId="478"/>
          <ac:picMkLst>
            <pc:docMk/>
            <pc:sldMk cId="2654160764" sldId="397"/>
            <ac:picMk id="26" creationId="{3F68904C-FC23-C433-83CB-AFFAF08B5D2D}"/>
          </ac:picMkLst>
        </pc:picChg>
        <pc:picChg chg="add del mod">
          <ac:chgData name="代數白痴 顧" userId="316db6a4f7ef8138" providerId="LiveId" clId="{C060F2C2-2D25-4CA7-974C-E9570D087945}" dt="2023-12-04T06:02:47.981" v="1440" actId="478"/>
          <ac:picMkLst>
            <pc:docMk/>
            <pc:sldMk cId="2654160764" sldId="397"/>
            <ac:picMk id="110" creationId="{2C9D25E1-000E-A04A-6A57-07068C5A63A3}"/>
          </ac:picMkLst>
        </pc:pic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2" creationId="{A5A5E41F-EA68-E5AF-63C7-1C9AA5DA5CBE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3" creationId="{FD74B8AE-1800-1CEA-1362-A87A0C1D97F3}"/>
          </ac:cxnSpMkLst>
        </pc:cxnChg>
        <pc:cxnChg chg="del mod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4" creationId="{A36975C4-C5EA-E0CD-3633-AB253038E39C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9" creationId="{F643A549-CBF3-25F1-FE1B-153FA6698ECC}"/>
          </ac:cxnSpMkLst>
        </pc:cxnChg>
        <pc:cxnChg chg="add mod">
          <ac:chgData name="代數白痴 顧" userId="316db6a4f7ef8138" providerId="LiveId" clId="{C060F2C2-2D25-4CA7-974C-E9570D087945}" dt="2023-12-04T05:49:47.929" v="925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C060F2C2-2D25-4CA7-974C-E9570D087945}" dt="2023-12-04T05:50:26.719" v="1112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C060F2C2-2D25-4CA7-974C-E9570D087945}" dt="2023-12-04T05:49:33.022" v="924" actId="478"/>
          <ac:cxnSpMkLst>
            <pc:docMk/>
            <pc:sldMk cId="2654160764" sldId="397"/>
            <ac:cxnSpMk id="14" creationId="{A3C993DE-9EF2-69C0-14A0-1357931FC216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C060F2C2-2D25-4CA7-974C-E9570D087945}" dt="2023-12-04T05:50:22.773" v="1109" actId="1038"/>
          <ac:cxnSpMkLst>
            <pc:docMk/>
            <pc:sldMk cId="2654160764" sldId="397"/>
            <ac:cxnSpMk id="17" creationId="{18F9FF00-C0B0-F0F9-9DCF-5B0C50AE7622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18" creationId="{C67E33C5-4AAB-459E-6525-ECE0DCCFB599}"/>
          </ac:cxnSpMkLst>
        </pc:cxnChg>
        <pc:cxnChg chg="del mod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19" creationId="{0638C55A-2082-9FDE-F439-D8ECF51AD989}"/>
          </ac:cxnSpMkLst>
        </pc:cxnChg>
        <pc:cxnChg chg="add mod">
          <ac:chgData name="代數白痴 顧" userId="316db6a4f7ef8138" providerId="LiveId" clId="{C060F2C2-2D25-4CA7-974C-E9570D087945}" dt="2023-12-04T05:50:18.110" v="1106" actId="1037"/>
          <ac:cxnSpMkLst>
            <pc:docMk/>
            <pc:sldMk cId="2654160764" sldId="397"/>
            <ac:cxnSpMk id="20" creationId="{069535CC-484B-99B6-16F8-25555DA49187}"/>
          </ac:cxnSpMkLst>
        </pc:cxnChg>
        <pc:cxnChg chg="add mod">
          <ac:chgData name="代數白痴 顧" userId="316db6a4f7ef8138" providerId="LiveId" clId="{C060F2C2-2D25-4CA7-974C-E9570D087945}" dt="2023-12-04T05:50:12.979" v="1102" actId="1038"/>
          <ac:cxnSpMkLst>
            <pc:docMk/>
            <pc:sldMk cId="2654160764" sldId="397"/>
            <ac:cxnSpMk id="21" creationId="{121E2FAE-0812-9F4F-9691-CCB8D449EFE7}"/>
          </ac:cxnSpMkLst>
        </pc:cxnChg>
        <pc:cxnChg chg="del">
          <ac:chgData name="代數白痴 顧" userId="316db6a4f7ef8138" providerId="LiveId" clId="{C060F2C2-2D25-4CA7-974C-E9570D087945}" dt="2023-12-04T05:48:51.408" v="919" actId="478"/>
          <ac:cxnSpMkLst>
            <pc:docMk/>
            <pc:sldMk cId="2654160764" sldId="397"/>
            <ac:cxnSpMk id="27" creationId="{121ADD31-10DB-9AB2-C586-1C94A420F92E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5" creationId="{9A026626-BF14-F652-0711-EB6F1954AD35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6" creationId="{BB76AF4E-DC0A-C563-B87B-72B287F0B23B}"/>
          </ac:cxnSpMkLst>
        </pc:cxnChg>
        <pc:cxnChg chg="del mod topLvl">
          <ac:chgData name="代數白痴 顧" userId="316db6a4f7ef8138" providerId="LiveId" clId="{C060F2C2-2D25-4CA7-974C-E9570D087945}" dt="2023-12-04T05:58:41.679" v="1359" actId="478"/>
          <ac:cxnSpMkLst>
            <pc:docMk/>
            <pc:sldMk cId="2654160764" sldId="397"/>
            <ac:cxnSpMk id="48" creationId="{F2EC7EF2-8953-92DF-81E4-767B79949FDA}"/>
          </ac:cxnSpMkLst>
        </pc:cxnChg>
        <pc:cxnChg chg="mod topLvl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C060F2C2-2D25-4CA7-974C-E9570D087945}" dt="2023-12-04T05:58:56.352" v="1363" actId="478"/>
          <ac:cxnSpMkLst>
            <pc:docMk/>
            <pc:sldMk cId="2654160764" sldId="397"/>
            <ac:cxnSpMk id="57" creationId="{80FB6E9E-49EF-C945-B824-A41B1D9CEF97}"/>
          </ac:cxnSpMkLst>
        </pc:cxnChg>
        <pc:cxnChg chg="del mod">
          <ac:chgData name="代數白痴 顧" userId="316db6a4f7ef8138" providerId="LiveId" clId="{C060F2C2-2D25-4CA7-974C-E9570D087945}" dt="2023-12-04T05:58:50.322" v="1361" actId="478"/>
          <ac:cxnSpMkLst>
            <pc:docMk/>
            <pc:sldMk cId="2654160764" sldId="397"/>
            <ac:cxnSpMk id="59" creationId="{CF0A3884-CBEB-2EE2-A8CD-27ED0B698149}"/>
          </ac:cxnSpMkLst>
        </pc:cxnChg>
        <pc:cxnChg chg="del mod topLvl">
          <ac:chgData name="代數白痴 顧" userId="316db6a4f7ef8138" providerId="LiveId" clId="{C060F2C2-2D25-4CA7-974C-E9570D087945}" dt="2023-12-04T05:58:58.883" v="1364" actId="478"/>
          <ac:cxnSpMkLst>
            <pc:docMk/>
            <pc:sldMk cId="2654160764" sldId="397"/>
            <ac:cxnSpMk id="67" creationId="{CCE7250E-E8EE-EBF8-BFA4-A49570E8C1A3}"/>
          </ac:cxnSpMkLst>
        </pc:cxnChg>
        <pc:cxnChg chg="del mod">
          <ac:chgData name="代數白痴 顧" userId="316db6a4f7ef8138" providerId="LiveId" clId="{C060F2C2-2D25-4CA7-974C-E9570D087945}" dt="2023-12-04T05:58:48.174" v="1360" actId="478"/>
          <ac:cxnSpMkLst>
            <pc:docMk/>
            <pc:sldMk cId="2654160764" sldId="397"/>
            <ac:cxnSpMk id="69" creationId="{D0E17670-EF30-4484-FD62-1AC31470DD22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3" creationId="{32C7D557-00F6-408D-F1F0-06434DA65C3B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5" creationId="{F6569A03-D075-42C1-4BA8-4CEE267D33C8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79" creationId="{696720D3-54BE-DD0A-850E-69BC0BF8A1EC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4" creationId="{05DA54EE-FA9E-0773-0954-2D236ACDD1B6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89" creationId="{9A878666-2177-7A8B-BEBF-9CDB1AD132A7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1" creationId="{512C93E4-D129-9525-CFC5-3E0E2CCD10B1}"/>
          </ac:cxnSpMkLst>
        </pc:cxnChg>
        <pc:cxnChg chg="add mod">
          <ac:chgData name="代數白痴 顧" userId="316db6a4f7ef8138" providerId="LiveId" clId="{C060F2C2-2D25-4CA7-974C-E9570D087945}" dt="2023-12-04T05:56:07.473" v="1206" actId="1076"/>
          <ac:cxnSpMkLst>
            <pc:docMk/>
            <pc:sldMk cId="2654160764" sldId="397"/>
            <ac:cxnSpMk id="93" creationId="{5F819C37-02A6-9665-76E6-9D3C6D1C3A6B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3" creationId="{D80D9FF6-2A31-CE67-1C21-2EAE6E529630}"/>
          </ac:cxnSpMkLst>
        </pc:cxnChg>
        <pc:cxnChg chg="add mod">
          <ac:chgData name="代數白痴 顧" userId="316db6a4f7ef8138" providerId="LiveId" clId="{C060F2C2-2D25-4CA7-974C-E9570D087945}" dt="2023-12-04T06:03:02.429" v="1441" actId="164"/>
          <ac:cxnSpMkLst>
            <pc:docMk/>
            <pc:sldMk cId="2654160764" sldId="397"/>
            <ac:cxnSpMk id="116" creationId="{91F43AC3-573C-B7C8-6CDA-E8FE45627A18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B3BD0DBE-DA02-48DB-B091-80FE28261F3B}"/>
    <pc:docChg chg="custSel addSld delSld modSld">
      <pc:chgData name="代數白痴 顧" userId="316db6a4f7ef8138" providerId="LiveId" clId="{B3BD0DBE-DA02-48DB-B091-80FE28261F3B}" dt="2024-03-08T02:38:30.284" v="1844" actId="1076"/>
      <pc:docMkLst>
        <pc:docMk/>
      </pc:docMkLst>
      <pc:sldChg chg="addSp delSp modSp mod">
        <pc:chgData name="代數白痴 顧" userId="316db6a4f7ef8138" providerId="LiveId" clId="{B3BD0DBE-DA02-48DB-B091-80FE28261F3B}" dt="2024-03-08T02:38:30.284" v="1844" actId="1076"/>
        <pc:sldMkLst>
          <pc:docMk/>
          <pc:sldMk cId="2794326291" sldId="398"/>
        </pc:sldMkLst>
        <pc:spChg chg="mod">
          <ac:chgData name="代數白痴 顧" userId="316db6a4f7ef8138" providerId="LiveId" clId="{B3BD0DBE-DA02-48DB-B091-80FE28261F3B}" dt="2024-03-07T05:51:22.890" v="554" actId="114"/>
          <ac:spMkLst>
            <pc:docMk/>
            <pc:sldMk cId="2794326291" sldId="398"/>
            <ac:spMk id="6" creationId="{CEEB7751-993F-9058-CC83-7E99352B29AD}"/>
          </ac:spMkLst>
        </pc:spChg>
        <pc:spChg chg="add del">
          <ac:chgData name="代數白痴 顧" userId="316db6a4f7ef8138" providerId="LiveId" clId="{B3BD0DBE-DA02-48DB-B091-80FE28261F3B}" dt="2024-03-07T06:07:22.212" v="1717" actId="478"/>
          <ac:spMkLst>
            <pc:docMk/>
            <pc:sldMk cId="2794326291" sldId="398"/>
            <ac:spMk id="9" creationId="{DE990C3C-3B02-1B00-8FAA-49393CCE31D7}"/>
          </ac:spMkLst>
        </pc:spChg>
        <pc:spChg chg="add del mod">
          <ac:chgData name="代數白痴 顧" userId="316db6a4f7ef8138" providerId="LiveId" clId="{B3BD0DBE-DA02-48DB-B091-80FE28261F3B}" dt="2024-03-07T06:07:23.392" v="1718" actId="478"/>
          <ac:spMkLst>
            <pc:docMk/>
            <pc:sldMk cId="2794326291" sldId="398"/>
            <ac:spMk id="11" creationId="{E8A3B941-9D01-BD23-DEE2-8D5A1AFDB66E}"/>
          </ac:spMkLst>
        </pc:spChg>
        <pc:spChg chg="add mod">
          <ac:chgData name="代數白痴 顧" userId="316db6a4f7ef8138" providerId="LiveId" clId="{B3BD0DBE-DA02-48DB-B091-80FE28261F3B}" dt="2024-03-07T06:04:37.790" v="1692" actId="692"/>
          <ac:spMkLst>
            <pc:docMk/>
            <pc:sldMk cId="2794326291" sldId="398"/>
            <ac:spMk id="12" creationId="{B02B7609-EE8F-A702-C3BC-08943113CEB0}"/>
          </ac:spMkLst>
        </pc:spChg>
        <pc:spChg chg="mod">
          <ac:chgData name="代數白痴 顧" userId="316db6a4f7ef8138" providerId="LiveId" clId="{B3BD0DBE-DA02-48DB-B091-80FE28261F3B}" dt="2024-03-07T05:48:04.692" v="45" actId="20577"/>
          <ac:spMkLst>
            <pc:docMk/>
            <pc:sldMk cId="2794326291" sldId="398"/>
            <ac:spMk id="23" creationId="{3851CD1E-8037-4C3B-D89A-8BB0433A7809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28" creationId="{DD0456EB-916B-B09D-EE0B-4400A60A7710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38" creationId="{FCF160CE-FA28-8733-E522-30AAB0E168C1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39" creationId="{C6A9B498-711B-3A1C-B0B9-A80CA90D48D6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43" creationId="{358B2959-0E86-0C3E-5436-730BBFCB0F03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44" creationId="{D73DD402-9BA1-5CE3-67AC-BE1880B2B4D6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5" creationId="{83CE49B4-40E5-210D-16B2-99B78A69CFDD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6" creationId="{8AE99762-B4B1-6A6D-7712-0A05D50C60B9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7" creationId="{3CF263DF-97C2-7FA2-1CBA-BF0D4633CF2D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8" creationId="{D90B6D17-2956-F22C-AC57-BF5EF0F926B3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49" creationId="{41164FDB-C6B1-3218-C733-398D698520CF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0" creationId="{1F9B96D9-3266-D440-E3D1-907A8517689D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1" creationId="{EE23F2B8-8A87-6EE7-B749-5E5CCD0E8C1E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2" creationId="{AA1D6992-C3F4-8400-1B34-6E1E0CD1D94F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3" creationId="{F69E60B5-D9CC-F99D-8B94-2477D3FE6810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56" creationId="{980E1D83-634D-D3F7-AC8D-A5CC10E617AA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7" creationId="{751681F0-DF7C-F896-75A8-60EEEFE22D9E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8" creationId="{8D0F536D-87DA-61D8-F5AC-576B799E2447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59" creationId="{2AC2DE04-3D72-23CA-B76B-CBDED6006A20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60" creationId="{91EEAAC5-4820-57C0-EE64-2C0FF8CB4EA9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1" creationId="{5E97D094-D0E0-E820-97E9-53046AE70BFA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2" creationId="{73E708A2-553F-9AAF-E892-220AA0557F70}"/>
          </ac:spMkLst>
        </pc:spChg>
        <pc:spChg chg="add mod">
          <ac:chgData name="代數白痴 顧" userId="316db6a4f7ef8138" providerId="LiveId" clId="{B3BD0DBE-DA02-48DB-B091-80FE28261F3B}" dt="2024-03-07T06:14:36.061" v="1758" actId="164"/>
          <ac:spMkLst>
            <pc:docMk/>
            <pc:sldMk cId="2794326291" sldId="398"/>
            <ac:spMk id="63" creationId="{9ED9FBD7-FD97-E40F-7BFE-07ED6083E5AC}"/>
          </ac:spMkLst>
        </pc:spChg>
        <pc:spChg chg="del mod topLvl">
          <ac:chgData name="代數白痴 顧" userId="316db6a4f7ef8138" providerId="LiveId" clId="{B3BD0DBE-DA02-48DB-B091-80FE28261F3B}" dt="2024-03-07T05:57:56.086" v="890" actId="478"/>
          <ac:spMkLst>
            <pc:docMk/>
            <pc:sldMk cId="2794326291" sldId="398"/>
            <ac:spMk id="64" creationId="{4BA3BC00-47AC-3300-1900-21A2B4064CC0}"/>
          </ac:spMkLst>
        </pc:spChg>
        <pc:spChg chg="add">
          <ac:chgData name="代數白痴 顧" userId="316db6a4f7ef8138" providerId="LiveId" clId="{B3BD0DBE-DA02-48DB-B091-80FE28261F3B}" dt="2024-03-07T06:16:11.310" v="1770" actId="11529"/>
          <ac:spMkLst>
            <pc:docMk/>
            <pc:sldMk cId="2794326291" sldId="398"/>
            <ac:spMk id="68" creationId="{F15DE7F5-8FD4-5B07-4E3E-FF6E76D2D553}"/>
          </ac:spMkLst>
        </pc:spChg>
        <pc:spChg chg="add">
          <ac:chgData name="代數白痴 顧" userId="316db6a4f7ef8138" providerId="LiveId" clId="{B3BD0DBE-DA02-48DB-B091-80FE28261F3B}" dt="2024-03-07T06:16:54.293" v="1771" actId="11529"/>
          <ac:spMkLst>
            <pc:docMk/>
            <pc:sldMk cId="2794326291" sldId="398"/>
            <ac:spMk id="69" creationId="{75D50F03-B6ED-EF72-FAB7-B0377A9ADDB1}"/>
          </ac:spMkLst>
        </pc:spChg>
        <pc:spChg chg="add mod">
          <ac:chgData name="代數白痴 顧" userId="316db6a4f7ef8138" providerId="LiveId" clId="{B3BD0DBE-DA02-48DB-B091-80FE28261F3B}" dt="2024-03-07T06:21:05.677" v="1832" actId="14100"/>
          <ac:spMkLst>
            <pc:docMk/>
            <pc:sldMk cId="2794326291" sldId="398"/>
            <ac:spMk id="70" creationId="{61EA1D3E-208E-8CA3-EA75-EBF7F514BCE5}"/>
          </ac:spMkLst>
        </pc:spChg>
        <pc:spChg chg="add mod">
          <ac:chgData name="代數白痴 顧" userId="316db6a4f7ef8138" providerId="LiveId" clId="{B3BD0DBE-DA02-48DB-B091-80FE28261F3B}" dt="2024-03-07T06:17:51.967" v="1776" actId="692"/>
          <ac:spMkLst>
            <pc:docMk/>
            <pc:sldMk cId="2794326291" sldId="398"/>
            <ac:spMk id="71" creationId="{52431206-3BBE-E66E-4A70-74E2C905D6C0}"/>
          </ac:spMkLst>
        </pc:spChg>
        <pc:spChg chg="add mod">
          <ac:chgData name="代數白痴 顧" userId="316db6a4f7ef8138" providerId="LiveId" clId="{B3BD0DBE-DA02-48DB-B091-80FE28261F3B}" dt="2024-03-07T06:18:23.246" v="1784" actId="692"/>
          <ac:spMkLst>
            <pc:docMk/>
            <pc:sldMk cId="2794326291" sldId="398"/>
            <ac:spMk id="72" creationId="{6D3D2DAB-880C-1022-C451-7AF0BD9F5E8B}"/>
          </ac:spMkLst>
        </pc:spChg>
        <pc:spChg chg="add mod">
          <ac:chgData name="代數白痴 顧" userId="316db6a4f7ef8138" providerId="LiveId" clId="{B3BD0DBE-DA02-48DB-B091-80FE28261F3B}" dt="2024-03-07T06:18:46.705" v="1786" actId="1076"/>
          <ac:spMkLst>
            <pc:docMk/>
            <pc:sldMk cId="2794326291" sldId="398"/>
            <ac:spMk id="73" creationId="{CF964E25-8870-2179-3DE0-CAD58B0EB1D4}"/>
          </ac:spMkLst>
        </pc:spChg>
        <pc:spChg chg="add mod">
          <ac:chgData name="代數白痴 顧" userId="316db6a4f7ef8138" providerId="LiveId" clId="{B3BD0DBE-DA02-48DB-B091-80FE28261F3B}" dt="2024-03-07T06:18:50.609" v="1787" actId="1076"/>
          <ac:spMkLst>
            <pc:docMk/>
            <pc:sldMk cId="2794326291" sldId="398"/>
            <ac:spMk id="74" creationId="{C42A1575-40DC-BF07-5795-A9D1B78C4195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75" creationId="{451284AE-3672-FB7D-45C5-368384C8A70D}"/>
          </ac:spMkLst>
        </pc:spChg>
        <pc:spChg chg="add mod">
          <ac:chgData name="代數白痴 顧" userId="316db6a4f7ef8138" providerId="LiveId" clId="{B3BD0DBE-DA02-48DB-B091-80FE28261F3B}" dt="2024-03-07T06:19:39.689" v="1796" actId="1076"/>
          <ac:spMkLst>
            <pc:docMk/>
            <pc:sldMk cId="2794326291" sldId="398"/>
            <ac:spMk id="76" creationId="{4DC49720-3F52-74C3-E126-A4FD4B134497}"/>
          </ac:spMkLst>
        </pc:spChg>
        <pc:spChg chg="add mod">
          <ac:chgData name="代數白痴 顧" userId="316db6a4f7ef8138" providerId="LiveId" clId="{B3BD0DBE-DA02-48DB-B091-80FE28261F3B}" dt="2024-03-07T06:19:32.905" v="1795" actId="1076"/>
          <ac:spMkLst>
            <pc:docMk/>
            <pc:sldMk cId="2794326291" sldId="398"/>
            <ac:spMk id="77" creationId="{F8905B58-6846-0BF0-5818-A08A7D1DA963}"/>
          </ac:spMkLst>
        </pc:spChg>
        <pc:spChg chg="add mod">
          <ac:chgData name="代數白痴 顧" userId="316db6a4f7ef8138" providerId="LiveId" clId="{B3BD0DBE-DA02-48DB-B091-80FE28261F3B}" dt="2024-03-08T02:38:30.284" v="1844" actId="1076"/>
          <ac:spMkLst>
            <pc:docMk/>
            <pc:sldMk cId="2794326291" sldId="398"/>
            <ac:spMk id="78" creationId="{D0B31F98-841C-1EBE-CAC9-23DC999E3913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79" creationId="{CBB458E9-650F-AC92-E770-95D7BDB2940E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80" creationId="{BE637A8C-FCFE-F36D-9ED2-E5E5E893858B}"/>
          </ac:spMkLst>
        </pc:spChg>
        <pc:spChg chg="add mod">
          <ac:chgData name="代數白痴 顧" userId="316db6a4f7ef8138" providerId="LiveId" clId="{B3BD0DBE-DA02-48DB-B091-80FE28261F3B}" dt="2024-03-07T06:19:22.802" v="1793" actId="1076"/>
          <ac:spMkLst>
            <pc:docMk/>
            <pc:sldMk cId="2794326291" sldId="398"/>
            <ac:spMk id="81" creationId="{8B1EFBF5-4F44-BED4-B1F6-6A00B77CDC79}"/>
          </ac:spMkLst>
        </pc:spChg>
        <pc:spChg chg="add mod">
          <ac:chgData name="代數白痴 顧" userId="316db6a4f7ef8138" providerId="LiveId" clId="{B3BD0DBE-DA02-48DB-B091-80FE28261F3B}" dt="2024-03-07T06:19:26.513" v="1794" actId="1076"/>
          <ac:spMkLst>
            <pc:docMk/>
            <pc:sldMk cId="2794326291" sldId="398"/>
            <ac:spMk id="83" creationId="{5DE01C07-01F2-2408-33E6-3DDC579A3D3D}"/>
          </ac:spMkLst>
        </pc:spChg>
        <pc:spChg chg="add mod ord">
          <ac:chgData name="代數白痴 顧" userId="316db6a4f7ef8138" providerId="LiveId" clId="{B3BD0DBE-DA02-48DB-B091-80FE28261F3B}" dt="2024-03-07T06:21:30.062" v="1842" actId="167"/>
          <ac:spMkLst>
            <pc:docMk/>
            <pc:sldMk cId="2794326291" sldId="398"/>
            <ac:spMk id="84" creationId="{5942AB55-CA53-C6E6-9050-8C3CF345D92A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2" creationId="{53075391-0191-D258-595E-93EA461DAF5B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3" creationId="{2A5B48FD-2CC1-DE21-94E4-B7D8B3FEB891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4" creationId="{30BC6D9B-28BB-097B-19CC-4F707105A913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5" creationId="{739AF7DE-8434-1A0F-C4DF-F136589CFD42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6" creationId="{D0612317-A31B-C3C7-4536-957705150BB0}"/>
          </ac:spMkLst>
        </pc:spChg>
        <pc:spChg chg="del mod">
          <ac:chgData name="代數白痴 顧" userId="316db6a4f7ef8138" providerId="LiveId" clId="{B3BD0DBE-DA02-48DB-B091-80FE28261F3B}" dt="2024-03-07T06:15:02.959" v="1762" actId="478"/>
          <ac:spMkLst>
            <pc:docMk/>
            <pc:sldMk cId="2794326291" sldId="398"/>
            <ac:spMk id="97" creationId="{258F4746-3889-0976-5754-858D3688347D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98" creationId="{367E43A4-49FA-4D05-F582-12C7CCB491B7}"/>
          </ac:spMkLst>
        </pc:spChg>
        <pc:spChg chg="del">
          <ac:chgData name="代數白痴 顧" userId="316db6a4f7ef8138" providerId="LiveId" clId="{B3BD0DBE-DA02-48DB-B091-80FE28261F3B}" dt="2024-03-07T05:52:22.880" v="888" actId="478"/>
          <ac:spMkLst>
            <pc:docMk/>
            <pc:sldMk cId="2794326291" sldId="398"/>
            <ac:spMk id="99" creationId="{5F38DCD1-F08A-F180-D6E9-BF8D0F9E5344}"/>
          </ac:spMkLst>
        </pc:spChg>
        <pc:grpChg chg="add del mod">
          <ac:chgData name="代數白痴 顧" userId="316db6a4f7ef8138" providerId="LiveId" clId="{B3BD0DBE-DA02-48DB-B091-80FE28261F3B}" dt="2024-03-07T06:07:22.212" v="1717" actId="478"/>
          <ac:grpSpMkLst>
            <pc:docMk/>
            <pc:sldMk cId="2794326291" sldId="398"/>
            <ac:grpSpMk id="17" creationId="{108AD3DB-8215-1514-B5A4-74CC36EB58C2}"/>
          </ac:grpSpMkLst>
        </pc:grpChg>
        <pc:grpChg chg="add mod">
          <ac:chgData name="代數白痴 顧" userId="316db6a4f7ef8138" providerId="LiveId" clId="{B3BD0DBE-DA02-48DB-B091-80FE28261F3B}" dt="2024-03-07T06:14:36.061" v="1758" actId="164"/>
          <ac:grpSpMkLst>
            <pc:docMk/>
            <pc:sldMk cId="2794326291" sldId="398"/>
            <ac:grpSpMk id="65" creationId="{03443D5A-68C9-09B4-F86A-E50D3A63E574}"/>
          </ac:grpSpMkLst>
        </pc:grpChg>
        <pc:grpChg chg="del">
          <ac:chgData name="代數白痴 顧" userId="316db6a4f7ef8138" providerId="LiveId" clId="{B3BD0DBE-DA02-48DB-B091-80FE28261F3B}" dt="2024-03-07T05:57:51.164" v="889" actId="165"/>
          <ac:grpSpMkLst>
            <pc:docMk/>
            <pc:sldMk cId="2794326291" sldId="398"/>
            <ac:grpSpMk id="67" creationId="{7DFE5B41-2E04-CE46-642F-1447098BA513}"/>
          </ac:grpSpMkLst>
        </pc:grpChg>
        <pc:picChg chg="add del mod">
          <ac:chgData name="代數白痴 顧" userId="316db6a4f7ef8138" providerId="LiveId" clId="{B3BD0DBE-DA02-48DB-B091-80FE28261F3B}" dt="2024-03-07T06:12:38.683" v="1733" actId="478"/>
          <ac:picMkLst>
            <pc:docMk/>
            <pc:sldMk cId="2794326291" sldId="398"/>
            <ac:picMk id="37" creationId="{9DF80411-9AAA-BCC9-FD21-9D9C44A90D79}"/>
          </ac:picMkLst>
        </pc:picChg>
        <pc:picChg chg="add del mod">
          <ac:chgData name="代數白痴 顧" userId="316db6a4f7ef8138" providerId="LiveId" clId="{B3BD0DBE-DA02-48DB-B091-80FE28261F3B}" dt="2024-03-07T06:17:56.799" v="1777" actId="478"/>
          <ac:picMkLst>
            <pc:docMk/>
            <pc:sldMk cId="2794326291" sldId="398"/>
            <ac:picMk id="66" creationId="{55285ACF-0327-F501-8EA7-055D696AA4F1}"/>
          </ac:picMkLst>
        </pc:picChg>
        <pc:cxnChg chg="add mod">
          <ac:chgData name="代數白痴 顧" userId="316db6a4f7ef8138" providerId="LiveId" clId="{B3BD0DBE-DA02-48DB-B091-80FE28261F3B}" dt="2024-03-07T05:51:38.085" v="620" actId="1037"/>
          <ac:cxnSpMkLst>
            <pc:docMk/>
            <pc:sldMk cId="2794326291" sldId="398"/>
            <ac:cxnSpMk id="2" creationId="{AF49987B-74D8-FE8A-5F0F-B2002E974595}"/>
          </ac:cxnSpMkLst>
        </pc:cxnChg>
        <pc:cxnChg chg="add del mod">
          <ac:chgData name="代數白痴 顧" userId="316db6a4f7ef8138" providerId="LiveId" clId="{B3BD0DBE-DA02-48DB-B091-80FE28261F3B}" dt="2024-03-07T05:59:33.500" v="1163" actId="478"/>
          <ac:cxnSpMkLst>
            <pc:docMk/>
            <pc:sldMk cId="2794326291" sldId="398"/>
            <ac:cxnSpMk id="3" creationId="{AFAF19C9-72B4-CB6D-6951-98AA3990B3FA}"/>
          </ac:cxnSpMkLst>
        </pc:cxnChg>
        <pc:cxnChg chg="add mod">
          <ac:chgData name="代數白痴 顧" userId="316db6a4f7ef8138" providerId="LiveId" clId="{B3BD0DBE-DA02-48DB-B091-80FE28261F3B}" dt="2024-03-07T05:51:55.383" v="836" actId="1037"/>
          <ac:cxnSpMkLst>
            <pc:docMk/>
            <pc:sldMk cId="2794326291" sldId="398"/>
            <ac:cxnSpMk id="4" creationId="{04A15181-3794-594B-950C-ED8C8BC47273}"/>
          </ac:cxnSpMkLst>
        </pc:cxnChg>
        <pc:cxnChg chg="add mod">
          <ac:chgData name="代數白痴 顧" userId="316db6a4f7ef8138" providerId="LiveId" clId="{B3BD0DBE-DA02-48DB-B091-80FE28261F3B}" dt="2024-03-07T05:52:01.385" v="881" actId="1037"/>
          <ac:cxnSpMkLst>
            <pc:docMk/>
            <pc:sldMk cId="2794326291" sldId="398"/>
            <ac:cxnSpMk id="5" creationId="{C1F769BB-D27E-B60A-C996-EFE3158BFC1F}"/>
          </ac:cxnSpMkLst>
        </pc:cxnChg>
        <pc:cxnChg chg="add mod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8" creationId="{431934BA-C584-4F97-E4FF-71D3A1042408}"/>
          </ac:cxnSpMkLst>
        </pc:cxnChg>
        <pc:cxnChg chg="mod">
          <ac:chgData name="代數白痴 顧" userId="316db6a4f7ef8138" providerId="LiveId" clId="{B3BD0DBE-DA02-48DB-B091-80FE28261F3B}" dt="2024-03-07T05:51:32.268" v="576" actId="1037"/>
          <ac:cxnSpMkLst>
            <pc:docMk/>
            <pc:sldMk cId="2794326291" sldId="398"/>
            <ac:cxnSpMk id="10" creationId="{DCBCF2DA-C1F6-BEE4-C284-8FBDD75A62A2}"/>
          </ac:cxnSpMkLst>
        </pc:cxnChg>
        <pc:cxnChg chg="add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14" creationId="{3B0B8E7A-DDBC-56CB-1302-F93C64C6D369}"/>
          </ac:cxnSpMkLst>
        </pc:cxnChg>
        <pc:cxnChg chg="add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16" creationId="{7EE99C29-BD4B-50C3-35E5-CFFE848A3C55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9" creationId="{D2384979-DF8A-A430-8447-DD50D6B9E800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20" creationId="{B5406FEC-DCA1-9458-6F72-83FAFFB71E8B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21" creationId="{338C4DEA-5EAB-E313-8686-EA3624763EAB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25" creationId="{24007FF6-2E15-A69B-272D-B5555E00FD75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27" creationId="{0D4C1BBD-18E9-0A2A-3656-52EF4D72CE51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30" creationId="{FE482381-9099-AF9B-4123-46D15E76A0F0}"/>
          </ac:cxnSpMkLst>
        </pc:cxnChg>
        <pc:cxnChg chg="add del mod">
          <ac:chgData name="代數白痴 顧" userId="316db6a4f7ef8138" providerId="LiveId" clId="{B3BD0DBE-DA02-48DB-B091-80FE28261F3B}" dt="2024-03-07T06:07:22.212" v="1717" actId="478"/>
          <ac:cxnSpMkLst>
            <pc:docMk/>
            <pc:sldMk cId="2794326291" sldId="398"/>
            <ac:cxnSpMk id="33" creationId="{70A1BF34-05BA-694F-3819-3B78D150B776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34" creationId="{AA9AF1F8-F033-4CDB-5DDD-42917D2FD18A}"/>
          </ac:cxnSpMkLst>
        </pc:cxnChg>
        <pc:cxnChg chg="del mod topLvl">
          <ac:chgData name="代數白痴 顧" userId="316db6a4f7ef8138" providerId="LiveId" clId="{B3BD0DBE-DA02-48DB-B091-80FE28261F3B}" dt="2024-03-07T05:57:56.086" v="890" actId="478"/>
          <ac:cxnSpMkLst>
            <pc:docMk/>
            <pc:sldMk cId="2794326291" sldId="398"/>
            <ac:cxnSpMk id="40" creationId="{9499E9A4-D591-F3D1-3E19-2F1143E1621B}"/>
          </ac:cxnSpMkLst>
        </pc:cxnChg>
        <pc:cxnChg chg="add mod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42" creationId="{BD0C1816-71EB-40AC-288F-924838CE3530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54" creationId="{C85B2D53-5B5A-9AC0-2275-87E619C4DFE5}"/>
          </ac:cxnSpMkLst>
        </pc:cxnChg>
        <pc:cxnChg chg="del mod">
          <ac:chgData name="代數白痴 顧" userId="316db6a4f7ef8138" providerId="LiveId" clId="{B3BD0DBE-DA02-48DB-B091-80FE28261F3B}" dt="2024-03-07T05:52:22.880" v="888" actId="478"/>
          <ac:cxnSpMkLst>
            <pc:docMk/>
            <pc:sldMk cId="2794326291" sldId="398"/>
            <ac:cxnSpMk id="82" creationId="{CF3B7C7E-9D56-D867-879F-06D30D1445D0}"/>
          </ac:cxnSpMkLst>
        </pc:cxnChg>
        <pc:cxnChg chg="del mod">
          <ac:chgData name="代數白痴 顧" userId="316db6a4f7ef8138" providerId="LiveId" clId="{B3BD0DBE-DA02-48DB-B091-80FE28261F3B}" dt="2024-03-07T05:52:22.880" v="888" actId="478"/>
          <ac:cxnSpMkLst>
            <pc:docMk/>
            <pc:sldMk cId="2794326291" sldId="398"/>
            <ac:cxnSpMk id="90" creationId="{4D8FA90F-BC58-A19B-49F6-EF9ED9C777FE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B3BD0DBE-DA02-48DB-B091-80FE28261F3B}" dt="2024-03-07T06:14:36.061" v="1758" actId="164"/>
          <ac:cxnSpMkLst>
            <pc:docMk/>
            <pc:sldMk cId="2794326291" sldId="398"/>
            <ac:cxnSpMk id="109" creationId="{34C46630-24F7-C0AE-BC58-661D9D8F88AF}"/>
          </ac:cxnSpMkLst>
        </pc:cxnChg>
      </pc:sldChg>
      <pc:sldChg chg="delSp modSp add del">
        <pc:chgData name="代數白痴 顧" userId="316db6a4f7ef8138" providerId="LiveId" clId="{B3BD0DBE-DA02-48DB-B091-80FE28261F3B}" dt="2024-03-08T02:38:19.302" v="1843" actId="2696"/>
        <pc:sldMkLst>
          <pc:docMk/>
          <pc:sldMk cId="2816549898" sldId="399"/>
        </pc:sldMkLst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28" creationId="{0A95D2BD-2F88-B371-3587-039D2C5C4F96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5" creationId="{C71191E4-D20E-A558-1FDC-1359EE29E361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6" creationId="{7222630B-4697-D6E8-D7A6-AB340544979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7" creationId="{4CF5CC0D-40B1-3765-817E-491FD1840E7E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8" creationId="{0E7C4A92-6BD1-8082-CCBC-03C0B1953915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49" creationId="{53380052-7565-006A-883F-89827C625968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0" creationId="{EBC7F44A-B4B1-DA51-999B-4FD94C46C619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2" creationId="{8DCF920D-9DCA-1B94-8871-BAEB70F8BA03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5" creationId="{D5B05D17-2DE9-F2F2-FE30-98EE28577C9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6" creationId="{10D7B73B-7AD2-B21A-0732-64275FB4B484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7" creationId="{49EE5A15-ABC3-65DD-6133-E1FD0075BCF8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8" creationId="{B613DC5F-5B36-8D52-4346-F7BB80F37232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59" creationId="{3D354872-A044-BD9B-D7D0-4A901FABA763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60" creationId="{DE9347D0-F51B-BA7E-A397-9F0CB7F61F2D}"/>
          </ac:spMkLst>
        </pc:spChg>
        <pc:spChg chg="mod topLvl">
          <ac:chgData name="代數白痴 顧" userId="316db6a4f7ef8138" providerId="LiveId" clId="{B3BD0DBE-DA02-48DB-B091-80FE28261F3B}" dt="2024-03-07T06:13:24.854" v="1741" actId="165"/>
          <ac:spMkLst>
            <pc:docMk/>
            <pc:sldMk cId="2816549898" sldId="399"/>
            <ac:spMk id="64" creationId="{E8B51597-5331-9925-D92E-A7BDA98023EF}"/>
          </ac:spMkLst>
        </pc:spChg>
        <pc:grpChg chg="del">
          <ac:chgData name="代數白痴 顧" userId="316db6a4f7ef8138" providerId="LiveId" clId="{B3BD0DBE-DA02-48DB-B091-80FE28261F3B}" dt="2024-03-07T06:13:24.854" v="1741" actId="165"/>
          <ac:grpSpMkLst>
            <pc:docMk/>
            <pc:sldMk cId="2816549898" sldId="399"/>
            <ac:grpSpMk id="67" creationId="{B1EFF771-1D86-BA52-C595-E064831C895E}"/>
          </ac:grpSpMkLst>
        </pc:grp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9" creationId="{84A59120-8F59-756B-5690-8E7B1B616D77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1" creationId="{814AA88F-6488-3EE0-4AC3-CC962231DE0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2" creationId="{68B0A69F-FFD0-539A-D3D9-2C14C20C04C3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27" creationId="{DEFCFFB1-7CC6-5E29-CB03-8A9DE9C3E338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30" creationId="{F0E5224B-9E27-EC9B-8824-AAB668B091D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34" creationId="{1C0E48B6-1F61-27D7-B095-277C8F8DF00F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40" creationId="{F0C2B9CF-8CE8-EE52-08C1-1533E4302A28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54" creationId="{B78B37D0-6FB9-7759-5BBD-3DEE56C802C9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7" creationId="{B1518C04-641A-46B6-A20F-278D74696981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8" creationId="{2F75DC9C-7031-3DE1-264C-3F15121A5912}"/>
          </ac:cxnSpMkLst>
        </pc:cxnChg>
        <pc:cxnChg chg="mod topLvl">
          <ac:chgData name="代數白痴 顧" userId="316db6a4f7ef8138" providerId="LiveId" clId="{B3BD0DBE-DA02-48DB-B091-80FE28261F3B}" dt="2024-03-07T06:13:24.854" v="1741" actId="165"/>
          <ac:cxnSpMkLst>
            <pc:docMk/>
            <pc:sldMk cId="2816549898" sldId="399"/>
            <ac:cxnSpMk id="109" creationId="{B63916F8-9620-8213-53CB-5F99F4552F6E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BED1897D-19A2-4679-9E45-A27E4DEB3B50}"/>
    <pc:docChg chg="undo custSel addSld delSld modSld">
      <pc:chgData name="代數白痴 顧" userId="316db6a4f7ef8138" providerId="LiveId" clId="{BED1897D-19A2-4679-9E45-A27E4DEB3B50}" dt="2023-12-11T01:21:00.195" v="1502" actId="2696"/>
      <pc:docMkLst>
        <pc:docMk/>
      </pc:docMkLst>
      <pc:sldChg chg="addSp delSp modSp mod modTransition">
        <pc:chgData name="代數白痴 顧" userId="316db6a4f7ef8138" providerId="LiveId" clId="{BED1897D-19A2-4679-9E45-A27E4DEB3B50}" dt="2023-12-11T01:20:56.347" v="1501" actId="164"/>
        <pc:sldMkLst>
          <pc:docMk/>
          <pc:sldMk cId="2654160764" sldId="397"/>
        </pc:sldMkLst>
        <pc:spChg chg="add mod">
          <ac:chgData name="代數白痴 顧" userId="316db6a4f7ef8138" providerId="LiveId" clId="{BED1897D-19A2-4679-9E45-A27E4DEB3B50}" dt="2023-12-11T00:59:49.182" v="306" actId="571"/>
          <ac:spMkLst>
            <pc:docMk/>
            <pc:sldMk cId="2654160764" sldId="397"/>
            <ac:spMk id="2" creationId="{8A12AA33-2F6C-5894-9647-E02D17086C26}"/>
          </ac:spMkLst>
        </pc:spChg>
        <pc:spChg chg="mod">
          <ac:chgData name="代數白痴 顧" userId="316db6a4f7ef8138" providerId="LiveId" clId="{BED1897D-19A2-4679-9E45-A27E4DEB3B50}" dt="2023-12-11T01:01:08.926" v="342" actId="20577"/>
          <ac:spMkLst>
            <pc:docMk/>
            <pc:sldMk cId="2654160764" sldId="397"/>
            <ac:spMk id="6" creationId="{8D8544B7-409C-959B-0A1B-5A3E31FF14C1}"/>
          </ac:spMkLst>
        </pc:spChg>
        <pc:spChg chg="del">
          <ac:chgData name="代數白痴 顧" userId="316db6a4f7ef8138" providerId="LiveId" clId="{BED1897D-19A2-4679-9E45-A27E4DEB3B50}" dt="2023-12-11T00:57:04.645" v="7" actId="478"/>
          <ac:spMkLst>
            <pc:docMk/>
            <pc:sldMk cId="2654160764" sldId="397"/>
            <ac:spMk id="8" creationId="{71799C7C-3422-9A46-B2C6-2D6584B6C81D}"/>
          </ac:spMkLst>
        </pc:spChg>
        <pc:spChg chg="add mod">
          <ac:chgData name="代數白痴 顧" userId="316db6a4f7ef8138" providerId="LiveId" clId="{BED1897D-19A2-4679-9E45-A27E4DEB3B50}" dt="2023-12-11T01:04:53.841" v="908" actId="692"/>
          <ac:spMkLst>
            <pc:docMk/>
            <pc:sldMk cId="2654160764" sldId="397"/>
            <ac:spMk id="17" creationId="{6AA23277-3542-8774-314E-290026B8354B}"/>
          </ac:spMkLst>
        </pc:spChg>
        <pc:spChg chg="mod">
          <ac:chgData name="代數白痴 顧" userId="316db6a4f7ef8138" providerId="LiveId" clId="{BED1897D-19A2-4679-9E45-A27E4DEB3B50}" dt="2023-12-11T00:57:28.615" v="43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29" creationId="{08236550-0372-D4A8-5FDF-5E2252FC8C96}"/>
          </ac:spMkLst>
        </pc:spChg>
        <pc:spChg chg="mod">
          <ac:chgData name="代數白痴 顧" userId="316db6a4f7ef8138" providerId="LiveId" clId="{BED1897D-19A2-4679-9E45-A27E4DEB3B50}" dt="2023-12-11T01:05:28.596" v="915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1" creationId="{466D78C6-FBF2-43DB-D75C-542FE70C4E24}"/>
          </ac:spMkLst>
        </pc:spChg>
        <pc:spChg chg="del mod topLvl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0" creationId="{506F6651-5414-85AA-B384-54EBAA5C4D83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1" creationId="{40B3EAA5-B0CB-2E0C-254E-B46F41E2B0B2}"/>
          </ac:spMkLst>
        </pc:spChg>
        <pc:spChg chg="del mod topLvl">
          <ac:chgData name="代數白痴 顧" userId="316db6a4f7ef8138" providerId="LiveId" clId="{BED1897D-19A2-4679-9E45-A27E4DEB3B50}" dt="2023-12-11T01:06:18.487" v="928" actId="478"/>
          <ac:spMkLst>
            <pc:docMk/>
            <pc:sldMk cId="2654160764" sldId="397"/>
            <ac:spMk id="42" creationId="{921BAE89-257C-B3F6-3A00-BD9FCA3DFBF9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66" creationId="{602DD29A-1B4C-490D-09B9-0FF469EA0092}"/>
          </ac:spMkLst>
        </pc:spChg>
        <pc:spChg chg="add del mod">
          <ac:chgData name="代數白痴 顧" userId="316db6a4f7ef8138" providerId="LiveId" clId="{BED1897D-19A2-4679-9E45-A27E4DEB3B50}" dt="2023-12-11T01:20:48" v="1500" actId="478"/>
          <ac:spMkLst>
            <pc:docMk/>
            <pc:sldMk cId="2654160764" sldId="397"/>
            <ac:spMk id="78" creationId="{3DCC864D-35C8-22AF-7732-24CBE4C18485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79" creationId="{79CB5364-32D9-729C-1CB8-1A6B865BC6E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0" creationId="{6219DA3B-C6B4-FC40-4981-07C35642DC4A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1" creationId="{E1F805C2-B4CB-5AED-1C63-CAF1C293E8D0}"/>
          </ac:spMkLst>
        </pc:spChg>
        <pc:spChg chg="add mod">
          <ac:chgData name="代數白痴 顧" userId="316db6a4f7ef8138" providerId="LiveId" clId="{BED1897D-19A2-4679-9E45-A27E4DEB3B50}" dt="2023-12-11T01:20:56.347" v="1501" actId="164"/>
          <ac:spMkLst>
            <pc:docMk/>
            <pc:sldMk cId="2654160764" sldId="397"/>
            <ac:spMk id="82" creationId="{456E5D4F-6793-97AF-0C4C-04BA204843A7}"/>
          </ac:spMkLst>
        </pc:spChg>
        <pc:spChg chg="mod">
          <ac:chgData name="代數白痴 顧" userId="316db6a4f7ef8138" providerId="LiveId" clId="{BED1897D-19A2-4679-9E45-A27E4DEB3B50}" dt="2023-12-11T01:05:04.252" v="909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BED1897D-19A2-4679-9E45-A27E4DEB3B50}" dt="2023-12-11T01:05:07.260" v="91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BED1897D-19A2-4679-9E45-A27E4DEB3B50}" dt="2023-12-11T01:05:09.924" v="911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BED1897D-19A2-4679-9E45-A27E4DEB3B50}" dt="2023-12-11T01:05:14.324" v="912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BED1897D-19A2-4679-9E45-A27E4DEB3B50}" dt="2023-12-11T01:05:56.308" v="92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BED1897D-19A2-4679-9E45-A27E4DEB3B50}" dt="2023-12-11T01:05:59.645" v="921" actId="1076"/>
          <ac:spMkLst>
            <pc:docMk/>
            <pc:sldMk cId="2654160764" sldId="397"/>
            <ac:spMk id="100" creationId="{91177348-F30B-93F2-D204-128C2BF4D6B6}"/>
          </ac:spMkLst>
        </pc:spChg>
        <pc:grpChg chg="del">
          <ac:chgData name="代數白痴 顧" userId="316db6a4f7ef8138" providerId="LiveId" clId="{BED1897D-19A2-4679-9E45-A27E4DEB3B50}" dt="2023-12-11T01:06:08.322" v="923" actId="165"/>
          <ac:grpSpMkLst>
            <pc:docMk/>
            <pc:sldMk cId="2654160764" sldId="397"/>
            <ac:grpSpMk id="46" creationId="{34A6DB27-309D-9C5A-7F69-19EEA5814747}"/>
          </ac:grpSpMkLst>
        </pc:grpChg>
        <pc:grpChg chg="add mod">
          <ac:chgData name="代數白痴 顧" userId="316db6a4f7ef8138" providerId="LiveId" clId="{BED1897D-19A2-4679-9E45-A27E4DEB3B50}" dt="2023-12-11T01:20:56.347" v="1501" actId="164"/>
          <ac:grpSpMkLst>
            <pc:docMk/>
            <pc:sldMk cId="2654160764" sldId="397"/>
            <ac:grpSpMk id="83" creationId="{948310BF-A3E0-1AC1-1C23-361861CB66BE}"/>
          </ac:grpSpMkLst>
        </pc:grpChg>
        <pc:picChg chg="add del mod">
          <ac:chgData name="代數白痴 顧" userId="316db6a4f7ef8138" providerId="LiveId" clId="{BED1897D-19A2-4679-9E45-A27E4DEB3B50}" dt="2023-12-11T01:06:01.772" v="922" actId="478"/>
          <ac:picMkLst>
            <pc:docMk/>
            <pc:sldMk cId="2654160764" sldId="397"/>
            <ac:picMk id="14" creationId="{52C0F6A6-9C6D-5B75-E640-8CFDECD88D1B}"/>
          </ac:picMkLst>
        </pc:picChg>
        <pc:picChg chg="add del mod">
          <ac:chgData name="代數白痴 顧" userId="316db6a4f7ef8138" providerId="LiveId" clId="{BED1897D-19A2-4679-9E45-A27E4DEB3B50}" dt="2023-12-11T01:20:44.816" v="1499" actId="478"/>
          <ac:picMkLst>
            <pc:docMk/>
            <pc:sldMk cId="2654160764" sldId="397"/>
            <ac:picMk id="57" creationId="{38037B9D-17A9-BF58-B6D8-1C0288C0E56E}"/>
          </ac:picMkLst>
        </pc:picChg>
        <pc:inkChg chg="add del">
          <ac:chgData name="代數白痴 顧" userId="316db6a4f7ef8138" providerId="LiveId" clId="{BED1897D-19A2-4679-9E45-A27E4DEB3B50}" dt="2023-12-11T01:14:16.178" v="1104" actId="478"/>
          <ac:inkMkLst>
            <pc:docMk/>
            <pc:sldMk cId="2654160764" sldId="397"/>
            <ac:inkMk id="58" creationId="{9117102A-D606-E829-2B2A-E4CE910FDAE3}"/>
          </ac:inkMkLst>
        </pc:inkChg>
        <pc:cxnChg chg="add mod">
          <ac:chgData name="代數白痴 顧" userId="316db6a4f7ef8138" providerId="LiveId" clId="{BED1897D-19A2-4679-9E45-A27E4DEB3B50}" dt="2023-12-11T00:59:49.182" v="306" actId="571"/>
          <ac:cxnSpMkLst>
            <pc:docMk/>
            <pc:sldMk cId="2654160764" sldId="397"/>
            <ac:cxnSpMk id="3" creationId="{ACC67365-FD4F-DF8D-C8FF-A7F9D424E4AD}"/>
          </ac:cxnSpMkLst>
        </pc:cxnChg>
        <pc:cxnChg chg="add mod">
          <ac:chgData name="代數白痴 顧" userId="316db6a4f7ef8138" providerId="LiveId" clId="{BED1897D-19A2-4679-9E45-A27E4DEB3B50}" dt="2023-12-11T01:01:48.671" v="629" actId="1037"/>
          <ac:cxnSpMkLst>
            <pc:docMk/>
            <pc:sldMk cId="2654160764" sldId="397"/>
            <ac:cxnSpMk id="4" creationId="{A3A8034B-4785-EAEA-EA66-C0BACD0E75C3}"/>
          </ac:cxnSpMkLst>
        </pc:cxnChg>
        <pc:cxnChg chg="add mod">
          <ac:chgData name="代數白痴 顧" userId="316db6a4f7ef8138" providerId="LiveId" clId="{BED1897D-19A2-4679-9E45-A27E4DEB3B50}" dt="2023-12-11T01:01:57.106" v="694" actId="1037"/>
          <ac:cxnSpMkLst>
            <pc:docMk/>
            <pc:sldMk cId="2654160764" sldId="397"/>
            <ac:cxnSpMk id="5" creationId="{43D75110-50A2-3167-2932-8F66EA5013CB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BED1897D-19A2-4679-9E45-A27E4DEB3B50}" dt="2023-12-11T01:02:13.550" v="770" actId="1038"/>
          <ac:cxnSpMkLst>
            <pc:docMk/>
            <pc:sldMk cId="2654160764" sldId="397"/>
            <ac:cxnSpMk id="9" creationId="{0A2D2D9C-B5F4-E0C1-0CFA-F55E4EDABF41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BED1897D-19A2-4679-9E45-A27E4DEB3B50}" dt="2023-12-11T01:02:40.999" v="889" actId="1037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BED1897D-19A2-4679-9E45-A27E4DEB3B50}" dt="2023-12-11T01:01:21.772" v="375" actId="1035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BED1897D-19A2-4679-9E45-A27E4DEB3B50}" dt="2023-12-11T01:01:30.018" v="433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BED1897D-19A2-4679-9E45-A27E4DEB3B50}" dt="2023-12-11T01:01:41.673" v="559" actId="1037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BED1897D-19A2-4679-9E45-A27E4DEB3B50}" dt="2023-12-11T01:05:43.428" v="918" actId="14100"/>
          <ac:cxnSpMkLst>
            <pc:docMk/>
            <pc:sldMk cId="2654160764" sldId="397"/>
            <ac:cxnSpMk id="24" creationId="{CCDB4FB1-0227-1C99-9C06-79861734029F}"/>
          </ac:cxnSpMkLst>
        </pc:cxnChg>
        <pc:cxnChg chg="add mod">
          <ac:chgData name="代數白痴 顧" userId="316db6a4f7ef8138" providerId="LiveId" clId="{BED1897D-19A2-4679-9E45-A27E4DEB3B50}" dt="2023-12-11T01:04:44.220" v="906" actId="14100"/>
          <ac:cxnSpMkLst>
            <pc:docMk/>
            <pc:sldMk cId="2654160764" sldId="397"/>
            <ac:cxnSpMk id="26" creationId="{3A447579-FE2A-B0D5-520F-C81CA5AAB8CD}"/>
          </ac:cxnSpMkLst>
        </pc:cxnChg>
        <pc:cxnChg chg="del">
          <ac:chgData name="代數白痴 顧" userId="316db6a4f7ef8138" providerId="LiveId" clId="{BED1897D-19A2-4679-9E45-A27E4DEB3B50}" dt="2023-12-11T00:57:04.645" v="7" actId="478"/>
          <ac:cxnSpMkLst>
            <pc:docMk/>
            <pc:sldMk cId="2654160764" sldId="397"/>
            <ac:cxnSpMk id="27" creationId="{4BFF78C3-4B56-6276-5414-A8D60A207B0D}"/>
          </ac:cxnSpMkLst>
        </pc:cxnChg>
        <pc:cxnChg chg="add mod">
          <ac:chgData name="代數白痴 顧" userId="316db6a4f7ef8138" providerId="LiveId" clId="{BED1897D-19A2-4679-9E45-A27E4DEB3B50}" dt="2023-12-11T01:05:46.420" v="919" actId="14100"/>
          <ac:cxnSpMkLst>
            <pc:docMk/>
            <pc:sldMk cId="2654160764" sldId="397"/>
            <ac:cxnSpMk id="36" creationId="{E830ECAB-08B1-C1C8-044D-D27C63ADFD63}"/>
          </ac:cxnSpMkLst>
        </pc:cxnChg>
        <pc:cxnChg chg="add mod">
          <ac:chgData name="代數白痴 顧" userId="316db6a4f7ef8138" providerId="LiveId" clId="{BED1897D-19A2-4679-9E45-A27E4DEB3B50}" dt="2023-12-11T01:05:25.516" v="914" actId="14100"/>
          <ac:cxnSpMkLst>
            <pc:docMk/>
            <pc:sldMk cId="2654160764" sldId="397"/>
            <ac:cxnSpMk id="37" creationId="{0995D432-AE03-7158-A268-0AB0538A9081}"/>
          </ac:cxnSpMkLst>
        </pc:cxnChg>
        <pc:cxnChg chg="del mod topLvl">
          <ac:chgData name="代數白痴 顧" userId="316db6a4f7ef8138" providerId="LiveId" clId="{BED1897D-19A2-4679-9E45-A27E4DEB3B50}" dt="2023-12-11T01:06:18.487" v="928" actId="478"/>
          <ac:cxnSpMkLst>
            <pc:docMk/>
            <pc:sldMk cId="2654160764" sldId="397"/>
            <ac:cxnSpMk id="45" creationId="{5DF11FEB-1047-69B3-22C5-FC915FAA798B}"/>
          </ac:cxnSpMkLst>
        </pc:cxnChg>
        <pc:cxnChg chg="mod topLvl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0" creationId="{43D75754-BC7C-EEEB-B4E9-EDFF45FEC00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1" creationId="{7A5ECC4A-3F5B-5B74-A12A-8EF2E505415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2" creationId="{BC6B2046-F1C2-44E8-68E6-F94C6C9F78B9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3" creationId="{28E263DE-2393-594D-83DE-B80033BB94C4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4" creationId="{DA7DEB60-4C22-B6AD-AF04-0178410BD933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8" creationId="{8D76158E-BB50-058F-9749-C50F6E1CFD6B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69" creationId="{96741941-65B1-C8B5-64C0-59B98E6A8582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3" creationId="{04926D8F-528B-8D77-AD88-945B5195DE7A}"/>
          </ac:cxnSpMkLst>
        </pc:cxnChg>
        <pc:cxnChg chg="add mod">
          <ac:chgData name="代數白痴 顧" userId="316db6a4f7ef8138" providerId="LiveId" clId="{BED1897D-19A2-4679-9E45-A27E4DEB3B50}" dt="2023-12-11T01:20:56.347" v="1501" actId="164"/>
          <ac:cxnSpMkLst>
            <pc:docMk/>
            <pc:sldMk cId="2654160764" sldId="397"/>
            <ac:cxnSpMk id="74" creationId="{EC664A48-7F95-D955-6A43-75E7081AC2B7}"/>
          </ac:cxnSpMkLst>
        </pc:cxnChg>
      </pc:sldChg>
      <pc:sldChg chg="add del">
        <pc:chgData name="代數白痴 顧" userId="316db6a4f7ef8138" providerId="LiveId" clId="{BED1897D-19A2-4679-9E45-A27E4DEB3B50}" dt="2023-12-11T01:21:00.195" v="1502" actId="2696"/>
        <pc:sldMkLst>
          <pc:docMk/>
          <pc:sldMk cId="1452179342" sldId="398"/>
        </pc:sldMkLst>
      </pc:sldChg>
    </pc:docChg>
  </pc:docChgLst>
  <pc:docChgLst>
    <pc:chgData name="代數白痴 顧" userId="316db6a4f7ef8138" providerId="LiveId" clId="{850C2E16-E4FE-464E-B966-CB4D444ECC24}"/>
    <pc:docChg chg="custSel modSld sldOrd">
      <pc:chgData name="代數白痴 顧" userId="316db6a4f7ef8138" providerId="LiveId" clId="{850C2E16-E4FE-464E-B966-CB4D444ECC24}" dt="2024-03-13T15:34:14.841" v="660" actId="20577"/>
      <pc:docMkLst>
        <pc:docMk/>
      </pc:docMkLst>
      <pc:sldChg chg="modSp mod ord">
        <pc:chgData name="代數白痴 顧" userId="316db6a4f7ef8138" providerId="LiveId" clId="{850C2E16-E4FE-464E-B966-CB4D444ECC24}" dt="2024-03-13T15:25:43.973" v="431"/>
        <pc:sldMkLst>
          <pc:docMk/>
          <pc:sldMk cId="2794326291" sldId="398"/>
        </pc:sldMkLst>
        <pc:picChg chg="mod">
          <ac:chgData name="代數白痴 顧" userId="316db6a4f7ef8138" providerId="LiveId" clId="{850C2E16-E4FE-464E-B966-CB4D444ECC24}" dt="2024-03-13T15:16:54.798" v="0" actId="1076"/>
          <ac:picMkLst>
            <pc:docMk/>
            <pc:sldMk cId="2794326291" sldId="398"/>
            <ac:picMk id="5" creationId="{C4FF9D4D-6933-FEB2-317B-8152AA0BFCAD}"/>
          </ac:picMkLst>
        </pc:picChg>
      </pc:sldChg>
      <pc:sldChg chg="delSp modSp mod">
        <pc:chgData name="代數白痴 顧" userId="316db6a4f7ef8138" providerId="LiveId" clId="{850C2E16-E4FE-464E-B966-CB4D444ECC24}" dt="2024-03-13T15:34:14.841" v="660" actId="20577"/>
        <pc:sldMkLst>
          <pc:docMk/>
          <pc:sldMk cId="3174299720" sldId="399"/>
        </pc:sldMkLst>
        <pc:spChg chg="mod">
          <ac:chgData name="代數白痴 顧" userId="316db6a4f7ef8138" providerId="LiveId" clId="{850C2E16-E4FE-464E-B966-CB4D444ECC24}" dt="2024-03-13T15:20:51.698" v="425" actId="20577"/>
          <ac:spMkLst>
            <pc:docMk/>
            <pc:sldMk cId="3174299720" sldId="399"/>
            <ac:spMk id="6" creationId="{CEEB7751-993F-9058-CC83-7E99352B29AD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6" creationId="{2130F8BB-A07A-6C9D-654B-D9EC58896D64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7" creationId="{E1175831-59A8-DC76-463C-1FD0B9C16AFF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18" creationId="{C9CF139F-0711-1421-E4B2-1B299B3C1C78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0" creationId="{5FC3F09B-B464-0099-3299-489D79FCE3EE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1" creationId="{9AA532CC-20D0-46AE-7EDE-4CA5C3CF5D29}"/>
          </ac:spMkLst>
        </pc:spChg>
        <pc:spChg chg="mod">
          <ac:chgData name="代數白痴 顧" userId="316db6a4f7ef8138" providerId="LiveId" clId="{850C2E16-E4FE-464E-B966-CB4D444ECC24}" dt="2024-03-13T15:34:14.841" v="660" actId="20577"/>
          <ac:spMkLst>
            <pc:docMk/>
            <pc:sldMk cId="3174299720" sldId="399"/>
            <ac:spMk id="23" creationId="{3851CD1E-8037-4C3B-D89A-8BB0433A7809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4" creationId="{1739CD10-027E-C518-E8A1-AE631F963D21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5" creationId="{50034D18-845F-931F-0599-02274530ACB5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6" creationId="{3B4BABF0-B319-6E3A-4785-A2479862FF32}"/>
          </ac:spMkLst>
        </pc:spChg>
        <pc:spChg chg="del">
          <ac:chgData name="代數白痴 顧" userId="316db6a4f7ef8138" providerId="LiveId" clId="{850C2E16-E4FE-464E-B966-CB4D444ECC24}" dt="2024-03-13T15:17:01.138" v="1" actId="478"/>
          <ac:spMkLst>
            <pc:docMk/>
            <pc:sldMk cId="3174299720" sldId="399"/>
            <ac:spMk id="27" creationId="{0DD5AF0C-E514-A8C1-FE50-9FE806D143AF}"/>
          </ac:spMkLst>
        </pc:spChg>
        <pc:spChg chg="mod topLvl">
          <ac:chgData name="代數白痴 顧" userId="316db6a4f7ef8138" providerId="LiveId" clId="{850C2E16-E4FE-464E-B966-CB4D444ECC24}" dt="2024-03-13T15:32:33.863" v="605" actId="20577"/>
          <ac:spMkLst>
            <pc:docMk/>
            <pc:sldMk cId="3174299720" sldId="399"/>
            <ac:spMk id="28" creationId="{DD0456EB-916B-B09D-EE0B-4400A60A7710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44" creationId="{D73DD402-9BA1-5CE3-67AC-BE1880B2B4D6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1" creationId="{EE23F2B8-8A87-6EE7-B749-5E5CCD0E8C1E}"/>
          </ac:spMkLst>
        </pc:spChg>
        <pc:spChg chg="mod topLvl">
          <ac:chgData name="代數白痴 顧" userId="316db6a4f7ef8138" providerId="LiveId" clId="{850C2E16-E4FE-464E-B966-CB4D444ECC24}" dt="2024-03-13T15:32:23.329" v="593" actId="113"/>
          <ac:spMkLst>
            <pc:docMk/>
            <pc:sldMk cId="3174299720" sldId="399"/>
            <ac:spMk id="52" creationId="{AA1D6992-C3F4-8400-1B34-6E1E0CD1D94F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3" creationId="{F69E60B5-D9CC-F99D-8B94-2477D3FE6810}"/>
          </ac:spMkLst>
        </pc:spChg>
        <pc:spChg chg="mod topLvl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5" creationId="{AFD9F53A-8D21-1D2F-8D1E-F745BAED4930}"/>
          </ac:spMkLst>
        </pc:spChg>
        <pc:spChg chg="mod topLvl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56" creationId="{980E1D83-634D-D3F7-AC8D-A5CC10E617AA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61" creationId="{5E97D094-D0E0-E820-97E9-53046AE70BFA}"/>
          </ac:spMkLst>
        </pc:spChg>
        <pc:spChg chg="mod">
          <ac:chgData name="代數白痴 顧" userId="316db6a4f7ef8138" providerId="LiveId" clId="{850C2E16-E4FE-464E-B966-CB4D444ECC24}" dt="2024-03-13T15:21:01.987" v="426" actId="165"/>
          <ac:spMkLst>
            <pc:docMk/>
            <pc:sldMk cId="3174299720" sldId="399"/>
            <ac:spMk id="62" creationId="{73E708A2-553F-9AAF-E892-220AA0557F70}"/>
          </ac:spMkLst>
        </pc:spChg>
        <pc:grpChg chg="del mod topLvl">
          <ac:chgData name="代數白痴 顧" userId="316db6a4f7ef8138" providerId="LiveId" clId="{850C2E16-E4FE-464E-B966-CB4D444ECC24}" dt="2024-03-13T15:21:05.179" v="427" actId="478"/>
          <ac:grpSpMkLst>
            <pc:docMk/>
            <pc:sldMk cId="3174299720" sldId="399"/>
            <ac:grpSpMk id="31" creationId="{2B2607C2-BEE3-04C4-9AE8-8069B3B6DE35}"/>
          </ac:grpSpMkLst>
        </pc:grpChg>
        <pc:grpChg chg="del">
          <ac:chgData name="代數白痴 顧" userId="316db6a4f7ef8138" providerId="LiveId" clId="{850C2E16-E4FE-464E-B966-CB4D444ECC24}" dt="2024-03-13T15:21:01.987" v="426" actId="165"/>
          <ac:grpSpMkLst>
            <pc:docMk/>
            <pc:sldMk cId="3174299720" sldId="399"/>
            <ac:grpSpMk id="35" creationId="{B20B0CB1-4E77-7371-0814-8F3D976734F1}"/>
          </ac:grpSpMkLst>
        </pc:grpChg>
        <pc:picChg chg="mod">
          <ac:chgData name="代數白痴 顧" userId="316db6a4f7ef8138" providerId="LiveId" clId="{850C2E16-E4FE-464E-B966-CB4D444ECC24}" dt="2024-03-13T15:21:01.987" v="426" actId="165"/>
          <ac:picMkLst>
            <pc:docMk/>
            <pc:sldMk cId="3174299720" sldId="399"/>
            <ac:picMk id="30" creationId="{55FC8BB4-DB0D-BBCA-8F6F-5022C1D5B24F}"/>
          </ac:picMkLst>
        </pc:pic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3" creationId="{9676DABF-5DED-BDF4-3D43-482D5D413517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4" creationId="{04A15181-3794-594B-950C-ED8C8BC47273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7" creationId="{62BAFDD5-B072-8D71-785D-76F659510C47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9" creationId="{F4A1F73F-BE58-F262-BD2B-CEA6A92FFFD5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0" creationId="{DCBCF2DA-C1F6-BEE4-C284-8FBDD75A62A2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1" creationId="{2A4BDCBD-7AD9-FDBA-1408-DA495B67E5BB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2" creationId="{6068FA5D-89E3-3243-5041-FAADB04B31E1}"/>
          </ac:cxnSpMkLst>
        </pc:cxnChg>
        <pc:cxnChg chg="del">
          <ac:chgData name="代數白痴 顧" userId="316db6a4f7ef8138" providerId="LiveId" clId="{850C2E16-E4FE-464E-B966-CB4D444ECC24}" dt="2024-03-13T15:17:04.174" v="2" actId="478"/>
          <ac:cxnSpMkLst>
            <pc:docMk/>
            <pc:sldMk cId="3174299720" sldId="399"/>
            <ac:cxnSpMk id="13" creationId="{FD150363-DFE0-A24A-48DF-666F16D58BF5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9" creationId="{D2384979-DF8A-A430-8447-DD50D6B9E800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22" creationId="{789861D0-1A0A-7D73-1EAF-E72F0FB1925F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2" creationId="{E9CC8729-0FA3-52AC-3710-08AC5BE675A1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3" creationId="{1AA7A9D7-187B-73C8-7A6F-437A23A4C9F6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34" creationId="{A5E3C427-987A-83E1-47A3-E8AA91CFB2C6}"/>
          </ac:cxnSpMkLst>
        </pc:cxnChg>
        <pc:cxnChg chg="mod topLvl">
          <ac:chgData name="代數白痴 顧" userId="316db6a4f7ef8138" providerId="LiveId" clId="{850C2E16-E4FE-464E-B966-CB4D444ECC24}" dt="2024-03-13T15:21:01.987" v="426" actId="165"/>
          <ac:cxnSpMkLst>
            <pc:docMk/>
            <pc:sldMk cId="3174299720" sldId="399"/>
            <ac:cxnSpMk id="54" creationId="{C85B2D53-5B5A-9AC0-2275-87E619C4DFE5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7" creationId="{0E36911D-B595-F5D5-A60C-83907D97EF60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8" creationId="{20A807E9-2A72-42D7-E166-2D60237E406A}"/>
          </ac:cxnSpMkLst>
        </pc:cxnChg>
        <pc:cxnChg chg="del mod topLvl">
          <ac:chgData name="代數白痴 顧" userId="316db6a4f7ef8138" providerId="LiveId" clId="{850C2E16-E4FE-464E-B966-CB4D444ECC24}" dt="2024-03-13T15:21:08.514" v="428" actId="478"/>
          <ac:cxnSpMkLst>
            <pc:docMk/>
            <pc:sldMk cId="3174299720" sldId="399"/>
            <ac:cxnSpMk id="109" creationId="{34C46630-24F7-C0AE-BC58-661D9D8F88AF}"/>
          </ac:cxnSpMkLst>
        </pc:cxn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32B31FEA-33FE-42D1-915B-EFD5D5BB0AE9}"/>
    <pc:docChg chg="custSel addSld delSld modSld">
      <pc:chgData name="代數白痴 顧" userId="316db6a4f7ef8138" providerId="LiveId" clId="{32B31FEA-33FE-42D1-915B-EFD5D5BB0AE9}" dt="2023-12-11T00:08:05.119" v="1361" actId="20577"/>
      <pc:docMkLst>
        <pc:docMk/>
      </pc:docMkLst>
      <pc:sldChg chg="addSp delSp modSp mod modTransition">
        <pc:chgData name="代數白痴 顧" userId="316db6a4f7ef8138" providerId="LiveId" clId="{32B31FEA-33FE-42D1-915B-EFD5D5BB0AE9}" dt="2023-12-11T00:08:05.119" v="1361" actId="20577"/>
        <pc:sldMkLst>
          <pc:docMk/>
          <pc:sldMk cId="2654160764" sldId="397"/>
        </pc:sldMkLst>
        <pc:spChg chg="mod">
          <ac:chgData name="代數白痴 顧" userId="316db6a4f7ef8138" providerId="LiveId" clId="{32B31FEA-33FE-42D1-915B-EFD5D5BB0AE9}" dt="2023-12-10T23:54:23.581" v="548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32B31FEA-33FE-42D1-915B-EFD5D5BB0AE9}" dt="2023-12-10T23:55:14.997" v="564" actId="478"/>
          <ac:spMkLst>
            <pc:docMk/>
            <pc:sldMk cId="2654160764" sldId="397"/>
            <ac:spMk id="7" creationId="{AA03E7F3-99F2-21C6-7CB0-9B4476B402F2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8" creationId="{71799C7C-3422-9A46-B2C6-2D6584B6C81D}"/>
          </ac:spMkLst>
        </pc:spChg>
        <pc:spChg chg="del">
          <ac:chgData name="代數白痴 顧" userId="316db6a4f7ef8138" providerId="LiveId" clId="{32B31FEA-33FE-42D1-915B-EFD5D5BB0AE9}" dt="2023-12-10T23:50:47.635" v="7" actId="478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32B31FEA-33FE-42D1-915B-EFD5D5BB0AE9}" dt="2023-12-11T00:08:05.119" v="136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29" creationId="{08236550-0372-D4A8-5FDF-5E2252FC8C96}"/>
          </ac:spMkLst>
        </pc:spChg>
        <pc:spChg chg="add 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30" creationId="{33FB050E-5BB1-CEAF-93CD-9BC54960FFF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33" creationId="{E4EF2892-2AB2-784F-C690-343A15D93462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36" creationId="{D5355F57-920A-D97D-25C4-BE066D89ED50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0" creationId="{506F6651-5414-85AA-B384-54EBAA5C4D83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1" creationId="{40B3EAA5-B0CB-2E0C-254E-B46F41E2B0B2}"/>
          </ac:spMkLst>
        </pc:spChg>
        <pc:spChg chg="add mod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42" creationId="{921BAE89-257C-B3F6-3A00-BD9FCA3DFBF9}"/>
          </ac:spMkLst>
        </pc:spChg>
        <pc:spChg chg="del mod topLvl">
          <ac:chgData name="代數白痴 顧" userId="316db6a4f7ef8138" providerId="LiveId" clId="{32B31FEA-33FE-42D1-915B-EFD5D5BB0AE9}" dt="2023-12-10T23:57:55.033" v="599" actId="478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32B31FEA-33FE-42D1-915B-EFD5D5BB0AE9}" dt="2023-12-11T00:07:15.457" v="1323" actId="164"/>
          <ac:spMkLst>
            <pc:docMk/>
            <pc:sldMk cId="2654160764" sldId="397"/>
            <ac:spMk id="56" creationId="{6CFE313B-2D15-F6CC-954B-4D4E67A79E8C}"/>
          </ac:spMkLst>
        </pc:spChg>
        <pc:spChg chg="del mod topLvl">
          <ac:chgData name="代數白痴 顧" userId="316db6a4f7ef8138" providerId="LiveId" clId="{32B31FEA-33FE-42D1-915B-EFD5D5BB0AE9}" dt="2023-12-11T00:07:07.664" v="1322" actId="478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32B31FEA-33FE-42D1-915B-EFD5D5BB0AE9}" dt="2023-12-10T23:57:27.774" v="590" actId="1076"/>
          <ac:spMkLst>
            <pc:docMk/>
            <pc:sldMk cId="2654160764" sldId="397"/>
            <ac:spMk id="100" creationId="{91177348-F30B-93F2-D204-128C2BF4D6B6}"/>
          </ac:spMkLst>
        </pc:spChg>
        <pc:grpChg chg="add mod">
          <ac:chgData name="代數白痴 顧" userId="316db6a4f7ef8138" providerId="LiveId" clId="{32B31FEA-33FE-42D1-915B-EFD5D5BB0AE9}" dt="2023-12-11T00:07:15.457" v="1323" actId="164"/>
          <ac:grpSpMkLst>
            <pc:docMk/>
            <pc:sldMk cId="2654160764" sldId="397"/>
            <ac:grpSpMk id="46" creationId="{34A6DB27-309D-9C5A-7F69-19EEA5814747}"/>
          </ac:grpSpMkLst>
        </pc:grpChg>
        <pc:grpChg chg="del">
          <ac:chgData name="代數白痴 顧" userId="316db6a4f7ef8138" providerId="LiveId" clId="{32B31FEA-33FE-42D1-915B-EFD5D5BB0AE9}" dt="2023-12-10T23:57:36.983" v="591" actId="165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32B31FEA-33FE-42D1-915B-EFD5D5BB0AE9}" dt="2023-12-10T23:57:17.598" v="589" actId="478"/>
          <ac:picMkLst>
            <pc:docMk/>
            <pc:sldMk cId="2654160764" sldId="397"/>
            <ac:picMk id="5" creationId="{E86AEB6B-59F4-DC77-3CEB-FC68C1E30BC8}"/>
          </ac:picMkLst>
        </pc:picChg>
        <pc:picChg chg="add del mod">
          <ac:chgData name="代數白痴 顧" userId="316db6a4f7ef8138" providerId="LiveId" clId="{32B31FEA-33FE-42D1-915B-EFD5D5BB0AE9}" dt="2023-12-11T00:07:00.596" v="1320" actId="478"/>
          <ac:picMkLst>
            <pc:docMk/>
            <pc:sldMk cId="2654160764" sldId="397"/>
            <ac:picMk id="37" creationId="{B94490C8-1824-10C4-7D8C-0022FC88D281}"/>
          </ac:picMkLst>
        </pc:picChg>
        <pc:inkChg chg="add del">
          <ac:chgData name="代數白痴 顧" userId="316db6a4f7ef8138" providerId="LiveId" clId="{32B31FEA-33FE-42D1-915B-EFD5D5BB0AE9}" dt="2023-12-11T00:03:52.914" v="1266" actId="478"/>
          <ac:inkMkLst>
            <pc:docMk/>
            <pc:sldMk cId="2654160764" sldId="397"/>
            <ac:inkMk id="39" creationId="{70178918-A780-6D78-B8A5-722A2E9EE721}"/>
          </ac:inkMkLst>
        </pc:ink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3" creationId="{D7DBD38D-C676-9EB8-ABFD-E9F546F27B2F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4" creationId="{9AB6AEDE-A57F-A8EB-BD26-92857D684E0A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0" creationId="{4B77675E-0000-AB44-0AD3-311510DDB0A0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32B31FEA-33FE-42D1-915B-EFD5D5BB0AE9}" dt="2023-12-10T23:54:11.301" v="545" actId="1036"/>
          <ac:cxnSpMkLst>
            <pc:docMk/>
            <pc:sldMk cId="2654160764" sldId="397"/>
            <ac:cxnSpMk id="13" creationId="{E981D0EF-7604-B2D3-13A6-3765C2A97879}"/>
          </ac:cxnSpMkLst>
        </pc:cxnChg>
        <pc:cxnChg chg="mod">
          <ac:chgData name="代數白痴 顧" userId="316db6a4f7ef8138" providerId="LiveId" clId="{32B31FEA-33FE-42D1-915B-EFD5D5BB0AE9}" dt="2023-12-10T23:53:36.124" v="300" actId="1038"/>
          <ac:cxnSpMkLst>
            <pc:docMk/>
            <pc:sldMk cId="2654160764" sldId="397"/>
            <ac:cxnSpMk id="15" creationId="{9DD57486-D7A4-B5AE-1D60-6BB8F2697395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16" creationId="{363848EC-C11D-FDBD-57FE-E064E7F89508}"/>
          </ac:cxnSpMkLst>
        </pc:cxnChg>
        <pc:cxnChg chg="mod">
          <ac:chgData name="代數白痴 顧" userId="316db6a4f7ef8138" providerId="LiveId" clId="{32B31FEA-33FE-42D1-915B-EFD5D5BB0AE9}" dt="2023-12-10T23:53:46.530" v="371" actId="1037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32B31FEA-33FE-42D1-915B-EFD5D5BB0AE9}" dt="2023-12-10T23:53:54.126" v="435" actId="1038"/>
          <ac:cxnSpMkLst>
            <pc:docMk/>
            <pc:sldMk cId="2654160764" sldId="397"/>
            <ac:cxnSpMk id="20" creationId="{069535CC-484B-99B6-16F8-25555DA49187}"/>
          </ac:cxnSpMkLst>
        </pc:cxnChg>
        <pc:cxnChg chg="del">
          <ac:chgData name="代數白痴 顧" userId="316db6a4f7ef8138" providerId="LiveId" clId="{32B31FEA-33FE-42D1-915B-EFD5D5BB0AE9}" dt="2023-12-10T23:54:20.535" v="547" actId="478"/>
          <ac:cxnSpMkLst>
            <pc:docMk/>
            <pc:sldMk cId="2654160764" sldId="397"/>
            <ac:cxnSpMk id="21" creationId="{121E2FAE-0812-9F4F-9691-CCB8D449EFE7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22" creationId="{DB330BC1-050D-C7A8-88DF-6E53EFEE0C21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4" creationId="{A6E0E261-F204-36E1-6372-9F7E50F1ACC0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5" creationId="{71B06191-07F8-150C-A373-9931CAE653D7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26" creationId="{FF9ED57F-2295-7CD6-87E2-35E3BB423FD4}"/>
          </ac:cxnSpMkLst>
        </pc:cxnChg>
        <pc:cxnChg chg="add mod">
          <ac:chgData name="代數白痴 顧" userId="316db6a4f7ef8138" providerId="LiveId" clId="{32B31FEA-33FE-42D1-915B-EFD5D5BB0AE9}" dt="2023-12-10T23:57:27.774" v="590" actId="1076"/>
          <ac:cxnSpMkLst>
            <pc:docMk/>
            <pc:sldMk cId="2654160764" sldId="397"/>
            <ac:cxnSpMk id="27" creationId="{4BFF78C3-4B56-6276-5414-A8D60A207B0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5" creationId="{684853C4-1BAE-A719-F081-A58DA6F5FA2D}"/>
          </ac:cxnSpMkLst>
        </pc:cxnChg>
        <pc:cxnChg chg="del mod">
          <ac:chgData name="代數白痴 顧" userId="316db6a4f7ef8138" providerId="LiveId" clId="{32B31FEA-33FE-42D1-915B-EFD5D5BB0AE9}" dt="2023-12-10T23:50:47.635" v="7" actId="478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32B31FEA-33FE-42D1-915B-EFD5D5BB0AE9}" dt="2023-12-11T00:01:18.622" v="1230" actId="478"/>
          <ac:cxnSpMkLst>
            <pc:docMk/>
            <pc:sldMk cId="2654160764" sldId="397"/>
            <ac:cxnSpMk id="44" creationId="{C04030C5-4CE4-3201-BBCE-E5A0B0947E84}"/>
          </ac:cxnSpMkLst>
        </pc:cxnChg>
        <pc:cxnChg chg="add mod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45" creationId="{5DF11FEB-1047-69B3-22C5-FC915FAA798B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32B31FEA-33FE-42D1-915B-EFD5D5BB0AE9}" dt="2023-12-11T00:07:15.457" v="1323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 mod topLvl">
          <ac:chgData name="代數白痴 顧" userId="316db6a4f7ef8138" providerId="LiveId" clId="{32B31FEA-33FE-42D1-915B-EFD5D5BB0AE9}" dt="2023-12-10T23:57:55.033" v="599" actId="478"/>
          <ac:cxnSpMkLst>
            <pc:docMk/>
            <pc:sldMk cId="2654160764" sldId="397"/>
            <ac:cxnSpMk id="59" creationId="{172C4929-DAF4-2A75-0186-E814D150C2FA}"/>
          </ac:cxnSpMkLst>
        </pc:cxnChg>
      </pc:sldChg>
      <pc:sldChg chg="add del modTransition">
        <pc:chgData name="代數白痴 顧" userId="316db6a4f7ef8138" providerId="LiveId" clId="{32B31FEA-33FE-42D1-915B-EFD5D5BB0AE9}" dt="2023-12-11T00:07:18.984" v="1324" actId="2696"/>
        <pc:sldMkLst>
          <pc:docMk/>
          <pc:sldMk cId="3885842629" sldId="398"/>
        </pc:sldMkLst>
      </pc:sldChg>
    </pc:docChg>
  </pc:docChgLst>
  <pc:docChgLst>
    <pc:chgData name="代數白痴 顧" userId="316db6a4f7ef8138" providerId="LiveId" clId="{66060931-553D-4675-B533-F3CD072886C5}"/>
    <pc:docChg chg="custSel addSld delSld modSld">
      <pc:chgData name="代數白痴 顧" userId="316db6a4f7ef8138" providerId="LiveId" clId="{66060931-553D-4675-B533-F3CD072886C5}" dt="2023-11-27T02:59:35.704" v="1126" actId="2696"/>
      <pc:docMkLst>
        <pc:docMk/>
      </pc:docMkLst>
      <pc:sldChg chg="addSp delSp modSp mod modAnim">
        <pc:chgData name="代數白痴 顧" userId="316db6a4f7ef8138" providerId="LiveId" clId="{66060931-553D-4675-B533-F3CD072886C5}" dt="2023-11-27T02:59:27.204" v="1124"/>
        <pc:sldMkLst>
          <pc:docMk/>
          <pc:sldMk cId="1922349085" sldId="396"/>
        </pc:sldMkLst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2" creationId="{79AECDED-F70B-26E1-461D-1DD1215FD327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3" creationId="{71B915A6-0FD9-C3FE-B211-7177C5FDEEC3}"/>
          </ac:spMkLst>
        </pc:spChg>
        <pc:spChg chg="add mod">
          <ac:chgData name="代數白痴 顧" userId="316db6a4f7ef8138" providerId="LiveId" clId="{66060931-553D-4675-B533-F3CD072886C5}" dt="2023-11-27T02:49:47.419" v="571" actId="1076"/>
          <ac:spMkLst>
            <pc:docMk/>
            <pc:sldMk cId="1922349085" sldId="396"/>
            <ac:spMk id="17" creationId="{D3DBDE36-F579-9D97-58AC-57C5E4B79F97}"/>
          </ac:spMkLst>
        </pc:spChg>
        <pc:spChg chg="add mod">
          <ac:chgData name="代數白痴 顧" userId="316db6a4f7ef8138" providerId="LiveId" clId="{66060931-553D-4675-B533-F3CD072886C5}" dt="2023-11-27T02:50:10.329" v="580" actId="692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66060931-553D-4675-B533-F3CD072886C5}" dt="2023-11-27T02:43:12.322" v="23" actId="20577"/>
          <ac:spMkLst>
            <pc:docMk/>
            <pc:sldMk cId="1922349085" sldId="396"/>
            <ac:spMk id="23" creationId="{00000000-0000-0000-0000-000000000000}"/>
          </ac:spMkLst>
        </pc:spChg>
        <pc:spChg chg="add del mod">
          <ac:chgData name="代數白痴 顧" userId="316db6a4f7ef8138" providerId="LiveId" clId="{66060931-553D-4675-B533-F3CD072886C5}" dt="2023-11-27T02:51:56.690" v="611" actId="478"/>
          <ac:spMkLst>
            <pc:docMk/>
            <pc:sldMk cId="1922349085" sldId="396"/>
            <ac:spMk id="27" creationId="{03386BA3-91E3-CD62-14AC-272C086C9473}"/>
          </ac:spMkLst>
        </pc:spChg>
        <pc:spChg chg="add mod">
          <ac:chgData name="代數白痴 顧" userId="316db6a4f7ef8138" providerId="LiveId" clId="{66060931-553D-4675-B533-F3CD072886C5}" dt="2023-11-27T02:53:36.362" v="637" actId="1076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66060931-553D-4675-B533-F3CD072886C5}" dt="2023-11-27T02:46:42.372" v="509" actId="113"/>
          <ac:spMkLst>
            <pc:docMk/>
            <pc:sldMk cId="1922349085" sldId="396"/>
            <ac:spMk id="60" creationId="{90ECAF3B-FFFF-A531-AFBE-31708C7D891C}"/>
          </ac:spMkLst>
        </pc:spChg>
        <pc:grpChg chg="del">
          <ac:chgData name="代數白痴 顧" userId="316db6a4f7ef8138" providerId="LiveId" clId="{66060931-553D-4675-B533-F3CD072886C5}" dt="2023-11-27T02:57:52.417" v="1089" actId="165"/>
          <ac:grpSpMkLst>
            <pc:docMk/>
            <pc:sldMk cId="1922349085" sldId="396"/>
            <ac:grpSpMk id="37" creationId="{5D670F3F-D138-E9C6-143E-DE649E88719F}"/>
          </ac:grpSpMkLst>
        </pc:grpChg>
        <pc:grpChg chg="add mod">
          <ac:chgData name="代數白痴 顧" userId="316db6a4f7ef8138" providerId="LiveId" clId="{66060931-553D-4675-B533-F3CD072886C5}" dt="2023-11-27T02:59:24.794" v="1123" actId="164"/>
          <ac:grpSpMkLst>
            <pc:docMk/>
            <pc:sldMk cId="1922349085" sldId="396"/>
            <ac:grpSpMk id="48" creationId="{FB3F2C80-8473-07C7-19C8-FE26DE0B58E3}"/>
          </ac:grpSpMkLst>
        </pc:grpChg>
        <pc:graphicFrameChg chg="add mod">
          <ac:chgData name="代數白痴 顧" userId="316db6a4f7ef8138" providerId="LiveId" clId="{66060931-553D-4675-B533-F3CD072886C5}" dt="2023-11-27T02:44:37.202" v="179" actId="103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add mod">
          <ac:chgData name="代數白痴 顧" userId="316db6a4f7ef8138" providerId="LiveId" clId="{66060931-553D-4675-B533-F3CD072886C5}" dt="2023-11-27T02:46:37.673" v="508" actId="1037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add mod">
          <ac:chgData name="代數白痴 顧" userId="316db6a4f7ef8138" providerId="LiveId" clId="{66060931-553D-4675-B533-F3CD072886C5}" dt="2023-11-27T02:59:24.794" v="1123" actId="164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66060931-553D-4675-B533-F3CD072886C5}" dt="2023-11-27T02:49:04.302" v="547" actId="478"/>
          <ac:picMkLst>
            <pc:docMk/>
            <pc:sldMk cId="1922349085" sldId="396"/>
            <ac:picMk id="9" creationId="{841D5847-751E-B3F6-9E26-64D5C60C143F}"/>
          </ac:picMkLst>
        </pc:picChg>
        <pc:picChg chg="add mod">
          <ac:chgData name="代數白痴 顧" userId="316db6a4f7ef8138" providerId="LiveId" clId="{66060931-553D-4675-B533-F3CD072886C5}" dt="2023-11-27T02:59:24.794" v="1123" actId="164"/>
          <ac:picMkLst>
            <pc:docMk/>
            <pc:sldMk cId="1922349085" sldId="396"/>
            <ac:picMk id="47" creationId="{B5731C46-31A8-50E8-0E6C-C4EDF46C40F4}"/>
          </ac:picMkLst>
        </pc:picChg>
        <pc:cxnChg chg="mod topLvl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5" creationId="{E962ED3C-E75D-7C99-C3BE-EAD32964836D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6" creationId="{73A0E9AD-C0D1-0FA6-83AC-7293789E897A}"/>
          </ac:cxnSpMkLst>
        </pc:cxnChg>
        <pc:cxnChg chg="add del mod">
          <ac:chgData name="代數白痴 顧" userId="316db6a4f7ef8138" providerId="LiveId" clId="{66060931-553D-4675-B533-F3CD072886C5}" dt="2023-11-27T02:51:27.508" v="589" actId="478"/>
          <ac:cxnSpMkLst>
            <pc:docMk/>
            <pc:sldMk cId="1922349085" sldId="396"/>
            <ac:cxnSpMk id="20" creationId="{C9226597-DFD8-99FF-AF68-2B41B5809BF5}"/>
          </ac:cxnSpMkLst>
        </pc:cxnChg>
        <pc:cxnChg chg="add del mod">
          <ac:chgData name="代數白痴 顧" userId="316db6a4f7ef8138" providerId="LiveId" clId="{66060931-553D-4675-B533-F3CD072886C5}" dt="2023-11-27T02:51:26.645" v="588" actId="478"/>
          <ac:cxnSpMkLst>
            <pc:docMk/>
            <pc:sldMk cId="1922349085" sldId="396"/>
            <ac:cxnSpMk id="22" creationId="{253E36FC-5D17-EC2E-1139-7881D35BD4E4}"/>
          </ac:cxnSpMkLst>
        </pc:cxnChg>
        <pc:cxnChg chg="add mod">
          <ac:chgData name="代數白痴 顧" userId="316db6a4f7ef8138" providerId="LiveId" clId="{66060931-553D-4675-B533-F3CD072886C5}" dt="2023-11-27T02:52:15.639" v="617" actId="1037"/>
          <ac:cxnSpMkLst>
            <pc:docMk/>
            <pc:sldMk cId="1922349085" sldId="396"/>
            <ac:cxnSpMk id="28" creationId="{138D6833-BFB0-A8E7-F813-9B5F10F0B42A}"/>
          </ac:cxnSpMkLst>
        </pc:cxnChg>
        <pc:cxnChg chg="add mod">
          <ac:chgData name="代數白痴 顧" userId="316db6a4f7ef8138" providerId="LiveId" clId="{66060931-553D-4675-B533-F3CD072886C5}" dt="2023-11-27T02:52:33.490" v="621" actId="14100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66060931-553D-4675-B533-F3CD072886C5}" dt="2023-11-27T02:53:07.646" v="628" actId="692"/>
          <ac:cxnSpMkLst>
            <pc:docMk/>
            <pc:sldMk cId="1922349085" sldId="396"/>
            <ac:cxnSpMk id="32" creationId="{EF6F9A1D-B687-2C6B-EF48-4585F6231333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0" creationId="{031E1B91-CCDA-5A34-F723-758475D72CD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1" creationId="{349B9EB0-E06A-3BCD-FF1E-6671894E779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2" creationId="{CC94CC96-6145-4CD6-5F16-13A9483F415B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3" creationId="{C790C6B0-A9C6-A783-1012-EA2709F2D3B0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4" creationId="{C184DE3F-485D-37BC-AB7F-C2F50560765F}"/>
          </ac:cxnSpMkLst>
        </pc:cxnChg>
      </pc:sldChg>
      <pc:sldChg chg="del">
        <pc:chgData name="代數白痴 顧" userId="316db6a4f7ef8138" providerId="LiveId" clId="{66060931-553D-4675-B533-F3CD072886C5}" dt="2023-11-27T02:59:35.704" v="11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66060931-553D-4675-B533-F3CD072886C5}" dt="2023-11-27T02:59:33.400" v="1125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4778178A-6B53-4F4B-8D28-B60B704966EB}"/>
    <pc:docChg chg="undo custSel delSld modSld">
      <pc:chgData name="代數白痴 顧" userId="316db6a4f7ef8138" providerId="LiveId" clId="{4778178A-6B53-4F4B-8D28-B60B704966EB}" dt="2023-12-04T03:07:14.581" v="1249" actId="2696"/>
      <pc:docMkLst>
        <pc:docMk/>
      </pc:docMkLst>
      <pc:sldChg chg="addSp delSp modSp mod modTransition">
        <pc:chgData name="代數白痴 顧" userId="316db6a4f7ef8138" providerId="LiveId" clId="{4778178A-6B53-4F4B-8D28-B60B704966EB}" dt="2023-12-04T03:06:48.624" v="1247"/>
        <pc:sldMkLst>
          <pc:docMk/>
          <pc:sldMk cId="1922349085" sldId="396"/>
        </pc:sldMkLst>
        <pc:spChg chg="mod">
          <ac:chgData name="代數白痴 顧" userId="316db6a4f7ef8138" providerId="LiveId" clId="{4778178A-6B53-4F4B-8D28-B60B704966EB}" dt="2023-12-04T03:05:23.095" v="1020" actId="113"/>
          <ac:spMkLst>
            <pc:docMk/>
            <pc:sldMk cId="1922349085" sldId="396"/>
            <ac:spMk id="5" creationId="{3DC2AF04-8F01-0F49-E62B-904B76201CAD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8" creationId="{15707137-5524-DBBA-7765-BCE28FB7CB59}"/>
          </ac:spMkLst>
        </pc:spChg>
        <pc:spChg chg="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12" creationId="{41DB8D5E-4AD3-34D4-8B64-CF7996AD3FFF}"/>
          </ac:spMkLst>
        </pc:spChg>
        <pc:spChg chg="add mod ord">
          <ac:chgData name="代數白痴 顧" userId="316db6a4f7ef8138" providerId="LiveId" clId="{4778178A-6B53-4F4B-8D28-B60B704966EB}" dt="2023-12-04T02:40:59.682" v="634" actId="166"/>
          <ac:spMkLst>
            <pc:docMk/>
            <pc:sldMk cId="1922349085" sldId="396"/>
            <ac:spMk id="16" creationId="{0A440B44-506F-40D7-96F7-556120A681D6}"/>
          </ac:spMkLst>
        </pc:spChg>
        <pc:spChg chg="add del mod">
          <ac:chgData name="代數白痴 顧" userId="316db6a4f7ef8138" providerId="LiveId" clId="{4778178A-6B53-4F4B-8D28-B60B704966EB}" dt="2023-12-04T02:43:50.730" v="651" actId="478"/>
          <ac:spMkLst>
            <pc:docMk/>
            <pc:sldMk cId="1922349085" sldId="396"/>
            <ac:spMk id="31" creationId="{D8514D96-DEE4-4321-8F5F-102492140204}"/>
          </ac:spMkLst>
        </pc:spChg>
        <pc:spChg chg="add del mod">
          <ac:chgData name="代數白痴 顧" userId="316db6a4f7ef8138" providerId="LiveId" clId="{4778178A-6B53-4F4B-8D28-B60B704966EB}" dt="2023-12-04T02:43:52.608" v="652" actId="478"/>
          <ac:spMkLst>
            <pc:docMk/>
            <pc:sldMk cId="1922349085" sldId="396"/>
            <ac:spMk id="33" creationId="{4AC78487-F94B-C17F-3740-2AB4B9686A40}"/>
          </ac:spMkLst>
        </pc:spChg>
        <pc:spChg chg="add del mod">
          <ac:chgData name="代數白痴 顧" userId="316db6a4f7ef8138" providerId="LiveId" clId="{4778178A-6B53-4F4B-8D28-B60B704966EB}" dt="2023-12-04T02:43:53.706" v="653" actId="478"/>
          <ac:spMkLst>
            <pc:docMk/>
            <pc:sldMk cId="1922349085" sldId="396"/>
            <ac:spMk id="36" creationId="{63465787-823D-A256-7447-E8EFA2D6D617}"/>
          </ac:spMkLst>
        </pc:spChg>
        <pc:spChg chg="add mod">
          <ac:chgData name="代數白痴 顧" userId="316db6a4f7ef8138" providerId="LiveId" clId="{4778178A-6B53-4F4B-8D28-B60B704966EB}" dt="2023-12-04T02:45:26.409" v="676" actId="1037"/>
          <ac:spMkLst>
            <pc:docMk/>
            <pc:sldMk cId="1922349085" sldId="396"/>
            <ac:spMk id="37" creationId="{6342091C-333E-0548-9BD8-4006B5A4AEBE}"/>
          </ac:spMkLst>
        </pc:spChg>
        <pc:spChg chg="del mod topLvl">
          <ac:chgData name="代數白痴 顧" userId="316db6a4f7ef8138" providerId="LiveId" clId="{4778178A-6B53-4F4B-8D28-B60B704966EB}" dt="2023-12-04T02:47:09.639" v="693" actId="478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0" creationId="{F91BAF43-05BC-DF82-C484-62F92232A99A}"/>
          </ac:spMkLst>
        </pc:spChg>
        <pc:spChg chg="add mod">
          <ac:chgData name="代數白痴 顧" userId="316db6a4f7ef8138" providerId="LiveId" clId="{4778178A-6B53-4F4B-8D28-B60B704966EB}" dt="2023-12-04T02:45:32.217" v="677" actId="1036"/>
          <ac:spMkLst>
            <pc:docMk/>
            <pc:sldMk cId="1922349085" sldId="396"/>
            <ac:spMk id="43" creationId="{C1AE94DF-21A8-2B84-68FC-805BB22A530D}"/>
          </ac:spMkLst>
        </pc:spChg>
        <pc:spChg chg="add mod">
          <ac:chgData name="代數白痴 顧" userId="316db6a4f7ef8138" providerId="LiveId" clId="{4778178A-6B53-4F4B-8D28-B60B704966EB}" dt="2023-12-04T02:41:06.652" v="636" actId="207"/>
          <ac:spMkLst>
            <pc:docMk/>
            <pc:sldMk cId="1922349085" sldId="396"/>
            <ac:spMk id="49" creationId="{58E8E2F4-5712-2665-2430-247FF89C93B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0" creationId="{6A4BE968-54E1-A4A4-BA48-808098D04848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51" creationId="{7A7F72BA-0AAF-250F-1316-978315520E77}"/>
          </ac:spMkLst>
        </pc:spChg>
        <pc:spChg chg="add del mod ord">
          <ac:chgData name="代數白痴 顧" userId="316db6a4f7ef8138" providerId="LiveId" clId="{4778178A-6B53-4F4B-8D28-B60B704966EB}" dt="2023-12-04T02:42:23.366" v="644" actId="478"/>
          <ac:spMkLst>
            <pc:docMk/>
            <pc:sldMk cId="1922349085" sldId="396"/>
            <ac:spMk id="55" creationId="{E6FB5788-D42F-511F-1385-EBB2D5F709B9}"/>
          </ac:spMkLst>
        </pc:spChg>
        <pc:spChg chg="add mod ord">
          <ac:chgData name="代數白痴 顧" userId="316db6a4f7ef8138" providerId="LiveId" clId="{4778178A-6B53-4F4B-8D28-B60B704966EB}" dt="2023-12-04T02:44:26.779" v="660" actId="167"/>
          <ac:spMkLst>
            <pc:docMk/>
            <pc:sldMk cId="1922349085" sldId="396"/>
            <ac:spMk id="58" creationId="{72C14C80-9248-3B0B-A4FC-010760CD6D4C}"/>
          </ac:spMkLst>
        </pc:spChg>
        <pc:spChg chg="del">
          <ac:chgData name="代數白痴 顧" userId="316db6a4f7ef8138" providerId="LiveId" clId="{4778178A-6B53-4F4B-8D28-B60B704966EB}" dt="2023-12-04T01:48:47.242" v="6" actId="478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4778178A-6B53-4F4B-8D28-B60B704966EB}" dt="2023-12-04T01:53:41.479" v="573" actId="113"/>
          <ac:spMkLst>
            <pc:docMk/>
            <pc:sldMk cId="1922349085" sldId="396"/>
            <ac:spMk id="60" creationId="{90ECAF3B-FFFF-A531-AFBE-31708C7D891C}"/>
          </ac:spMkLst>
        </pc:spChg>
        <pc:spChg chg="add mod ord">
          <ac:chgData name="代數白痴 顧" userId="316db6a4f7ef8138" providerId="LiveId" clId="{4778178A-6B53-4F4B-8D28-B60B704966EB}" dt="2023-12-04T02:44:44.489" v="663" actId="167"/>
          <ac:spMkLst>
            <pc:docMk/>
            <pc:sldMk cId="1922349085" sldId="396"/>
            <ac:spMk id="61" creationId="{116041D1-1263-2696-B3C1-CC152492696E}"/>
          </ac:spMkLst>
        </pc:spChg>
        <pc:spChg chg="mod">
          <ac:chgData name="代數白痴 顧" userId="316db6a4f7ef8138" providerId="LiveId" clId="{4778178A-6B53-4F4B-8D28-B60B704966EB}" dt="2023-12-04T02:45:46.489" v="680" actId="1076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4778178A-6B53-4F4B-8D28-B60B704966EB}" dt="2023-12-04T02:45:50.705" v="681" actId="1076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4778178A-6B53-4F4B-8D28-B60B704966EB}" dt="2023-12-04T02:45:53.690" v="682" actId="1076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4778178A-6B53-4F4B-8D28-B60B704966EB}" dt="2023-12-04T02:46:01.561" v="683" actId="1076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4778178A-6B53-4F4B-8D28-B60B704966EB}" dt="2023-12-04T02:46:05.480" v="684" actId="1076"/>
          <ac:spMkLst>
            <pc:docMk/>
            <pc:sldMk cId="1922349085" sldId="396"/>
            <ac:spMk id="66" creationId="{64CC654D-82A0-F30A-076B-BAA382BBE1EF}"/>
          </ac:spMkLst>
        </pc:spChg>
        <pc:spChg chg="add mod ord">
          <ac:chgData name="代數白痴 顧" userId="316db6a4f7ef8138" providerId="LiveId" clId="{4778178A-6B53-4F4B-8D28-B60B704966EB}" dt="2023-12-04T02:45:04.609" v="667" actId="167"/>
          <ac:spMkLst>
            <pc:docMk/>
            <pc:sldMk cId="1922349085" sldId="396"/>
            <ac:spMk id="68" creationId="{8F6EE86B-84AF-8368-13E7-971AD361DD20}"/>
          </ac:spMkLst>
        </pc:spChg>
        <pc:spChg chg="add mod ord">
          <ac:chgData name="代數白痴 顧" userId="316db6a4f7ef8138" providerId="LiveId" clId="{4778178A-6B53-4F4B-8D28-B60B704966EB}" dt="2023-12-04T02:46:48.186" v="690" actId="167"/>
          <ac:spMkLst>
            <pc:docMk/>
            <pc:sldMk cId="1922349085" sldId="396"/>
            <ac:spMk id="72" creationId="{11968C7A-AD42-8479-FF41-6CF6C38D3296}"/>
          </ac:spMkLst>
        </pc:spChg>
        <pc:spChg chg="add mod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77" creationId="{17D2BAB3-6BC7-4E39-EA07-D6E8FCFE9F10}"/>
          </ac:spMkLst>
        </pc:spChg>
        <pc:spChg chg="add mod">
          <ac:chgData name="代數白痴 顧" userId="316db6a4f7ef8138" providerId="LiveId" clId="{4778178A-6B53-4F4B-8D28-B60B704966EB}" dt="2023-12-04T03:04:48.883" v="1017" actId="571"/>
          <ac:spMkLst>
            <pc:docMk/>
            <pc:sldMk cId="1922349085" sldId="396"/>
            <ac:spMk id="78" creationId="{54CE92EE-8886-26DA-7C98-10CB2A6F01EA}"/>
          </ac:spMkLst>
        </pc:spChg>
        <pc:spChg chg="mod">
          <ac:chgData name="代數白痴 顧" userId="316db6a4f7ef8138" providerId="LiveId" clId="{4778178A-6B53-4F4B-8D28-B60B704966EB}" dt="2023-12-04T02:46:10.433" v="685" actId="1076"/>
          <ac:spMkLst>
            <pc:docMk/>
            <pc:sldMk cId="1922349085" sldId="396"/>
            <ac:spMk id="81" creationId="{E128A84A-D556-4B88-C02E-D745ECFDBB07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18" creationId="{1AE28330-B14E-03CC-D80C-E940CB8EC1AD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4778178A-6B53-4F4B-8D28-B60B704966EB}" dt="2023-12-04T03:06:42.098" v="1246" actId="164"/>
          <ac:spMkLst>
            <pc:docMk/>
            <pc:sldMk cId="1922349085" sldId="396"/>
            <ac:spMk id="125" creationId="{A397E39B-90E3-14A1-7F11-AA451ED2B8EB}"/>
          </ac:spMkLst>
        </pc:spChg>
        <pc:grpChg chg="mod topLvl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35" creationId="{92153CF8-5595-00A9-5DF8-06A051EC39DC}"/>
          </ac:grpSpMkLst>
        </pc:grpChg>
        <pc:grpChg chg="del">
          <ac:chgData name="代數白痴 顧" userId="316db6a4f7ef8138" providerId="LiveId" clId="{4778178A-6B53-4F4B-8D28-B60B704966EB}" dt="2023-12-04T02:47:07.391" v="692" actId="165"/>
          <ac:grpSpMkLst>
            <pc:docMk/>
            <pc:sldMk cId="1922349085" sldId="396"/>
            <ac:grpSpMk id="52" creationId="{40542BA4-28DF-D8DF-866E-3C0B55E856A8}"/>
          </ac:grpSpMkLst>
        </pc:grpChg>
        <pc:grpChg chg="add mod">
          <ac:chgData name="代數白痴 顧" userId="316db6a4f7ef8138" providerId="LiveId" clId="{4778178A-6B53-4F4B-8D28-B60B704966EB}" dt="2023-12-04T02:40:54.238" v="633" actId="164"/>
          <ac:grpSpMkLst>
            <pc:docMk/>
            <pc:sldMk cId="1922349085" sldId="396"/>
            <ac:grpSpMk id="53" creationId="{6BE855AF-3EF8-4403-A29E-06CD5108FABE}"/>
          </ac:grpSpMkLst>
        </pc:grpChg>
        <pc:grpChg chg="del">
          <ac:chgData name="代數白痴 顧" userId="316db6a4f7ef8138" providerId="LiveId" clId="{4778178A-6B53-4F4B-8D28-B60B704966EB}" dt="2023-12-04T01:48:47.242" v="6" actId="478"/>
          <ac:grpSpMkLst>
            <pc:docMk/>
            <pc:sldMk cId="1922349085" sldId="396"/>
            <ac:grpSpMk id="57" creationId="{BD165154-36BB-59D2-2D6B-7A138E2D76E3}"/>
          </ac:grpSpMkLst>
        </pc:grpChg>
        <pc:grpChg chg="add mod">
          <ac:chgData name="代數白痴 顧" userId="316db6a4f7ef8138" providerId="LiveId" clId="{4778178A-6B53-4F4B-8D28-B60B704966EB}" dt="2023-12-04T03:06:42.098" v="1246" actId="164"/>
          <ac:grpSpMkLst>
            <pc:docMk/>
            <pc:sldMk cId="1922349085" sldId="396"/>
            <ac:grpSpMk id="87" creationId="{E1616718-A329-31A8-C2B0-2B52E8BDC640}"/>
          </ac:grpSpMkLst>
        </pc:grpChg>
        <pc:graphicFrameChg chg="del">
          <ac:chgData name="代數白痴 顧" userId="316db6a4f7ef8138" providerId="LiveId" clId="{4778178A-6B53-4F4B-8D28-B60B704966EB}" dt="2023-12-04T01:53:12.667" v="448" actId="47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graphicFrameChg chg="add del mod">
          <ac:chgData name="代數白痴 顧" userId="316db6a4f7ef8138" providerId="LiveId" clId="{4778178A-6B53-4F4B-8D28-B60B704966EB}" dt="2023-12-04T01:49:35.263" v="60" actId="478"/>
          <ac:graphicFrameMkLst>
            <pc:docMk/>
            <pc:sldMk cId="1922349085" sldId="396"/>
            <ac:graphicFrameMk id="3" creationId="{F02ECA39-5999-33B4-7893-12BBBEE42A09}"/>
          </ac:graphicFrameMkLst>
        </pc:graphicFrameChg>
        <pc:picChg chg="add del mod ord">
          <ac:chgData name="代數白痴 顧" userId="316db6a4f7ef8138" providerId="LiveId" clId="{4778178A-6B53-4F4B-8D28-B60B704966EB}" dt="2023-12-04T02:47:02.002" v="691" actId="478"/>
          <ac:picMkLst>
            <pc:docMk/>
            <pc:sldMk cId="1922349085" sldId="396"/>
            <ac:picMk id="13" creationId="{8D65884B-92C7-0D44-35A6-0EC81E9098F9}"/>
          </ac:picMkLst>
        </pc:picChg>
        <pc:picChg chg="add del mod">
          <ac:chgData name="代數白痴 顧" userId="316db6a4f7ef8138" providerId="LiveId" clId="{4778178A-6B53-4F4B-8D28-B60B704966EB}" dt="2023-12-04T02:54:58.433" v="700" actId="21"/>
          <ac:picMkLst>
            <pc:docMk/>
            <pc:sldMk cId="1922349085" sldId="396"/>
            <ac:picMk id="74" creationId="{CD7F663D-03E1-F798-B490-C58E8858AEB2}"/>
          </ac:picMkLst>
        </pc:picChg>
        <pc:picChg chg="add mod ord">
          <ac:chgData name="代數白痴 顧" userId="316db6a4f7ef8138" providerId="LiveId" clId="{4778178A-6B53-4F4B-8D28-B60B704966EB}" dt="2023-12-04T03:06:42.098" v="1246" actId="164"/>
          <ac:picMkLst>
            <pc:docMk/>
            <pc:sldMk cId="1922349085" sldId="396"/>
            <ac:picMk id="76" creationId="{BCE3C810-1A39-60A8-C91A-6403359B4096}"/>
          </ac:picMkLst>
        </pc:picChg>
        <pc:cxnChg chg="del">
          <ac:chgData name="代數白痴 顧" userId="316db6a4f7ef8138" providerId="LiveId" clId="{4778178A-6B53-4F4B-8D28-B60B704966EB}" dt="2023-12-04T01:53:36.755" v="572" actId="478"/>
          <ac:cxnSpMkLst>
            <pc:docMk/>
            <pc:sldMk cId="1922349085" sldId="396"/>
            <ac:cxnSpMk id="6" creationId="{32329F4A-5B95-BCC2-3911-B64DBC4D6C70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4778178A-6B53-4F4B-8D28-B60B704966EB}" dt="2023-12-04T01:53:33.004" v="571" actId="1038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4778178A-6B53-4F4B-8D28-B60B704966EB}" dt="2023-12-04T03:01:54.139" v="815" actId="34135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5" creationId="{06CAD921-AD6D-E36A-1FF7-E437A1A47822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17" creationId="{95AEECF6-4C18-20E0-389F-1715AC53DB96}"/>
          </ac:cxnSpMkLst>
        </pc:cxnChg>
        <pc:cxnChg chg="add mod">
          <ac:chgData name="代數白痴 顧" userId="316db6a4f7ef8138" providerId="LiveId" clId="{4778178A-6B53-4F4B-8D28-B60B704966EB}" dt="2023-12-04T02:33:25.545" v="585" actId="14100"/>
          <ac:cxnSpMkLst>
            <pc:docMk/>
            <pc:sldMk cId="1922349085" sldId="396"/>
            <ac:cxnSpMk id="19" creationId="{0638C55A-2082-9FDE-F439-D8ECF51AD989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1:53:15.563" v="449" actId="478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4778178A-6B53-4F4B-8D28-B60B704966EB}" dt="2023-12-04T02:35:20.713" v="588" actId="14100"/>
          <ac:cxnSpMkLst>
            <pc:docMk/>
            <pc:sldMk cId="1922349085" sldId="396"/>
            <ac:cxnSpMk id="27" creationId="{121ADD31-10DB-9AB2-C586-1C94A420F92E}"/>
          </ac:cxnSpMkLst>
        </pc:cxnChg>
        <pc:cxnChg chg="mod">
          <ac:chgData name="代數白痴 顧" userId="316db6a4f7ef8138" providerId="LiveId" clId="{4778178A-6B53-4F4B-8D28-B60B704966EB}" dt="2023-12-04T03:05:46.618" v="1091" actId="14100"/>
          <ac:cxnSpMkLst>
            <pc:docMk/>
            <pc:sldMk cId="1922349085" sldId="396"/>
            <ac:cxnSpMk id="30" creationId="{5A6B72ED-2A9A-EBA0-2140-90EF0D7640CD}"/>
          </ac:cxnSpMkLst>
        </pc:cxnChg>
        <pc:cxnChg chg="del mod">
          <ac:chgData name="代數白痴 顧" userId="316db6a4f7ef8138" providerId="LiveId" clId="{4778178A-6B53-4F4B-8D28-B60B704966EB}" dt="2023-12-04T03:05:43.151" v="1090" actId="478"/>
          <ac:cxnSpMkLst>
            <pc:docMk/>
            <pc:sldMk cId="1922349085" sldId="396"/>
            <ac:cxnSpMk id="32" creationId="{DBF183FD-40E1-8AF3-8C8C-65F9C07B8B61}"/>
          </ac:cxnSpMkLst>
        </pc:cxnChg>
        <pc:cxnChg chg="del mod">
          <ac:chgData name="代數白痴 顧" userId="316db6a4f7ef8138" providerId="LiveId" clId="{4778178A-6B53-4F4B-8D28-B60B704966EB}" dt="2023-12-04T03:06:24.241" v="1245" actId="478"/>
          <ac:cxnSpMkLst>
            <pc:docMk/>
            <pc:sldMk cId="1922349085" sldId="396"/>
            <ac:cxnSpMk id="34" creationId="{EBE9D48D-E25B-E54A-5E22-07A3B72419F6}"/>
          </ac:cxnSpMkLst>
        </pc:cxnChg>
        <pc:cxnChg chg="mod">
          <ac:chgData name="代數白痴 顧" userId="316db6a4f7ef8138" providerId="LiveId" clId="{4778178A-6B53-4F4B-8D28-B60B704966EB}" dt="2023-12-04T03:05:33.713" v="1057" actId="1037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4778178A-6B53-4F4B-8D28-B60B704966EB}" dt="2023-12-04T02:47:11.066" v="695" actId="478"/>
          <ac:cxnSpMkLst>
            <pc:docMk/>
            <pc:sldMk cId="1922349085" sldId="396"/>
            <ac:cxnSpMk id="41" creationId="{D39ED9EF-4EB1-E993-F7F8-BF3A1BF1EB5D}"/>
          </ac:cxnSpMkLst>
        </pc:cxnChg>
        <pc:cxnChg chg="mod">
          <ac:chgData name="代數白痴 顧" userId="316db6a4f7ef8138" providerId="LiveId" clId="{4778178A-6B53-4F4B-8D28-B60B704966EB}" dt="2023-12-04T03:05:40.111" v="1089" actId="1038"/>
          <ac:cxnSpMkLst>
            <pc:docMk/>
            <pc:sldMk cId="1922349085" sldId="396"/>
            <ac:cxnSpMk id="42" creationId="{CC94CC96-6145-4CD6-5F16-13A9483F415B}"/>
          </ac:cxnSpMkLst>
        </pc:cxnChg>
        <pc:cxnChg chg="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44" creationId="{C184DE3F-485D-37BC-AB7F-C2F50560765F}"/>
          </ac:cxnSpMkLst>
        </pc:cxnChg>
        <pc:cxnChg chg="del mod topLvl">
          <ac:chgData name="代數白痴 顧" userId="316db6a4f7ef8138" providerId="LiveId" clId="{4778178A-6B53-4F4B-8D28-B60B704966EB}" dt="2023-12-04T02:47:10.539" v="694" actId="478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4778178A-6B53-4F4B-8D28-B60B704966EB}" dt="2023-12-04T02:40:54.238" v="633" actId="164"/>
          <ac:cxnSpMkLst>
            <pc:docMk/>
            <pc:sldMk cId="1922349085" sldId="396"/>
            <ac:cxnSpMk id="47" creationId="{180DB035-5858-17FB-F3DE-ED745318EF2E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67" creationId="{5FFEB136-CE74-3F3D-565A-3807A7B865B8}"/>
          </ac:cxnSpMkLst>
        </pc:cxnChg>
        <pc:cxnChg chg="add del mod">
          <ac:chgData name="代數白痴 顧" userId="316db6a4f7ef8138" providerId="LiveId" clId="{4778178A-6B53-4F4B-8D28-B60B704966EB}" dt="2023-12-04T02:45:35.136" v="678" actId="478"/>
          <ac:cxnSpMkLst>
            <pc:docMk/>
            <pc:sldMk cId="1922349085" sldId="396"/>
            <ac:cxnSpMk id="70" creationId="{091E5EB8-5BBB-BADD-A739-8337140CA7DC}"/>
          </ac:cxnSpMkLst>
        </pc:cxnChg>
        <pc:cxnChg chg="del">
          <ac:chgData name="代數白痴 顧" userId="316db6a4f7ef8138" providerId="LiveId" clId="{4778178A-6B53-4F4B-8D28-B60B704966EB}" dt="2023-12-04T01:48:47.242" v="6" actId="478"/>
          <ac:cxnSpMkLst>
            <pc:docMk/>
            <pc:sldMk cId="1922349085" sldId="396"/>
            <ac:cxnSpMk id="71" creationId="{F9DF9446-6FDC-5ADB-105E-5685F952DAF3}"/>
          </ac:cxnSpMkLst>
        </pc:cxnChg>
        <pc:cxnChg chg="add mod">
          <ac:chgData name="代數白痴 顧" userId="316db6a4f7ef8138" providerId="LiveId" clId="{4778178A-6B53-4F4B-8D28-B60B704966EB}" dt="2023-12-04T03:04:48.883" v="1017" actId="571"/>
          <ac:cxnSpMkLst>
            <pc:docMk/>
            <pc:sldMk cId="1922349085" sldId="396"/>
            <ac:cxnSpMk id="79" creationId="{8B27D7C1-1CE8-F32D-B1FD-A469F863E7B3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2" creationId="{EC1046D4-F30F-B97D-0B50-D9913022C046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5" creationId="{432B3B7C-5144-129D-CF1B-619AAADC89CA}"/>
          </ac:cxnSpMkLst>
        </pc:cxnChg>
        <pc:cxnChg chg="add mod">
          <ac:chgData name="代數白痴 顧" userId="316db6a4f7ef8138" providerId="LiveId" clId="{4778178A-6B53-4F4B-8D28-B60B704966EB}" dt="2023-12-04T03:06:42.098" v="1246" actId="164"/>
          <ac:cxnSpMkLst>
            <pc:docMk/>
            <pc:sldMk cId="1922349085" sldId="396"/>
            <ac:cxnSpMk id="86" creationId="{B5208560-308E-F05C-2C67-CD23FEBAE886}"/>
          </ac:cxnSpMkLst>
        </pc:cxnChg>
      </pc:sldChg>
      <pc:sldChg chg="addSp delSp modSp del mod modTransition">
        <pc:chgData name="代數白痴 顧" userId="316db6a4f7ef8138" providerId="LiveId" clId="{4778178A-6B53-4F4B-8D28-B60B704966EB}" dt="2023-12-04T03:07:14.581" v="1249" actId="2696"/>
        <pc:sldMkLst>
          <pc:docMk/>
          <pc:sldMk cId="3573936840" sldId="397"/>
        </pc:sldMkLst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0" creationId="{90ECAF3B-FFFF-A531-AFBE-31708C7D891C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2" creationId="{3F7BA87B-C320-E23F-73C1-F9850FE98DF6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3" creationId="{778A182C-369F-6C9A-757B-26A56B66194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4" creationId="{7A82ECC7-46B8-CC28-1405-F84387FF2A98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5" creationId="{3FDD0D30-9233-F353-36EA-B99C2A1EF3C7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66" creationId="{64CC654D-82A0-F30A-076B-BAA382BBE1EF}"/>
          </ac:spMkLst>
        </pc:spChg>
        <pc:spChg chg="del">
          <ac:chgData name="代數白痴 顧" userId="316db6a4f7ef8138" providerId="LiveId" clId="{4778178A-6B53-4F4B-8D28-B60B704966EB}" dt="2023-12-04T02:54:50.341" v="699" actId="478"/>
          <ac:spMkLst>
            <pc:docMk/>
            <pc:sldMk cId="3573936840" sldId="397"/>
            <ac:spMk id="81" creationId="{E128A84A-D556-4B88-C02E-D745ECFDBB07}"/>
          </ac:spMkLst>
        </pc:spChg>
        <pc:grpChg chg="del">
          <ac:chgData name="代數白痴 顧" userId="316db6a4f7ef8138" providerId="LiveId" clId="{4778178A-6B53-4F4B-8D28-B60B704966EB}" dt="2023-12-04T02:54:50.341" v="699" actId="478"/>
          <ac:grpSpMkLst>
            <pc:docMk/>
            <pc:sldMk cId="3573936840" sldId="397"/>
            <ac:grpSpMk id="129" creationId="{29691FB9-5A20-8DC0-57A6-E03C03C54FCD}"/>
          </ac:grpSpMkLst>
        </pc:grpChg>
        <pc:picChg chg="add mod">
          <ac:chgData name="代數白痴 顧" userId="316db6a4f7ef8138" providerId="LiveId" clId="{4778178A-6B53-4F4B-8D28-B60B704966EB}" dt="2023-12-04T02:55:01.033" v="702" actId="1076"/>
          <ac:picMkLst>
            <pc:docMk/>
            <pc:sldMk cId="3573936840" sldId="397"/>
            <ac:picMk id="2" creationId="{0FF50572-15C9-ED1A-6870-8C77AE2F4BCC}"/>
          </ac:picMkLst>
        </pc:picChg>
        <pc:inkChg chg="add">
          <ac:chgData name="代數白痴 顧" userId="316db6a4f7ef8138" providerId="LiveId" clId="{4778178A-6B53-4F4B-8D28-B60B704966EB}" dt="2023-12-04T02:57:57.342" v="705"/>
          <ac:inkMkLst>
            <pc:docMk/>
            <pc:sldMk cId="3573936840" sldId="397"/>
            <ac:inkMk id="3" creationId="{39971E6D-33E3-AD47-5536-E2293E55F64B}"/>
          </ac:inkMkLst>
        </pc:ink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" creationId="{32329F4A-5B95-BCC2-3911-B64DBC4D6C70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9" creationId="{F643A549-CBF3-25F1-FE1B-153FA6698ECC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4" creationId="{A3C993DE-9EF2-69C0-14A0-1357931FC21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19" creationId="{2F21C410-2F66-58F5-DA01-28D0B5D975EE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0" creationId="{0BC1322C-1FA5-B833-28FA-A1098741136B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1" creationId="{A41C8076-9516-D74C-C741-7A599E2A5088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2" creationId="{DCD86453-A300-CFE7-330D-A137A065C73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4" creationId="{3D042B8F-2AE2-1CB5-E898-3E3AEF1A6E44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25" creationId="{5A3D69BC-1336-F2DD-0F80-AEF1FFE76649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37" creationId="{5614A025-E010-BAC8-A4A2-24382407B01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4" creationId="{6C7CE733-6E13-67E8-820C-7317A0F45AED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6" creationId="{5ABED142-92E2-7E73-BF42-B18BD8B38775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58" creationId="{0E6B41FD-4EC9-B677-9529-B17BBB563D26}"/>
          </ac:cxnSpMkLst>
        </pc:cxnChg>
        <pc:cxnChg chg="del">
          <ac:chgData name="代數白痴 顧" userId="316db6a4f7ef8138" providerId="LiveId" clId="{4778178A-6B53-4F4B-8D28-B60B704966EB}" dt="2023-12-04T02:54:50.341" v="699" actId="478"/>
          <ac:cxnSpMkLst>
            <pc:docMk/>
            <pc:sldMk cId="3573936840" sldId="397"/>
            <ac:cxnSpMk id="61" creationId="{98F3288C-07E8-F32F-F749-850FA715FBE9}"/>
          </ac:cxnSpMkLst>
        </pc:cxnChg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442745C5-D67C-4225-BB1B-D11A44EEDE38}"/>
    <pc:docChg chg="custSel addSld delSld modSld">
      <pc:chgData name="代數白痴 顧" userId="316db6a4f7ef8138" providerId="LiveId" clId="{442745C5-D67C-4225-BB1B-D11A44EEDE38}" dt="2024-03-19T06:06:56.550" v="1037" actId="1035"/>
      <pc:docMkLst>
        <pc:docMk/>
      </pc:docMkLst>
      <pc:sldChg chg="del">
        <pc:chgData name="代數白痴 顧" userId="316db6a4f7ef8138" providerId="LiveId" clId="{442745C5-D67C-4225-BB1B-D11A44EEDE38}" dt="2024-03-19T05:29:52.754" v="0" actId="2696"/>
        <pc:sldMkLst>
          <pc:docMk/>
          <pc:sldMk cId="2794326291" sldId="398"/>
        </pc:sldMkLst>
      </pc:sldChg>
      <pc:sldChg chg="addSp delSp modSp mod modTransition">
        <pc:chgData name="代數白痴 顧" userId="316db6a4f7ef8138" providerId="LiveId" clId="{442745C5-D67C-4225-BB1B-D11A44EEDE38}" dt="2024-03-19T06:06:56.550" v="1037" actId="1035"/>
        <pc:sldMkLst>
          <pc:docMk/>
          <pc:sldMk cId="3174299720" sldId="399"/>
        </pc:sldMkLst>
        <pc:spChg chg="mod">
          <ac:chgData name="代數白痴 顧" userId="316db6a4f7ef8138" providerId="LiveId" clId="{442745C5-D67C-4225-BB1B-D11A44EEDE38}" dt="2024-03-19T05:34:06.242" v="344" actId="20577"/>
          <ac:spMkLst>
            <pc:docMk/>
            <pc:sldMk cId="3174299720" sldId="399"/>
            <ac:spMk id="6" creationId="{CEEB7751-993F-9058-CC83-7E99352B29AD}"/>
          </ac:spMkLst>
        </pc:spChg>
        <pc:spChg chg="add mod">
          <ac:chgData name="代數白痴 顧" userId="316db6a4f7ef8138" providerId="LiveId" clId="{442745C5-D67C-4225-BB1B-D11A44EEDE38}" dt="2024-03-19T05:36:25.576" v="451" actId="164"/>
          <ac:spMkLst>
            <pc:docMk/>
            <pc:sldMk cId="3174299720" sldId="399"/>
            <ac:spMk id="12" creationId="{48A9B945-8729-7431-E6DF-C1D979E6882F}"/>
          </ac:spMkLst>
        </pc:spChg>
        <pc:spChg chg="add mod">
          <ac:chgData name="代數白痴 顧" userId="316db6a4f7ef8138" providerId="LiveId" clId="{442745C5-D67C-4225-BB1B-D11A44EEDE38}" dt="2024-03-19T05:36:25.576" v="451" actId="164"/>
          <ac:spMkLst>
            <pc:docMk/>
            <pc:sldMk cId="3174299720" sldId="399"/>
            <ac:spMk id="13" creationId="{F0079382-BD25-262B-412A-241281B7AE0D}"/>
          </ac:spMkLst>
        </pc:spChg>
        <pc:spChg chg="add 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14" creationId="{2C6AA5E5-5773-B058-FF38-E4962F9D45D9}"/>
          </ac:spMkLst>
        </pc:spChg>
        <pc:spChg chg="add 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16" creationId="{4D732A4E-17E8-A91D-A4CD-A93136EA1641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18" creationId="{A40B4511-D7EE-4CEA-A0A1-75CAE649E4F9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19" creationId="{37387CC8-3139-E8CA-09D0-036BB9780E9F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0" creationId="{73A34C49-BCE5-F460-512A-C3E4FAB44120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1" creationId="{35BC9DE3-903C-7172-F9D8-CDFDA7C05BD6}"/>
          </ac:spMkLst>
        </pc:spChg>
        <pc:spChg chg="add mod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22" creationId="{42F816D9-8BAC-19EB-9AAB-11D316EF5BD7}"/>
          </ac:spMkLst>
        </pc:spChg>
        <pc:spChg chg="mod">
          <ac:chgData name="代數白痴 顧" userId="316db6a4f7ef8138" providerId="LiveId" clId="{442745C5-D67C-4225-BB1B-D11A44EEDE38}" dt="2024-03-19T05:30:06.698" v="35" actId="20577"/>
          <ac:spMkLst>
            <pc:docMk/>
            <pc:sldMk cId="3174299720" sldId="399"/>
            <ac:spMk id="23" creationId="{3851CD1E-8037-4C3B-D89A-8BB0433A7809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28" creationId="{DD0456EB-916B-B09D-EE0B-4400A60A7710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0" creationId="{C73E72E0-965C-F8F9-E4FF-A2B1DAE0DC9D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1" creationId="{DFFD671E-7D62-8CDF-041B-DCBF3B3F3AFF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2" creationId="{CD1B7282-2562-2721-397F-7F73AE7C95FD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3" creationId="{3500D3E4-F32E-A928-6B56-C861AA26467F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4" creationId="{D0C7C1EE-3E22-B171-0748-2709849538B9}"/>
          </ac:spMkLst>
        </pc:spChg>
        <pc:spChg chg="mod">
          <ac:chgData name="代數白痴 顧" userId="316db6a4f7ef8138" providerId="LiveId" clId="{442745C5-D67C-4225-BB1B-D11A44EEDE38}" dt="2024-03-19T06:06:56.550" v="1037" actId="1035"/>
          <ac:spMkLst>
            <pc:docMk/>
            <pc:sldMk cId="3174299720" sldId="399"/>
            <ac:spMk id="45" creationId="{98343EE8-B01F-E722-531C-23212FA58708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2" creationId="{AA1D6992-C3F4-8400-1B34-6E1E0CD1D94F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5" creationId="{AFD9F53A-8D21-1D2F-8D1E-F745BAED4930}"/>
          </ac:spMkLst>
        </pc:spChg>
        <pc:spChg chg="mod topLvl">
          <ac:chgData name="代數白痴 顧" userId="316db6a4f7ef8138" providerId="LiveId" clId="{442745C5-D67C-4225-BB1B-D11A44EEDE38}" dt="2024-03-19T06:06:38.847" v="1030" actId="164"/>
          <ac:spMkLst>
            <pc:docMk/>
            <pc:sldMk cId="3174299720" sldId="399"/>
            <ac:spMk id="56" creationId="{980E1D83-634D-D3F7-AC8D-A5CC10E617AA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1" creationId="{95175AB6-9F5F-50BA-DF92-B7FD2DDD7829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2" creationId="{3A478BC9-0BDF-D885-06C2-A25993DB6F95}"/>
          </ac:spMkLst>
        </pc:spChg>
        <pc:spChg chg="mod">
          <ac:chgData name="代數白痴 顧" userId="316db6a4f7ef8138" providerId="LiveId" clId="{442745C5-D67C-4225-BB1B-D11A44EEDE38}" dt="2024-03-19T06:01:16.004" v="540" actId="165"/>
          <ac:spMkLst>
            <pc:docMk/>
            <pc:sldMk cId="3174299720" sldId="399"/>
            <ac:spMk id="63" creationId="{2D73994D-4045-0653-455F-BFDF2AD2D506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5" creationId="{458F5F73-03D4-E675-76FD-19693FD0F61A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6" creationId="{E906DE12-DC24-FC83-C206-5F1559B07C29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7" creationId="{8B42F1A6-14F5-DB76-3A57-262526FA2D10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8" creationId="{15A15F28-B1B0-ACA2-2906-2CDF8553FECF}"/>
          </ac:spMkLst>
        </pc:spChg>
        <pc:spChg chg="mod topLvl">
          <ac:chgData name="代數白痴 顧" userId="316db6a4f7ef8138" providerId="LiveId" clId="{442745C5-D67C-4225-BB1B-D11A44EEDE38}" dt="2024-03-19T06:06:30.455" v="1029" actId="164"/>
          <ac:spMkLst>
            <pc:docMk/>
            <pc:sldMk cId="3174299720" sldId="399"/>
            <ac:spMk id="69" creationId="{6A44CB1E-18FE-A8CB-0529-7FD1915B2AE9}"/>
          </ac:spMkLst>
        </pc:spChg>
        <pc:grpChg chg="add mod">
          <ac:chgData name="代數白痴 顧" userId="316db6a4f7ef8138" providerId="LiveId" clId="{442745C5-D67C-4225-BB1B-D11A44EEDE38}" dt="2024-03-19T06:06:56.550" v="1037" actId="1035"/>
          <ac:grpSpMkLst>
            <pc:docMk/>
            <pc:sldMk cId="3174299720" sldId="399"/>
            <ac:grpSpMk id="15" creationId="{1E9A1610-66F8-2A0C-F6C6-E18FE45F879B}"/>
          </ac:grpSpMkLst>
        </pc:grpChg>
        <pc:grpChg chg="add mod">
          <ac:chgData name="代數白痴 顧" userId="316db6a4f7ef8138" providerId="LiveId" clId="{442745C5-D67C-4225-BB1B-D11A44EEDE38}" dt="2024-03-19T06:06:38.847" v="1030" actId="164"/>
          <ac:grpSpMkLst>
            <pc:docMk/>
            <pc:sldMk cId="3174299720" sldId="399"/>
            <ac:grpSpMk id="24" creationId="{2A890370-EF2A-2F90-CFC9-F2BF1E23E46C}"/>
          </ac:grpSpMkLst>
        </pc:grpChg>
        <pc:grpChg chg="add mod">
          <ac:chgData name="代數白痴 顧" userId="316db6a4f7ef8138" providerId="LiveId" clId="{442745C5-D67C-4225-BB1B-D11A44EEDE38}" dt="2024-03-19T06:06:38.847" v="1030" actId="164"/>
          <ac:grpSpMkLst>
            <pc:docMk/>
            <pc:sldMk cId="3174299720" sldId="399"/>
            <ac:grpSpMk id="25" creationId="{943BED93-F276-6192-2B67-904AFD78C3D9}"/>
          </ac:grpSpMkLst>
        </pc:grpChg>
        <pc:grpChg chg="del">
          <ac:chgData name="代數白痴 顧" userId="316db6a4f7ef8138" providerId="LiveId" clId="{442745C5-D67C-4225-BB1B-D11A44EEDE38}" dt="2024-03-19T05:30:19.135" v="42" actId="478"/>
          <ac:grpSpMkLst>
            <pc:docMk/>
            <pc:sldMk cId="3174299720" sldId="399"/>
            <ac:grpSpMk id="39" creationId="{85BA0BA3-B5BF-3D80-C37E-504E842A2002}"/>
          </ac:grpSpMkLst>
        </pc:grpChg>
        <pc:grpChg chg="del mod topLvl">
          <ac:chgData name="代數白痴 顧" userId="316db6a4f7ef8138" providerId="LiveId" clId="{442745C5-D67C-4225-BB1B-D11A44EEDE38}" dt="2024-03-19T06:01:35.425" v="546" actId="478"/>
          <ac:grpSpMkLst>
            <pc:docMk/>
            <pc:sldMk cId="3174299720" sldId="399"/>
            <ac:grpSpMk id="64" creationId="{3F5D846F-A32A-5C78-C786-2222F8B8CE93}"/>
          </ac:grpSpMkLst>
        </pc:grpChg>
        <pc:grpChg chg="del">
          <ac:chgData name="代數白痴 顧" userId="316db6a4f7ef8138" providerId="LiveId" clId="{442745C5-D67C-4225-BB1B-D11A44EEDE38}" dt="2024-03-19T06:01:16.004" v="540" actId="165"/>
          <ac:grpSpMkLst>
            <pc:docMk/>
            <pc:sldMk cId="3174299720" sldId="399"/>
            <ac:grpSpMk id="70" creationId="{B1C5BCE9-70DC-0743-923B-7594C469D064}"/>
          </ac:grpSpMkLst>
        </pc:grpChg>
        <pc:picChg chg="add del mod">
          <ac:chgData name="代數白痴 顧" userId="316db6a4f7ef8138" providerId="LiveId" clId="{442745C5-D67C-4225-BB1B-D11A44EEDE38}" dt="2024-03-19T05:37:25.831" v="481" actId="478"/>
          <ac:picMkLst>
            <pc:docMk/>
            <pc:sldMk cId="3174299720" sldId="399"/>
            <ac:picMk id="11" creationId="{3B270364-9D9A-8D75-FD68-D75A52185588}"/>
          </ac:picMkLst>
        </pc:picChg>
        <pc:picChg chg="add del mod">
          <ac:chgData name="代數白痴 顧" userId="316db6a4f7ef8138" providerId="LiveId" clId="{442745C5-D67C-4225-BB1B-D11A44EEDE38}" dt="2024-03-19T06:01:08.643" v="539" actId="478"/>
          <ac:picMkLst>
            <pc:docMk/>
            <pc:sldMk cId="3174299720" sldId="399"/>
            <ac:picMk id="17" creationId="{0626D055-4366-ECAC-F715-66AC61C81E3C}"/>
          </ac:picMkLst>
        </pc:picChg>
        <pc:cxnChg chg="mod">
          <ac:chgData name="代數白痴 顧" userId="316db6a4f7ef8138" providerId="LiveId" clId="{442745C5-D67C-4225-BB1B-D11A44EEDE38}" dt="2024-03-19T05:34:15.384" v="381" actId="1037"/>
          <ac:cxnSpMkLst>
            <pc:docMk/>
            <pc:sldMk cId="3174299720" sldId="399"/>
            <ac:cxnSpMk id="3" creationId="{3F8736C3-E6C4-8592-8A97-12993B79DE39}"/>
          </ac:cxnSpMkLst>
        </pc:cxnChg>
        <pc:cxnChg chg="mod">
          <ac:chgData name="代數白痴 顧" userId="316db6a4f7ef8138" providerId="LiveId" clId="{442745C5-D67C-4225-BB1B-D11A44EEDE38}" dt="2024-03-19T05:34:21.962" v="416" actId="1038"/>
          <ac:cxnSpMkLst>
            <pc:docMk/>
            <pc:sldMk cId="3174299720" sldId="399"/>
            <ac:cxnSpMk id="4" creationId="{03FCA809-2ECE-43BF-FFC2-548A12A7F852}"/>
          </ac:cxnSpMkLst>
        </pc:cxnChg>
        <pc:cxnChg chg="mod">
          <ac:chgData name="代數白痴 顧" userId="316db6a4f7ef8138" providerId="LiveId" clId="{442745C5-D67C-4225-BB1B-D11A44EEDE38}" dt="2024-03-19T05:37:37.241" v="518" actId="1037"/>
          <ac:cxnSpMkLst>
            <pc:docMk/>
            <pc:sldMk cId="3174299720" sldId="399"/>
            <ac:cxnSpMk id="5" creationId="{C2A41D06-6A18-02C1-DCFC-0C15EF52CAFF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7" creationId="{144C248D-76DB-3622-739A-1CF4D056DD2C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8" creationId="{912656CF-2529-FC23-0FD0-7E5D077E8A60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9" creationId="{E68281E5-17FE-05C5-0BD4-067D2AA8EED6}"/>
          </ac:cxnSpMkLst>
        </pc:cxnChg>
        <pc:cxnChg chg="del">
          <ac:chgData name="代數白痴 顧" userId="316db6a4f7ef8138" providerId="LiveId" clId="{442745C5-D67C-4225-BB1B-D11A44EEDE38}" dt="2024-03-19T05:37:43.204" v="519" actId="478"/>
          <ac:cxnSpMkLst>
            <pc:docMk/>
            <pc:sldMk cId="3174299720" sldId="399"/>
            <ac:cxnSpMk id="10" creationId="{C2F7A603-6324-1263-F221-F200077345E6}"/>
          </ac:cxnSpMkLst>
        </pc:cxnChg>
        <pc:cxnChg chg="mod">
          <ac:chgData name="代數白痴 顧" userId="316db6a4f7ef8138" providerId="LiveId" clId="{442745C5-D67C-4225-BB1B-D11A44EEDE38}" dt="2024-03-19T05:30:19.135" v="42" actId="478"/>
          <ac:cxnSpMkLst>
            <pc:docMk/>
            <pc:sldMk cId="3174299720" sldId="399"/>
            <ac:cxnSpMk id="36" creationId="{F614FF63-F02A-FA51-C7D1-173D90CD51A5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48" creationId="{68834B9C-B3D8-A6AC-B94F-58DA83B014CC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49" creationId="{9C4233AC-1A46-39F6-E3DC-D6B90B26609F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50" creationId="{CE7D25A2-2479-B9C2-BE7E-7EC58120BD13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1" creationId="{C9F3DEDC-6322-63C4-CAB1-E21FF8793F09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3" creationId="{444023BB-18D1-01CD-06DB-1895D5E969FD}"/>
          </ac:cxnSpMkLst>
        </pc:cxnChg>
        <pc:cxnChg chg="mod topLvl">
          <ac:chgData name="代數白痴 顧" userId="316db6a4f7ef8138" providerId="LiveId" clId="{442745C5-D67C-4225-BB1B-D11A44EEDE38}" dt="2024-03-19T06:06:38.847" v="1030" actId="164"/>
          <ac:cxnSpMkLst>
            <pc:docMk/>
            <pc:sldMk cId="3174299720" sldId="399"/>
            <ac:cxnSpMk id="54" creationId="{C85B2D53-5B5A-9AC0-2275-87E619C4DFE5}"/>
          </ac:cxnSpMkLst>
        </pc:cxnChg>
        <pc:cxnChg chg="del mod topLvl">
          <ac:chgData name="代數白痴 顧" userId="316db6a4f7ef8138" providerId="LiveId" clId="{442745C5-D67C-4225-BB1B-D11A44EEDE38}" dt="2024-03-19T06:06:13.043" v="1026" actId="478"/>
          <ac:cxnSpMkLst>
            <pc:docMk/>
            <pc:sldMk cId="3174299720" sldId="399"/>
            <ac:cxnSpMk id="57" creationId="{BBE40EEF-E9C8-D9EB-1A72-07253B7625B9}"/>
          </ac:cxnSpMkLst>
        </pc:cxnChg>
      </pc:sldChg>
      <pc:sldChg chg="addSp delSp modSp add del mod modTransition">
        <pc:chgData name="代數白痴 顧" userId="316db6a4f7ef8138" providerId="LiveId" clId="{442745C5-D67C-4225-BB1B-D11A44EEDE38}" dt="2024-03-19T06:06:50.463" v="1031" actId="2696"/>
        <pc:sldMkLst>
          <pc:docMk/>
          <pc:sldMk cId="3436219919" sldId="400"/>
        </pc:sldMkLst>
        <pc:picChg chg="add del mod">
          <ac:chgData name="代數白痴 顧" userId="316db6a4f7ef8138" providerId="LiveId" clId="{442745C5-D67C-4225-BB1B-D11A44EEDE38}" dt="2024-03-19T06:00:20.894" v="529" actId="21"/>
          <ac:picMkLst>
            <pc:docMk/>
            <pc:sldMk cId="3436219919" sldId="400"/>
            <ac:picMk id="8" creationId="{0626D055-4366-ECAC-F715-66AC61C81E3C}"/>
          </ac:picMkLst>
        </pc:picChg>
        <pc:inkChg chg="add del">
          <ac:chgData name="代數白痴 顧" userId="316db6a4f7ef8138" providerId="LiveId" clId="{442745C5-D67C-4225-BB1B-D11A44EEDE38}" dt="2024-03-19T05:53:46.585" v="526" actId="478"/>
          <ac:inkMkLst>
            <pc:docMk/>
            <pc:sldMk cId="3436219919" sldId="400"/>
            <ac:inkMk id="2" creationId="{0E70BE2B-EF99-BB09-64A1-C7909DF7BD82}"/>
          </ac:inkMkLst>
        </pc:ink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79D0A23B-EC0C-4CBB-A07A-758E299895E9}"/>
    <pc:docChg chg="custSel addSld delSld modSld">
      <pc:chgData name="代數白痴 顧" userId="316db6a4f7ef8138" providerId="LiveId" clId="{79D0A23B-EC0C-4CBB-A07A-758E299895E9}" dt="2023-12-15T02:45:06.385" v="1872" actId="2696"/>
      <pc:docMkLst>
        <pc:docMk/>
      </pc:docMkLst>
      <pc:sldChg chg="addSp delSp modSp mod">
        <pc:chgData name="代數白痴 顧" userId="316db6a4f7ef8138" providerId="LiveId" clId="{79D0A23B-EC0C-4CBB-A07A-758E299895E9}" dt="2023-12-15T02:45:01.464" v="1871" actId="164"/>
        <pc:sldMkLst>
          <pc:docMk/>
          <pc:sldMk cId="2654160764" sldId="397"/>
        </pc:sldMkLst>
        <pc:spChg chg="mod">
          <ac:chgData name="代數白痴 顧" userId="316db6a4f7ef8138" providerId="LiveId" clId="{79D0A23B-EC0C-4CBB-A07A-758E299895E9}" dt="2023-12-15T02:17:25.277" v="403" actId="113"/>
          <ac:spMkLst>
            <pc:docMk/>
            <pc:sldMk cId="2654160764" sldId="397"/>
            <ac:spMk id="6" creationId="{8D8544B7-409C-959B-0A1B-5A3E31FF14C1}"/>
          </ac:spMkLst>
        </pc:spChg>
        <pc:spChg chg="add del mod">
          <ac:chgData name="代數白痴 顧" userId="316db6a4f7ef8138" providerId="LiveId" clId="{79D0A23B-EC0C-4CBB-A07A-758E299895E9}" dt="2023-12-15T02:20:29.601" v="1226" actId="478"/>
          <ac:spMkLst>
            <pc:docMk/>
            <pc:sldMk cId="2654160764" sldId="397"/>
            <ac:spMk id="21" creationId="{4DFC2A0C-219A-B357-0C43-24095DFFD9EC}"/>
          </ac:spMkLst>
        </pc:spChg>
        <pc:spChg chg="mod">
          <ac:chgData name="代數白痴 顧" userId="316db6a4f7ef8138" providerId="LiveId" clId="{79D0A23B-EC0C-4CBB-A07A-758E299895E9}" dt="2023-12-15T02:13:26.083" v="28" actId="20577"/>
          <ac:spMkLst>
            <pc:docMk/>
            <pc:sldMk cId="2654160764" sldId="397"/>
            <ac:spMk id="23" creationId="{00000000-0000-0000-0000-000000000000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24" creationId="{15F63FD9-4909-3ADC-3228-891240DAD282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28" creationId="{093521CA-8655-42E0-89E7-F1E7A1B22C00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30" creationId="{33FB050E-5BB1-CEAF-93CD-9BC54960FFF6}"/>
          </ac:spMkLst>
        </pc:spChg>
        <pc:spChg chg="add del">
          <ac:chgData name="代數白痴 顧" userId="316db6a4f7ef8138" providerId="LiveId" clId="{79D0A23B-EC0C-4CBB-A07A-758E299895E9}" dt="2023-12-15T02:21:55.377" v="1233" actId="478"/>
          <ac:spMkLst>
            <pc:docMk/>
            <pc:sldMk cId="2654160764" sldId="397"/>
            <ac:spMk id="32" creationId="{22D11979-7C41-1CA4-F266-4233DF613DF5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5" creationId="{E3FEB93D-E400-3887-5CEC-1E578EB30AE7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6" creationId="{FAAEA8CE-6D0F-FA66-BAA2-31A81E28BAE2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7" creationId="{8919BCD0-6A40-28EB-E48D-A6F04459C348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38" creationId="{E27798AE-E43F-37AC-E3A5-39C255F9B1A9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0" creationId="{CAF28F18-687D-9E27-6013-9A9C66F8C4EA}"/>
          </ac:spMkLst>
        </pc:spChg>
        <pc:spChg chg="del mod">
          <ac:chgData name="代數白痴 顧" userId="316db6a4f7ef8138" providerId="LiveId" clId="{79D0A23B-EC0C-4CBB-A07A-758E299895E9}" dt="2023-12-15T02:26:27.335" v="1264" actId="478"/>
          <ac:spMkLst>
            <pc:docMk/>
            <pc:sldMk cId="2654160764" sldId="397"/>
            <ac:spMk id="41" creationId="{671C4AF4-21AC-5A1D-B5C4-716EE41B4E9C}"/>
          </ac:spMkLst>
        </pc:spChg>
        <pc:spChg chg="add mod">
          <ac:chgData name="代數白痴 顧" userId="316db6a4f7ef8138" providerId="LiveId" clId="{79D0A23B-EC0C-4CBB-A07A-758E299895E9}" dt="2023-12-15T02:28:22.607" v="1305" actId="164"/>
          <ac:spMkLst>
            <pc:docMk/>
            <pc:sldMk cId="2654160764" sldId="397"/>
            <ac:spMk id="43" creationId="{62AE1175-5AEC-824F-776E-FE98460632D4}"/>
          </ac:spMkLst>
        </pc:spChg>
        <pc:spChg chg="add mod">
          <ac:chgData name="代數白痴 顧" userId="316db6a4f7ef8138" providerId="LiveId" clId="{79D0A23B-EC0C-4CBB-A07A-758E299895E9}" dt="2023-12-15T02:28:35.582" v="1308" actId="1076"/>
          <ac:spMkLst>
            <pc:docMk/>
            <pc:sldMk cId="2654160764" sldId="397"/>
            <ac:spMk id="44" creationId="{9BF3A75E-EB90-1A8F-C22C-9FA12ECCD10F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45" creationId="{9979E3D7-B330-46D6-DC26-7349354D25CA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6" creationId="{8839656C-B7BC-9EC0-FE08-8D8F09F025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7" creationId="{F055561D-4CC3-A1B1-1634-8BD935710119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8" creationId="{2D93FDA0-DF5C-6060-3704-113624D261BC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49" creationId="{5D33667F-D659-4593-B99B-EBCAFD8CDED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0" creationId="{C6C90473-3CA4-7472-B891-75FB1912AA75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1" creationId="{CEFB8D5A-B8A2-B055-1F44-3D22903E1727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2" creationId="{1748BAAC-415A-15E5-DFF5-C424644521B6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53" creationId="{C2C7BCFE-74C8-A028-EE7E-9C3F5BF952EF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5" creationId="{7C6B93C2-89E1-BCC7-C652-E8A925F8CF1B}"/>
          </ac:spMkLst>
        </pc:spChg>
        <pc:spChg chg="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56" creationId="{6CFE313B-2D15-F6CC-954B-4D4E67A79E8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7" creationId="{B6F040E5-A8C4-2725-E719-855F2179E5E9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8" creationId="{2313F2C8-D1F6-CE14-5ECC-0F0A32E926E6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59" creationId="{5382A82A-EF79-FE6C-B226-3BCAA337695C}"/>
          </ac:spMkLst>
        </pc:spChg>
        <pc:spChg chg="add 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60" creationId="{B6AF77F9-590E-243B-1464-5E3D05CD7A59}"/>
          </ac:spMkLst>
        </pc:spChg>
        <pc:spChg chg="add mod">
          <ac:chgData name="代數白痴 顧" userId="316db6a4f7ef8138" providerId="LiveId" clId="{79D0A23B-EC0C-4CBB-A07A-758E299895E9}" dt="2023-12-15T02:29:34.053" v="1321" actId="1076"/>
          <ac:spMkLst>
            <pc:docMk/>
            <pc:sldMk cId="2654160764" sldId="397"/>
            <ac:spMk id="61" creationId="{917F89B2-56AE-1E87-6960-03C891FE8B5B}"/>
          </ac:spMkLst>
        </pc:spChg>
        <pc:spChg chg="add mod">
          <ac:chgData name="代數白痴 顧" userId="316db6a4f7ef8138" providerId="LiveId" clId="{79D0A23B-EC0C-4CBB-A07A-758E299895E9}" dt="2023-12-15T02:29:38.110" v="1322" actId="1076"/>
          <ac:spMkLst>
            <pc:docMk/>
            <pc:sldMk cId="2654160764" sldId="397"/>
            <ac:spMk id="62" creationId="{F5E96C5F-5850-AF92-7B2A-2E227F2F31F7}"/>
          </ac:spMkLst>
        </pc:spChg>
        <pc:spChg chg="add mod">
          <ac:chgData name="代數白痴 顧" userId="316db6a4f7ef8138" providerId="LiveId" clId="{79D0A23B-EC0C-4CBB-A07A-758E299895E9}" dt="2023-12-15T02:28:57.207" v="1312" actId="1076"/>
          <ac:spMkLst>
            <pc:docMk/>
            <pc:sldMk cId="2654160764" sldId="397"/>
            <ac:spMk id="66" creationId="{EFA8AE7E-C860-F46C-F564-246A6CC04AFF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67" creationId="{1913BA7F-B59C-A613-382A-185D272180E8}"/>
          </ac:spMkLst>
        </pc:spChg>
        <pc:spChg chg="add mod">
          <ac:chgData name="代數白痴 顧" userId="316db6a4f7ef8138" providerId="LiveId" clId="{79D0A23B-EC0C-4CBB-A07A-758E299895E9}" dt="2023-12-15T02:29:12.855" v="1318" actId="1076"/>
          <ac:spMkLst>
            <pc:docMk/>
            <pc:sldMk cId="2654160764" sldId="397"/>
            <ac:spMk id="68" creationId="{C0E4C477-00A9-F074-D523-55735252469B}"/>
          </ac:spMkLst>
        </pc:spChg>
        <pc:spChg chg="add mod">
          <ac:chgData name="代數白痴 顧" userId="316db6a4f7ef8138" providerId="LiveId" clId="{79D0A23B-EC0C-4CBB-A07A-758E299895E9}" dt="2023-12-15T02:29:22.158" v="1319" actId="1076"/>
          <ac:spMkLst>
            <pc:docMk/>
            <pc:sldMk cId="2654160764" sldId="397"/>
            <ac:spMk id="69" creationId="{26211D21-4DA1-085E-BD99-DC9EE7D2B727}"/>
          </ac:spMkLst>
        </pc:spChg>
        <pc:spChg chg="del">
          <ac:chgData name="代數白痴 顧" userId="316db6a4f7ef8138" providerId="LiveId" clId="{79D0A23B-EC0C-4CBB-A07A-758E299895E9}" dt="2023-12-15T02:30:51.576" v="1337" actId="478"/>
          <ac:spMkLst>
            <pc:docMk/>
            <pc:sldMk cId="2654160764" sldId="397"/>
            <ac:spMk id="70" creationId="{452C7F46-59A1-3FFC-DE1E-094D91EDA086}"/>
          </ac:spMkLst>
        </pc:spChg>
        <pc:spChg chg="add mod">
          <ac:chgData name="代數白痴 顧" userId="316db6a4f7ef8138" providerId="LiveId" clId="{79D0A23B-EC0C-4CBB-A07A-758E299895E9}" dt="2023-12-15T02:29:05.876" v="1317" actId="1037"/>
          <ac:spMkLst>
            <pc:docMk/>
            <pc:sldMk cId="2654160764" sldId="397"/>
            <ac:spMk id="71" creationId="{9F640B70-077D-2FE1-DFAC-CEF31E1E7337}"/>
          </ac:spMkLst>
        </pc:spChg>
        <pc:spChg chg="add mod">
          <ac:chgData name="代數白痴 顧" userId="316db6a4f7ef8138" providerId="LiveId" clId="{79D0A23B-EC0C-4CBB-A07A-758E299895E9}" dt="2023-12-15T02:29:27.999" v="1320" actId="1076"/>
          <ac:spMkLst>
            <pc:docMk/>
            <pc:sldMk cId="2654160764" sldId="397"/>
            <ac:spMk id="72" creationId="{1BCFD829-9EA0-59F4-A579-30DD466655F3}"/>
          </ac:spMkLst>
        </pc:spChg>
        <pc:spChg chg="add mod">
          <ac:chgData name="代數白痴 顧" userId="316db6a4f7ef8138" providerId="LiveId" clId="{79D0A23B-EC0C-4CBB-A07A-758E299895E9}" dt="2023-12-15T02:30:36.982" v="1336" actId="1076"/>
          <ac:spMkLst>
            <pc:docMk/>
            <pc:sldMk cId="2654160764" sldId="397"/>
            <ac:spMk id="73" creationId="{E43E4E20-DBED-3362-AB9C-4EDAB9C4BE2E}"/>
          </ac:spMkLst>
        </pc:spChg>
        <pc:spChg chg="add mod">
          <ac:chgData name="代數白痴 顧" userId="316db6a4f7ef8138" providerId="LiveId" clId="{79D0A23B-EC0C-4CBB-A07A-758E299895E9}" dt="2023-12-15T02:30:34.262" v="1335" actId="1076"/>
          <ac:spMkLst>
            <pc:docMk/>
            <pc:sldMk cId="2654160764" sldId="397"/>
            <ac:spMk id="74" creationId="{5EF6224E-6620-22D8-1916-4BD9D1BDA85E}"/>
          </ac:spMkLst>
        </pc:spChg>
        <pc:spChg chg="add mod">
          <ac:chgData name="代數白痴 顧" userId="316db6a4f7ef8138" providerId="LiveId" clId="{79D0A23B-EC0C-4CBB-A07A-758E299895E9}" dt="2023-12-15T02:29:57.662" v="1325" actId="1076"/>
          <ac:spMkLst>
            <pc:docMk/>
            <pc:sldMk cId="2654160764" sldId="397"/>
            <ac:spMk id="76" creationId="{A199CF7C-AEAF-BFA0-848B-F6F864ECC827}"/>
          </ac:spMkLst>
        </pc:spChg>
        <pc:spChg chg="add mod">
          <ac:chgData name="代數白痴 顧" userId="316db6a4f7ef8138" providerId="LiveId" clId="{79D0A23B-EC0C-4CBB-A07A-758E299895E9}" dt="2023-12-15T02:30:01.462" v="1326" actId="1076"/>
          <ac:spMkLst>
            <pc:docMk/>
            <pc:sldMk cId="2654160764" sldId="397"/>
            <ac:spMk id="78" creationId="{6B8D44F8-F924-5D70-E087-EABA6808DE8F}"/>
          </ac:spMkLst>
        </pc:spChg>
        <pc:spChg chg="add mod">
          <ac:chgData name="代數白痴 顧" userId="316db6a4f7ef8138" providerId="LiveId" clId="{79D0A23B-EC0C-4CBB-A07A-758E299895E9}" dt="2023-12-15T02:30:05.391" v="1327" actId="1076"/>
          <ac:spMkLst>
            <pc:docMk/>
            <pc:sldMk cId="2654160764" sldId="397"/>
            <ac:spMk id="79" creationId="{3250D9DA-255C-DF42-EE55-19A244E921BA}"/>
          </ac:spMkLst>
        </pc:spChg>
        <pc:spChg chg="add mod">
          <ac:chgData name="代數白痴 顧" userId="316db6a4f7ef8138" providerId="LiveId" clId="{79D0A23B-EC0C-4CBB-A07A-758E299895E9}" dt="2023-12-15T02:30:20.862" v="1333" actId="1038"/>
          <ac:spMkLst>
            <pc:docMk/>
            <pc:sldMk cId="2654160764" sldId="397"/>
            <ac:spMk id="80" creationId="{F379688E-D59E-1E01-48BB-4A72EB9EBBD1}"/>
          </ac:spMkLst>
        </pc:spChg>
        <pc:spChg chg="add mod">
          <ac:chgData name="代數白痴 顧" userId="316db6a4f7ef8138" providerId="LiveId" clId="{79D0A23B-EC0C-4CBB-A07A-758E299895E9}" dt="2023-12-15T02:30:29.567" v="1334" actId="1076"/>
          <ac:spMkLst>
            <pc:docMk/>
            <pc:sldMk cId="2654160764" sldId="397"/>
            <ac:spMk id="81" creationId="{60578709-BD20-3965-0A98-91B7FD9843FF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4" creationId="{7277D746-1132-0354-25F0-3E2A865F4E6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5" creationId="{D7246926-3090-D9CE-542E-E9DFE29C55D3}"/>
          </ac:spMkLst>
        </pc:spChg>
        <pc:spChg chg="add mod or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6" creationId="{9F6BBB4B-B723-89CD-0A6E-27AD11135627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7" creationId="{C2C21A48-F3C9-C811-BED7-2E310771766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8" creationId="{263B299E-2953-6003-6929-321D8EDB5B7E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89" creationId="{D228C810-D964-E19F-9AC3-6798E30DB68D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5" creationId="{FB77345D-46D3-EB37-B2D0-8900CA0FC23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6" creationId="{206467DB-014A-78F4-3E5D-14652E606D5F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7" creationId="{31D55897-A67D-A9C4-9481-017D571380D9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8" creationId="{BF87447F-C914-87DA-0F8A-39D9F332C532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99" creationId="{B1911823-D53E-43F4-DE26-EB4EB41DCB2E}"/>
          </ac:spMkLst>
        </pc:spChg>
        <pc:spChg chg="del mod">
          <ac:chgData name="代數白痴 顧" userId="316db6a4f7ef8138" providerId="LiveId" clId="{79D0A23B-EC0C-4CBB-A07A-758E299895E9}" dt="2023-12-15T02:28:01.344" v="1302" actId="478"/>
          <ac:spMkLst>
            <pc:docMk/>
            <pc:sldMk cId="2654160764" sldId="397"/>
            <ac:spMk id="100" creationId="{91177348-F30B-93F2-D204-128C2BF4D6B6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4" creationId="{CEDA30BB-6B34-65B6-4A71-26C96989D0A2}"/>
          </ac:spMkLst>
        </pc:spChg>
        <pc:spChg chg="add mod">
          <ac:chgData name="代數白痴 顧" userId="316db6a4f7ef8138" providerId="LiveId" clId="{79D0A23B-EC0C-4CBB-A07A-758E299895E9}" dt="2023-12-15T02:45:01.464" v="1871" actId="164"/>
          <ac:spMkLst>
            <pc:docMk/>
            <pc:sldMk cId="2654160764" sldId="397"/>
            <ac:spMk id="105" creationId="{066A8EDB-A495-D0BA-D098-3C1F596AA305}"/>
          </ac:spMkLst>
        </pc:spChg>
        <pc:grpChg chg="add mod">
          <ac:chgData name="代數白痴 顧" userId="316db6a4f7ef8138" providerId="LiveId" clId="{79D0A23B-EC0C-4CBB-A07A-758E299895E9}" dt="2023-12-15T02:28:30.591" v="1307" actId="1076"/>
          <ac:grpSpMkLst>
            <pc:docMk/>
            <pc:sldMk cId="2654160764" sldId="397"/>
            <ac:grpSpMk id="63" creationId="{26BEA494-5C7A-7406-E8AD-83C1D7BC3A2E}"/>
          </ac:grpSpMkLst>
        </pc:grpChg>
        <pc:grpChg chg="del">
          <ac:chgData name="代數白痴 顧" userId="316db6a4f7ef8138" providerId="LiveId" clId="{79D0A23B-EC0C-4CBB-A07A-758E299895E9}" dt="2023-12-15T02:30:51.576" v="1337" actId="478"/>
          <ac:grpSpMkLst>
            <pc:docMk/>
            <pc:sldMk cId="2654160764" sldId="397"/>
            <ac:grpSpMk id="102" creationId="{FFA74901-1D11-72B7-EBE3-0692E2C213EF}"/>
          </ac:grpSpMkLst>
        </pc:grpChg>
        <pc:grpChg chg="del">
          <ac:chgData name="代數白痴 顧" userId="316db6a4f7ef8138" providerId="LiveId" clId="{79D0A23B-EC0C-4CBB-A07A-758E299895E9}" dt="2023-12-15T02:14:02.094" v="50" actId="478"/>
          <ac:grpSpMkLst>
            <pc:docMk/>
            <pc:sldMk cId="2654160764" sldId="397"/>
            <ac:grpSpMk id="103" creationId="{D9A3DF3E-AAEA-73DD-657A-52DF77F0E512}"/>
          </ac:grpSpMkLst>
        </pc:grpChg>
        <pc:grpChg chg="add mod">
          <ac:chgData name="代數白痴 顧" userId="316db6a4f7ef8138" providerId="LiveId" clId="{79D0A23B-EC0C-4CBB-A07A-758E299895E9}" dt="2023-12-15T02:45:01.464" v="1871" actId="164"/>
          <ac:grpSpMkLst>
            <pc:docMk/>
            <pc:sldMk cId="2654160764" sldId="397"/>
            <ac:grpSpMk id="111" creationId="{2B014604-E58E-1C7E-6F14-2E1E483CC85B}"/>
          </ac:grpSpMkLst>
        </pc:grpChg>
        <pc:graphicFrameChg chg="del">
          <ac:chgData name="代數白痴 顧" userId="316db6a4f7ef8138" providerId="LiveId" clId="{79D0A23B-EC0C-4CBB-A07A-758E299895E9}" dt="2023-12-15T02:13:42.680" v="40" actId="478"/>
          <ac:graphicFrameMkLst>
            <pc:docMk/>
            <pc:sldMk cId="2654160764" sldId="397"/>
            <ac:graphicFrameMk id="2" creationId="{2E43B9F9-7981-BAD9-7321-9FE119847490}"/>
          </ac:graphicFrameMkLst>
        </pc:graphicFrameChg>
        <pc:graphicFrameChg chg="del">
          <ac:chgData name="代數白痴 顧" userId="316db6a4f7ef8138" providerId="LiveId" clId="{79D0A23B-EC0C-4CBB-A07A-758E299895E9}" dt="2023-12-15T02:13:41.742" v="39" actId="478"/>
          <ac:graphicFrameMkLst>
            <pc:docMk/>
            <pc:sldMk cId="2654160764" sldId="397"/>
            <ac:graphicFrameMk id="3" creationId="{3604DBEF-FFB9-3C59-5CBA-0B5A65605745}"/>
          </ac:graphicFrameMkLst>
        </pc:graphicFrameChg>
        <pc:graphicFrameChg chg="add mod">
          <ac:chgData name="代數白痴 顧" userId="316db6a4f7ef8138" providerId="LiveId" clId="{79D0A23B-EC0C-4CBB-A07A-758E299895E9}" dt="2023-12-15T02:45:01.464" v="1871" actId="164"/>
          <ac:graphicFrameMkLst>
            <pc:docMk/>
            <pc:sldMk cId="2654160764" sldId="397"/>
            <ac:graphicFrameMk id="106" creationId="{EECB62D5-97A5-7F77-66D8-E47A4426D1C7}"/>
          </ac:graphicFrameMkLst>
        </pc:graphicFrameChg>
        <pc:picChg chg="add del mod">
          <ac:chgData name="代數白痴 顧" userId="316db6a4f7ef8138" providerId="LiveId" clId="{79D0A23B-EC0C-4CBB-A07A-758E299895E9}" dt="2023-12-15T02:26:31.204" v="1265" actId="478"/>
          <ac:picMkLst>
            <pc:docMk/>
            <pc:sldMk cId="2654160764" sldId="397"/>
            <ac:picMk id="20" creationId="{0200AEC8-8B4A-4EFF-D3CE-3E6F59B9E69D}"/>
          </ac:picMkLst>
        </pc:picChg>
        <pc:picChg chg="add del mod ord">
          <ac:chgData name="代數白痴 顧" userId="316db6a4f7ef8138" providerId="LiveId" clId="{79D0A23B-EC0C-4CBB-A07A-758E299895E9}" dt="2023-12-15T02:40:00.572" v="1372" actId="478"/>
          <ac:picMkLst>
            <pc:docMk/>
            <pc:sldMk cId="2654160764" sldId="397"/>
            <ac:picMk id="83" creationId="{872B5F96-5C72-150C-BACE-476D61BF90C3}"/>
          </ac:picMkLst>
        </pc:picChg>
        <pc:cxnChg chg="add mod">
          <ac:chgData name="代數白痴 顧" userId="316db6a4f7ef8138" providerId="LiveId" clId="{79D0A23B-EC0C-4CBB-A07A-758E299895E9}" dt="2023-12-15T02:18:14.463" v="748" actId="1038"/>
          <ac:cxnSpMkLst>
            <pc:docMk/>
            <pc:sldMk cId="2654160764" sldId="397"/>
            <ac:cxnSpMk id="4" creationId="{0D39339E-7AAE-4F40-B24D-C3DD66E3C0F8}"/>
          </ac:cxnSpMkLst>
        </pc:cxnChg>
        <pc:cxnChg chg="mod">
          <ac:chgData name="代數白痴 顧" userId="316db6a4f7ef8138" providerId="LiveId" clId="{79D0A23B-EC0C-4CBB-A07A-758E299895E9}" dt="2023-12-15T02:17:37.222" v="469" actId="1038"/>
          <ac:cxnSpMkLst>
            <pc:docMk/>
            <pc:sldMk cId="2654160764" sldId="397"/>
            <ac:cxnSpMk id="5" creationId="{43D75110-50A2-3167-2932-8F66EA5013CB}"/>
          </ac:cxnSpMkLst>
        </pc:cxnChg>
        <pc:cxnChg chg="mod">
          <ac:chgData name="代數白痴 顧" userId="316db6a4f7ef8138" providerId="LiveId" clId="{79D0A23B-EC0C-4CBB-A07A-758E299895E9}" dt="2023-12-15T02:17:52.365" v="596" actId="1038"/>
          <ac:cxnSpMkLst>
            <pc:docMk/>
            <pc:sldMk cId="2654160764" sldId="397"/>
            <ac:cxnSpMk id="7" creationId="{D94F53A1-3E8B-CF9B-D48F-A535F7111629}"/>
          </ac:cxnSpMkLst>
        </pc:cxnChg>
        <pc:cxnChg chg="add mod">
          <ac:chgData name="代數白痴 顧" userId="316db6a4f7ef8138" providerId="LiveId" clId="{79D0A23B-EC0C-4CBB-A07A-758E299895E9}" dt="2023-12-15T02:18:26.465" v="801" actId="1037"/>
          <ac:cxnSpMkLst>
            <pc:docMk/>
            <pc:sldMk cId="2654160764" sldId="397"/>
            <ac:cxnSpMk id="8" creationId="{58318916-E520-8818-1648-3FED3B05D594}"/>
          </ac:cxnSpMkLst>
        </pc:cxnChg>
        <pc:cxnChg chg="mod">
          <ac:chgData name="代數白痴 顧" userId="316db6a4f7ef8138" providerId="LiveId" clId="{79D0A23B-EC0C-4CBB-A07A-758E299895E9}" dt="2023-12-15T02:18:02.540" v="704" actId="1037"/>
          <ac:cxnSpMkLst>
            <pc:docMk/>
            <pc:sldMk cId="2654160764" sldId="397"/>
            <ac:cxnSpMk id="9" creationId="{0A2D2D9C-B5F4-E0C1-0CFA-F55E4EDABF41}"/>
          </ac:cxnSpMkLst>
        </pc:cxnChg>
        <pc:cxnChg chg="add mod">
          <ac:chgData name="代數白痴 顧" userId="316db6a4f7ef8138" providerId="LiveId" clId="{79D0A23B-EC0C-4CBB-A07A-758E299895E9}" dt="2023-12-15T02:18:37.723" v="902" actId="1037"/>
          <ac:cxnSpMkLst>
            <pc:docMk/>
            <pc:sldMk cId="2654160764" sldId="397"/>
            <ac:cxnSpMk id="10" creationId="{11F817A9-FD76-BC60-DE90-8734EDEBC3AD}"/>
          </ac:cxnSpMkLst>
        </pc:cxnChg>
        <pc:cxnChg chg="mod">
          <ac:chgData name="代數白痴 顧" userId="316db6a4f7ef8138" providerId="LiveId" clId="{79D0A23B-EC0C-4CBB-A07A-758E299895E9}" dt="2023-12-15T02:18:17.341" v="750" actId="1038"/>
          <ac:cxnSpMkLst>
            <pc:docMk/>
            <pc:sldMk cId="2654160764" sldId="397"/>
            <ac:cxnSpMk id="12" creationId="{FDD93B0D-D5D8-0C37-54F0-0E4024A03022}"/>
          </ac:cxnSpMkLst>
        </pc:cxnChg>
        <pc:cxnChg chg="add mod">
          <ac:chgData name="代數白痴 顧" userId="316db6a4f7ef8138" providerId="LiveId" clId="{79D0A23B-EC0C-4CBB-A07A-758E299895E9}" dt="2023-12-15T02:18:43.284" v="946" actId="1037"/>
          <ac:cxnSpMkLst>
            <pc:docMk/>
            <pc:sldMk cId="2654160764" sldId="397"/>
            <ac:cxnSpMk id="13" creationId="{5ED85EB8-7DEF-525A-EC66-5E095FD04B1A}"/>
          </ac:cxnSpMkLst>
        </pc:cxnChg>
        <pc:cxnChg chg="add mod">
          <ac:chgData name="代數白痴 顧" userId="316db6a4f7ef8138" providerId="LiveId" clId="{79D0A23B-EC0C-4CBB-A07A-758E299895E9}" dt="2023-12-15T02:18:49.191" v="996" actId="1037"/>
          <ac:cxnSpMkLst>
            <pc:docMk/>
            <pc:sldMk cId="2654160764" sldId="397"/>
            <ac:cxnSpMk id="15" creationId="{F5DA11AC-E0D7-0E55-E79A-A33D2A489621}"/>
          </ac:cxnSpMkLst>
        </pc:cxnChg>
        <pc:cxnChg chg="add mod">
          <ac:chgData name="代數白痴 顧" userId="316db6a4f7ef8138" providerId="LiveId" clId="{79D0A23B-EC0C-4CBB-A07A-758E299895E9}" dt="2023-12-15T02:18:55.982" v="1052" actId="1037"/>
          <ac:cxnSpMkLst>
            <pc:docMk/>
            <pc:sldMk cId="2654160764" sldId="397"/>
            <ac:cxnSpMk id="16" creationId="{D9FC7BAF-F66B-FF87-02E2-602F5738488B}"/>
          </ac:cxnSpMkLst>
        </pc:cxnChg>
        <pc:cxnChg chg="add mod">
          <ac:chgData name="代數白痴 顧" userId="316db6a4f7ef8138" providerId="LiveId" clId="{79D0A23B-EC0C-4CBB-A07A-758E299895E9}" dt="2023-12-15T02:19:07.172" v="1219" actId="1037"/>
          <ac:cxnSpMkLst>
            <pc:docMk/>
            <pc:sldMk cId="2654160764" sldId="397"/>
            <ac:cxnSpMk id="17" creationId="{172ACAA4-1D04-75FD-4784-DFA0879E3A18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22" creationId="{DB330BC1-050D-C7A8-88DF-6E53EFEE0C21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26" creationId="{D076CB7B-6009-94F5-20AB-2286ECAF59CD}"/>
          </ac:cxnSpMkLst>
        </pc:cxnChg>
        <pc:cxnChg chg="add del">
          <ac:chgData name="代數白痴 顧" userId="316db6a4f7ef8138" providerId="LiveId" clId="{79D0A23B-EC0C-4CBB-A07A-758E299895E9}" dt="2023-12-15T02:22:10.212" v="1235" actId="478"/>
          <ac:cxnSpMkLst>
            <pc:docMk/>
            <pc:sldMk cId="2654160764" sldId="397"/>
            <ac:cxnSpMk id="34" creationId="{73CC641E-37C8-1412-BA57-68780C486BDD}"/>
          </ac:cxnSpMkLst>
        </pc:cxnChg>
        <pc:cxnChg chg="add mod">
          <ac:chgData name="代數白痴 顧" userId="316db6a4f7ef8138" providerId="LiveId" clId="{79D0A23B-EC0C-4CBB-A07A-758E299895E9}" dt="2023-12-15T02:28:22.607" v="1305" actId="164"/>
          <ac:cxnSpMkLst>
            <pc:docMk/>
            <pc:sldMk cId="2654160764" sldId="397"/>
            <ac:cxnSpMk id="42" creationId="{31BA14CC-8607-0C94-6CF0-B578429A3261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54" creationId="{8418AF6B-E1A5-042B-1FAE-090745B32600}"/>
          </ac:cxnSpMkLst>
        </pc:cxnChg>
        <pc:cxnChg chg="del">
          <ac:chgData name="代數白痴 顧" userId="316db6a4f7ef8138" providerId="LiveId" clId="{79D0A23B-EC0C-4CBB-A07A-758E299895E9}" dt="2023-12-15T02:44:49.566" v="1870" actId="478"/>
          <ac:cxnSpMkLst>
            <pc:docMk/>
            <pc:sldMk cId="2654160764" sldId="397"/>
            <ac:cxnSpMk id="64" creationId="{DA7DEB60-4C22-B6AD-AF04-0178410BD933}"/>
          </ac:cxnSpMkLst>
        </pc:cxnChg>
        <pc:cxnChg chg="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65" creationId="{73F7550F-29D7-5006-06C9-EEA490EFA31C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7" creationId="{9FFE03D3-4558-06C2-2FBF-13343110D7F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8" creationId="{30DA57B4-43F1-4F4E-F929-36342BDF1B14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09" creationId="{B198E87E-E7B1-2564-1EC8-61010A38B1D7}"/>
          </ac:cxnSpMkLst>
        </pc:cxnChg>
        <pc:cxnChg chg="add mod">
          <ac:chgData name="代數白痴 顧" userId="316db6a4f7ef8138" providerId="LiveId" clId="{79D0A23B-EC0C-4CBB-A07A-758E299895E9}" dt="2023-12-15T02:45:01.464" v="1871" actId="164"/>
          <ac:cxnSpMkLst>
            <pc:docMk/>
            <pc:sldMk cId="2654160764" sldId="397"/>
            <ac:cxnSpMk id="110" creationId="{6DAA4069-4AB7-5713-3A86-03E3FB3BB058}"/>
          </ac:cxnSpMkLst>
        </pc:cxnChg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058869689" sldId="398"/>
        </pc:sldMkLst>
      </pc:sldChg>
      <pc:sldChg chg="add del">
        <pc:chgData name="代數白痴 顧" userId="316db6a4f7ef8138" providerId="LiveId" clId="{79D0A23B-EC0C-4CBB-A07A-758E299895E9}" dt="2023-12-15T02:45:06.385" v="1872" actId="2696"/>
        <pc:sldMkLst>
          <pc:docMk/>
          <pc:sldMk cId="1544837956" sldId="399"/>
        </pc:sldMkLst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C7A5C595-6C01-451D-B775-406B70834A8A}"/>
    <pc:docChg chg="custSel addSld delSld modSld">
      <pc:chgData name="代數白痴 顧" userId="316db6a4f7ef8138" providerId="LiveId" clId="{C7A5C595-6C01-451D-B775-406B70834A8A}" dt="2024-03-07T00:18:33.725" v="1029" actId="2696"/>
      <pc:docMkLst>
        <pc:docMk/>
      </pc:docMkLst>
      <pc:sldChg chg="del">
        <pc:chgData name="代數白痴 顧" userId="316db6a4f7ef8138" providerId="LiveId" clId="{C7A5C595-6C01-451D-B775-406B70834A8A}" dt="2024-03-07T00:18:33.725" v="1029" actId="2696"/>
        <pc:sldMkLst>
          <pc:docMk/>
          <pc:sldMk cId="2654160764" sldId="397"/>
        </pc:sldMkLst>
      </pc:sldChg>
      <pc:sldChg chg="addSp delSp modSp add mod">
        <pc:chgData name="代數白痴 顧" userId="316db6a4f7ef8138" providerId="LiveId" clId="{C7A5C595-6C01-451D-B775-406B70834A8A}" dt="2024-03-07T00:18:19.311" v="1027" actId="1035"/>
        <pc:sldMkLst>
          <pc:docMk/>
          <pc:sldMk cId="2794326291" sldId="398"/>
        </pc:sldMkLst>
        <pc:spChg chg="mod">
          <ac:chgData name="代數白痴 顧" userId="316db6a4f7ef8138" providerId="LiveId" clId="{C7A5C595-6C01-451D-B775-406B70834A8A}" dt="2024-03-07T00:04:41.876" v="359" actId="947"/>
          <ac:spMkLst>
            <pc:docMk/>
            <pc:sldMk cId="2794326291" sldId="398"/>
            <ac:spMk id="6" creationId="{CEEB7751-993F-9058-CC83-7E99352B29AD}"/>
          </ac:spMkLst>
        </pc:spChg>
        <pc:spChg chg="mod">
          <ac:chgData name="代數白痴 顧" userId="316db6a4f7ef8138" providerId="LiveId" clId="{C7A5C595-6C01-451D-B775-406B70834A8A}" dt="2024-03-07T00:01:20.686" v="31" actId="20577"/>
          <ac:spMkLst>
            <pc:docMk/>
            <pc:sldMk cId="2794326291" sldId="398"/>
            <ac:spMk id="23" creationId="{3851CD1E-8037-4C3B-D89A-8BB0433A7809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28" creationId="{DD0456EB-916B-B09D-EE0B-4400A60A771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44" creationId="{57715222-985C-D6D3-6380-BABC520D1068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5" creationId="{83CE49B4-40E5-210D-16B2-99B78A69CFDD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6" creationId="{8AE99762-B4B1-6A6D-7712-0A05D50C60B9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7" creationId="{3CF263DF-97C2-7FA2-1CBA-BF0D4633CF2D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8" creationId="{D90B6D17-2956-F22C-AC57-BF5EF0F926B3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49" creationId="{41164FDB-C6B1-3218-C733-398D698520CF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0" creationId="{1F9B96D9-3266-D440-E3D1-907A8517689D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2" creationId="{AA1D6992-C3F4-8400-1B34-6E1E0CD1D94F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5" creationId="{AFD9F53A-8D21-1D2F-8D1E-F745BAED4930}"/>
          </ac:spMkLst>
        </pc:spChg>
        <pc:spChg chg="mod topLvl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6" creationId="{980E1D83-634D-D3F7-AC8D-A5CC10E617AA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7" creationId="{751681F0-DF7C-F896-75A8-60EEEFE22D9E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8" creationId="{8D0F536D-87DA-61D8-F5AC-576B799E2447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59" creationId="{2AC2DE04-3D72-23CA-B76B-CBDED6006A20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60" creationId="{91EEAAC5-4820-57C0-EE64-2C0FF8CB4EA9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1" creationId="{20102C34-0301-9959-5AC1-D995A59505C7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2" creationId="{DECC6176-2885-AA2F-99A7-CAC7804CD3B3}"/>
          </ac:spMkLst>
        </pc:spChg>
        <pc:spChg chg="add mod">
          <ac:chgData name="代數白痴 顧" userId="316db6a4f7ef8138" providerId="LiveId" clId="{C7A5C595-6C01-451D-B775-406B70834A8A}" dt="2024-03-07T00:15:05.343" v="978" actId="164"/>
          <ac:spMkLst>
            <pc:docMk/>
            <pc:sldMk cId="2794326291" sldId="398"/>
            <ac:spMk id="64" creationId="{4BA3BC00-47AC-3300-1900-21A2B4064CC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6" creationId="{D63BD361-CC99-0C0B-2749-77A1E4418708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8" creationId="{095F94E1-311C-CBBA-33A8-985A1A01CA7D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69" creationId="{7E68E893-9193-84F6-69B2-0C3CD79B887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1" creationId="{4E38C0D0-24E7-5E7D-F774-F9D610A938C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2" creationId="{BD8DCD35-6515-C6BF-284F-D49763C1FE3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3" creationId="{A2879762-B68A-CFE4-B819-F5E0E1AC3470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4" creationId="{EE46629B-71D4-42E9-09EC-B0FC0DF0670C}"/>
          </ac:spMkLst>
        </pc:spChg>
        <pc:spChg chg="add mod">
          <ac:chgData name="代數白痴 顧" userId="316db6a4f7ef8138" providerId="LiveId" clId="{C7A5C595-6C01-451D-B775-406B70834A8A}" dt="2024-03-07T00:16:36.694" v="990" actId="692"/>
          <ac:spMkLst>
            <pc:docMk/>
            <pc:sldMk cId="2794326291" sldId="398"/>
            <ac:spMk id="75" creationId="{451284AE-3672-FB7D-45C5-368384C8A70D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6" creationId="{B6790069-960F-48E4-A38B-B15E2DE11467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8" creationId="{BB987A47-188C-EE65-28D3-305C5C1B72CE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79" creationId="{6F9DDE9A-4661-C46B-F4F7-F5CC189E2D74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80" creationId="{B7B18A2B-1623-CD2B-D421-E02AA016C868}"/>
          </ac:spMkLst>
        </pc:spChg>
        <pc:spChg chg="del">
          <ac:chgData name="代數白痴 顧" userId="316db6a4f7ef8138" providerId="LiveId" clId="{C7A5C595-6C01-451D-B775-406B70834A8A}" dt="2024-03-07T00:01:09.083" v="1" actId="478"/>
          <ac:spMkLst>
            <pc:docMk/>
            <pc:sldMk cId="2794326291" sldId="398"/>
            <ac:spMk id="81" creationId="{8D0A961F-D651-E9D8-0035-D8B409E41403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4" creationId="{A18B7532-4A33-5A72-5E1D-A09C1C028D19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5" creationId="{33603287-B1AA-A365-E53B-16259BB11DB9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6" creationId="{CCE1B7C7-4723-B7BE-C03C-678B2F93B18F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7" creationId="{14D8D291-C93B-A7F0-8D91-EB3C90F96E85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8" creationId="{F410392E-1CFC-5337-7577-613F4862D8DA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89" creationId="{B40DD772-9AA1-CF2E-7E5D-9AF81175906E}"/>
          </ac:spMkLst>
        </pc:spChg>
        <pc:spChg chg="add mod">
          <ac:chgData name="代數白痴 顧" userId="316db6a4f7ef8138" providerId="LiveId" clId="{C7A5C595-6C01-451D-B775-406B70834A8A}" dt="2024-03-07T00:17:02.423" v="995" actId="1076"/>
          <ac:spMkLst>
            <pc:docMk/>
            <pc:sldMk cId="2794326291" sldId="398"/>
            <ac:spMk id="92" creationId="{53075391-0191-D258-595E-93EA461DAF5B}"/>
          </ac:spMkLst>
        </pc:spChg>
        <pc:spChg chg="add mod">
          <ac:chgData name="代數白痴 顧" userId="316db6a4f7ef8138" providerId="LiveId" clId="{C7A5C595-6C01-451D-B775-406B70834A8A}" dt="2024-03-07T00:17:06.776" v="996" actId="1076"/>
          <ac:spMkLst>
            <pc:docMk/>
            <pc:sldMk cId="2794326291" sldId="398"/>
            <ac:spMk id="93" creationId="{2A5B48FD-2CC1-DE21-94E4-B7D8B3FEB891}"/>
          </ac:spMkLst>
        </pc:spChg>
        <pc:spChg chg="add mod">
          <ac:chgData name="代數白痴 顧" userId="316db6a4f7ef8138" providerId="LiveId" clId="{C7A5C595-6C01-451D-B775-406B70834A8A}" dt="2024-03-07T00:17:10.072" v="997" actId="1076"/>
          <ac:spMkLst>
            <pc:docMk/>
            <pc:sldMk cId="2794326291" sldId="398"/>
            <ac:spMk id="94" creationId="{30BC6D9B-28BB-097B-19CC-4F707105A913}"/>
          </ac:spMkLst>
        </pc:spChg>
        <pc:spChg chg="add mod">
          <ac:chgData name="代數白痴 顧" userId="316db6a4f7ef8138" providerId="LiveId" clId="{C7A5C595-6C01-451D-B775-406B70834A8A}" dt="2024-03-07T00:17:20.624" v="998" actId="1076"/>
          <ac:spMkLst>
            <pc:docMk/>
            <pc:sldMk cId="2794326291" sldId="398"/>
            <ac:spMk id="95" creationId="{739AF7DE-8434-1A0F-C4DF-F136589CFD42}"/>
          </ac:spMkLst>
        </pc:spChg>
        <pc:spChg chg="add mod">
          <ac:chgData name="代數白痴 顧" userId="316db6a4f7ef8138" providerId="LiveId" clId="{C7A5C595-6C01-451D-B775-406B70834A8A}" dt="2024-03-07T00:17:36.313" v="1006" actId="1076"/>
          <ac:spMkLst>
            <pc:docMk/>
            <pc:sldMk cId="2794326291" sldId="398"/>
            <ac:spMk id="96" creationId="{D0612317-A31B-C3C7-4536-957705150BB0}"/>
          </ac:spMkLst>
        </pc:spChg>
        <pc:spChg chg="add mod">
          <ac:chgData name="代數白痴 顧" userId="316db6a4f7ef8138" providerId="LiveId" clId="{C7A5C595-6C01-451D-B775-406B70834A8A}" dt="2024-03-07T00:17:44.552" v="1010" actId="1076"/>
          <ac:spMkLst>
            <pc:docMk/>
            <pc:sldMk cId="2794326291" sldId="398"/>
            <ac:spMk id="97" creationId="{258F4746-3889-0976-5754-858D3688347D}"/>
          </ac:spMkLst>
        </pc:spChg>
        <pc:spChg chg="add mod">
          <ac:chgData name="代數白痴 顧" userId="316db6a4f7ef8138" providerId="LiveId" clId="{C7A5C595-6C01-451D-B775-406B70834A8A}" dt="2024-03-07T00:18:09.888" v="1017" actId="1076"/>
          <ac:spMkLst>
            <pc:docMk/>
            <pc:sldMk cId="2794326291" sldId="398"/>
            <ac:spMk id="98" creationId="{367E43A4-49FA-4D05-F582-12C7CCB491B7}"/>
          </ac:spMkLst>
        </pc:spChg>
        <pc:spChg chg="add mod">
          <ac:chgData name="代數白痴 顧" userId="316db6a4f7ef8138" providerId="LiveId" clId="{C7A5C595-6C01-451D-B775-406B70834A8A}" dt="2024-03-07T00:18:19.311" v="1027" actId="1035"/>
          <ac:spMkLst>
            <pc:docMk/>
            <pc:sldMk cId="2794326291" sldId="398"/>
            <ac:spMk id="99" creationId="{5F38DCD1-F08A-F180-D6E9-BF8D0F9E5344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104" creationId="{8DF90962-1EC5-7C91-F0BF-5BFE16027197}"/>
          </ac:spMkLst>
        </pc:spChg>
        <pc:spChg chg="del mod topLvl">
          <ac:chgData name="代數白痴 顧" userId="316db6a4f7ef8138" providerId="LiveId" clId="{C7A5C595-6C01-451D-B775-406B70834A8A}" dt="2024-03-07T00:06:05.412" v="421" actId="478"/>
          <ac:spMkLst>
            <pc:docMk/>
            <pc:sldMk cId="2794326291" sldId="398"/>
            <ac:spMk id="105" creationId="{F8E6C821-4F6B-AB75-0F22-D53FFB59D2E0}"/>
          </ac:spMkLst>
        </pc:spChg>
        <pc:grpChg chg="del">
          <ac:chgData name="代數白痴 顧" userId="316db6a4f7ef8138" providerId="LiveId" clId="{C7A5C595-6C01-451D-B775-406B70834A8A}" dt="2024-03-07T00:01:09.083" v="1" actId="478"/>
          <ac:grpSpMkLst>
            <pc:docMk/>
            <pc:sldMk cId="2794326291" sldId="398"/>
            <ac:grpSpMk id="63" creationId="{8D77570B-5C57-0382-F3CC-FB42110FAF24}"/>
          </ac:grpSpMkLst>
        </pc:grpChg>
        <pc:grpChg chg="add mod">
          <ac:chgData name="代數白痴 顧" userId="316db6a4f7ef8138" providerId="LiveId" clId="{C7A5C595-6C01-451D-B775-406B70834A8A}" dt="2024-03-07T00:15:05.343" v="978" actId="164"/>
          <ac:grpSpMkLst>
            <pc:docMk/>
            <pc:sldMk cId="2794326291" sldId="398"/>
            <ac:grpSpMk id="67" creationId="{7DFE5B41-2E04-CE46-642F-1447098BA513}"/>
          </ac:grpSpMkLst>
        </pc:grpChg>
        <pc:grpChg chg="del">
          <ac:chgData name="代數白痴 顧" userId="316db6a4f7ef8138" providerId="LiveId" clId="{C7A5C595-6C01-451D-B775-406B70834A8A}" dt="2024-03-07T00:06:02.823" v="420" actId="165"/>
          <ac:grpSpMkLst>
            <pc:docMk/>
            <pc:sldMk cId="2794326291" sldId="398"/>
            <ac:grpSpMk id="111" creationId="{C7E5A8A7-4CAC-CA98-D409-CA4DCB0D2269}"/>
          </ac:grpSpMkLst>
        </pc:grpChg>
        <pc:graphicFrameChg chg="del mod topLvl">
          <ac:chgData name="代數白痴 顧" userId="316db6a4f7ef8138" providerId="LiveId" clId="{C7A5C595-6C01-451D-B775-406B70834A8A}" dt="2024-03-07T00:06:08.711" v="422" actId="478"/>
          <ac:graphicFrameMkLst>
            <pc:docMk/>
            <pc:sldMk cId="2794326291" sldId="398"/>
            <ac:graphicFrameMk id="106" creationId="{822F22C6-9824-C317-284D-B604CE0F0B82}"/>
          </ac:graphicFrameMkLst>
        </pc:graphicFrameChg>
        <pc:picChg chg="add del mod">
          <ac:chgData name="代數白痴 顧" userId="316db6a4f7ef8138" providerId="LiveId" clId="{C7A5C595-6C01-451D-B775-406B70834A8A}" dt="2024-03-07T00:05:52.831" v="419" actId="478"/>
          <ac:picMkLst>
            <pc:docMk/>
            <pc:sldMk cId="2794326291" sldId="398"/>
            <ac:picMk id="3" creationId="{FEAD5A43-3C34-DE62-5CB0-FF3DA10F964D}"/>
          </ac:picMkLst>
        </pc:picChg>
        <pc:picChg chg="add del mod">
          <ac:chgData name="代數白痴 顧" userId="316db6a4f7ef8138" providerId="LiveId" clId="{C7A5C595-6C01-451D-B775-406B70834A8A}" dt="2024-03-07T00:14:40.642" v="975" actId="478"/>
          <ac:picMkLst>
            <pc:docMk/>
            <pc:sldMk cId="2794326291" sldId="398"/>
            <ac:picMk id="18" creationId="{2D00B28A-731F-450C-2853-01BAF5316967}"/>
          </ac:picMkLst>
        </pc:picChg>
        <pc:picChg chg="add del mod">
          <ac:chgData name="代數白痴 顧" userId="316db6a4f7ef8138" providerId="LiveId" clId="{C7A5C595-6C01-451D-B775-406B70834A8A}" dt="2024-03-07T00:17:48.393" v="1011" actId="478"/>
          <ac:picMkLst>
            <pc:docMk/>
            <pc:sldMk cId="2794326291" sldId="398"/>
            <ac:picMk id="70" creationId="{224CA791-499E-620D-6192-63DC83FB6DC5}"/>
          </ac:picMkLst>
        </pc:pic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4" creationId="{55DB1E14-8A50-04B4-DBDF-BE0995DD4D6E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5" creationId="{18E09AF3-3ACA-0D21-3327-8C045ECA9BA2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7" creationId="{2AC85122-BB93-CAAB-E85E-2C5034EA3CBE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8" creationId="{23CEDD53-A55B-3875-794E-21ACC16B8D8A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9" creationId="{71BF7081-F4BB-7D9A-92D5-DF92295C7B92}"/>
          </ac:cxnSpMkLst>
        </pc:cxnChg>
        <pc:cxnChg chg="mod">
          <ac:chgData name="代數白痴 顧" userId="316db6a4f7ef8138" providerId="LiveId" clId="{C7A5C595-6C01-451D-B775-406B70834A8A}" dt="2024-03-07T00:04:49.764" v="410" actId="1038"/>
          <ac:cxnSpMkLst>
            <pc:docMk/>
            <pc:sldMk cId="2794326291" sldId="398"/>
            <ac:cxnSpMk id="10" creationId="{DCBCF2DA-C1F6-BEE4-C284-8FBDD75A62A2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12" creationId="{B93894CC-B35A-C14C-5A7B-E2C19575D51F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3" creationId="{F4447EB1-3508-7639-C68D-FFF593DF29C9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5" creationId="{3B8929D4-FBDA-1AA1-05DA-919D2A99F49A}"/>
          </ac:cxnSpMkLst>
        </pc:cxnChg>
        <pc:cxnChg chg="del">
          <ac:chgData name="代數白痴 顧" userId="316db6a4f7ef8138" providerId="LiveId" clId="{C7A5C595-6C01-451D-B775-406B70834A8A}" dt="2024-03-07T00:04:53.241" v="411" actId="478"/>
          <ac:cxnSpMkLst>
            <pc:docMk/>
            <pc:sldMk cId="2794326291" sldId="398"/>
            <ac:cxnSpMk id="16" creationId="{2103CA44-953F-AAA2-E448-338237719100}"/>
          </ac:cxnSpMkLst>
        </pc:cxnChg>
        <pc:cxnChg chg="del">
          <ac:chgData name="代數白痴 顧" userId="316db6a4f7ef8138" providerId="LiveId" clId="{C7A5C595-6C01-451D-B775-406B70834A8A}" dt="2024-03-07T00:04:55.458" v="412" actId="478"/>
          <ac:cxnSpMkLst>
            <pc:docMk/>
            <pc:sldMk cId="2794326291" sldId="398"/>
            <ac:cxnSpMk id="17" creationId="{45953483-3E25-E9B8-7D82-C16AC3380D2A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9" creationId="{D2384979-DF8A-A430-8447-DD50D6B9E800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1" creationId="{338C4DEA-5EAB-E313-8686-EA3624763EAB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2" creationId="{789861D0-1A0A-7D73-1EAF-E72F0FB1925F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27" creationId="{0D4C1BBD-18E9-0A2A-3656-52EF4D72CE51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30" creationId="{FE482381-9099-AF9B-4123-46D15E76A0F0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34" creationId="{AA9AF1F8-F033-4CDB-5DDD-42917D2FD18A}"/>
          </ac:cxnSpMkLst>
        </pc:cxnChg>
        <pc:cxnChg chg="add mod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40" creationId="{9499E9A4-D591-F3D1-3E19-2F1143E1621B}"/>
          </ac:cxnSpMkLst>
        </pc:cxnChg>
        <pc:cxnChg chg="mod">
          <ac:chgData name="代數白痴 顧" userId="316db6a4f7ef8138" providerId="LiveId" clId="{C7A5C595-6C01-451D-B775-406B70834A8A}" dt="2024-03-07T00:01:09.083" v="1" actId="478"/>
          <ac:cxnSpMkLst>
            <pc:docMk/>
            <pc:sldMk cId="2794326291" sldId="398"/>
            <ac:cxnSpMk id="42" creationId="{B6ACB16D-9BCA-A139-FE94-362E936DD10F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54" creationId="{C85B2D53-5B5A-9AC0-2275-87E619C4DFE5}"/>
          </ac:cxnSpMkLst>
        </pc:cxnChg>
        <pc:cxnChg chg="del mod topLvl">
          <ac:chgData name="代數白痴 顧" userId="316db6a4f7ef8138" providerId="LiveId" clId="{C7A5C595-6C01-451D-B775-406B70834A8A}" dt="2024-03-07T00:08:59.961" v="835" actId="478"/>
          <ac:cxnSpMkLst>
            <pc:docMk/>
            <pc:sldMk cId="2794326291" sldId="398"/>
            <ac:cxnSpMk id="65" creationId="{DC01E7F0-FCA9-BF47-3541-DD3A7D8DA12F}"/>
          </ac:cxnSpMkLst>
        </pc:cxnChg>
        <pc:cxnChg chg="add mod">
          <ac:chgData name="代數白痴 顧" userId="316db6a4f7ef8138" providerId="LiveId" clId="{C7A5C595-6C01-451D-B775-406B70834A8A}" dt="2024-03-07T00:16:36.694" v="990" actId="692"/>
          <ac:cxnSpMkLst>
            <pc:docMk/>
            <pc:sldMk cId="2794326291" sldId="398"/>
            <ac:cxnSpMk id="82" creationId="{CF3B7C7E-9D56-D867-879F-06D30D1445D0}"/>
          </ac:cxnSpMkLst>
        </pc:cxnChg>
        <pc:cxnChg chg="add mod">
          <ac:chgData name="代數白痴 顧" userId="316db6a4f7ef8138" providerId="LiveId" clId="{C7A5C595-6C01-451D-B775-406B70834A8A}" dt="2024-03-07T00:16:36.694" v="990" actId="692"/>
          <ac:cxnSpMkLst>
            <pc:docMk/>
            <pc:sldMk cId="2794326291" sldId="398"/>
            <ac:cxnSpMk id="90" creationId="{4D8FA90F-BC58-A19B-49F6-EF9ED9C777FE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7" creationId="{0E36911D-B595-F5D5-A60C-83907D97EF60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8" creationId="{20A807E9-2A72-42D7-E166-2D60237E406A}"/>
          </ac:cxnSpMkLst>
        </pc:cxnChg>
        <pc:cxnChg chg="mod topLvl">
          <ac:chgData name="代數白痴 顧" userId="316db6a4f7ef8138" providerId="LiveId" clId="{C7A5C595-6C01-451D-B775-406B70834A8A}" dt="2024-03-07T00:15:05.343" v="978" actId="164"/>
          <ac:cxnSpMkLst>
            <pc:docMk/>
            <pc:sldMk cId="2794326291" sldId="398"/>
            <ac:cxnSpMk id="109" creationId="{34C46630-24F7-C0AE-BC58-661D9D8F88AF}"/>
          </ac:cxnSpMkLst>
        </pc:cxnChg>
        <pc:cxnChg chg="del mod topLvl">
          <ac:chgData name="代數白痴 顧" userId="316db6a4f7ef8138" providerId="LiveId" clId="{C7A5C595-6C01-451D-B775-406B70834A8A}" dt="2024-03-07T00:08:56.830" v="834" actId="478"/>
          <ac:cxnSpMkLst>
            <pc:docMk/>
            <pc:sldMk cId="2794326291" sldId="398"/>
            <ac:cxnSpMk id="110" creationId="{E28C6E83-D594-1695-BA56-FE71935C1717}"/>
          </ac:cxnSpMkLst>
        </pc:cxnChg>
      </pc:sldChg>
      <pc:sldChg chg="add del">
        <pc:chgData name="代數白痴 顧" userId="316db6a4f7ef8138" providerId="LiveId" clId="{C7A5C595-6C01-451D-B775-406B70834A8A}" dt="2024-03-07T00:18:30.907" v="1028" actId="2696"/>
        <pc:sldMkLst>
          <pc:docMk/>
          <pc:sldMk cId="955566353" sldId="399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B8D6D456-3519-4816-B849-79295F92F95A}"/>
    <pc:docChg chg="custSel delSld modSld">
      <pc:chgData name="代數白痴 顧" userId="316db6a4f7ef8138" providerId="LiveId" clId="{B8D6D456-3519-4816-B849-79295F92F95A}" dt="2023-11-30T01:33:13.558" v="1977" actId="113"/>
      <pc:docMkLst>
        <pc:docMk/>
      </pc:docMkLst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1591308755" sldId="394"/>
        </pc:sldMkLst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699418842" sldId="395"/>
        </pc:sldMkLst>
      </pc:sldChg>
      <pc:sldChg chg="addSp delSp modSp mod delAnim modAnim">
        <pc:chgData name="代數白痴 顧" userId="316db6a4f7ef8138" providerId="LiveId" clId="{B8D6D456-3519-4816-B849-79295F92F95A}" dt="2023-11-30T01:33:13.558" v="1977" actId="113"/>
        <pc:sldMkLst>
          <pc:docMk/>
          <pc:sldMk cId="1922349085" sldId="396"/>
        </pc:sldMkLst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2" creationId="{79AECDED-F70B-26E1-461D-1DD1215FD32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3" creationId="{71B915A6-0FD9-C3FE-B211-7177C5FDEEC3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7" creationId="{D3DBDE36-F579-9D97-58AC-57C5E4B79F97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B8D6D456-3519-4816-B849-79295F92F95A}" dt="2023-11-30T01:30:51.944" v="1976" actId="20577"/>
          <ac:spMkLst>
            <pc:docMk/>
            <pc:sldMk cId="1922349085" sldId="396"/>
            <ac:spMk id="23" creationId="{00000000-0000-0000-0000-000000000000}"/>
          </ac:spMkLst>
        </pc:spChg>
        <pc:spChg chg="del">
          <ac:chgData name="代數白痴 顧" userId="316db6a4f7ef8138" providerId="LiveId" clId="{B8D6D456-3519-4816-B849-79295F92F95A}" dt="2023-11-30T00:58:44.187" v="0" actId="478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B8D6D456-3519-4816-B849-79295F92F95A}" dt="2023-11-30T01:33:13.558" v="1977" actId="113"/>
          <ac:spMkLst>
            <pc:docMk/>
            <pc:sldMk cId="1922349085" sldId="396"/>
            <ac:spMk id="60" creationId="{90ECAF3B-FFFF-A531-AFBE-31708C7D891C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2" creationId="{3F7BA87B-C320-E23F-73C1-F9850FE98DF6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3" creationId="{778A182C-369F-6C9A-757B-26A56B66194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4" creationId="{7A82ECC7-46B8-CC28-1405-F84387FF2A98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5" creationId="{3FDD0D30-9233-F353-36EA-B99C2A1EF3C7}"/>
          </ac:spMkLst>
        </pc:spChg>
        <pc:spChg chg="add mod">
          <ac:chgData name="代數白痴 顧" userId="316db6a4f7ef8138" providerId="LiveId" clId="{B8D6D456-3519-4816-B849-79295F92F95A}" dt="2023-11-30T01:14:06.807" v="1706" actId="1076"/>
          <ac:spMkLst>
            <pc:docMk/>
            <pc:sldMk cId="1922349085" sldId="396"/>
            <ac:spMk id="66" creationId="{64CC654D-82A0-F30A-076B-BAA382BBE1EF}"/>
          </ac:spMkLst>
        </pc:spChg>
        <pc:spChg chg="add mod">
          <ac:chgData name="代數白痴 顧" userId="316db6a4f7ef8138" providerId="LiveId" clId="{B8D6D456-3519-4816-B849-79295F92F95A}" dt="2023-11-30T01:16:40.038" v="1727" actId="1076"/>
          <ac:spMkLst>
            <pc:docMk/>
            <pc:sldMk cId="1922349085" sldId="396"/>
            <ac:spMk id="81" creationId="{E128A84A-D556-4B88-C02E-D745ECFDBB07}"/>
          </ac:spMkLst>
        </pc:spChg>
        <pc:spChg chg="add mod ord">
          <ac:chgData name="代數白痴 顧" userId="316db6a4f7ef8138" providerId="LiveId" clId="{B8D6D456-3519-4816-B849-79295F92F95A}" dt="2023-11-30T01:18:42.920" v="1733" actId="167"/>
          <ac:spMkLst>
            <pc:docMk/>
            <pc:sldMk cId="1922349085" sldId="396"/>
            <ac:spMk id="82" creationId="{714B2624-697B-01F6-21ED-DBE5FB4E5F84}"/>
          </ac:spMkLst>
        </pc:spChg>
        <pc:spChg chg="add mod ord">
          <ac:chgData name="代數白痴 顧" userId="316db6a4f7ef8138" providerId="LiveId" clId="{B8D6D456-3519-4816-B849-79295F92F95A}" dt="2023-11-30T01:21:09.803" v="1758" actId="167"/>
          <ac:spMkLst>
            <pc:docMk/>
            <pc:sldMk cId="1922349085" sldId="396"/>
            <ac:spMk id="83" creationId="{44311457-4F7E-AD69-4C2A-7C66BEF28DAE}"/>
          </ac:spMkLst>
        </pc:spChg>
        <pc:spChg chg="add mod ord">
          <ac:chgData name="代數白痴 顧" userId="316db6a4f7ef8138" providerId="LiveId" clId="{B8D6D456-3519-4816-B849-79295F92F95A}" dt="2023-11-30T01:21:04.916" v="1756" actId="164"/>
          <ac:spMkLst>
            <pc:docMk/>
            <pc:sldMk cId="1922349085" sldId="396"/>
            <ac:spMk id="88" creationId="{B469B6AB-9BEE-6C63-3015-08508A8EFDF9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4" creationId="{2C98BB29-045C-AEF3-B248-AC46D670F862}"/>
          </ac:spMkLst>
        </pc:spChg>
        <pc:spChg chg="add del mod">
          <ac:chgData name="代數白痴 顧" userId="316db6a4f7ef8138" providerId="LiveId" clId="{B8D6D456-3519-4816-B849-79295F92F95A}" dt="2023-11-30T01:26:39.047" v="1830" actId="478"/>
          <ac:spMkLst>
            <pc:docMk/>
            <pc:sldMk cId="1922349085" sldId="396"/>
            <ac:spMk id="115" creationId="{C95E7396-C406-1A07-3DC4-C0020DC2A05A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6" creationId="{92E12CCF-D0EB-4B82-C907-0700D1637F4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7" creationId="{0E1BEB0F-5DC7-76A0-F439-FC64FFB49BD0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8" creationId="{1AE28330-B14E-03CC-D80C-E940CB8EC1AD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19" creationId="{E4BF1324-EA07-E37A-EBDB-EFEA094D21D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0" creationId="{64DD899D-569C-32C8-D4DC-79CFF1F37147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1" creationId="{64AFBBEA-C697-3884-6B65-BF5F1A692D75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2" creationId="{3BD57528-9D05-AFE1-BF82-CDE9E587373C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3" creationId="{B8D630BE-0A6D-BC6F-3EE9-00D6D90B74A5}"/>
          </ac:spMkLst>
        </pc:spChg>
        <pc:spChg chg="add del mod">
          <ac:chgData name="代數白痴 顧" userId="316db6a4f7ef8138" providerId="LiveId" clId="{B8D6D456-3519-4816-B849-79295F92F95A}" dt="2023-11-30T01:28:21.620" v="1865" actId="478"/>
          <ac:spMkLst>
            <pc:docMk/>
            <pc:sldMk cId="1922349085" sldId="396"/>
            <ac:spMk id="124" creationId="{3BEB3E5B-2F38-1463-51A1-FD8D6C1424CE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5" creationId="{A397E39B-90E3-14A1-7F11-AA451ED2B8EB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6" creationId="{11E0494F-28D5-4DB4-3977-9210203201CF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7" creationId="{E31A8314-D728-0215-3894-55CBB2AA56D8}"/>
          </ac:spMkLst>
        </pc:spChg>
        <pc:spChg chg="add mod">
          <ac:chgData name="代數白痴 顧" userId="316db6a4f7ef8138" providerId="LiveId" clId="{B8D6D456-3519-4816-B849-79295F92F95A}" dt="2023-11-30T01:29:24.525" v="1914" actId="164"/>
          <ac:spMkLst>
            <pc:docMk/>
            <pc:sldMk cId="1922349085" sldId="396"/>
            <ac:spMk id="128" creationId="{BC7F7CE6-53FB-5598-5FBE-93A8EB59E5AE}"/>
          </ac:spMkLst>
        </pc:spChg>
        <pc:grpChg chg="del">
          <ac:chgData name="代數白痴 顧" userId="316db6a4f7ef8138" providerId="LiveId" clId="{B8D6D456-3519-4816-B849-79295F92F95A}" dt="2023-11-30T01:06:34.454" v="1076" actId="165"/>
          <ac:grpSpMkLst>
            <pc:docMk/>
            <pc:sldMk cId="1922349085" sldId="396"/>
            <ac:grpSpMk id="48" creationId="{FB3F2C80-8473-07C7-19C8-FE26DE0B58E3}"/>
          </ac:grpSpMkLst>
        </pc:grpChg>
        <pc:grpChg chg="add mod ord">
          <ac:chgData name="代數白痴 顧" userId="316db6a4f7ef8138" providerId="LiveId" clId="{B8D6D456-3519-4816-B849-79295F92F95A}" dt="2023-11-30T01:21:07.899" v="1757" actId="167"/>
          <ac:grpSpMkLst>
            <pc:docMk/>
            <pc:sldMk cId="1922349085" sldId="396"/>
            <ac:grpSpMk id="89" creationId="{62C29B51-3257-2884-D41F-230A3EEB5BD4}"/>
          </ac:grpSpMkLst>
        </pc:grpChg>
        <pc:grpChg chg="add mod">
          <ac:chgData name="代數白痴 顧" userId="316db6a4f7ef8138" providerId="LiveId" clId="{B8D6D456-3519-4816-B849-79295F92F95A}" dt="2023-11-30T01:29:24.525" v="1914" actId="164"/>
          <ac:grpSpMkLst>
            <pc:docMk/>
            <pc:sldMk cId="1922349085" sldId="396"/>
            <ac:grpSpMk id="129" creationId="{29691FB9-5A20-8DC0-57A6-E03C03C54FCD}"/>
          </ac:grpSpMkLst>
        </pc:grp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del">
          <ac:chgData name="代數白痴 顧" userId="316db6a4f7ef8138" providerId="LiveId" clId="{B8D6D456-3519-4816-B849-79295F92F95A}" dt="2023-11-30T00:58:45.625" v="1" actId="478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del mod topLvl">
          <ac:chgData name="代數白痴 顧" userId="316db6a4f7ef8138" providerId="LiveId" clId="{B8D6D456-3519-4816-B849-79295F92F95A}" dt="2023-11-30T01:09:20.099" v="1465" actId="478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B8D6D456-3519-4816-B849-79295F92F95A}" dt="2023-11-30T01:13:57.988" v="1705" actId="478"/>
          <ac:picMkLst>
            <pc:docMk/>
            <pc:sldMk cId="1922349085" sldId="396"/>
            <ac:picMk id="27" creationId="{780391A1-CB83-FCAA-9497-8B9A5B516092}"/>
          </ac:picMkLst>
        </pc:picChg>
        <pc:picChg chg="del mod topLvl">
          <ac:chgData name="代數白痴 顧" userId="316db6a4f7ef8138" providerId="LiveId" clId="{B8D6D456-3519-4816-B849-79295F92F95A}" dt="2023-11-30T01:06:51.696" v="1099" actId="478"/>
          <ac:picMkLst>
            <pc:docMk/>
            <pc:sldMk cId="1922349085" sldId="396"/>
            <ac:picMk id="47" creationId="{B5731C46-31A8-50E8-0E6C-C4EDF46C40F4}"/>
          </ac:picMkLst>
        </pc:picChg>
        <pc:picChg chg="add del mod">
          <ac:chgData name="代數白痴 顧" userId="316db6a4f7ef8138" providerId="LiveId" clId="{B8D6D456-3519-4816-B849-79295F92F95A}" dt="2023-11-30T01:28:25.469" v="1866" actId="478"/>
          <ac:picMkLst>
            <pc:docMk/>
            <pc:sldMk cId="1922349085" sldId="396"/>
            <ac:picMk id="91" creationId="{EA0B2B07-0277-968D-620B-923CBFDB3F8F}"/>
          </ac:picMkLst>
        </pc:picChg>
        <pc:cxnChg chg="add">
          <ac:chgData name="代數白痴 顧" userId="316db6a4f7ef8138" providerId="LiveId" clId="{B8D6D456-3519-4816-B849-79295F92F95A}" dt="2023-11-30T01:02:44.232" v="292" actId="11529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B8D6D456-3519-4816-B849-79295F92F95A}" dt="2023-11-30T01:02:55.437" v="367" actId="1038"/>
          <ac:cxnSpMkLst>
            <pc:docMk/>
            <pc:sldMk cId="1922349085" sldId="396"/>
            <ac:cxnSpMk id="9" creationId="{F643A549-CBF3-25F1-FE1B-153FA6698ECC}"/>
          </ac:cxnSpMkLst>
        </pc:cxnChg>
        <pc:cxnChg chg="add mod">
          <ac:chgData name="代數白痴 顧" userId="316db6a4f7ef8138" providerId="LiveId" clId="{B8D6D456-3519-4816-B849-79295F92F95A}" dt="2023-11-30T01:03:31.636" v="641" actId="1038"/>
          <ac:cxnSpMkLst>
            <pc:docMk/>
            <pc:sldMk cId="1922349085" sldId="396"/>
            <ac:cxnSpMk id="14" creationId="{A3C993DE-9EF2-69C0-14A0-1357931FC216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5" creationId="{E962ED3C-E75D-7C99-C3BE-EAD32964836D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16" creationId="{73A0E9AD-C0D1-0FA6-83AC-7293789E897A}"/>
          </ac:cxnSpMkLst>
        </pc:cxnChg>
        <pc:cxnChg chg="add mod">
          <ac:chgData name="代數白痴 顧" userId="316db6a4f7ef8138" providerId="LiveId" clId="{B8D6D456-3519-4816-B849-79295F92F95A}" dt="2023-11-30T01:03:18.158" v="574" actId="1037"/>
          <ac:cxnSpMkLst>
            <pc:docMk/>
            <pc:sldMk cId="1922349085" sldId="396"/>
            <ac:cxnSpMk id="19" creationId="{2F21C410-2F66-58F5-DA01-28D0B5D975EE}"/>
          </ac:cxnSpMkLst>
        </pc:cxnChg>
        <pc:cxnChg chg="add mod">
          <ac:chgData name="代數白痴 顧" userId="316db6a4f7ef8138" providerId="LiveId" clId="{B8D6D456-3519-4816-B849-79295F92F95A}" dt="2023-11-30T01:03:27.677" v="638" actId="1037"/>
          <ac:cxnSpMkLst>
            <pc:docMk/>
            <pc:sldMk cId="1922349085" sldId="396"/>
            <ac:cxnSpMk id="20" creationId="{0BC1322C-1FA5-B833-28FA-A1098741136B}"/>
          </ac:cxnSpMkLst>
        </pc:cxnChg>
        <pc:cxnChg chg="add mod">
          <ac:chgData name="代數白痴 顧" userId="316db6a4f7ef8138" providerId="LiveId" clId="{B8D6D456-3519-4816-B849-79295F92F95A}" dt="2023-11-30T01:03:43.128" v="646" actId="1036"/>
          <ac:cxnSpMkLst>
            <pc:docMk/>
            <pc:sldMk cId="1922349085" sldId="396"/>
            <ac:cxnSpMk id="21" creationId="{A41C8076-9516-D74C-C741-7A599E2A5088}"/>
          </ac:cxnSpMkLst>
        </pc:cxnChg>
        <pc:cxnChg chg="add mod">
          <ac:chgData name="代數白痴 顧" userId="316db6a4f7ef8138" providerId="LiveId" clId="{B8D6D456-3519-4816-B849-79295F92F95A}" dt="2023-11-30T01:03:49.068" v="687" actId="1038"/>
          <ac:cxnSpMkLst>
            <pc:docMk/>
            <pc:sldMk cId="1922349085" sldId="396"/>
            <ac:cxnSpMk id="22" creationId="{DCD86453-A300-CFE7-330D-A137A065C734}"/>
          </ac:cxnSpMkLst>
        </pc:cxnChg>
        <pc:cxnChg chg="add mod">
          <ac:chgData name="代數白痴 顧" userId="316db6a4f7ef8138" providerId="LiveId" clId="{B8D6D456-3519-4816-B849-79295F92F95A}" dt="2023-11-30T01:03:56.358" v="748" actId="1037"/>
          <ac:cxnSpMkLst>
            <pc:docMk/>
            <pc:sldMk cId="1922349085" sldId="396"/>
            <ac:cxnSpMk id="24" creationId="{3D042B8F-2AE2-1CB5-E898-3E3AEF1A6E44}"/>
          </ac:cxnSpMkLst>
        </pc:cxnChg>
        <pc:cxnChg chg="add mod">
          <ac:chgData name="代數白痴 顧" userId="316db6a4f7ef8138" providerId="LiveId" clId="{B8D6D456-3519-4816-B849-79295F92F95A}" dt="2023-11-30T01:04:18.234" v="952" actId="1038"/>
          <ac:cxnSpMkLst>
            <pc:docMk/>
            <pc:sldMk cId="1922349085" sldId="396"/>
            <ac:cxnSpMk id="25" creationId="{5A3D69BC-1336-F2DD-0F80-AEF1FFE766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8" creationId="{138D6833-BFB0-A8E7-F813-9B5F10F0B42A}"/>
          </ac:cxnSpMkLst>
        </pc:cxnChg>
        <pc:cxnChg chg="del mod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1" creationId="{30F4BEC0-D84F-90F1-2D04-EF2DF29A7949}"/>
          </ac:cxnSpMkLst>
        </pc:cxnChg>
        <pc:cxnChg chg="del">
          <ac:chgData name="代數白痴 顧" userId="316db6a4f7ef8138" providerId="LiveId" clId="{B8D6D456-3519-4816-B849-79295F92F95A}" dt="2023-11-30T00:58:44.187" v="0" actId="478"/>
          <ac:cxnSpMkLst>
            <pc:docMk/>
            <pc:sldMk cId="1922349085" sldId="396"/>
            <ac:cxnSpMk id="32" creationId="{EF6F9A1D-B687-2C6B-EF48-4585F6231333}"/>
          </ac:cxnSpMkLst>
        </pc:cxnChg>
        <pc:cxnChg chg="add del">
          <ac:chgData name="代數白痴 顧" userId="316db6a4f7ef8138" providerId="LiveId" clId="{B8D6D456-3519-4816-B849-79295F92F95A}" dt="2023-11-30T01:11:56.249" v="1674" actId="478"/>
          <ac:cxnSpMkLst>
            <pc:docMk/>
            <pc:sldMk cId="1922349085" sldId="396"/>
            <ac:cxnSpMk id="34" creationId="{2158BE58-00FF-DC44-DB28-2317F661E271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39" creationId="{68CEA46D-E69D-BBAE-8FFC-6998FBF88FD8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0" creationId="{031E1B91-CCDA-5A34-F723-758475D72CD4}"/>
          </ac:cxnSpMkLst>
        </pc:cxnChg>
        <pc:cxnChg chg="del mod topLvl">
          <ac:chgData name="代數白痴 顧" userId="316db6a4f7ef8138" providerId="LiveId" clId="{B8D6D456-3519-4816-B849-79295F92F95A}" dt="2023-11-30T01:10:47.566" v="1548" actId="478"/>
          <ac:cxnSpMkLst>
            <pc:docMk/>
            <pc:sldMk cId="1922349085" sldId="396"/>
            <ac:cxnSpMk id="41" creationId="{349B9EB0-E06A-3BCD-FF1E-6671894E7794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2" creationId="{CC94CC96-6145-4CD6-5F16-13A9483F415B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4" creationId="{6C7CE733-6E13-67E8-820C-7317A0F45AED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6" creationId="{5ABED142-92E2-7E73-BF42-B18BD8B38775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58" creationId="{0E6B41FD-4EC9-B677-9529-B17BBB563D26}"/>
          </ac:cxnSpMkLst>
        </pc:cxnChg>
        <pc:cxnChg chg="add mod">
          <ac:chgData name="代數白痴 顧" userId="316db6a4f7ef8138" providerId="LiveId" clId="{B8D6D456-3519-4816-B849-79295F92F95A}" dt="2023-11-30T01:14:06.807" v="1706" actId="1076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68" creationId="{29DC6D8A-3AAD-452B-4A4D-3F0BA9D4C4EB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6" creationId="{B4E53115-73E4-35A7-C8DA-B2550A3E0993}"/>
          </ac:cxnSpMkLst>
        </pc:cxnChg>
        <pc:cxnChg chg="add mod">
          <ac:chgData name="代數白痴 顧" userId="316db6a4f7ef8138" providerId="LiveId" clId="{B8D6D456-3519-4816-B849-79295F92F95A}" dt="2023-11-30T01:17:44.697" v="1728" actId="692"/>
          <ac:cxnSpMkLst>
            <pc:docMk/>
            <pc:sldMk cId="1922349085" sldId="396"/>
            <ac:cxnSpMk id="79" creationId="{B18D5D4C-4B9C-23C9-8253-D8F7A8F81418}"/>
          </ac:cxnSpMkLst>
        </pc:cxnChg>
        <pc:cxnChg chg="add mod">
          <ac:chgData name="代數白痴 顧" userId="316db6a4f7ef8138" providerId="LiveId" clId="{B8D6D456-3519-4816-B849-79295F92F95A}" dt="2023-11-30T01:21:04.916" v="1756" actId="164"/>
          <ac:cxnSpMkLst>
            <pc:docMk/>
            <pc:sldMk cId="1922349085" sldId="396"/>
            <ac:cxnSpMk id="85" creationId="{8A469389-FD8B-38CD-0B64-B7827030094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4" creationId="{1B020739-3580-589F-31E4-FF7201BBD9F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97" creationId="{D160E9D9-495F-930D-6496-E0DC2B354B3F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0" creationId="{BF747EB2-127A-A6D9-0A77-0F896F038CC7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2" creationId="{ABB25DF6-A521-15BC-A545-9F509B40F1DA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4" creationId="{02010A3B-3398-6CC8-6FCC-D2E2B9A5282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6" creationId="{A5B8C778-B5F1-FEE6-798D-1BDE3B7B9B7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08" creationId="{CFA25123-1EC2-53A8-BF07-E4BEF0E2CCB6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0" creationId="{A88672B6-B601-4157-B6AA-7A0EE873CADE}"/>
          </ac:cxnSpMkLst>
        </pc:cxnChg>
        <pc:cxnChg chg="add mod">
          <ac:chgData name="代數白痴 顧" userId="316db6a4f7ef8138" providerId="LiveId" clId="{B8D6D456-3519-4816-B849-79295F92F95A}" dt="2023-11-30T01:29:24.525" v="1914" actId="164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del">
        <pc:chgData name="代數白痴 顧" userId="316db6a4f7ef8138" providerId="LiveId" clId="{B8D6D456-3519-4816-B849-79295F92F95A}" dt="2023-11-30T01:29:29.279" v="1915" actId="2696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0842CB51-2434-4C78-9697-32E26F7E8AB0}"/>
    <pc:docChg chg="undo custSel modSld">
      <pc:chgData name="代數白痴 顧" userId="316db6a4f7ef8138" providerId="LiveId" clId="{0842CB51-2434-4C78-9697-32E26F7E8AB0}" dt="2023-12-05T02:38:54.941" v="1271" actId="20577"/>
      <pc:docMkLst>
        <pc:docMk/>
      </pc:docMkLst>
      <pc:sldChg chg="addSp delSp modSp mod">
        <pc:chgData name="代數白痴 顧" userId="316db6a4f7ef8138" providerId="LiveId" clId="{0842CB51-2434-4C78-9697-32E26F7E8AB0}" dt="2023-12-05T02:38:54.941" v="1271" actId="20577"/>
        <pc:sldMkLst>
          <pc:docMk/>
          <pc:sldMk cId="2654160764" sldId="397"/>
        </pc:sldMkLst>
        <pc:spChg chg="del">
          <ac:chgData name="代數白痴 顧" userId="316db6a4f7ef8138" providerId="LiveId" clId="{0842CB51-2434-4C78-9697-32E26F7E8AB0}" dt="2023-12-05T02:28:34.222" v="667" actId="478"/>
          <ac:spMkLst>
            <pc:docMk/>
            <pc:sldMk cId="2654160764" sldId="397"/>
            <ac:spMk id="5" creationId="{2F0E747D-7D63-76B3-4B97-AE0C5EAF8E54}"/>
          </ac:spMkLst>
        </pc:spChg>
        <pc:spChg chg="mod">
          <ac:chgData name="代數白痴 顧" userId="316db6a4f7ef8138" providerId="LiveId" clId="{0842CB51-2434-4C78-9697-32E26F7E8AB0}" dt="2023-12-05T02:27:22.900" v="250" actId="113"/>
          <ac:spMkLst>
            <pc:docMk/>
            <pc:sldMk cId="2654160764" sldId="397"/>
            <ac:spMk id="6" creationId="{8D8544B7-409C-959B-0A1B-5A3E31FF14C1}"/>
          </ac:spMkLst>
        </pc:spChg>
        <pc:spChg chg="add mod">
          <ac:chgData name="代數白痴 顧" userId="316db6a4f7ef8138" providerId="LiveId" clId="{0842CB51-2434-4C78-9697-32E26F7E8AB0}" dt="2023-12-05T02:30:06.012" v="687" actId="692"/>
          <ac:spMkLst>
            <pc:docMk/>
            <pc:sldMk cId="2654160764" sldId="397"/>
            <ac:spMk id="11" creationId="{D92904B8-2E9F-0C65-CB5A-2750BE80DFC5}"/>
          </ac:spMkLst>
        </pc:spChg>
        <pc:spChg chg="mod">
          <ac:chgData name="代數白痴 顧" userId="316db6a4f7ef8138" providerId="LiveId" clId="{0842CB51-2434-4C78-9697-32E26F7E8AB0}" dt="2023-12-05T02:38:54.941" v="1271" actId="20577"/>
          <ac:spMkLst>
            <pc:docMk/>
            <pc:sldMk cId="2654160764" sldId="397"/>
            <ac:spMk id="23" creationId="{00000000-0000-0000-0000-0000000000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8" creationId="{093521CA-8655-42E0-89E7-F1E7A1B22C00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29" creationId="{08236550-0372-D4A8-5FDF-5E2252FC8C9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1" creationId="{466D78C6-FBF2-43DB-D75C-542FE70C4E24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2" creationId="{D2628302-97F6-CF36-0B97-65D2EBA0C19C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3" creationId="{E4EF2892-2AB2-784F-C690-343A15D93462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36" creationId="{D5355F57-920A-D97D-25C4-BE066D89ED50}"/>
          </ac:spMkLst>
        </pc:spChg>
        <pc:spChg chg="del mod topLvl">
          <ac:chgData name="代數白痴 顧" userId="316db6a4f7ef8138" providerId="LiveId" clId="{0842CB51-2434-4C78-9697-32E26F7E8AB0}" dt="2023-12-05T02:31:32.388" v="704" actId="478"/>
          <ac:spMkLst>
            <pc:docMk/>
            <pc:sldMk cId="2654160764" sldId="397"/>
            <ac:spMk id="39" creationId="{869D3008-6054-7C2C-AB3E-3730DC08ED8C}"/>
          </ac:spMkLst>
        </pc:spChg>
        <pc:spChg chg="add mod">
          <ac:chgData name="代數白痴 顧" userId="316db6a4f7ef8138" providerId="LiveId" clId="{0842CB51-2434-4C78-9697-32E26F7E8AB0}" dt="2023-12-05T02:32:53.961" v="765" actId="571"/>
          <ac:spMkLst>
            <pc:docMk/>
            <pc:sldMk cId="2654160764" sldId="397"/>
            <ac:spMk id="40" creationId="{04DD7D29-21C2-660B-079D-553C0C6D2224}"/>
          </ac:spMkLst>
        </pc:spChg>
        <pc:spChg chg="del mod topLvl">
          <ac:chgData name="代數白痴 顧" userId="316db6a4f7ef8138" providerId="LiveId" clId="{0842CB51-2434-4C78-9697-32E26F7E8AB0}" dt="2023-12-05T02:31:33.765" v="705" actId="478"/>
          <ac:spMkLst>
            <pc:docMk/>
            <pc:sldMk cId="2654160764" sldId="397"/>
            <ac:spMk id="46" creationId="{A91C1A8A-C2B7-25E2-E786-91C198023259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0" creationId="{70DE10A3-C595-7A7A-51B4-4F3D0B963603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2" creationId="{1748BAAC-415A-15E5-DFF5-C424644521B6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5" creationId="{7C6B93C2-89E1-BCC7-C652-E8A925F8CF1B}"/>
          </ac:spMkLst>
        </pc:spChg>
        <pc:spChg chg="mod topLvl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56" creationId="{6CFE313B-2D15-F6CC-954B-4D4E67A79E8C}"/>
          </ac:spMkLst>
        </pc:spChg>
        <pc:spChg chg="add mod">
          <ac:chgData name="代數白痴 顧" userId="316db6a4f7ef8138" providerId="LiveId" clId="{0842CB51-2434-4C78-9697-32E26F7E8AB0}" dt="2023-12-05T02:38:29.086" v="1209" actId="164"/>
          <ac:spMkLst>
            <pc:docMk/>
            <pc:sldMk cId="2654160764" sldId="397"/>
            <ac:spMk id="61" creationId="{32412C6F-A889-4A20-B0E1-3B38A89975DD}"/>
          </ac:spMkLst>
        </pc:spChg>
        <pc:spChg chg="mod">
          <ac:chgData name="代數白痴 顧" userId="316db6a4f7ef8138" providerId="LiveId" clId="{0842CB51-2434-4C78-9697-32E26F7E8AB0}" dt="2023-12-05T02:30:22.822" v="694" actId="1036"/>
          <ac:spMkLst>
            <pc:docMk/>
            <pc:sldMk cId="2654160764" sldId="397"/>
            <ac:spMk id="95" creationId="{FB77345D-46D3-EB37-B2D0-8900CA0FC239}"/>
          </ac:spMkLst>
        </pc:spChg>
        <pc:spChg chg="mod">
          <ac:chgData name="代數白痴 顧" userId="316db6a4f7ef8138" providerId="LiveId" clId="{0842CB51-2434-4C78-9697-32E26F7E8AB0}" dt="2023-12-05T02:30:32.992" v="695" actId="1076"/>
          <ac:spMkLst>
            <pc:docMk/>
            <pc:sldMk cId="2654160764" sldId="397"/>
            <ac:spMk id="96" creationId="{206467DB-014A-78F4-3E5D-14652E606D5F}"/>
          </ac:spMkLst>
        </pc:spChg>
        <pc:spChg chg="mod">
          <ac:chgData name="代數白痴 顧" userId="316db6a4f7ef8138" providerId="LiveId" clId="{0842CB51-2434-4C78-9697-32E26F7E8AB0}" dt="2023-12-05T02:30:40.072" v="696" actId="1076"/>
          <ac:spMkLst>
            <pc:docMk/>
            <pc:sldMk cId="2654160764" sldId="397"/>
            <ac:spMk id="97" creationId="{31D55897-A67D-A9C4-9481-017D571380D9}"/>
          </ac:spMkLst>
        </pc:spChg>
        <pc:spChg chg="mod">
          <ac:chgData name="代數白痴 顧" userId="316db6a4f7ef8138" providerId="LiveId" clId="{0842CB51-2434-4C78-9697-32E26F7E8AB0}" dt="2023-12-05T02:30:42.768" v="697" actId="1076"/>
          <ac:spMkLst>
            <pc:docMk/>
            <pc:sldMk cId="2654160764" sldId="397"/>
            <ac:spMk id="98" creationId="{BF87447F-C914-87DA-0F8A-39D9F332C532}"/>
          </ac:spMkLst>
        </pc:spChg>
        <pc:spChg chg="mod">
          <ac:chgData name="代數白痴 顧" userId="316db6a4f7ef8138" providerId="LiveId" clId="{0842CB51-2434-4C78-9697-32E26F7E8AB0}" dt="2023-12-05T02:30:45.177" v="698" actId="1076"/>
          <ac:spMkLst>
            <pc:docMk/>
            <pc:sldMk cId="2654160764" sldId="397"/>
            <ac:spMk id="99" creationId="{B1911823-D53E-43F4-DE26-EB4EB41DCB2E}"/>
          </ac:spMkLst>
        </pc:spChg>
        <pc:spChg chg="mod">
          <ac:chgData name="代數白痴 顧" userId="316db6a4f7ef8138" providerId="LiveId" clId="{0842CB51-2434-4C78-9697-32E26F7E8AB0}" dt="2023-12-05T02:30:51.952" v="699" actId="1076"/>
          <ac:spMkLst>
            <pc:docMk/>
            <pc:sldMk cId="2654160764" sldId="397"/>
            <ac:spMk id="100" creationId="{91177348-F30B-93F2-D204-128C2BF4D6B6}"/>
          </ac:spMkLst>
        </pc:spChg>
        <pc:grpChg chg="del mod">
          <ac:chgData name="代數白痴 顧" userId="316db6a4f7ef8138" providerId="LiveId" clId="{0842CB51-2434-4C78-9697-32E26F7E8AB0}" dt="2023-12-05T02:31:28.959" v="702" actId="165"/>
          <ac:grpSpMkLst>
            <pc:docMk/>
            <pc:sldMk cId="2654160764" sldId="397"/>
            <ac:grpSpMk id="47" creationId="{844FA51A-83F6-B7F7-6B98-73AB57A298E3}"/>
          </ac:grpSpMkLst>
        </pc:grpChg>
        <pc:grpChg chg="add mod">
          <ac:chgData name="代數白痴 顧" userId="316db6a4f7ef8138" providerId="LiveId" clId="{0842CB51-2434-4C78-9697-32E26F7E8AB0}" dt="2023-12-05T02:38:29.086" v="1209" actId="164"/>
          <ac:grpSpMkLst>
            <pc:docMk/>
            <pc:sldMk cId="2654160764" sldId="397"/>
            <ac:grpSpMk id="62" creationId="{DC4A6B51-A606-A532-4E8F-BC50F9D26FC6}"/>
          </ac:grpSpMkLst>
        </pc:grpChg>
        <pc:picChg chg="add del mod">
          <ac:chgData name="代數白痴 顧" userId="316db6a4f7ef8138" providerId="LiveId" clId="{0842CB51-2434-4C78-9697-32E26F7E8AB0}" dt="2023-12-05T02:30:53.420" v="700" actId="478"/>
          <ac:picMkLst>
            <pc:docMk/>
            <pc:sldMk cId="2654160764" sldId="397"/>
            <ac:picMk id="9" creationId="{79493F09-3934-6733-2B30-1B14BEADDA2B}"/>
          </ac:picMkLst>
        </pc:picChg>
        <pc:picChg chg="add del mod">
          <ac:chgData name="代數白痴 顧" userId="316db6a4f7ef8138" providerId="LiveId" clId="{0842CB51-2434-4C78-9697-32E26F7E8AB0}" dt="2023-12-05T02:38:21.730" v="1208" actId="478"/>
          <ac:picMkLst>
            <pc:docMk/>
            <pc:sldMk cId="2654160764" sldId="397"/>
            <ac:picMk id="49" creationId="{F513F308-4920-78AA-4477-9BB3CF066E05}"/>
          </ac:picMkLst>
        </pc:picChg>
        <pc:cxnChg chg="del">
          <ac:chgData name="代數白痴 顧" userId="316db6a4f7ef8138" providerId="LiveId" clId="{0842CB51-2434-4C78-9697-32E26F7E8AB0}" dt="2023-12-05T02:31:19.987" v="701" actId="478"/>
          <ac:cxnSpMkLst>
            <pc:docMk/>
            <pc:sldMk cId="2654160764" sldId="397"/>
            <ac:cxnSpMk id="2" creationId="{7A19406F-7CC5-B4E8-AADD-A4DA6981BD64}"/>
          </ac:cxnSpMkLst>
        </pc:cxnChg>
        <pc:cxnChg chg="add mod">
          <ac:chgData name="代數白痴 顧" userId="316db6a4f7ef8138" providerId="LiveId" clId="{0842CB51-2434-4C78-9697-32E26F7E8AB0}" dt="2023-12-05T02:28:20.432" v="594" actId="1037"/>
          <ac:cxnSpMkLst>
            <pc:docMk/>
            <pc:sldMk cId="2654160764" sldId="397"/>
            <ac:cxnSpMk id="3" creationId="{D7DBD38D-C676-9EB8-ABFD-E9F546F27B2F}"/>
          </ac:cxnSpMkLst>
        </pc:cxnChg>
        <pc:cxnChg chg="add mod">
          <ac:chgData name="代數白痴 顧" userId="316db6a4f7ef8138" providerId="LiveId" clId="{0842CB51-2434-4C78-9697-32E26F7E8AB0}" dt="2023-12-05T02:28:27.738" v="666" actId="1037"/>
          <ac:cxnSpMkLst>
            <pc:docMk/>
            <pc:sldMk cId="2654160764" sldId="397"/>
            <ac:cxnSpMk id="4" creationId="{9AB6AEDE-A57F-A8EB-BD26-92857D684E0A}"/>
          </ac:cxnSpMkLst>
        </pc:cxnChg>
        <pc:cxnChg chg="del">
          <ac:chgData name="代數白痴 顧" userId="316db6a4f7ef8138" providerId="LiveId" clId="{0842CB51-2434-4C78-9697-32E26F7E8AB0}" dt="2023-12-05T02:28:36.160" v="669" actId="478"/>
          <ac:cxnSpMkLst>
            <pc:docMk/>
            <pc:sldMk cId="2654160764" sldId="397"/>
            <ac:cxnSpMk id="8" creationId="{EBA902F9-03FB-3B0D-CCF8-AABEE14DB816}"/>
          </ac:cxnSpMkLst>
        </pc:cxnChg>
        <pc:cxnChg chg="del">
          <ac:chgData name="代數白痴 顧" userId="316db6a4f7ef8138" providerId="LiveId" clId="{0842CB51-2434-4C78-9697-32E26F7E8AB0}" dt="2023-12-05T02:28:35.142" v="668" actId="478"/>
          <ac:cxnSpMkLst>
            <pc:docMk/>
            <pc:sldMk cId="2654160764" sldId="397"/>
            <ac:cxnSpMk id="10" creationId="{3CFB9FB9-4A01-5742-C15C-3099890940C4}"/>
          </ac:cxnSpMkLst>
        </pc:cxnChg>
        <pc:cxnChg chg="mod">
          <ac:chgData name="代數白痴 顧" userId="316db6a4f7ef8138" providerId="LiveId" clId="{0842CB51-2434-4C78-9697-32E26F7E8AB0}" dt="2023-12-05T02:27:35.330" v="285" actId="1038"/>
          <ac:cxnSpMkLst>
            <pc:docMk/>
            <pc:sldMk cId="2654160764" sldId="397"/>
            <ac:cxnSpMk id="12" creationId="{FDD93B0D-D5D8-0C37-54F0-0E4024A03022}"/>
          </ac:cxnSpMkLst>
        </pc:cxnChg>
        <pc:cxnChg chg="mod">
          <ac:chgData name="代數白痴 顧" userId="316db6a4f7ef8138" providerId="LiveId" clId="{0842CB51-2434-4C78-9697-32E26F7E8AB0}" dt="2023-12-05T02:27:45.450" v="341" actId="1038"/>
          <ac:cxnSpMkLst>
            <pc:docMk/>
            <pc:sldMk cId="2654160764" sldId="397"/>
            <ac:cxnSpMk id="13" creationId="{E981D0EF-7604-B2D3-13A6-3765C2A97879}"/>
          </ac:cxnSpMkLst>
        </pc:cxnChg>
        <pc:cxnChg chg="del">
          <ac:chgData name="代數白痴 顧" userId="316db6a4f7ef8138" providerId="LiveId" clId="{0842CB51-2434-4C78-9697-32E26F7E8AB0}" dt="2023-12-05T02:28:36.638" v="670" actId="478"/>
          <ac:cxnSpMkLst>
            <pc:docMk/>
            <pc:sldMk cId="2654160764" sldId="397"/>
            <ac:cxnSpMk id="14" creationId="{6EFCC27F-B7A0-436C-3EE0-89B1E82C0DC2}"/>
          </ac:cxnSpMkLst>
        </pc:cxnChg>
        <pc:cxnChg chg="mod">
          <ac:chgData name="代數白痴 顧" userId="316db6a4f7ef8138" providerId="LiveId" clId="{0842CB51-2434-4C78-9697-32E26F7E8AB0}" dt="2023-12-05T02:27:56.218" v="404" actId="1037"/>
          <ac:cxnSpMkLst>
            <pc:docMk/>
            <pc:sldMk cId="2654160764" sldId="397"/>
            <ac:cxnSpMk id="15" creationId="{9DD57486-D7A4-B5AE-1D60-6BB8F2697395}"/>
          </ac:cxnSpMkLst>
        </pc:cxnChg>
        <pc:cxnChg chg="del">
          <ac:chgData name="代數白痴 顧" userId="316db6a4f7ef8138" providerId="LiveId" clId="{0842CB51-2434-4C78-9697-32E26F7E8AB0}" dt="2023-12-05T02:27:59.032" v="405" actId="478"/>
          <ac:cxnSpMkLst>
            <pc:docMk/>
            <pc:sldMk cId="2654160764" sldId="397"/>
            <ac:cxnSpMk id="17" creationId="{18F9FF00-C0B0-F0F9-9DCF-5B0C50AE7622}"/>
          </ac:cxnSpMkLst>
        </pc:cxnChg>
        <pc:cxnChg chg="mod">
          <ac:chgData name="代數白痴 顧" userId="316db6a4f7ef8138" providerId="LiveId" clId="{0842CB51-2434-4C78-9697-32E26F7E8AB0}" dt="2023-12-05T02:28:06.338" v="467" actId="1038"/>
          <ac:cxnSpMkLst>
            <pc:docMk/>
            <pc:sldMk cId="2654160764" sldId="397"/>
            <ac:cxnSpMk id="18" creationId="{C67E33C5-4AAB-459E-6525-ECE0DCCFB599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19" creationId="{A0E3B1CA-809B-486A-4D91-9D13DFFCF7E3}"/>
          </ac:cxnSpMkLst>
        </pc:cxnChg>
        <pc:cxnChg chg="mod">
          <ac:chgData name="代數白痴 顧" userId="316db6a4f7ef8138" providerId="LiveId" clId="{0842CB51-2434-4C78-9697-32E26F7E8AB0}" dt="2023-12-05T02:28:14.900" v="551" actId="1038"/>
          <ac:cxnSpMkLst>
            <pc:docMk/>
            <pc:sldMk cId="2654160764" sldId="397"/>
            <ac:cxnSpMk id="20" creationId="{069535CC-484B-99B6-16F8-25555DA4918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2" creationId="{DB330BC1-050D-C7A8-88DF-6E53EFEE0C21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4" creationId="{A6E0E261-F204-36E1-6372-9F7E50F1ACC0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5" creationId="{71B06191-07F8-150C-A373-9931CAE653D7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26" creationId="{FF9ED57F-2295-7CD6-87E2-35E3BB423FD4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27" creationId="{2CAC1EC6-A716-D4E8-0E48-A6F3EBA2A1B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0" creationId="{11D4E9B7-AFFE-6AA3-F15A-831438D00D8C}"/>
          </ac:cxnSpMkLst>
        </pc:cxnChg>
        <pc:cxnChg chg="del mod topLvl">
          <ac:chgData name="代數白痴 顧" userId="316db6a4f7ef8138" providerId="LiveId" clId="{0842CB51-2434-4C78-9697-32E26F7E8AB0}" dt="2023-12-05T02:34:54.868" v="1176" actId="478"/>
          <ac:cxnSpMkLst>
            <pc:docMk/>
            <pc:sldMk cId="2654160764" sldId="397"/>
            <ac:cxnSpMk id="34" creationId="{CDDA67EA-DD24-FA69-D481-0A7AB8C58C73}"/>
          </ac:cxnSpMkLst>
        </pc:cxnChg>
        <pc:cxnChg chg="add">
          <ac:chgData name="代數白痴 顧" userId="316db6a4f7ef8138" providerId="LiveId" clId="{0842CB51-2434-4C78-9697-32E26F7E8AB0}" dt="2023-12-05T02:29:42.730" v="683" actId="11529"/>
          <ac:cxnSpMkLst>
            <pc:docMk/>
            <pc:sldMk cId="2654160764" sldId="397"/>
            <ac:cxnSpMk id="35" creationId="{684853C4-1BAE-A719-F081-A58DA6F5FA2D}"/>
          </ac:cxnSpMkLst>
        </pc:cxnChg>
        <pc:cxnChg chg="add">
          <ac:chgData name="代數白痴 顧" userId="316db6a4f7ef8138" providerId="LiveId" clId="{0842CB51-2434-4C78-9697-32E26F7E8AB0}" dt="2023-12-05T02:29:54.457" v="684" actId="11529"/>
          <ac:cxnSpMkLst>
            <pc:docMk/>
            <pc:sldMk cId="2654160764" sldId="397"/>
            <ac:cxnSpMk id="38" creationId="{B5BE9A39-48ED-AC6F-6FF4-99875E237164}"/>
          </ac:cxnSpMkLst>
        </pc:cxnChg>
        <pc:cxnChg chg="del mod topLvl">
          <ac:chgData name="代數白痴 顧" userId="316db6a4f7ef8138" providerId="LiveId" clId="{0842CB51-2434-4C78-9697-32E26F7E8AB0}" dt="2023-12-05T02:31:34.836" v="706" actId="478"/>
          <ac:cxnSpMkLst>
            <pc:docMk/>
            <pc:sldMk cId="2654160764" sldId="397"/>
            <ac:cxnSpMk id="41" creationId="{E243EE9D-4D6F-2D24-FC6C-52D4E22DD233}"/>
          </ac:cxnSpMkLst>
        </pc:cxnChg>
        <pc:cxnChg chg="add mod">
          <ac:chgData name="代數白痴 顧" userId="316db6a4f7ef8138" providerId="LiveId" clId="{0842CB51-2434-4C78-9697-32E26F7E8AB0}" dt="2023-12-05T02:32:53.961" v="765" actId="571"/>
          <ac:cxnSpMkLst>
            <pc:docMk/>
            <pc:sldMk cId="2654160764" sldId="397"/>
            <ac:cxnSpMk id="42" creationId="{0943928D-F25D-4E90-AF4E-6DB2B85F3B85}"/>
          </ac:cxnSpMkLst>
        </pc:cxnChg>
        <pc:cxnChg chg="del mod topLvl">
          <ac:chgData name="代數白痴 顧" userId="316db6a4f7ef8138" providerId="LiveId" clId="{0842CB51-2434-4C78-9697-32E26F7E8AB0}" dt="2023-12-05T02:31:36.102" v="708" actId="478"/>
          <ac:cxnSpMkLst>
            <pc:docMk/>
            <pc:sldMk cId="2654160764" sldId="397"/>
            <ac:cxnSpMk id="43" creationId="{06B0DC2F-D4A2-4C70-5F76-E266FB0F4171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44" creationId="{C04030C5-4CE4-3201-BBCE-E5A0B0947E84}"/>
          </ac:cxnSpMkLst>
        </pc:cxnChg>
        <pc:cxnChg chg="del mod topLvl">
          <ac:chgData name="代數白痴 顧" userId="316db6a4f7ef8138" providerId="LiveId" clId="{0842CB51-2434-4C78-9697-32E26F7E8AB0}" dt="2023-12-05T02:31:35.558" v="707" actId="478"/>
          <ac:cxnSpMkLst>
            <pc:docMk/>
            <pc:sldMk cId="2654160764" sldId="397"/>
            <ac:cxnSpMk id="45" creationId="{4338BC2D-4272-10B3-09BA-B407BB996F3B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3" creationId="{EDC33873-9D91-F083-6230-ED8212DCC73A}"/>
          </ac:cxnSpMkLst>
        </pc:cxnChg>
        <pc:cxnChg chg="mod topLvl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4" creationId="{8418AF6B-E1A5-042B-1FAE-090745B32600}"/>
          </ac:cxnSpMkLst>
        </pc:cxnChg>
        <pc:cxnChg chg="add mod">
          <ac:chgData name="代數白痴 顧" userId="316db6a4f7ef8138" providerId="LiveId" clId="{0842CB51-2434-4C78-9697-32E26F7E8AB0}" dt="2023-12-05T02:38:29.086" v="1209" actId="164"/>
          <ac:cxnSpMkLst>
            <pc:docMk/>
            <pc:sldMk cId="2654160764" sldId="397"/>
            <ac:cxnSpMk id="59" creationId="{172C4929-DAF4-2A75-0186-E814D150C2FA}"/>
          </ac:cxnSpMkLst>
        </pc:cxn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4DCADB0E-4374-4AF3-A0C9-95C8FB7685F0}"/>
    <pc:docChg chg="undo custSel modSld">
      <pc:chgData name="代數白痴 顧" userId="316db6a4f7ef8138" providerId="LiveId" clId="{4DCADB0E-4374-4AF3-A0C9-95C8FB7685F0}" dt="2024-03-19T00:42:02.352" v="1706" actId="113"/>
      <pc:docMkLst>
        <pc:docMk/>
      </pc:docMkLst>
      <pc:sldChg chg="delSp mod">
        <pc:chgData name="代數白痴 顧" userId="316db6a4f7ef8138" providerId="LiveId" clId="{4DCADB0E-4374-4AF3-A0C9-95C8FB7685F0}" dt="2024-03-19T00:15:39.833" v="0" actId="478"/>
        <pc:sldMkLst>
          <pc:docMk/>
          <pc:sldMk cId="2794326291" sldId="398"/>
        </pc:sldMkLst>
        <pc:picChg chg="del">
          <ac:chgData name="代數白痴 顧" userId="316db6a4f7ef8138" providerId="LiveId" clId="{4DCADB0E-4374-4AF3-A0C9-95C8FB7685F0}" dt="2024-03-19T00:15:39.833" v="0" actId="478"/>
          <ac:picMkLst>
            <pc:docMk/>
            <pc:sldMk cId="2794326291" sldId="398"/>
            <ac:picMk id="5" creationId="{C4FF9D4D-6933-FEB2-317B-8152AA0BFCAD}"/>
          </ac:picMkLst>
        </pc:picChg>
      </pc:sldChg>
      <pc:sldChg chg="addSp delSp modSp mod">
        <pc:chgData name="代數白痴 顧" userId="316db6a4f7ef8138" providerId="LiveId" clId="{4DCADB0E-4374-4AF3-A0C9-95C8FB7685F0}" dt="2024-03-19T00:42:02.352" v="1706" actId="113"/>
        <pc:sldMkLst>
          <pc:docMk/>
          <pc:sldMk cId="3174299720" sldId="399"/>
        </pc:sldMkLst>
        <pc:spChg chg="mod">
          <ac:chgData name="代數白痴 顧" userId="316db6a4f7ef8138" providerId="LiveId" clId="{4DCADB0E-4374-4AF3-A0C9-95C8FB7685F0}" dt="2024-03-19T00:31:59.045" v="1063" actId="113"/>
          <ac:spMkLst>
            <pc:docMk/>
            <pc:sldMk cId="3174299720" sldId="399"/>
            <ac:spMk id="6" creationId="{CEEB7751-993F-9058-CC83-7E99352B29AD}"/>
          </ac:spMkLst>
        </pc:spChg>
        <pc:spChg chg="add del">
          <ac:chgData name="代數白痴 顧" userId="316db6a4f7ef8138" providerId="LiveId" clId="{4DCADB0E-4374-4AF3-A0C9-95C8FB7685F0}" dt="2024-03-19T00:21:34.552" v="760" actId="478"/>
          <ac:spMkLst>
            <pc:docMk/>
            <pc:sldMk cId="3174299720" sldId="399"/>
            <ac:spMk id="12" creationId="{D72C30C0-15CB-8A57-1702-C5124B729DC1}"/>
          </ac:spMkLst>
        </pc:spChg>
        <pc:spChg chg="add del">
          <ac:chgData name="代數白痴 顧" userId="316db6a4f7ef8138" providerId="LiveId" clId="{4DCADB0E-4374-4AF3-A0C9-95C8FB7685F0}" dt="2024-03-19T00:22:07.219" v="762" actId="478"/>
          <ac:spMkLst>
            <pc:docMk/>
            <pc:sldMk cId="3174299720" sldId="399"/>
            <ac:spMk id="13" creationId="{F123577A-8BB4-93CB-BEEC-41504861BC4A}"/>
          </ac:spMkLst>
        </pc:spChg>
        <pc:spChg chg="add del mod">
          <ac:chgData name="代數白痴 顧" userId="316db6a4f7ef8138" providerId="LiveId" clId="{4DCADB0E-4374-4AF3-A0C9-95C8FB7685F0}" dt="2024-03-19T00:25:15.780" v="792" actId="478"/>
          <ac:spMkLst>
            <pc:docMk/>
            <pc:sldMk cId="3174299720" sldId="399"/>
            <ac:spMk id="14" creationId="{8C1F61FD-3969-7EAA-2281-C82CC2DC34AF}"/>
          </ac:spMkLst>
        </pc:spChg>
        <pc:spChg chg="add del mod">
          <ac:chgData name="代數白痴 顧" userId="316db6a4f7ef8138" providerId="LiveId" clId="{4DCADB0E-4374-4AF3-A0C9-95C8FB7685F0}" dt="2024-03-19T00:24:15.368" v="782" actId="478"/>
          <ac:spMkLst>
            <pc:docMk/>
            <pc:sldMk cId="3174299720" sldId="399"/>
            <ac:spMk id="15" creationId="{43A76FD8-588C-E777-66E1-911009016468}"/>
          </ac:spMkLst>
        </pc:spChg>
        <pc:spChg chg="add del">
          <ac:chgData name="代數白痴 顧" userId="316db6a4f7ef8138" providerId="LiveId" clId="{4DCADB0E-4374-4AF3-A0C9-95C8FB7685F0}" dt="2024-03-19T00:24:12.222" v="781" actId="478"/>
          <ac:spMkLst>
            <pc:docMk/>
            <pc:sldMk cId="3174299720" sldId="399"/>
            <ac:spMk id="16" creationId="{0257B4F1-7B5A-6F38-02C2-2C72FE9734D8}"/>
          </ac:spMkLst>
        </pc:spChg>
        <pc:spChg chg="add del mod">
          <ac:chgData name="代數白痴 顧" userId="316db6a4f7ef8138" providerId="LiveId" clId="{4DCADB0E-4374-4AF3-A0C9-95C8FB7685F0}" dt="2024-03-19T00:23:21.961" v="773" actId="478"/>
          <ac:spMkLst>
            <pc:docMk/>
            <pc:sldMk cId="3174299720" sldId="399"/>
            <ac:spMk id="17" creationId="{3776F9BC-28CE-D128-C3C7-FA7F64201CF8}"/>
          </ac:spMkLst>
        </pc:spChg>
        <pc:spChg chg="mod">
          <ac:chgData name="代數白痴 顧" userId="316db6a4f7ef8138" providerId="LiveId" clId="{4DCADB0E-4374-4AF3-A0C9-95C8FB7685F0}" dt="2024-03-19T00:41:02.662" v="1679" actId="20577"/>
          <ac:spMkLst>
            <pc:docMk/>
            <pc:sldMk cId="3174299720" sldId="399"/>
            <ac:spMk id="23" creationId="{3851CD1E-8037-4C3B-D89A-8BB0433A7809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28" creationId="{DD0456EB-916B-B09D-EE0B-4400A60A7710}"/>
          </ac:spMkLst>
        </pc:spChg>
        <pc:spChg chg="add del mod">
          <ac:chgData name="代數白痴 顧" userId="316db6a4f7ef8138" providerId="LiveId" clId="{4DCADB0E-4374-4AF3-A0C9-95C8FB7685F0}" dt="2024-03-19T00:27:14.414" v="804" actId="478"/>
          <ac:spMkLst>
            <pc:docMk/>
            <pc:sldMk cId="3174299720" sldId="399"/>
            <ac:spMk id="31" creationId="{7C5153A4-F0A3-F1F5-B72C-B6E1A3B0F04E}"/>
          </ac:spMkLst>
        </pc:spChg>
        <pc:spChg chg="add del mod">
          <ac:chgData name="代數白痴 顧" userId="316db6a4f7ef8138" providerId="LiveId" clId="{4DCADB0E-4374-4AF3-A0C9-95C8FB7685F0}" dt="2024-03-19T00:27:13.701" v="803" actId="478"/>
          <ac:spMkLst>
            <pc:docMk/>
            <pc:sldMk cId="3174299720" sldId="399"/>
            <ac:spMk id="32" creationId="{4F78D31C-1397-12F1-912A-DE42E42C0E31}"/>
          </ac:spMkLst>
        </pc:spChg>
        <pc:spChg chg="add mod">
          <ac:chgData name="代數白痴 顧" userId="316db6a4f7ef8138" providerId="LiveId" clId="{4DCADB0E-4374-4AF3-A0C9-95C8FB7685F0}" dt="2024-03-19T00:28:53.223" v="814" actId="164"/>
          <ac:spMkLst>
            <pc:docMk/>
            <pc:sldMk cId="3174299720" sldId="399"/>
            <ac:spMk id="33" creationId="{8DDD3CD1-3A62-6537-4DB4-1BC77860FDBF}"/>
          </ac:spMkLst>
        </pc:spChg>
        <pc:spChg chg="add mod">
          <ac:chgData name="代數白痴 顧" userId="316db6a4f7ef8138" providerId="LiveId" clId="{4DCADB0E-4374-4AF3-A0C9-95C8FB7685F0}" dt="2024-03-19T00:28:53.223" v="814" actId="164"/>
          <ac:spMkLst>
            <pc:docMk/>
            <pc:sldMk cId="3174299720" sldId="399"/>
            <ac:spMk id="34" creationId="{CFF4FB69-0FD9-D2B7-19CF-F103A64CCB9E}"/>
          </ac:spMkLst>
        </pc:spChg>
        <pc:spChg chg="add mod">
          <ac:chgData name="代數白痴 顧" userId="316db6a4f7ef8138" providerId="LiveId" clId="{4DCADB0E-4374-4AF3-A0C9-95C8FB7685F0}" dt="2024-03-19T00:32:14.270" v="1067" actId="1076"/>
          <ac:spMkLst>
            <pc:docMk/>
            <pc:sldMk cId="3174299720" sldId="399"/>
            <ac:spMk id="40" creationId="{C73E72E0-965C-F8F9-E4FF-A2B1DAE0DC9D}"/>
          </ac:spMkLst>
        </pc:spChg>
        <pc:spChg chg="add mod">
          <ac:chgData name="代數白痴 顧" userId="316db6a4f7ef8138" providerId="LiveId" clId="{4DCADB0E-4374-4AF3-A0C9-95C8FB7685F0}" dt="2024-03-19T00:32:29.830" v="1076" actId="1076"/>
          <ac:spMkLst>
            <pc:docMk/>
            <pc:sldMk cId="3174299720" sldId="399"/>
            <ac:spMk id="41" creationId="{DFFD671E-7D62-8CDF-041B-DCBF3B3F3AFF}"/>
          </ac:spMkLst>
        </pc:spChg>
        <pc:spChg chg="add mod">
          <ac:chgData name="代數白痴 顧" userId="316db6a4f7ef8138" providerId="LiveId" clId="{4DCADB0E-4374-4AF3-A0C9-95C8FB7685F0}" dt="2024-03-19T00:32:16.005" v="1068" actId="1076"/>
          <ac:spMkLst>
            <pc:docMk/>
            <pc:sldMk cId="3174299720" sldId="399"/>
            <ac:spMk id="42" creationId="{CD1B7282-2562-2721-397F-7F73AE7C95FD}"/>
          </ac:spMkLst>
        </pc:spChg>
        <pc:spChg chg="add mod">
          <ac:chgData name="代數白痴 顧" userId="316db6a4f7ef8138" providerId="LiveId" clId="{4DCADB0E-4374-4AF3-A0C9-95C8FB7685F0}" dt="2024-03-19T00:32:23.949" v="1075" actId="1038"/>
          <ac:spMkLst>
            <pc:docMk/>
            <pc:sldMk cId="3174299720" sldId="399"/>
            <ac:spMk id="43" creationId="{3500D3E4-F32E-A928-6B56-C861AA26467F}"/>
          </ac:spMkLst>
        </pc:spChg>
        <pc:spChg chg="add mod">
          <ac:chgData name="代數白痴 顧" userId="316db6a4f7ef8138" providerId="LiveId" clId="{4DCADB0E-4374-4AF3-A0C9-95C8FB7685F0}" dt="2024-03-19T00:32:12.358" v="1066" actId="1076"/>
          <ac:spMkLst>
            <pc:docMk/>
            <pc:sldMk cId="3174299720" sldId="399"/>
            <ac:spMk id="44" creationId="{D0C7C1EE-3E22-B171-0748-2709849538B9}"/>
          </ac:spMkLst>
        </pc:spChg>
        <pc:spChg chg="add mod">
          <ac:chgData name="代數白痴 顧" userId="316db6a4f7ef8138" providerId="LiveId" clId="{4DCADB0E-4374-4AF3-A0C9-95C8FB7685F0}" dt="2024-03-19T00:31:20.349" v="880" actId="1036"/>
          <ac:spMkLst>
            <pc:docMk/>
            <pc:sldMk cId="3174299720" sldId="399"/>
            <ac:spMk id="45" creationId="{98343EE8-B01F-E722-531C-23212FA58708}"/>
          </ac:spMkLst>
        </pc:spChg>
        <pc:spChg chg="mod">
          <ac:chgData name="代數白痴 顧" userId="316db6a4f7ef8138" providerId="LiveId" clId="{4DCADB0E-4374-4AF3-A0C9-95C8FB7685F0}" dt="2024-03-19T00:42:02.352" v="1706" actId="113"/>
          <ac:spMkLst>
            <pc:docMk/>
            <pc:sldMk cId="3174299720" sldId="399"/>
            <ac:spMk id="52" creationId="{AA1D6992-C3F4-8400-1B34-6E1E0CD1D94F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55" creationId="{AFD9F53A-8D21-1D2F-8D1E-F745BAED4930}"/>
          </ac:spMkLst>
        </pc:spChg>
        <pc:spChg chg="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56" creationId="{980E1D83-634D-D3F7-AC8D-A5CC10E617AA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1" creationId="{95175AB6-9F5F-50BA-DF92-B7FD2DDD7829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2" creationId="{3A478BC9-0BDF-D885-06C2-A25993DB6F95}"/>
          </ac:spMkLst>
        </pc:spChg>
        <pc:spChg chg="add mod">
          <ac:chgData name="代數白痴 顧" userId="316db6a4f7ef8138" providerId="LiveId" clId="{4DCADB0E-4374-4AF3-A0C9-95C8FB7685F0}" dt="2024-03-19T00:39:33.739" v="1610" actId="164"/>
          <ac:spMkLst>
            <pc:docMk/>
            <pc:sldMk cId="3174299720" sldId="399"/>
            <ac:spMk id="63" creationId="{2D73994D-4045-0653-455F-BFDF2AD2D506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5" creationId="{458F5F73-03D4-E675-76FD-19693FD0F61A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6" creationId="{E906DE12-DC24-FC83-C206-5F1559B07C29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7" creationId="{8B42F1A6-14F5-DB76-3A57-262526FA2D10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8" creationId="{15A15F28-B1B0-ACA2-2906-2CDF8553FECF}"/>
          </ac:spMkLst>
        </pc:spChg>
        <pc:spChg chg="add mod">
          <ac:chgData name="代數白痴 顧" userId="316db6a4f7ef8138" providerId="LiveId" clId="{4DCADB0E-4374-4AF3-A0C9-95C8FB7685F0}" dt="2024-03-19T00:40:38.140" v="1622" actId="164"/>
          <ac:spMkLst>
            <pc:docMk/>
            <pc:sldMk cId="3174299720" sldId="399"/>
            <ac:spMk id="69" creationId="{6A44CB1E-18FE-A8CB-0529-7FD1915B2AE9}"/>
          </ac:spMkLst>
        </pc:spChg>
        <pc:grpChg chg="add mod">
          <ac:chgData name="代數白痴 顧" userId="316db6a4f7ef8138" providerId="LiveId" clId="{4DCADB0E-4374-4AF3-A0C9-95C8FB7685F0}" dt="2024-03-19T00:32:08.830" v="1065" actId="1076"/>
          <ac:grpSpMkLst>
            <pc:docMk/>
            <pc:sldMk cId="3174299720" sldId="399"/>
            <ac:grpSpMk id="39" creationId="{85BA0BA3-B5BF-3D80-C37E-504E842A2002}"/>
          </ac:grpSpMkLst>
        </pc:grpChg>
        <pc:grpChg chg="add mod">
          <ac:chgData name="代數白痴 顧" userId="316db6a4f7ef8138" providerId="LiveId" clId="{4DCADB0E-4374-4AF3-A0C9-95C8FB7685F0}" dt="2024-03-19T00:40:38.140" v="1622" actId="164"/>
          <ac:grpSpMkLst>
            <pc:docMk/>
            <pc:sldMk cId="3174299720" sldId="399"/>
            <ac:grpSpMk id="64" creationId="{3F5D846F-A32A-5C78-C786-2222F8B8CE93}"/>
          </ac:grpSpMkLst>
        </pc:grpChg>
        <pc:grpChg chg="add mod">
          <ac:chgData name="代數白痴 顧" userId="316db6a4f7ef8138" providerId="LiveId" clId="{4DCADB0E-4374-4AF3-A0C9-95C8FB7685F0}" dt="2024-03-19T00:40:38.140" v="1622" actId="164"/>
          <ac:grpSpMkLst>
            <pc:docMk/>
            <pc:sldMk cId="3174299720" sldId="399"/>
            <ac:grpSpMk id="70" creationId="{B1C5BCE9-70DC-0743-923B-7594C469D064}"/>
          </ac:grpSpMkLst>
        </pc:grpChg>
        <pc:picChg chg="add del mod">
          <ac:chgData name="代數白痴 顧" userId="316db6a4f7ef8138" providerId="LiveId" clId="{4DCADB0E-4374-4AF3-A0C9-95C8FB7685F0}" dt="2024-03-19T00:30:07.522" v="864" actId="478"/>
          <ac:picMkLst>
            <pc:docMk/>
            <pc:sldMk cId="3174299720" sldId="399"/>
            <ac:picMk id="11" creationId="{C00A54AA-AEF5-EA4A-E098-2257B45927D1}"/>
          </ac:picMkLst>
        </pc:picChg>
        <pc:picChg chg="add del mod">
          <ac:chgData name="代數白痴 顧" userId="316db6a4f7ef8138" providerId="LiveId" clId="{4DCADB0E-4374-4AF3-A0C9-95C8FB7685F0}" dt="2024-03-19T00:40:21.031" v="1621" actId="478"/>
          <ac:picMkLst>
            <pc:docMk/>
            <pc:sldMk cId="3174299720" sldId="399"/>
            <ac:picMk id="60" creationId="{D1FB6134-7E24-0AEA-A8EC-23A0A1A2AFA5}"/>
          </ac:picMkLst>
        </pc:picChg>
        <pc:cxnChg chg="add mod">
          <ac:chgData name="代數白痴 顧" userId="316db6a4f7ef8138" providerId="LiveId" clId="{4DCADB0E-4374-4AF3-A0C9-95C8FB7685F0}" dt="2024-03-19T00:19:13.243" v="387" actId="1038"/>
          <ac:cxnSpMkLst>
            <pc:docMk/>
            <pc:sldMk cId="3174299720" sldId="399"/>
            <ac:cxnSpMk id="3" creationId="{3F8736C3-E6C4-8592-8A97-12993B79DE39}"/>
          </ac:cxnSpMkLst>
        </pc:cxnChg>
        <pc:cxnChg chg="add mod">
          <ac:chgData name="代數白痴 顧" userId="316db6a4f7ef8138" providerId="LiveId" clId="{4DCADB0E-4374-4AF3-A0C9-95C8FB7685F0}" dt="2024-03-19T00:19:26.276" v="422" actId="1038"/>
          <ac:cxnSpMkLst>
            <pc:docMk/>
            <pc:sldMk cId="3174299720" sldId="399"/>
            <ac:cxnSpMk id="4" creationId="{03FCA809-2ECE-43BF-FFC2-548A12A7F852}"/>
          </ac:cxnSpMkLst>
        </pc:cxnChg>
        <pc:cxnChg chg="add mod">
          <ac:chgData name="代數白痴 顧" userId="316db6a4f7ef8138" providerId="LiveId" clId="{4DCADB0E-4374-4AF3-A0C9-95C8FB7685F0}" dt="2024-03-19T00:19:45.147" v="567" actId="1038"/>
          <ac:cxnSpMkLst>
            <pc:docMk/>
            <pc:sldMk cId="3174299720" sldId="399"/>
            <ac:cxnSpMk id="5" creationId="{C2A41D06-6A18-02C1-DCFC-0C15EF52CAFF}"/>
          </ac:cxnSpMkLst>
        </pc:cxnChg>
        <pc:cxnChg chg="add mod">
          <ac:chgData name="代數白痴 顧" userId="316db6a4f7ef8138" providerId="LiveId" clId="{4DCADB0E-4374-4AF3-A0C9-95C8FB7685F0}" dt="2024-03-19T00:19:48.907" v="569" actId="1037"/>
          <ac:cxnSpMkLst>
            <pc:docMk/>
            <pc:sldMk cId="3174299720" sldId="399"/>
            <ac:cxnSpMk id="7" creationId="{144C248D-76DB-3622-739A-1CF4D056DD2C}"/>
          </ac:cxnSpMkLst>
        </pc:cxnChg>
        <pc:cxnChg chg="add mod">
          <ac:chgData name="代數白痴 顧" userId="316db6a4f7ef8138" providerId="LiveId" clId="{4DCADB0E-4374-4AF3-A0C9-95C8FB7685F0}" dt="2024-03-19T00:20:07.334" v="670" actId="1038"/>
          <ac:cxnSpMkLst>
            <pc:docMk/>
            <pc:sldMk cId="3174299720" sldId="399"/>
            <ac:cxnSpMk id="8" creationId="{912656CF-2529-FC23-0FD0-7E5D077E8A60}"/>
          </ac:cxnSpMkLst>
        </pc:cxnChg>
        <pc:cxnChg chg="add mod">
          <ac:chgData name="代數白痴 顧" userId="316db6a4f7ef8138" providerId="LiveId" clId="{4DCADB0E-4374-4AF3-A0C9-95C8FB7685F0}" dt="2024-03-19T00:20:12.987" v="711" actId="1037"/>
          <ac:cxnSpMkLst>
            <pc:docMk/>
            <pc:sldMk cId="3174299720" sldId="399"/>
            <ac:cxnSpMk id="9" creationId="{E68281E5-17FE-05C5-0BD4-067D2AA8EED6}"/>
          </ac:cxnSpMkLst>
        </pc:cxnChg>
        <pc:cxnChg chg="add mod">
          <ac:chgData name="代數白痴 顧" userId="316db6a4f7ef8138" providerId="LiveId" clId="{4DCADB0E-4374-4AF3-A0C9-95C8FB7685F0}" dt="2024-03-19T00:20:18.690" v="755" actId="1037"/>
          <ac:cxnSpMkLst>
            <pc:docMk/>
            <pc:sldMk cId="3174299720" sldId="399"/>
            <ac:cxnSpMk id="10" creationId="{C2F7A603-6324-1263-F221-F200077345E6}"/>
          </ac:cxnSpMkLst>
        </pc:cxnChg>
        <pc:cxnChg chg="add del mod">
          <ac:chgData name="代數白痴 顧" userId="316db6a4f7ef8138" providerId="LiveId" clId="{4DCADB0E-4374-4AF3-A0C9-95C8FB7685F0}" dt="2024-03-19T00:25:16.597" v="793" actId="478"/>
          <ac:cxnSpMkLst>
            <pc:docMk/>
            <pc:sldMk cId="3174299720" sldId="399"/>
            <ac:cxnSpMk id="19" creationId="{206A605F-692D-F387-B535-EFADC204D435}"/>
          </ac:cxnSpMkLst>
        </pc:cxnChg>
        <pc:cxnChg chg="add del mod">
          <ac:chgData name="代數白痴 顧" userId="316db6a4f7ef8138" providerId="LiveId" clId="{4DCADB0E-4374-4AF3-A0C9-95C8FB7685F0}" dt="2024-03-19T00:25:16.898" v="794" actId="478"/>
          <ac:cxnSpMkLst>
            <pc:docMk/>
            <pc:sldMk cId="3174299720" sldId="399"/>
            <ac:cxnSpMk id="22" creationId="{9F6682BA-4C83-A1FC-D45E-4909EE98B14D}"/>
          </ac:cxnSpMkLst>
        </pc:cxnChg>
        <pc:cxnChg chg="add del mod">
          <ac:chgData name="代數白痴 顧" userId="316db6a4f7ef8138" providerId="LiveId" clId="{4DCADB0E-4374-4AF3-A0C9-95C8FB7685F0}" dt="2024-03-19T00:25:08.437" v="791" actId="478"/>
          <ac:cxnSpMkLst>
            <pc:docMk/>
            <pc:sldMk cId="3174299720" sldId="399"/>
            <ac:cxnSpMk id="29" creationId="{8FC92083-9BC9-1BFB-BCC1-C8E690F909F6}"/>
          </ac:cxnSpMkLst>
        </pc:cxnChg>
        <pc:cxnChg chg="add mod">
          <ac:chgData name="代數白痴 顧" userId="316db6a4f7ef8138" providerId="LiveId" clId="{4DCADB0E-4374-4AF3-A0C9-95C8FB7685F0}" dt="2024-03-19T00:28:53.223" v="814" actId="164"/>
          <ac:cxnSpMkLst>
            <pc:docMk/>
            <pc:sldMk cId="3174299720" sldId="399"/>
            <ac:cxnSpMk id="36" creationId="{F614FF63-F02A-FA51-C7D1-173D90CD51A5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48" creationId="{68834B9C-B3D8-A6AC-B94F-58DA83B014CC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49" creationId="{9C4233AC-1A46-39F6-E3DC-D6B90B26609F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0" creationId="{CE7D25A2-2479-B9C2-BE7E-7EC58120BD13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1" creationId="{C9F3DEDC-6322-63C4-CAB1-E21FF8793F09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3" creationId="{444023BB-18D1-01CD-06DB-1895D5E969FD}"/>
          </ac:cxnSpMkLst>
        </pc:cxnChg>
        <pc:cxnChg chg="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4" creationId="{C85B2D53-5B5A-9AC0-2275-87E619C4DFE5}"/>
          </ac:cxnSpMkLst>
        </pc:cxnChg>
        <pc:cxnChg chg="add mod">
          <ac:chgData name="代數白痴 顧" userId="316db6a4f7ef8138" providerId="LiveId" clId="{4DCADB0E-4374-4AF3-A0C9-95C8FB7685F0}" dt="2024-03-19T00:40:38.140" v="1622" actId="164"/>
          <ac:cxnSpMkLst>
            <pc:docMk/>
            <pc:sldMk cId="3174299720" sldId="399"/>
            <ac:cxnSpMk id="57" creationId="{BBE40EEF-E9C8-D9EB-1A72-07253B7625B9}"/>
          </ac:cxnSpMkLst>
        </pc:cxnChg>
        <pc:cxnChg chg="add del mod">
          <ac:chgData name="代數白痴 顧" userId="316db6a4f7ef8138" providerId="LiveId" clId="{4DCADB0E-4374-4AF3-A0C9-95C8FB7685F0}" dt="2024-03-19T00:38:07.019" v="1601" actId="478"/>
          <ac:cxnSpMkLst>
            <pc:docMk/>
            <pc:sldMk cId="3174299720" sldId="399"/>
            <ac:cxnSpMk id="58" creationId="{4970C35E-02BB-0DDB-E095-0AC5E4B0695B}"/>
          </ac:cxnSpMkLst>
        </pc:cxnChg>
      </pc:sldChg>
    </pc:docChg>
  </pc:docChgLst>
  <pc:docChgLst>
    <pc:chgData name="代數白痴 顧" userId="316db6a4f7ef8138" providerId="LiveId" clId="{64685616-B5E9-49B8-B1E1-FB6EC46825E3}"/>
    <pc:docChg chg="undo custSel addSld modSld">
      <pc:chgData name="代數白痴 顧" userId="316db6a4f7ef8138" providerId="LiveId" clId="{64685616-B5E9-49B8-B1E1-FB6EC46825E3}" dt="2023-12-01T00:33:29.547" v="1545" actId="692"/>
      <pc:docMkLst>
        <pc:docMk/>
      </pc:docMkLst>
      <pc:sldChg chg="addSp delSp modSp mod">
        <pc:chgData name="代數白痴 顧" userId="316db6a4f7ef8138" providerId="LiveId" clId="{64685616-B5E9-49B8-B1E1-FB6EC46825E3}" dt="2023-12-01T00:33:29.547" v="1545" actId="692"/>
        <pc:sldMkLst>
          <pc:docMk/>
          <pc:sldMk cId="1922349085" sldId="396"/>
        </pc:sldMkLst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4685616-B5E9-49B8-B1E1-FB6EC46825E3}" dt="2023-12-01T00:23:30.064" v="1455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12" creationId="{41DB8D5E-4AD3-34D4-8B64-CF7996AD3FFF}"/>
          </ac:spMkLst>
        </pc:spChg>
        <pc:spChg chg="mod">
          <ac:chgData name="代數白痴 顧" userId="316db6a4f7ef8138" providerId="LiveId" clId="{64685616-B5E9-49B8-B1E1-FB6EC46825E3}" dt="2023-12-01T00:18:24.155" v="835" actId="20577"/>
          <ac:spMkLst>
            <pc:docMk/>
            <pc:sldMk cId="1922349085" sldId="396"/>
            <ac:spMk id="23" creationId="{00000000-0000-0000-0000-000000000000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38" creationId="{CF10FC1F-53A4-2B0B-30C3-8D8FCA206819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0" creationId="{6A4BE968-54E1-A4A4-BA48-808098D04848}"/>
          </ac:spMkLst>
        </pc:spChg>
        <pc:spChg chg="add mod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51" creationId="{7A7F72BA-0AAF-250F-1316-978315520E77}"/>
          </ac:spMkLst>
        </pc:spChg>
        <pc:spChg chg="add mod">
          <ac:chgData name="代數白痴 顧" userId="316db6a4f7ef8138" providerId="LiveId" clId="{64685616-B5E9-49B8-B1E1-FB6EC46825E3}" dt="2023-12-01T00:30:34.954" v="1524" actId="688"/>
          <ac:spMkLst>
            <pc:docMk/>
            <pc:sldMk cId="1922349085" sldId="396"/>
            <ac:spMk id="56" creationId="{A3549A11-5DEE-9F68-425F-A24D48498C00}"/>
          </ac:spMkLst>
        </pc:spChg>
        <pc:spChg chg="add del mod ord">
          <ac:chgData name="代數白痴 顧" userId="316db6a4f7ef8138" providerId="LiveId" clId="{64685616-B5E9-49B8-B1E1-FB6EC46825E3}" dt="2023-12-01T00:31:49.510" v="1530" actId="478"/>
          <ac:spMkLst>
            <pc:docMk/>
            <pc:sldMk cId="1922349085" sldId="396"/>
            <ac:spMk id="58" creationId="{0596AC94-1952-3EC2-3F3E-1F1BB8137487}"/>
          </ac:spMkLst>
        </pc:spChg>
        <pc:spChg chg="add mod ord">
          <ac:chgData name="代數白痴 顧" userId="316db6a4f7ef8138" providerId="LiveId" clId="{64685616-B5E9-49B8-B1E1-FB6EC46825E3}" dt="2023-12-01T00:32:31.992" v="1535" actId="167"/>
          <ac:spMkLst>
            <pc:docMk/>
            <pc:sldMk cId="1922349085" sldId="396"/>
            <ac:spMk id="59" creationId="{1712C45D-BBEB-D085-0E56-C644DC2BFA1D}"/>
          </ac:spMkLst>
        </pc:spChg>
        <pc:spChg chg="mod">
          <ac:chgData name="代數白痴 顧" userId="316db6a4f7ef8138" providerId="LiveId" clId="{64685616-B5E9-49B8-B1E1-FB6EC46825E3}" dt="2023-11-30T03:27:15.560" v="391" actId="20577"/>
          <ac:spMkLst>
            <pc:docMk/>
            <pc:sldMk cId="1922349085" sldId="396"/>
            <ac:spMk id="60" creationId="{90ECAF3B-FFFF-A531-AFBE-31708C7D891C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2" creationId="{3F7BA87B-C320-E23F-73C1-F9850FE98DF6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3" creationId="{778A182C-369F-6C9A-757B-26A56B66194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4" creationId="{7A82ECC7-46B8-CC28-1405-F84387FF2A98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5" creationId="{3FDD0D30-9233-F353-36EA-B99C2A1EF3C7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66" creationId="{64CC654D-82A0-F30A-076B-BAA382BBE1EF}"/>
          </ac:spMkLst>
        </pc:spChg>
        <pc:spChg chg="mod">
          <ac:chgData name="代數白痴 顧" userId="316db6a4f7ef8138" providerId="LiveId" clId="{64685616-B5E9-49B8-B1E1-FB6EC46825E3}" dt="2023-12-01T00:23:39.662" v="1478" actId="1035"/>
          <ac:spMkLst>
            <pc:docMk/>
            <pc:sldMk cId="1922349085" sldId="396"/>
            <ac:spMk id="81" creationId="{E128A84A-D556-4B88-C02E-D745ECFDBB07}"/>
          </ac:spMkLst>
        </pc:spChg>
        <pc:spChg chg="del">
          <ac:chgData name="代數白痴 顧" userId="316db6a4f7ef8138" providerId="LiveId" clId="{64685616-B5E9-49B8-B1E1-FB6EC46825E3}" dt="2023-11-30T03:23:17.225" v="6" actId="478"/>
          <ac:spMkLst>
            <pc:docMk/>
            <pc:sldMk cId="1922349085" sldId="396"/>
            <ac:spMk id="82" creationId="{714B2624-697B-01F6-21ED-DBE5FB4E5F84}"/>
          </ac:spMkLst>
        </pc:spChg>
        <pc:spChg chg="del mod">
          <ac:chgData name="代數白痴 顧" userId="316db6a4f7ef8138" providerId="LiveId" clId="{64685616-B5E9-49B8-B1E1-FB6EC46825E3}" dt="2023-11-30T03:23:16.519" v="5" actId="478"/>
          <ac:spMkLst>
            <pc:docMk/>
            <pc:sldMk cId="1922349085" sldId="396"/>
            <ac:spMk id="83" creationId="{44311457-4F7E-AD69-4C2A-7C66BEF28DAE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4" creationId="{2C98BB29-045C-AEF3-B248-AC46D670F862}"/>
          </ac:spMkLst>
        </pc:spChg>
        <pc:spChg chg="del mod topLvl">
          <ac:chgData name="代數白痴 顧" userId="316db6a4f7ef8138" providerId="LiveId" clId="{64685616-B5E9-49B8-B1E1-FB6EC46825E3}" dt="2023-12-01T00:19:06.744" v="848" actId="478"/>
          <ac:spMkLst>
            <pc:docMk/>
            <pc:sldMk cId="1922349085" sldId="396"/>
            <ac:spMk id="116" creationId="{92E12CCF-D0EB-4B82-C907-0700D1637F40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17" creationId="{0E1BEB0F-5DC7-76A0-F439-FC64FFB49BD0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18" creationId="{1AE28330-B14E-03CC-D80C-E940CB8EC1AD}"/>
          </ac:spMkLst>
        </pc:spChg>
        <pc:spChg chg="del mod topLvl">
          <ac:chgData name="代數白痴 顧" userId="316db6a4f7ef8138" providerId="LiveId" clId="{64685616-B5E9-49B8-B1E1-FB6EC46825E3}" dt="2023-12-01T00:18:47.455" v="839" actId="478"/>
          <ac:spMkLst>
            <pc:docMk/>
            <pc:sldMk cId="1922349085" sldId="396"/>
            <ac:spMk id="119" creationId="{E4BF1324-EA07-E37A-EBDB-EFEA094D21D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0" creationId="{64DD899D-569C-32C8-D4DC-79CFF1F37147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1" creationId="{64AFBBEA-C697-3884-6B65-BF5F1A692D7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2" creationId="{3BD57528-9D05-AFE1-BF82-CDE9E587373C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3" creationId="{B8D630BE-0A6D-BC6F-3EE9-00D6D90B74A5}"/>
          </ac:spMkLst>
        </pc:spChg>
        <pc:spChg chg="mod topLvl">
          <ac:chgData name="代數白痴 顧" userId="316db6a4f7ef8138" providerId="LiveId" clId="{64685616-B5E9-49B8-B1E1-FB6EC46825E3}" dt="2023-12-01T00:25:59.107" v="1507" actId="164"/>
          <ac:spMkLst>
            <pc:docMk/>
            <pc:sldMk cId="1922349085" sldId="396"/>
            <ac:spMk id="125" creationId="{A397E39B-90E3-14A1-7F11-AA451ED2B8EB}"/>
          </ac:spMkLst>
        </pc:spChg>
        <pc:spChg chg="del mod topLvl">
          <ac:chgData name="代數白痴 顧" userId="316db6a4f7ef8138" providerId="LiveId" clId="{64685616-B5E9-49B8-B1E1-FB6EC46825E3}" dt="2023-12-01T00:18:51.290" v="841" actId="478"/>
          <ac:spMkLst>
            <pc:docMk/>
            <pc:sldMk cId="1922349085" sldId="396"/>
            <ac:spMk id="126" creationId="{11E0494F-28D5-4DB4-3977-9210203201CF}"/>
          </ac:spMkLst>
        </pc:spChg>
        <pc:spChg chg="del mod topLvl">
          <ac:chgData name="代數白痴 顧" userId="316db6a4f7ef8138" providerId="LiveId" clId="{64685616-B5E9-49B8-B1E1-FB6EC46825E3}" dt="2023-12-01T00:18:48.947" v="840" actId="478"/>
          <ac:spMkLst>
            <pc:docMk/>
            <pc:sldMk cId="1922349085" sldId="396"/>
            <ac:spMk id="127" creationId="{E31A8314-D728-0215-3894-55CBB2AA56D8}"/>
          </ac:spMkLst>
        </pc:spChg>
        <pc:spChg chg="del mod topLvl">
          <ac:chgData name="代數白痴 顧" userId="316db6a4f7ef8138" providerId="LiveId" clId="{64685616-B5E9-49B8-B1E1-FB6EC46825E3}" dt="2023-12-01T00:18:57.709" v="843" actId="478"/>
          <ac:spMkLst>
            <pc:docMk/>
            <pc:sldMk cId="1922349085" sldId="396"/>
            <ac:spMk id="128" creationId="{BC7F7CE6-53FB-5598-5FBE-93A8EB59E5AE}"/>
          </ac:spMkLst>
        </pc:s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35" creationId="{92153CF8-5595-00A9-5DF8-06A051EC39DC}"/>
          </ac:grpSpMkLst>
        </pc:grpChg>
        <pc:grpChg chg="add mod">
          <ac:chgData name="代數白痴 顧" userId="316db6a4f7ef8138" providerId="LiveId" clId="{64685616-B5E9-49B8-B1E1-FB6EC46825E3}" dt="2023-12-01T00:25:59.107" v="1507" actId="164"/>
          <ac:grpSpMkLst>
            <pc:docMk/>
            <pc:sldMk cId="1922349085" sldId="396"/>
            <ac:grpSpMk id="52" creationId="{40542BA4-28DF-D8DF-866E-3C0B55E856A8}"/>
          </ac:grpSpMkLst>
        </pc:grpChg>
        <pc:grpChg chg="add mod ord">
          <ac:chgData name="代數白痴 顧" userId="316db6a4f7ef8138" providerId="LiveId" clId="{64685616-B5E9-49B8-B1E1-FB6EC46825E3}" dt="2023-12-01T00:30:29.664" v="1523" actId="167"/>
          <ac:grpSpMkLst>
            <pc:docMk/>
            <pc:sldMk cId="1922349085" sldId="396"/>
            <ac:grpSpMk id="57" creationId="{BD165154-36BB-59D2-2D6B-7A138E2D76E3}"/>
          </ac:grpSpMkLst>
        </pc:grpChg>
        <pc:grpChg chg="del">
          <ac:chgData name="代數白痴 顧" userId="316db6a4f7ef8138" providerId="LiveId" clId="{64685616-B5E9-49B8-B1E1-FB6EC46825E3}" dt="2023-11-30T03:23:17.992" v="7" actId="478"/>
          <ac:grpSpMkLst>
            <pc:docMk/>
            <pc:sldMk cId="1922349085" sldId="396"/>
            <ac:grpSpMk id="89" creationId="{62C29B51-3257-2884-D41F-230A3EEB5BD4}"/>
          </ac:grpSpMkLst>
        </pc:grpChg>
        <pc:grpChg chg="del mod">
          <ac:chgData name="代數白痴 顧" userId="316db6a4f7ef8138" providerId="LiveId" clId="{64685616-B5E9-49B8-B1E1-FB6EC46825E3}" dt="2023-12-01T00:18:37.893" v="836" actId="165"/>
          <ac:grpSpMkLst>
            <pc:docMk/>
            <pc:sldMk cId="1922349085" sldId="396"/>
            <ac:grpSpMk id="129" creationId="{29691FB9-5A20-8DC0-57A6-E03C03C54FCD}"/>
          </ac:grpSpMkLst>
        </pc:grpChg>
        <pc:graphicFrameChg chg="add mod">
          <ac:chgData name="代數白痴 顧" userId="316db6a4f7ef8138" providerId="LiveId" clId="{64685616-B5E9-49B8-B1E1-FB6EC46825E3}" dt="2023-11-30T03:27:09.479" v="386" actId="1038"/>
          <ac:graphicFrameMkLst>
            <pc:docMk/>
            <pc:sldMk cId="1922349085" sldId="396"/>
            <ac:graphicFrameMk id="2" creationId="{9AB3E37D-B3FF-5064-0EC4-73DA6E4A9627}"/>
          </ac:graphicFrameMkLst>
        </pc:graphicFrameChg>
        <pc:picChg chg="add del mod">
          <ac:chgData name="代數白痴 顧" userId="316db6a4f7ef8138" providerId="LiveId" clId="{64685616-B5E9-49B8-B1E1-FB6EC46825E3}" dt="2023-12-01T00:17:15.418" v="780" actId="478"/>
          <ac:picMkLst>
            <pc:docMk/>
            <pc:sldMk cId="1922349085" sldId="396"/>
            <ac:picMk id="4" creationId="{7AA1D0DF-9DAA-A408-CCB6-E6C8F27B7A35}"/>
          </ac:picMkLst>
        </pc:picChg>
        <pc:picChg chg="add del mod">
          <ac:chgData name="代數白痴 顧" userId="316db6a4f7ef8138" providerId="LiveId" clId="{64685616-B5E9-49B8-B1E1-FB6EC46825E3}" dt="2023-12-01T00:25:51.443" v="1506" actId="478"/>
          <ac:picMkLst>
            <pc:docMk/>
            <pc:sldMk cId="1922349085" sldId="396"/>
            <ac:picMk id="37" creationId="{B37CA7E3-638B-7AB7-E3A6-1785DEBFF3CF}"/>
          </ac:picMkLst>
        </pc:pic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6" creationId="{32329F4A-5B95-BCC2-3911-B64DBC4D6C7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7" creationId="{FE5BF7E5-55AA-4027-3A22-130B727A1C85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9" creationId="{F643A549-CBF3-25F1-FE1B-153FA6698ECC}"/>
          </ac:cxnSpMkLst>
        </pc:cxnChg>
        <pc:cxnChg chg="mod">
          <ac:chgData name="代數白痴 顧" userId="316db6a4f7ef8138" providerId="LiveId" clId="{64685616-B5E9-49B8-B1E1-FB6EC46825E3}" dt="2023-12-01T00:13:13.199" v="520" actId="1035"/>
          <ac:cxnSpMkLst>
            <pc:docMk/>
            <pc:sldMk cId="1922349085" sldId="396"/>
            <ac:cxnSpMk id="14" creationId="{A3C993DE-9EF2-69C0-14A0-1357931FC216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5" creationId="{06CAD921-AD6D-E36A-1FF7-E437A1A47822}"/>
          </ac:cxnSpMkLst>
        </pc:cxnChg>
        <pc:cxnChg chg="add mod">
          <ac:chgData name="代數白痴 顧" userId="316db6a4f7ef8138" providerId="LiveId" clId="{64685616-B5E9-49B8-B1E1-FB6EC46825E3}" dt="2023-12-01T00:23:39.662" v="1478" actId="1035"/>
          <ac:cxnSpMkLst>
            <pc:docMk/>
            <pc:sldMk cId="1922349085" sldId="396"/>
            <ac:cxnSpMk id="17" creationId="{95AEECF6-4C18-20E0-389F-1715AC53DB96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19" creationId="{2F21C410-2F66-58F5-DA01-28D0B5D975EE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0" creationId="{0BC1322C-1FA5-B833-28FA-A1098741136B}"/>
          </ac:cxnSpMkLst>
        </pc:cxnChg>
        <pc:cxnChg chg="mod">
          <ac:chgData name="代數白痴 顧" userId="316db6a4f7ef8138" providerId="LiveId" clId="{64685616-B5E9-49B8-B1E1-FB6EC46825E3}" dt="2023-12-01T00:13:29.009" v="656" actId="1037"/>
          <ac:cxnSpMkLst>
            <pc:docMk/>
            <pc:sldMk cId="1922349085" sldId="396"/>
            <ac:cxnSpMk id="21" creationId="{A41C8076-9516-D74C-C741-7A599E2A5088}"/>
          </ac:cxnSpMkLst>
        </pc:cxnChg>
        <pc:cxnChg chg="mod">
          <ac:chgData name="代數白痴 顧" userId="316db6a4f7ef8138" providerId="LiveId" clId="{64685616-B5E9-49B8-B1E1-FB6EC46825E3}" dt="2023-12-01T00:13:35.599" v="661" actId="1038"/>
          <ac:cxnSpMkLst>
            <pc:docMk/>
            <pc:sldMk cId="1922349085" sldId="396"/>
            <ac:cxnSpMk id="22" creationId="{DCD86453-A300-CFE7-330D-A137A065C734}"/>
          </ac:cxnSpMkLst>
        </pc:cxnChg>
        <pc:cxnChg chg="mod">
          <ac:chgData name="代數白痴 顧" userId="316db6a4f7ef8138" providerId="LiveId" clId="{64685616-B5E9-49B8-B1E1-FB6EC46825E3}" dt="2023-12-01T00:13:45.542" v="749" actId="1037"/>
          <ac:cxnSpMkLst>
            <pc:docMk/>
            <pc:sldMk cId="1922349085" sldId="396"/>
            <ac:cxnSpMk id="24" creationId="{3D042B8F-2AE2-1CB5-E898-3E3AEF1A6E44}"/>
          </ac:cxnSpMkLst>
        </pc:cxnChg>
        <pc:cxnChg chg="del">
          <ac:chgData name="代數白痴 顧" userId="316db6a4f7ef8138" providerId="LiveId" clId="{64685616-B5E9-49B8-B1E1-FB6EC46825E3}" dt="2023-12-01T00:13:50.323" v="750" actId="478"/>
          <ac:cxnSpMkLst>
            <pc:docMk/>
            <pc:sldMk cId="1922349085" sldId="396"/>
            <ac:cxnSpMk id="25" creationId="{5A3D69BC-1336-F2DD-0F80-AEF1FFE76649}"/>
          </ac:cxnSpMkLst>
        </pc:cxnChg>
        <pc:cxnChg chg="add mod ord">
          <ac:chgData name="代數白痴 顧" userId="316db6a4f7ef8138" providerId="LiveId" clId="{64685616-B5E9-49B8-B1E1-FB6EC46825E3}" dt="2023-12-01T00:33:10.245" v="1542" actId="692"/>
          <ac:cxnSpMkLst>
            <pc:docMk/>
            <pc:sldMk cId="1922349085" sldId="396"/>
            <ac:cxnSpMk id="26" creationId="{ECC48CAA-3C26-A7EC-D3F3-E50E77465C5B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0" creationId="{5A6B72ED-2A9A-EBA0-2140-90EF0D7640CD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31" creationId="{30F4BEC0-D84F-90F1-2D04-EF2DF29A7949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2" creationId="{DBF183FD-40E1-8AF3-8C8C-65F9C07B8B61}"/>
          </ac:cxnSpMkLst>
        </pc:cxnChg>
        <pc:cxnChg chg="add del mod">
          <ac:chgData name="代數白痴 顧" userId="316db6a4f7ef8138" providerId="LiveId" clId="{64685616-B5E9-49B8-B1E1-FB6EC46825E3}" dt="2023-12-01T00:22:46.624" v="1285" actId="478"/>
          <ac:cxnSpMkLst>
            <pc:docMk/>
            <pc:sldMk cId="1922349085" sldId="396"/>
            <ac:cxnSpMk id="33" creationId="{0FDB44E2-B217-6879-9138-64CDF9F44185}"/>
          </ac:cxnSpMkLst>
        </pc:cxnChg>
        <pc:cxnChg chg="add mod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4" creationId="{EBE9D48D-E25B-E54A-5E22-07A3B72419F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37" creationId="{5614A025-E010-BAC8-A4A2-24382407B01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1" creationId="{D39ED9EF-4EB1-E993-F7F8-BF3A1BF1EB5D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2" creationId="{CC94CC96-6145-4CD6-5F16-13A9483F415B}"/>
          </ac:cxnSpMkLst>
        </pc:cxnChg>
        <pc:cxnChg chg="del mod topLvl">
          <ac:chgData name="代數白痴 顧" userId="316db6a4f7ef8138" providerId="LiveId" clId="{64685616-B5E9-49B8-B1E1-FB6EC46825E3}" dt="2023-12-01T00:23:14.091" v="1452" actId="478"/>
          <ac:cxnSpMkLst>
            <pc:docMk/>
            <pc:sldMk cId="1922349085" sldId="396"/>
            <ac:cxnSpMk id="43" creationId="{C790C6B0-A9C6-A783-1012-EA2709F2D3B0}"/>
          </ac:cxnSpMkLst>
        </pc:cxnChg>
        <pc:cxnChg chg="mod topLvl">
          <ac:chgData name="代數白痴 顧" userId="316db6a4f7ef8138" providerId="LiveId" clId="{64685616-B5E9-49B8-B1E1-FB6EC46825E3}" dt="2023-12-01T00:23:30.064" v="1455" actId="164"/>
          <ac:cxnSpMkLst>
            <pc:docMk/>
            <pc:sldMk cId="1922349085" sldId="396"/>
            <ac:cxnSpMk id="44" creationId="{C184DE3F-485D-37BC-AB7F-C2F50560765F}"/>
          </ac:cxnSpMkLst>
        </pc:cxnChg>
        <pc:cxnChg chg="add mod">
          <ac:chgData name="代數白痴 顧" userId="316db6a4f7ef8138" providerId="LiveId" clId="{64685616-B5E9-49B8-B1E1-FB6EC46825E3}" dt="2023-12-01T00:25:59.107" v="1507" actId="164"/>
          <ac:cxnSpMkLst>
            <pc:docMk/>
            <pc:sldMk cId="1922349085" sldId="396"/>
            <ac:cxnSpMk id="46" creationId="{A5A27854-90E8-177B-B40D-D14E093AF07E}"/>
          </ac:cxnSpMkLst>
        </pc:cxnChg>
        <pc:cxnChg chg="add mod">
          <ac:chgData name="代數白痴 顧" userId="316db6a4f7ef8138" providerId="LiveId" clId="{64685616-B5E9-49B8-B1E1-FB6EC46825E3}" dt="2023-12-01T00:30:27.559" v="1522" actId="164"/>
          <ac:cxnSpMkLst>
            <pc:docMk/>
            <pc:sldMk cId="1922349085" sldId="396"/>
            <ac:cxnSpMk id="54" creationId="{46D4B962-4266-48CC-01E8-982CBCB6638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4" creationId="{6C7CE733-6E13-67E8-820C-7317A0F45AED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6" creationId="{5ABED142-92E2-7E73-BF42-B18BD8B38775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58" creationId="{0E6B41FD-4EC9-B677-9529-B17BBB563D26}"/>
          </ac:cxnSpMkLst>
        </pc:cxnChg>
        <pc:cxnChg chg="del">
          <ac:chgData name="代數白痴 顧" userId="316db6a4f7ef8138" providerId="LiveId" clId="{64685616-B5E9-49B8-B1E1-FB6EC46825E3}" dt="2023-11-30T03:23:38.248" v="17" actId="478"/>
          <ac:cxnSpMkLst>
            <pc:docMk/>
            <pc:sldMk cId="1922349085" sldId="396"/>
            <ac:cxnSpMk id="61" creationId="{98F3288C-07E8-F32F-F749-850FA715FBE9}"/>
          </ac:cxnSpMkLst>
        </pc:cxnChg>
        <pc:cxnChg chg="add mod">
          <ac:chgData name="代數白痴 顧" userId="316db6a4f7ef8138" providerId="LiveId" clId="{64685616-B5E9-49B8-B1E1-FB6EC46825E3}" dt="2023-12-01T00:32:57.614" v="1540" actId="692"/>
          <ac:cxnSpMkLst>
            <pc:docMk/>
            <pc:sldMk cId="1922349085" sldId="396"/>
            <ac:cxnSpMk id="67" creationId="{5FFEB136-CE74-3F3D-565A-3807A7B865B8}"/>
          </ac:cxnSpMkLst>
        </pc:cxnChg>
        <pc:cxnChg chg="del">
          <ac:chgData name="代數白痴 顧" userId="316db6a4f7ef8138" providerId="LiveId" clId="{64685616-B5E9-49B8-B1E1-FB6EC46825E3}" dt="2023-11-30T03:23:13.050" v="0" actId="478"/>
          <ac:cxnSpMkLst>
            <pc:docMk/>
            <pc:sldMk cId="1922349085" sldId="396"/>
            <ac:cxnSpMk id="68" creationId="{29DC6D8A-3AAD-452B-4A4D-3F0BA9D4C4EB}"/>
          </ac:cxnSpMkLst>
        </pc:cxnChg>
        <pc:cxnChg chg="del">
          <ac:chgData name="代數白痴 顧" userId="316db6a4f7ef8138" providerId="LiveId" clId="{64685616-B5E9-49B8-B1E1-FB6EC46825E3}" dt="2023-11-30T03:23:15.913" v="3" actId="478"/>
          <ac:cxnSpMkLst>
            <pc:docMk/>
            <pc:sldMk cId="1922349085" sldId="396"/>
            <ac:cxnSpMk id="71" creationId="{B3B70AEF-5316-3869-FEFF-46E41E9B712D}"/>
          </ac:cxnSpMkLst>
        </pc:cxnChg>
        <pc:cxnChg chg="add mod">
          <ac:chgData name="代數白痴 顧" userId="316db6a4f7ef8138" providerId="LiveId" clId="{64685616-B5E9-49B8-B1E1-FB6EC46825E3}" dt="2023-12-01T00:33:29.547" v="1545" actId="692"/>
          <ac:cxnSpMkLst>
            <pc:docMk/>
            <pc:sldMk cId="1922349085" sldId="396"/>
            <ac:cxnSpMk id="71" creationId="{F9DF9446-6FDC-5ADB-105E-5685F952DAF3}"/>
          </ac:cxnSpMkLst>
        </pc:cxnChg>
        <pc:cxnChg chg="del">
          <ac:chgData name="代數白痴 顧" userId="316db6a4f7ef8138" providerId="LiveId" clId="{64685616-B5E9-49B8-B1E1-FB6EC46825E3}" dt="2023-11-30T03:23:14.441" v="1" actId="478"/>
          <ac:cxnSpMkLst>
            <pc:docMk/>
            <pc:sldMk cId="1922349085" sldId="396"/>
            <ac:cxnSpMk id="76" creationId="{B4E53115-73E4-35A7-C8DA-B2550A3E0993}"/>
          </ac:cxnSpMkLst>
        </pc:cxnChg>
        <pc:cxnChg chg="del">
          <ac:chgData name="代數白痴 顧" userId="316db6a4f7ef8138" providerId="LiveId" clId="{64685616-B5E9-49B8-B1E1-FB6EC46825E3}" dt="2023-11-30T03:23:15.164" v="2" actId="478"/>
          <ac:cxnSpMkLst>
            <pc:docMk/>
            <pc:sldMk cId="1922349085" sldId="396"/>
            <ac:cxnSpMk id="79" creationId="{B18D5D4C-4B9C-23C9-8253-D8F7A8F81418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94" creationId="{1B020739-3580-589F-31E4-FF7201BBD9F6}"/>
          </ac:cxnSpMkLst>
        </pc:cxnChg>
        <pc:cxnChg chg="del mod topLvl">
          <ac:chgData name="代數白痴 顧" userId="316db6a4f7ef8138" providerId="LiveId" clId="{64685616-B5E9-49B8-B1E1-FB6EC46825E3}" dt="2023-12-01T00:18:45.714" v="837" actId="478"/>
          <ac:cxnSpMkLst>
            <pc:docMk/>
            <pc:sldMk cId="1922349085" sldId="396"/>
            <ac:cxnSpMk id="97" creationId="{D160E9D9-495F-930D-6496-E0DC2B354B3F}"/>
          </ac:cxnSpMkLst>
        </pc:cxnChg>
        <pc:cxnChg chg="del mod topLvl">
          <ac:chgData name="代數白痴 顧" userId="316db6a4f7ef8138" providerId="LiveId" clId="{64685616-B5E9-49B8-B1E1-FB6EC46825E3}" dt="2023-12-01T00:18:46.463" v="838" actId="478"/>
          <ac:cxnSpMkLst>
            <pc:docMk/>
            <pc:sldMk cId="1922349085" sldId="396"/>
            <ac:cxnSpMk id="100" creationId="{BF747EB2-127A-A6D9-0A77-0F896F038CC7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2" creationId="{ABB25DF6-A521-15BC-A545-9F509B40F1DA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4" creationId="{02010A3B-3398-6CC8-6FCC-D2E2B9A5282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6" creationId="{A5B8C778-B5F1-FEE6-798D-1BDE3B7B9B7E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08" creationId="{CFA25123-1EC2-53A8-BF07-E4BEF0E2CCB6}"/>
          </ac:cxnSpMkLst>
        </pc:cxnChg>
        <pc:cxnChg chg="del mod topLvl">
          <ac:chgData name="代數白痴 顧" userId="316db6a4f7ef8138" providerId="LiveId" clId="{64685616-B5E9-49B8-B1E1-FB6EC46825E3}" dt="2023-12-01T00:19:06.744" v="848" actId="478"/>
          <ac:cxnSpMkLst>
            <pc:docMk/>
            <pc:sldMk cId="1922349085" sldId="396"/>
            <ac:cxnSpMk id="110" creationId="{A88672B6-B601-4157-B6AA-7A0EE873CADE}"/>
          </ac:cxnSpMkLst>
        </pc:cxnChg>
        <pc:cxnChg chg="del mod topLvl">
          <ac:chgData name="代數白痴 顧" userId="316db6a4f7ef8138" providerId="LiveId" clId="{64685616-B5E9-49B8-B1E1-FB6EC46825E3}" dt="2023-12-01T00:18:51.290" v="841" actId="478"/>
          <ac:cxnSpMkLst>
            <pc:docMk/>
            <pc:sldMk cId="1922349085" sldId="396"/>
            <ac:cxnSpMk id="113" creationId="{3163188C-E870-8A95-4162-A5455EFBEDC5}"/>
          </ac:cxnSpMkLst>
        </pc:cxnChg>
      </pc:sldChg>
      <pc:sldChg chg="add">
        <pc:chgData name="代數白痴 顧" userId="316db6a4f7ef8138" providerId="LiveId" clId="{64685616-B5E9-49B8-B1E1-FB6EC46825E3}" dt="2023-11-30T03:23:24.798" v="11"/>
        <pc:sldMkLst>
          <pc:docMk/>
          <pc:sldMk cId="3573936840" sldId="397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22T00:39:34.90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8204 3646 541 0,'0'0'0'0,"0"0"0"16,0 0 371-16,0 0-249 0,0 0-14 15,0 0-16-15,0 0-18 0,0 0-30 16,-18 4 8-16,18-4-1 0,0 0-11 15,0 0 17-15,0 0 17 16,2 0-9 0,-2 0-12-16,0 0-6 0,2 0-13 15,-2 0 5-15,4-1-5 0,0 1-25 16,0-3 14-16,0 3 4 0,3-2-26 16,3-1 16-16,-4 1 1 0,7-2-23 15,-3 1 10-15,4-1 16 0,-1 2-30 16,3 0 15-16,3-1 7 15,0 0-26-15,-3 2 19 0,5 0 3 0,-1 1-18 16,1 0 9-16,-2-1 11 0,-1 1-22 16,1 0 13-16,-3 0 7 0,3 0-18 15,4 0 11-15,2-3 8 0,4 0-15 16,-3 0 10-16,1 1 11 0,-2 1-19 16,0 1 6-16,0 2-3 15,8 2 0-15,-6 1 0 0,2-4 0 0,2 1 0 16,-2-1 0-16,2-1 0 0,2 0 0 31,0 0 0-31,-4-1 0 0,8 1 0 16,-6-2 0-16,4-1 0 0,-4-1 0 0,2 0 0 0,-2 0 0 0,0 1 0 15,0 1 0-15,-4-1 0 16,-2 1 0-16,2 1 0 16,2 0 0-16,-5 1 0 15,3 0 0-15,0 0 0 0,-2 0 0 16,2 0 0-16,4-1 0 0,0 1 0 15,0 1 0-15,2-1 0 0,-2 0 0 16,2-1 0-16,-4 1 0 0,0 0 0 16,2 0 0-16,-4 0 0 15,-5 0 0-15,5 0 0 0,-2-1 0 0,0-1 0 16,4-2 0-16,-2 2 0 0,0-1 0 16,0 0 0-16,-1 1 0 0,7 0 0 15,-2 1 0-15,0 1 0 0,9 0 0 16,-3 0 0-16,6-1 0 0,1 1 0 15,-3 0 0-15,3 0 0 16,-5 0 0-16,-2 0 0 16,-4-2 0-16,0 2 0 15,0 0 0-15,-4 2 0 0,0-2 0 16,-4 1 0-16,2-1 0 0,-2 0 0 16,-3 0 0-16,1 0 0 0,-2 0 0 15,-3-3 0-15,3 1 0 0,-4 1 0 16,-3-1 0-16,1 0 0 15,-7 2 0-15,4-1 0 0,-8 1 0 0,3 0 0 16,-7 0 0-16,0 0 0 0,0 0 0 16,0 0 0-16,0 0 0 0,0 0 0 15,0 0 0-15,0-1 0 0,0-2 0 16,-3 1 0-16,1 1 0 0,0-3 0 16,2 2-136-16,-2-3-65 0,0 2-203 15,-4-1-190 1</inkml:trace>
  <inkml:trace contextRef="#ctx0" brushRef="#br0" timeOffset="9437.6">4064 7899 334 0,'0'0'0'0,"0"1"97"0,0-1-62 16,0 1 29-16,0-1 7 15,0 0-15-15,0 0-10 0,0 0 19 0,0 0 15 16,0 0-6-16,-2 0-11 0,2 0-4 15,0 0-14-15,0 0-5 0,-2 0 9 16,-2 0-10-16,0 0-5 0,-1 0 5 16,1 1-10-16,2 1 3 15,-8 1 9-15,4 0-13 0,-1 1-10 16,-5-1 8 0,4 1-11-16,-3 1-5 0,1 2 15 15,4-3-16-15,-9 4-9 0,7-2 0 16,-6 1 19-16,3 2-22 0,-3-1 6 15,2 2 12-15,-1 0-15 0,-1 0 0 16,-1 0 24-16,-3 1-22 16,-1 2 12-16,0 0-10 0,-1 3-7 15,-3 1 6-15,0 1 11 0,-4 0-17 0,0 3 6 16,-4-2 0-16,3 2-3 0,-6 2 0 16,1 1 1-16,2-2-9 0,-2 2 16 15,2 0-5-15,2-1-3 0,-6 3-1 16,2-1 2-16,2-1-2 15,-2 1 1-15,4-1 1 0,-4 2-2 16,0 0 2-16,-4 1-2 16,4 1-8-16,-5 2 18 15,1 0-7-15,2 0-12 0,-2 2 20 16,0 1-10-16,-3 1 0 0,-1 2 0 16,2 0 1-16,4 3-2 0,-5-1 2 15,7 2-2-15,-4 1-9 0,0-3 20 16,0-1-11-16,-3 3-5 15,3-1 12-15,-2 0-4 0,2 1-2 0,2 2 0 16,-5-3 0-16,7 1-8 0,-2 2 16 16,0 1-6-16,2 0-11 0,0 0 17 15,-2 0-6-15,0 2-4 0,-3-2 3 16,3 5-2-16,0-5-7 0,4 5 16 16,-2-2-7-16,6-3-10 15,-2 1 18-15,4-2-7 0,3 0-2 0,-7 5 0 16,8 0 0-16,-2 0-11 0,-4 4 22 15,3 2-13-15,-5 1-6 0,2 4 16 16,0-2-6-16,2 0-13 0,-4 0 22 16,4 0-13-16,3-2-7 0,-5 0 18 15,6-2-7-15,2-2-2 16,1 0 0-16,3 1 31 16,-3-2-33-16,3-2 4 15,-3 3 14-15,3 0-19 0,1 1 6 16,3 1 1-16,-5 1-4 0,1-2 0 15,3 0 2-15,-2 1-12 0,-1 0 20 16,1 0-8-16,-1 0-2 0,1 0 0 16,5-4 14-16,1 0-6 15,2 2 21-15,2-4-20 0,0-2-9 0,-3-1 0 16,-1-4 32-16,6-3-25 0,-2-5 16 16,2-3-18-16,2-6-10 0,0 0 10 15,0-3 1-15,2-7-7 0,-2 0 2 16,2-7 1-16,0-3-12 0,-2 1 20 15,0-3-9-15,0 0-14 16,0-3 10-16,0-4-43 16,2-6-34-16,9-9-33 0,-3-10-141 15,0-3-456-15</inkml:trace>
  <inkml:trace contextRef="#ctx0" brushRef="#br0" timeOffset="11088.17">9680 7795 426 0,'0'0'0'0,"0"0"157"16,0 0-84-16,0 0 37 0,0 0-18 15,0 0-13-15,0 0 9 0,0 0-8 16,23-7-1 0,-13 8-15-16,-1 2 5 0,3-2-26 15,0 5-4-15,7-1 4 0,0 1-18 16,1 4-8-16,5-1 12 15,-4 2-14-15,4-1-4 0,-1 1 11 16,1 0-12-16,2 1-1 0,-2 4 14 16,4 2-9-16,0 1-1 0,-2 1 12 15,0 3-10-15,-3 0 4 0,3 1 3 0,2 2-15 16,-4-1 0-16,2 2 17 0,0-2-20 16,0-2-5-16,-1 1 2 0,3 0 16 15,-2 0-19-15,4 1 4 16,-4 0 13-16,0 2-18 0,0-1 6 15,-2 1 5-15,0 1-9 0,-3-1 2 16,1 1 4 0,4-1-13-16,-4 0 16 0,-1 1-3 15,1-1-13-15,0 1 16 0,0 1-4 16,-1 0-10-16,-3 2 12 0,4-1 3 16,-3 0-18-16,3 2 18 0,-2-2-7 15,-1 2-10-15,1-1 16 16,0-1-6-16,-3 1-12 0,1-1 20 15,-3-1-10-15,5 1-9 0,-4-4 18 0,3-1-8 16,-3-1-9-16,4-1 16 0,-3 2-7 16,1-1-9-16,1 1 16 0,-5 2-5 15,-1-1-12-15,5 3 18 0,-5 1-9 16,-1 0-8-16,3 0 16 16,1 3-4-16,-1-1-14 0,-1-2 20 15,1 1-9 1,-1 1-11-16,-1 0 20 0,5-1-8 15,-5-1-12-15,5 2 20 0,-2 2-9 16,-1-1-10-16,1-1 18 0,-3 1-8 16,3-1-9-16,-3 1 16 0,1 1-5 15,1-2-14-15,-1 4 22 16,-1-1-12-16,3 1-8 0,-5 3 18 16,0-2-12-16,-1-1-11 0,3 3 25 0,-3 0-15 15,1-3-6-15,-2 1 20 0,1-3-11 16,-1-2-7-16,-2 2 16 0,3-1-5 15,-3 0-14-15,0 1 22 16,2 2-12-16,-1-1-7 0,1 0 16 16,-4 0-8-16,3-1-8 0,-1 0 16 15,0 3-7-15,-2 0-9 0,3 0 16 0,-1 1-5 16,-2-1-12-16,2 2 18 0,1 3-9 16,-3-2-8-16,2 0 16 0,0 2 2 15,-1 1-11-15,3-1 2 0,-4 1 3 16,0-1-10-16,3-2 12 15,-5 0 3-15,2-3-9 0,-2 2 0 16,0 2 5 0,2 1-12-16,1 0 14 0,-3 1 0 15,4 1-10-15,-8-2 6 0,4-1 18 16,-2-3-23-16,2-3 4 0,0-7 10 16,-2-1-12-16,5-6 0 0,-5-5 0 15,0-2-8-15,0-6 16 0,-2-1-9 16,0-3-11-16,0-3 24 15,-4-1-18-15,2 0-10 0,2-4 16 0,-7-4 0 16,3 0-71-16,0-4 48 0,2 2-36 16,0 1-58-16,2-1 23 0,0 3-31 15,0 4-57-15,2 2-39 0,0 1-119 16</inkml:trace>
  <inkml:trace contextRef="#ctx0" brushRef="#br0" timeOffset="20228.25">27234 3563 922 0,'-4'-8'0'15,"4"3"297"-15,-2 1-184 0,2 3 15 16,0 1-16-16,0 0-13 0,0 0-33 15,6 4-47-15,-4 4 18 0,11 3 29 16,-1 2-38-16,3 1-7 0,3-3 17 16,5-1-23-16,2-3 2 0,4-5 19 15,0-2-26-15,6-4 2 0,-4-8-1 16,6-2-11-16,-6-4 0 0,4 0 0 16,-8 1 0-16,0 5 0 0,-2 1 0 15,-5 6 0-15,1 1 0 0,0 4 0 16,-7-1 0-16,1 10 0 0,1 4 0 15,-1 2 0-15,-5 3 0 0,2-1 0 16,-3 0 0 0,5-3 0-16,-6-5 0 15,9 1 0-15,0-8 0 0,1-3 0 16,3 0 0-16,8-9 0 0,-2-3 0 16,-3 1 0-16,3 1 0 0,-4-1 0 15,0 7 0-15,-1 1 0 0,1 4 0 16,-6 3 0-16,1 8 0 0,-5 2 0 15,5 3 0-15,-1 1 0 0,-3-4 0 16,5-4 0-16,2-4 0 0,3-5 0 16,12-1 0-16,9-12 0 0,5-7 0 15,6-1 0-15,1 0 0 0,-5 5 0 16,-4 5 0-16,-7 4-305 0,-6 0-291 16</inkml:trace>
  <inkml:trace contextRef="#ctx0" brushRef="#br0" timeOffset="27331.34">8816 9263 483 0,'0'0'0'16,"0"0"231"-16,0 0-322 0,0 0 182 15,-2 8 108-15,2-8-153 0,0 0 18 16,0 1-41 0,0-1 62-16,0 0-6 0,0 0-40 15,0 0 12-15,0 0-2 0,0 0-1 16,0-1 13-16,0-2-22 15,2-4-19-15,0 0 20 0,-2 1-10 16,2-4-9-16,5 1 13 0,-3-2-17 16,-2 3-9-16,2-1 15 0,0 3-11 15,0-1-5-15,0 4 17 0,0 0-16 0,-1 2-4 16,1 0 19-16,-4 1-19 0,4-1-5 16,-4 1 2-16,2 0 12 0,0-1-17 15,4 4 8-15,-2 2 2 16,0 3-9-16,1-1 6 0,3 6 3 15,0 1-8-15,-2 2 4 0,-2 3 12 16,7 1-18-16,-3 0 8 0,0 0 6 0,3 0-15 16,-3 1 10-16,4-2 0 0,-5 0-11 15,5-1 12-15,-2-3-5 0,1-2-7 16,-3-1 12-16,0-6-4 16,5 1-8-16,-3-2 12 0,0-4-1 15,-2-1-5-15,5 0 0 0,-3-6 15 16,1-2-19-1,-3-3 8-15,-2-1 3 0,2-4-18 16,-4-1-2-16,1-2-44 0,-1 0-21 16,-2 2-35-16,0 1-49 0,-2 3-38 15,0 8-101-15,-4 0-201 0</inkml:trace>
  <inkml:trace contextRef="#ctx0" brushRef="#br0" timeOffset="27948.45">9073 9218 403 0,'0'0'0'0,"0"0"388"0,0 0-267 16,0 0-17-16,0 0-8 16,0 0-23-16,0 0-11 0,0 0-2 15,0-24-17-15,-2 22 13 0,2 0-8 0,0 2-20 16,0 0 14-16,0-1-10 0,0 0-5 16,0 1 5-16,0-1-19 0,0 1-6 15,0 0 18-15,0 0-18 0,0 0-4 16,0 0 19-16,0 0-15 15,0 0 0-15,0 0 18 0,0 0-13 16,0 0 0-16,0 0 21 0,0 0-16 0,-3 0-4 16,3 0 16-16,0 0-23 0,-4 0-3 15,2 0 19-15,-4 0-20 0,-2 2 1 16,2 4 15-16,-1 2-19 0,-5 5-1 16,-2 4 4-16,-3 3 13 15,-4 4-15-15,1 2 0 0,-3 0 12 16,0-1-13-1,0-2 2-15,3-3 16 0,3-4-17 16,9-3 0-16,2-9 10 0,6-2-14 16,0-2 8-16,0 0-4 0,0 0-9 15,6-1 18-15,-2-1-12 0,4-3-1 16,-1-1 8-16,-3 1-2 16,0 3-7-16,-2 1 10 0,0 0-6 15,-2 0-7-15,0 0 16 0,0 1-16 0,0-1-3 16,0 1 19-16,0 0-16 0,0 0-14 15,4-3 19-15,-4 0-33 0,2 2-8 16,0-3-2-16,-2 3-53 0,2-1-35 16,0 2 1-16,0 0-103 0,3 1-93 15,-5 2-110-15</inkml:trace>
  <inkml:trace contextRef="#ctx0" brushRef="#br0" timeOffset="29937.29">1734 12280 759 0,'0'0'0'0,"0"0"395"16,0 0-231-16,0 0-36 0,0 0-3 16,0 0-35-16,0 0-36 15,0 0 1-15,9-66-22 0,-3 45-16 16,4 1 1-16,-2 3-22 0,1 2 7 15,-1 5 13-15,-2 5-19 0,2 1 6 0,-6 4 10 16,5 3-18-16,1 11 10 0,2 8 29 16,-1 8-31-16,5 0 3 0,-2 4 8 15,1-3-19-15,3-2 7 16,-3-3 9-16,3-3-20 0,1-4 9 16,-5-3 0-16,-1-5 1 0,-1-2-2 15,2-4 2 1,-5-3-2-16,3-2-23 0,0-2 12 15,1-6-38-15,1-3-12 0,-2-4-17 16,-1 1-83-16,1 0 13 0,-6 2-28 16,-2 1-145-16,-2-6-69 15</inkml:trace>
  <inkml:trace contextRef="#ctx0" brushRef="#br0" timeOffset="30121.51">2030 12165 775 0,'0'0'0'0,"0"0"423"0,0 0-271 15,0 0-9-15,0 0-23 16,0 0-35-16,-62 14-44 0,41 4-6 16,-2 11 6-16,-3 5-20 0,-3 3 0 15,0 1 2-15,2-1-30 0,4-5 9 0,5-8 9 16,5-7-22-16,9-3-60 0,2-8-14 16,2-1-130-16,10-5-25 0,5-11-145 15</inkml:trace>
  <inkml:trace contextRef="#ctx0" brushRef="#br0" timeOffset="30390.7">2189 12171 1235 0,'0'0'0'0,"0"0"386"0,0 0-256 16,0 0-38-16,0 0-46 0,0 0-16 15,58-15-33-15,-31 3 6 16,0 3 13-16,-2 0-29 0,-5 4-10 16,-5 4-20-16,-7 1-82 0,0 0-12 15,-6 1-15 1,-2 0-85-16,0 0-51 0,-2-1-57 15</inkml:trace>
  <inkml:trace contextRef="#ctx0" brushRef="#br0" timeOffset="30537.61">2280 11988 905 0,'0'0'0'0,"0"0"444"0,0 0-275 0,-10 69-17 15,10-36-60-15,6 6-40 0,2 3-14 16,-2-5-37-16,5 0 3 0,-3-2-8 15,4-8-138-15,1-4-85 16,-5-6-118-16</inkml:trace>
  <inkml:trace contextRef="#ctx0" brushRef="#br0" timeOffset="31022.13">2617 12059 763 0,'0'0'0'0,"0"0"360"16,0 0-204-16,-62-11-25 0,56 6-32 15,4 1-30-15,2-3-52 0,0 0 1 0,4 0 15 16,4-3-11-16,4-1 3 0,1 1 4 16,3 0-22-16,3 2 22 0,4 3 11 15,0 1-25-15,-1 4 8 16,-3 2-3-16,-5 11-32 0,-5 6 23 16,-3 6 8-16,-4 0-27 0,-2 3 15 15,-8 2 7 1,-3 0-23-16,-7 0 18 0,-1 0 11 15,-4-3-27-15,1-6 14 0,1-5 11 16,6-4-29-16,5-7 18 0,0-2 7 16,8-3-26-16,2 0 17 0,0 0 10 15,4-2-30-15,8-4 21 16,7-1 8-16,4-4-28 0,6-1 18 16,2 2 6-16,0-2-20 0,-3 1-32 0,3 0-7 15,-8 1-111-15,-2 2-22 0,-5 3-30 16,-5-4-182-16,-1-2-90 0</inkml:trace>
  <inkml:trace contextRef="#ctx0" brushRef="#br0" timeOffset="31291.95">2979 11898 1055 0,'0'0'0'0,"0"0"150"0,0 0-75 15,-25 61 31-15,13-37-35 0,-5 4-40 16,3-2-35-16,-1 1 8 15,3-6 14-15,1-6-1 0,7-4 13 16,2-4 12-16,2-6-14 16,0-1 17-16,6 0 9 15,7 0-5-15,-1-7 0 0,9 0-2 16,-3-3-33-16,7 1 2 0,2 1 4 16,4-2-30-16,-2-1 14 0,8-2 6 15,0 1-20-15,-1-2-50 0,-7 0 11 16,-5 4-77-16,-11 2-31 15,-7 5 12-15,-4 2-63 0,-6-3-46 0,-6-1-59 16</inkml:trace>
  <inkml:trace contextRef="#ctx0" brushRef="#br0" timeOffset="31438.69">3045 11794 742 0,'0'0'0'0,"0"0"553"15,0 0-414-15,0 0-52 16,10 61 26-16,3-17-20 15,1 11-30-15,1 4-15 0,1 0-18 16,-1-2-39-16,3-3 7 0,-3-5-67 16,1-5-194-16,-10-11-133 0</inkml:trace>
  <inkml:trace contextRef="#ctx0" brushRef="#br0" timeOffset="36264.47">2154 4953 128 0,'0'0'0'16,"0"0"163"-1,0 0-102-15,0 0-27 0,0 0-10 16,0 0-8-16,0 0-16 0,0 0 0 16,0 0 4-16,10-23-4 0,-8 22 0 15,2-1 1-15,1-1-5 0,3 2 4 16,-4-2 0-16,4 1-35 15,3 1-24-15,-3 1-88 0</inkml:trace>
  <inkml:trace contextRef="#ctx0" brushRef="#br0" timeOffset="37150.26">2778 4983 561 0,'0'0'0'0,"0"0"216"16,0 0-131-16,0 0 75 0,0 0-39 16,0 0 15-1,0 0-44-15,0 0 23 0,-29-23-11 16,31 23-26-16,5 6-17 0,5 3 27 16,0 4-34-16,7-2-19 0,2 1 7 15,-1-3-21-15,3-2-10 0,-2-3 15 16,4-3-23-16,-3-1-3 15,3 0 0-15,-2-8 17 0,-3-6-18 16,5 0 2-16,2-4 8 0,-4 4-17 0,2 3 16 16,-5 0-6-16,3 8-11 0,-4 3 18 15,1 0-11-15,-1 9-8 0,-5 4 20 16,5 2-9-16,-4 1-3 0,3-2 4 16,1-4 9-16,1-3-11 15,-1-5 0-15,6-2 0 0,-5 0 0 16,5-1 0-16,0-9 0 0,-2-2 0 0,4-2 0 15,-5-1 0-15,-3 2 0 0,2 6 0 16,-1 3 0-16,-3 4 0 0,4 0 0 16,-3 4 0-16,-1 4 0 0,-1 2 0 15,3-2 0-15,-1 2 0 16,3-5 0-16,-4 0 0 0,1-1 0 16,1-1 0-1,2-5 0-15,-1 2 0 0,5-2 0 16,-2-1 0-16,0 0 0 0,-3 3 0 15,-1 0 0-15,4 0 0 0,-5 3 0 16,1 1 0-16,3-3 0 0,-1 1 0 16,2-2 0-16,2-8 0 0,4-7 0 15,0-3 0-15,2 0 0 16,0 1 0-16,-5 4 0 0,3 3 0 0,2 3 0 16,-4 1 0-16,0 4 0 0,-4 2 0 15,-5 0 0-15,1 0 0 0,-4 2-42 16,3-2-30-16,3 0-113 0,-3-6-137 15,1-7-390-15</inkml:trace>
  <inkml:trace contextRef="#ctx0" brushRef="#br0" timeOffset="39871.67">6509 8104 674 0,'0'0'0'0,"0"0"491"0,0 0-344 15,0 0-31-15,0 0-18 0,0 0-22 16,0 0-19-16,-6 68-14 0,8-48-21 16,2-2 7-16,-4-6-2 0,4-2-18 15,7-3 1-15,-1-6 1 16,5-1-13-16,3-2 4 16,-7-8 9-16,5-5-12 15,-6-2 2-15,3 0 5 0,-5 2-12 16,2-1-22-16,-7 2 24 0,1 4-8 15,-4 1 6-15,0 2 10 0,0 5-8 16,0 0 1-16,0 2 6 0,0-1 0 16,0 1-3-16,0 0 0 15,0-2 4-15,0 2-3 0,0 0 12 0,0 0-12 16,0 0 4-16,0 0 6 0,0 2-10 16,0 1 7-16,0-1 8 0,0 1-13 15,-2-1 12-15,2 0 7 0,-2 1-11 16,-1 0 6-16,3-1 8 0,-4 0-17 15,2-1 4-15,0 3 5 16,0 0-17-16,2 5 0 0,0 6 18 0,0 5-16 16,-2 7 4-16,2 8 11 0,0 6-18 15,0 4 2-15,0 5 10 0,0 1-16 16,0 0 4-16,0-7 2 0,-2-3-2 16,2-7-147-16,-2-5-81 0,-2-5-128 15,-7-6-502-15</inkml:trace>
  <inkml:trace contextRef="#ctx0" brushRef="#br0" timeOffset="42948.24">4167 9080 419 0,'0'0'0'0,"0"0"422"16,0 0-259-16,0 0-44 0,0 0-9 0,0 0-14 15,0 0-39-15,0 0 21 16,-4 36-12-16,2-18-6 0,2 1 4 15,0 3-25-15,2 0-17 0,6-3 8 16,-3-4-9-16,1-4-14 0,2-3 6 16,4-4-7-16,3-1-10 0,-3-2 8 15,1-1 2-15,-5-5-10 0,4-5 7 0,-5-1-6 16,3-5-11-16,-2-2-2 0,-4 0-6 16,5 0-5-16,-5 1-1 15,2 3 0-15,-4 0-1 0,-2 3 10 16,0 3 18-16,0 3-5 0,0 4 11 15,2 1-1-15,-2 0-6 0,0 0 4 16,0 1 23 0,-2 3-10-16,2 4-1 0,-4 1-1 15,0 5-4-15,2 3 14 0,2 3-6 16,0 5-9-16,0 4 7 16,2 4 1-16,2 3-10 0,0 0 6 15,0 3-5-15,2-6-10 0,-2-2 6 16,5-10-1-16,-7-5-3 0,2-7-20 15,0-3-4-15,0-5-17 0,0-1-8 0,0-2-27 16,1-8-31-16,1-3-25 0,2-4-30 16,-8-2-116-16,2-1-153 15</inkml:trace>
  <inkml:trace contextRef="#ctx0" brushRef="#br0" timeOffset="43148.44">4469 9189 1212 0,'0'0'0'0,"0"0"284"16,0 0-164-16,0 0-23 0,0 0-36 16,83-24-37-16,-50 13-22 0,-4 2 4 0,0 0-6 15,-2 2 0-15,-5 4-125 0,-7 1 3 16,-3 2-31-16,-6 0-60 15,-1 1-91-15,-5 0-67 0</inkml:trace>
  <inkml:trace contextRef="#ctx0" brushRef="#br0" timeOffset="43333.25">4585 9031 958 0,'0'0'0'0,"0"0"303"31,0 67-200-31,0-34-28 0,8 3-1 0,-6 0-27 0,4 0-24 0,-4-4-4 16,1-3-14 0,3-5-10-16,0-8-44 0,0-7-29 15,0-3-49-15,-2-6-83 0,1-5-88 16,-3-7-104-16</inkml:trace>
  <inkml:trace contextRef="#ctx0" brushRef="#br0" timeOffset="43703.13">4812 8955 1144 0,'0'0'0'0,"0"0"320"15,0 0-238-15,21 77 52 16,-19-55-58-16,0-3-41 0,2-2-21 16,-2-6-11-16,4-1-6 0,-6-4-57 15,3-6-11 1,-3 1-53-16,0-1 4 0,0-3 26 15,0-5 23-15,0-2 10 0,0-1 21 16,0-2 21-16,0 2 22 0,0 0 2 16,4 0 22-16,0 2 41 15,8 0 5-15,-4 1-3 0,9 0-1 16,-3 0-24-16,3 1-10 0,2 2-1 16,-3 3-9-16,-3 2-11 0,-1 2 7 0,-2 9 1 15,-4 7-1-15,1 5 14 0,-5 8-1 16,-2 3-9-16,-4 5 8 15,-7 1-7-15,-1 1-17 0,-3-1 0 16,1-8-4-16,-1-4-9 0,1-9-6 16,6-7-32-16,-1-9-42 0,3-3-82 15,4-6 6 1,0-6-73-16,2-4-187 0</inkml:trace>
  <inkml:trace contextRef="#ctx0" brushRef="#br0" timeOffset="44050.49">5201 8863 894 0,'0'0'0'0,"0"0"382"16,0 0-271-16,0 0 43 0,0 0-58 15,0 0-43-15,0 0-15 16,0 0-2-16,-29 66 5 0,25-26 14 15,-2 9-19-15,1 3-4 0,3 1 9 0,0-5-11 16,2-7-13-16,7-10-1 0,7-9-12 16,5-10-8-16,3-5 8 0,-1-7-4 15,4-5 0-15,-2-11-19 16,-3-11 4-16,-3-3-10 16,-3 0 12-16,-1-1 1 0,-7 8 9 0,-6 1 6 15,0 8 1 1,-6 6-6-16,-11 4 4 0,-6 6 20 15,-4 14-24-15,-6 5 4 0,4 5-4 16,7-1-48-16,5-6-118 0,9-7-200 16,6-9-426-16</inkml:trace>
  <inkml:trace contextRef="#ctx0" brushRef="#br0" timeOffset="48862.29">9943 5012 19 0,'0'0'0'16,"0"0"31"-16,0 0-28 16,0 0-6-1,0 0-24-15,0 0 18 0,0 0 10 16,0 0 0-16,0 0 3 0,-2 7-3 16,2-6-2-16,0-1-19 0</inkml:trace>
  <inkml:trace contextRef="#ctx0" brushRef="#br0" timeOffset="48947.17">9943 5012 41 0,'-15'25'19'0,"15"-24"-2"0,0 0 5 16,0 1-17-16,0-2-7 0,0 1-9 15,0-1-16-15,0 0-37 0</inkml:trace>
  <inkml:trace contextRef="#ctx0" brushRef="#br0" timeOffset="50520.06">8657 9723 263 0,'0'0'0'0,"0"0"87"0,0 0-87 15,0 0 0-15,0 0 4 0,0 0-7 16,0 0-24-16,0 0 20 16,0 0 4-16,15-29 3 0,-15 29 0 15,0 0 39-15,0 0-19 0,-2 0 14 16,-3 0-3 0,3 0 29-16,2 2 22 0,0-2-20 15,0 0 12-15,7 0 41 0,-3 0-179 16,-4 0 128-16,0 0 247 0,0 0-206 15,0 2-29-15,0 1 66 0,0 3-36 16,0-2-16-16,0-1 0 16,2 1-35-16,0-1-16 0,0-1-2 15,0-1-23-15,4-1 7 0,2 0 16 0,1-5-22 16,3-2 6-16,-4 0 5 0,5-4-20 16,-3 0 2-16,7 0 9 0,-5-1-21 15,7-1 8-15,-1 2-4 0,-1-1 0 16,-5 2 0-16,5 2 0 15,-1 3 0-15,-3 1 0 0,1 3 0 16,1 1 0-16,-1 0 0 0,-2 5 0 0,1 1 0 16,1-1 0-16,-5 4 0 0,7-4 0 15,-10 0 0-15,7-1 0 0,-5-2 0 16,4 0 0-16,-1-2 0 0,1-2 0 16,-2-7 0-16,9-4 0 15,0-4 0-15,1-1 0 0,3-1-167 16,-2 2-53-1,-7 2-103-15,3 2-350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22T00:44:44.675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8256 7827 399 0,'0'0'0'16,"0"0"43"-16,12 3-30 0,-7 2 3 15,-3 0-10-15,0 0-2 0,2 0-2 16,2 2-3-16,-4-2 2 15,0-2 0-15,-2 0-2 16,0 0-3-16,0 0-7 16,0 1-15-16,0-3-22 0,0 0-23 15,0 0-3-15,0-1 23 0,0 0 19 16,0 0 5-16,0-1 29 0,0-2 52 16,0-1 33-16,0 2-2 0,-2 1 6 15,2 1-10-15,-2-2-2 0,2 2-5 16,-6 0 9-16,4 0-13 0,0 0 2 15,2 0-8-15,0 0-7 0,-2 0 6 16,2 0-10-16,0 0-2 0,0 0 0 16,0 0-12-16,0 0 5 0,0 0 6 15,0 0-12-15,0 0-3 0,0 0 5 16,0 0-6-16,0 0 0 0,0 0 1 16,0 0-13-16,0 0-5 0,0 0-8 15,0 3-5-15,2 1 3 0,0 2 15 16,6 1-7-16,-4 2 2 0,0-3-5 15,3 5-7-15,3-1 5 0,-2-1-3 16,2 2-1-16,1-2 2 0,-3 1-2 16,5 0 1-16,-3 0 2 0,4-1-4 15,-1-1 2 1,-1-1 1-16,3 1-3 16,-5-2 2-16,6 0 4 0,3-1-6 15,-7 1 2-15,7-2 2 0,-2 0-2 16,-3 3-3-16,1-2 4 0,1 0-4 15,-1 1-1-15,-1-3 2 0,3 2-3 16,1-1-1-16,-5 1 4 0,3-3-2 16,1-1-1-16,-3 0 5 0,3-1 1 15,1 0-1-15,-3 0 2 0,-5 0-4 16,-4 0-4-16,3 0 3 0,-7 0-4 16,-2 0 0-16,0 0 0 0,0 0 0 15,0 0-47-15,-11-1-15 0,3 0-141 16,-11-1-86-16,-3-2-284 0</inkml:trace>
  <inkml:trace contextRef="#ctx0" brushRef="#br0" timeOffset="1063.82">4409 8062 413 0,'0'0'0'0,"0"0"236"15,0 0-157-15,0 0 18 0,0 0 5 16,0 0-33-16,0 0-7 0,0 0 9 0,0 0-5 15,-6-4-4-15,6 4-1 0,0-2-11 16,0 2 4-16,0 0 4 16,0 0-8-16,0 0 7 0,0 0 9 15,0 0-15-15,0 0-5 0,0 0-6 16,0 0-10-16,0 0-7 0,0 0-5 16,0 0-9-1,2 1 3-15,2 0 16 0,2 1-10 16,3 1-2-16,-3 2-1 15,6-1-1-15,-1 0 0 0,3 0 1 16,-4-2-4-16,7 1 3 0,-1-2-2 16,1 0-4-16,0-1-8 0,1 0 0 15,5 0 0-15,-7-5 0 0,9 1 0 16,-4-3 0-16,-3-4 0 0,9 1 0 0,-4-6 0 16,2-1 0-16,0-1 0 0,0-1 0 15,-5-1 0-15,3 2 0 16,0 0 0-16,-7-2 0 0,-1 5 0 15,-1 0 0-15,-1 3 0 0,-3-2 0 16,0 4 0-16,-2 1 0 0,-3 1 0 16,-1 2 0-16,-2 3 0 0,0 0 0 0,0 3 0 15,-2 0 0-15,0-1 0 0,0 1 0 16,0 0 0-16,0 0 0 16,0 0 0-16,0 0 0 0,0 1 0 15,0 0 0-15,0-1 0 0,0 0 0 16,0 0 0-16,-2 1 0 0,2-1 0 15,-2 2-36 1,0 0 8-16,2 1-11 0,-2 5-4 16,2-6-9-16,0 3-34 0,-2-1-3 15,2-2-35-15,0 1-79 16,-2-2-104-16,-1-1-347 0</inkml:trace>
  <inkml:trace contextRef="#ctx0" brushRef="#br0" timeOffset="1881.54">8330 8088 414 0,'0'0'0'0,"0"0"0"16,0 0-87-16,0 0-66 0</inkml:trace>
  <inkml:trace contextRef="#ctx0" brushRef="#br0" timeOffset="2652.35">8330 8088 493 0,'19'-14'0'16,"-21"15"309"-16,2 4-138 0,-4-2-40 16,4 0-16-16,0 0-14 0,-2-2-33 15,2-1 2-15,0 2 13 0,-2-1-7 16,0-1-15-16,-2 1-11 0,-5 0-15 15,5-1 0-15,-4 0 2 16,-5 1-13-16,3 1-1 0,-4 0 1 0,-7 2-9 16,2-2 4-16,3-1 2 0,-7-1-7 15,0 0 3-15,-1-2 7 0,-1-6-11 16,6-2 1-16,-4-5-10 0,1-6-4 16,1-7 0-16,-4-7 0 15,2-6 0-15,-3-6 0 0,1-5 0 16,2-2 0-16,-2 0 0 0,5 1 0 0,7 7 0 15,-1 4 0-15,1 4 0 0,3 5 0 16,2 0 0-16,-3 8 0 0,7 6 0 16,2 4 0-16,2 7 0 0,0 2 0 15,0 5 0-15,0 0 0 0,0 1 0 16,0 0 0-16,0 0 0 16,0 0 0-16,0 0 0 15,0 0 0-15,-2 2 0 16,0 4 0-16,0 4 0 0,-6-1 0 15,2 2 0-15,-3 3 0 0,-3 1 0 16,4-3 0-16,-7 0 0 0,7 2 0 16,-9-3 0-16,9 2 0 0,-4-2 0 15,3-4 0-15,-1 1 0 0,4-4 0 16,2-2 0-16,4 0 0 0,0-2 0 0,0 0 0 16,0 0-67-16,4-4-7 15,2-5-21-15,4-2-55 0,-1-2-21 16,3 1-16-16,-4 0-32 0,5 0-2 15,-7 1 44-15,2 2-12 0,0-1 121 16,-1 1 52-16,-3-1 24 0,0-1 31 16,6 0 49-1,-4-2 30-15,3 2-7 0,1-1-7 16,-4 4 30-16,-2-2-37 16,5 6 0-16,-5 1 0 0,-2 2-27 15,0 1-2-15,2 0 9 0,0 5-5 16,4 2 9-16,1 2 6 0,-7-1-24 15,8 1-12-15,0 0 0 0,1 0-20 16,1-2-4-16,3 4 7 0,-1-6-16 0,3 2-7 16,1-1-11-16,-1-1 0 15,-7 1 0-15,3 0 0 0,-3 0 0 16,-8-1 0-16,2-2 0 0,-4 1 0 16,0-4 0-16,0 0 0 0,0 1 0 15,0-1 0-15,0 0 0 0,-2 0 0 16,0-1 0-16,0-3 0 0,0 2 0 0,2-3 0 15,0 1-235-15,2-2-59 16,-2 2-127-16</inkml:trace>
  <inkml:trace contextRef="#ctx0" brushRef="#br0" timeOffset="3339.04">6743 8456 334 0,'0'0'0'16,"0"0"129"-16,0 0-100 0,0 0 25 15,0 0 2-15,0 0-16 16,0 0 4-16,0 0-8 0,0 0-17 16,2 0-8-16,-2 0-2 0,4 0-9 15,-2 0 0-15,-2 0-65 0,0 0-44 16,0 0-24-16,-2-2-224 0</inkml:trace>
  <inkml:trace contextRef="#ctx0" brushRef="#br0" timeOffset="4086.97">5468 9238 164 0,'0'0'0'16,"0"0"154"-1,0 0-85-15,0 0-30 0,0 0-16 16,0 0-8-16,0 0-12 0,0 0 1 16,0 0 5-16,0 1-5 0,0 0 1 15,0 0 2-15,0-1 2 0,0 2 3 16,0-2 16-16,0 4 6 0,0-3 6 15,0-1 14-15,0 1-20 16,0-1-9-16,0 0-1 0,0 0-15 0,0 0-5 16,0 0 4-16,0 0-9 0,0 0 0 15,0 0-6-15,0 1-16 0,0 1-18 16,0-1-69-16,0-1-52 0</inkml:trace>
  <inkml:trace contextRef="#ctx0" brushRef="#br0" timeOffset="4973.22">7179 6913 869 0,'0'0'0'16,"0"0"361"-16,0 0-215 0,0 0-17 15,0 0-14-15,0 0-41 0,0 0-39 16,-6-58 3-16,25 55-10 0,1 0-6 16,5 3 3-16,-2 0-17 0,-3 3-6 15,-1 4 3-15,-9 4-10 16,1 3 1-16,-7 1 7 16,-4 7-2-16,-6 2-1 15,-11 5 0-15,-4 0 8 0,-1 1-8 16,-3-3 0-16,2-2 9 0,2-6-5 15,5-4 13-15,8-5-5 0,1-4-3 16,7-4 11-16,5-2-21 0,9-1 1 16,3-8 0-16,5-4 8 15,9-2-7-15,0 0-1 0,-2-1 0 0,4 1-59 0,-4 4 8 16,-6 2-27-16,0 0-58 16,-7 3-32-16,-7 1-34 0,3-3-73 15,-8-1-166-15</inkml:trace>
  <inkml:trace contextRef="#ctx0" brushRef="#br0" timeOffset="5342.83">7516 6739 845 0,'0'0'0'15,"0"0"469"-15,0 0-339 16,0 0-19-16,0 0-52 0,0 0 0 16,0 0-10-16,15 69-26 0,-11-46-9 15,4-4-4-15,0-2-7 0,7-6-4 16,-5-5 2-1,4-3-2-15,-3-3-3 0,5-5-3 16,1-8-1-16,-5-5-5 0,5-6 0 16,-5-2 0-16,-4 0-3 15,-3 1-2-15,1 4 9 0,2 6 6 16,-8 0 0-16,2 7 3 0,-2 3 0 16,0 3 0-16,0 2 4 0,0 4 0 15,2 8-2-15,-2 5 13 0,0 6-2 0,2 5 8 16,0 4-8-16,2 4-4 0,5 3 5 15,-5 0-8-15,0-1-2 16,-2-4 1-16,2-6-4 0,5-7-2 16,-7-5-6-16,0-7-8 0,0-4-19 15,-2-4-37-15,0-1-28 0,0-7-21 16,0-3-128 0,-2-6-141-16,2 0-251 0</inkml:trace>
  <inkml:trace contextRef="#ctx0" brushRef="#br0" timeOffset="5527.74">7929 6780 1296 0,'0'0'0'16,"0"0"256"-16,56-10-167 0,-25 5-13 16,-2-3-52-16,4 4-12 15,2 1-10-15,-8 0-4 0,-4 2-43 16,-4 1-31-16,-11 0-59 0,-4 3-55 15,-4 0-164-15,-8 0 2 0</inkml:trace>
  <inkml:trace contextRef="#ctx0" brushRef="#br0" timeOffset="5690.46">8056 6634 1013 0,'0'0'0'0,"0"0"349"0,-2 78-250 16,2-41 3-1,8 3-32-15,-6-2-30 0,2-3-14 16,0-4-18-16,0-6-8 0,7-4 0 16,-7-9-97-16,2-6-13 15,4-6-85-15,-4-5-69 0,-1-8-208 16</inkml:trace>
  <inkml:trace contextRef="#ctx0" brushRef="#br0" timeOffset="6059.95">8347 6535 1131 0,'0'0'0'15,"0"0"257"-15,-6 76-160 0,4-48 4 16,2-2-45 0,0-1-44-16,0-7-12 0,0-4 0 15,2-4-78-15,0-5-1 0,0-3-46 16,0-2-22-16,0-4-29 0,2-9-40 15,-2-1 28-15,-2-1 32 16,4-2 84-16,-1 2 68 0,1 0 8 16,0 5 95-16,4-3 1 0,-2 3 11 15,3 1 48-15,5 1-32 0,0 6-27 0,1 0 19 16,1 2-55-16,3 7 1 0,-7 7 7 16,3 8-16-16,-9 3 9 0,0 4 18 15,-4 3-20-15,-2 1-12 0,-8 2 2 16,-2-2-19-16,-5 0-11 15,-1-8-4-15,1-2-13 0,1-6-8 16,4-9-9 0,-3 0-34-16,9-4-33 0,4-4-56 15,-2 0-10-15,2-7-55 0,0-4-215 16,6-4-226-16</inkml:trace>
  <inkml:trace contextRef="#ctx0" brushRef="#br0" timeOffset="6430.05">8777 6467 733 0,'0'0'0'0,"0"0"307"0,0 0-221 15,0 0 32-15,0 0-39 0,0 0-14 0,0 0 14 16,-45 78-19-16,36-51 10 0,-5 7 11 15,1 6-19-15,-1 4-7 0,4 3 4 16,-5 0-19-16,7-3-6 0,0-5 2 16,5-4-13-16,6-6-13 15,11-2-2-15,3-7-4 0,3-5-5 16,5-6 2 0,4-9 0-16,-2-2-15 0,8-8-2 15,-6-8-6-15,-2-1-6 0,-2-3 2 16,-5 0 20-16,-3 0-4 0,-11 2 18 15,-6 2-5-15,-8 5-4 0,-9 5 2 16,-12 5 22-16,-6 5-12 0,-6 10-3 16,-1 8-8-16,5 0 0 15,8-3-149-15,11-7-214 0,7-10-698 0</inkml:trace>
  <inkml:trace contextRef="#ctx0" brushRef="#br0" timeOffset="13948.9">12655 8258 1202 0,'0'0'0'0,"0"0"294"16,0 0-182-16,64-23-24 0,-41 23-16 15,-5 10-21-15,5 6-29 0,-8 4-10 0,-3 0 9 16,-4 4-19-16,-6 0-1 15,-2 1 16-15,-4 0-18 0,-4-2-1 16,0-2 4-16,-3-6 7 0,1-3-14 16,4-4 10-16,0-5-10 0,3-3-61 15,3 0-3-15,0-7-70 0,3-5-104 16,5-4 3-16,2-2-157 0</inkml:trace>
  <inkml:trace contextRef="#ctx0" brushRef="#br0" timeOffset="14149.47">12909 8230 919 0,'0'0'0'0,"0"0"383"16,0 0-256-1,-45 63-28-15,32-37 24 0,1 1-36 16,4 0-39-16,-1-3-13 16,7-1-1-16,2-6-20 0,0-4-13 15,11-3 11-15,1-2-17 0,7-2-14 16,-1-4 0-16,3 0-38 0,0-4-49 15,-1 2-20-15,-3-3-39 0,-1-3-84 16,-1-1-65-16,-5-3-161 0</inkml:trace>
  <inkml:trace contextRef="#ctx0" brushRef="#br0" timeOffset="14339.05">13139 8338 1216 0,'0'0'0'0,"0"0"328"0,0 0-203 16,80 1-47-16,-47-1-44 0,5 0-5 16,-3 0-29-16,-6-1 0 15,-5 0-3-15,-5 0-1 0,-7 0-81 16,-3-1-79-16,-9 1 10 0,0-2-56 31,-9 0-55-31,-1-4-145 0</inkml:trace>
  <inkml:trace contextRef="#ctx0" brushRef="#br0" timeOffset="14481.22">13298 8156 1173 0,'0'0'0'15,"0"58"462"-15,0-18-349 0,0 2-18 16,0 0-27 0,0-5-48-16,6-3-25 0,-4-6 10 15,2-5-10-15,0-8-225 0,-4-10-84 16,0-5-468-16</inkml:trace>
  <inkml:trace contextRef="#ctx0" brushRef="#br0" timeOffset="15730.57">13736 8105 849 0,'0'0'0'0,"0"0"386"0,0 0-255 16,0 0-35-16,0 0 36 0,4 59-37 15,4-30-38-15,3-2-23 0,-1-1 7 16,2-6-24-16,3-5-10 16,-3-5 19-16,5-4-23 0,-1-4-6 15,3-2 6-15,-4-7 10 0,3-6-13 0,-5-3 0 16,-1-4-6-16,0-1-52 0,-3 0 35 16,-5 2-15-16,2 1-8 0,-6 4 35 15,2 3 0-15,-2 5 3 0,0 4 16 16,0 2-2-16,0 2 0 15,-2 12 24-15,-2 7-7 0,2 8 8 16,-2 9 20-16,4 4-18 0,2 1-13 0,-2 0 12 16,4-4-24-16,4-4-10 0,0-5 4 15,-4-6 8-15,3-5-34 0,1-8 3 16,-4-4-39-16,-2-4-58 0,2-3-36 16,0-3-27-16,1-7-85 15,-1-2-104-15,0-2-380 0</inkml:trace>
  <inkml:trace contextRef="#ctx0" brushRef="#br0" timeOffset="15984.08">14257 8255 1343 0,'0'0'0'16,"0"0"333"-16,0 0-241 0,81-4 9 15,-46 2-54-15,8-1-34 0,1-3 7 16,1 1-21-16,-8 1-11 0,-6-2 8 16,-6 4-25-16,-6 0-57 0,-15 2-5 15,-2 0-78-15,-2 0 15 16,-8 0 27-16,-7 0-82 16,1-2-57-16,-3-4 37 15,1-3 28-15</inkml:trace>
  <inkml:trace contextRef="#ctx0" brushRef="#br0" timeOffset="16115.81">14462 8039 769 0,'0'0'0'0,"0"0"488"0,0 0-319 15,0 0 14-15,-2 59-48 0,4-14-59 0,2 8-10 0,0 0-35 16,0 0-21-16,4-5 9 16,-4-5-19-16,1-7 0 0,-1-7-113 15,-2-7-60-15,-2-11-208 0,-2-10-422 16</inkml:trace>
  <inkml:trace contextRef="#ctx0" brushRef="#br0" timeOffset="17388.71">14865 8097 734 0,'0'0'0'0,"0"0"378"0,0 0-223 16,-11-5-17-16,13 3-44 0,11 2-48 16,5 0 17-16,3-1 2 0,4 2-35 15,0 5-12-15,-3 1 12 16,1 2-22-16,-6 2-13 0,-5 0 10 15,1 3 5-15,-9 2-11 0,-4 1 2 0,-11 4 4 16,1 0-6-16,-9 2 2 0,-3-2 7 16,-1 0-10-16,0-1 4 0,0-4 32 15,11-4-23-15,0-5 20 0,7-2-19 16,5-3-17-16,0-1 10 16,17 1-1-16,-5-2-12 0,11 0 16 15,4-3 1 1,4-2-11-16,-2-2-11 0,4-1-36 15,-2 2-56-15,-6-1-50 0,-2-2-33 16,-3 3-134-16,-7-2-194 0</inkml:trace>
  <inkml:trace contextRef="#ctx0" brushRef="#br0" timeOffset="17758.52">15259 8064 1000 0,'0'0'0'0,"0"0"278"0,0 0-176 15,13 66-13-15,-11-36-14 0,0 0-23 16,0-2-15-16,2-6 1 0,0-5-23 16,5-6-16-16,-3-6 2 15,2-4 15-15,2-1-18 0,-1-11 4 0,5-5 14 16,-3-6-21-16,3-1-13 0,0-1-2 16,-5-2-9-16,1 5 19 0,-2 0-5 15,-1 5-9-15,-3 4 33 0,-2 7-9 16,-2 3 0-16,0 2 0 0,2 1 31 15,-4 5-11-15,2 11 9 16,-6 4-3-16,3 5-4 16,1 5 21-16,2 4-18 15,0 4-10-15,0 3 13 0,0 1-12 16,0-3-14-16,0-2 15 0,0-6-16 16,0-6-2-16,2-8-5 0,-2-8 0 15,3-4-63-15,-3-6 27 0,2 0-37 16,2-7-68-16,2-6 30 15,0-5-44-15,-2 0-166 0,5-8-104 0</inkml:trace>
  <inkml:trace contextRef="#ctx0" brushRef="#br0" timeOffset="17936.8">15607 8165 1214 0,'0'0'0'15,"0"0"371"-15,0 0-285 16,74 12-10-16,-51-10-35 15,2 1-33-15,2-2 5 0,-3-1-12 16,-3-1-2-16,-2 1-109 0,-5-1-10 16,-6-2-30-16,-3-3 43 0,-5 1-132 15,-3-1-168-15,-7-3 8 0</inkml:trace>
  <inkml:trace contextRef="#ctx0" brushRef="#br0" timeOffset="18075.4">15729 8045 745 0,'0'0'0'0,"0"0"425"15,0 75-262-15,4-36-48 0,0 4-23 16,2 0-30-16,-4-3-15 0,2-4-29 16,1-4-20-16,-3-9 4 15,2-6-4-15,-2-7-112 16,4-7-5-16,-2-3-88 0,0-14-233 16</inkml:trace>
  <inkml:trace contextRef="#ctx0" brushRef="#br0" timeOffset="18260.25">16097 8018 1073 0,'0'0'0'0,"0"0"215"0,2 86-134 0,-2-57 32 16,0-2-19-16,0-6-59 0,0-6-23 16,2-5-24-16,2-4-87 15,-2-6 9-15,0 0-63 0,-2-10-82 16,0-4-30-16,2 0-37 0,-2-6-62 15</inkml:trace>
  <inkml:trace contextRef="#ctx0" brushRef="#br0" timeOffset="18438.25">16113 8072 508 0,'0'0'0'0,"0"0"389"0,0 0-236 15,0 0-22-15,64-26-24 0,-37 26-13 16,0 10 5-16,4 2-31 0,-4 3-54 16,-2 5-1-16,-9 0 11 0,-5 2-5 15,-9 1-5 1,-2 2 14-16,-11 1-8 0,-9 0-9 15,-5 0 6-15,-4-3-13 0,2-2-8 16,2-5 8-16,5-4-10 16,9-6-58-16,-1-2-14 0,12-4-24 15,0-7-78-15,2-7-75 0,12-5-212 16</inkml:trace>
  <inkml:trace contextRef="#ctx0" brushRef="#br0" timeOffset="18761.27">16551 8004 925 0,'0'0'0'0,"0"0"306"0,0 0-206 15,-47 65 10 1,37-36-5-16,1 6-25 0,3 6-17 16,2 0 2-16,4 1-10 0,0-6-9 15,6-7-5-15,9-5-20 16,1-8-18-16,1-5 8 0,1-5-8 15,3-6-6-15,0-4-1 0,-3-9 1 16,1-1-53-16,-9-3 32 0,1 0-9 16,-5 2-9-16,-4 0 27 0,-2 3 4 0,-2 3 0 15,-4 3 21-15,-7 4-7 0,-3 2-6 16,1 2 6-16,-8 8 21 16,-3 4-17-16,3-1 9 0,4 0-11 15,5-2-10-15,5-4 6 0,5-3-5 16,4-2-147-16,4-2-7 0,5-2-44 15,7-7-200-15,9-5-474 0</inkml:trace>
  <inkml:trace contextRef="#ctx0" brushRef="#br0" timeOffset="18977.32">16979 8145 1322 0,'0'0'0'0,"0"0"461"0,0 0-347 16,0 0-35-16,0 0-23 15,89-16-41-15,-52 11-15 0,-4 1 0 16,-1 1 0-16,-10 3-38 0,-5 0-31 16,-3 4-120-16,-12 4-83 0,-2-2-122 0,-10 2-562 15</inkml:trace>
  <inkml:trace contextRef="#ctx0" brushRef="#br0" timeOffset="19124.45">16930 8304 1278 0,'0'0'0'16,"0"0"372"-16,0 0-268 0,72 0-20 16,-33-4-39-16,1-4-37 0,1 1-16 15,-4 1-8-15,0 0-77 0,-4 1-113 16,3 1 25-16,-7-3-225 0,2 0-450 15</inkml:trace>
  <inkml:trace contextRef="#ctx0" brushRef="#br0" timeOffset="19324.93">17471 8032 1364 0,'0'0'0'0,"0"0"295"0,4 88-220 15,-1-47 13-15,-3 5-21 0,0 0-36 0,0-6-24 16,2-2 5-16,4-9-14 0,2-7-57 16,-2-7-28-16,5-8-84 0,-3-5-131 15,6-2-97-15,-1-14-432 0</inkml:trace>
  <inkml:trace contextRef="#ctx0" brushRef="#br0" timeOffset="19710.3">17895 8172 1039 0,'0'0'0'16,"0"0"366"-16,0 0-256 0,0 0-45 15,27-66-20-15,-27 50-30 0,-6 1-19 16,-9-1 8-16,-1 3 3 16,1 3-7-16,-7 3-2 0,-1 6 5 0,0 1-6 15,4 6 6-15,3 3 40 0,-3 2-3 16,13 0 10-16,0 2-15 0,4 4-5 15,2 0 16-15,8 1-10 0,4 3-10 16,3-3 8-16,6 1-13 16,1 1-14-16,1 0 13 0,-2 1-15 15,2-3-10 1,-5 3 10-16,-10-2-9 0,1-1-26 16,-9 0 23-16,-13-3-9 0,-5 0-15 15,-3-2 21-15,0-2-3 0,-1-4-9 16,5-3 27-16,-2-4-7 0,3-5-11 15,8-6 21-15,-1-3-6 16,9-3-4-16,7-4 4 0,3 0 2 16,9-3-8-16,3 0 5 0,5 0-9 0,-2 0-82 15,8 4 17-15,-4 3-46 0,0 1-51 16,4 4-18-16,-4 1-135 0,-2 2-285 16</inkml:trace>
  <inkml:trace contextRef="#ctx0" brushRef="#br0" timeOffset="19979.83">18151 8079 796 0,'0'0'0'0,"0"0"382"16,0 0-263-16,0 0-12 0,0 0-11 16,0 0-1-16,-39 77-10 0,33-45-1 15,0 5 6-15,2-2-20 0,-3-3-22 16,14-4-4-16,3-6-13 0,4-7-31 15,7-4 0-15,0-8 0 0,6-7 0 16,4-10 0-16,-5-10 0 0,5-3 0 16,-4-5 0-16,-8-1 0 0,-9 0-30 15,-6 1 31-15,-4 3-2 0,-8 3-9 16,-15 8 19-16,-12 9-6 0,-4 11-6 16,-13 1-33-16,11 10-29 0,4 1-178 15,10-4-175-15</inkml:trace>
  <inkml:trace contextRef="#ctx0" brushRef="#br0" timeOffset="20897.88">18635 8204 557 0,'0'0'0'0,"0"0"255"16,0 0-121-16,0 0 7 0,0 0-6 15,0 0-32-15,0 0 10 0,0 0-8 16,0 0 15-16,-8 0-17 0,8 0-14 15,0 0-16 1,0 0-17-16,0 0-32 0,0 0 2 16,8 0-13-16,7 0-13 0,1 0 0 15,9 0 0-15,2-4 0 16,4-1 0-16,0-3 0 0,2 2 0 16,4-3 0-16,0 2 0 0,-8 1 0 15,-2 1 0-15,-4 2 0 0,0 0-95 16,-1 3 31-16,-5 0-54 0,-3 0-99 0,-5 0 19 15,-3 0-26-15,-6 0-180 16,0 0-315-16</inkml:trace>
  <inkml:trace contextRef="#ctx0" brushRef="#br0" timeOffset="21182.87">18947 7982 905 0,'0'0'0'16,"0"0"384"-16,0 0-256 0,0 0 8 16,0 0 2-16,0 0-39 0,0 0-40 15,0 0-2-15,0 0-14 0,68 44-24 16,-49-35 3-16,0-3 0 0,-1-2-25 0,-1 1 6 16,-3-2 21-16,3 2-31 0,-3-2 14 15,-5 0 4-15,-1 1-17 16,-6-1 12-16,-2 3-6 0,-4 5 0 15,-11 2 0-15,-7 6 0 0,-7 2 0 16,-2 4 0-16,-5-1 0 0,10 1 0 16,1-2-64-16,4-3-52 0,11-5-223 0,-1-7-70 15,7-8-573-15</inkml:trace>
  <inkml:trace contextRef="#ctx0" brushRef="#br0" timeOffset="22502.17">19671 7979 961 0,'0'0'0'0,"0"0"431"0,0 0-295 16,0 0 6-16,0 0-41 0,0 0-20 15,0 0-18-15,66 7-41 0,-45-2 4 16,-3 4 2-16,1 1-31 0,-9 2 6 0,-2 2 17 15,-4 1-31-15,-4 3 16 16,-4 5 9-16,-8 2-25 0,-7 4 13 16,-3 0 9-16,-1-2-22 0,-4-3 13 15,4-3 10-15,7-8-24 0,7-5 8 16,5-5 4-16,2-3 0 0,2 0-73 16,4-5 21-1,5-7-56-15,9-4-7 0,-1-2-39 16,1-2-76-16,-1 1-27 15,4-2-58-15,-3 0-185 0</inkml:trace>
  <inkml:trace contextRef="#ctx0" brushRef="#br0" timeOffset="22749.81">19933 7961 899 0,'0'0'0'0,"0"0"444"0,0 0-305 16,0 0-11-16,0 0-35 0,0 0-31 15,0 0-24-15,0 0-13 16,0 0-1-16,-41 21-13 0,22 4 15 15,9 3 9-15,0 4-23 0,5-3 9 16,3 0 5-16,2-3-21 0,5-2 6 16,5-4 6-1,2-3-25-15,7-3 10 0,0-3 10 16,1-2-24-16,1-6-22 0,-7-2 1 16,5-1-62-16,-3 0-13 15,-1-5-64-15,-1-2-63 0,-3-1-4 16,1-4-152-16</inkml:trace>
  <inkml:trace contextRef="#ctx0" brushRef="#br0" timeOffset="22919.09">20132 8094 1210 0,'0'0'0'0,"0"0"332"0,0 0-226 16,0 0 4-16,66 4-53 0,-31-4-23 15,2 0 1-15,-2 0-29 0,7-2-3 16,-7 1 0-1,-6 1-6-15,-4-1-94 0,-9 1 13 16,-6 0-106-16,-3 0 43 0,-7 0-56 16,0 0-132-16,-11-1-42 15</inkml:trace>
  <inkml:trace contextRef="#ctx0" brushRef="#br0" timeOffset="23088.54">20355 7932 830 0,'0'0'0'0,"0"0"477"0,0 0-322 15,-29 64-25-15,23-31-24 16,2 8-34-16,0 4-31 0,-3 1-7 16,5-2-1-16,0-3-29 0,0-6-2 15,2-5 9-15,0-6-22 0,0-8-87 16,0-6 9-16,4-7-126 0,9-3-37 0,-3-7-199 16</inkml:trace>
  <inkml:trace contextRef="#ctx0" brushRef="#br0" timeOffset="23452.41">20731 8015 1410 0,'0'0'0'0,"0"0"328"16,0 0-215-16,66-38-21 0,-47 36-29 15,4 2-49-15,-1 2-8 0,3 4 6 16,-2 3-20-16,-4 4 5 15,-9 5 6-15,-6 2-6 0,-4 6-41 16,-12 1 37-16,-9 1-12 0,-4-2 14 0,0-1 10 16,-2-4-10-16,5-4 2 0,3-6 4 15,7-4 2-15,5-5-6 0,7-2 6 16,0 0 1-16,5-2-5 0,7-7 2 16,0 1-2-16,9 1-1 15,-4 2 3-15,-3 3-1 0,3 2-3 16,-5 1 6-1,-2 9-6-15,-1 1-1 0,-9 5 7 16,0 2-6-16,-9 3 0 0,-7 1 6 16,-3-4-5-16,-3 1 1 0,3-5 2 15,-2-2-2-15,5-2-64 0,-1-8-13 16,9-2-81-16,4-3-14 16,4-12-44-16,-2-4-292 0</inkml:trace>
  <inkml:trace contextRef="#ctx0" brushRef="#br0" timeOffset="23852.67">21264 7982 1285 0,'0'0'0'16,"0"0"218"-16,0 0-152 0,0 0 48 0,-33 85-16 16,27-49-53-16,6 1-16 0,0-3 12 15,4-5-18-15,7-4-5 0,3-7 3 16,3-4-26-16,-1-7 6 0,1-6 12 15,1-1-21-15,-1-10 9 16,1-3 6-16,-5-6-14 0,-1-2-22 16,-1-1 21-1,-9-2-29-15,6-1 4 0,-4 2 8 16,0 1-18-16,-4 3 21 0,0 2 24 16,0 3-4-16,0 3-7 0,0 4 11 15,0 3 2-15,0 4-1 0,0 0 28 16,0 1-24-16,0 9-2 15,-2 6 16-15,0 7-8 0,2 5 4 16,0 5 11-16,0 4-18 0,-2 3 1 0,2 2 15 16,0 1-30-16,0-1 6 0,0-1 9 15,0-1-22-15,0-6-20 0,2-3 15 16,-2-6-80-16,0-7-64 0,-4-7-1 16,0-5-197-16,2-6-293 15</inkml:trace>
  <inkml:trace contextRef="#ctx0" brushRef="#br0" timeOffset="24090.67">21672 8082 1497 0,'0'0'0'16,"0"0"323"-16,0 0-266 0,60-8 17 16,-38 8-44-16,5 2-22 15,6 4 5-15,-8 1-26 0,-2 1-45 16,-9 1-26-16,-7 0-128 0,-5 2-18 0,-4-2-66 16,-9 1-320-16</inkml:trace>
  <inkml:trace contextRef="#ctx0" brushRef="#br0" timeOffset="24237.18">21661 8279 1034 0,'0'0'0'0,"0"0"443"15,0 0-273-15,0 0-32 0,0 0-57 0,85 7-34 16,-50-10-43-16,7-4-4 0,-5 1 0 16,2 1 0-16,0-2-184 0,1 3-28 15,-5-1-33-15,0-1-165 0,-12-1-344 16</inkml:trace>
  <inkml:trace contextRef="#ctx0" brushRef="#br0" timeOffset="24452.82">22211 7928 1203 0,'0'0'0'15,"0"0"392"-15,13 58-294 16,-11-22-12-16,2 10-6 15,-4 1-28-15,0 2-4 16,0-1-22-16,0-6-15 0,0-5 4 16,0-7-19-16,8-6-18 0,0-6-13 15,1-8-64-15,-1-5-40 0,0-5-68 16,5-2-103-16,-3-10-143 0</inkml:trace>
  <inkml:trace contextRef="#ctx0" brushRef="#br0" timeOffset="24775.17">22447 8068 1024 0,'0'0'0'15,"0"0"268"-15,0 0-204 16,0 0 35-16,-15 64-4 0,15-39-32 0,5-1-6 31,5-1-17-31,4-6-5 0,3-1 14 16,1-5-21-16,3-5-13 0,2-6 6 0,-2 0-22 0,1-9 1 0,-1-5 0 15,-2-2 8-15,-3-3-14 0,-1-1 12 16,-9-2-9-16,-2-2 0 31,-4 0 6-31,0 0-1 0,-15 1-9 0,-3 4 13 16,-9 6-12-16,-4 9-3 0,-2 4 15 16,-2 8-12-16,4 5 0 0,6 4 5 15,8 1-54-15,3 0-20 0,8-1-46 16,6-2-48-16,0-3-12 0,12-5-112 15,9-6-234-15</inkml:trace>
  <inkml:trace contextRef="#ctx0" brushRef="#br0" timeOffset="25053.77">22924 8007 837 0,'0'0'0'0,"0"0"292"0,0 0-151 16,0 0 0-16,0 0-10 16,-68 74-23-16,56-50-31 0,3 0 7 15,7-2-18-15,0-1-25 0,2-3 0 16,11-5-20-16,-1-2-7 0,11-3 14 16,-3-5-15-16,9-3-6 15,4 0-2-15,0-8-5 0,2-3 0 0,2-1 0 16,-2-1 0-16,-2 0-54 0,-2 3 18 15,-6-1-64-15,-6 3-26 0,-11 0-30 16,-2 2-50-16,-4 3 10 16,-6-2-62-16,2 3-69 0,-7-1-53 0</inkml:trace>
  <inkml:trace contextRef="#ctx0" brushRef="#br0" timeOffset="25338.94">23042 7967 528 0,'0'0'0'0,"0"0"280"16,0 0-136-16,0 0-44 0,0 0-13 16,0 0-14-16,0 0-20 0,0 0 10 15,0 0-6-15,-4-36-17 0,4 34 7 0,0 0 3 16,0 2-2-16,0 0 6 16,0 0-27-16,0 0-12 0,-2 0 13 15,2 0-13-15,0 0 1 0,-2 4 11 16,2 1-4-16,0 5-1 0,-2 4 18 15,2 3 2-15,-4 6-5 0,4 10 13 16,2 4-13-16,-2 6-13 0,0 3-4 0,2 2-20 16,0 0 0-16,2-2 0 0,2-3 0 15,-2-6-75-15,3-1-34 16,-3-7-192-16,-4-7-85 0,0-7-397 16</inkml:trace>
  <inkml:trace contextRef="#ctx0" brushRef="#br1" timeOffset="35648.8">11762 3589 695 0,'0'0'0'15,"0"0"379"-15,0 0-223 0,0 0 25 0,0 0-48 16,0 0-31-16,0 0-31 0,0 0-13 15,-15 28 5-15,26-11-7 16,-1 0-21-16,5-4-11 0,3-4 3 16,3-7 3-16,4-2-9 0,6-1-5 15,-2-9-16-15,6-5 0 0,2-2 0 16,-2-1 0 0,4 2 0-16,1 4 0 0,-3 4 0 15,0 7 0-15,-2 1 0 0,-2 4 0 16,2 5 0-16,3 0 0 0,-5 4 0 15,-2-4 0-15,2 2 0 16,-2 0 0-16,0-2 0 0,-6-1 0 16,4-1 0-16,-1-4 0 0,3-2 0 15,1-1 0-15,-1-2 0 0,6-8 0 0,0-1 0 16,-6-4 0-16,0 0 0 0,-2 2 0 16,-4 3 0-16,-1 2 0 0,-3 5 0 15,-4 3 0-15,-5 0 0 16,3 2 0-16,-1 7 0 0,5 0 0 15,1 3 0-15,5 3 0 0,0-3 0 16,6 0 0-16,-2-5 0 0,2-2 0 0,0-2 0 16,-2-2 0-16,0-1 0 0,4-3 0 15,-6-4 0-15,6-1 0 0,-2-1 0 16,2 0 0-16,2 4 0 0,0-4 0 16,-2 8 0-16,2 1 0 15,-2 4 0-15,1 6 0 0,-1 1 0 16,-7-1 0-1,-1-1 0-15,0 1 0 0,-6-4 0 16,-1 0 0-16,1-5 0 0,-1-1 0 16,11-3 0-16,-2-8 0 0,8-3 0 15,5-1 0-15,-3 1 0 0,6-1 0 16,-5 5 0-16,-1 4 0 16,2 5 0-16,-10 0 0 0,2 4 0 15,0 6 0-15,-6 2 0 0,2 0 0 0,6-1 0 16,0-2 0-16,6-4 0 0,4-2 0 15,1-2 0-15,-5 0 0 0,3-7-268 16,-5-8-219-16</inkml:trace>
  <inkml:trace contextRef="#ctx0" brushRef="#br1" timeOffset="37985.01">4258 8085 295 0,'0'0'0'0,"0"0"169"16,-6-10-92 0,4 7 41-16,2 1 7 0,-2 0-3 15,2 1-7-15,0-2-14 0,-2 3-2 16,2-1 16-16,0 1-29 16,-2 0-11-16,2 0 11 0,0 0-16 15,0 0-6-15,0 0 0 0,0 0-13 16,0 0-10-16,0 0 5 0,0 0-12 15,0 0-10-15,0 0 5 0,4 0-3 0,-2 1-11 16,4 2-15-16,0-1 0 0,1 0 0 16,-1 2 0-16,4-1 0 0,-2 0 0 15,3 1 0-15,1 0 0 16,3-1 0-16,-1-1 0 0,1 1 0 16,3-3 0-16,-3 2 0 0,-1-1 0 15,5 0 0-15,-1 1 0 0,-1-2 0 0,-3 1 0 16,5 0 0-16,0 0 0 0,-5-1 0 15,3 1 0-15,1-1 0 0,-5 0 0 16,5 0 0-16,1-1 0 31,-1-2 0-31,1-1 0 0,-7-1 0 0,5 1 0 0,1 1 0 0,-3-2 0 16,4 1 0 0,-3-2 0-16,3-3 0 0,-3 0 0 15,-1-2 0-15,3 1 0 0,1-3 0 16,-3 2 0-16,1 1 0 0,0-2 0 15,1 0 0-15,-5 1 0 16,1-1 0-16,5-3 0 0,-3 0 0 16,1 2 0-16,-1-6 0 0,3 6 0 15,-3-2 0-15,-5 1 0 0,3 5 0 0,-6-1 0 16,5 2 0-16,-7 0 0 0,0 2 0 16,3-1 0-16,-3-1 0 0,0 1 0 15,0-1 0-15,2 1 0 16,-3-4 0-16,3 5 0 0,0-1 0 15,-4 1 0-15,0 3 0 0,-2-1 0 16,0 0 0 0,1 3 0-16,-3 1 0 0,0 0 0 15,0 0 0-15,0 0 0 0,0 0 0 16,0 2 0-16,-7 3 0 0,3-1 0 16,0 3 0-16,-4 3 0 0,0 1 0 15,-1-1 0-15,-7 3-418 16,1-6-227-16</inkml:trace>
  <inkml:trace contextRef="#ctx0" brushRef="#br1" timeOffset="39087.85">1499 12164 441 0,'0'0'0'15,"0"0"259"-15,0 0-113 16,0 0-33-16,0 0-26 15,0 0-5-15,0 0-18 0,0 0-4 16,0 0 14-16,-7-9-12 0,7 8-10 16,0 1 6-16,-2-1-1 0,2 1-5 15,0 0 9-15,-2 0 4 0,2 0-13 16,0 0-1-16,0 0-5 16,4 0-14-16,-1 0 0 0,-3 0 5 0,0 2-18 15,2-1 2-15,0 1 3 0,4-2-24 16,-4 0 0-16,2 0 0 0,2 0 0 15,-4 3 0-15,2-2 0 0,1 2 0 16,-3 0 0-16,4 2 0 0,-2 0 0 16,2-3 0-16,2 3 0 0,1 0 0 15,-3-1 0-15,6 2 0 0,-5 1 0 0,-3 0 0 16,4 6 0-16,2-4 0 31,-1 2 0-31,-1 3 0 0,2-4 0 16,-4 5 0-16,3 0 0 0,-3 0 0 0,-4-1 0 0,-2 2 0 0,6-1 0 15,-4 0 0-15,4 1 0 0,-1 2 0 16,-3-2 0 0,0 1 0-16,-2 0 0 0,0 1 0 15,4 1 0-15,-4 0 0 16,0 2 0-16,-4 3 0 0,2-2 0 16,2-2 0-16,-7-1 0 0,5-2 0 15,-4-1 0-15,-2 0 0 0,6-3 0 16,-2-3 0-16,-3 0 0 0,5-1 0 15,-4-1 0-15,0-1 0 0,4-4 0 0,2-3 0 16,-6 2 0-16,6-2 0 16,0 0 0-16,0 0 0 0,8-6 0 15,-6-2 0-15,2-2 0 0,0-1-354 16,2 0-88-16,-6 2-449 0</inkml:trace>
  <inkml:trace contextRef="#ctx0" brushRef="#br1" timeOffset="41261.65">16246 12596 1098 0,'0'0'0'0,"0"0"362"0,0 0-226 16,0 0-23-16,0 0-15 0,0 0-39 16,0 0-13-16,70 22-11 0,-52-18-8 15,-3-2 2-15,1 2-9 0,1-4-12 16,-1 0 8-16,-1-3-16 0,1-2 0 16,3-4 0-16,0-1 0 0,-5 0 0 15,3 3 0-15,1 1 0 0,-3 0 0 16,-1 3 0-16,7 1 0 0,-5 1 0 15,3 0 0 1,-4 0 0-16,3 1 0 16,5 0 0-16,-5 3 0 0,1 2 0 15,2 5 0-15,-7-3 0 0,7 4 0 16,0-5 0-16,1 1 0 0,-1-5 0 16,2-2 0-16,-1-1 0 0,3-7 0 15,2-1 0-15,-2-3 0 0,-2-3 0 16,-3 0 0-16,-1 6 0 0,0-1 0 15,-5 6 0-15,-2 3 0 0,5 1 0 16,-1 0 0-16,1 4 0 0,6 5 0 16,2-1 0-16,4-1 0 0,-5-1 0 15,5-2 0-15,0-1 0 0,4-3 0 16,-4 0 0-16,0 0 0 0,4-2 0 16,-6 1 0-16,4 1 0 0,0-1 0 0,0 1 0 15,8 0 0-15,3-2 0 16,1-3 0-16,3-3 0 0,-3-4-410 15,-8-5-364-15</inkml:trace>
  <inkml:trace contextRef="#ctx0" brushRef="#br1" timeOffset="68913.95">12982 9402 244 0,'0'0'0'0,"0"0"1014"0,0 0-883 0,0 0-12 16,0 0-3-16,0 0-31 16,0 0-42-16,0 0-23 0,6-39 12 15,16 34 1-15,7 0-11 0,2 1-14 16,0 4 1-16,-14 0-3 0,-3 9-12 15,-7 5 12-15,-7 3-2 0,0 4-8 16,-13 4 8 0,-3 4 1-16,-3-2-10 0,-6 0 7 31,3-2 4-31,-1-3-11 0,2-2 7 0,7-5 2 0,1-6-7 16,9-4 6-16,4-4-1 0,6-1-4 15,7 0-1-15,1 0 8 0,9-5-10 16,0-2 7-16,6-3-3 0,-5 3-44 15,1 0-12-15,-2 3-32 0,-2 1-92 0,-1 0 0 16,-9 1-70-16,1-4-258 16</inkml:trace>
  <inkml:trace contextRef="#ctx0" brushRef="#br1" timeOffset="69267.72">13354 9294 1127 0,'0'0'0'0,"0"0"274"16,-13 89-178-16,9-53 17 16,0-4-34-16,4-2-32 0,4-8-25 15,8-6-7-15,-1-4-7 0,5-6-10 16,3-7 4-16,-3 1-1 0,5-12-2 16,-2-6-49-16,-3-3 18 0,3-1-23 0,-11-3 14 15,0 0 4-15,1 1-2 0,-9-4 17 16,2 4-1-16,-2 2-1 15,0 4 23-15,0 8 2 0,0 7-2 16,0 3 6-16,-2 8 50 0,2 7-14 16,-2 9 20-16,2 8 2 0,0 5-23 15,0 5-1-15,0-1-11 0,4 2-13 0,0-1 4 16,-2-3-4-16,0-4-18 0,0-6 6 16,0-7 5-16,4-8-15 15,-6-6-14-15,2-5-12 0,1-3-59 16,1-4-37-16,2-9-2 0,2-3-114 15,-4-7-128-15,2-2-339 0</inkml:trace>
  <inkml:trace contextRef="#ctx0" brushRef="#br1" timeOffset="69461.7">13717 9393 1208 0,'0'0'0'15,"0"0"288"-15,0 0-195 0,73 0-13 0,-44-4-13 16,4-4-41-16,4 1-28 0,-4-3 4 16,2 2-4-16,-8 0-60 0,-8 4-47 15,-13 3-3-15,-4 1-101 16,-2 0-87-16,-4 0 6 0,-7 0-160 16</inkml:trace>
  <inkml:trace contextRef="#ctx0" brushRef="#br1" timeOffset="69615.31">13903 9216 1093 0,'0'0'0'15,"0"0"388"-15,0 86-252 0,3-47-24 16,-6 3-45-16,3-4-27 0,-2-4-24 16,4-4-9-16,-2-4-1 0,0-6-12 0,9-6-45 15,-5-8-39-15,0-6-144 0,4-1-38 16,3-14-237-16</inkml:trace>
  <inkml:trace contextRef="#ctx0" brushRef="#br1" timeOffset="69784.81">14216 9186 1143 0,'0'0'0'16,"-13"61"207"-16,5-30-123 15,0-4 6-15,-1-7-32 0,7-5-57 16,2-11-2-16,11-2-91 0,-5-2-58 16,4-10-15-16,-2-3-105 0,1-4-169 0</inkml:trace>
  <inkml:trace contextRef="#ctx0" brushRef="#br1" timeOffset="69985.39">14216 9186 710 0,'57'-9'0'15,"-48"9"459"-15,1 0-328 0,5 2-13 16,3 6-27-16,-1 4-15 0,-3 3-15 15,-1 6-7-15,-1 4-5 0,-4 2-7 0,-6 4-4 16,-2 0-5-16,-10 5-14 0,-7 0 2 16,-5 1-1-16,-5-2-18 0,-4-1 6 15,4-4-1-15,0-6-14 0,6-7 12 16,7-9-5-16,8-4 0 16,6-4-90-16,2-6-4 0,4-5-93 15,4-6 12 1,3-3-60-16,5-3-302 0</inkml:trace>
  <inkml:trace contextRef="#ctx0" brushRef="#br1" timeOffset="70417.28">14658 9101 1160 0,'0'0'0'15,"0"0"330"-15,0 0-222 0,0 0-17 16,0 0-22-16,-68 77-28 16,51-39-15-16,7 5 3 0,0 4 3 15,-1 4 5 1,3-5-4-16,2-1-17 0,6-8 4 16,0-6-6-16,12-10-19 0,5-3 9 15,-1-6 2-15,5-7-12 0,0-4 8 16,-1-1 1-16,5-8-6 0,-2-7-14 15,-3-2 9-15,-5-1-13 0,-3 1 14 16,-8 2 7-16,-1 3 0 16,-3-1-14-16,-5 1 19 0,-9 1-10 0,1 5 4 15,-5 5 4-15,-5 1-6 0,-2 5-1 16,1 8 9-16,1-1-10 0,4 1 10 16,7-2 3-16,4-3-14 0,5-2 10 15,-1-3 1-15,4-3-10 0,0 0 3 16,4 0 4-16,-1 0-4 15,7-3-60-15,0-3-16 0,1-1-79 0,1 3-28 16,-2-2-62-16,-4 0-334 0</inkml:trace>
  <inkml:trace contextRef="#ctx0" brushRef="#br1" timeOffset="70717.73">15055 9322 1466 0,'0'0'0'0,"0"0"295"15,0 0-210-15,0 0 1 0,0 0-30 16,85 24-29-16,-56-26-25 0,6 2 4 15,-6 0 2-15,0 0-15 0,-7 0 7 16,-3 0 0-16,-5 0-43 0,-7 3 10 16,-3 0-6-16,-4 0-54 15,0-1-5-15,-7-1-37 16,-5-1-34-16,0 0 0 16,-1-8-52-16,1-4-182 0</inkml:trace>
  <inkml:trace contextRef="#ctx0" brushRef="#br1" timeOffset="70902.32">15210 9150 1041 0,'0'0'0'0,"0"0"424"0,0 0-278 15,0 0-6-15,0 0-42 0,-6 73-49 16,6-33-7-16,0 3-8 0,0 6-4 16,-2-2-1-16,-3-1-15 0,5-3-14 15,-2-6 0-15,2-9 0 0,0-6 0 16,-2-11-25-16,2-6-20 15,0-5-11-15,0-3-57 0,0-8-185 0,-2-7-114 16</inkml:trace>
  <inkml:trace contextRef="#ctx0" brushRef="#br1" timeOffset="72375.38">15665 9383 996 0,'0'0'0'0,"0"0"417"0,0 0-268 15,0 0 12-15,0 0-41 0,0 0-47 16,0 0-31-16,64-10-13 0,-42 14-7 15,-7 4-17-15,-3 2 0 16,3 5 0-16,-11 0-8 0,-2 3 5 16,-2 3 1-16,-4 0-6 0,-13 5-12 0,-1 0 10 15,-3-1-19-15,2-2 7 0,1-7 2 16,1-5-18-16,9-4-2 0,0-7-17 16,8-2-51-16,6-9-57 0,4-6 1 15,9-3-47-15,0-4-78 0,-3-3-108 16</inkml:trace>
  <inkml:trace contextRef="#ctx0" brushRef="#br1" timeOffset="72569.36">15925 9259 1086 0,'0'0'0'0,"0"0"309"16,0 0-206-16,0 0-10 15,-29 63 4-15,15-32-37 0,-1 7-18 16,5 0-6-16,0-1-5 0,3-3-1 0,7-7-9 15,2-5-17-15,9-8-1 0,5-3 1 16,1-4-8-16,-5-5-21 0,5 0-4 16,-1-2-53-16,-1-4-46 0,-5-3-42 15,3 1-66-15,-7-6-93 16,-4 3-142-16</inkml:trace>
  <inkml:trace contextRef="#ctx0" brushRef="#br1" timeOffset="72723">16062 9437 1195 0,'0'0'0'0,"0"0"327"15,74 26-207-15,-45-24-40 16,8-1-43-16,-2-1-40 16,5 0-8-16,-1-4-23 0,-2-3-137 0,-10 2 6 0,-13 2-91 15,-5 1-216-15</inkml:trace>
  <inkml:trace contextRef="#ctx0" brushRef="#br1" timeOffset="72905.25">16266 9274 1050 0,'0'0'0'0,"0"0"390"16,0 0-243-16,6 76-52 0,-4-35-30 15,1 3-26-15,-3 2-21 0,0-3-10 16,0-2-7-16,4-2-2 0,4-9-96 15,-2-6-134 1,2-10-101-16,3-10-434 16</inkml:trace>
  <inkml:trace contextRef="#ctx0" brushRef="#br1" timeOffset="73270.86">16605 9353 1070 0,'0'0'0'0,"0"0"237"16,0 0-146-16,0 0-15 0,66-48 19 16,-45 46-25-1,2 2-37-15,-5 3 7 0,-1 6-5 16,-5 7 1-16,-8 2-5 15,-2 6-11-15,-8 0-5 0,-8 3 6 16,-7-2-15-16,-2 6 2 0,-1-5 3 16,-1 1-7-16,-2-4 2 0,4-3 10 15,7-5-6-15,7-6 1 0,5-3 0 16,4-5-13-16,6-1 2 0,1 0 0 0,9 0 5 16,5-6-3-16,4-4 2 15,-1-1-8-15,3-1-20 0,0 1-6 16,0 4-42-16,0-3-18 0,-2 6-45 15,-9 0-63-15,1-1 6 0,-3 2-110 16,-5-1-147-16</inkml:trace>
  <inkml:trace contextRef="#ctx0" brushRef="#br1" timeOffset="73724.94">17103 9270 1112 0,'0'0'0'0,"0"0"373"0,0 0-299 16,0 0 10-16,-72 43-8 15,49-20-37-15,-4 1-30 16,3 2-7-16,3-2 7 0,6-6 2 16,3-2 4-16,12-6 1 15,0-2-13-15,10-2 3 0,-1 2 12 16,-1-2 1-16,8-2 1 0,3 0 4 16,4-3-14-16,2-1-7 0,-1-1 6 15,3-1-13-15,4-4 3 0,0-3-5 16,-6 1-33-16,0-4-31 0,-6 2-16 0,-3-1-65 15,-10 4 33-15,-6 0 18 0,0 1-9 16,0-2-23-16,0-1-25 16,-10 0 15-16,-2-2 54 0,3 0 21 15,-5 0 14-15,6-4 42 0,-7 1 14 16,7-2 12-16,-3 4 28 0,7 3 29 16,-2 0 48-1,4 2 19-15,0 1-16 0,2 0-5 16,0 1-34-16,0 4-1 0,0 1 3 15,2 0-25-15,0 3-9 16,0 7-3-16,2 7 1 0,-2 6 2 16,0 12-4-16,-2 6-13 0,0 5-4 15,0 0-6-15,0 0-12 0,0-2-1 16,2-7-15-16,1-2-17 0,3-7-36 0,-4-3-89 16,-2-4-66-16,0-10-96 0,0-6-822 15</inkml:trace>
  <inkml:trace contextRef="#ctx0" brushRef="#br1" timeOffset="74110.19">17356 9343 1287 0,'0'0'0'0,"0"0"347"15,0 0-196-15,78 7-73 0,-41-7-25 16,3-4-41-16,-9 1-12 0,-7 3 0 16,-5 0-75-1,-7 6-56-15,-10 4-69 0,-2 3-76 16,-14-1-164-16</inkml:trace>
  <inkml:trace contextRef="#ctx0" brushRef="#br1" timeOffset="74257.6">17353 9581 1146 0,'0'0'0'16,"0"0"353"-16,0 0-210 0,0 0-44 0,75 8-45 16,-36-14-36-16,0-1-7 0,-3 0-12 15,3-1-14-15,-8 3-57 16,-2 2-130-16,-11-3-31 0,-1 3-179 0</inkml:trace>
  <inkml:trace contextRef="#ctx0" brushRef="#br1" timeOffset="74442.33">17897 9253 1219 0,'0'0'0'15,"0"0"328"-15,-23 96-229 0,19-48-31 16,-4 4 14-16,4-1-37 0,0-5-27 0,4-6-17 16,2-8 1-16,2-6-4 0,8-6-117 15,1-6-31-15,3-6-47 0,-1-8-149 16,-1-3-233-16</inkml:trace>
  <inkml:trace contextRef="#ctx0" brushRef="#br1" timeOffset="74858.25">18292 9453 693 0,'0'0'0'16,"0"0"365"-16,43-64-226 0,-41 40-60 0,-2 0-66 15,-4 1-4-15,-4-2 2 16,-6 6-7-16,-1 4 4 0,-6 7 19 16,1 4 9-1,-5 4 3-15,-2 3 13 0,4 7 15 16,7 2 4-16,1 4-6 0,1 0-12 15,12 1-5-15,0 1-7 16,4 2-7-16,10 0-11 0,-1 2 5 0,7-4-7 16,1 1-6-16,3-2-1 15,-1 0-9-15,0 0 0 0,-3 2 0 16,-5 0-7-16,-1 0 2 0,-8 3 0 0,-4-3 1 16,-6 1-1-16,-6-2 0 0,-9-1 1 15,0-3-1-15,-1-2 0 16,-3-4 0-16,2-5-6 0,0-3 8 15,3-3-4-15,9-6-5 0,-1-5 6 16,10-2-3-16,2-2 5 0,0-3 0 16,12-1-2-1,3 0-5-15,8 0 6 0,1-3 0 16,9 1-56-16,-4 3 15 0,4 1-40 16,-2 0 0-16,-2 2-27 0,4 2-28 15,-6 0-3-15,-2 1-39 16,0 2-142-16,-6 1-45 0</inkml:trace>
  <inkml:trace contextRef="#ctx0" brushRef="#br1" timeOffset="75128.36">18532 9288 674 0,'0'0'0'15,"0"0"443"-15,0 0-284 0,0 0-7 16,0 0-28-16,0 0-17 16,0 0-24-16,0 0-20 0,-37 36-19 15,32-9-19-15,-1 6-6 0,4 5 5 16,0 3 4-16,2-3 1 0,4-2-5 0,7-6-12 15,7-8-8-15,5-7 1 0,2-8-4 16,2-4-2-16,4-3 2 0,0-14 3 16,-9-7-5-16,1-4 1 0,-4-1 0 15,-13-4-6-15,-4-1 6 16,-2 1 0-16,-4-1-1 0,-15-1 1 16,1 1-13-1,-5 9-9-15,-4 6-9 0,2 7-62 16,2 9-101-16,5 0-138 0,10 7-569 15</inkml:trace>
  <inkml:trace contextRef="#ctx0" brushRef="#br0" timeOffset="76046">18962 9421 575 0,'0'0'0'16,"0"0"526"-16,0 0-335 15,0 0-34-15,0 0-20 0,0 0 3 16,0 0-45-16,0 0-45 0,0 0-15 16,6 10-5-16,27-6-6 0,4-4-12 15,15 0-6-15,0 0-1 0,-1-4-7 16,-9 2 2-1,-11 0 0-15,-5 1-77 0,-11 1 5 16,-9 0-44-16,-4 0-86 16,-2 0 2-16,-6 0-62 0,0 1-277 15</inkml:trace>
  <inkml:trace contextRef="#ctx0" brushRef="#br0" timeOffset="76284.05">19230 9265 1355 0,'0'0'0'16,"0"0"448"-16,0 0-333 0,0 0-12 16,0 0-77-16,0 0-26 0,0 0 0 15,0 0 0-15,0 0 0 0,52 41 0 16,-27-30 0-16,0-3 0 0,-3 3 0 0,-1-1 0 16,-4 3 0-16,-11 4 0 15,-4 2 0-15,-4 3 0 0,-11 3 0 16,-9 0 0-16,-11 5 0 0,2-2 0 15,-7 0 0-15,7-7 0 0,9-4 0 16,3-5-300-16,9-11-211 0</inkml:trace>
  <inkml:trace contextRef="#ctx0" brushRef="#br0" timeOffset="77284.6">19698 9424 1126 0,'0'0'0'0,"0"0"327"0,0 0-179 16,0 0-18-16,76 29-54 15,-53-20-42-15,-5 2-22 0,-5 6-10 16,-5 1 1-16,-4 3 2 0,-4 3-6 16,-10-1 2-1,-3 4 1-15,-3-4-2 0,-5 0-7 16,1-4-1-16,3-7-7 0,1-3-17 15,3-6-21-15,11-3-22 16,2-11-59-16,2-3-59 0,11-8-8 16,3-4-105-16,1-3-189 0</inkml:trace>
  <inkml:trace contextRef="#ctx0" brushRef="#br0" timeOffset="77469.52">19973 9323 978 0,'0'0'0'0,"0"0"345"0,0 0-230 15,-56 72-9-15,37-39 17 0,5 2-60 16,-1 1-8-16,5 0-2 0,4-3-20 16,6-4-8-1,12-5-12-15,9-6-12 0,6-3-2 16,2-7-53-16,6 0-40 0,-2-3-70 16,0-5-106-16,-8 0-101 0,-7-4-309 15</inkml:trace>
  <inkml:trace contextRef="#ctx0" brushRef="#br0" timeOffset="77685.44">20237 9486 1394 0,'0'0'0'15,"0"0"310"-15,0 0-210 0,0 0-56 16,83-3-15-1,-50 4-13-15,0 3-14 0,-2-1-4 16,4 0-22-16,-10 2-32 0,-9 0-35 16,-9 2-78-16,-7-2 2 0,0-2-46 15,-9-1-164-15,1-2-96 0</inkml:trace>
  <inkml:trace contextRef="#ctx0" brushRef="#br0" timeOffset="77823.45">20371 9347 1115 0,'0'0'0'16,"0"0"486"-16,-6 82-336 0,4-37-71 16,4 5-24-16,-2-3-42 15,4-3-10-15,5-6-6 0,-5-6-146 16,0-9-133-16,-2-13-396 0</inkml:trace>
  <inkml:trace contextRef="#ctx0" brushRef="#br0" timeOffset="78641.03">20870 9400 580 0,'0'0'0'16,"0"0"0"-16,0 0 352 0,0 0-189 15,0 0 2-15,0 0-66 0,0 0 4 16,0 0 14-16,0 0-38 16,-33-50-28-16,39 46-5 15,4 0-18-15,3 4-4 0,1 0 0 16,3 4-6-16,-1 5-3 16,5-1 3-16,-3 4-13 0,-5 1-3 15,-3 0 4-15,-6 1-9 0,-4 1 4 16,0 1 4-16,-10 1-8 0,-7 2 3 15,-3 2 0-15,-7 1 4 16,-2 2-5-16,0-1 2 0,2-3-2 0,6-1 0 0,7-5 1 16,6 0 6-16,6-4-1 15,4-3 1-15,10-3-5 0,5-3 1 16,7-1 4-16,9 0-7 0,3-5 0 16,-1-5-9-16,2 0-28 0,-4-1-27 15,-4 1-42-15,-2-1-31 16,-4 1-16-16,-7 2-77 15,-1-3-83-15,-7 1-93 16</inkml:trace>
  <inkml:trace contextRef="#ctx0" brushRef="#br0" timeOffset="78988.67">21223 9329 1235 0,'0'0'0'0,"0"0"275"0,0 0-182 0,0 77 17 16,0-53-54-16,2-1-27 15,4-7-12-15,7-3-14 0,3-6-2 16,1-5 1-16,1-2-4 0,1-9-53 16,0-7 11-16,-1-3 0 0,1-1 9 15,-7-1 17-15,-1-1 12 16,-3 2 1-16,-6-2 4 16,4 2 0-16,-6 0-2 0,2 3 6 15,-2 4 2-15,0 8 12 0,-2 4 29 16,0 1-5-16,0 0-1 15,0 6-3-15,2 7-22 0,-2 3 2 16,2 2 9-16,2 3-8 0,-2 4-5 16,0 4 7-16,2 5-9 0,2 3 0 15,-2 6 6-15,2 4-6 0,-4 4-1 0,0 1 0 16,-4 1-11-16,4 0 0 0,0-7-13 16,0-7-26-16,0-7-35 15,4-11-49-15,-2-6-73 0,5-8-58 16,-3-7-302-16</inkml:trace>
  <inkml:trace contextRef="#ctx0" brushRef="#br0" timeOffset="79327.17">21692 9413 1038 0,'0'0'0'0,"0"0"480"0,0 0-296 0,0 0-36 16,0 0-70-16,0 0-29 0,0 0-11 15,79 7-22-15,-40-7-15 16,0 0-2-16,-5 0-31 0,-3-1-24 16,-15 1-60-16,-4 2-97 0,-7 4-55 15,-5-1-176-15,-11 3-192 0</inkml:trace>
  <inkml:trace contextRef="#ctx0" brushRef="#br0" timeOffset="79443.11">21696 9614 1234 0,'0'0'0'0,"0"0"428"0,0 0-316 16,0 0-38-16,85 5-58 0,-50-13-16 15,9 3 0-15,-1-2-119 0,-1-1-141 0,-3 3-503 16</inkml:trace>
  <inkml:trace contextRef="#ctx0" brushRef="#br0" timeOffset="80207.92">22501 9408 1074 0,'0'0'0'15,"0"0"398"-15,0 0-274 0,64-32-25 16,-56 17-33-16,-2 4-22 0,-4-1-25 15,0-1-13-15,-2 1-5 0,-12 1 4 16,-3-1-3-16,-7 1-4 16,-5 2 1-16,0 2-3 0,-6-2-7 15,0 5 11-15,2 3 0 0,2 1 0 0,4 0 1 16,2 7 1-16,7 0-1 0,10 1 8 16,1 3-3-16,5 1-5 0,7 6 6 15,5 2 5-15,0 5-2 0,7 1 1 16,4 2-5-16,2 0-4 0,-3 0 6 15,3 2 2-15,-4-3-4 16,-7 0 2 0,1-4-6-16,-7 0-1 0,-6-1 2 15,-2-2-2-15,-4-3 0 0,-8-5 1 16,-1-1-1-16,-5-2-2 0,-3-4 2 16,-4-5 2-16,2 0-4 0,1-4-6 15,1-5 4-15,4-1-4 0,1-4 2 16,8-3 1-16,-1 0 1 15,9 1 3-15,11 1 0 0,3 2 0 0,11 0-4 16,6 1 4-16,4-4 0 0,11 1-3 16,1-1-35-16,7 0-31 0,0-1-12 15,-7 0-17-15,-3 3-6 0,-9-1-57 16,-11 1-22-16,-3 3-82 0,-6 0-123 16</inkml:trace>
  <inkml:trace contextRef="#ctx0" brushRef="#br0" timeOffset="80508.5">22854 9321 603 0,'0'0'0'0,"0"0"494"16,0 0-325-16,0 0 10 15,0 0-29-15,0 0-29 0,0 0-17 16,0 0-47-16,-21 9-18 0,11 2 2 16,-2 5-13-16,-1 3-11 0,5 6 3 15,2 4-2-15,2 6-11 0,6 2-7 16,-2 1 0-16,8-2 0 0,6-3 0 15,3-5 0-15,6-7 0 0,2-4 0 16,3-11 0-16,6-5 0 0,1-5 0 16,0-14 0-16,2-7 0 15,-4-6 0-15,-2-4 0 0,-8 1 0 0,-9-2 0 16,-12-1 0-16,-4-1 0 0,-18-2 0 16,-9 0 0-16,-17 8 0 0,-10 10 0 15,-6 15 0-15,2 10 0 0,13 16 0 16,14 7 0-16,20 6 0 0,16-1-573 15,17 0-444-15</inkml:trace>
  <inkml:trace contextRef="#ctx0" brushRef="#br0" timeOffset="80662.14">23274 9841 1334 0,'0'0'0'0,"0"0"297"0,0 0-234 15,0 0-56-15,0 0-6 0,0 0-2 16,0 0-173-16,0 0-144 0,0 0-824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22T00:49:52.26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19398 8501 804 0,'0'0'0'0,"0"0"322"16,0 0-212-16,0 0-15 0,0 0 6 15,0 0-74-15,0 0-15 0,0 0 16 16,10 9 5-16,-2-2 8 0,3-2 14 16,-1 1-35-1,-4-2 8-15,9-2 18 16,-7-1-21-16,4-1 10 0,-1 0 19 15,1 0-31-15,-4-1 0 0,7-2 12 16,-5-2-26-16,5 0 1 0,-1-2 16 16,1 1-28-16,-1 1 4 0,-3 0 17 15,5 2-27-15,-8 0 7 0,7 3 2 16,-5 0 5-16,3 4-7 0,-3 1 2 16,-2 5 12-16,0 0-10 0,1 0 21 15,-1-2-25-15,-2 0 2 0,2-1 21 16,3-1-27-16,-5-2 7 0,8-3 7 15,-1 1-9-15,3-2 0 0,1 0 0 16,1 0 0-16,3-3 0 0,-2 2 0 16,-1 1 0-1,1 0 0-15,0 0 0 16,-3 0 0-16,-6 1 0 0,5-1 0 16,-5-2-92-16,11-8-25 0,2-6-216 15,12-6-231-15</inkml:trace>
  <inkml:trace contextRef="#ctx0" brushRef="#br0" timeOffset="933.54">19288 9976 754 0,'0'0'0'15,"0"0"342"-15,0 0-213 0,0 0 4 16,0 0-46-16,0 0-21 0,0 0 9 0,0 0-50 16,0 0-7-16,-27 15 30 15,36-13 1-15,-1 4 6 0,0-1 1 16,3-1-35-16,-1 0 2 0,2-3 19 16,-1-1-31-16,5 0 1 0,-1-3 17 15,-1-5-25-15,3 0 2 0,-1-1 19 16,-3 2-25-1,5 0 0-15,-3 3 23 0,-3 2-30 16,0 2 5-16,-3 2 4 16,5 4 6-16,-6 2-11 0,5-2 6 15,-1 1 5-15,3-5-12 0,-7-2 8 16,6 0-2-16,-3-1-5 0,3-2 6 16,-1 1 0-16,-3 1-3 0,-2-2 0 15,5 1 0-15,-1-1 0 0,1 0 0 0,-3 3 0 16,0 0 0-16,-4 0 0 15,7 0 0-15,-9 0 0 0,2 0 0 16,7 0 0-16,-5 0 0 0,4 0 0 16,1 0 0-16,1-2 0 0,3 1 0 15,-3-1 0-15,9 2 0 0,-5-1 0 16,3-2 0-16,2 0 0 0,0 1 0 0,-3-2 0 16,-1 4 0-16,-7-2 0 0,3 0 0 15,-9-1 0-15,2-1-41 16,0 2-11-16,-1-1-12 0,1 1-67 15,-2-3-122-15,-2-4-80 0,0 2-372 16</inkml:trace>
  <inkml:trace contextRef="#ctx0" brushRef="#br0" timeOffset="6367.63">20919 10922 593 0,'0'0'0'0,"0"0"389"0,0 0-241 16,0 0 31-16,0 0-50 0,0 0-49 0,0 0 10 15,0 0-15-15,0 0-24 0,6 2 3 16,-3 11-1-16,1 9-27 15,-2 3-4-15,0 1-4 0,-2 0-12 16,2-1 11-16,4-6-9 0,0 1-10 16,3-6 4-16,-1-2 7 0,2-5-11 15,0-3 4 1,3-4-1-16,-1-1-1 0,3-10 0 16,-3-5 4-16,-2-3-6 0,7-2 3 15,-5 2-4-15,-1-3-7 16,-5 1 11-16,2 3-2 0,-4 1-11 15,-2 4 17-15,-2 2-5 0,0 3 0 16,0 3-1-16,0 0 3 0,0 4-4 16,0 0 2-16,0 1 4 0,0 0-8 0,0 0 7 15,0 0-2-15,0 0-2 0,0 0 1 16,0 0 0-16,0 0 0 0,0 0-1 16,0 1 1-16,0 3 0 15,-2 4-3-15,0 5 3 0,0 4 0 16,0 2 0-16,2 6 10 0,0 3-12 15,0 3 4-15,0 3 11 0,6 5-16 0,-1 0 6 16,1 2 8-16,-6-3-15 0,6-5 8 16,-6-2 0-16,0-3-6 0,0-4 4 15,0-1 1-15,-6-5-5 16,0-3 4-16,-5-1 12 0,3-5-18 16,-2-3 8-16,-1-5 2 0,5-1-8 15,-4-6 4 1,-1-8 2-16,1-3-5 0,2-6-5 15,6 1 5-15,2-1-17 0,0 2 18 16,2 2 0-16,10 1-30 0,-2 0 9 16,9 1-15-16,0 3-25 15,1 1-18-15,5 3-40 0,-2 3-38 16,0 2-94-16,-3 1-65 0,-5 2-159 16</inkml:trace>
  <inkml:trace contextRef="#ctx0" brushRef="#br0" timeOffset="6831.32">21362 11138 968 0,'0'0'0'16,"0"0"408"-16,0 0-272 15,0 0 22-15,0 0-67 0,0 0-25 16,0 0-9-16,86-3-32 0,-50-3-20 0,1-1 6 15,2 0-8-15,-6 0-6 0,-6 3-38 16,-8 3-19-16,-3 1-23 0,-10 1-48 16,-6 4-17-16,0 5-60 0,-6-1-55 15,-6 6-114-15</inkml:trace>
  <inkml:trace contextRef="#ctx0" brushRef="#br0" timeOffset="7047.45">21355 11274 1082 0,'0'0'0'0,"0"0"385"0,0 0-205 15,0 0-43 1,0 0-46-16,0 0-35 16,0 0-38-16,0 0-11 0,0 0 20 15,69-1-19-15,-22 1-13 0,7 0 10 16,0 0-10-16,-1 7-122 0,1 1-152 15,-8 0-101-15,-9-5-505 0</inkml:trace>
  <inkml:trace contextRef="#ctx0" brushRef="#br0" timeOffset="8889.23">22081 11033 710 0,'0'0'0'16,"0"0"305"-16,0 0-168 15,0 0-23-15,0 0-40 0,0 0 7 16,0 0-21-16,31-64-11 0,-17 57 12 15,3 2-32 1,4 3-25-16,-1 2 15 0,-1 3 2 16,-5 6-16-16,1 3 11 0,-7 4 2 15,-2-1-15-15,-4 3 10 0,-2 2 5 16,-4 0-19-16,-6 5 2 16,-5 0 27-16,-1 2-24 0,-3-1 17 15,-3-5 0-15,-5-1-17 0,8-3 18 16,-2-4 0-16,7-4-15 0,6-4 12 0,2-1-3 15,3-4-22-15,3 0 11 0,0 1-1 16,9-1-8-16,1 2-3 0,7-1 15 16,1-2-16-16,5 1 9 0,0 0 6 15,1 0-14-15,1 0-1 16,-2 0 0-16,-4 0-28 0,-5-2-10 16,1 2-7-1,-1-4-56-15,-6 0-32 0,1-4-5 16,-1-3-68-16,2-1-143 0,1-5-104 15</inkml:trace>
  <inkml:trace contextRef="#ctx0" brushRef="#br0" timeOffset="9553.2">22618 10933 1119 0,'0'0'0'15,"0"0"317"-15,0 0-185 0,0 0-34 16,0 0-45-16,0 0-3 0,-68 77-13 15,43-51-28-15,3-1 9 16,-3-3 3-16,4-2-17 0,7-1 19 16,3-3-1-16,5-5-24 0,4-3 4 0,2-3 13 15,8 0-27-15,5-3 15 0,5 0 8 16,3-2-20-16,6 0 13 0,0-4 5 16,4-1-18-16,0 0 10 0,6-1 10 15,-4 0-22-15,2-1 13 16,-8 1 7-16,-6 0-18 0,-7 2-4 15,-1 3 10-15,-9 1-23 16,-4 0 4-16,0 0 0 16,0-1-19-16,-6-2-4 0,-5-3-20 15,5 0-36-15,-4 1 6 0,1-5-8 16,1 0-32-16,2-1-53 0,-4-2-4 16,-1 3 7-16,3-1 33 15,2 1 86-15,2 3 45 0,-2 0 21 16,6 0 0-16,-7 2 41 0,3 0 33 0,2-2 13 15,-2 3-19-15,2-2 36 0,2 1-19 16,-2 0-19-16,0 2 15 0,2-1-15 16,0 1-20-16,0-1 14 0,0 1-9 15,0 1-31-15,0 0 11 16,0 0 3-16,0 1-16 0,0-1 5 16,0 0 7-16,0 0-19 15,0 2 11-15,0 0 3 16,0 0-17-16,0 0 19 0,0-1 1 15,0 1-17-15,0 0 16 0,0 0 1 16,0 0-24-16,-4 0 6 0,2 0 5 16,2 0-21-16,0 0 12 0,0 0 7 15,0 3-20-15,0 1 14 16,0 3 17-16,-2 4-16 0,-1 3 23 0,3 4 1 16,0 3-23-16,0 5 11 0,3 5 5 15,-1 3-22-15,4 1 8 0,-2 4 1 16,4 2-23-16,-4 0-36 0,7 2-49 15,-3-2-88-15,-4-1-117 0,2-1-136 16</inkml:trace>
  <inkml:trace contextRef="#ctx0" brushRef="#br0" timeOffset="10909.87">22153 10545 427 0,'0'0'0'0,"0"0"231"16,0 0-133-16,0 0 39 0,0 0-35 0,0 0-33 16,0 0 4-16,0 0 3 0,0 0-29 15,-2 5-6-15,-2-8 7 0,0 0-18 16,0-1 7-16,-4-1 3 15,-1-3-25-15,3-1 10 0,-4-2 11 16,-1-1-27-16,-3-4 8 0,0-2 9 16,-3-4-25-1,-4-3 8-15,-1-3 10 0,-1-4-25 16,-2-4 8-16,-2-2 10 0,-2-1-18 16,0-3 9-16,0 0 15 0,-2 3-18 15,2 3 0-15,3 1 34 16,-1 5-20-16,-4 2 0 0,0 4 11 15,6 6-28-15,2 4 6 0,2 7 68 16,5 3-61-16,1 2-3 0,5 2 12 0,4 0-21 16,6 0 3-16,-2 2 11 0,2 2-24 15,0 5 4-15,4-1 12 0,2-2-8 16,-2 2 2-16,0-3 4 16,-4-1-2-16,7 3-2 0,-5-4 4 15,0 2-2-15,0 0-3 0,0 0 6 16,-2 0-1-1,0 3-4-15,0 1 4 0,0 5 1 16,0 2-3-16,-4-1 0 0,2 1 10 16,0-3-11-16,2 1 2 0,0 1 2 15,0-5-6-15,0 0 6 0,0-4-6 16,0-2-34-16,0-3 4 16,0-1-37-16,0 0-33 0,0 0 29 15,2-1-28-15,-2-7-24 0,0-2-15 0,2 0-58 16,0-4-96-16,0 0-15 0</inkml:trace>
  <inkml:trace contextRef="#ctx0" brushRef="#br0" timeOffset="11226.26">21587 9951 542 0,'0'0'0'0,"0"0"295"0,0 0-179 15,0 0 11-15,0 0-23 0,0 0-50 16,0 0 12-16,0 0 4 0,-10-16-17 15,10 14 6-15,0 2 7 16,0 0-17-16,0 0 14 0,0 0-3 16,0 0-30-1,2 0 13-15,-2 0 2 0,0 0-30 16,0-5 6-16,0 1 8 0,0 1-31 16,4 1 4-16,-2 1 24 0,0 1-31 15,-2-1 9-15,2-1 16 0,0 2-28 16,0 0 7-16,-2-1 2 15,6 0 8-15,1 1-8 0,-1-1 18 16,6 1-28-16,3-2 8 0,3-1 2 0,7-1 4 16,6 2-8-16,4-3-7 0,2 5-58 15,1 0-79-15,-1 6-58 0,-2 3-66 16,-2 1-263-16</inkml:trace>
  <inkml:trace contextRef="#ctx0" brushRef="#br0" timeOffset="12630.72">19689 12290 516 0,'0'0'0'0,"0"0"305"0,0 0-121 16,0 0-33-16,0 0-36 0,0 0 5 16,0 0-19-16,23-61-23 15,-13 55 1-15,1 2-28 0,3 4-38 16,-1 0 3 0,3 0 9-16,-1 6-22 0,-3 1 6 15,-2 9 8-15,-3 1-22 0,-5 5 7 16,-2 2 14-16,-5 2-20 0,-7 0 4 15,0-1 0-15,-7-1 7 16,-2-2-7-16,1-1 0 0,-1-3 3 16,2-6-5-16,9-3 4 0,-2-6-4 15,10-3-47-15,2 0 21 0,0-8-63 0,2-4-34 16,10-4 26-16,3-2-43 0,1-1-97 16,7-1-41-16,-2-2-34 0</inkml:trace>
  <inkml:trace contextRef="#ctx0" brushRef="#br0" timeOffset="12815.6">19939 12174 937 0,'0'0'0'0,"0"0"283"16,0 0-176-16,0 0-12 0,0 0-21 16,-64 82-10-16,56-52-19 0,0 1 7 15,0-1-6-15,8-2-28 16,0-2-6-16,6-5 6 0,8-4-24 15,3-6 3-15,3-1 6 0,5-4-6 0,2-2-128 16,4-4 27-16,-4 0-51 0,-2-7-144 16,-9-4-176-16</inkml:trace>
  <inkml:trace contextRef="#ctx0" brushRef="#br0" timeOffset="13032">20192 12291 1299 0,'0'0'0'0,"0"0"244"0,68-15-185 15,-33 10-5-15,4 2-15 0,-2 0-40 16,7 2-2 0,-7 1 6-16,-10 4-6 0,-6 3-131 15,-7 1 56-15,-8-4-50 0,-4 3-81 16,-2-2-27-16,-10-5-68 0</inkml:trace>
  <inkml:trace contextRef="#ctx0" brushRef="#br0" timeOffset="13184.98">20365 12128 1099 0,'0'0'0'0,"0"0"346"0,0 69-232 15,2-30-22-15,2 1-54 0,1 1-20 16,1-4 2-16,-2-1-26 0,0-7-16 15,0-3-61-15,9-5-65 16,-7-7-138 0,2-7-154-16</inkml:trace>
  <inkml:trace contextRef="#ctx0" brushRef="#br0" timeOffset="13516.32">20967 12093 1384 0,'0'0'0'0,"0"0"213"0,0 0-156 16,0 0 14-16,0 0-53 0,-64 60-15 16,41-30 12-16,-4 1-21 15,-2 0 3-15,6-2 6 0,1-3 6 0,11-5-7 16,5-7 18-16,4-5-21 0,2-1 2 15,6-3 18-15,7-5-14 0,5 0 10 16,9 0 9-16,2-11-25 0,4 4 0 16,2-3 2-16,-4 3 2 15,-2 3-8-15,0 2 0 0,-4 1-44 16,-6 0-15 0,-9 1-4-16,-2 0-43 0,-8 1-19 15,0-1-23-15,0 0-63 0,0-4-71 16,-6-4-38-16</inkml:trace>
  <inkml:trace contextRef="#ctx0" brushRef="#br0" timeOffset="13669.74">20990 12126 942 0,'0'0'0'16,"0"0"338"-16,-13 66-219 0,9-29-13 16,4 6-18-16,0 1-47 0,2-3-15 15,0-8-1-15,4-2-27 0,5-8-2 16,-3-5-36-16,0-4-68 0,3-11-62 15,-1-3-56-15,-2-8-183 16</inkml:trace>
  <inkml:trace contextRef="#ctx0" brushRef="#br0" timeOffset="14048.66">21407 12179 1087 0,'0'0'0'15,"0"0"214"-15,0 0-134 0,0 0-14 0,-8-64-14 16,-3 49-25-16,1 0-28 0,-4 2-4 16,-3 0 10-16,1 9-1 0,-5 3-10 15,0 1 12-15,1 10-5 0,1-1 4 16,7 8 29-16,1 0-17 0,3 2-1 16,6 2 16-16,2 4-5 15,4 0 4-15,6 1 9 0,9 2-27 0,0-3-7 16,1 2 18-16,3-7-23 0,-2-2 0 15,-3 1 12-15,-5-4-18 0,-7 0-2 16,-6-2 14-16,-6-2-6 0,-7-2-12 16,-3-2 19-16,-3 0-16 0,-4-4-4 15,3-3 20-15,-1-4-10 16,5-6-4 0,3-5 12-16,5 0-5 0,6-1-6 15,2 2 10-15,4-1 5 0,6-2-17 16,9 0 14-16,4-2-12 0,1-1-41 15,9 4-21-15,-2 1-73 0,5 5-134 16,1 2-191-16</inkml:trace>
  <inkml:trace contextRef="#ctx0" brushRef="#br0" timeOffset="14248.96">21711 12187 1271 0,'0'0'0'15,"0"0"136"-15,0 0-95 0,79 14-33 16,-59-8 6-16,-3-1-28 0,-5-2-108 16,-6 5-38-16,-6-4-138 0,-6-4-261 15</inkml:trace>
  <inkml:trace contextRef="#ctx0" brushRef="#br0" timeOffset="14386.72">21622 12335 1161 0,'0'0'0'0,"0"0"327"0,0 0-230 16,79 10-10-16,-42-10-49 0,2-4-38 16,-2 2 0-16,-6-1-47 0,-4 0-91 15,-4-4-151-15,-2 0-195 0</inkml:trace>
  <inkml:trace contextRef="#ctx0" brushRef="#br0" timeOffset="14803.23">22321 12175 1045 0,'0'0'0'0,"0"0"226"0,0 0-140 16,0 0 10-16,-9-71-62 0,1 57-20 15,-6 0 7-15,-1 2-14 0,-7 5 27 16,-7 3 36-16,2 4-23 0,2 0 5 16,2 4 15-16,3 0-30 0,7 7-14 15,5-1 3-15,6 2-25 0,2 6-1 16,0 1 0-16,10 6 25 0,5 3-17 16,5 2 14-16,5 1-22 0,6-2 0 15,-4 0 0-15,0 2 11 0,-4-1-17 16,-7-3 12-16,-10-1-5 0,-6-4-10 15,-6-4 18-15,-8-4-14 0,-5-3-11 32,-2-3 18-32,-1-4-4 0,1-4-23 15,2-4 33-15,-3-7-16 0,3-7-10 16,7-1 22-16,3-4-8 0,7 1-7 16,2-2 19-16,6 2-10 0,11-3-6 15,4 2 16-15,3 0-11 0,5 1-6 16,7 0 8-16,-3 2-48 0,2 4-22 15,-2 2-8-15,2 6-74 0,-10 1-78 16,2 2-51-16,-9 3-185 0</inkml:trace>
  <inkml:trace contextRef="#ctx0" brushRef="#br0" timeOffset="15119.72">22581 12076 940 0,'0'0'0'0,"0"0"304"16,0 0-169-16,0 0-31 0,-43 67-20 15,32-38 6-15,-1 6-28 0,4 4 5 16,-3 1 11-16,5-1-34 0,8-4-7 16,0-5 11-16,15-5-33 0,6-5-12 0,6-7 16 15,4-4-23-15,2-9-2 16,6-9 12-16,-2-9-4 0,1-6-21 15,-3-3 18-15,-12-4-15 0,-7-1-2 16,-7 1 32-16,-11-8-21 0,-9 1-5 16,-5 2 24-16,-7 3-17 0,-4 7-7 15,-6 10 24-15,-12 8-24 0,0 5-105 0,-3 3-59 16,5 3-153-16,8-1-546 0</inkml:trace>
  <inkml:trace contextRef="#ctx0" brushRef="#br0" timeOffset="15589.39">21451 12789 824 0,'0'0'0'16,"0"0"378"-16,0 0-218 0,0 0-22 16,0 0-8-16,68 43-50 0,-35-28-24 0,8-1 5 15,5-2-34-15,11-3-14 0,3-2 7 16,7-5-21-16,1-3-7 15,2 1 16-15,-2-8-2 0,-10-2-17 16,-10-3 8-16,-11 1-57 0,-16 1-68 16,-7 1-23-16,-8-1-36 0,-6 0-131 15,0-1-164-15</inkml:trace>
  <inkml:trace contextRef="#ctx0" brushRef="#br0" timeOffset="15805.47">22095 12703 1083 0,'0'0'0'16,"0"0"352"0,0 0-284-16,0 0 32 0,0 0 6 15,0 0-72-15,81 20-26 0,-56-13 16 16,-2 1-19-16,-5 0 5 0,-3 2 27 16,-5 2-29-16,-8 4-5 15,-2 4 22-15,-8 2-16 0,-13 4-10 16,-12 5 2-16,-6-2-2 0,-7 0-136 15,1-9-202-15,-1-12-665 0</inkml:trace>
  <inkml:trace contextRef="#ctx0" brushRef="#br0" timeOffset="16391.54">20446 13539 1015 0,'0'0'0'0,"0"0"363"0,0 0-218 15,0 0-2-15,60-23-46 0,-35 23-26 16,6 6-42-16,-4 6-8 15,-5 5 14-15,-7 5-24 0,-5 1-7 0,-4 4 21 16,-6 0-21-16,-4 1-8 0,-8 0 8 16,-5-2 7-16,-1-1-21 0,-3-5 20 15,2-5-7-15,-1-6-19 0,7-6 10 16,1-3-36-16,12-1-39 0,0-8-13 16,6-5-109-16,6-4-67 15,7-4-45-15,0-4-166 16</inkml:trace>
  <inkml:trace contextRef="#ctx0" brushRef="#br0" timeOffset="16569.49">20746 13469 993 0,'0'0'0'0,"0"0"342"16,0 0-231-16,0 0-7 16,0 0 6-16,-73 71-53 0,59-39-17 0,-3 2 15 15,11 1-32-15,2-1-14 0,4-4 20 16,10-4-25-16,13-3-8 0,4-6 8 15,6-8-14-15,2-4-107 0,2-5 17 16,1-2-50-16,-7-7-76 0,-5-4-83 16,-7-1-219-16</inkml:trace>
  <inkml:trace contextRef="#ctx0" brushRef="#br0" timeOffset="16738.75">21066 13570 1351 0,'0'0'0'0,"0"0"194"0,79 0-151 15,-40-1-13-15,4-3-29 0,1 3 10 16,-3 1-22-16,-6-2-132 0,-12 2-21 16,-11 0-129-16,-12 0-258 0</inkml:trace>
  <inkml:trace contextRef="#ctx0" brushRef="#br0" timeOffset="16870.22">21099 13715 1148 0,'0'0'0'0,"0"0"385"15,0 0-285-15,60 27-43 0,-17-27-18 16,5 0-37-16,8-3-4 0,0-7-146 16,-1-7-189-16</inkml:trace>
  <inkml:trace contextRef="#ctx0" brushRef="#br0" timeOffset="17509.05">22548 12593 77 0,'0'0'0'0</inkml:trace>
  <inkml:trace contextRef="#ctx0" brushRef="#br0" timeOffset="18579.25">21754 13354 726 0,'0'0'0'15,"0"0"359"1,0 0-175-16,0 0-17 0,0 0-36 16,0 0-11-16,69-16-50 0,-43 18-36 15,1 6-17-15,-4 5 12 0,-8 0-23 16,-7 3-11-16,-4 2 10 16,-4 3 7-16,0 1-18 0,-12 2 12 15,-5-1 3-15,-4-2-19 0,-3-1 20 16,-1-2-5-16,0-4-16 0,2-3 22 0,7-6-8 15,7-2-12-15,1-3 18 0,8 0-1 16,0-1-18-16,8-6 20 0,5-5-12 16,10 1-12-16,-1 0 24 15,3 3-20-15,-2 4-17 0,-3 2 34 16,1 2-14-16,0 0-7 0,-3 7 27 16,-3 4-17-16,-9 3-4 0,-6 6 16 0,-6 1-4 15,-4 3-5-15,-11 2 2 0,-4-1 33 16,-4-2-31-16,4-2 18 0,-8-5-20 15,6-6-2-15,5-2 2 16,3-8-4-16,7-1-43 0,3-9-22 16,9-6-101-16,2-2-124 0,11 0-146 15</inkml:trace>
  <inkml:trace contextRef="#ctx0" brushRef="#br0" timeOffset="19211.55">22188 13544 943 0,'0'0'0'0,"0"0"347"16,0 0-233-16,0 0-6 0,0 0-18 15,0 0-41 1,-41-64-40-16,45 50 6 0,7 0-17 16,1 2-6-16,5 2 16 0,-1 1-7 15,3 0-9-15,1 2 16 0,1 2 1 16,6 3-1-16,0 2 19 16,-2 2-14-16,1 7 3 0,-7 4 29 15,-7 4-35-15,-3 1-12 0,-9 6 4 16,-2 3 39-16,-11 0-38 0,-3 3 20 0,-5-1-20 15,-4 0-6-15,-2-3 6 0,0-4 14 16,-1-5-17-16,5-5 0 0,0-5 4 16,2-2-15-16,5-3 22 15,8-1-11-15,-3 0-9 0,5-1 18 16,2 0-9-16,4 0-10 0,0 0 20 16,2-1-14-16,4-2-8 0,0 0 23 0,1 1-14 15,-5 1-6-15,0 1 18 0,-2 0-8 16,0 0-11-16,2 0 20 0,-2 0-9 15,0 0-9-15,0 0 16 0,0 0-2 16,0 0-6-16,0 0 0 16,0 0 6-16,0 0-12 0,0 0 12 15,0-1 0 1,0 1-14-16,0 0 16 0,0 0-2 16,0 0-11-16,2 0 10 0,2 0 11 15,2 0-14-15,7 0 26 0,3 0-19 16,7 0-11-16,8 0 4 0,6 0 11 15,9 1-26-15,7 1 12 16,5 3-45-16,0 1-91 0,-2 0-58 16,-11-1-233-16,-9-2-635 0</inkml:trace>
  <inkml:trace contextRef="#ctx0" brushRef="#br0" timeOffset="20878.37">8765 5979 564 0,'0'0'0'0,"0"0"180"0,0 0-57 16,0 0 2-16,0 0-43 0,0 0-25 0,0 0 15 16,0 0 7-16,-27 38-15 0,14-27 3 15,-7 2-3-15,1 3-13 0,-6 1-4 16,-2 0 14-16,-2 1-26 15,-6-2-9-15,0 0 13 0,-2-2-19 16,-2-4-5-16,-3-3 19 0,5-6-12 16,-4-1-6-1,-1-10 18-15,1-7-19 0,6-7-8 16,-4-5 22-16,-1-7-19 0,7-4-7 16,-2-3 15-16,8-8-13 0,2-3-10 15,7-7 10-15,12-1-1 16,6-3-16-16,10 2 24 0,21-2-15 15,15-3-9-15,11 1 24 0,20 1-15 16,6 9-6-16,14 7 18 0,6 13 16 0,0 21-15 16,-5 20 13-16,-12 28-23 0,-17 28 0 15,-18 21 0-15,-14 18 3 0,-26 17-24 16,-13 7 5-16,-21-3-37 0,-8-8-143 16,-6-20-106-16,4-20-237 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03-22T00:54:22.065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3489 12167 668 0,'0'0'0'16,"0"0"304"-16,0 0-231 0,0 0 44 16,0 0-26-16,0 0-39 0,0 0-7 15,-4 0 10-15,4 0-23 0,2 0-9 16,4-1 19-16,1 0-15 0,3-2-2 0,4 3 14 15,7 2-24-15,2 5 1 0,2 1 13 16,2 4-26-16,-1 0-3 0,-1 4 0 16,2 1 7-16,-2 0-8 15,-2-2 2-15,-5 0 3 0,-3-1-6 16,-3-3 4-16,-2 2-1 0,-5-4-5 16,-1 0-1-1,-2-2-29-15,-2 1-3 0,-2-5-15 16,-4 0-33-16,-3-3-60 0,1 0-79 15,-7-9-93-15,-1-3-67 16</inkml:trace>
  <inkml:trace contextRef="#ctx0" brushRef="#br0" timeOffset="285.66">3485 12138 610 0,'0'0'0'0,"0"0"247"0,0 0-143 16,0 0 2-1,0 0-56-15,0 0-25 0,0 0 0 16,0 0-3-16,0 0 24 0,13 6 11 16,-5 5-29-16,-2-1 11 0,4 4 7 15,-1 3-26-15,3-1-5 16,-2 2 5-16,3-2-23 0,-3 0 5 15,3-2 7-15,-3-3-14 0,-2 0-10 16,-4-4-25-16,-2-2-34 0,2-1-17 0,-4-1-49 16,0-3-25-16,0 0-69 0,-4-5-55 15</inkml:trace>
  <inkml:trace contextRef="#ctx0" brushRef="#br0" timeOffset="639.91">3533 12183 417 0,'0'0'0'15,"0"0"167"-15,0 0-81 0,0 0 51 16,0 0-48-16,0 0-24 0,0 0 4 15,0 0-15-15,0 0 6 0,-4 0 10 16,4 0-29-16,0 0 1 0,0 0 18 16,0 0-22-16,0 0-6 0,0 0 8 15,0 0-24-15,0-1-1 16,0-1 10-16,0 0-16 0,4-4 1 0,2-2 32 16,0 0-22-16,4-2-8 0,1 1 4 15,1-2-19-15,3-1 5 0,1 1 7 16,1-2-15-16,-3 3-14 0,3 1-38 15,-3-1-29-15,-1 4-56 16,-3 4-96-16,-4 2-131 0,-6 0-157 16</inkml:trace>
  <inkml:trace contextRef="#ctx0" brushRef="#br0" timeOffset="4278.93">9161 9701 464 0,'0'0'0'0,"0"0"-45"0,0 0-20 15,0 0-44-15</inkml:trace>
  <inkml:trace contextRef="#ctx0" brushRef="#br0" timeOffset="10594.12">9248 3596 814 0,'-68'37'0'0,"-13"10"116"0,-9 4-86 15,-12-1-10-15,-9-2 9 0,-3-4-3 16,2-7 2-16,-6-9 4 0,1-9 11 16,3-12 18-16,2-11-4 15,9-21-16-15,10-22-6 0,14-21-7 16,7-24-21-16,16-24-4 0,19-21 3 0,27-17-10 15,20-4 8-15,33 7 36 0,34 11-29 16,26 9-7-16,32 12 12 0,24 12 10 16,23 12 17-16,18 30 35 0,9 37 5 15,-4 39-22-15,-7 51-40 16,-35 36-18-16,-34 14 2 0,-39 10-8 16,-38-2-18-1,-29-2-46-15,-19 2-117 0,-31-7-146 16,-14-12-537-16</inkml:trace>
  <inkml:trace contextRef="#ctx0" brushRef="#br0" timeOffset="13132.31">6344 6500 946 0,'0'0'0'0,"0"0"304"0,0 0-223 0,-6 58 88 16,12-13-45-16,0 8-31 16,0 4-4-16,7 2-36 0,-5 0-12 15,2-2-7-15,-1-6-20 0,1-8-2 16,2-5-6-16,-1-9-8 0,1-7 4 16,-8-3 1-16,7-2-3 15,-7-3-2-15,0-6 1 0,0 1-15 0,-4-6 13 0,0-2-1 16,2 2-5-16,-2-2 9 15,2 0 0-15,6 0-4 0,-3 1 5 16,3-2 1-16,8 0-4 0,7-5 3 16,0-9 2-16,8-6-4 0,6-7 2 15,2-7 3-15,-1-9-7 16,-3-1 5-16,-6 1 0 0,-7 1-4 0,-5 2 3 0,-11 4 0 16,-6-1-2-16,0-2 2 15,-10-1 1-15,-9 0-4 0,-8-6 2 31,-10-1 2-31,-6-4-4 0,-9 0 2 0,-14 4-1 0,-2 7-4 16,-1 17 6-16,1 16 0 16,0 14-2-16,2 22 2 0,0 17 6 15,2 13 3-15,6 9 1 0,2 12-7 16,8 5-1-16,9 7 6 16,6-1 1-16,10-4 0 0,19-6 10 15,8-9-6-15,21-10-14 0,12-9 0 16,9-14 9-16,12-10-10 0,14-12 2 15,11-15 3-15,12-3-4 16,2-17 0-16,-2-5 0 0,-8-1 0 0,-15 3 0 0,-14 4 0 16,-12 1 0-16,-11 4 0 15,-13 3 0-15,-7 3 0 0,-9 4 0 16,-4 2 0-16,-2 0 0 0,0 0 0 16,0 0 0-16,0 0 0 0,0 0 0 15,-2 0 0-15,0 0 0 0,0 0 0 16,0-2 0-1,2-2 0-15,0 3 0 0,0-2 0 16,0 1 0-16,0 2 0 16,0-1 0-16,0 1 0 0,0 0 0 15,-4 0 0-15,4-1 0 0,0 1 0 16,-2 0 0-16,2 0 0 0,-2 0 0 16,0-2 0-16,2 2 0 0,0-1-28 15,0 0-8-15,0 0-19 0,0-1-22 0,0 0-59 16,0 2-25-16,0-2 9 0,0 1-36 15,0 0-61-15,0 1-76 16</inkml:trace>
  <inkml:trace contextRef="#ctx0" brushRef="#br0" timeOffset="15369.19">8517 7942 426 0,'0'0'0'0,"0"0"77"0,0 0-73 0,0 0-4 16,0 0 0-16,0 0 0 15,0 0-25-15,0 0 5 0,0 0 1 16,4-8 3-16,-2 8 8 0,-2 0 6 16,0 0-3-16,0 0 4 0,0 0 2 15,0 2-2-15,0-2 1 0,0 0 0 16,0 0-33 0,0 0-7-16,0 0-6 0,0 0 26 15,2 0 18-15,-2 0 3 16,0 0-2-16,0 0 1 0,0 0 0 15,0 0 0-15,0 0 0 0,0 2 4 16,0-2-5-16,0 0 2 0,0 1 3 16,0-1 9-16,0 0 13 0,0 0 9 15,0 0-8-15,0 0 5 0,0 0-7 0,0 0-10 16,0 0 0-16,0 0-6 16,0 0-7-16,0 0 2 0,0 0-4 15,0 0 0-15,0 0-28 0,0 0-6 16,0 0-78-16,0 1-150 0</inkml:trace>
  <inkml:trace contextRef="#ctx0" brushRef="#br0" timeOffset="18545.16">11865 8315 577 0,'0'0'0'0,"0"0"485"16,0 0-307-16,0 0-53 15,0 0-11-15,0 0-11 0,0 0-43 16,0 0-27-16,-16 5-21 0,28-4 12 16,7 0 27-16,6-1-13 0,6 0-17 0,2 0 8 15,4-2-4-15,0-1-12 0,-2-1 4 16,-4 2-9-16,-4-1-10 0,-6 3 4 16,-5 0 4-16,-3 0-8 15,-3 0 4-15,-8 0-1 0,0 0-1 16,-2 0-16-16,0 0-17 0,0 0-12 15,-2-1-3 1,0-4-36-16,-4-3-81 0,0-1 42 16,-1 0-35-16,3 0-25 0,-4-1-38 15,2 2-47-15,0-1 55 0,-1 2-23 16</inkml:trace>
  <inkml:trace contextRef="#ctx0" brushRef="#br0" timeOffset="18861.18">12128 8210 348 0,'0'0'149'15,"0"0"26"-15,0 0 20 0,0 0-28 16,0 0-23-16,0 0-10 0,0 0-44 0,0 0-27 15,0 0-23-15,-8-14-20 0,18 18 43 16,0 2 8-16,5 1-32 0,-1 0-3 16,3 1-7-16,1-3-12 15,-3 2 3-15,-1-1-7 0,-1-3-12 16,-3 3 9-16,-2-3-6 0,-4 0-5 16,3 0 2-16,-5-2 11 0,0 0-11 0,-2-1 11 15,0 0 6-15,0 0-5 0,0 0 11 16,0 0-4-16,0 0-12 0,0 0 7 15,0 0-7-15,-2 1-9 16,-5 3 2-16,3 0 5 0,0 4-6 16,-2-1-1-16,0 4 3 0,-5 1-4 15,-1 1 3 1,2 1 0-16,-5 0-2 0,1-3 2 16,1-1 0-16,3-2-2 0,4-3 2 15,4-4-6-15,2-1-60 0,6-6-80 16,6-5-209-16,7-6-223 15</inkml:trace>
  <inkml:trace contextRef="#ctx0" brushRef="#br0" timeOffset="42239.5">12082 9195 421 0,'0'0'0'15,"0"0"730"-15,0 0-600 0,0 0 23 0,0 0-56 16,0 0-23-16,0 0 1 0,0 0-28 16,81-48-14-16,-46 46 1 0,0 2-25 15,0 2-10-15,-4 9 2 0,-4 3 3 16,-4 6-4-16,-11 3-3 15,-5 4 1-15,-7 3-3 0,-13 3 10 16,-7 2 1-16,-5-1-9 0,-4-1 6 0,0-3 8 16,2-6-6-16,2-7 19 0,9-10-2 15,5-1-3-15,5-4 8 0,6-2-14 16,8-3-12-16,11-9 2 0,6-8-2 16,2-6-2-16,12 0-6 15,0-2-19-15,0 5-23 0,-1 4-12 16,-1 3-21-1,-4 4-39-15,0 7 4 0,-4 3-17 16,-4 2-14-16,-11 5-43 0,1 6 15 16,-7 2 36-16,-6 3 39 0,-2-2 44 15,-2 3 55-15,-2-1 4 0,-2-1 129 16,1-1-17-16,-1 0 30 16,6-2-16-1,-2 2-26-15,2-3-4 0,-2 0-19 0,2 4-27 0,-2 2 2 0,-4 2-8 16,0 3-4-16,-9 4 12 0,-1 1-9 15,-7 3-10-15,-6 0 17 0,-4-4-8 16,-4-3-13-16,-3-3 8 0,-3-9-11 16,-2-3-9-16,-3-7 8 15,3-1-10-15,-3-12-10 0,7-6 9 16,-3-13-9 0,5-10-13-16,6-15 12 0,6-14-6 15,8-13 0-15,11-4-13 0,0-3-21 16,10 4 20-16,19 4 16 0,12 1-4 15,14 3-16-15,13 1 21 0,13 11-3 16,3 12 0-16,5 19 0 0,-5 23-1 16,-6 19-7-16,-3 27 9 15,-8 22-2-15,-11 20-4 0,-11 18 9 0,-18 10 4 16,-17 4 13-16,-8 3-1 0,-17-7-6 16,-6-9-2-16,2-10 5 0,-6-15-14 15,4-9-6-15,2-17 4 0,5-18-3 16,3-18-120-16,11-6-65 0,6-19-75 15,2-5-204-15</inkml:trace>
  <inkml:trace contextRef="#ctx0" brushRef="#br0" timeOffset="44544.72">12539 10150 356 0,'0'0'0'0,"0"0"175"0,0 0-75 15,0 0 14-15,0 0 3 0,0 0-27 0,0 0-18 16,0 0 1-16,-2 2-17 0,2-2-12 16,0 0 6-16,0 0-12 0,0 0-8 15,0 0 12-15,6-5-14 0,3-2 13 16,5-2 9-16,0-8-18 15,7-3-14-15,-2-2 10 0,1 0-9 16,1 3-12-16,0 1 3 16,-7 5-9-16,-1 7-2 15,-5 2-2-15,-6 0 1 0,0 4-47 16,0 0 13-16,-2 0-29 0,0 1-1 16,0 1-6-16,-2 0-1 0,-2-1-35 15,-2-1-19-15,2 1 19 0,-5 0 14 16,5-1 3-16,-6 0 42 15,0-5 15-15,5 0 31 0,-1 4 6 0,2-1 36 16,2 2 35-16,2 0 17 0,0-2 16 16,0 2 14-16,0-1-33 0,2-1-16 15,4-1 13-15,5-4-14 0,1 2-26 16,5 0-2-16,-5-3-16 0,2 2-7 16,1 0 5-16,-5 0-8 15,-2 6-14-15,-1 0 3 16,-5 3-9-16,-2 11-7 15,-2 4 20-15,-7 10 12 0,-1 3-26 16,-2-2 8-16,-1 0-8 0,3-8-72 16,8-7-70-16,-4-10-85 0,4-4-403 15</inkml:trace>
  <inkml:trace contextRef="#ctx0" brushRef="#br0" timeOffset="48207.13">23770 9723 757 0,'0'0'0'0,"0"0"321"15,0 0-178-15,0 0-43 0,0 0 22 16,0 0-46-16,0 0-44 0,0 0-11 16,-13 13 21-16,18 12-12 0,-5 4-1 0,8 5 1 15,-6 4-22-15,4 6 11 0,-2-3 6 16,-2 3-23-16,4 0 7 15,-6-3 9-15,0-5-23 0,0-6 7 16,-6-7 10-16,6-3-19 0,-4-6 6 16,4-4 2-16,-2-2 2 0,0-6-2 15,-2-2 15 1,0 0-22-16,-5-8 6 0,-1-2 0 16,4-2 3-16,-6-6-5 0,1 0 4 15,-1 1-2-15,-1-2 0 16,5 4 0-16,2 5 3 0,4 0-2 15,-4 4 11-15,6 2-19 0,0 1 12 16,-2 1 13-16,2 1-22 0,0 1 6 16,0 0 12-16,0 0-24 0,0 0 7 0,0 5 6 15,8 3 4-15,-6-1-3 0,2 4 11 16,2-1-19-16,-2 1 8 16,3 0 20-16,-1 0-24 0,0 2 0 15,0 1 30-15,0-3-32 0,3-1 4 16,1 0 18-16,-6-2-27 0,6 2 9 15,1 0 12 1,-1-2-20-16,-2-2 8 0,-3-3 15 16,-5-1-20-16,2-1 6 0,0 0 22 15,-2-1-28-15,0 0 6 16,0 0 19-16,0 0-24 0,2 0 4 16,0 0 22-16,-2 0-29 0,2-2 10 15,0-1 12-15,4 0-20 0,-2-2 6 16,-2-2-3-16,5 1 0 0,-3-1 0 0,6 0 0 15,-6-1 0-15,4 0 0 0,3 0 0 16,-1-3 0-16,3-1 0 16,-1-2 0-16,0 0 0 0,5-1 0 15,-9 2 0-15,0 5 0 0,1 2 0 16,-5 2 0-16,-4 4 0 0,2 0 0 16,-2 0 0-1,0 0 0-15,0 0 0 0,0 0 0 16,0 0 0-16,0 0 0 0,0 0 0 15,0 0 0-15,0-1 0 0,0 1 0 16,0 0 0-16,0 0 0 16,2 0 0-16,-2 0 0 0,0 0 0 15,0 0 0-15,0-2 0 0,0 2-80 16,0 0 13-16,2 0-61 0,0 0-89 0,0 1 10 16,-2 7-88-16,0 0-201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2024/3/22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DE29F6-466F-6252-FA82-A1A2E810B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B193A558-DE3E-A40B-3DA6-B5D909F3BA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35A41EDA-9DDE-4B3E-F477-133B3E1BB5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  <a:br>
              <a:rPr lang="en-US" altLang="zh-TW" baseline="0" dirty="0"/>
            </a:br>
            <a:r>
              <a:rPr lang="zh-TW" altLang="en-US" baseline="0" dirty="0"/>
              <a:t>來看 </a:t>
            </a:r>
            <a:r>
              <a:rPr lang="en-US" altLang="zh-TW" baseline="0" dirty="0"/>
              <a:t>110 </a:t>
            </a:r>
            <a:r>
              <a:rPr lang="zh-TW" altLang="en-US" baseline="0" dirty="0"/>
              <a:t>年特招考題，如圖，四邊形 </a:t>
            </a:r>
            <a:r>
              <a:rPr lang="en-US" altLang="zh-TW" baseline="0" dirty="0"/>
              <a:t>ABCD</a:t>
            </a:r>
            <a:r>
              <a:rPr lang="zh-TW" altLang="en-US" baseline="0" dirty="0"/>
              <a:t> 是等腰梯形，</a:t>
            </a:r>
            <a:r>
              <a:rPr lang="en-US" altLang="zh-TW" baseline="0" dirty="0"/>
              <a:t>AD</a:t>
            </a:r>
            <a:r>
              <a:rPr lang="zh-TW" altLang="en-US" baseline="0" dirty="0"/>
              <a:t> </a:t>
            </a:r>
            <a:r>
              <a:rPr lang="en-US" altLang="zh-TW" baseline="0" dirty="0"/>
              <a:t>// BC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代表 </a:t>
            </a:r>
            <a:r>
              <a:rPr lang="en-US" altLang="zh-TW" baseline="0" dirty="0"/>
              <a:t>AD</a:t>
            </a:r>
            <a:r>
              <a:rPr lang="zh-TW" altLang="en-US" baseline="0" dirty="0"/>
              <a:t> 和 </a:t>
            </a:r>
            <a:r>
              <a:rPr lang="en-US" altLang="zh-TW" baseline="0" dirty="0"/>
              <a:t>BC</a:t>
            </a:r>
            <a:r>
              <a:rPr lang="zh-TW" altLang="en-US" baseline="0" dirty="0"/>
              <a:t> 分別是上、下底，而且，等腰， </a:t>
            </a:r>
            <a:r>
              <a:rPr lang="en-US" altLang="zh-TW" baseline="0" dirty="0"/>
              <a:t>AB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CD</a:t>
            </a:r>
            <a:r>
              <a:rPr lang="zh-TW" altLang="en-US" baseline="0" dirty="0"/>
              <a:t>，標示一下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E</a:t>
            </a:r>
            <a:r>
              <a:rPr lang="zh-TW" altLang="en-US" baseline="0" dirty="0"/>
              <a:t> 點在 </a:t>
            </a:r>
            <a:r>
              <a:rPr lang="en-US" altLang="zh-TW" baseline="0" dirty="0"/>
              <a:t>CD</a:t>
            </a:r>
            <a:r>
              <a:rPr lang="zh-TW" altLang="en-US" baseline="0" dirty="0"/>
              <a:t> 上，</a:t>
            </a:r>
            <a:r>
              <a:rPr lang="en-US" altLang="zh-TW" baseline="0" dirty="0"/>
              <a:t>E</a:t>
            </a:r>
            <a:r>
              <a:rPr lang="zh-TW" altLang="en-US" baseline="0" dirty="0"/>
              <a:t> 點在這邊，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若圖中角 </a:t>
            </a:r>
            <a:r>
              <a:rPr lang="en-US" altLang="zh-TW" baseline="0" dirty="0"/>
              <a:t>B </a:t>
            </a:r>
            <a:r>
              <a:rPr lang="zh-TW" altLang="en-US" baseline="0" dirty="0"/>
              <a:t>的度數比角 </a:t>
            </a:r>
            <a:r>
              <a:rPr lang="en-US" altLang="zh-TW" baseline="0" dirty="0"/>
              <a:t>1 </a:t>
            </a:r>
            <a:r>
              <a:rPr lang="zh-TW" altLang="en-US" baseline="0" dirty="0"/>
              <a:t>多 </a:t>
            </a:r>
            <a:r>
              <a:rPr lang="en-US" altLang="zh-TW" baseline="0" dirty="0"/>
              <a:t>24 </a:t>
            </a:r>
            <a:r>
              <a:rPr lang="zh-TW" altLang="en-US" baseline="0" dirty="0"/>
              <a:t>度。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角 </a:t>
            </a:r>
            <a:r>
              <a:rPr lang="en-US" altLang="zh-TW" baseline="0" dirty="0"/>
              <a:t>1 </a:t>
            </a:r>
            <a:r>
              <a:rPr lang="zh-TW" altLang="en-US" baseline="0" dirty="0"/>
              <a:t>在這裡，而角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 比它多 </a:t>
            </a:r>
            <a:r>
              <a:rPr lang="en-US" altLang="zh-TW" baseline="0" dirty="0"/>
              <a:t>24 </a:t>
            </a:r>
            <a:r>
              <a:rPr lang="zh-TW" altLang="en-US" baseline="0" dirty="0"/>
              <a:t>度，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方便起見，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用 </a:t>
            </a:r>
            <a:r>
              <a:rPr lang="en-US" altLang="zh-TW" baseline="0" dirty="0"/>
              <a:t>x </a:t>
            </a:r>
            <a:r>
              <a:rPr lang="zh-TW" altLang="en-US" baseline="0" dirty="0"/>
              <a:t>表示角 </a:t>
            </a:r>
            <a:r>
              <a:rPr lang="en-US" altLang="zh-TW" baseline="0" dirty="0"/>
              <a:t>1 </a:t>
            </a:r>
            <a:r>
              <a:rPr lang="zh-TW" altLang="en-US" baseline="0" dirty="0"/>
              <a:t>的度數，那麼角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 就可以用 </a:t>
            </a:r>
            <a:r>
              <a:rPr lang="en-US" altLang="zh-TW" baseline="0" dirty="0"/>
              <a:t>x + 24 </a:t>
            </a:r>
            <a:r>
              <a:rPr lang="zh-TW" altLang="en-US" baseline="0" dirty="0"/>
              <a:t>度表示。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回到題目中，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角 </a:t>
            </a:r>
            <a:r>
              <a:rPr lang="en-US" altLang="zh-TW" baseline="0" dirty="0"/>
              <a:t>3 </a:t>
            </a:r>
            <a:r>
              <a:rPr lang="zh-TW" altLang="en-US" baseline="0" dirty="0"/>
              <a:t>比角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多 </a:t>
            </a:r>
            <a:r>
              <a:rPr lang="en-US" altLang="zh-TW" baseline="0" dirty="0"/>
              <a:t>76 </a:t>
            </a:r>
            <a:r>
              <a:rPr lang="zh-TW" altLang="en-US" baseline="0" dirty="0"/>
              <a:t>度。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一樣，用 </a:t>
            </a:r>
            <a:r>
              <a:rPr lang="en-US" altLang="zh-TW" baseline="0" dirty="0"/>
              <a:t>y </a:t>
            </a:r>
            <a:r>
              <a:rPr lang="zh-TW" altLang="en-US" baseline="0" dirty="0"/>
              <a:t>表示角 </a:t>
            </a:r>
            <a:r>
              <a:rPr lang="en-US" altLang="zh-TW" baseline="0" dirty="0"/>
              <a:t>2 </a:t>
            </a:r>
            <a:r>
              <a:rPr lang="zh-TW" altLang="en-US" baseline="0" dirty="0"/>
              <a:t>的度數，那麼角 </a:t>
            </a:r>
            <a:r>
              <a:rPr lang="en-US" altLang="zh-TW" baseline="0" dirty="0"/>
              <a:t>3 </a:t>
            </a:r>
            <a:r>
              <a:rPr lang="zh-TW" altLang="en-US" baseline="0" dirty="0"/>
              <a:t>可以用 </a:t>
            </a:r>
            <a:r>
              <a:rPr lang="en-US" altLang="zh-TW" baseline="0" dirty="0"/>
              <a:t>y + 76 </a:t>
            </a:r>
            <a:r>
              <a:rPr lang="zh-TW" altLang="en-US" baseline="0" dirty="0"/>
              <a:t>表示。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繼續看題目，則角 </a:t>
            </a:r>
            <a:r>
              <a:rPr lang="en-US" altLang="zh-TW" baseline="0" dirty="0"/>
              <a:t>1 </a:t>
            </a:r>
            <a:r>
              <a:rPr lang="zh-TW" altLang="en-US" baseline="0" dirty="0"/>
              <a:t>的度數為何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也就是要我們求 </a:t>
            </a:r>
            <a:r>
              <a:rPr lang="en-US" altLang="zh-TW" baseline="0" dirty="0"/>
              <a:t>x</a:t>
            </a:r>
            <a:r>
              <a:rPr lang="zh-TW" altLang="en-US" baseline="0" dirty="0"/>
              <a:t> 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建立方程式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假設了 </a:t>
            </a:r>
            <a:r>
              <a:rPr lang="en-US" altLang="zh-TW" baseline="0" dirty="0"/>
              <a:t>x</a:t>
            </a:r>
            <a:r>
              <a:rPr lang="zh-TW" altLang="en-US" baseline="0" dirty="0"/>
              <a:t>、</a:t>
            </a:r>
            <a:r>
              <a:rPr lang="en-US" altLang="zh-TW" baseline="0" dirty="0"/>
              <a:t>y</a:t>
            </a:r>
            <a:r>
              <a:rPr lang="zh-TW" altLang="en-US" baseline="0" dirty="0"/>
              <a:t>，就是要利用條件建立方程式來求解，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來看有什麼條件，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首先，這是等腰梯形，聯想到底角相等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角 </a:t>
            </a:r>
            <a:r>
              <a:rPr lang="en-US" altLang="zh-TW" baseline="0" dirty="0"/>
              <a:t>D</a:t>
            </a:r>
            <a:r>
              <a:rPr lang="zh-TW" altLang="en-US" baseline="0" dirty="0"/>
              <a:t> 等於 角 </a:t>
            </a:r>
            <a:r>
              <a:rPr lang="en-US" altLang="zh-TW" baseline="0" dirty="0"/>
              <a:t>2 </a:t>
            </a:r>
            <a:r>
              <a:rPr lang="zh-TW" altLang="en-US" baseline="0" dirty="0"/>
              <a:t>和角 </a:t>
            </a:r>
            <a:r>
              <a:rPr lang="en-US" altLang="zh-TW" baseline="0" dirty="0"/>
              <a:t>3 </a:t>
            </a:r>
            <a:r>
              <a:rPr lang="zh-TW" altLang="en-US" baseline="0" dirty="0"/>
              <a:t>相加，等於 </a:t>
            </a:r>
            <a:r>
              <a:rPr lang="en-US" altLang="zh-TW" baseline="0" dirty="0"/>
              <a:t>2y + 76</a:t>
            </a:r>
            <a:br>
              <a:rPr lang="en-US" altLang="zh-TW" baseline="0" dirty="0"/>
            </a:b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那麼，就可以利用三角形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內角和來列方程式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也就是 </a:t>
            </a:r>
            <a:r>
              <a:rPr lang="en-US" altLang="zh-TW" baseline="0" dirty="0"/>
              <a:t>x + y + 2y + 76</a:t>
            </a:r>
            <a:r>
              <a:rPr lang="zh-TW" altLang="en-US" baseline="0" dirty="0"/>
              <a:t> 會等於 </a:t>
            </a:r>
            <a:r>
              <a:rPr lang="en-US" altLang="zh-TW" baseline="0" dirty="0"/>
              <a:t>180 </a:t>
            </a:r>
            <a:r>
              <a:rPr lang="zh-TW" altLang="en-US" baseline="0" dirty="0"/>
              <a:t>度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整理一下得到 </a:t>
            </a:r>
            <a:r>
              <a:rPr lang="en-US" altLang="zh-TW" baseline="0" dirty="0"/>
              <a:t>x + 3y = 104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lang="en-US" altLang="zh-TW" baseline="0" dirty="0"/>
            </a:br>
            <a:r>
              <a:rPr lang="zh-TW" altLang="en-US" baseline="0" dirty="0"/>
              <a:t>還需要一個方程式，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還有平行的條件，這整個角 </a:t>
            </a:r>
            <a:r>
              <a:rPr lang="en-US" altLang="zh-TW" baseline="0" dirty="0"/>
              <a:t>A</a:t>
            </a:r>
            <a:r>
              <a:rPr lang="zh-TW" altLang="en-US" baseline="0" dirty="0"/>
              <a:t> 和角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 是同側內角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  <a:r>
              <a:rPr lang="zh-TW" altLang="en-US" baseline="0" dirty="0"/>
              <a:t>，會互補，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也就是 整個角 </a:t>
            </a:r>
            <a:r>
              <a:rPr lang="en-US" altLang="zh-TW" baseline="0" dirty="0"/>
              <a:t>A</a:t>
            </a:r>
            <a:r>
              <a:rPr lang="zh-TW" altLang="en-US" baseline="0" dirty="0"/>
              <a:t> </a:t>
            </a:r>
            <a:r>
              <a:rPr lang="en-US" altLang="zh-TW" baseline="0" dirty="0"/>
              <a:t>2y + 76 </a:t>
            </a:r>
            <a:r>
              <a:rPr lang="zh-TW" altLang="en-US" baseline="0" dirty="0"/>
              <a:t>加上角 </a:t>
            </a:r>
            <a:r>
              <a:rPr lang="en-US" altLang="zh-TW" baseline="0" dirty="0"/>
              <a:t>B x + 24 </a:t>
            </a:r>
            <a:r>
              <a:rPr lang="zh-TW" altLang="en-US" baseline="0" dirty="0"/>
              <a:t>等於 </a:t>
            </a:r>
            <a:r>
              <a:rPr lang="en-US" altLang="zh-TW" baseline="0" dirty="0"/>
              <a:t>180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zh-TW" altLang="en-US" baseline="0" dirty="0"/>
              <a:t>一樣的，整理出來就會看到 </a:t>
            </a:r>
            <a:r>
              <a:rPr lang="en-US" altLang="zh-TW" baseline="0" dirty="0"/>
              <a:t>x + 2y = 80</a:t>
            </a:r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解聯立方程式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看到這兩個式子，可以相減先消掉 </a:t>
            </a:r>
            <a:r>
              <a:rPr lang="en-US" altLang="zh-TW" baseline="0" dirty="0"/>
              <a:t>x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會得到 </a:t>
            </a:r>
            <a:r>
              <a:rPr lang="en-US" altLang="zh-TW" baseline="0" dirty="0"/>
              <a:t>y = 24</a:t>
            </a:r>
            <a:r>
              <a:rPr lang="zh-TW" altLang="en-US" baseline="0" dirty="0"/>
              <a:t>，再帶回去，就能求得 </a:t>
            </a:r>
            <a:r>
              <a:rPr lang="en-US" altLang="zh-TW" baseline="0" dirty="0"/>
              <a:t>x = 80 – 48 = 32</a:t>
            </a:r>
            <a:r>
              <a:rPr lang="zh-TW" altLang="en-US" baseline="0" dirty="0"/>
              <a:t>，答案就是 </a:t>
            </a:r>
            <a:r>
              <a:rPr lang="en-US" altLang="zh-TW" baseline="0" dirty="0"/>
              <a:t>D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這一題並不難，解題關鍵只有兩個，我們來快速的回憶一下</a:t>
            </a:r>
            <a:r>
              <a:rPr lang="en-US" altLang="zh-TW" baseline="0" dirty="0"/>
              <a:t>&lt;</a:t>
            </a:r>
            <a:r>
              <a:rPr lang="zh-TW" altLang="en-US" baseline="0" dirty="0"/>
              <a:t>動</a:t>
            </a:r>
            <a:r>
              <a:rPr lang="en-US" altLang="zh-TW" baseline="0" dirty="0"/>
              <a:t>&gt;</a:t>
            </a:r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一開始看到給了角度的關係，使用未知數先將它們的關係寫出來，</a:t>
            </a:r>
            <a:br>
              <a:rPr lang="en-US" altLang="zh-TW" baseline="0" dirty="0"/>
            </a:br>
            <a:r>
              <a:rPr lang="zh-TW" altLang="en-US" baseline="0" dirty="0"/>
              <a:t>有助於具體的思考。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要解 </a:t>
            </a:r>
            <a:r>
              <a:rPr lang="en-US" altLang="zh-TW" baseline="0" dirty="0"/>
              <a:t>x</a:t>
            </a:r>
            <a:r>
              <a:rPr lang="zh-TW" altLang="en-US" baseline="0" dirty="0"/>
              <a:t>、</a:t>
            </a:r>
            <a:r>
              <a:rPr lang="en-US" altLang="zh-TW" baseline="0" dirty="0"/>
              <a:t>y</a:t>
            </a:r>
            <a:r>
              <a:rPr lang="zh-TW" altLang="en-US" baseline="0" dirty="0"/>
              <a:t>，就是要利用條件建立方程式來求解，</a:t>
            </a:r>
            <a:br>
              <a:rPr lang="en-US" altLang="zh-TW" baseline="0" dirty="0"/>
            </a:br>
            <a:r>
              <a:rPr lang="zh-TW" altLang="en-US" baseline="0" dirty="0"/>
              <a:t>因為是等腰梯形，馬上聯想底角相等</a:t>
            </a:r>
            <a:r>
              <a:rPr lang="en-US" altLang="zh-TW" baseline="0" dirty="0"/>
              <a:t>(1)</a:t>
            </a:r>
            <a:r>
              <a:rPr lang="zh-TW" altLang="en-US" baseline="0" dirty="0"/>
              <a:t>，也就是 角 </a:t>
            </a:r>
            <a:r>
              <a:rPr lang="en-US" altLang="zh-TW" baseline="0" dirty="0"/>
              <a:t>D </a:t>
            </a:r>
            <a:r>
              <a:rPr lang="zh-TW" altLang="en-US" baseline="0" dirty="0"/>
              <a:t>等於整個大的角 </a:t>
            </a:r>
            <a:r>
              <a:rPr lang="en-US" altLang="zh-TW" baseline="0" dirty="0"/>
              <a:t>A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就可以用三角形內角和 </a:t>
            </a:r>
            <a:r>
              <a:rPr lang="en-US" altLang="zh-TW" baseline="0" dirty="0"/>
              <a:t>180 </a:t>
            </a:r>
            <a:r>
              <a:rPr lang="zh-TW" altLang="en-US" baseline="0" dirty="0"/>
              <a:t>度建立起這個方程式。</a:t>
            </a:r>
            <a:br>
              <a:rPr lang="en-US" altLang="zh-TW" baseline="0" dirty="0"/>
            </a:b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接著看到平行，角 </a:t>
            </a:r>
            <a:r>
              <a:rPr lang="en-US" altLang="zh-TW" baseline="0" dirty="0"/>
              <a:t>A</a:t>
            </a:r>
            <a:r>
              <a:rPr lang="zh-TW" altLang="en-US" baseline="0" dirty="0"/>
              <a:t> 和角 </a:t>
            </a:r>
            <a:r>
              <a:rPr lang="en-US" altLang="zh-TW" baseline="0" dirty="0"/>
              <a:t>B</a:t>
            </a:r>
            <a:r>
              <a:rPr lang="zh-TW" altLang="en-US" baseline="0" dirty="0"/>
              <a:t> 形成了同側內角，會互補</a:t>
            </a:r>
            <a:r>
              <a:rPr lang="en-US" altLang="zh-TW" baseline="0" dirty="0"/>
              <a:t>(2)</a:t>
            </a:r>
            <a:r>
              <a:rPr lang="zh-TW" altLang="en-US" baseline="0" dirty="0"/>
              <a:t>，就建立了另一個方程式。</a:t>
            </a:r>
            <a:br>
              <a:rPr lang="en-US" altLang="zh-TW" baseline="0" dirty="0"/>
            </a:br>
            <a:r>
              <a:rPr lang="zh-TW" altLang="en-US" baseline="0" dirty="0"/>
              <a:t>後續就只是簡單的解聯立就得到 </a:t>
            </a:r>
            <a:r>
              <a:rPr lang="en-US" altLang="zh-TW" baseline="0" dirty="0"/>
              <a:t>x </a:t>
            </a:r>
            <a:r>
              <a:rPr lang="zh-TW" altLang="en-US" baseline="0" dirty="0"/>
              <a:t>了。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學生練習是類似題，請同學自行練習囉</a:t>
            </a:r>
            <a:r>
              <a:rPr lang="en-US" altLang="zh-TW" baseline="0" dirty="0"/>
              <a:t>~</a:t>
            </a:r>
          </a:p>
          <a:p>
            <a:pPr marL="228600" indent="-228600">
              <a:buAutoNum type="arabicPeriod"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43B3B4F-D551-FAFF-479D-EADAD7B2A3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17504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2024/3/22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ustomXml" Target="../ink/ink2.xml"/><Relationship Id="rId10" Type="http://schemas.openxmlformats.org/officeDocument/2006/relationships/image" Target="../media/image4.png"/><Relationship Id="rId4" Type="http://schemas.openxmlformats.org/officeDocument/2006/relationships/image" Target="../media/image1.png"/><Relationship Id="rId9" Type="http://schemas.openxmlformats.org/officeDocument/2006/relationships/customXml" Target="../ink/ink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DDAE37-382A-C026-34CA-4866B66E8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手繪多邊形: 圖案 1">
            <a:extLst>
              <a:ext uri="{FF2B5EF4-FFF2-40B4-BE49-F238E27FC236}">
                <a16:creationId xmlns:a16="http://schemas.microsoft.com/office/drawing/2014/main" id="{95CE9EBA-1FDC-7B53-1595-0BB15DE0EBB1}"/>
              </a:ext>
            </a:extLst>
          </p:cNvPr>
          <p:cNvSpPr/>
          <p:nvPr/>
        </p:nvSpPr>
        <p:spPr>
          <a:xfrm>
            <a:off x="1606550" y="2797175"/>
            <a:ext cx="2092325" cy="904875"/>
          </a:xfrm>
          <a:custGeom>
            <a:avLst/>
            <a:gdLst>
              <a:gd name="connsiteX0" fmla="*/ 0 w 2092325"/>
              <a:gd name="connsiteY0" fmla="*/ 0 h 904875"/>
              <a:gd name="connsiteX1" fmla="*/ 1482725 w 2092325"/>
              <a:gd name="connsiteY1" fmla="*/ 0 h 904875"/>
              <a:gd name="connsiteX2" fmla="*/ 2092325 w 2092325"/>
              <a:gd name="connsiteY2" fmla="*/ 904875 h 904875"/>
              <a:gd name="connsiteX3" fmla="*/ 0 w 2092325"/>
              <a:gd name="connsiteY3" fmla="*/ 0 h 9048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92325" h="904875">
                <a:moveTo>
                  <a:pt x="0" y="0"/>
                </a:moveTo>
                <a:lnTo>
                  <a:pt x="1482725" y="0"/>
                </a:lnTo>
                <a:lnTo>
                  <a:pt x="2092325" y="904875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28575">
            <a:noFill/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標題 22">
            <a:extLst>
              <a:ext uri="{FF2B5EF4-FFF2-40B4-BE49-F238E27FC236}">
                <a16:creationId xmlns:a16="http://schemas.microsoft.com/office/drawing/2014/main" id="{3851CD1E-8037-4C3B-D89A-8BB0433A7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等腰梯形、平行線截角性質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CEEB7751-993F-9058-CC83-7E99352B29AD}"/>
              </a:ext>
            </a:extLst>
          </p:cNvPr>
          <p:cNvSpPr txBox="1"/>
          <p:nvPr/>
        </p:nvSpPr>
        <p:spPr>
          <a:xfrm>
            <a:off x="229612" y="846371"/>
            <a:ext cx="11962387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如圖，四邊形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ABCD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是等腰梯形，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AD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//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BC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E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點在 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CD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上。若圖中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zh-TW" altLang="en-US" sz="2000" b="1" i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的度數比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多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24</a:t>
            </a:r>
            <a:r>
              <a:rPr lang="en-US" altLang="zh-TW" sz="2000" b="1" baseline="4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3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的度數比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多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76</a:t>
            </a:r>
            <a:r>
              <a:rPr lang="en-US" altLang="zh-TW" sz="2000" b="1" baseline="40000" dirty="0">
                <a:latin typeface="+mj-lt"/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o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，則 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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1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的度數為何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?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</a:b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24   (B) 26   (C) 30   (D) 32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  <a:sym typeface="Symbol" panose="05050102010706020507" pitchFamily="18" charset="2"/>
              </a:rPr>
              <a:t>       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110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海大附中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)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cxnSp>
        <p:nvCxnSpPr>
          <p:cNvPr id="3" name="直線接點 2">
            <a:extLst>
              <a:ext uri="{FF2B5EF4-FFF2-40B4-BE49-F238E27FC236}">
                <a16:creationId xmlns:a16="http://schemas.microsoft.com/office/drawing/2014/main" id="{3F8736C3-E6C4-8592-8A97-12993B79DE39}"/>
              </a:ext>
            </a:extLst>
          </p:cNvPr>
          <p:cNvCxnSpPr/>
          <p:nvPr/>
        </p:nvCxnSpPr>
        <p:spPr>
          <a:xfrm>
            <a:off x="4200526" y="990600"/>
            <a:ext cx="37253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線接點 3">
            <a:extLst>
              <a:ext uri="{FF2B5EF4-FFF2-40B4-BE49-F238E27FC236}">
                <a16:creationId xmlns:a16="http://schemas.microsoft.com/office/drawing/2014/main" id="{03FCA809-2ECE-43BF-FFC2-548A12A7F852}"/>
              </a:ext>
            </a:extLst>
          </p:cNvPr>
          <p:cNvCxnSpPr/>
          <p:nvPr/>
        </p:nvCxnSpPr>
        <p:spPr>
          <a:xfrm>
            <a:off x="4839760" y="990600"/>
            <a:ext cx="37253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C2A41D06-6A18-02C1-DCFC-0C15EF52CAFF}"/>
              </a:ext>
            </a:extLst>
          </p:cNvPr>
          <p:cNvCxnSpPr/>
          <p:nvPr/>
        </p:nvCxnSpPr>
        <p:spPr>
          <a:xfrm>
            <a:off x="6211360" y="990600"/>
            <a:ext cx="372533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文字方塊 39">
            <a:extLst>
              <a:ext uri="{FF2B5EF4-FFF2-40B4-BE49-F238E27FC236}">
                <a16:creationId xmlns:a16="http://schemas.microsoft.com/office/drawing/2014/main" id="{C73E72E0-965C-F8F9-E4FF-A2B1DAE0DC9D}"/>
              </a:ext>
            </a:extLst>
          </p:cNvPr>
          <p:cNvSpPr txBox="1"/>
          <p:nvPr/>
        </p:nvSpPr>
        <p:spPr>
          <a:xfrm>
            <a:off x="1275075" y="2540499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A</a:t>
            </a:r>
            <a:endParaRPr lang="zh-TW" altLang="en-US" b="1" i="1" dirty="0"/>
          </a:p>
        </p:txBody>
      </p:sp>
      <p:sp>
        <p:nvSpPr>
          <p:cNvPr id="41" name="文字方塊 40">
            <a:extLst>
              <a:ext uri="{FF2B5EF4-FFF2-40B4-BE49-F238E27FC236}">
                <a16:creationId xmlns:a16="http://schemas.microsoft.com/office/drawing/2014/main" id="{DFFD671E-7D62-8CDF-041B-DCBF3B3F3AFF}"/>
              </a:ext>
            </a:extLst>
          </p:cNvPr>
          <p:cNvSpPr txBox="1"/>
          <p:nvPr/>
        </p:nvSpPr>
        <p:spPr>
          <a:xfrm>
            <a:off x="245628" y="4514528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B</a:t>
            </a:r>
            <a:endParaRPr lang="zh-TW" altLang="en-US" b="1" i="1" dirty="0"/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CD1B7282-2562-2721-397F-7F73AE7C95FD}"/>
              </a:ext>
            </a:extLst>
          </p:cNvPr>
          <p:cNvSpPr txBox="1"/>
          <p:nvPr/>
        </p:nvSpPr>
        <p:spPr>
          <a:xfrm>
            <a:off x="4201245" y="4453795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C</a:t>
            </a:r>
            <a:endParaRPr lang="zh-TW" altLang="en-US" b="1" i="1" dirty="0"/>
          </a:p>
        </p:txBody>
      </p:sp>
      <p:sp>
        <p:nvSpPr>
          <p:cNvPr id="43" name="文字方塊 42">
            <a:extLst>
              <a:ext uri="{FF2B5EF4-FFF2-40B4-BE49-F238E27FC236}">
                <a16:creationId xmlns:a16="http://schemas.microsoft.com/office/drawing/2014/main" id="{3500D3E4-F32E-A928-6B56-C861AA26467F}"/>
              </a:ext>
            </a:extLst>
          </p:cNvPr>
          <p:cNvSpPr txBox="1"/>
          <p:nvPr/>
        </p:nvSpPr>
        <p:spPr>
          <a:xfrm>
            <a:off x="3123003" y="2563218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D</a:t>
            </a:r>
            <a:endParaRPr lang="zh-TW" altLang="en-US" b="1" i="1" dirty="0"/>
          </a:p>
        </p:txBody>
      </p:sp>
      <p:sp>
        <p:nvSpPr>
          <p:cNvPr id="44" name="文字方塊 43">
            <a:extLst>
              <a:ext uri="{FF2B5EF4-FFF2-40B4-BE49-F238E27FC236}">
                <a16:creationId xmlns:a16="http://schemas.microsoft.com/office/drawing/2014/main" id="{D0C7C1EE-3E22-B171-0748-2709849538B9}"/>
              </a:ext>
            </a:extLst>
          </p:cNvPr>
          <p:cNvSpPr txBox="1"/>
          <p:nvPr/>
        </p:nvSpPr>
        <p:spPr>
          <a:xfrm>
            <a:off x="3250167" y="3258865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1</a:t>
            </a:r>
            <a:endParaRPr lang="zh-TW" altLang="en-US" b="1" dirty="0"/>
          </a:p>
        </p:txBody>
      </p:sp>
      <p:sp>
        <p:nvSpPr>
          <p:cNvPr id="45" name="文字方塊 44">
            <a:extLst>
              <a:ext uri="{FF2B5EF4-FFF2-40B4-BE49-F238E27FC236}">
                <a16:creationId xmlns:a16="http://schemas.microsoft.com/office/drawing/2014/main" id="{98343EE8-B01F-E722-531C-23212FA58708}"/>
              </a:ext>
            </a:extLst>
          </p:cNvPr>
          <p:cNvSpPr txBox="1"/>
          <p:nvPr/>
        </p:nvSpPr>
        <p:spPr>
          <a:xfrm>
            <a:off x="3721803" y="3479787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i="1" dirty="0"/>
              <a:t>E</a:t>
            </a:r>
            <a:endParaRPr lang="zh-TW" altLang="en-US" b="1" i="1" dirty="0"/>
          </a:p>
        </p:txBody>
      </p:sp>
      <p:grpSp>
        <p:nvGrpSpPr>
          <p:cNvPr id="15" name="群組 14">
            <a:extLst>
              <a:ext uri="{FF2B5EF4-FFF2-40B4-BE49-F238E27FC236}">
                <a16:creationId xmlns:a16="http://schemas.microsoft.com/office/drawing/2014/main" id="{1E9A1610-66F8-2A0C-F6C6-E18FE45F879B}"/>
              </a:ext>
            </a:extLst>
          </p:cNvPr>
          <p:cNvGrpSpPr/>
          <p:nvPr/>
        </p:nvGrpSpPr>
        <p:grpSpPr>
          <a:xfrm>
            <a:off x="446748" y="2801866"/>
            <a:ext cx="3794677" cy="1731248"/>
            <a:chOff x="666750" y="3121025"/>
            <a:chExt cx="3082925" cy="1406525"/>
          </a:xfrm>
        </p:grpSpPr>
        <p:sp>
          <p:nvSpPr>
            <p:cNvPr id="12" name="手繪多邊形: 圖案 11">
              <a:extLst>
                <a:ext uri="{FF2B5EF4-FFF2-40B4-BE49-F238E27FC236}">
                  <a16:creationId xmlns:a16="http://schemas.microsoft.com/office/drawing/2014/main" id="{48A9B945-8729-7431-E6DF-C1D979E6882F}"/>
                </a:ext>
              </a:extLst>
            </p:cNvPr>
            <p:cNvSpPr/>
            <p:nvPr/>
          </p:nvSpPr>
          <p:spPr>
            <a:xfrm>
              <a:off x="666750" y="3121025"/>
              <a:ext cx="3082925" cy="1406525"/>
            </a:xfrm>
            <a:custGeom>
              <a:avLst/>
              <a:gdLst>
                <a:gd name="connsiteX0" fmla="*/ 939800 w 3082925"/>
                <a:gd name="connsiteY0" fmla="*/ 0 h 1406525"/>
                <a:gd name="connsiteX1" fmla="*/ 2149475 w 3082925"/>
                <a:gd name="connsiteY1" fmla="*/ 0 h 1406525"/>
                <a:gd name="connsiteX2" fmla="*/ 3082925 w 3082925"/>
                <a:gd name="connsiteY2" fmla="*/ 1403350 h 1406525"/>
                <a:gd name="connsiteX3" fmla="*/ 0 w 3082925"/>
                <a:gd name="connsiteY3" fmla="*/ 1406525 h 1406525"/>
                <a:gd name="connsiteX4" fmla="*/ 939800 w 3082925"/>
                <a:gd name="connsiteY4" fmla="*/ 0 h 1406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82925" h="1406525">
                  <a:moveTo>
                    <a:pt x="939800" y="0"/>
                  </a:moveTo>
                  <a:lnTo>
                    <a:pt x="2149475" y="0"/>
                  </a:lnTo>
                  <a:lnTo>
                    <a:pt x="3082925" y="1403350"/>
                  </a:lnTo>
                  <a:lnTo>
                    <a:pt x="0" y="1406525"/>
                  </a:lnTo>
                  <a:lnTo>
                    <a:pt x="939800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3" name="手繪多邊形: 圖案 12">
              <a:extLst>
                <a:ext uri="{FF2B5EF4-FFF2-40B4-BE49-F238E27FC236}">
                  <a16:creationId xmlns:a16="http://schemas.microsoft.com/office/drawing/2014/main" id="{F0079382-BD25-262B-412A-241281B7AE0D}"/>
                </a:ext>
              </a:extLst>
            </p:cNvPr>
            <p:cNvSpPr/>
            <p:nvPr/>
          </p:nvSpPr>
          <p:spPr>
            <a:xfrm>
              <a:off x="1600200" y="3121025"/>
              <a:ext cx="1695450" cy="730250"/>
            </a:xfrm>
            <a:custGeom>
              <a:avLst/>
              <a:gdLst>
                <a:gd name="connsiteX0" fmla="*/ 0 w 1695450"/>
                <a:gd name="connsiteY0" fmla="*/ 0 h 730250"/>
                <a:gd name="connsiteX1" fmla="*/ 1695450 w 1695450"/>
                <a:gd name="connsiteY1" fmla="*/ 730250 h 730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695450" h="730250">
                  <a:moveTo>
                    <a:pt x="0" y="0"/>
                  </a:moveTo>
                  <a:lnTo>
                    <a:pt x="1695450" y="730250"/>
                  </a:lnTo>
                </a:path>
              </a:pathLst>
            </a:custGeom>
            <a:noFill/>
            <a:ln w="28575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4" name="文字方塊 13">
            <a:extLst>
              <a:ext uri="{FF2B5EF4-FFF2-40B4-BE49-F238E27FC236}">
                <a16:creationId xmlns:a16="http://schemas.microsoft.com/office/drawing/2014/main" id="{2C6AA5E5-5773-B058-FF38-E4962F9D45D9}"/>
              </a:ext>
            </a:extLst>
          </p:cNvPr>
          <p:cNvSpPr txBox="1"/>
          <p:nvPr/>
        </p:nvSpPr>
        <p:spPr>
          <a:xfrm>
            <a:off x="2004581" y="2725165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2</a:t>
            </a:r>
            <a:endParaRPr lang="zh-TW" altLang="en-US" b="1" dirty="0"/>
          </a:p>
        </p:txBody>
      </p: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4D732A4E-17E8-A91D-A4CD-A93136EA1641}"/>
              </a:ext>
            </a:extLst>
          </p:cNvPr>
          <p:cNvSpPr txBox="1"/>
          <p:nvPr/>
        </p:nvSpPr>
        <p:spPr>
          <a:xfrm>
            <a:off x="1511295" y="2828393"/>
            <a:ext cx="48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b="1" dirty="0"/>
              <a:t>3</a:t>
            </a:r>
            <a:endParaRPr lang="zh-TW" altLang="en-US" b="1" dirty="0"/>
          </a:p>
        </p:txBody>
      </p:sp>
      <p:grpSp>
        <p:nvGrpSpPr>
          <p:cNvPr id="25" name="群組 24">
            <a:extLst>
              <a:ext uri="{FF2B5EF4-FFF2-40B4-BE49-F238E27FC236}">
                <a16:creationId xmlns:a16="http://schemas.microsoft.com/office/drawing/2014/main" id="{943BED93-F276-6192-2B67-904AFD78C3D9}"/>
              </a:ext>
            </a:extLst>
          </p:cNvPr>
          <p:cNvGrpSpPr/>
          <p:nvPr/>
        </p:nvGrpSpPr>
        <p:grpSpPr>
          <a:xfrm>
            <a:off x="223691" y="5076058"/>
            <a:ext cx="11994686" cy="1702761"/>
            <a:chOff x="223691" y="5076058"/>
            <a:chExt cx="11994686" cy="1702761"/>
          </a:xfrm>
        </p:grpSpPr>
        <p:sp>
          <p:nvSpPr>
            <p:cNvPr id="28" name="文字方塊 27">
              <a:extLst>
                <a:ext uri="{FF2B5EF4-FFF2-40B4-BE49-F238E27FC236}">
                  <a16:creationId xmlns:a16="http://schemas.microsoft.com/office/drawing/2014/main" id="{DD0456EB-916B-B09D-EE0B-4400A60A7710}"/>
                </a:ext>
              </a:extLst>
            </p:cNvPr>
            <p:cNvSpPr txBox="1"/>
            <p:nvPr/>
          </p:nvSpPr>
          <p:spPr>
            <a:xfrm>
              <a:off x="9681654" y="6415407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(B)</a:t>
              </a:r>
              <a:endParaRPr lang="zh-TW" altLang="en-US" sz="1600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sp>
          <p:nvSpPr>
            <p:cNvPr id="52" name="文字方塊 51">
              <a:extLst>
                <a:ext uri="{FF2B5EF4-FFF2-40B4-BE49-F238E27FC236}">
                  <a16:creationId xmlns:a16="http://schemas.microsoft.com/office/drawing/2014/main" id="{AA1D6992-C3F4-8400-1B34-6E1E0CD1D94F}"/>
                </a:ext>
              </a:extLst>
            </p:cNvPr>
            <p:cNvSpPr txBox="1"/>
            <p:nvPr/>
          </p:nvSpPr>
          <p:spPr>
            <a:xfrm>
              <a:off x="223691" y="5666811"/>
              <a:ext cx="8920309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如圖，等腰梯形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ABCD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中，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AD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//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BC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E</a:t>
              </a:r>
              <a:r>
                <a:rPr lang="zh-TW" altLang="en-US" dirty="0">
                  <a:ea typeface="微軟正黑體" panose="020B0604030504040204" pitchFamily="34" charset="-120"/>
                </a:rPr>
                <a:t> 點在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BC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上，若圖中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dirty="0">
                  <a:ea typeface="微軟正黑體" panose="020B0604030504040204" pitchFamily="34" charset="-120"/>
                </a:rPr>
                <a:t>1 </a:t>
              </a:r>
              <a:r>
                <a:rPr lang="zh-TW" altLang="en-US" dirty="0">
                  <a:ea typeface="微軟正黑體" panose="020B0604030504040204" pitchFamily="34" charset="-120"/>
                </a:rPr>
                <a:t>的度數比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</a:t>
              </a:r>
              <a:r>
                <a:rPr lang="zh-TW" altLang="en-US" b="1" i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多 </a:t>
              </a:r>
              <a:r>
                <a:rPr lang="en-US" altLang="zh-TW" b="1" dirty="0">
                  <a:ea typeface="微軟正黑體" panose="020B0604030504040204" pitchFamily="34" charset="-120"/>
                </a:rPr>
                <a:t>62</a:t>
              </a:r>
              <a:r>
                <a:rPr lang="en-US" altLang="zh-TW" b="1" baseline="40000" dirty="0">
                  <a:latin typeface="+mj-lt"/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en-US" altLang="zh-TW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dirty="0">
                  <a:ea typeface="微軟正黑體" panose="020B0604030504040204" pitchFamily="34" charset="-120"/>
                </a:rPr>
                <a:t>3 </a:t>
              </a:r>
              <a:r>
                <a:rPr lang="zh-TW" altLang="en-US" dirty="0">
                  <a:ea typeface="微軟正黑體" panose="020B0604030504040204" pitchFamily="34" charset="-120"/>
                </a:rPr>
                <a:t>的度數比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dirty="0">
                  <a:ea typeface="微軟正黑體" panose="020B0604030504040204" pitchFamily="34" charset="-120"/>
                </a:rPr>
                <a:t>2 </a:t>
              </a:r>
              <a:r>
                <a:rPr lang="zh-TW" altLang="en-US" dirty="0">
                  <a:ea typeface="微軟正黑體" panose="020B0604030504040204" pitchFamily="34" charset="-120"/>
                </a:rPr>
                <a:t>少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24</a:t>
              </a:r>
              <a:r>
                <a:rPr lang="en-US" altLang="zh-TW" b="1" baseline="40000" dirty="0">
                  <a:latin typeface="+mj-lt"/>
                  <a:ea typeface="微軟正黑體" panose="020B0604030504040204" pitchFamily="34" charset="-120"/>
                </a:rPr>
                <a:t>o</a:t>
              </a:r>
              <a:r>
                <a:rPr lang="zh-TW" altLang="en-US" dirty="0">
                  <a:ea typeface="微軟正黑體" panose="020B0604030504040204" pitchFamily="34" charset="-120"/>
                </a:rPr>
                <a:t>，則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b="1" dirty="0">
                  <a:ea typeface="微軟正黑體" panose="020B0604030504040204" pitchFamily="34" charset="-120"/>
                  <a:sym typeface="Symbol" panose="05050102010706020507" pitchFamily="18" charset="2"/>
                </a:rPr>
                <a:t></a:t>
              </a:r>
              <a:r>
                <a:rPr lang="en-US" altLang="zh-TW" b="1" dirty="0">
                  <a:ea typeface="微軟正黑體" panose="020B0604030504040204" pitchFamily="34" charset="-120"/>
                </a:rPr>
                <a:t>2 </a:t>
              </a:r>
              <a:r>
                <a:rPr lang="zh-TW" altLang="en-US" dirty="0">
                  <a:ea typeface="微軟正黑體" panose="020B0604030504040204" pitchFamily="34" charset="-120"/>
                </a:rPr>
                <a:t>的度數為何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en-US" altLang="zh-TW" b="1" dirty="0">
                  <a:ea typeface="微軟正黑體" panose="020B0604030504040204" pitchFamily="34" charset="-120"/>
                </a:rPr>
                <a:t>(A) 64   (B)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66   (C) 72   (D) 74</a:t>
              </a:r>
            </a:p>
          </p:txBody>
        </p:sp>
        <p:cxnSp>
          <p:nvCxnSpPr>
            <p:cNvPr id="54" name="直線接點 53">
              <a:extLst>
                <a:ext uri="{FF2B5EF4-FFF2-40B4-BE49-F238E27FC236}">
                  <a16:creationId xmlns:a16="http://schemas.microsoft.com/office/drawing/2014/main" id="{C85B2D53-5B5A-9AC0-2275-87E619C4DFE5}"/>
                </a:ext>
              </a:extLst>
            </p:cNvPr>
            <p:cNvCxnSpPr>
              <a:cxnSpLocks/>
            </p:cNvCxnSpPr>
            <p:nvPr/>
          </p:nvCxnSpPr>
          <p:spPr>
            <a:xfrm>
              <a:off x="318177" y="5640758"/>
              <a:ext cx="8894649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文字方塊 54">
              <a:extLst>
                <a:ext uri="{FF2B5EF4-FFF2-40B4-BE49-F238E27FC236}">
                  <a16:creationId xmlns:a16="http://schemas.microsoft.com/office/drawing/2014/main" id="{AFD9F53A-8D21-1D2F-8D1E-F745BAED4930}"/>
                </a:ext>
              </a:extLst>
            </p:cNvPr>
            <p:cNvSpPr txBox="1"/>
            <p:nvPr/>
          </p:nvSpPr>
          <p:spPr>
            <a:xfrm>
              <a:off x="649361" y="5249912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56" name="矩形 55">
              <a:extLst>
                <a:ext uri="{FF2B5EF4-FFF2-40B4-BE49-F238E27FC236}">
                  <a16:creationId xmlns:a16="http://schemas.microsoft.com/office/drawing/2014/main" id="{980E1D83-634D-D3F7-AC8D-A5CC10E617AA}"/>
                </a:ext>
              </a:extLst>
            </p:cNvPr>
            <p:cNvSpPr/>
            <p:nvPr/>
          </p:nvSpPr>
          <p:spPr>
            <a:xfrm>
              <a:off x="337228" y="5287203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8" name="直線接點 47">
              <a:extLst>
                <a:ext uri="{FF2B5EF4-FFF2-40B4-BE49-F238E27FC236}">
                  <a16:creationId xmlns:a16="http://schemas.microsoft.com/office/drawing/2014/main" id="{68834B9C-B3D8-A6AC-B94F-58DA83B014CC}"/>
                </a:ext>
              </a:extLst>
            </p:cNvPr>
            <p:cNvCxnSpPr/>
            <p:nvPr/>
          </p:nvCxnSpPr>
          <p:spPr>
            <a:xfrm>
              <a:off x="3127375" y="5748655"/>
              <a:ext cx="320040" cy="0"/>
            </a:xfrm>
            <a:prstGeom prst="line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直線接點 48">
              <a:extLst>
                <a:ext uri="{FF2B5EF4-FFF2-40B4-BE49-F238E27FC236}">
                  <a16:creationId xmlns:a16="http://schemas.microsoft.com/office/drawing/2014/main" id="{9C4233AC-1A46-39F6-E3DC-D6B90B26609F}"/>
                </a:ext>
              </a:extLst>
            </p:cNvPr>
            <p:cNvCxnSpPr/>
            <p:nvPr/>
          </p:nvCxnSpPr>
          <p:spPr>
            <a:xfrm>
              <a:off x="3691890" y="5748655"/>
              <a:ext cx="320040" cy="0"/>
            </a:xfrm>
            <a:prstGeom prst="line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直線接點 49">
              <a:extLst>
                <a:ext uri="{FF2B5EF4-FFF2-40B4-BE49-F238E27FC236}">
                  <a16:creationId xmlns:a16="http://schemas.microsoft.com/office/drawing/2014/main" id="{CE7D25A2-2479-B9C2-BE7E-7EC58120BD13}"/>
                </a:ext>
              </a:extLst>
            </p:cNvPr>
            <p:cNvCxnSpPr/>
            <p:nvPr/>
          </p:nvCxnSpPr>
          <p:spPr>
            <a:xfrm>
              <a:off x="4950460" y="5748655"/>
              <a:ext cx="320040" cy="0"/>
            </a:xfrm>
            <a:prstGeom prst="line">
              <a:avLst/>
            </a:prstGeom>
            <a:ln w="15875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群組 23">
              <a:extLst>
                <a:ext uri="{FF2B5EF4-FFF2-40B4-BE49-F238E27FC236}">
                  <a16:creationId xmlns:a16="http://schemas.microsoft.com/office/drawing/2014/main" id="{2A890370-EF2A-2F90-CFC9-F2BF1E23E46C}"/>
                </a:ext>
              </a:extLst>
            </p:cNvPr>
            <p:cNvGrpSpPr/>
            <p:nvPr/>
          </p:nvGrpSpPr>
          <p:grpSpPr>
            <a:xfrm>
              <a:off x="9194081" y="5076058"/>
              <a:ext cx="2019300" cy="1702761"/>
              <a:chOff x="9194081" y="5076058"/>
              <a:chExt cx="2019300" cy="1702761"/>
            </a:xfrm>
          </p:grpSpPr>
          <p:sp>
            <p:nvSpPr>
              <p:cNvPr id="65" name="文字方塊 64">
                <a:extLst>
                  <a:ext uri="{FF2B5EF4-FFF2-40B4-BE49-F238E27FC236}">
                    <a16:creationId xmlns:a16="http://schemas.microsoft.com/office/drawing/2014/main" id="{458F5F73-03D4-E675-76FD-19693FD0F61A}"/>
                  </a:ext>
                </a:extLst>
              </p:cNvPr>
              <p:cNvSpPr txBox="1"/>
              <p:nvPr/>
            </p:nvSpPr>
            <p:spPr>
              <a:xfrm>
                <a:off x="9602109" y="5076058"/>
                <a:ext cx="4826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A</a:t>
                </a:r>
                <a:endParaRPr lang="zh-TW" altLang="en-US" sz="1600" b="1" i="1" dirty="0"/>
              </a:p>
            </p:txBody>
          </p:sp>
          <p:sp>
            <p:nvSpPr>
              <p:cNvPr id="66" name="文字方塊 65">
                <a:extLst>
                  <a:ext uri="{FF2B5EF4-FFF2-40B4-BE49-F238E27FC236}">
                    <a16:creationId xmlns:a16="http://schemas.microsoft.com/office/drawing/2014/main" id="{E906DE12-DC24-FC83-C206-5F1559B07C29}"/>
                  </a:ext>
                </a:extLst>
              </p:cNvPr>
              <p:cNvSpPr txBox="1"/>
              <p:nvPr/>
            </p:nvSpPr>
            <p:spPr>
              <a:xfrm>
                <a:off x="9194081" y="6358241"/>
                <a:ext cx="4826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B</a:t>
                </a:r>
                <a:endParaRPr lang="zh-TW" altLang="en-US" sz="1600" b="1" i="1" dirty="0"/>
              </a:p>
            </p:txBody>
          </p:sp>
          <p:sp>
            <p:nvSpPr>
              <p:cNvPr id="67" name="文字方塊 66">
                <a:extLst>
                  <a:ext uri="{FF2B5EF4-FFF2-40B4-BE49-F238E27FC236}">
                    <a16:creationId xmlns:a16="http://schemas.microsoft.com/office/drawing/2014/main" id="{8B42F1A6-14F5-DB76-3A57-262526FA2D10}"/>
                  </a:ext>
                </a:extLst>
              </p:cNvPr>
              <p:cNvSpPr txBox="1"/>
              <p:nvPr/>
            </p:nvSpPr>
            <p:spPr>
              <a:xfrm>
                <a:off x="10730781" y="6351942"/>
                <a:ext cx="4826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C</a:t>
                </a:r>
                <a:endParaRPr lang="zh-TW" altLang="en-US" sz="1600" b="1" i="1" dirty="0"/>
              </a:p>
            </p:txBody>
          </p:sp>
          <p:sp>
            <p:nvSpPr>
              <p:cNvPr id="68" name="文字方塊 67">
                <a:extLst>
                  <a:ext uri="{FF2B5EF4-FFF2-40B4-BE49-F238E27FC236}">
                    <a16:creationId xmlns:a16="http://schemas.microsoft.com/office/drawing/2014/main" id="{15A15F28-B1B0-ACA2-2906-2CDF8553FECF}"/>
                  </a:ext>
                </a:extLst>
              </p:cNvPr>
              <p:cNvSpPr txBox="1"/>
              <p:nvPr/>
            </p:nvSpPr>
            <p:spPr>
              <a:xfrm>
                <a:off x="10329917" y="5101868"/>
                <a:ext cx="4826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D</a:t>
                </a:r>
                <a:endParaRPr lang="zh-TW" altLang="en-US" sz="1600" b="1" i="1" dirty="0"/>
              </a:p>
            </p:txBody>
          </p:sp>
          <p:sp>
            <p:nvSpPr>
              <p:cNvPr id="69" name="文字方塊 68">
                <a:extLst>
                  <a:ext uri="{FF2B5EF4-FFF2-40B4-BE49-F238E27FC236}">
                    <a16:creationId xmlns:a16="http://schemas.microsoft.com/office/drawing/2014/main" id="{6A44CB1E-18FE-A8CB-0529-7FD1915B2AE9}"/>
                  </a:ext>
                </a:extLst>
              </p:cNvPr>
              <p:cNvSpPr txBox="1"/>
              <p:nvPr/>
            </p:nvSpPr>
            <p:spPr>
              <a:xfrm>
                <a:off x="10209674" y="6440265"/>
                <a:ext cx="4826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i="1" dirty="0"/>
                  <a:t>E</a:t>
                </a:r>
                <a:endParaRPr lang="zh-TW" altLang="en-US" sz="1600" b="1" i="1" dirty="0"/>
              </a:p>
            </p:txBody>
          </p:sp>
          <p:sp>
            <p:nvSpPr>
              <p:cNvPr id="18" name="手繪多邊形: 圖案 17">
                <a:extLst>
                  <a:ext uri="{FF2B5EF4-FFF2-40B4-BE49-F238E27FC236}">
                    <a16:creationId xmlns:a16="http://schemas.microsoft.com/office/drawing/2014/main" id="{A40B4511-D7EE-4CEA-A0A1-75CAE649E4F9}"/>
                  </a:ext>
                </a:extLst>
              </p:cNvPr>
              <p:cNvSpPr/>
              <p:nvPr/>
            </p:nvSpPr>
            <p:spPr>
              <a:xfrm>
                <a:off x="9483006" y="5312838"/>
                <a:ext cx="1247775" cy="1181100"/>
              </a:xfrm>
              <a:custGeom>
                <a:avLst/>
                <a:gdLst>
                  <a:gd name="connsiteX0" fmla="*/ 384175 w 1247775"/>
                  <a:gd name="connsiteY0" fmla="*/ 0 h 1181100"/>
                  <a:gd name="connsiteX1" fmla="*/ 854075 w 1247775"/>
                  <a:gd name="connsiteY1" fmla="*/ 0 h 1181100"/>
                  <a:gd name="connsiteX2" fmla="*/ 1247775 w 1247775"/>
                  <a:gd name="connsiteY2" fmla="*/ 1181100 h 1181100"/>
                  <a:gd name="connsiteX3" fmla="*/ 0 w 1247775"/>
                  <a:gd name="connsiteY3" fmla="*/ 1177925 h 1181100"/>
                  <a:gd name="connsiteX4" fmla="*/ 384175 w 1247775"/>
                  <a:gd name="connsiteY4" fmla="*/ 0 h 11811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47775" h="1181100">
                    <a:moveTo>
                      <a:pt x="384175" y="0"/>
                    </a:moveTo>
                    <a:lnTo>
                      <a:pt x="854075" y="0"/>
                    </a:lnTo>
                    <a:lnTo>
                      <a:pt x="1247775" y="1181100"/>
                    </a:lnTo>
                    <a:lnTo>
                      <a:pt x="0" y="1177925"/>
                    </a:lnTo>
                    <a:lnTo>
                      <a:pt x="384175" y="0"/>
                    </a:lnTo>
                    <a:close/>
                  </a:path>
                </a:pathLst>
              </a:custGeom>
              <a:noFill/>
              <a:ln w="28575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9" name="手繪多邊形: 圖案 18">
                <a:extLst>
                  <a:ext uri="{FF2B5EF4-FFF2-40B4-BE49-F238E27FC236}">
                    <a16:creationId xmlns:a16="http://schemas.microsoft.com/office/drawing/2014/main" id="{37387CC8-3139-E8CA-09D0-036BB9780E9F}"/>
                  </a:ext>
                </a:extLst>
              </p:cNvPr>
              <p:cNvSpPr/>
              <p:nvPr/>
            </p:nvSpPr>
            <p:spPr>
              <a:xfrm>
                <a:off x="9870356" y="5316013"/>
                <a:ext cx="527050" cy="1177925"/>
              </a:xfrm>
              <a:custGeom>
                <a:avLst/>
                <a:gdLst>
                  <a:gd name="connsiteX0" fmla="*/ 0 w 527050"/>
                  <a:gd name="connsiteY0" fmla="*/ 0 h 1177925"/>
                  <a:gd name="connsiteX1" fmla="*/ 527050 w 527050"/>
                  <a:gd name="connsiteY1" fmla="*/ 1177925 h 11779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527050" h="1177925">
                    <a:moveTo>
                      <a:pt x="0" y="0"/>
                    </a:moveTo>
                    <a:lnTo>
                      <a:pt x="527050" y="1177925"/>
                    </a:lnTo>
                  </a:path>
                </a:pathLst>
              </a:custGeom>
              <a:noFill/>
              <a:ln w="28575">
                <a:solidFill>
                  <a:schemeClr val="tx1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0" name="文字方塊 19">
                <a:extLst>
                  <a:ext uri="{FF2B5EF4-FFF2-40B4-BE49-F238E27FC236}">
                    <a16:creationId xmlns:a16="http://schemas.microsoft.com/office/drawing/2014/main" id="{73A34C49-BCE5-F460-512A-C3E4FAB44120}"/>
                  </a:ext>
                </a:extLst>
              </p:cNvPr>
              <p:cNvSpPr txBox="1"/>
              <p:nvPr/>
            </p:nvSpPr>
            <p:spPr>
              <a:xfrm>
                <a:off x="10303540" y="6188964"/>
                <a:ext cx="4826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dirty="0"/>
                  <a:t>1</a:t>
                </a:r>
                <a:endParaRPr lang="zh-TW" altLang="en-US" sz="1600" b="1" dirty="0"/>
              </a:p>
            </p:txBody>
          </p:sp>
          <p:sp>
            <p:nvSpPr>
              <p:cNvPr id="21" name="文字方塊 20">
                <a:extLst>
                  <a:ext uri="{FF2B5EF4-FFF2-40B4-BE49-F238E27FC236}">
                    <a16:creationId xmlns:a16="http://schemas.microsoft.com/office/drawing/2014/main" id="{35BC9DE3-903C-7172-F9D8-CDFDA7C05BD6}"/>
                  </a:ext>
                </a:extLst>
              </p:cNvPr>
              <p:cNvSpPr txBox="1"/>
              <p:nvPr/>
            </p:nvSpPr>
            <p:spPr>
              <a:xfrm>
                <a:off x="9914806" y="5245335"/>
                <a:ext cx="4826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dirty="0"/>
                  <a:t>2</a:t>
                </a:r>
                <a:endParaRPr lang="zh-TW" altLang="en-US" sz="1600" b="1" dirty="0"/>
              </a:p>
            </p:txBody>
          </p:sp>
          <p:sp>
            <p:nvSpPr>
              <p:cNvPr id="22" name="文字方塊 21">
                <a:extLst>
                  <a:ext uri="{FF2B5EF4-FFF2-40B4-BE49-F238E27FC236}">
                    <a16:creationId xmlns:a16="http://schemas.microsoft.com/office/drawing/2014/main" id="{42F816D9-8BAC-19EB-9AAB-11D316EF5BD7}"/>
                  </a:ext>
                </a:extLst>
              </p:cNvPr>
              <p:cNvSpPr txBox="1"/>
              <p:nvPr/>
            </p:nvSpPr>
            <p:spPr>
              <a:xfrm>
                <a:off x="9750480" y="5441603"/>
                <a:ext cx="482600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sz="1600" b="1" dirty="0"/>
                  <a:t>3</a:t>
                </a:r>
                <a:endParaRPr lang="zh-TW" altLang="en-US" sz="1600" b="1" dirty="0"/>
              </a:p>
            </p:txBody>
          </p:sp>
        </p:grpSp>
      </p:grpSp>
      <p:sp>
        <p:nvSpPr>
          <p:cNvPr id="11" name="矩形: 圓角 10">
            <a:extLst>
              <a:ext uri="{FF2B5EF4-FFF2-40B4-BE49-F238E27FC236}">
                <a16:creationId xmlns:a16="http://schemas.microsoft.com/office/drawing/2014/main" id="{AFAE7BD6-EB36-7BBB-738F-F46467286667}"/>
              </a:ext>
            </a:extLst>
          </p:cNvPr>
          <p:cNvSpPr/>
          <p:nvPr/>
        </p:nvSpPr>
        <p:spPr>
          <a:xfrm>
            <a:off x="3605603" y="2183622"/>
            <a:ext cx="2218222" cy="536084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等腰梯形底角相等</a:t>
            </a:r>
            <a:endParaRPr lang="en-US" altLang="zh-TW" baseline="50000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p:sp>
        <p:nvSpPr>
          <p:cNvPr id="27" name="矩形: 圓角 26">
            <a:extLst>
              <a:ext uri="{FF2B5EF4-FFF2-40B4-BE49-F238E27FC236}">
                <a16:creationId xmlns:a16="http://schemas.microsoft.com/office/drawing/2014/main" id="{B73B7E35-7E2C-DD36-4147-1FB417ACB3C7}"/>
              </a:ext>
            </a:extLst>
          </p:cNvPr>
          <p:cNvSpPr/>
          <p:nvPr/>
        </p:nvSpPr>
        <p:spPr>
          <a:xfrm>
            <a:off x="4623585" y="3770118"/>
            <a:ext cx="2056347" cy="865062"/>
          </a:xfrm>
          <a:prstGeom prst="roundRect">
            <a:avLst>
              <a:gd name="adj" fmla="val 11214"/>
            </a:avLst>
          </a:prstGeom>
          <a:solidFill>
            <a:srgbClr val="FFFFCC"/>
          </a:solidFill>
          <a:ln w="12700">
            <a:solidFill>
              <a:srgbClr val="FF6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0000" tIns="72000" rIns="0" bIns="180000" rtlCol="0" anchor="t" anchorCtr="0"/>
          <a:lstStyle/>
          <a:p>
            <a:pPr>
              <a:lnSpc>
                <a:spcPct val="130000"/>
              </a:lnSpc>
            </a:pP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平行線截角性質</a:t>
            </a:r>
            <a:b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</a:b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 (</a:t>
            </a:r>
            <a:r>
              <a:rPr lang="zh-TW" altLang="en-US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同側內角互補</a:t>
            </a:r>
            <a:r>
              <a:rPr lang="en-US" altLang="zh-TW" dirty="0">
                <a:solidFill>
                  <a:schemeClr val="tx1"/>
                </a:solidFill>
                <a:ea typeface="微軟正黑體" panose="020B0604030504040204" pitchFamily="34" charset="-120"/>
                <a:sym typeface="Symbol" panose="05050102010706020507" pitchFamily="18" charset="2"/>
              </a:rPr>
              <a:t>)</a:t>
            </a:r>
          </a:p>
          <a:p>
            <a:pPr>
              <a:lnSpc>
                <a:spcPct val="130000"/>
              </a:lnSpc>
            </a:pPr>
            <a:endParaRPr lang="en-US" altLang="zh-TW" dirty="0">
              <a:solidFill>
                <a:schemeClr val="tx1"/>
              </a:solidFill>
              <a:ea typeface="微軟正黑體" panose="020B0604030504040204" pitchFamily="34" charset="-120"/>
              <a:sym typeface="Symbol" panose="05050102010706020507" pitchFamily="18" charset="2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4" name="筆跡 33">
                <a:extLst>
                  <a:ext uri="{FF2B5EF4-FFF2-40B4-BE49-F238E27FC236}">
                    <a16:creationId xmlns:a16="http://schemas.microsoft.com/office/drawing/2014/main" id="{14779A58-CE6C-B49C-CD2E-B1099EF67E3D}"/>
                  </a:ext>
                </a:extLst>
              </p14:cNvPr>
              <p14:cNvContentPartPr/>
              <p14:nvPr/>
            </p14:nvContentPartPr>
            <p14:xfrm>
              <a:off x="431640" y="1263240"/>
              <a:ext cx="9891720" cy="3226320"/>
            </p14:xfrm>
          </p:contentPart>
        </mc:Choice>
        <mc:Fallback>
          <p:pic>
            <p:nvPicPr>
              <p:cNvPr id="34" name="筆跡 33">
                <a:extLst>
                  <a:ext uri="{FF2B5EF4-FFF2-40B4-BE49-F238E27FC236}">
                    <a16:creationId xmlns:a16="http://schemas.microsoft.com/office/drawing/2014/main" id="{14779A58-CE6C-B49C-CD2E-B1099EF67E3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22280" y="1253880"/>
                <a:ext cx="9910440" cy="3245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35" name="筆跡 34">
                <a:extLst>
                  <a:ext uri="{FF2B5EF4-FFF2-40B4-BE49-F238E27FC236}">
                    <a16:creationId xmlns:a16="http://schemas.microsoft.com/office/drawing/2014/main" id="{565A9C0E-5783-7807-69D5-8E2C82125139}"/>
                  </a:ext>
                </a:extLst>
              </p14:cNvPr>
              <p14:cNvContentPartPr/>
              <p14:nvPr/>
            </p14:nvContentPartPr>
            <p14:xfrm>
              <a:off x="535680" y="1287720"/>
              <a:ext cx="7843320" cy="3296520"/>
            </p14:xfrm>
          </p:contentPart>
        </mc:Choice>
        <mc:Fallback>
          <p:pic>
            <p:nvPicPr>
              <p:cNvPr id="35" name="筆跡 34">
                <a:extLst>
                  <a:ext uri="{FF2B5EF4-FFF2-40B4-BE49-F238E27FC236}">
                    <a16:creationId xmlns:a16="http://schemas.microsoft.com/office/drawing/2014/main" id="{565A9C0E-5783-7807-69D5-8E2C82125139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26320" y="1278360"/>
                <a:ext cx="7862040" cy="3315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36" name="筆跡 35">
                <a:extLst>
                  <a:ext uri="{FF2B5EF4-FFF2-40B4-BE49-F238E27FC236}">
                    <a16:creationId xmlns:a16="http://schemas.microsoft.com/office/drawing/2014/main" id="{3B03E8DC-C4E4-32F8-7396-454A1F6247BE}"/>
                  </a:ext>
                </a:extLst>
              </p14:cNvPr>
              <p14:cNvContentPartPr/>
              <p14:nvPr/>
            </p14:nvContentPartPr>
            <p14:xfrm>
              <a:off x="2879280" y="1869120"/>
              <a:ext cx="5344200" cy="3100680"/>
            </p14:xfrm>
          </p:contentPart>
        </mc:Choice>
        <mc:Fallback>
          <p:pic>
            <p:nvPicPr>
              <p:cNvPr id="36" name="筆跡 35">
                <a:extLst>
                  <a:ext uri="{FF2B5EF4-FFF2-40B4-BE49-F238E27FC236}">
                    <a16:creationId xmlns:a16="http://schemas.microsoft.com/office/drawing/2014/main" id="{3B03E8DC-C4E4-32F8-7396-454A1F6247BE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869920" y="1859760"/>
                <a:ext cx="5362920" cy="3119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37" name="筆跡 36">
                <a:extLst>
                  <a:ext uri="{FF2B5EF4-FFF2-40B4-BE49-F238E27FC236}">
                    <a16:creationId xmlns:a16="http://schemas.microsoft.com/office/drawing/2014/main" id="{0BE3916C-B933-9E2C-25DA-205688CE9A6D}"/>
                  </a:ext>
                </a:extLst>
              </p14:cNvPr>
              <p14:cNvContentPartPr/>
              <p14:nvPr/>
            </p14:nvContentPartPr>
            <p14:xfrm>
              <a:off x="1254600" y="837720"/>
              <a:ext cx="7372800" cy="3612240"/>
            </p14:xfrm>
          </p:contentPart>
        </mc:Choice>
        <mc:Fallback>
          <p:pic>
            <p:nvPicPr>
              <p:cNvPr id="37" name="筆跡 36">
                <a:extLst>
                  <a:ext uri="{FF2B5EF4-FFF2-40B4-BE49-F238E27FC236}">
                    <a16:creationId xmlns:a16="http://schemas.microsoft.com/office/drawing/2014/main" id="{0BE3916C-B933-9E2C-25DA-205688CE9A6D}"/>
                  </a:ext>
                </a:extLst>
              </p:cNvPr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245240" y="828360"/>
                <a:ext cx="7391520" cy="3630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804726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27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23538</TotalTime>
  <Words>698</Words>
  <Application>Microsoft Office PowerPoint</Application>
  <PresentationFormat>寬螢幕</PresentationFormat>
  <Paragraphs>61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等腰梯形、平行線截角性質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1118</cp:revision>
  <dcterms:created xsi:type="dcterms:W3CDTF">2015-07-26T15:18:38Z</dcterms:created>
  <dcterms:modified xsi:type="dcterms:W3CDTF">2024-03-22T01:00:57Z</dcterms:modified>
</cp:coreProperties>
</file>