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3399FF"/>
    <a:srgbClr val="FFCCFF"/>
    <a:srgbClr val="FF00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E07557-EA60-445F-AF33-C8C8A49A42ED}" v="18" dt="2024-01-02T00:04:07.4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23077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405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1ACC6286-A0B0-43F2-866A-AE5540C70A25}"/>
    <pc:docChg chg="custSel modSld">
      <pc:chgData name="代數白痴 顧" userId="316db6a4f7ef8138" providerId="LiveId" clId="{1ACC6286-A0B0-43F2-866A-AE5540C70A25}" dt="2023-12-14T03:27:37.546" v="1270"/>
      <pc:docMkLst>
        <pc:docMk/>
      </pc:docMkLst>
      <pc:sldChg chg="addSp delSp modSp mod modTransition">
        <pc:chgData name="代數白痴 顧" userId="316db6a4f7ef8138" providerId="LiveId" clId="{1ACC6286-A0B0-43F2-866A-AE5540C70A25}" dt="2023-12-14T03:27:37.546" v="1270"/>
        <pc:sldMkLst>
          <pc:docMk/>
          <pc:sldMk cId="2654160764" sldId="397"/>
        </pc:sldMkLst>
        <pc:spChg chg="mod">
          <ac:chgData name="代數白痴 顧" userId="316db6a4f7ef8138" providerId="LiveId" clId="{1ACC6286-A0B0-43F2-866A-AE5540C70A25}" dt="2023-12-14T02:43:47.496" v="575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11" creationId="{4A767CBD-1679-78F5-468C-2A9490F55AF4}"/>
          </ac:spMkLst>
        </pc:spChg>
        <pc:spChg chg="add mod">
          <ac:chgData name="代數白痴 顧" userId="316db6a4f7ef8138" providerId="LiveId" clId="{1ACC6286-A0B0-43F2-866A-AE5540C70A25}" dt="2023-12-14T03:26:41.645" v="1264" actId="1038"/>
          <ac:spMkLst>
            <pc:docMk/>
            <pc:sldMk cId="2654160764" sldId="397"/>
            <ac:spMk id="14" creationId="{5FD19358-B7D6-24D7-0928-DAD52F778E32}"/>
          </ac:spMkLst>
        </pc:spChg>
        <pc:spChg chg="add del mod">
          <ac:chgData name="代數白痴 顧" userId="316db6a4f7ef8138" providerId="LiveId" clId="{1ACC6286-A0B0-43F2-866A-AE5540C70A25}" dt="2023-12-14T02:49:05.851" v="674" actId="478"/>
          <ac:spMkLst>
            <pc:docMk/>
            <pc:sldMk cId="2654160764" sldId="397"/>
            <ac:spMk id="16" creationId="{5769211A-BF85-0DFC-B585-82104F8C9DF0}"/>
          </ac:spMkLst>
        </pc:spChg>
        <pc:spChg chg="del">
          <ac:chgData name="代數白痴 顧" userId="316db6a4f7ef8138" providerId="LiveId" clId="{1ACC6286-A0B0-43F2-866A-AE5540C70A25}" dt="2023-12-14T02:39:28.345" v="47" actId="478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1ACC6286-A0B0-43F2-866A-AE5540C70A25}" dt="2023-12-14T02:39:04.071" v="3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ACC6286-A0B0-43F2-866A-AE5540C70A25}" dt="2023-12-14T03:22:41.861" v="1076" actId="20577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1ACC6286-A0B0-43F2-866A-AE5540C70A25}" dt="2023-12-14T03:24:48.506" v="1244" actId="1076"/>
          <ac:spMkLst>
            <pc:docMk/>
            <pc:sldMk cId="2654160764" sldId="397"/>
            <ac:spMk id="30" creationId="{33FB050E-5BB1-CEAF-93CD-9BC54960FFF6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3" creationId="{E4EF2892-2AB2-784F-C690-343A15D93462}"/>
          </ac:spMkLst>
        </pc:spChg>
        <pc:spChg chg="add del mod ord">
          <ac:chgData name="代數白痴 顧" userId="316db6a4f7ef8138" providerId="LiveId" clId="{1ACC6286-A0B0-43F2-866A-AE5540C70A25}" dt="2023-12-14T02:51:16.221" v="702" actId="478"/>
          <ac:spMkLst>
            <pc:docMk/>
            <pc:sldMk cId="2654160764" sldId="397"/>
            <ac:spMk id="34" creationId="{3DE69AFB-0F29-6F1E-DEFF-471F42E14892}"/>
          </ac:spMkLst>
        </pc:spChg>
        <pc:spChg chg="add del mod ord">
          <ac:chgData name="代數白痴 顧" userId="316db6a4f7ef8138" providerId="LiveId" clId="{1ACC6286-A0B0-43F2-866A-AE5540C70A25}" dt="2023-12-14T02:55:27.339" v="747" actId="478"/>
          <ac:spMkLst>
            <pc:docMk/>
            <pc:sldMk cId="2654160764" sldId="397"/>
            <ac:spMk id="39" creationId="{53961357-B63B-B679-E951-93AE9B1204E9}"/>
          </ac:spMkLst>
        </pc:spChg>
        <pc:spChg chg="add mod">
          <ac:chgData name="代數白痴 顧" userId="316db6a4f7ef8138" providerId="LiveId" clId="{1ACC6286-A0B0-43F2-866A-AE5540C70A25}" dt="2023-12-14T03:25:43.273" v="1252" actId="1076"/>
          <ac:spMkLst>
            <pc:docMk/>
            <pc:sldMk cId="2654160764" sldId="397"/>
            <ac:spMk id="40" creationId="{CAF28F18-687D-9E27-6013-9A9C66F8C4EA}"/>
          </ac:spMkLst>
        </pc:spChg>
        <pc:spChg chg="add mod">
          <ac:chgData name="代數白痴 顧" userId="316db6a4f7ef8138" providerId="LiveId" clId="{1ACC6286-A0B0-43F2-866A-AE5540C70A25}" dt="2023-12-14T03:25:40.234" v="1251" actId="1076"/>
          <ac:spMkLst>
            <pc:docMk/>
            <pc:sldMk cId="2654160764" sldId="397"/>
            <ac:spMk id="41" creationId="{671C4AF4-21AC-5A1D-B5C4-716EE41B4E9C}"/>
          </ac:spMkLst>
        </pc:spChg>
        <pc:spChg chg="add del mod ord">
          <ac:chgData name="代數白痴 顧" userId="316db6a4f7ef8138" providerId="LiveId" clId="{1ACC6286-A0B0-43F2-866A-AE5540C70A25}" dt="2023-12-14T02:58:30.139" v="789" actId="478"/>
          <ac:spMkLst>
            <pc:docMk/>
            <pc:sldMk cId="2654160764" sldId="397"/>
            <ac:spMk id="43" creationId="{A645A52C-C924-08AE-9669-473787EB675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4" creationId="{40740BB7-B3B2-42F5-D94E-6EAFF32377D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5" creationId="{8111B2BE-87A0-F00F-56B0-567F6EA79001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6" creationId="{8839656C-B7BC-9EC0-FE08-8D8F09F025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7" creationId="{F055561D-4CC3-A1B1-1634-8BD935710119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8" creationId="{2D93FDA0-DF5C-6060-3704-113624D261BC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9" creationId="{5D33667F-D659-4593-B99B-EBCAFD8CDED7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0" creationId="{C6C90473-3CA4-7472-B891-75FB1912AA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1" creationId="{CEFB8D5A-B8A2-B055-1F44-3D22903E1727}"/>
          </ac:spMkLst>
        </pc:spChg>
        <pc:spChg chg="mod topLvl">
          <ac:chgData name="代數白痴 顧" userId="316db6a4f7ef8138" providerId="LiveId" clId="{1ACC6286-A0B0-43F2-866A-AE5540C70A25}" dt="2023-12-14T03:23:13.224" v="1079" actId="113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3" creationId="{C2C7BCFE-74C8-A028-EE7E-9C3F5BF952EF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7" creationId="{892C5CD8-9A8B-297D-8B1E-2F7684715DD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8" creationId="{358B20CA-8F1D-B1B5-1ABD-AE8E69D6EF99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66" creationId="{602DD29A-1B4C-490D-09B9-0FF469EA0092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70" creationId="{452C7F46-59A1-3FFC-DE1E-094D91EDA086}"/>
          </ac:spMkLst>
        </pc:spChg>
        <pc:spChg chg="add del mod">
          <ac:chgData name="代數白痴 顧" userId="316db6a4f7ef8138" providerId="LiveId" clId="{1ACC6286-A0B0-43F2-866A-AE5540C70A25}" dt="2023-12-14T02:55:40.402" v="750" actId="478"/>
          <ac:spMkLst>
            <pc:docMk/>
            <pc:sldMk cId="2654160764" sldId="397"/>
            <ac:spMk id="76" creationId="{CFB51BA2-7371-F6E3-690E-3CA10AF8C973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77" creationId="{64F127C2-C679-FF50-FA03-F1CA3213229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79" creationId="{79CB5364-32D9-729C-1CB8-1A6B865BC6E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0" creationId="{6219DA3B-C6B4-FC40-4981-07C35642DC4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1" creationId="{E1F805C2-B4CB-5AED-1C63-CAF1C293E8D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2" creationId="{456E5D4F-6793-97AF-0C4C-04BA204843A7}"/>
          </ac:spMkLst>
        </pc:spChg>
        <pc:spChg chg="add mod ord">
          <ac:chgData name="代數白痴 顧" userId="316db6a4f7ef8138" providerId="LiveId" clId="{1ACC6286-A0B0-43F2-866A-AE5540C70A25}" dt="2023-12-14T03:26:22.307" v="1262" actId="1037"/>
          <ac:spMkLst>
            <pc:docMk/>
            <pc:sldMk cId="2654160764" sldId="397"/>
            <ac:spMk id="90" creationId="{BB0247B9-E7ED-B2CB-9DE8-35DD009E19E0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91" creationId="{A62CC148-0DA0-18BB-4B00-7E3268446651}"/>
          </ac:spMkLst>
        </pc:spChg>
        <pc:spChg chg="add mod">
          <ac:chgData name="代數白痴 顧" userId="316db6a4f7ef8138" providerId="LiveId" clId="{1ACC6286-A0B0-43F2-866A-AE5540C70A25}" dt="2023-12-14T03:25:51.926" v="1253" actId="1038"/>
          <ac:spMkLst>
            <pc:docMk/>
            <pc:sldMk cId="2654160764" sldId="397"/>
            <ac:spMk id="92" creationId="{2629FA38-E40A-A3A1-8F14-8E36D9A68ACC}"/>
          </ac:spMkLst>
        </pc:spChg>
        <pc:spChg chg="add mod">
          <ac:chgData name="代數白痴 顧" userId="316db6a4f7ef8138" providerId="LiveId" clId="{1ACC6286-A0B0-43F2-866A-AE5540C70A25}" dt="2023-12-14T03:27:22.280" v="1269" actId="1035"/>
          <ac:spMkLst>
            <pc:docMk/>
            <pc:sldMk cId="2654160764" sldId="397"/>
            <ac:spMk id="93" creationId="{93AA10A6-E84F-896F-3141-FCA8A88F0AC3}"/>
          </ac:spMkLst>
        </pc:spChg>
        <pc:spChg chg="mod">
          <ac:chgData name="代數白痴 顧" userId="316db6a4f7ef8138" providerId="LiveId" clId="{1ACC6286-A0B0-43F2-866A-AE5540C70A25}" dt="2023-12-14T03:24:29.202" v="123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1ACC6286-A0B0-43F2-866A-AE5540C70A25}" dt="2023-12-14T03:24:33.650" v="124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1ACC6286-A0B0-43F2-866A-AE5540C70A25}" dt="2023-12-14T03:24:45.594" v="1243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1ACC6286-A0B0-43F2-866A-AE5540C70A25}" dt="2023-12-14T03:24:44.138" v="124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1ACC6286-A0B0-43F2-866A-AE5540C70A25}" dt="2023-12-14T03:25:02.704" v="124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1ACC6286-A0B0-43F2-866A-AE5540C70A25}" dt="2023-12-14T03:25:01.242" v="1247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101" creationId="{FE18C29B-8FEE-C0D4-87E9-44B177977797}"/>
          </ac:spMkLst>
        </pc:spChg>
        <pc:grpChg chg="add del mod">
          <ac:chgData name="代數白痴 顧" userId="316db6a4f7ef8138" providerId="LiveId" clId="{1ACC6286-A0B0-43F2-866A-AE5540C70A25}" dt="2023-12-14T02:59:20.610" v="797" actId="478"/>
          <ac:grpSpMkLst>
            <pc:docMk/>
            <pc:sldMk cId="2654160764" sldId="397"/>
            <ac:grpSpMk id="71" creationId="{EFA29FC2-C01D-E106-7A38-129FB43DC62F}"/>
          </ac:grpSpMkLst>
        </pc:grpChg>
        <pc:grpChg chg="del">
          <ac:chgData name="代數白痴 顧" userId="316db6a4f7ef8138" providerId="LiveId" clId="{1ACC6286-A0B0-43F2-866A-AE5540C70A25}" dt="2023-12-14T02:52:32.522" v="712" actId="165"/>
          <ac:grpSpMkLst>
            <pc:docMk/>
            <pc:sldMk cId="2654160764" sldId="397"/>
            <ac:grpSpMk id="83" creationId="{948310BF-A3E0-1AC1-1C23-361861CB66BE}"/>
          </ac:grpSpMkLst>
        </pc:grpChg>
        <pc:grpChg chg="add mod">
          <ac:chgData name="代數白痴 顧" userId="316db6a4f7ef8138" providerId="LiveId" clId="{1ACC6286-A0B0-43F2-866A-AE5540C70A25}" dt="2023-12-14T03:00:31.267" v="813" actId="1076"/>
          <ac:grpSpMkLst>
            <pc:docMk/>
            <pc:sldMk cId="2654160764" sldId="397"/>
            <ac:grpSpMk id="102" creationId="{FFA74901-1D11-72B7-EBE3-0692E2C213EF}"/>
          </ac:grpSpMkLst>
        </pc:grpChg>
        <pc:grpChg chg="add mod">
          <ac:chgData name="代數白痴 顧" userId="316db6a4f7ef8138" providerId="LiveId" clId="{1ACC6286-A0B0-43F2-866A-AE5540C70A25}" dt="2023-12-14T03:24:18.474" v="1237" actId="1076"/>
          <ac:grpSpMkLst>
            <pc:docMk/>
            <pc:sldMk cId="2654160764" sldId="397"/>
            <ac:grpSpMk id="103" creationId="{D9A3DF3E-AAEA-73DD-657A-52DF77F0E512}"/>
          </ac:grpSpMkLst>
        </pc:grpChg>
        <pc:graphicFrameChg chg="add mod">
          <ac:chgData name="代數白痴 顧" userId="316db6a4f7ef8138" providerId="LiveId" clId="{1ACC6286-A0B0-43F2-866A-AE5540C70A25}" dt="2023-12-14T02:43:17.752" v="501" actId="103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add mod">
          <ac:chgData name="代數白痴 顧" userId="316db6a4f7ef8138" providerId="LiveId" clId="{1ACC6286-A0B0-43F2-866A-AE5540C70A25}" dt="2023-12-14T02:43:40.403" v="550" actId="103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picChg chg="add del mod">
          <ac:chgData name="代數白痴 顧" userId="316db6a4f7ef8138" providerId="LiveId" clId="{1ACC6286-A0B0-43F2-866A-AE5540C70A25}" dt="2023-12-14T02:52:05.854" v="711" actId="478"/>
          <ac:picMkLst>
            <pc:docMk/>
            <pc:sldMk cId="2654160764" sldId="397"/>
            <ac:picMk id="10" creationId="{0E890AE4-31B3-05D7-2C87-C03EFB2EABC1}"/>
          </ac:picMkLst>
        </pc:picChg>
        <pc:cxnChg chg="del">
          <ac:chgData name="代數白痴 顧" userId="316db6a4f7ef8138" providerId="LiveId" clId="{1ACC6286-A0B0-43F2-866A-AE5540C70A25}" dt="2023-12-14T02:42:35.779" v="330" actId="478"/>
          <ac:cxnSpMkLst>
            <pc:docMk/>
            <pc:sldMk cId="2654160764" sldId="397"/>
            <ac:cxnSpMk id="4" creationId="{A3A8034B-4785-EAEA-EA66-C0BACD0E75C3}"/>
          </ac:cxnSpMkLst>
        </pc:cxnChg>
        <pc:cxnChg chg="mod">
          <ac:chgData name="代數白痴 顧" userId="316db6a4f7ef8138" providerId="LiveId" clId="{1ACC6286-A0B0-43F2-866A-AE5540C70A25}" dt="2023-12-14T02:42:19.574" v="275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ACC6286-A0B0-43F2-866A-AE5540C70A25}" dt="2023-12-14T02:42:24.580" v="290" actId="1037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1ACC6286-A0B0-43F2-866A-AE5540C70A25}" dt="2023-12-14T02:42:30.706" v="329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ACC6286-A0B0-43F2-866A-AE5540C70A25}" dt="2023-12-14T02:42:51.708" v="492" actId="1038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ACC6286-A0B0-43F2-866A-AE5540C70A25}" dt="2023-12-14T02:42:41.991" v="334" actId="47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1ACC6286-A0B0-43F2-866A-AE5540C70A25}" dt="2023-12-14T02:42:38.147" v="333" actId="478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1ACC6286-A0B0-43F2-866A-AE5540C70A25}" dt="2023-12-14T02:42:37.490" v="332" actId="47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1ACC6286-A0B0-43F2-866A-AE5540C70A25}" dt="2023-12-14T03:23:46.182" v="1233" actId="1038"/>
          <ac:cxnSpMkLst>
            <pc:docMk/>
            <pc:sldMk cId="2654160764" sldId="397"/>
            <ac:cxnSpMk id="19" creationId="{A0E3B1CA-809B-486A-4D91-9D13DFFCF7E3}"/>
          </ac:cxnSpMkLst>
        </pc:cxnChg>
        <pc:cxnChg chg="del">
          <ac:chgData name="代數白痴 顧" userId="316db6a4f7ef8138" providerId="LiveId" clId="{1ACC6286-A0B0-43F2-866A-AE5540C70A25}" dt="2023-12-14T02:42:36.452" v="331" actId="47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1ACC6286-A0B0-43F2-866A-AE5540C70A25}" dt="2023-12-14T03:23:39.328" v="1198" actId="1037"/>
          <ac:cxnSpMkLst>
            <pc:docMk/>
            <pc:sldMk cId="2654160764" sldId="397"/>
            <ac:cxnSpMk id="22" creationId="{DB330BC1-050D-C7A8-88DF-6E53EFEE0C21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4" creationId="{CCDB4FB1-0227-1C99-9C06-79861734029F}"/>
          </ac:cxnSpMkLst>
        </pc:cxnChg>
        <pc:cxnChg chg="add del mod">
          <ac:chgData name="代數白痴 顧" userId="316db6a4f7ef8138" providerId="LiveId" clId="{1ACC6286-A0B0-43F2-866A-AE5540C70A25}" dt="2023-12-14T02:54:37.911" v="740" actId="478"/>
          <ac:cxnSpMkLst>
            <pc:docMk/>
            <pc:sldMk cId="2654160764" sldId="397"/>
            <ac:cxnSpMk id="25" creationId="{53CF662F-FAAA-82EB-98AB-3F58F95EAD7E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6" creationId="{3A447579-FE2A-B0D5-520F-C81CA5AAB8CD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6" creationId="{E830ECAB-08B1-C1C8-044D-D27C63ADFD63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7" creationId="{0995D432-AE03-7158-A268-0AB0538A9081}"/>
          </ac:cxnSpMkLst>
        </pc:cxnChg>
        <pc:cxnChg chg="mod topLvl">
          <ac:chgData name="代數白痴 顧" userId="316db6a4f7ef8138" providerId="LiveId" clId="{1ACC6286-A0B0-43F2-866A-AE5540C70A25}" dt="2023-12-14T03:22:37.199" v="1074" actId="1036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ACC6286-A0B0-43F2-866A-AE5540C70A25}" dt="2023-12-14T02:53:07.258" v="725" actId="164"/>
          <ac:cxnSpMkLst>
            <pc:docMk/>
            <pc:sldMk cId="2654160764" sldId="397"/>
            <ac:cxnSpMk id="59" creationId="{85FE9813-F65B-282B-6C34-BD053D24988D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0" creationId="{43D75754-BC7C-EEEB-B4E9-EDFF45FEC00A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1" creationId="{7A5ECC4A-3F5B-5B74-A12A-8EF2E5054153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2" creationId="{BC6B2046-F1C2-44E8-68E6-F94C6C9F78B9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3" creationId="{28E263DE-2393-594D-83DE-B80033BB94C4}"/>
          </ac:cxnSpMkLst>
        </pc:cxnChg>
        <pc:cxnChg chg="mod topLvl">
          <ac:chgData name="代數白痴 顧" userId="316db6a4f7ef8138" providerId="LiveId" clId="{1ACC6286-A0B0-43F2-866A-AE5540C70A25}" dt="2023-12-14T03:23:31.074" v="1158" actId="1038"/>
          <ac:cxnSpMkLst>
            <pc:docMk/>
            <pc:sldMk cId="2654160764" sldId="397"/>
            <ac:cxnSpMk id="64" creationId="{DA7DEB60-4C22-B6AD-AF04-0178410BD933}"/>
          </ac:cxnSpMkLst>
        </pc:cxnChg>
        <pc:cxnChg chg="mod topLvl">
          <ac:chgData name="代數白痴 顧" userId="316db6a4f7ef8138" providerId="LiveId" clId="{1ACC6286-A0B0-43F2-866A-AE5540C70A25}" dt="2023-12-14T03:23:26.150" v="1126" actId="1038"/>
          <ac:cxnSpMkLst>
            <pc:docMk/>
            <pc:sldMk cId="2654160764" sldId="397"/>
            <ac:cxnSpMk id="65" creationId="{73F7550F-29D7-5006-06C9-EEA490EFA31C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8" creationId="{8D76158E-BB50-058F-9749-C50F6E1CFD6B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9" creationId="{96741941-65B1-C8B5-64C0-59B98E6A8582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3" creationId="{04926D8F-528B-8D77-AD88-945B5195DE7A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4" creationId="{EC664A48-7F95-D955-6A43-75E7081AC2B7}"/>
          </ac:cxnSpMkLst>
        </pc:cxnChg>
        <pc:cxnChg chg="add mod">
          <ac:chgData name="代數白痴 顧" userId="316db6a4f7ef8138" providerId="LiveId" clId="{1ACC6286-A0B0-43F2-866A-AE5540C70A25}" dt="2023-12-14T03:26:45.357" v="1265" actId="1036"/>
          <ac:cxnSpMkLst>
            <pc:docMk/>
            <pc:sldMk cId="2654160764" sldId="397"/>
            <ac:cxnSpMk id="75" creationId="{F066EFB7-8A45-E08A-AA3B-38FB558F9CF2}"/>
          </ac:cxnSpMkLst>
        </pc:cxnChg>
        <pc:cxnChg chg="add mod">
          <ac:chgData name="代數白痴 顧" userId="316db6a4f7ef8138" providerId="LiveId" clId="{1ACC6286-A0B0-43F2-866A-AE5540C70A25}" dt="2023-12-14T02:59:36.707" v="800" actId="164"/>
          <ac:cxnSpMkLst>
            <pc:docMk/>
            <pc:sldMk cId="2654160764" sldId="397"/>
            <ac:cxnSpMk id="94" creationId="{C5C91776-D833-0131-7F82-AA0FDFC5A1C8}"/>
          </ac:cxnSpMkLst>
        </pc:cxnChg>
      </pc:sldChg>
    </pc:docChg>
  </pc:docChgLst>
  <pc:docChgLst>
    <pc:chgData name="代數白痴 顧" userId="316db6a4f7ef8138" providerId="LiveId" clId="{C354A8BB-CC53-4C3A-A9A4-4D88614D8DB1}"/>
    <pc:docChg chg="undo custSel modSld">
      <pc:chgData name="代數白痴 顧" userId="316db6a4f7ef8138" providerId="LiveId" clId="{C354A8BB-CC53-4C3A-A9A4-4D88614D8DB1}" dt="2023-12-28T00:11:38.375" v="2896" actId="164"/>
      <pc:docMkLst>
        <pc:docMk/>
      </pc:docMkLst>
      <pc:sldChg chg="addSp delSp modSp mod">
        <pc:chgData name="代數白痴 顧" userId="316db6a4f7ef8138" providerId="LiveId" clId="{C354A8BB-CC53-4C3A-A9A4-4D88614D8DB1}" dt="2023-12-28T00:11:38.375" v="2896" actId="164"/>
        <pc:sldMkLst>
          <pc:docMk/>
          <pc:sldMk cId="2654160764" sldId="397"/>
        </pc:sldMkLst>
        <pc:spChg chg="mod">
          <ac:chgData name="代數白痴 顧" userId="316db6a4f7ef8138" providerId="LiveId" clId="{C354A8BB-CC53-4C3A-A9A4-4D88614D8DB1}" dt="2023-12-27T23:56:48.223" v="1286" actId="113"/>
          <ac:spMkLst>
            <pc:docMk/>
            <pc:sldMk cId="2654160764" sldId="397"/>
            <ac:spMk id="6" creationId="{8D8544B7-409C-959B-0A1B-5A3E31FF14C1}"/>
          </ac:spMkLst>
        </pc:spChg>
        <pc:spChg chg="del mod topLvl">
          <ac:chgData name="代數白痴 顧" userId="316db6a4f7ef8138" providerId="LiveId" clId="{C354A8BB-CC53-4C3A-A9A4-4D88614D8DB1}" dt="2023-12-28T00:00:04.519" v="1478" actId="478"/>
          <ac:spMkLst>
            <pc:docMk/>
            <pc:sldMk cId="2654160764" sldId="397"/>
            <ac:spMk id="10" creationId="{3D98B3A1-442E-2CCE-8F46-811FA8ACF70C}"/>
          </ac:spMkLst>
        </pc:spChg>
        <pc:spChg chg="del">
          <ac:chgData name="代數白痴 顧" userId="316db6a4f7ef8138" providerId="LiveId" clId="{C354A8BB-CC53-4C3A-A9A4-4D88614D8DB1}" dt="2023-12-27T23:51:46.598" v="47" actId="478"/>
          <ac:spMkLst>
            <pc:docMk/>
            <pc:sldMk cId="2654160764" sldId="397"/>
            <ac:spMk id="13" creationId="{0BA72426-34F0-CA5A-2141-82B547593A6F}"/>
          </ac:spMkLst>
        </pc:spChg>
        <pc:spChg chg="mod">
          <ac:chgData name="代數白痴 顧" userId="316db6a4f7ef8138" providerId="LiveId" clId="{C354A8BB-CC53-4C3A-A9A4-4D88614D8DB1}" dt="2023-12-27T23:59:47.211" v="1472" actId="1076"/>
          <ac:spMkLst>
            <pc:docMk/>
            <pc:sldMk cId="2654160764" sldId="397"/>
            <ac:spMk id="19" creationId="{1FEF0932-F68A-BF06-D94A-7CF8DD890662}"/>
          </ac:spMkLst>
        </pc:spChg>
        <pc:spChg chg="mod">
          <ac:chgData name="代數白痴 顧" userId="316db6a4f7ef8138" providerId="LiveId" clId="{C354A8BB-CC53-4C3A-A9A4-4D88614D8DB1}" dt="2023-12-28T00:00:37.422" v="1582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C354A8BB-CC53-4C3A-A9A4-4D88614D8DB1}" dt="2023-12-27T23:58:52.021" v="1461" actId="692"/>
          <ac:spMkLst>
            <pc:docMk/>
            <pc:sldMk cId="2654160764" sldId="397"/>
            <ac:spMk id="25" creationId="{029F4D4D-B1EE-B89F-1EC1-59C8D1A2BF15}"/>
          </ac:spMkLst>
        </pc:spChg>
        <pc:spChg chg="add mod">
          <ac:chgData name="代數白痴 顧" userId="316db6a4f7ef8138" providerId="LiveId" clId="{C354A8BB-CC53-4C3A-A9A4-4D88614D8DB1}" dt="2023-12-27T23:58:56.889" v="1463" actId="692"/>
          <ac:spMkLst>
            <pc:docMk/>
            <pc:sldMk cId="2654160764" sldId="397"/>
            <ac:spMk id="26" creationId="{F2CB3C44-F7DA-6200-86ED-699F7855CF8D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28" creationId="{093521CA-8655-42E0-89E7-F1E7A1B22C00}"/>
          </ac:spMkLst>
        </pc:spChg>
        <pc:spChg chg="mod">
          <ac:chgData name="代數白痴 顧" userId="316db6a4f7ef8138" providerId="LiveId" clId="{C354A8BB-CC53-4C3A-A9A4-4D88614D8DB1}" dt="2023-12-27T23:59:47.211" v="1472" actId="1076"/>
          <ac:spMkLst>
            <pc:docMk/>
            <pc:sldMk cId="2654160764" sldId="397"/>
            <ac:spMk id="31" creationId="{E720DD1F-5403-8386-0F7D-4182D62A4EAC}"/>
          </ac:spMkLst>
        </pc:spChg>
        <pc:spChg chg="mod">
          <ac:chgData name="代數白痴 顧" userId="316db6a4f7ef8138" providerId="LiveId" clId="{C354A8BB-CC53-4C3A-A9A4-4D88614D8DB1}" dt="2023-12-27T23:59:47.211" v="1472" actId="1076"/>
          <ac:spMkLst>
            <pc:docMk/>
            <pc:sldMk cId="2654160764" sldId="397"/>
            <ac:spMk id="32" creationId="{146912D4-ED0F-C934-0A5C-C187D9566F42}"/>
          </ac:spMkLst>
        </pc:spChg>
        <pc:spChg chg="mod">
          <ac:chgData name="代數白痴 顧" userId="316db6a4f7ef8138" providerId="LiveId" clId="{C354A8BB-CC53-4C3A-A9A4-4D88614D8DB1}" dt="2023-12-27T23:59:47.211" v="1472" actId="1076"/>
          <ac:spMkLst>
            <pc:docMk/>
            <pc:sldMk cId="2654160764" sldId="397"/>
            <ac:spMk id="33" creationId="{21FB8145-9074-5689-EAE9-40493FAD3E13}"/>
          </ac:spMkLst>
        </pc:spChg>
        <pc:spChg chg="mod">
          <ac:chgData name="代數白痴 顧" userId="316db6a4f7ef8138" providerId="LiveId" clId="{C354A8BB-CC53-4C3A-A9A4-4D88614D8DB1}" dt="2023-12-27T23:59:47.211" v="1472" actId="1076"/>
          <ac:spMkLst>
            <pc:docMk/>
            <pc:sldMk cId="2654160764" sldId="397"/>
            <ac:spMk id="34" creationId="{10E80E4C-DDD5-436A-7B66-2E355D9A5222}"/>
          </ac:spMkLst>
        </pc:spChg>
        <pc:spChg chg="mod">
          <ac:chgData name="代數白痴 顧" userId="316db6a4f7ef8138" providerId="LiveId" clId="{C354A8BB-CC53-4C3A-A9A4-4D88614D8DB1}" dt="2023-12-27T23:59:47.211" v="1472" actId="1076"/>
          <ac:spMkLst>
            <pc:docMk/>
            <pc:sldMk cId="2654160764" sldId="397"/>
            <ac:spMk id="39" creationId="{D71F3296-7D78-DA22-E95F-B68B32501F63}"/>
          </ac:spMkLst>
        </pc:spChg>
        <pc:spChg chg="mod">
          <ac:chgData name="代數白痴 顧" userId="316db6a4f7ef8138" providerId="LiveId" clId="{C354A8BB-CC53-4C3A-A9A4-4D88614D8DB1}" dt="2023-12-27T23:59:47.211" v="1472" actId="1076"/>
          <ac:spMkLst>
            <pc:docMk/>
            <pc:sldMk cId="2654160764" sldId="397"/>
            <ac:spMk id="41" creationId="{381C86ED-8C05-840D-CDFE-84F697990CF8}"/>
          </ac:spMkLst>
        </pc:spChg>
        <pc:spChg chg="add mod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44" creationId="{C006F68E-EBD1-E480-015B-DEDF455422E9}"/>
          </ac:spMkLst>
        </pc:spChg>
        <pc:spChg chg="add mod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45" creationId="{4209D1DD-4D6E-3B75-0DFD-98ED4BC60CA3}"/>
          </ac:spMkLst>
        </pc:spChg>
        <pc:spChg chg="add mod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46" creationId="{1B2D1886-1103-CF36-0998-5515E9107C70}"/>
          </ac:spMkLst>
        </pc:spChg>
        <pc:spChg chg="add mod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47" creationId="{5B032D3F-E33D-DAF5-9890-FD535F9DE725}"/>
          </ac:spMkLst>
        </pc:spChg>
        <pc:spChg chg="add mod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48" creationId="{B7018EE3-762C-9975-F16B-BD2803917701}"/>
          </ac:spMkLst>
        </pc:spChg>
        <pc:spChg chg="add mod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49" creationId="{A0DAA352-4E45-BB91-750D-2CE46F5F2E5E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56" creationId="{6CFE313B-2D15-F6CC-954B-4D4E67A79E8C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57" creationId="{0A6ED1E8-97EC-5658-9696-F8A45C69AA93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58" creationId="{42A6E6D0-286C-2408-9F64-474AF1850519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59" creationId="{CF839B8A-4C8F-F4E4-B1A6-061CB1B3DB0F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67" creationId="{8DB0A5E6-CAF1-F707-BB4F-20281248E8A3}"/>
          </ac:spMkLst>
        </pc:spChg>
        <pc:grpChg chg="del mod topLvl">
          <ac:chgData name="代數白痴 顧" userId="316db6a4f7ef8138" providerId="LiveId" clId="{C354A8BB-CC53-4C3A-A9A4-4D88614D8DB1}" dt="2023-12-28T00:00:01.518" v="1476" actId="165"/>
          <ac:grpSpMkLst>
            <pc:docMk/>
            <pc:sldMk cId="2654160764" sldId="397"/>
            <ac:grpSpMk id="18" creationId="{5C04C378-8DFA-8C13-322F-0F1594A2F542}"/>
          </ac:grpSpMkLst>
        </pc:grpChg>
        <pc:grpChg chg="del">
          <ac:chgData name="代數白痴 顧" userId="316db6a4f7ef8138" providerId="LiveId" clId="{C354A8BB-CC53-4C3A-A9A4-4D88614D8DB1}" dt="2023-12-27T23:59:52.506" v="1473" actId="165"/>
          <ac:grpSpMkLst>
            <pc:docMk/>
            <pc:sldMk cId="2654160764" sldId="397"/>
            <ac:grpSpMk id="20" creationId="{35612EBC-C51C-CB9D-8494-18C7A663FDD4}"/>
          </ac:grpSpMkLst>
        </pc:grpChg>
        <pc:grpChg chg="add mod">
          <ac:chgData name="代數白痴 顧" userId="316db6a4f7ef8138" providerId="LiveId" clId="{C354A8BB-CC53-4C3A-A9A4-4D88614D8DB1}" dt="2023-12-27T23:59:47.211" v="1472" actId="1076"/>
          <ac:grpSpMkLst>
            <pc:docMk/>
            <pc:sldMk cId="2654160764" sldId="397"/>
            <ac:grpSpMk id="27" creationId="{45D34ED4-6AFC-B360-7168-99AEA6368CE7}"/>
          </ac:grpSpMkLst>
        </pc:grpChg>
        <pc:grpChg chg="add mod">
          <ac:chgData name="代數白痴 顧" userId="316db6a4f7ef8138" providerId="LiveId" clId="{C354A8BB-CC53-4C3A-A9A4-4D88614D8DB1}" dt="2023-12-28T00:11:38.375" v="2896" actId="164"/>
          <ac:grpSpMkLst>
            <pc:docMk/>
            <pc:sldMk cId="2654160764" sldId="397"/>
            <ac:grpSpMk id="50" creationId="{40BFC54D-36F8-06CB-5958-03A6BD6DABE6}"/>
          </ac:grpSpMkLst>
        </pc:grpChg>
        <pc:graphicFrameChg chg="add mod">
          <ac:chgData name="代數白痴 顧" userId="316db6a4f7ef8138" providerId="LiveId" clId="{C354A8BB-CC53-4C3A-A9A4-4D88614D8DB1}" dt="2023-12-27T23:54:02.877" v="447" actId="1037"/>
          <ac:graphicFrameMkLst>
            <pc:docMk/>
            <pc:sldMk cId="2654160764" sldId="397"/>
            <ac:graphicFrameMk id="4" creationId="{6C604F3D-64BC-DE31-68AE-036183253E22}"/>
          </ac:graphicFrameMkLst>
        </pc:graphicFrameChg>
        <pc:graphicFrameChg chg="add mod">
          <ac:chgData name="代數白痴 顧" userId="316db6a4f7ef8138" providerId="LiveId" clId="{C354A8BB-CC53-4C3A-A9A4-4D88614D8DB1}" dt="2023-12-27T23:56:55.720" v="1290" actId="1037"/>
          <ac:graphicFrameMkLst>
            <pc:docMk/>
            <pc:sldMk cId="2654160764" sldId="397"/>
            <ac:graphicFrameMk id="5" creationId="{CC9ED6FD-168C-1677-C40E-4E85A71C9040}"/>
          </ac:graphicFrameMkLst>
        </pc:graphicFrameChg>
        <pc:picChg chg="add del mod">
          <ac:chgData name="代數白痴 顧" userId="316db6a4f7ef8138" providerId="LiveId" clId="{C354A8BB-CC53-4C3A-A9A4-4D88614D8DB1}" dt="2023-12-27T23:59:40.163" v="1471" actId="478"/>
          <ac:picMkLst>
            <pc:docMk/>
            <pc:sldMk cId="2654160764" sldId="397"/>
            <ac:picMk id="24" creationId="{77A90173-703A-5825-4B19-5EFEBA24EFB0}"/>
          </ac:picMkLst>
        </pc:picChg>
        <pc:picChg chg="add del mod">
          <ac:chgData name="代數白痴 顧" userId="316db6a4f7ef8138" providerId="LiveId" clId="{C354A8BB-CC53-4C3A-A9A4-4D88614D8DB1}" dt="2023-12-28T00:11:28.454" v="2895" actId="478"/>
          <ac:picMkLst>
            <pc:docMk/>
            <pc:sldMk cId="2654160764" sldId="397"/>
            <ac:picMk id="42" creationId="{82C04718-CF2E-CD60-A278-215F816F0DDC}"/>
          </ac:picMkLst>
        </pc:picChg>
        <pc:cxnChg chg="mod topLvl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2" creationId="{D248C7A8-2F1B-5C9A-16EC-236FAA932AB1}"/>
          </ac:cxnSpMkLst>
        </pc:cxnChg>
        <pc:cxnChg chg="mod">
          <ac:chgData name="代數白痴 顧" userId="316db6a4f7ef8138" providerId="LiveId" clId="{C354A8BB-CC53-4C3A-A9A4-4D88614D8DB1}" dt="2023-12-27T23:55:54.010" v="926" actId="1037"/>
          <ac:cxnSpMkLst>
            <pc:docMk/>
            <pc:sldMk cId="2654160764" sldId="397"/>
            <ac:cxnSpMk id="3" creationId="{5D671851-1467-7285-EE79-1C796E99F733}"/>
          </ac:cxnSpMkLst>
        </pc:cxnChg>
        <pc:cxnChg chg="add mod">
          <ac:chgData name="代數白痴 顧" userId="316db6a4f7ef8138" providerId="LiveId" clId="{C354A8BB-CC53-4C3A-A9A4-4D88614D8DB1}" dt="2023-12-27T23:56:15.094" v="1094" actId="1038"/>
          <ac:cxnSpMkLst>
            <pc:docMk/>
            <pc:sldMk cId="2654160764" sldId="397"/>
            <ac:cxnSpMk id="7" creationId="{770959F4-C71D-25CE-4B0D-ED90FB6F050D}"/>
          </ac:cxnSpMkLst>
        </pc:cxnChg>
        <pc:cxnChg chg="add mod">
          <ac:chgData name="代數白痴 顧" userId="316db6a4f7ef8138" providerId="LiveId" clId="{C354A8BB-CC53-4C3A-A9A4-4D88614D8DB1}" dt="2023-12-27T23:56:20.943" v="1146" actId="1038"/>
          <ac:cxnSpMkLst>
            <pc:docMk/>
            <pc:sldMk cId="2654160764" sldId="397"/>
            <ac:cxnSpMk id="8" creationId="{ACB0259C-CC53-F2E2-B919-2A5FC94289E1}"/>
          </ac:cxnSpMkLst>
        </pc:cxnChg>
        <pc:cxnChg chg="mod">
          <ac:chgData name="代數白痴 顧" userId="316db6a4f7ef8138" providerId="LiveId" clId="{C354A8BB-CC53-4C3A-A9A4-4D88614D8DB1}" dt="2023-12-27T23:55:43.023" v="847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C354A8BB-CC53-4C3A-A9A4-4D88614D8DB1}" dt="2023-12-27T23:55:38.865" v="845" actId="1038"/>
          <ac:cxnSpMkLst>
            <pc:docMk/>
            <pc:sldMk cId="2654160764" sldId="397"/>
            <ac:cxnSpMk id="11" creationId="{141C7814-240C-283D-FE79-7B8236F8DFCD}"/>
          </ac:cxnSpMkLst>
        </pc:cxnChg>
        <pc:cxnChg chg="add mod">
          <ac:chgData name="代數白痴 顧" userId="316db6a4f7ef8138" providerId="LiveId" clId="{C354A8BB-CC53-4C3A-A9A4-4D88614D8DB1}" dt="2023-12-27T23:56:26.115" v="1201" actId="1038"/>
          <ac:cxnSpMkLst>
            <pc:docMk/>
            <pc:sldMk cId="2654160764" sldId="397"/>
            <ac:cxnSpMk id="12" creationId="{B96658BF-2BAF-96B5-A5DC-77B6D914F124}"/>
          </ac:cxnSpMkLst>
        </pc:cxnChg>
        <pc:cxnChg chg="del mod topLvl">
          <ac:chgData name="代數白痴 顧" userId="316db6a4f7ef8138" providerId="LiveId" clId="{C354A8BB-CC53-4C3A-A9A4-4D88614D8DB1}" dt="2023-12-28T00:00:05.598" v="1479" actId="478"/>
          <ac:cxnSpMkLst>
            <pc:docMk/>
            <pc:sldMk cId="2654160764" sldId="397"/>
            <ac:cxnSpMk id="14" creationId="{524B4B6A-9A88-19AB-EAE3-BE9F9DF3EA56}"/>
          </ac:cxnSpMkLst>
        </pc:cxnChg>
        <pc:cxnChg chg="add mod">
          <ac:chgData name="代數白痴 顧" userId="316db6a4f7ef8138" providerId="LiveId" clId="{C354A8BB-CC53-4C3A-A9A4-4D88614D8DB1}" dt="2023-12-27T23:56:35.356" v="1285" actId="1038"/>
          <ac:cxnSpMkLst>
            <pc:docMk/>
            <pc:sldMk cId="2654160764" sldId="397"/>
            <ac:cxnSpMk id="15" creationId="{4925707E-F70A-3B85-A15C-826E1C4DA523}"/>
          </ac:cxnSpMkLst>
        </pc:cxnChg>
        <pc:cxnChg chg="del">
          <ac:chgData name="代數白痴 顧" userId="316db6a4f7ef8138" providerId="LiveId" clId="{C354A8BB-CC53-4C3A-A9A4-4D88614D8DB1}" dt="2023-12-27T23:51:46.598" v="47" actId="478"/>
          <ac:cxnSpMkLst>
            <pc:docMk/>
            <pc:sldMk cId="2654160764" sldId="397"/>
            <ac:cxnSpMk id="16" creationId="{1DA9B520-2C1D-E97D-53E7-4803BC5E123E}"/>
          </ac:cxnSpMkLst>
        </pc:cxnChg>
        <pc:cxnChg chg="del mod topLvl">
          <ac:chgData name="代數白痴 顧" userId="316db6a4f7ef8138" providerId="LiveId" clId="{C354A8BB-CC53-4C3A-A9A4-4D88614D8DB1}" dt="2023-12-28T00:00:03.564" v="1477" actId="478"/>
          <ac:cxnSpMkLst>
            <pc:docMk/>
            <pc:sldMk cId="2654160764" sldId="397"/>
            <ac:cxnSpMk id="17" creationId="{44223C88-1143-B0C8-428C-8D6A67DBA5EA}"/>
          </ac:cxnSpMkLst>
        </pc:cxnChg>
        <pc:cxnChg chg="del">
          <ac:chgData name="代數白痴 顧" userId="316db6a4f7ef8138" providerId="LiveId" clId="{C354A8BB-CC53-4C3A-A9A4-4D88614D8DB1}" dt="2023-12-27T23:51:46.598" v="47" actId="478"/>
          <ac:cxnSpMkLst>
            <pc:docMk/>
            <pc:sldMk cId="2654160764" sldId="397"/>
            <ac:cxnSpMk id="21" creationId="{9D71094A-95C0-B3F8-D054-A2B43182A445}"/>
          </ac:cxnSpMkLst>
        </pc:cxnChg>
        <pc:cxnChg chg="add mod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35" creationId="{AB7C3065-6FDB-7568-A832-9D2766529DCE}"/>
          </ac:cxnSpMkLst>
        </pc:cxnChg>
        <pc:cxnChg chg="add mod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36" creationId="{266E4D9C-1832-CBC1-F77C-056890BC21BD}"/>
          </ac:cxnSpMkLst>
        </pc:cxnChg>
        <pc:cxnChg chg="add mod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37" creationId="{B9801A97-35E2-58B2-89D8-E11C0F23FA0F}"/>
          </ac:cxnSpMkLst>
        </pc:cxnChg>
        <pc:cxnChg chg="add mod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38" creationId="{A38738EE-24C6-5001-BB82-461706DDEE11}"/>
          </ac:cxnSpMkLst>
        </pc:cxnChg>
        <pc:cxnChg chg="add mod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43" creationId="{A1F97C87-3912-69CF-14A9-8F07DD0092E1}"/>
          </ac:cxnSpMkLst>
        </pc:cxnChg>
        <pc:cxnChg chg="mod topLvl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54" creationId="{8418AF6B-E1A5-042B-1FAE-090745B32600}"/>
          </ac:cxnSpMkLst>
        </pc:cxnChg>
        <pc:cxnChg chg="mod topLvl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61" creationId="{650867C3-E18E-978F-150C-7BDB3D77525C}"/>
          </ac:cxnSpMkLst>
        </pc:cxnChg>
        <pc:cxnChg chg="mod topLvl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62" creationId="{4B4F214B-8CA3-8996-97E9-20251642CFE6}"/>
          </ac:cxnSpMkLst>
        </pc:cxnChg>
        <pc:cxnChg chg="mod topLvl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63" creationId="{70C6E3D6-C05D-F411-35A9-AD2209414C24}"/>
          </ac:cxnSpMkLst>
        </pc:cxn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1E3B5690-3F24-434D-95BE-4F9E453E7CC6}"/>
    <pc:docChg chg="undo custSel addSld delSld modSld">
      <pc:chgData name="代數白痴 顧" userId="316db6a4f7ef8138" providerId="LiveId" clId="{1E3B5690-3F24-434D-95BE-4F9E453E7CC6}" dt="2023-12-15T04:45:19.498" v="1414" actId="164"/>
      <pc:docMkLst>
        <pc:docMk/>
      </pc:docMkLst>
      <pc:sldChg chg="addSp delSp modSp mod">
        <pc:chgData name="代數白痴 顧" userId="316db6a4f7ef8138" providerId="LiveId" clId="{1E3B5690-3F24-434D-95BE-4F9E453E7CC6}" dt="2023-12-15T04:45:19.498" v="1414" actId="164"/>
        <pc:sldMkLst>
          <pc:docMk/>
          <pc:sldMk cId="2654160764" sldId="397"/>
        </pc:sldMkLst>
        <pc:spChg chg="mod">
          <ac:chgData name="代數白痴 顧" userId="316db6a4f7ef8138" providerId="LiveId" clId="{1E3B5690-3F24-434D-95BE-4F9E453E7CC6}" dt="2023-12-15T03:49:51.955" v="348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E3B5690-3F24-434D-95BE-4F9E453E7CC6}" dt="2023-12-15T03:53:25.153" v="825" actId="692"/>
          <ac:spMkLst>
            <pc:docMk/>
            <pc:sldMk cId="2654160764" sldId="397"/>
            <ac:spMk id="20" creationId="{89690CAF-2B90-F2B9-3FB9-502271FA1BD3}"/>
          </ac:spMkLst>
        </pc:spChg>
        <pc:spChg chg="mod">
          <ac:chgData name="代數白痴 顧" userId="316db6a4f7ef8138" providerId="LiveId" clId="{1E3B5690-3F24-434D-95BE-4F9E453E7CC6}" dt="2023-12-15T03:50:54.421" v="765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28" creationId="{093521CA-8655-42E0-89E7-F1E7A1B22C00}"/>
          </ac:spMkLst>
        </pc:spChg>
        <pc:spChg chg="add mod">
          <ac:chgData name="代數白痴 顧" userId="316db6a4f7ef8138" providerId="LiveId" clId="{1E3B5690-3F24-434D-95BE-4F9E453E7CC6}" dt="2023-12-15T03:53:52.253" v="830" actId="1076"/>
          <ac:spMkLst>
            <pc:docMk/>
            <pc:sldMk cId="2654160764" sldId="397"/>
            <ac:spMk id="31" creationId="{E720DD1F-5403-8386-0F7D-4182D62A4EAC}"/>
          </ac:spMkLst>
        </pc:spChg>
        <pc:spChg chg="add mod">
          <ac:chgData name="代數白痴 顧" userId="316db6a4f7ef8138" providerId="LiveId" clId="{1E3B5690-3F24-434D-95BE-4F9E453E7CC6}" dt="2023-12-15T03:53:55.918" v="831" actId="1076"/>
          <ac:spMkLst>
            <pc:docMk/>
            <pc:sldMk cId="2654160764" sldId="397"/>
            <ac:spMk id="32" creationId="{146912D4-ED0F-C934-0A5C-C187D9566F42}"/>
          </ac:spMkLst>
        </pc:spChg>
        <pc:spChg chg="add mod">
          <ac:chgData name="代數白痴 顧" userId="316db6a4f7ef8138" providerId="LiveId" clId="{1E3B5690-3F24-434D-95BE-4F9E453E7CC6}" dt="2023-12-15T03:54:01.142" v="832" actId="1076"/>
          <ac:spMkLst>
            <pc:docMk/>
            <pc:sldMk cId="2654160764" sldId="397"/>
            <ac:spMk id="33" creationId="{21FB8145-9074-5689-EAE9-40493FAD3E13}"/>
          </ac:spMkLst>
        </pc:spChg>
        <pc:spChg chg="add mod">
          <ac:chgData name="代數白痴 顧" userId="316db6a4f7ef8138" providerId="LiveId" clId="{1E3B5690-3F24-434D-95BE-4F9E453E7CC6}" dt="2023-12-15T03:54:06.366" v="833" actId="1076"/>
          <ac:spMkLst>
            <pc:docMk/>
            <pc:sldMk cId="2654160764" sldId="397"/>
            <ac:spMk id="34" creationId="{10E80E4C-DDD5-436A-7B66-2E355D9A5222}"/>
          </ac:spMkLst>
        </pc:spChg>
        <pc:spChg chg="add mod">
          <ac:chgData name="代數白痴 顧" userId="316db6a4f7ef8138" providerId="LiveId" clId="{1E3B5690-3F24-434D-95BE-4F9E453E7CC6}" dt="2023-12-15T03:54:11.262" v="834" actId="1076"/>
          <ac:spMkLst>
            <pc:docMk/>
            <pc:sldMk cId="2654160764" sldId="397"/>
            <ac:spMk id="39" creationId="{D71F3296-7D78-DA22-E95F-B68B32501F63}"/>
          </ac:spMkLst>
        </pc:spChg>
        <pc:spChg chg="add mod">
          <ac:chgData name="代數白痴 顧" userId="316db6a4f7ef8138" providerId="LiveId" clId="{1E3B5690-3F24-434D-95BE-4F9E453E7CC6}" dt="2023-12-15T03:56:08.422" v="845" actId="1076"/>
          <ac:spMkLst>
            <pc:docMk/>
            <pc:sldMk cId="2654160764" sldId="397"/>
            <ac:spMk id="40" creationId="{6134866F-D79D-DA8F-E900-92B8487485E8}"/>
          </ac:spMkLst>
        </pc:spChg>
        <pc:spChg chg="add mod">
          <ac:chgData name="代數白痴 顧" userId="316db6a4f7ef8138" providerId="LiveId" clId="{1E3B5690-3F24-434D-95BE-4F9E453E7CC6}" dt="2023-12-15T03:54:28.486" v="842" actId="1076"/>
          <ac:spMkLst>
            <pc:docMk/>
            <pc:sldMk cId="2654160764" sldId="397"/>
            <ac:spMk id="41" creationId="{381C86ED-8C05-840D-CDFE-84F697990CF8}"/>
          </ac:spMkLst>
        </pc:spChg>
        <pc:spChg chg="del">
          <ac:chgData name="代數白痴 顧" userId="316db6a4f7ef8138" providerId="LiveId" clId="{1E3B5690-3F24-434D-95BE-4F9E453E7CC6}" dt="2023-12-15T03:46:09.382" v="2" actId="478"/>
          <ac:spMkLst>
            <pc:docMk/>
            <pc:sldMk cId="2654160764" sldId="397"/>
            <ac:spMk id="44" creationId="{9BF3A75E-EB90-1A8F-C22C-9FA12ECCD10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47" creationId="{07990606-1E87-9101-755B-AC71D4EB2473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7" creationId="{0A6ED1E8-97EC-5658-9696-F8A45C69AA93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8" creationId="{42A6E6D0-286C-2408-9F64-474AF1850519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9" creationId="{CF839B8A-4C8F-F4E4-B1A6-061CB1B3DB0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0" creationId="{C8477929-5F4E-4CEC-58B3-5B459FF1C88D}"/>
          </ac:spMkLst>
        </pc:spChg>
        <pc:spChg chg="del">
          <ac:chgData name="代數白痴 顧" userId="316db6a4f7ef8138" providerId="LiveId" clId="{1E3B5690-3F24-434D-95BE-4F9E453E7CC6}" dt="2023-12-15T03:46:10.993" v="4" actId="478"/>
          <ac:spMkLst>
            <pc:docMk/>
            <pc:sldMk cId="2654160764" sldId="397"/>
            <ac:spMk id="61" creationId="{917F89B2-56AE-1E87-6960-03C891FE8B5B}"/>
          </ac:spMkLst>
        </pc:spChg>
        <pc:spChg chg="del">
          <ac:chgData name="代數白痴 顧" userId="316db6a4f7ef8138" providerId="LiveId" clId="{1E3B5690-3F24-434D-95BE-4F9E453E7CC6}" dt="2023-12-15T03:46:10.473" v="3" actId="478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4" creationId="{DE801509-6979-5A44-4167-6B4ECF30C45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6" creationId="{EFA8AE7E-C860-F46C-F564-246A6CC04AF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7" creationId="{8DB0A5E6-CAF1-F707-BB4F-20281248E8A3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8" creationId="{C0E4C477-00A9-F074-D523-55735252469B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1" creationId="{9F640B70-077D-2FE1-DFAC-CEF31E1E733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2" creationId="{1BCFD829-9EA0-59F4-A579-30DD466655F3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3" creationId="{E43E4E20-DBED-3362-AB9C-4EDAB9C4BE2E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4" creationId="{5EF6224E-6620-22D8-1916-4BD9D1BDA85E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6" creationId="{A199CF7C-AEAF-BFA0-848B-F6F864ECC82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8" creationId="{6B8D44F8-F924-5D70-E087-EABA6808DE8F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9" creationId="{3250D9DA-255C-DF42-EE55-19A244E921BA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80" creationId="{F379688E-D59E-1E01-48BB-4A72EB9EBBD1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81" creationId="{60578709-BD20-3965-0A98-91B7FD9843FF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4" creationId="{7277D746-1132-0354-25F0-3E2A865F4E6E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5" creationId="{D7246926-3090-D9CE-542E-E9DFE29C55D3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6" creationId="{9F6BBB4B-B723-89CD-0A6E-27AD11135627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7" creationId="{C2C21A48-F3C9-C811-BED7-2E3107717662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8" creationId="{263B299E-2953-6003-6929-321D8EDB5B7E}"/>
          </ac:spMkLst>
        </pc:spChg>
        <pc:spChg chg="del mod topLvl">
          <ac:chgData name="代數白痴 顧" userId="316db6a4f7ef8138" providerId="LiveId" clId="{1E3B5690-3F24-434D-95BE-4F9E453E7CC6}" dt="2023-12-15T03:56:24.568" v="848" actId="478"/>
          <ac:spMkLst>
            <pc:docMk/>
            <pc:sldMk cId="2654160764" sldId="397"/>
            <ac:spMk id="89" creationId="{D228C810-D964-E19F-9AC3-6798E30DB68D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104" creationId="{CEDA30BB-6B34-65B6-4A71-26C96989D0A2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105" creationId="{066A8EDB-A495-D0BA-D098-3C1F596AA305}"/>
          </ac:spMkLst>
        </pc:spChg>
        <pc:grpChg chg="del">
          <ac:chgData name="代數白痴 顧" userId="316db6a4f7ef8138" providerId="LiveId" clId="{1E3B5690-3F24-434D-95BE-4F9E453E7CC6}" dt="2023-12-15T03:46:08.585" v="1" actId="478"/>
          <ac:grpSpMkLst>
            <pc:docMk/>
            <pc:sldMk cId="2654160764" sldId="397"/>
            <ac:grpSpMk id="63" creationId="{26BEA494-5C7A-7406-E8AD-83C1D7BC3A2E}"/>
          </ac:grpSpMkLst>
        </pc:grpChg>
        <pc:grpChg chg="add mod">
          <ac:chgData name="代數白痴 顧" userId="316db6a4f7ef8138" providerId="LiveId" clId="{1E3B5690-3F24-434D-95BE-4F9E453E7CC6}" dt="2023-12-15T04:45:19.498" v="1414" actId="164"/>
          <ac:grpSpMkLst>
            <pc:docMk/>
            <pc:sldMk cId="2654160764" sldId="397"/>
            <ac:grpSpMk id="70" creationId="{B7148DF3-E386-6CA0-9AF2-4FAC15205EDC}"/>
          </ac:grpSpMkLst>
        </pc:grpChg>
        <pc:grpChg chg="del">
          <ac:chgData name="代數白痴 顧" userId="316db6a4f7ef8138" providerId="LiveId" clId="{1E3B5690-3F24-434D-95BE-4F9E453E7CC6}" dt="2023-12-15T03:56:18.061" v="846" actId="165"/>
          <ac:grpSpMkLst>
            <pc:docMk/>
            <pc:sldMk cId="2654160764" sldId="397"/>
            <ac:grpSpMk id="111" creationId="{2B014604-E58E-1C7E-6F14-2E1E483CC85B}"/>
          </ac:grpSpMkLst>
        </pc:grpChg>
        <pc:graphicFrameChg chg="del mod topLvl">
          <ac:chgData name="代數白痴 顧" userId="316db6a4f7ef8138" providerId="LiveId" clId="{1E3B5690-3F24-434D-95BE-4F9E453E7CC6}" dt="2023-12-15T04:32:57.288" v="1001" actId="478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1E3B5690-3F24-434D-95BE-4F9E453E7CC6}" dt="2023-12-15T03:54:38.268" v="844" actId="478"/>
          <ac:picMkLst>
            <pc:docMk/>
            <pc:sldMk cId="2654160764" sldId="397"/>
            <ac:picMk id="18" creationId="{A5210848-11F3-07F5-E6F4-B019178B35BE}"/>
          </ac:picMkLst>
        </pc:picChg>
        <pc:picChg chg="add del mod">
          <ac:chgData name="代數白痴 顧" userId="316db6a4f7ef8138" providerId="LiveId" clId="{1E3B5690-3F24-434D-95BE-4F9E453E7CC6}" dt="2023-12-15T04:43:57.464" v="1053" actId="478"/>
          <ac:picMkLst>
            <pc:docMk/>
            <pc:sldMk cId="2654160764" sldId="397"/>
            <ac:picMk id="46" creationId="{4389C590-7B58-C207-125D-2DF3C4D9AA4F}"/>
          </ac:picMkLst>
        </pc:picChg>
        <pc:cxnChg chg="add mod">
          <ac:chgData name="代數白痴 顧" userId="316db6a4f7ef8138" providerId="LiveId" clId="{1E3B5690-3F24-434D-95BE-4F9E453E7CC6}" dt="2023-12-15T03:50:12.698" v="452" actId="1038"/>
          <ac:cxnSpMkLst>
            <pc:docMk/>
            <pc:sldMk cId="2654160764" sldId="397"/>
            <ac:cxnSpMk id="2" creationId="{25BBB512-8A8C-E6B6-CDB5-FADEE5F6E1C0}"/>
          </ac:cxnSpMkLst>
        </pc:cxnChg>
        <pc:cxnChg chg="add mod">
          <ac:chgData name="代數白痴 顧" userId="316db6a4f7ef8138" providerId="LiveId" clId="{1E3B5690-3F24-434D-95BE-4F9E453E7CC6}" dt="2023-12-15T03:50:27.672" v="602" actId="1038"/>
          <ac:cxnSpMkLst>
            <pc:docMk/>
            <pc:sldMk cId="2654160764" sldId="397"/>
            <ac:cxnSpMk id="3" creationId="{5D671851-1467-7285-EE79-1C796E99F733}"/>
          </ac:cxnSpMkLst>
        </pc:cxnChg>
        <pc:cxnChg chg="mod">
          <ac:chgData name="代數白痴 顧" userId="316db6a4f7ef8138" providerId="LiveId" clId="{1E3B5690-3F24-434D-95BE-4F9E453E7CC6}" dt="2023-12-15T03:51:37.400" v="811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1E3B5690-3F24-434D-95BE-4F9E453E7CC6}" dt="2023-12-15T03:50:04.214" v="397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E3B5690-3F24-434D-95BE-4F9E453E7CC6}" dt="2023-12-15T03:50:21.218" v="552" actId="1038"/>
          <ac:cxnSpMkLst>
            <pc:docMk/>
            <pc:sldMk cId="2654160764" sldId="397"/>
            <ac:cxnSpMk id="7" creationId="{D94F53A1-3E8B-CF9B-D48F-A535F7111629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1E3B5690-3F24-434D-95BE-4F9E453E7CC6}" dt="2023-12-15T03:50:43.669" v="711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10" creationId="{11F817A9-FD76-BC60-DE90-8734EDEBC3AD}"/>
          </ac:cxnSpMkLst>
        </pc:cxnChg>
        <pc:cxnChg chg="add mod">
          <ac:chgData name="代數白痴 顧" userId="316db6a4f7ef8138" providerId="LiveId" clId="{1E3B5690-3F24-434D-95BE-4F9E453E7CC6}" dt="2023-12-15T03:50:35.242" v="664" actId="1037"/>
          <ac:cxnSpMkLst>
            <pc:docMk/>
            <pc:sldMk cId="2654160764" sldId="397"/>
            <ac:cxnSpMk id="11" creationId="{141C7814-240C-283D-FE79-7B8236F8DFCD}"/>
          </ac:cxnSpMkLst>
        </pc:cxnChg>
        <pc:cxnChg chg="mod">
          <ac:chgData name="代數白痴 顧" userId="316db6a4f7ef8138" providerId="LiveId" clId="{1E3B5690-3F24-434D-95BE-4F9E453E7CC6}" dt="2023-12-15T03:51:26.037" v="793" actId="1037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13" creationId="{5ED85EB8-7DEF-525A-EC66-5E095FD04B1A}"/>
          </ac:cxnSpMkLst>
        </pc:cxnChg>
        <pc:cxnChg chg="del">
          <ac:chgData name="代數白痴 顧" userId="316db6a4f7ef8138" providerId="LiveId" clId="{1E3B5690-3F24-434D-95BE-4F9E453E7CC6}" dt="2023-12-15T03:51:44.722" v="813" actId="478"/>
          <ac:cxnSpMkLst>
            <pc:docMk/>
            <pc:sldMk cId="2654160764" sldId="397"/>
            <ac:cxnSpMk id="15" creationId="{F5DA11AC-E0D7-0E55-E79A-A33D2A489621}"/>
          </ac:cxnSpMkLst>
        </pc:cxnChg>
        <pc:cxnChg chg="del">
          <ac:chgData name="代數白痴 顧" userId="316db6a4f7ef8138" providerId="LiveId" clId="{1E3B5690-3F24-434D-95BE-4F9E453E7CC6}" dt="2023-12-15T03:51:44.722" v="813" actId="478"/>
          <ac:cxnSpMkLst>
            <pc:docMk/>
            <pc:sldMk cId="2654160764" sldId="397"/>
            <ac:cxnSpMk id="16" creationId="{D9FC7BAF-F66B-FF87-02E2-602F5738488B}"/>
          </ac:cxnSpMkLst>
        </pc:cxnChg>
        <pc:cxnChg chg="del">
          <ac:chgData name="代數白痴 顧" userId="316db6a4f7ef8138" providerId="LiveId" clId="{1E3B5690-3F24-434D-95BE-4F9E453E7CC6}" dt="2023-12-15T03:51:35.058" v="808" actId="478"/>
          <ac:cxnSpMkLst>
            <pc:docMk/>
            <pc:sldMk cId="2654160764" sldId="397"/>
            <ac:cxnSpMk id="17" creationId="{172ACAA4-1D04-75FD-4784-DFA0879E3A18}"/>
          </ac:cxnSpMkLst>
        </pc:cxnChg>
        <pc:cxnChg chg="del mod topLvl">
          <ac:chgData name="代數白痴 顧" userId="316db6a4f7ef8138" providerId="LiveId" clId="{1E3B5690-3F24-434D-95BE-4F9E453E7CC6}" dt="2023-12-15T04:45:02.741" v="1412" actId="478"/>
          <ac:cxnSpMkLst>
            <pc:docMk/>
            <pc:sldMk cId="2654160764" sldId="397"/>
            <ac:cxnSpMk id="19" creationId="{A0E3B1CA-809B-486A-4D91-9D13DFFCF7E3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1E3B5690-3F24-434D-95BE-4F9E453E7CC6}" dt="2023-12-15T03:53:02.757" v="821" actId="14100"/>
          <ac:cxnSpMkLst>
            <pc:docMk/>
            <pc:sldMk cId="2654160764" sldId="397"/>
            <ac:cxnSpMk id="25" creationId="{A1041A71-67A8-082C-4C8D-0B065027B934}"/>
          </ac:cxnSpMkLst>
        </pc:cxnChg>
        <pc:cxnChg chg="add">
          <ac:chgData name="代數白痴 顧" userId="316db6a4f7ef8138" providerId="LiveId" clId="{1E3B5690-3F24-434D-95BE-4F9E453E7CC6}" dt="2023-12-15T03:53:14.128" v="822" actId="11529"/>
          <ac:cxnSpMkLst>
            <pc:docMk/>
            <pc:sldMk cId="2654160764" sldId="397"/>
            <ac:cxnSpMk id="30" creationId="{AA196C7A-A283-F170-8E14-73BF31D01509}"/>
          </ac:cxnSpMkLst>
        </pc:cxnChg>
        <pc:cxnChg chg="mod">
          <ac:chgData name="代數白痴 顧" userId="316db6a4f7ef8138" providerId="LiveId" clId="{1E3B5690-3F24-434D-95BE-4F9E453E7CC6}" dt="2023-12-15T03:46:08.585" v="1" actId="478"/>
          <ac:cxnSpMkLst>
            <pc:docMk/>
            <pc:sldMk cId="2654160764" sldId="397"/>
            <ac:cxnSpMk id="42" creationId="{31BA14CC-8607-0C94-6CF0-B578429A3261}"/>
          </ac:cxnSpMkLst>
        </pc:cxnChg>
        <pc:cxnChg chg="add mod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49" creationId="{EAB93218-2571-B53C-547F-7BEFA4A7F11F}"/>
          </ac:cxnSpMkLst>
        </pc:cxnChg>
        <pc:cxnChg chg="add mod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51" creationId="{C1BE1030-62E4-A108-96EA-972B6D68C2F8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54" creationId="{8418AF6B-E1A5-042B-1FAE-090745B32600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65" creationId="{73F7550F-29D7-5006-06C9-EEA490EFA31C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7" creationId="{9FFE03D3-4558-06C2-2FBF-13343110D7F4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8" creationId="{30DA57B4-43F1-4F4E-F929-36342BDF1B14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9" creationId="{B198E87E-E7B1-2564-1EC8-61010A38B1D7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modSp add del mod">
        <pc:chgData name="代數白痴 顧" userId="316db6a4f7ef8138" providerId="LiveId" clId="{1E3B5690-3F24-434D-95BE-4F9E453E7CC6}" dt="2023-12-15T04:45:09.860" v="1413" actId="2696"/>
        <pc:sldMkLst>
          <pc:docMk/>
          <pc:sldMk cId="4265855936" sldId="398"/>
        </pc:sldMkLst>
        <pc:spChg chg="mod">
          <ac:chgData name="代數白痴 顧" userId="316db6a4f7ef8138" providerId="LiveId" clId="{1E3B5690-3F24-434D-95BE-4F9E453E7CC6}" dt="2023-12-15T03:53:38.096" v="827" actId="1076"/>
          <ac:spMkLst>
            <pc:docMk/>
            <pc:sldMk cId="4265855936" sldId="398"/>
            <ac:spMk id="66" creationId="{EFA8AE7E-C860-F46C-F564-246A6CC04AFF}"/>
          </ac:spMkLst>
        </pc:spChg>
        <pc:spChg chg="mod">
          <ac:chgData name="代數白痴 顧" userId="316db6a4f7ef8138" providerId="LiveId" clId="{1E3B5690-3F24-434D-95BE-4F9E453E7CC6}" dt="2023-12-15T03:53:38.096" v="827" actId="1076"/>
          <ac:spMkLst>
            <pc:docMk/>
            <pc:sldMk cId="4265855936" sldId="398"/>
            <ac:spMk id="68" creationId="{C0E4C477-00A9-F074-D523-55735252469B}"/>
          </ac:spMkLst>
        </pc:sp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D01D8272-B5E4-4ABC-BF0F-2099BB51C60C}"/>
    <pc:docChg chg="custSel addSld delSld modSld">
      <pc:chgData name="代數白痴 顧" userId="316db6a4f7ef8138" providerId="LiveId" clId="{D01D8272-B5E4-4ABC-BF0F-2099BB51C60C}" dt="2023-12-17T23:59:07.901" v="1125" actId="2696"/>
      <pc:docMkLst>
        <pc:docMk/>
      </pc:docMkLst>
      <pc:sldChg chg="addSp delSp modSp mod">
        <pc:chgData name="代數白痴 顧" userId="316db6a4f7ef8138" providerId="LiveId" clId="{D01D8272-B5E4-4ABC-BF0F-2099BB51C60C}" dt="2023-12-17T23:59:00.559" v="1124" actId="164"/>
        <pc:sldMkLst>
          <pc:docMk/>
          <pc:sldMk cId="2654160764" sldId="397"/>
        </pc:sldMkLst>
        <pc:spChg chg="mod">
          <ac:chgData name="代數白痴 顧" userId="316db6a4f7ef8138" providerId="LiveId" clId="{D01D8272-B5E4-4ABC-BF0F-2099BB51C60C}" dt="2023-12-17T23:43:18.707" v="573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D01D8272-B5E4-4ABC-BF0F-2099BB51C60C}" dt="2023-12-17T23:47:03.578" v="691" actId="14100"/>
          <ac:spMkLst>
            <pc:docMk/>
            <pc:sldMk cId="2654160764" sldId="397"/>
            <ac:spMk id="16" creationId="{93C9F3A0-E5F5-AFD5-7529-AB63E317D479}"/>
          </ac:spMkLst>
        </pc:spChg>
        <pc:spChg chg="add mod">
          <ac:chgData name="代數白痴 顧" userId="316db6a4f7ef8138" providerId="LiveId" clId="{D01D8272-B5E4-4ABC-BF0F-2099BB51C60C}" dt="2023-12-17T23:49:09.101" v="738" actId="1038"/>
          <ac:spMkLst>
            <pc:docMk/>
            <pc:sldMk cId="2654160764" sldId="397"/>
            <ac:spMk id="17" creationId="{20D6A031-A925-DD86-23F5-A4703A51769A}"/>
          </ac:spMkLst>
        </pc:spChg>
        <pc:spChg chg="add mod ord">
          <ac:chgData name="代數白痴 顧" userId="316db6a4f7ef8138" providerId="LiveId" clId="{D01D8272-B5E4-4ABC-BF0F-2099BB51C60C}" dt="2023-12-17T23:50:15.100" v="744" actId="167"/>
          <ac:spMkLst>
            <pc:docMk/>
            <pc:sldMk cId="2654160764" sldId="397"/>
            <ac:spMk id="18" creationId="{EFBDAD59-1080-A179-E7C3-E3AE2BA57ADC}"/>
          </ac:spMkLst>
        </pc:spChg>
        <pc:spChg chg="add mod">
          <ac:chgData name="代數白痴 顧" userId="316db6a4f7ef8138" providerId="LiveId" clId="{D01D8272-B5E4-4ABC-BF0F-2099BB51C60C}" dt="2023-12-17T23:51:27.429" v="759" actId="20577"/>
          <ac:spMkLst>
            <pc:docMk/>
            <pc:sldMk cId="2654160764" sldId="397"/>
            <ac:spMk id="19" creationId="{1FEF0932-F68A-BF06-D94A-7CF8DD890662}"/>
          </ac:spMkLst>
        </pc:spChg>
        <pc:spChg chg="del">
          <ac:chgData name="代數白痴 顧" userId="316db6a4f7ef8138" providerId="LiveId" clId="{D01D8272-B5E4-4ABC-BF0F-2099BB51C60C}" dt="2023-12-17T23:38:54.670" v="8" actId="478"/>
          <ac:spMkLst>
            <pc:docMk/>
            <pc:sldMk cId="2654160764" sldId="397"/>
            <ac:spMk id="20" creationId="{89690CAF-2B90-F2B9-3FB9-502271FA1BD3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1" creationId="{49D89E56-F1A4-A67F-7DE6-6574F969A75F}"/>
          </ac:spMkLst>
        </pc:spChg>
        <pc:spChg chg="mod">
          <ac:chgData name="代數白痴 顧" userId="316db6a4f7ef8138" providerId="LiveId" clId="{D01D8272-B5E4-4ABC-BF0F-2099BB51C60C}" dt="2023-12-17T23:39:03.473" v="45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4" creationId="{3DBB2A86-B83B-BD06-62CB-14BC56AF4E1C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28" creationId="{093521CA-8655-42E0-89E7-F1E7A1B22C00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9" creationId="{4D31F785-5D00-BE48-AA26-EFB5674776D3}"/>
          </ac:spMkLst>
        </pc:spChg>
        <pc:spChg chg="mod">
          <ac:chgData name="代數白痴 顧" userId="316db6a4f7ef8138" providerId="LiveId" clId="{D01D8272-B5E4-4ABC-BF0F-2099BB51C60C}" dt="2023-12-17T23:50:33.314" v="745" actId="1076"/>
          <ac:spMkLst>
            <pc:docMk/>
            <pc:sldMk cId="2654160764" sldId="397"/>
            <ac:spMk id="31" creationId="{E720DD1F-5403-8386-0F7D-4182D62A4EAC}"/>
          </ac:spMkLst>
        </pc:spChg>
        <pc:spChg chg="mod">
          <ac:chgData name="代數白痴 顧" userId="316db6a4f7ef8138" providerId="LiveId" clId="{D01D8272-B5E4-4ABC-BF0F-2099BB51C60C}" dt="2023-12-17T23:50:36.602" v="746" actId="1076"/>
          <ac:spMkLst>
            <pc:docMk/>
            <pc:sldMk cId="2654160764" sldId="397"/>
            <ac:spMk id="32" creationId="{146912D4-ED0F-C934-0A5C-C187D9566F42}"/>
          </ac:spMkLst>
        </pc:spChg>
        <pc:spChg chg="mod">
          <ac:chgData name="代數白痴 顧" userId="316db6a4f7ef8138" providerId="LiveId" clId="{D01D8272-B5E4-4ABC-BF0F-2099BB51C60C}" dt="2023-12-17T23:50:39.513" v="747" actId="1076"/>
          <ac:spMkLst>
            <pc:docMk/>
            <pc:sldMk cId="2654160764" sldId="397"/>
            <ac:spMk id="33" creationId="{21FB8145-9074-5689-EAE9-40493FAD3E13}"/>
          </ac:spMkLst>
        </pc:spChg>
        <pc:spChg chg="mod">
          <ac:chgData name="代數白痴 顧" userId="316db6a4f7ef8138" providerId="LiveId" clId="{D01D8272-B5E4-4ABC-BF0F-2099BB51C60C}" dt="2023-12-17T23:51:17.233" v="756" actId="1076"/>
          <ac:spMkLst>
            <pc:docMk/>
            <pc:sldMk cId="2654160764" sldId="397"/>
            <ac:spMk id="34" creationId="{10E80E4C-DDD5-436A-7B66-2E355D9A5222}"/>
          </ac:spMkLst>
        </pc:spChg>
        <pc:spChg chg="mod">
          <ac:chgData name="代數白痴 顧" userId="316db6a4f7ef8138" providerId="LiveId" clId="{D01D8272-B5E4-4ABC-BF0F-2099BB51C60C}" dt="2023-12-17T23:51:02.793" v="752" actId="1076"/>
          <ac:spMkLst>
            <pc:docMk/>
            <pc:sldMk cId="2654160764" sldId="397"/>
            <ac:spMk id="39" creationId="{D71F3296-7D78-DA22-E95F-B68B32501F63}"/>
          </ac:spMkLst>
        </pc:spChg>
        <pc:spChg chg="mod">
          <ac:chgData name="代數白痴 顧" userId="316db6a4f7ef8138" providerId="LiveId" clId="{D01D8272-B5E4-4ABC-BF0F-2099BB51C60C}" dt="2023-12-17T23:51:09.098" v="754" actId="1076"/>
          <ac:spMkLst>
            <pc:docMk/>
            <pc:sldMk cId="2654160764" sldId="397"/>
            <ac:spMk id="40" creationId="{6134866F-D79D-DA8F-E900-92B8487485E8}"/>
          </ac:spMkLst>
        </pc:spChg>
        <pc:spChg chg="mod">
          <ac:chgData name="代數白痴 顧" userId="316db6a4f7ef8138" providerId="LiveId" clId="{D01D8272-B5E4-4ABC-BF0F-2099BB51C60C}" dt="2023-12-17T23:50:52.586" v="749" actId="1076"/>
          <ac:spMkLst>
            <pc:docMk/>
            <pc:sldMk cId="2654160764" sldId="397"/>
            <ac:spMk id="41" creationId="{381C86ED-8C05-840D-CDFE-84F697990CF8}"/>
          </ac:spMkLst>
        </pc:spChg>
        <pc:spChg chg="del mod topLvl">
          <ac:chgData name="代數白痴 顧" userId="316db6a4f7ef8138" providerId="LiveId" clId="{D01D8272-B5E4-4ABC-BF0F-2099BB51C60C}" dt="2023-12-17T23:51:58.479" v="768" actId="478"/>
          <ac:spMkLst>
            <pc:docMk/>
            <pc:sldMk cId="2654160764" sldId="397"/>
            <ac:spMk id="47" creationId="{07990606-1E87-9101-755B-AC71D4EB2473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6" creationId="{6CFE313B-2D15-F6CC-954B-4D4E67A79E8C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7" creationId="{0A6ED1E8-97EC-5658-9696-F8A45C69AA93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8" creationId="{42A6E6D0-286C-2408-9F64-474AF1850519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9" creationId="{CF839B8A-4C8F-F4E4-B1A6-061CB1B3DB0F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0" creationId="{C8477929-5F4E-4CEC-58B3-5B459FF1C88D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4" creationId="{DE801509-6979-5A44-4167-6B4ECF30C457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7" creationId="{8DB0A5E6-CAF1-F707-BB4F-20281248E8A3}"/>
          </ac:spMkLst>
        </pc:spChg>
        <pc:grpChg chg="add mod">
          <ac:chgData name="代數白痴 顧" userId="316db6a4f7ef8138" providerId="LiveId" clId="{D01D8272-B5E4-4ABC-BF0F-2099BB51C60C}" dt="2023-12-17T23:59:00.559" v="1124" actId="164"/>
          <ac:grpSpMkLst>
            <pc:docMk/>
            <pc:sldMk cId="2654160764" sldId="397"/>
            <ac:grpSpMk id="35" creationId="{FF16BCD4-6AE5-0E0E-1BFE-AFA5C33B4E4D}"/>
          </ac:grpSpMkLst>
        </pc:grpChg>
        <pc:grpChg chg="add mod">
          <ac:chgData name="代數白痴 顧" userId="316db6a4f7ef8138" providerId="LiveId" clId="{D01D8272-B5E4-4ABC-BF0F-2099BB51C60C}" dt="2023-12-17T23:59:00.559" v="1124" actId="164"/>
          <ac:grpSpMkLst>
            <pc:docMk/>
            <pc:sldMk cId="2654160764" sldId="397"/>
            <ac:grpSpMk id="36" creationId="{768F9031-DD2F-B27A-2E5F-6EFB2DECB6D7}"/>
          </ac:grpSpMkLst>
        </pc:grpChg>
        <pc:grpChg chg="del">
          <ac:chgData name="代數白痴 顧" userId="316db6a4f7ef8138" providerId="LiveId" clId="{D01D8272-B5E4-4ABC-BF0F-2099BB51C60C}" dt="2023-12-17T23:51:43.919" v="760" actId="165"/>
          <ac:grpSpMkLst>
            <pc:docMk/>
            <pc:sldMk cId="2654160764" sldId="397"/>
            <ac:grpSpMk id="70" creationId="{B7148DF3-E386-6CA0-9AF2-4FAC15205EDC}"/>
          </ac:grpSpMkLst>
        </pc:grpChg>
        <pc:graphicFrameChg chg="add mod">
          <ac:chgData name="代數白痴 顧" userId="316db6a4f7ef8138" providerId="LiveId" clId="{D01D8272-B5E4-4ABC-BF0F-2099BB51C60C}" dt="2023-12-17T23:42:48.099" v="536" actId="1038"/>
          <ac:graphicFrameMkLst>
            <pc:docMk/>
            <pc:sldMk cId="2654160764" sldId="397"/>
            <ac:graphicFrameMk id="8" creationId="{51FE5DFB-9470-0F63-4EFD-1763B3654182}"/>
          </ac:graphicFrameMkLst>
        </pc:graphicFrameChg>
        <pc:graphicFrameChg chg="add mod">
          <ac:chgData name="代數白痴 顧" userId="316db6a4f7ef8138" providerId="LiveId" clId="{D01D8272-B5E4-4ABC-BF0F-2099BB51C60C}" dt="2023-12-17T23:42:15.903" v="484" actId="1038"/>
          <ac:graphicFrameMkLst>
            <pc:docMk/>
            <pc:sldMk cId="2654160764" sldId="397"/>
            <ac:graphicFrameMk id="10" creationId="{3562D8D9-4B3C-F780-0875-0757BCF3ED6F}"/>
          </ac:graphicFrameMkLst>
        </pc:graphicFrameChg>
        <pc:graphicFrameChg chg="add mod">
          <ac:chgData name="代數白痴 顧" userId="316db6a4f7ef8138" providerId="LiveId" clId="{D01D8272-B5E4-4ABC-BF0F-2099BB51C60C}" dt="2023-12-17T23:42:43.954" v="534" actId="1037"/>
          <ac:graphicFrameMkLst>
            <pc:docMk/>
            <pc:sldMk cId="2654160764" sldId="397"/>
            <ac:graphicFrameMk id="13" creationId="{F9815629-8197-41B2-BC30-E19A5CC6B6B2}"/>
          </ac:graphicFrameMkLst>
        </pc:graphicFrameChg>
        <pc:picChg chg="add del mod">
          <ac:chgData name="代數白痴 顧" userId="316db6a4f7ef8138" providerId="LiveId" clId="{D01D8272-B5E4-4ABC-BF0F-2099BB51C60C}" dt="2023-12-17T23:49:16.068" v="739" actId="478"/>
          <ac:picMkLst>
            <pc:docMk/>
            <pc:sldMk cId="2654160764" sldId="397"/>
            <ac:picMk id="15" creationId="{334E5BB1-1961-55E6-508C-9D81F52F676B}"/>
          </ac:picMkLst>
        </pc:pic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2" creationId="{25BBB512-8A8C-E6B6-CDB5-FADEE5F6E1C0}"/>
          </ac:cxnSpMkLst>
        </pc:cxnChg>
        <pc:cxnChg chg="mod">
          <ac:chgData name="代數白痴 顧" userId="316db6a4f7ef8138" providerId="LiveId" clId="{D01D8272-B5E4-4ABC-BF0F-2099BB51C60C}" dt="2023-12-17T23:43:27.580" v="582" actId="1038"/>
          <ac:cxnSpMkLst>
            <pc:docMk/>
            <pc:sldMk cId="2654160764" sldId="397"/>
            <ac:cxnSpMk id="3" creationId="{5D671851-1467-7285-EE79-1C796E99F733}"/>
          </ac:cxnSpMkLst>
        </pc:cxnChg>
        <pc:cxnChg chg="del">
          <ac:chgData name="代數白痴 顧" userId="316db6a4f7ef8138" providerId="LiveId" clId="{D01D8272-B5E4-4ABC-BF0F-2099BB51C60C}" dt="2023-12-17T23:43:57.136" v="671" actId="478"/>
          <ac:cxnSpMkLst>
            <pc:docMk/>
            <pc:sldMk cId="2654160764" sldId="397"/>
            <ac:cxnSpMk id="4" creationId="{0D39339E-7AAE-4F40-B24D-C3DD66E3C0F8}"/>
          </ac:cxnSpMkLst>
        </pc:cxn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5" creationId="{43D75110-50A2-3167-2932-8F66EA5013CB}"/>
          </ac:cxnSpMkLst>
        </pc:cxn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D01D8272-B5E4-4ABC-BF0F-2099BB51C60C}" dt="2023-12-17T23:43:47.811" v="669" actId="1037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D01D8272-B5E4-4ABC-BF0F-2099BB51C60C}" dt="2023-12-17T23:43:38.883" v="638" actId="1038"/>
          <ac:cxnSpMkLst>
            <pc:docMk/>
            <pc:sldMk cId="2654160764" sldId="397"/>
            <ac:cxnSpMk id="11" creationId="{141C7814-240C-283D-FE79-7B8236F8DFCD}"/>
          </ac:cxnSpMkLst>
        </pc:cxnChg>
        <pc:cxnChg chg="del">
          <ac:chgData name="代數白痴 顧" userId="316db6a4f7ef8138" providerId="LiveId" clId="{D01D8272-B5E4-4ABC-BF0F-2099BB51C60C}" dt="2023-12-17T23:43:57.136" v="671" actId="478"/>
          <ac:cxnSpMkLst>
            <pc:docMk/>
            <pc:sldMk cId="2654160764" sldId="397"/>
            <ac:cxnSpMk id="12" creationId="{FDD93B0D-D5D8-0C37-54F0-0E4024A03022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22" creationId="{DB330BC1-050D-C7A8-88DF-6E53EFEE0C21}"/>
          </ac:cxnSpMkLst>
        </pc:cxnChg>
        <pc:cxnChg chg="del mod">
          <ac:chgData name="代數白痴 顧" userId="316db6a4f7ef8138" providerId="LiveId" clId="{D01D8272-B5E4-4ABC-BF0F-2099BB51C60C}" dt="2023-12-17T23:38:54.670" v="8" actId="478"/>
          <ac:cxnSpMkLst>
            <pc:docMk/>
            <pc:sldMk cId="2654160764" sldId="397"/>
            <ac:cxnSpMk id="25" creationId="{A1041A71-67A8-082C-4C8D-0B065027B934}"/>
          </ac:cxnSpMkLst>
        </pc:cxnChg>
        <pc:cxnChg chg="add mod">
          <ac:chgData name="代數白痴 顧" userId="316db6a4f7ef8138" providerId="LiveId" clId="{D01D8272-B5E4-4ABC-BF0F-2099BB51C60C}" dt="2023-12-17T23:58:48.791" v="1123" actId="164"/>
          <ac:cxnSpMkLst>
            <pc:docMk/>
            <pc:sldMk cId="2654160764" sldId="397"/>
            <ac:cxnSpMk id="27" creationId="{5386962F-D6F3-4210-074A-41F4D1E51026}"/>
          </ac:cxnSpMkLst>
        </pc:cxnChg>
        <pc:cxnChg chg="del mod">
          <ac:chgData name="代數白痴 顧" userId="316db6a4f7ef8138" providerId="LiveId" clId="{D01D8272-B5E4-4ABC-BF0F-2099BB51C60C}" dt="2023-12-17T23:38:54.670" v="8" actId="478"/>
          <ac:cxnSpMkLst>
            <pc:docMk/>
            <pc:sldMk cId="2654160764" sldId="397"/>
            <ac:cxnSpMk id="30" creationId="{AA196C7A-A283-F170-8E14-73BF31D01509}"/>
          </ac:cxnSpMkLst>
        </pc:cxnChg>
        <pc:cxnChg chg="del mod topLvl">
          <ac:chgData name="代數白痴 顧" userId="316db6a4f7ef8138" providerId="LiveId" clId="{D01D8272-B5E4-4ABC-BF0F-2099BB51C60C}" dt="2023-12-17T23:51:58.479" v="768" actId="478"/>
          <ac:cxnSpMkLst>
            <pc:docMk/>
            <pc:sldMk cId="2654160764" sldId="397"/>
            <ac:cxnSpMk id="49" creationId="{EAB93218-2571-B53C-547F-7BEFA4A7F11F}"/>
          </ac:cxnSpMkLst>
        </pc:cxnChg>
        <pc:cxnChg chg="del mod topLvl">
          <ac:chgData name="代數白痴 顧" userId="316db6a4f7ef8138" providerId="LiveId" clId="{D01D8272-B5E4-4ABC-BF0F-2099BB51C60C}" dt="2023-12-17T23:51:58.479" v="768" actId="478"/>
          <ac:cxnSpMkLst>
            <pc:docMk/>
            <pc:sldMk cId="2654160764" sldId="397"/>
            <ac:cxnSpMk id="51" creationId="{C1BE1030-62E4-A108-96EA-972B6D68C2F8}"/>
          </ac:cxnSpMkLst>
        </pc:cxnChg>
        <pc:cxnChg chg="mod topLvl">
          <ac:chgData name="代數白痴 顧" userId="316db6a4f7ef8138" providerId="LiveId" clId="{D01D8272-B5E4-4ABC-BF0F-2099BB51C60C}" dt="2023-12-17T23:59:00.559" v="1124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65" creationId="{73F7550F-29D7-5006-06C9-EEA490EFA31C}"/>
          </ac:cxnSpMkLst>
        </pc:cxnChg>
        <pc:cxnChg chg="mod topLvl">
          <ac:chgData name="代數白痴 顧" userId="316db6a4f7ef8138" providerId="LiveId" clId="{D01D8272-B5E4-4ABC-BF0F-2099BB51C60C}" dt="2023-12-17T23:59:00.559" v="1124" actId="164"/>
          <ac:cxnSpMkLst>
            <pc:docMk/>
            <pc:sldMk cId="2654160764" sldId="397"/>
            <ac:cxnSpMk id="107" creationId="{9FFE03D3-4558-06C2-2FBF-13343110D7F4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08" creationId="{30DA57B4-43F1-4F4E-F929-36342BDF1B14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09" creationId="{B198E87E-E7B1-2564-1EC8-61010A38B1D7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D01D8272-B5E4-4ABC-BF0F-2099BB51C60C}" dt="2023-12-17T23:59:07.901" v="1125" actId="2696"/>
        <pc:sldMkLst>
          <pc:docMk/>
          <pc:sldMk cId="279118710" sldId="398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1C4132B2-1B7C-4BE5-8ED3-5F213D39F90E}"/>
    <pc:docChg chg="undo custSel modSld">
      <pc:chgData name="代數白痴 顧" userId="316db6a4f7ef8138" providerId="LiveId" clId="{1C4132B2-1B7C-4BE5-8ED3-5F213D39F90E}" dt="2023-12-21T00:21:06.156" v="1765" actId="20577"/>
      <pc:docMkLst>
        <pc:docMk/>
      </pc:docMkLst>
      <pc:sldChg chg="addSp delSp modSp mod">
        <pc:chgData name="代數白痴 顧" userId="316db6a4f7ef8138" providerId="LiveId" clId="{1C4132B2-1B7C-4BE5-8ED3-5F213D39F90E}" dt="2023-12-21T00:21:06.156" v="1765" actId="20577"/>
        <pc:sldMkLst>
          <pc:docMk/>
          <pc:sldMk cId="2654160764" sldId="397"/>
        </pc:sldMkLst>
        <pc:spChg chg="mod">
          <ac:chgData name="代數白痴 顧" userId="316db6a4f7ef8138" providerId="LiveId" clId="{1C4132B2-1B7C-4BE5-8ED3-5F213D39F90E}" dt="2023-12-21T00:08:14.875" v="1166" actId="20577"/>
          <ac:spMkLst>
            <pc:docMk/>
            <pc:sldMk cId="2654160764" sldId="397"/>
            <ac:spMk id="6" creationId="{8D8544B7-409C-959B-0A1B-5A3E31FF14C1}"/>
          </ac:spMkLst>
        </pc:spChg>
        <pc:spChg chg="del mod">
          <ac:chgData name="代數白痴 顧" userId="316db6a4f7ef8138" providerId="LiveId" clId="{1C4132B2-1B7C-4BE5-8ED3-5F213D39F90E}" dt="2023-12-21T00:00:43.558" v="1" actId="478"/>
          <ac:spMkLst>
            <pc:docMk/>
            <pc:sldMk cId="2654160764" sldId="397"/>
            <ac:spMk id="16" creationId="{93C9F3A0-E5F5-AFD5-7529-AB63E317D479}"/>
          </ac:spMkLst>
        </pc:spChg>
        <pc:spChg chg="del">
          <ac:chgData name="代數白痴 顧" userId="316db6a4f7ef8138" providerId="LiveId" clId="{1C4132B2-1B7C-4BE5-8ED3-5F213D39F90E}" dt="2023-12-21T00:00:45.182" v="3" actId="478"/>
          <ac:spMkLst>
            <pc:docMk/>
            <pc:sldMk cId="2654160764" sldId="397"/>
            <ac:spMk id="17" creationId="{20D6A031-A925-DD86-23F5-A4703A51769A}"/>
          </ac:spMkLst>
        </pc:spChg>
        <pc:spChg chg="del">
          <ac:chgData name="代數白痴 顧" userId="316db6a4f7ef8138" providerId="LiveId" clId="{1C4132B2-1B7C-4BE5-8ED3-5F213D39F90E}" dt="2023-12-21T00:00:44.354" v="2" actId="478"/>
          <ac:spMkLst>
            <pc:docMk/>
            <pc:sldMk cId="2654160764" sldId="397"/>
            <ac:spMk id="18" creationId="{EFBDAD59-1080-A179-E7C3-E3AE2BA57ADC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19" creationId="{1FEF0932-F68A-BF06-D94A-7CF8DD890662}"/>
          </ac:spMkLst>
        </pc:spChg>
        <pc:spChg chg="del mod topLvl">
          <ac:chgData name="代數白痴 顧" userId="316db6a4f7ef8138" providerId="LiveId" clId="{1C4132B2-1B7C-4BE5-8ED3-5F213D39F90E}" dt="2023-12-21T00:11:58.030" v="1213" actId="478"/>
          <ac:spMkLst>
            <pc:docMk/>
            <pc:sldMk cId="2654160764" sldId="397"/>
            <ac:spMk id="21" creationId="{49D89E56-F1A4-A67F-7DE6-6574F969A75F}"/>
          </ac:spMkLst>
        </pc:spChg>
        <pc:spChg chg="mod">
          <ac:chgData name="代數白痴 顧" userId="316db6a4f7ef8138" providerId="LiveId" clId="{1C4132B2-1B7C-4BE5-8ED3-5F213D39F90E}" dt="2023-12-21T00:21:06.156" v="1765" actId="20577"/>
          <ac:spMkLst>
            <pc:docMk/>
            <pc:sldMk cId="2654160764" sldId="397"/>
            <ac:spMk id="23" creationId="{00000000-0000-0000-0000-000000000000}"/>
          </ac:spMkLst>
        </pc:spChg>
        <pc:spChg chg="del mod topLvl">
          <ac:chgData name="代數白痴 顧" userId="316db6a4f7ef8138" providerId="LiveId" clId="{1C4132B2-1B7C-4BE5-8ED3-5F213D39F90E}" dt="2023-12-21T00:11:58.030" v="1213" actId="478"/>
          <ac:spMkLst>
            <pc:docMk/>
            <pc:sldMk cId="2654160764" sldId="397"/>
            <ac:spMk id="24" creationId="{3DBB2A86-B83B-BD06-62CB-14BC56AF4E1C}"/>
          </ac:spMkLst>
        </pc:spChg>
        <pc:spChg chg="mod topLvl">
          <ac:chgData name="代數白痴 顧" userId="316db6a4f7ef8138" providerId="LiveId" clId="{1C4132B2-1B7C-4BE5-8ED3-5F213D39F90E}" dt="2023-12-21T00:19:29.812" v="1698" actId="164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C4132B2-1B7C-4BE5-8ED3-5F213D39F90E}" dt="2023-12-21T00:19:12.030" v="1696" actId="478"/>
          <ac:spMkLst>
            <pc:docMk/>
            <pc:sldMk cId="2654160764" sldId="397"/>
            <ac:spMk id="29" creationId="{4D31F785-5D00-BE48-AA26-EFB5674776D3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1" creationId="{E720DD1F-5403-8386-0F7D-4182D62A4EAC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2" creationId="{146912D4-ED0F-C934-0A5C-C187D9566F42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3" creationId="{21FB8145-9074-5689-EAE9-40493FAD3E13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4" creationId="{10E80E4C-DDD5-436A-7B66-2E355D9A5222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9" creationId="{D71F3296-7D78-DA22-E95F-B68B32501F63}"/>
          </ac:spMkLst>
        </pc:spChg>
        <pc:spChg chg="del mod">
          <ac:chgData name="代數白痴 顧" userId="316db6a4f7ef8138" providerId="LiveId" clId="{1C4132B2-1B7C-4BE5-8ED3-5F213D39F90E}" dt="2023-12-21T00:01:07.655" v="14" actId="478"/>
          <ac:spMkLst>
            <pc:docMk/>
            <pc:sldMk cId="2654160764" sldId="397"/>
            <ac:spMk id="40" creationId="{6134866F-D79D-DA8F-E900-92B8487485E8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41" creationId="{381C86ED-8C05-840D-CDFE-84F697990CF8}"/>
          </ac:spMkLst>
        </pc:spChg>
        <pc:spChg chg="add 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43" creationId="{48411113-098C-70F1-F38D-A1CC0E2A611C}"/>
          </ac:spMkLst>
        </pc:spChg>
        <pc:spChg chg="add 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51" creationId="{E5C4CCAB-7355-E7B5-7886-10DE1711EF2C}"/>
          </ac:spMkLst>
        </pc:spChg>
        <pc:spChg chg="mod topLvl">
          <ac:chgData name="代數白痴 顧" userId="316db6a4f7ef8138" providerId="LiveId" clId="{1C4132B2-1B7C-4BE5-8ED3-5F213D39F90E}" dt="2023-12-21T00:19:29.812" v="169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1C4132B2-1B7C-4BE5-8ED3-5F213D39F90E}" dt="2023-12-21T00:19:29.812" v="169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C4132B2-1B7C-4BE5-8ED3-5F213D39F90E}" dt="2023-12-21T00:19:29.812" v="1698" actId="164"/>
          <ac:spMkLst>
            <pc:docMk/>
            <pc:sldMk cId="2654160764" sldId="397"/>
            <ac:spMk id="56" creationId="{6CFE313B-2D15-F6CC-954B-4D4E67A79E8C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57" creationId="{0A6ED1E8-97EC-5658-9696-F8A45C69AA93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58" creationId="{42A6E6D0-286C-2408-9F64-474AF1850519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59" creationId="{CF839B8A-4C8F-F4E4-B1A6-061CB1B3DB0F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60" creationId="{C8477929-5F4E-4CEC-58B3-5B459FF1C88D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64" creationId="{DE801509-6979-5A44-4167-6B4ECF30C457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67" creationId="{8DB0A5E6-CAF1-F707-BB4F-20281248E8A3}"/>
          </ac:spMkLst>
        </pc:spChg>
        <pc:spChg chg="add mod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74" creationId="{956310A0-3693-D135-741D-24967EA2A271}"/>
          </ac:spMkLst>
        </pc:spChg>
        <pc:grpChg chg="del mod topLvl">
          <ac:chgData name="代數白痴 顧" userId="316db6a4f7ef8138" providerId="LiveId" clId="{1C4132B2-1B7C-4BE5-8ED3-5F213D39F90E}" dt="2023-12-21T00:11:44.877" v="1204" actId="165"/>
          <ac:grpSpMkLst>
            <pc:docMk/>
            <pc:sldMk cId="2654160764" sldId="397"/>
            <ac:grpSpMk id="35" creationId="{FF16BCD4-6AE5-0E0E-1BFE-AFA5C33B4E4D}"/>
          </ac:grpSpMkLst>
        </pc:grpChg>
        <pc:grpChg chg="del">
          <ac:chgData name="代數白痴 顧" userId="316db6a4f7ef8138" providerId="LiveId" clId="{1C4132B2-1B7C-4BE5-8ED3-5F213D39F90E}" dt="2023-12-21T00:11:35.954" v="1202" actId="165"/>
          <ac:grpSpMkLst>
            <pc:docMk/>
            <pc:sldMk cId="2654160764" sldId="397"/>
            <ac:grpSpMk id="36" creationId="{768F9031-DD2F-B27A-2E5F-6EFB2DECB6D7}"/>
          </ac:grpSpMkLst>
        </pc:grpChg>
        <pc:grpChg chg="add mod">
          <ac:chgData name="代數白痴 顧" userId="316db6a4f7ef8138" providerId="LiveId" clId="{1C4132B2-1B7C-4BE5-8ED3-5F213D39F90E}" dt="2023-12-21T00:19:29.812" v="1698" actId="164"/>
          <ac:grpSpMkLst>
            <pc:docMk/>
            <pc:sldMk cId="2654160764" sldId="397"/>
            <ac:grpSpMk id="79" creationId="{EC2B7EFD-B294-35C6-D9D1-68115701BA70}"/>
          </ac:grpSpMkLst>
        </pc:grpChg>
        <pc:grpChg chg="add mod">
          <ac:chgData name="代數白痴 顧" userId="316db6a4f7ef8138" providerId="LiveId" clId="{1C4132B2-1B7C-4BE5-8ED3-5F213D39F90E}" dt="2023-12-21T00:19:29.812" v="1698" actId="164"/>
          <ac:grpSpMkLst>
            <pc:docMk/>
            <pc:sldMk cId="2654160764" sldId="397"/>
            <ac:grpSpMk id="80" creationId="{83DAEFAB-ADB2-8EE2-9018-1D617B2CDDE1}"/>
          </ac:grpSpMkLst>
        </pc:grpChg>
        <pc:graphicFrameChg chg="del">
          <ac:chgData name="代數白痴 顧" userId="316db6a4f7ef8138" providerId="LiveId" clId="{1C4132B2-1B7C-4BE5-8ED3-5F213D39F90E}" dt="2023-12-21T00:01:07.655" v="14" actId="478"/>
          <ac:graphicFrameMkLst>
            <pc:docMk/>
            <pc:sldMk cId="2654160764" sldId="397"/>
            <ac:graphicFrameMk id="8" creationId="{51FE5DFB-9470-0F63-4EFD-1763B3654182}"/>
          </ac:graphicFrameMkLst>
        </pc:graphicFrameChg>
        <pc:graphicFrameChg chg="del">
          <ac:chgData name="代數白痴 顧" userId="316db6a4f7ef8138" providerId="LiveId" clId="{1C4132B2-1B7C-4BE5-8ED3-5F213D39F90E}" dt="2023-12-21T00:01:07.655" v="14" actId="478"/>
          <ac:graphicFrameMkLst>
            <pc:docMk/>
            <pc:sldMk cId="2654160764" sldId="397"/>
            <ac:graphicFrameMk id="10" creationId="{3562D8D9-4B3C-F780-0875-0757BCF3ED6F}"/>
          </ac:graphicFrameMkLst>
        </pc:graphicFrameChg>
        <pc:graphicFrameChg chg="del">
          <ac:chgData name="代數白痴 顧" userId="316db6a4f7ef8138" providerId="LiveId" clId="{1C4132B2-1B7C-4BE5-8ED3-5F213D39F90E}" dt="2023-12-21T00:01:07.655" v="14" actId="478"/>
          <ac:graphicFrameMkLst>
            <pc:docMk/>
            <pc:sldMk cId="2654160764" sldId="397"/>
            <ac:graphicFrameMk id="13" creationId="{F9815629-8197-41B2-BC30-E19A5CC6B6B2}"/>
          </ac:graphicFrameMkLst>
        </pc:graphicFrameChg>
        <pc:picChg chg="add del mod">
          <ac:chgData name="代數白痴 顧" userId="316db6a4f7ef8138" providerId="LiveId" clId="{1C4132B2-1B7C-4BE5-8ED3-5F213D39F90E}" dt="2023-12-21T00:11:29.508" v="1201" actId="478"/>
          <ac:picMkLst>
            <pc:docMk/>
            <pc:sldMk cId="2654160764" sldId="397"/>
            <ac:picMk id="42" creationId="{38E2C24C-B18B-B10C-B86D-43BEFAA2200D}"/>
          </ac:picMkLst>
        </pc:picChg>
        <pc:picChg chg="add del mod">
          <ac:chgData name="代數白痴 顧" userId="316db6a4f7ef8138" providerId="LiveId" clId="{1C4132B2-1B7C-4BE5-8ED3-5F213D39F90E}" dt="2023-12-21T00:19:10.468" v="1695" actId="478"/>
          <ac:picMkLst>
            <pc:docMk/>
            <pc:sldMk cId="2654160764" sldId="397"/>
            <ac:picMk id="73" creationId="{61594D2F-FE53-9098-7532-892B4FD10311}"/>
          </ac:picMkLst>
        </pc:picChg>
        <pc:cxnChg chg="add mod">
          <ac:chgData name="代數白痴 顧" userId="316db6a4f7ef8138" providerId="LiveId" clId="{1C4132B2-1B7C-4BE5-8ED3-5F213D39F90E}" dt="2023-12-21T00:06:45.290" v="738" actId="1037"/>
          <ac:cxnSpMkLst>
            <pc:docMk/>
            <pc:sldMk cId="2654160764" sldId="397"/>
            <ac:cxnSpMk id="2" creationId="{A8C8621B-BC15-8FAB-42CE-8B0D1BB82270}"/>
          </ac:cxnSpMkLst>
        </pc:cxnChg>
        <pc:cxnChg chg="mod">
          <ac:chgData name="代數白痴 顧" userId="316db6a4f7ef8138" providerId="LiveId" clId="{1C4132B2-1B7C-4BE5-8ED3-5F213D39F90E}" dt="2023-12-21T00:06:09.796" v="461" actId="1038"/>
          <ac:cxnSpMkLst>
            <pc:docMk/>
            <pc:sldMk cId="2654160764" sldId="397"/>
            <ac:cxnSpMk id="3" creationId="{5D671851-1467-7285-EE79-1C796E99F733}"/>
          </ac:cxnSpMkLst>
        </pc:cxnChg>
        <pc:cxnChg chg="add mod">
          <ac:chgData name="代數白痴 顧" userId="316db6a4f7ef8138" providerId="LiveId" clId="{1C4132B2-1B7C-4BE5-8ED3-5F213D39F90E}" dt="2023-12-21T00:06:53.714" v="740" actId="1076"/>
          <ac:cxnSpMkLst>
            <pc:docMk/>
            <pc:sldMk cId="2654160764" sldId="397"/>
            <ac:cxnSpMk id="4" creationId="{047C9EA5-1AFB-4056-2E3F-DA04CE2EF59C}"/>
          </ac:cxnSpMkLst>
        </pc:cxnChg>
        <pc:cxnChg chg="add mod">
          <ac:chgData name="代數白痴 顧" userId="316db6a4f7ef8138" providerId="LiveId" clId="{1C4132B2-1B7C-4BE5-8ED3-5F213D39F90E}" dt="2023-12-21T00:07:07.148" v="785" actId="1037"/>
          <ac:cxnSpMkLst>
            <pc:docMk/>
            <pc:sldMk cId="2654160764" sldId="397"/>
            <ac:cxnSpMk id="5" creationId="{E30009B7-F837-8325-3C14-C4E60360B441}"/>
          </ac:cxnSpMkLst>
        </pc:cxnChg>
        <pc:cxnChg chg="add mod">
          <ac:chgData name="代數白痴 顧" userId="316db6a4f7ef8138" providerId="LiveId" clId="{1C4132B2-1B7C-4BE5-8ED3-5F213D39F90E}" dt="2023-12-21T00:07:14.084" v="836" actId="1038"/>
          <ac:cxnSpMkLst>
            <pc:docMk/>
            <pc:sldMk cId="2654160764" sldId="397"/>
            <ac:cxnSpMk id="7" creationId="{7CE05A05-0F86-6595-E8E2-CC31A7ACB4F5}"/>
          </ac:cxnSpMkLst>
        </pc:cxnChg>
        <pc:cxnChg chg="mod">
          <ac:chgData name="代數白痴 顧" userId="316db6a4f7ef8138" providerId="LiveId" clId="{1C4132B2-1B7C-4BE5-8ED3-5F213D39F90E}" dt="2023-12-21T00:06:30.385" v="651" actId="1037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C4132B2-1B7C-4BE5-8ED3-5F213D39F90E}" dt="2023-12-21T00:06:19.872" v="542" actId="1037"/>
          <ac:cxnSpMkLst>
            <pc:docMk/>
            <pc:sldMk cId="2654160764" sldId="397"/>
            <ac:cxnSpMk id="11" creationId="{141C7814-240C-283D-FE79-7B8236F8DFCD}"/>
          </ac:cxnSpMkLst>
        </pc:cxnChg>
        <pc:cxnChg chg="add mod">
          <ac:chgData name="代數白痴 顧" userId="316db6a4f7ef8138" providerId="LiveId" clId="{1C4132B2-1B7C-4BE5-8ED3-5F213D39F90E}" dt="2023-12-21T00:07:24.675" v="884" actId="14100"/>
          <ac:cxnSpMkLst>
            <pc:docMk/>
            <pc:sldMk cId="2654160764" sldId="397"/>
            <ac:cxnSpMk id="12" creationId="{F5F46A9D-60A2-FD94-736E-27B7C926E848}"/>
          </ac:cxnSpMkLst>
        </pc:cxnChg>
        <pc:cxnChg chg="add mod">
          <ac:chgData name="代數白痴 顧" userId="316db6a4f7ef8138" providerId="LiveId" clId="{1C4132B2-1B7C-4BE5-8ED3-5F213D39F90E}" dt="2023-12-21T00:07:32.186" v="928" actId="1038"/>
          <ac:cxnSpMkLst>
            <pc:docMk/>
            <pc:sldMk cId="2654160764" sldId="397"/>
            <ac:cxnSpMk id="15" creationId="{56431E50-0D8E-3CC6-E455-DEEE6B912775}"/>
          </ac:cxnSpMkLst>
        </pc:cxnChg>
        <pc:cxnChg chg="add mod">
          <ac:chgData name="代數白痴 顧" userId="316db6a4f7ef8138" providerId="LiveId" clId="{1C4132B2-1B7C-4BE5-8ED3-5F213D39F90E}" dt="2023-12-21T00:07:37.240" v="973" actId="1037"/>
          <ac:cxnSpMkLst>
            <pc:docMk/>
            <pc:sldMk cId="2654160764" sldId="397"/>
            <ac:cxnSpMk id="20" creationId="{F914E9B9-C16E-AD35-3578-59AEB350C080}"/>
          </ac:cxnSpMkLst>
        </pc:cxnChg>
        <pc:cxnChg chg="add mod">
          <ac:chgData name="代數白痴 顧" userId="316db6a4f7ef8138" providerId="LiveId" clId="{1C4132B2-1B7C-4BE5-8ED3-5F213D39F90E}" dt="2023-12-21T00:07:58.410" v="1078" actId="1037"/>
          <ac:cxnSpMkLst>
            <pc:docMk/>
            <pc:sldMk cId="2654160764" sldId="397"/>
            <ac:cxnSpMk id="22" creationId="{A3B5763D-FBEB-0D91-534A-24E00026FB95}"/>
          </ac:cxnSpMkLst>
        </pc:cxnChg>
        <pc:cxnChg chg="add mod">
          <ac:chgData name="代數白痴 顧" userId="316db6a4f7ef8138" providerId="LiveId" clId="{1C4132B2-1B7C-4BE5-8ED3-5F213D39F90E}" dt="2023-12-21T00:07:54.224" v="1074" actId="14100"/>
          <ac:cxnSpMkLst>
            <pc:docMk/>
            <pc:sldMk cId="2654160764" sldId="397"/>
            <ac:cxnSpMk id="25" creationId="{18443924-2792-893A-AAAB-E4E0846AD4EB}"/>
          </ac:cxnSpMkLst>
        </pc:cxnChg>
        <pc:cxnChg chg="del mod topLvl">
          <ac:chgData name="代數白痴 顧" userId="316db6a4f7ef8138" providerId="LiveId" clId="{1C4132B2-1B7C-4BE5-8ED3-5F213D39F90E}" dt="2023-12-21T00:11:58.030" v="1213" actId="478"/>
          <ac:cxnSpMkLst>
            <pc:docMk/>
            <pc:sldMk cId="2654160764" sldId="397"/>
            <ac:cxnSpMk id="27" creationId="{5386962F-D6F3-4210-074A-41F4D1E51026}"/>
          </ac:cxnSpMkLst>
        </pc:cxnChg>
        <pc:cxnChg chg="add mod">
          <ac:chgData name="代數白痴 顧" userId="316db6a4f7ef8138" providerId="LiveId" clId="{1C4132B2-1B7C-4BE5-8ED3-5F213D39F90E}" dt="2023-12-21T00:08:06.470" v="1141" actId="1037"/>
          <ac:cxnSpMkLst>
            <pc:docMk/>
            <pc:sldMk cId="2654160764" sldId="397"/>
            <ac:cxnSpMk id="37" creationId="{9AB5EFE6-2D9F-8876-660A-127D6B2C5243}"/>
          </ac:cxnSpMkLst>
        </pc:cxnChg>
        <pc:cxnChg chg="add mod">
          <ac:chgData name="代數白痴 顧" userId="316db6a4f7ef8138" providerId="LiveId" clId="{1C4132B2-1B7C-4BE5-8ED3-5F213D39F90E}" dt="2023-12-21T00:20:03.417" v="1712" actId="1038"/>
          <ac:cxnSpMkLst>
            <pc:docMk/>
            <pc:sldMk cId="2654160764" sldId="397"/>
            <ac:cxnSpMk id="45" creationId="{A10AEE19-5D35-75DB-2BC9-B3237C36CC52}"/>
          </ac:cxnSpMkLst>
        </pc:cxnChg>
        <pc:cxnChg chg="add mod">
          <ac:chgData name="代數白痴 顧" userId="316db6a4f7ef8138" providerId="LiveId" clId="{1C4132B2-1B7C-4BE5-8ED3-5F213D39F90E}" dt="2023-12-21T00:20:03.417" v="1712" actId="1038"/>
          <ac:cxnSpMkLst>
            <pc:docMk/>
            <pc:sldMk cId="2654160764" sldId="397"/>
            <ac:cxnSpMk id="47" creationId="{273745F1-C65D-0237-2B7D-9A55234C6142}"/>
          </ac:cxnSpMkLst>
        </pc:cxnChg>
        <pc:cxnChg chg="add mod">
          <ac:chgData name="代數白痴 顧" userId="316db6a4f7ef8138" providerId="LiveId" clId="{1C4132B2-1B7C-4BE5-8ED3-5F213D39F90E}" dt="2023-12-21T00:20:03.417" v="1712" actId="1038"/>
          <ac:cxnSpMkLst>
            <pc:docMk/>
            <pc:sldMk cId="2654160764" sldId="397"/>
            <ac:cxnSpMk id="50" creationId="{C2E7C680-8DF0-7F43-A59D-91DA02C5DB14}"/>
          </ac:cxnSpMkLst>
        </pc:cxnChg>
        <pc:cxnChg chg="mod topLvl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1" creationId="{650867C3-E18E-978F-150C-7BDB3D77525C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2" creationId="{4B4F214B-8CA3-8996-97E9-20251642CFE6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3" creationId="{70C6E3D6-C05D-F411-35A9-AD2209414C24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6" creationId="{3566D22C-8F26-E52C-8058-08FFFCB0FF20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8" creationId="{3D45320C-FC9F-72D3-4F97-57022486DB8C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9" creationId="{A37F1AF4-0866-21CF-7087-4EAFD8EDCF09}"/>
          </ac:cxnSpMkLst>
        </pc:cxnChg>
        <pc:cxnChg chg="add mod">
          <ac:chgData name="代數白痴 顧" userId="316db6a4f7ef8138" providerId="LiveId" clId="{1C4132B2-1B7C-4BE5-8ED3-5F213D39F90E}" dt="2023-12-21T00:19:17.338" v="1697" actId="164"/>
          <ac:cxnSpMkLst>
            <pc:docMk/>
            <pc:sldMk cId="2654160764" sldId="397"/>
            <ac:cxnSpMk id="76" creationId="{ABD14D9C-E14D-ECC3-83DC-E15963D1FDC7}"/>
          </ac:cxnSpMkLst>
        </pc:cxnChg>
        <pc:cxnChg chg="add mod">
          <ac:chgData name="代數白痴 顧" userId="316db6a4f7ef8138" providerId="LiveId" clId="{1C4132B2-1B7C-4BE5-8ED3-5F213D39F90E}" dt="2023-12-21T00:19:17.338" v="1697" actId="164"/>
          <ac:cxnSpMkLst>
            <pc:docMk/>
            <pc:sldMk cId="2654160764" sldId="397"/>
            <ac:cxnSpMk id="77" creationId="{D61A05EE-1C30-0F80-3139-E74CEE7DBE91}"/>
          </ac:cxnSpMkLst>
        </pc:cxnChg>
        <pc:cxnChg chg="del mod topLvl">
          <ac:chgData name="代數白痴 顧" userId="316db6a4f7ef8138" providerId="LiveId" clId="{1C4132B2-1B7C-4BE5-8ED3-5F213D39F90E}" dt="2023-12-21T00:14:48.859" v="1388" actId="21"/>
          <ac:cxnSpMkLst>
            <pc:docMk/>
            <pc:sldMk cId="2654160764" sldId="397"/>
            <ac:cxnSpMk id="107" creationId="{9FFE03D3-4558-06C2-2FBF-13343110D7F4}"/>
          </ac:cxnSpMkLst>
        </pc:cxn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79D0A23B-EC0C-4CBB-A07A-758E299895E9}"/>
    <pc:docChg chg="custSel addSld delSld modSld">
      <pc:chgData name="代數白痴 顧" userId="316db6a4f7ef8138" providerId="LiveId" clId="{79D0A23B-EC0C-4CBB-A07A-758E299895E9}" dt="2023-12-15T02:45:06.385" v="1872" actId="2696"/>
      <pc:docMkLst>
        <pc:docMk/>
      </pc:docMkLst>
      <pc:sldChg chg="addSp delSp modSp mod">
        <pc:chgData name="代數白痴 顧" userId="316db6a4f7ef8138" providerId="LiveId" clId="{79D0A23B-EC0C-4CBB-A07A-758E299895E9}" dt="2023-12-15T02:45:01.464" v="1871" actId="164"/>
        <pc:sldMkLst>
          <pc:docMk/>
          <pc:sldMk cId="2654160764" sldId="397"/>
        </pc:sldMkLst>
        <pc:spChg chg="mod">
          <ac:chgData name="代數白痴 顧" userId="316db6a4f7ef8138" providerId="LiveId" clId="{79D0A23B-EC0C-4CBB-A07A-758E299895E9}" dt="2023-12-15T02:17:25.277" v="403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79D0A23B-EC0C-4CBB-A07A-758E299895E9}" dt="2023-12-15T02:20:29.601" v="1226" actId="478"/>
          <ac:spMkLst>
            <pc:docMk/>
            <pc:sldMk cId="2654160764" sldId="397"/>
            <ac:spMk id="21" creationId="{4DFC2A0C-219A-B357-0C43-24095DFFD9EC}"/>
          </ac:spMkLst>
        </pc:spChg>
        <pc:spChg chg="mod">
          <ac:chgData name="代數白痴 顧" userId="316db6a4f7ef8138" providerId="LiveId" clId="{79D0A23B-EC0C-4CBB-A07A-758E299895E9}" dt="2023-12-15T02:13:26.083" v="28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24" creationId="{15F63FD9-4909-3ADC-3228-891240DAD282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28" creationId="{093521CA-8655-42E0-89E7-F1E7A1B22C00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30" creationId="{33FB050E-5BB1-CEAF-93CD-9BC54960FFF6}"/>
          </ac:spMkLst>
        </pc:spChg>
        <pc:spChg chg="add del">
          <ac:chgData name="代數白痴 顧" userId="316db6a4f7ef8138" providerId="LiveId" clId="{79D0A23B-EC0C-4CBB-A07A-758E299895E9}" dt="2023-12-15T02:21:55.377" v="1233" actId="478"/>
          <ac:spMkLst>
            <pc:docMk/>
            <pc:sldMk cId="2654160764" sldId="397"/>
            <ac:spMk id="32" creationId="{22D11979-7C41-1CA4-F266-4233DF613DF5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5" creationId="{E3FEB93D-E400-3887-5CEC-1E578EB30AE7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6" creationId="{FAAEA8CE-6D0F-FA66-BAA2-31A81E28BAE2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7" creationId="{8919BCD0-6A40-28EB-E48D-A6F04459C348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8" creationId="{E27798AE-E43F-37AC-E3A5-39C255F9B1A9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0" creationId="{CAF28F18-687D-9E27-6013-9A9C66F8C4EA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1" creationId="{671C4AF4-21AC-5A1D-B5C4-716EE41B4E9C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43" creationId="{62AE1175-5AEC-824F-776E-FE98460632D4}"/>
          </ac:spMkLst>
        </pc:spChg>
        <pc:spChg chg="add mod">
          <ac:chgData name="代數白痴 顧" userId="316db6a4f7ef8138" providerId="LiveId" clId="{79D0A23B-EC0C-4CBB-A07A-758E299895E9}" dt="2023-12-15T02:28:35.582" v="1308" actId="1076"/>
          <ac:spMkLst>
            <pc:docMk/>
            <pc:sldMk cId="2654160764" sldId="397"/>
            <ac:spMk id="44" creationId="{9BF3A75E-EB90-1A8F-C22C-9FA12ECCD10F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45" creationId="{9979E3D7-B330-46D6-DC26-7349354D25CA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6" creationId="{8839656C-B7BC-9EC0-FE08-8D8F09F025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7" creationId="{F055561D-4CC3-A1B1-1634-8BD935710119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8" creationId="{2D93FDA0-DF5C-6060-3704-113624D261BC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9" creationId="{5D33667F-D659-4593-B99B-EBCAFD8CDED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0" creationId="{C6C90473-3CA4-7472-B891-75FB1912AA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1" creationId="{CEFB8D5A-B8A2-B055-1F44-3D22903E1727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2" creationId="{1748BAAC-415A-15E5-DFF5-C424644521B6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3" creationId="{C2C7BCFE-74C8-A028-EE7E-9C3F5BF952EF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5" creationId="{7C6B93C2-89E1-BCC7-C652-E8A925F8CF1B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6" creationId="{6CFE313B-2D15-F6CC-954B-4D4E67A79E8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7" creationId="{B6F040E5-A8C4-2725-E719-855F2179E5E9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8" creationId="{2313F2C8-D1F6-CE14-5ECC-0F0A32E926E6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9" creationId="{5382A82A-EF79-FE6C-B226-3BCAA337695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60" creationId="{B6AF77F9-590E-243B-1464-5E3D05CD7A59}"/>
          </ac:spMkLst>
        </pc:spChg>
        <pc:spChg chg="add mod">
          <ac:chgData name="代數白痴 顧" userId="316db6a4f7ef8138" providerId="LiveId" clId="{79D0A23B-EC0C-4CBB-A07A-758E299895E9}" dt="2023-12-15T02:29:34.053" v="1321" actId="1076"/>
          <ac:spMkLst>
            <pc:docMk/>
            <pc:sldMk cId="2654160764" sldId="397"/>
            <ac:spMk id="61" creationId="{917F89B2-56AE-1E87-6960-03C891FE8B5B}"/>
          </ac:spMkLst>
        </pc:spChg>
        <pc:spChg chg="add mod">
          <ac:chgData name="代數白痴 顧" userId="316db6a4f7ef8138" providerId="LiveId" clId="{79D0A23B-EC0C-4CBB-A07A-758E299895E9}" dt="2023-12-15T02:29:38.110" v="1322" actId="1076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79D0A23B-EC0C-4CBB-A07A-758E299895E9}" dt="2023-12-15T02:28:57.207" v="1312" actId="1076"/>
          <ac:spMkLst>
            <pc:docMk/>
            <pc:sldMk cId="2654160764" sldId="397"/>
            <ac:spMk id="66" creationId="{EFA8AE7E-C860-F46C-F564-246A6CC04AFF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79D0A23B-EC0C-4CBB-A07A-758E299895E9}" dt="2023-12-15T02:29:12.855" v="1318" actId="1076"/>
          <ac:spMkLst>
            <pc:docMk/>
            <pc:sldMk cId="2654160764" sldId="397"/>
            <ac:spMk id="68" creationId="{C0E4C477-00A9-F074-D523-55735252469B}"/>
          </ac:spMkLst>
        </pc:spChg>
        <pc:spChg chg="add mod">
          <ac:chgData name="代數白痴 顧" userId="316db6a4f7ef8138" providerId="LiveId" clId="{79D0A23B-EC0C-4CBB-A07A-758E299895E9}" dt="2023-12-15T02:29:22.158" v="1319" actId="1076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70" creationId="{452C7F46-59A1-3FFC-DE1E-094D91EDA086}"/>
          </ac:spMkLst>
        </pc:spChg>
        <pc:spChg chg="add mod">
          <ac:chgData name="代數白痴 顧" userId="316db6a4f7ef8138" providerId="LiveId" clId="{79D0A23B-EC0C-4CBB-A07A-758E299895E9}" dt="2023-12-15T02:29:05.876" v="1317" actId="1037"/>
          <ac:spMkLst>
            <pc:docMk/>
            <pc:sldMk cId="2654160764" sldId="397"/>
            <ac:spMk id="71" creationId="{9F640B70-077D-2FE1-DFAC-CEF31E1E7337}"/>
          </ac:spMkLst>
        </pc:spChg>
        <pc:spChg chg="add mod">
          <ac:chgData name="代數白痴 顧" userId="316db6a4f7ef8138" providerId="LiveId" clId="{79D0A23B-EC0C-4CBB-A07A-758E299895E9}" dt="2023-12-15T02:29:27.999" v="1320" actId="1076"/>
          <ac:spMkLst>
            <pc:docMk/>
            <pc:sldMk cId="2654160764" sldId="397"/>
            <ac:spMk id="72" creationId="{1BCFD829-9EA0-59F4-A579-30DD466655F3}"/>
          </ac:spMkLst>
        </pc:spChg>
        <pc:spChg chg="add mod">
          <ac:chgData name="代數白痴 顧" userId="316db6a4f7ef8138" providerId="LiveId" clId="{79D0A23B-EC0C-4CBB-A07A-758E299895E9}" dt="2023-12-15T02:30:36.982" v="1336" actId="1076"/>
          <ac:spMkLst>
            <pc:docMk/>
            <pc:sldMk cId="2654160764" sldId="397"/>
            <ac:spMk id="73" creationId="{E43E4E20-DBED-3362-AB9C-4EDAB9C4BE2E}"/>
          </ac:spMkLst>
        </pc:spChg>
        <pc:spChg chg="add mod">
          <ac:chgData name="代數白痴 顧" userId="316db6a4f7ef8138" providerId="LiveId" clId="{79D0A23B-EC0C-4CBB-A07A-758E299895E9}" dt="2023-12-15T02:30:34.262" v="1335" actId="1076"/>
          <ac:spMkLst>
            <pc:docMk/>
            <pc:sldMk cId="2654160764" sldId="397"/>
            <ac:spMk id="74" creationId="{5EF6224E-6620-22D8-1916-4BD9D1BDA85E}"/>
          </ac:spMkLst>
        </pc:spChg>
        <pc:spChg chg="add mod">
          <ac:chgData name="代數白痴 顧" userId="316db6a4f7ef8138" providerId="LiveId" clId="{79D0A23B-EC0C-4CBB-A07A-758E299895E9}" dt="2023-12-15T02:29:57.662" v="1325" actId="1076"/>
          <ac:spMkLst>
            <pc:docMk/>
            <pc:sldMk cId="2654160764" sldId="397"/>
            <ac:spMk id="76" creationId="{A199CF7C-AEAF-BFA0-848B-F6F864ECC827}"/>
          </ac:spMkLst>
        </pc:spChg>
        <pc:spChg chg="add mod">
          <ac:chgData name="代數白痴 顧" userId="316db6a4f7ef8138" providerId="LiveId" clId="{79D0A23B-EC0C-4CBB-A07A-758E299895E9}" dt="2023-12-15T02:30:01.462" v="1326" actId="1076"/>
          <ac:spMkLst>
            <pc:docMk/>
            <pc:sldMk cId="2654160764" sldId="397"/>
            <ac:spMk id="78" creationId="{6B8D44F8-F924-5D70-E087-EABA6808DE8F}"/>
          </ac:spMkLst>
        </pc:spChg>
        <pc:spChg chg="add mod">
          <ac:chgData name="代數白痴 顧" userId="316db6a4f7ef8138" providerId="LiveId" clId="{79D0A23B-EC0C-4CBB-A07A-758E299895E9}" dt="2023-12-15T02:30:05.391" v="1327" actId="1076"/>
          <ac:spMkLst>
            <pc:docMk/>
            <pc:sldMk cId="2654160764" sldId="397"/>
            <ac:spMk id="79" creationId="{3250D9DA-255C-DF42-EE55-19A244E921BA}"/>
          </ac:spMkLst>
        </pc:spChg>
        <pc:spChg chg="add mod">
          <ac:chgData name="代數白痴 顧" userId="316db6a4f7ef8138" providerId="LiveId" clId="{79D0A23B-EC0C-4CBB-A07A-758E299895E9}" dt="2023-12-15T02:30:20.862" v="1333" actId="1038"/>
          <ac:spMkLst>
            <pc:docMk/>
            <pc:sldMk cId="2654160764" sldId="397"/>
            <ac:spMk id="80" creationId="{F379688E-D59E-1E01-48BB-4A72EB9EBBD1}"/>
          </ac:spMkLst>
        </pc:spChg>
        <pc:spChg chg="add mod">
          <ac:chgData name="代數白痴 顧" userId="316db6a4f7ef8138" providerId="LiveId" clId="{79D0A23B-EC0C-4CBB-A07A-758E299895E9}" dt="2023-12-15T02:30:29.567" v="1334" actId="1076"/>
          <ac:spMkLst>
            <pc:docMk/>
            <pc:sldMk cId="2654160764" sldId="397"/>
            <ac:spMk id="81" creationId="{60578709-BD20-3965-0A98-91B7FD9843FF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4" creationId="{7277D746-1132-0354-25F0-3E2A865F4E6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5" creationId="{D7246926-3090-D9CE-542E-E9DFE29C55D3}"/>
          </ac:spMkLst>
        </pc:spChg>
        <pc:spChg chg="add mod or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6" creationId="{9F6BBB4B-B723-89CD-0A6E-27AD11135627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7" creationId="{C2C21A48-F3C9-C811-BED7-2E310771766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8" creationId="{263B299E-2953-6003-6929-321D8EDB5B7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9" creationId="{D228C810-D964-E19F-9AC3-6798E30DB68D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5" creationId="{FB77345D-46D3-EB37-B2D0-8900CA0FC23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6" creationId="{206467DB-014A-78F4-3E5D-14652E606D5F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7" creationId="{31D55897-A67D-A9C4-9481-017D571380D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8" creationId="{BF87447F-C914-87DA-0F8A-39D9F332C532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9" creationId="{B1911823-D53E-43F4-DE26-EB4EB41DCB2E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4" creationId="{CEDA30BB-6B34-65B6-4A71-26C96989D0A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5" creationId="{066A8EDB-A495-D0BA-D098-3C1F596AA305}"/>
          </ac:spMkLst>
        </pc:spChg>
        <pc:grpChg chg="add mod">
          <ac:chgData name="代數白痴 顧" userId="316db6a4f7ef8138" providerId="LiveId" clId="{79D0A23B-EC0C-4CBB-A07A-758E299895E9}" dt="2023-12-15T02:28:30.591" v="1307" actId="1076"/>
          <ac:grpSpMkLst>
            <pc:docMk/>
            <pc:sldMk cId="2654160764" sldId="397"/>
            <ac:grpSpMk id="63" creationId="{26BEA494-5C7A-7406-E8AD-83C1D7BC3A2E}"/>
          </ac:grpSpMkLst>
        </pc:grpChg>
        <pc:grpChg chg="del">
          <ac:chgData name="代數白痴 顧" userId="316db6a4f7ef8138" providerId="LiveId" clId="{79D0A23B-EC0C-4CBB-A07A-758E299895E9}" dt="2023-12-15T02:30:51.576" v="1337" actId="478"/>
          <ac:grpSpMkLst>
            <pc:docMk/>
            <pc:sldMk cId="2654160764" sldId="397"/>
            <ac:grpSpMk id="102" creationId="{FFA74901-1D11-72B7-EBE3-0692E2C213EF}"/>
          </ac:grpSpMkLst>
        </pc:grpChg>
        <pc:grpChg chg="del">
          <ac:chgData name="代數白痴 顧" userId="316db6a4f7ef8138" providerId="LiveId" clId="{79D0A23B-EC0C-4CBB-A07A-758E299895E9}" dt="2023-12-15T02:14:02.094" v="50" actId="478"/>
          <ac:grpSpMkLst>
            <pc:docMk/>
            <pc:sldMk cId="2654160764" sldId="397"/>
            <ac:grpSpMk id="103" creationId="{D9A3DF3E-AAEA-73DD-657A-52DF77F0E512}"/>
          </ac:grpSpMkLst>
        </pc:grpChg>
        <pc:grpChg chg="add mod">
          <ac:chgData name="代數白痴 顧" userId="316db6a4f7ef8138" providerId="LiveId" clId="{79D0A23B-EC0C-4CBB-A07A-758E299895E9}" dt="2023-12-15T02:45:01.464" v="1871" actId="164"/>
          <ac:grpSpMkLst>
            <pc:docMk/>
            <pc:sldMk cId="2654160764" sldId="397"/>
            <ac:grpSpMk id="111" creationId="{2B014604-E58E-1C7E-6F14-2E1E483CC85B}"/>
          </ac:grpSpMkLst>
        </pc:grpChg>
        <pc:graphicFrameChg chg="del">
          <ac:chgData name="代數白痴 顧" userId="316db6a4f7ef8138" providerId="LiveId" clId="{79D0A23B-EC0C-4CBB-A07A-758E299895E9}" dt="2023-12-15T02:13:42.680" v="40" actId="47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del">
          <ac:chgData name="代數白痴 顧" userId="316db6a4f7ef8138" providerId="LiveId" clId="{79D0A23B-EC0C-4CBB-A07A-758E299895E9}" dt="2023-12-15T02:13:41.742" v="39" actId="47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graphicFrameChg chg="add mod">
          <ac:chgData name="代數白痴 顧" userId="316db6a4f7ef8138" providerId="LiveId" clId="{79D0A23B-EC0C-4CBB-A07A-758E299895E9}" dt="2023-12-15T02:45:01.464" v="1871" actId="164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79D0A23B-EC0C-4CBB-A07A-758E299895E9}" dt="2023-12-15T02:26:31.204" v="1265" actId="478"/>
          <ac:picMkLst>
            <pc:docMk/>
            <pc:sldMk cId="2654160764" sldId="397"/>
            <ac:picMk id="20" creationId="{0200AEC8-8B4A-4EFF-D3CE-3E6F59B9E69D}"/>
          </ac:picMkLst>
        </pc:picChg>
        <pc:picChg chg="add del mod ord">
          <ac:chgData name="代數白痴 顧" userId="316db6a4f7ef8138" providerId="LiveId" clId="{79D0A23B-EC0C-4CBB-A07A-758E299895E9}" dt="2023-12-15T02:40:00.572" v="1372" actId="478"/>
          <ac:picMkLst>
            <pc:docMk/>
            <pc:sldMk cId="2654160764" sldId="397"/>
            <ac:picMk id="83" creationId="{872B5F96-5C72-150C-BACE-476D61BF90C3}"/>
          </ac:picMkLst>
        </pc:picChg>
        <pc:cxnChg chg="add mod">
          <ac:chgData name="代數白痴 顧" userId="316db6a4f7ef8138" providerId="LiveId" clId="{79D0A23B-EC0C-4CBB-A07A-758E299895E9}" dt="2023-12-15T02:18:14.463" v="748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79D0A23B-EC0C-4CBB-A07A-758E299895E9}" dt="2023-12-15T02:17:37.222" v="469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79D0A23B-EC0C-4CBB-A07A-758E299895E9}" dt="2023-12-15T02:17:52.365" v="596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79D0A23B-EC0C-4CBB-A07A-758E299895E9}" dt="2023-12-15T02:18:26.465" v="801" actId="1037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79D0A23B-EC0C-4CBB-A07A-758E299895E9}" dt="2023-12-15T02:18:02.540" v="704" actId="1037"/>
          <ac:cxnSpMkLst>
            <pc:docMk/>
            <pc:sldMk cId="2654160764" sldId="397"/>
            <ac:cxnSpMk id="9" creationId="{0A2D2D9C-B5F4-E0C1-0CFA-F55E4EDABF41}"/>
          </ac:cxnSpMkLst>
        </pc:cxnChg>
        <pc:cxnChg chg="add mod">
          <ac:chgData name="代數白痴 顧" userId="316db6a4f7ef8138" providerId="LiveId" clId="{79D0A23B-EC0C-4CBB-A07A-758E299895E9}" dt="2023-12-15T02:18:37.723" v="902" actId="1037"/>
          <ac:cxnSpMkLst>
            <pc:docMk/>
            <pc:sldMk cId="2654160764" sldId="397"/>
            <ac:cxnSpMk id="10" creationId="{11F817A9-FD76-BC60-DE90-8734EDEBC3AD}"/>
          </ac:cxnSpMkLst>
        </pc:cxnChg>
        <pc:cxnChg chg="mod">
          <ac:chgData name="代數白痴 顧" userId="316db6a4f7ef8138" providerId="LiveId" clId="{79D0A23B-EC0C-4CBB-A07A-758E299895E9}" dt="2023-12-15T02:18:17.341" v="750" actId="1038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79D0A23B-EC0C-4CBB-A07A-758E299895E9}" dt="2023-12-15T02:18:43.284" v="946" actId="1037"/>
          <ac:cxnSpMkLst>
            <pc:docMk/>
            <pc:sldMk cId="2654160764" sldId="397"/>
            <ac:cxnSpMk id="13" creationId="{5ED85EB8-7DEF-525A-EC66-5E095FD04B1A}"/>
          </ac:cxnSpMkLst>
        </pc:cxnChg>
        <pc:cxnChg chg="add mod">
          <ac:chgData name="代數白痴 顧" userId="316db6a4f7ef8138" providerId="LiveId" clId="{79D0A23B-EC0C-4CBB-A07A-758E299895E9}" dt="2023-12-15T02:18:49.191" v="996" actId="1037"/>
          <ac:cxnSpMkLst>
            <pc:docMk/>
            <pc:sldMk cId="2654160764" sldId="397"/>
            <ac:cxnSpMk id="15" creationId="{F5DA11AC-E0D7-0E55-E79A-A33D2A489621}"/>
          </ac:cxnSpMkLst>
        </pc:cxnChg>
        <pc:cxnChg chg="add mod">
          <ac:chgData name="代數白痴 顧" userId="316db6a4f7ef8138" providerId="LiveId" clId="{79D0A23B-EC0C-4CBB-A07A-758E299895E9}" dt="2023-12-15T02:18:55.982" v="1052" actId="1037"/>
          <ac:cxnSpMkLst>
            <pc:docMk/>
            <pc:sldMk cId="2654160764" sldId="397"/>
            <ac:cxnSpMk id="16" creationId="{D9FC7BAF-F66B-FF87-02E2-602F5738488B}"/>
          </ac:cxnSpMkLst>
        </pc:cxnChg>
        <pc:cxnChg chg="add mod">
          <ac:chgData name="代數白痴 顧" userId="316db6a4f7ef8138" providerId="LiveId" clId="{79D0A23B-EC0C-4CBB-A07A-758E299895E9}" dt="2023-12-15T02:19:07.172" v="1219" actId="1037"/>
          <ac:cxnSpMkLst>
            <pc:docMk/>
            <pc:sldMk cId="2654160764" sldId="397"/>
            <ac:cxnSpMk id="17" creationId="{172ACAA4-1D04-75FD-4784-DFA0879E3A18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26" creationId="{D076CB7B-6009-94F5-20AB-2286ECAF59CD}"/>
          </ac:cxnSpMkLst>
        </pc:cxnChg>
        <pc:cxnChg chg="add del">
          <ac:chgData name="代數白痴 顧" userId="316db6a4f7ef8138" providerId="LiveId" clId="{79D0A23B-EC0C-4CBB-A07A-758E299895E9}" dt="2023-12-15T02:22:10.212" v="1235" actId="478"/>
          <ac:cxnSpMkLst>
            <pc:docMk/>
            <pc:sldMk cId="2654160764" sldId="397"/>
            <ac:cxnSpMk id="34" creationId="{73CC641E-37C8-1412-BA57-68780C486BDD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42" creationId="{31BA14CC-8607-0C94-6CF0-B578429A3261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">
          <ac:chgData name="代數白痴 顧" userId="316db6a4f7ef8138" providerId="LiveId" clId="{79D0A23B-EC0C-4CBB-A07A-758E299895E9}" dt="2023-12-15T02:44:49.566" v="1870" actId="478"/>
          <ac:cxnSpMkLst>
            <pc:docMk/>
            <pc:sldMk cId="2654160764" sldId="397"/>
            <ac:cxnSpMk id="64" creationId="{DA7DEB60-4C22-B6AD-AF04-0178410BD93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7" creationId="{9FFE03D3-4558-06C2-2FBF-13343110D7F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8" creationId="{30DA57B4-43F1-4F4E-F929-36342BDF1B1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9" creationId="{B198E87E-E7B1-2564-1EC8-61010A38B1D7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058869689" sldId="398"/>
        </pc:sldMkLst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544837956" sldId="399"/>
        </pc:sldMkLst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63AC200C-C535-4A5A-9528-B97DB37E84F3}"/>
    <pc:docChg chg="undo custSel modSld">
      <pc:chgData name="代數白痴 顧" userId="316db6a4f7ef8138" providerId="LiveId" clId="{63AC200C-C535-4A5A-9528-B97DB37E84F3}" dt="2023-12-26T00:37:31.795" v="1067" actId="164"/>
      <pc:docMkLst>
        <pc:docMk/>
      </pc:docMkLst>
      <pc:sldChg chg="addSp delSp modSp mod">
        <pc:chgData name="代數白痴 顧" userId="316db6a4f7ef8138" providerId="LiveId" clId="{63AC200C-C535-4A5A-9528-B97DB37E84F3}" dt="2023-12-26T00:37:31.795" v="1067" actId="164"/>
        <pc:sldMkLst>
          <pc:docMk/>
          <pc:sldMk cId="2654160764" sldId="397"/>
        </pc:sldMkLst>
        <pc:spChg chg="mod">
          <ac:chgData name="代數白痴 顧" userId="316db6a4f7ef8138" providerId="LiveId" clId="{63AC200C-C535-4A5A-9528-B97DB37E84F3}" dt="2023-12-21T23:46:07.757" v="389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63AC200C-C535-4A5A-9528-B97DB37E84F3}" dt="2023-12-26T00:37:26.286" v="1066" actId="164"/>
          <ac:spMkLst>
            <pc:docMk/>
            <pc:sldMk cId="2654160764" sldId="397"/>
            <ac:spMk id="10" creationId="{3D98B3A1-442E-2CCE-8F46-811FA8ACF70C}"/>
          </ac:spMkLst>
        </pc:spChg>
        <pc:spChg chg="add mod">
          <ac:chgData name="代數白痴 顧" userId="316db6a4f7ef8138" providerId="LiveId" clId="{63AC200C-C535-4A5A-9528-B97DB37E84F3}" dt="2023-12-21T23:48:26.077" v="593" actId="692"/>
          <ac:spMkLst>
            <pc:docMk/>
            <pc:sldMk cId="2654160764" sldId="397"/>
            <ac:spMk id="13" creationId="{0BA72426-34F0-CA5A-2141-82B547593A6F}"/>
          </ac:spMkLst>
        </pc:spChg>
        <pc:spChg chg="mod">
          <ac:chgData name="代數白痴 顧" userId="316db6a4f7ef8138" providerId="LiveId" clId="{63AC200C-C535-4A5A-9528-B97DB37E84F3}" dt="2023-12-21T23:49:38.872" v="604" actId="1076"/>
          <ac:spMkLst>
            <pc:docMk/>
            <pc:sldMk cId="2654160764" sldId="397"/>
            <ac:spMk id="19" creationId="{1FEF0932-F68A-BF06-D94A-7CF8DD890662}"/>
          </ac:spMkLst>
        </pc:spChg>
        <pc:spChg chg="mod">
          <ac:chgData name="代數白痴 顧" userId="316db6a4f7ef8138" providerId="LiveId" clId="{63AC200C-C535-4A5A-9528-B97DB37E84F3}" dt="2023-12-21T23:42:34.571" v="60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63AC200C-C535-4A5A-9528-B97DB37E84F3}" dt="2023-12-26T00:37:31.795" v="1067" actId="164"/>
          <ac:spMkLst>
            <pc:docMk/>
            <pc:sldMk cId="2654160764" sldId="397"/>
            <ac:spMk id="28" creationId="{093521CA-8655-42E0-89E7-F1E7A1B22C00}"/>
          </ac:spMkLst>
        </pc:spChg>
        <pc:spChg chg="mod">
          <ac:chgData name="代數白痴 顧" userId="316db6a4f7ef8138" providerId="LiveId" clId="{63AC200C-C535-4A5A-9528-B97DB37E84F3}" dt="2023-12-21T23:48:45.392" v="596" actId="1076"/>
          <ac:spMkLst>
            <pc:docMk/>
            <pc:sldMk cId="2654160764" sldId="397"/>
            <ac:spMk id="31" creationId="{E720DD1F-5403-8386-0F7D-4182D62A4EAC}"/>
          </ac:spMkLst>
        </pc:spChg>
        <pc:spChg chg="mod">
          <ac:chgData name="代數白痴 顧" userId="316db6a4f7ef8138" providerId="LiveId" clId="{63AC200C-C535-4A5A-9528-B97DB37E84F3}" dt="2023-12-21T23:48:49.633" v="597" actId="1076"/>
          <ac:spMkLst>
            <pc:docMk/>
            <pc:sldMk cId="2654160764" sldId="397"/>
            <ac:spMk id="32" creationId="{146912D4-ED0F-C934-0A5C-C187D9566F42}"/>
          </ac:spMkLst>
        </pc:spChg>
        <pc:spChg chg="mod">
          <ac:chgData name="代數白痴 顧" userId="316db6a4f7ef8138" providerId="LiveId" clId="{63AC200C-C535-4A5A-9528-B97DB37E84F3}" dt="2023-12-21T23:49:32.897" v="603" actId="1076"/>
          <ac:spMkLst>
            <pc:docMk/>
            <pc:sldMk cId="2654160764" sldId="397"/>
            <ac:spMk id="33" creationId="{21FB8145-9074-5689-EAE9-40493FAD3E13}"/>
          </ac:spMkLst>
        </pc:spChg>
        <pc:spChg chg="mod">
          <ac:chgData name="代數白痴 顧" userId="316db6a4f7ef8138" providerId="LiveId" clId="{63AC200C-C535-4A5A-9528-B97DB37E84F3}" dt="2023-12-21T23:49:21.040" v="602" actId="1076"/>
          <ac:spMkLst>
            <pc:docMk/>
            <pc:sldMk cId="2654160764" sldId="397"/>
            <ac:spMk id="34" creationId="{10E80E4C-DDD5-436A-7B66-2E355D9A5222}"/>
          </ac:spMkLst>
        </pc:spChg>
        <pc:spChg chg="mod">
          <ac:chgData name="代數白痴 顧" userId="316db6a4f7ef8138" providerId="LiveId" clId="{63AC200C-C535-4A5A-9528-B97DB37E84F3}" dt="2023-12-21T23:49:44.864" v="605" actId="1076"/>
          <ac:spMkLst>
            <pc:docMk/>
            <pc:sldMk cId="2654160764" sldId="397"/>
            <ac:spMk id="39" creationId="{D71F3296-7D78-DA22-E95F-B68B32501F63}"/>
          </ac:spMkLst>
        </pc:spChg>
        <pc:spChg chg="mod">
          <ac:chgData name="代數白痴 顧" userId="316db6a4f7ef8138" providerId="LiveId" clId="{63AC200C-C535-4A5A-9528-B97DB37E84F3}" dt="2023-12-21T23:49:51.640" v="606" actId="1076"/>
          <ac:spMkLst>
            <pc:docMk/>
            <pc:sldMk cId="2654160764" sldId="397"/>
            <ac:spMk id="41" creationId="{381C86ED-8C05-840D-CDFE-84F697990CF8}"/>
          </ac:spMkLst>
        </pc:spChg>
        <pc:spChg chg="del">
          <ac:chgData name="代數白痴 顧" userId="316db6a4f7ef8138" providerId="LiveId" clId="{63AC200C-C535-4A5A-9528-B97DB37E84F3}" dt="2023-12-21T23:43:30.120" v="132" actId="478"/>
          <ac:spMkLst>
            <pc:docMk/>
            <pc:sldMk cId="2654160764" sldId="397"/>
            <ac:spMk id="43" creationId="{48411113-098C-70F1-F38D-A1CC0E2A611C}"/>
          </ac:spMkLst>
        </pc:spChg>
        <pc:spChg chg="del mod">
          <ac:chgData name="代數白痴 顧" userId="316db6a4f7ef8138" providerId="LiveId" clId="{63AC200C-C535-4A5A-9528-B97DB37E84F3}" dt="2023-12-21T23:49:54.287" v="607" actId="478"/>
          <ac:spMkLst>
            <pc:docMk/>
            <pc:sldMk cId="2654160764" sldId="397"/>
            <ac:spMk id="51" creationId="{E5C4CCAB-7355-E7B5-7886-10DE1711EF2C}"/>
          </ac:spMkLst>
        </pc:spChg>
        <pc:spChg chg="mod topLvl">
          <ac:chgData name="代數白痴 顧" userId="316db6a4f7ef8138" providerId="LiveId" clId="{63AC200C-C535-4A5A-9528-B97DB37E84F3}" dt="2023-12-26T00:37:31.795" v="1067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63AC200C-C535-4A5A-9528-B97DB37E84F3}" dt="2023-12-26T00:37:26.286" v="1066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63AC200C-C535-4A5A-9528-B97DB37E84F3}" dt="2023-12-26T00:37:31.795" v="1067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63AC200C-C535-4A5A-9528-B97DB37E84F3}" dt="2023-12-26T00:37:31.795" v="1067" actId="164"/>
          <ac:spMkLst>
            <pc:docMk/>
            <pc:sldMk cId="2654160764" sldId="397"/>
            <ac:spMk id="56" creationId="{6CFE313B-2D15-F6CC-954B-4D4E67A79E8C}"/>
          </ac:spMkLst>
        </pc:spChg>
        <pc:spChg chg="mod topLvl">
          <ac:chgData name="代數白痴 顧" userId="316db6a4f7ef8138" providerId="LiveId" clId="{63AC200C-C535-4A5A-9528-B97DB37E84F3}" dt="2023-12-26T00:37:26.286" v="1066" actId="164"/>
          <ac:spMkLst>
            <pc:docMk/>
            <pc:sldMk cId="2654160764" sldId="397"/>
            <ac:spMk id="57" creationId="{0A6ED1E8-97EC-5658-9696-F8A45C69AA93}"/>
          </ac:spMkLst>
        </pc:spChg>
        <pc:spChg chg="mod topLvl">
          <ac:chgData name="代數白痴 顧" userId="316db6a4f7ef8138" providerId="LiveId" clId="{63AC200C-C535-4A5A-9528-B97DB37E84F3}" dt="2023-12-26T00:37:26.286" v="1066" actId="164"/>
          <ac:spMkLst>
            <pc:docMk/>
            <pc:sldMk cId="2654160764" sldId="397"/>
            <ac:spMk id="58" creationId="{42A6E6D0-286C-2408-9F64-474AF1850519}"/>
          </ac:spMkLst>
        </pc:spChg>
        <pc:spChg chg="mod topLvl">
          <ac:chgData name="代數白痴 顧" userId="316db6a4f7ef8138" providerId="LiveId" clId="{63AC200C-C535-4A5A-9528-B97DB37E84F3}" dt="2023-12-26T00:37:31.795" v="1067" actId="164"/>
          <ac:spMkLst>
            <pc:docMk/>
            <pc:sldMk cId="2654160764" sldId="397"/>
            <ac:spMk id="59" creationId="{CF839B8A-4C8F-F4E4-B1A6-061CB1B3DB0F}"/>
          </ac:spMkLst>
        </pc:spChg>
        <pc:spChg chg="del mod topLvl">
          <ac:chgData name="代數白痴 顧" userId="316db6a4f7ef8138" providerId="LiveId" clId="{63AC200C-C535-4A5A-9528-B97DB37E84F3}" dt="2023-12-26T00:37:19.767" v="1063" actId="478"/>
          <ac:spMkLst>
            <pc:docMk/>
            <pc:sldMk cId="2654160764" sldId="397"/>
            <ac:spMk id="60" creationId="{C8477929-5F4E-4CEC-58B3-5B459FF1C88D}"/>
          </ac:spMkLst>
        </pc:spChg>
        <pc:spChg chg="del mod topLvl">
          <ac:chgData name="代數白痴 顧" userId="316db6a4f7ef8138" providerId="LiveId" clId="{63AC200C-C535-4A5A-9528-B97DB37E84F3}" dt="2023-12-26T00:37:19.767" v="1063" actId="478"/>
          <ac:spMkLst>
            <pc:docMk/>
            <pc:sldMk cId="2654160764" sldId="397"/>
            <ac:spMk id="64" creationId="{DE801509-6979-5A44-4167-6B4ECF30C457}"/>
          </ac:spMkLst>
        </pc:spChg>
        <pc:spChg chg="mod topLvl">
          <ac:chgData name="代數白痴 顧" userId="316db6a4f7ef8138" providerId="LiveId" clId="{63AC200C-C535-4A5A-9528-B97DB37E84F3}" dt="2023-12-26T00:37:26.286" v="1066" actId="164"/>
          <ac:spMkLst>
            <pc:docMk/>
            <pc:sldMk cId="2654160764" sldId="397"/>
            <ac:spMk id="67" creationId="{8DB0A5E6-CAF1-F707-BB4F-20281248E8A3}"/>
          </ac:spMkLst>
        </pc:spChg>
        <pc:spChg chg="del mod topLvl">
          <ac:chgData name="代數白痴 顧" userId="316db6a4f7ef8138" providerId="LiveId" clId="{63AC200C-C535-4A5A-9528-B97DB37E84F3}" dt="2023-12-21T23:50:26.862" v="611" actId="478"/>
          <ac:spMkLst>
            <pc:docMk/>
            <pc:sldMk cId="2654160764" sldId="397"/>
            <ac:spMk id="74" creationId="{956310A0-3693-D135-741D-24967EA2A271}"/>
          </ac:spMkLst>
        </pc:spChg>
        <pc:grpChg chg="add mod">
          <ac:chgData name="代數白痴 顧" userId="316db6a4f7ef8138" providerId="LiveId" clId="{63AC200C-C535-4A5A-9528-B97DB37E84F3}" dt="2023-12-26T00:37:31.795" v="1067" actId="164"/>
          <ac:grpSpMkLst>
            <pc:docMk/>
            <pc:sldMk cId="2654160764" sldId="397"/>
            <ac:grpSpMk id="18" creationId="{5C04C378-8DFA-8C13-322F-0F1594A2F542}"/>
          </ac:grpSpMkLst>
        </pc:grpChg>
        <pc:grpChg chg="add mod">
          <ac:chgData name="代數白痴 顧" userId="316db6a4f7ef8138" providerId="LiveId" clId="{63AC200C-C535-4A5A-9528-B97DB37E84F3}" dt="2023-12-26T00:37:31.795" v="1067" actId="164"/>
          <ac:grpSpMkLst>
            <pc:docMk/>
            <pc:sldMk cId="2654160764" sldId="397"/>
            <ac:grpSpMk id="20" creationId="{35612EBC-C51C-CB9D-8494-18C7A663FDD4}"/>
          </ac:grpSpMkLst>
        </pc:grpChg>
        <pc:grpChg chg="del mod topLvl">
          <ac:chgData name="代數白痴 顧" userId="316db6a4f7ef8138" providerId="LiveId" clId="{63AC200C-C535-4A5A-9528-B97DB37E84F3}" dt="2023-12-21T23:50:24.708" v="610" actId="165"/>
          <ac:grpSpMkLst>
            <pc:docMk/>
            <pc:sldMk cId="2654160764" sldId="397"/>
            <ac:grpSpMk id="79" creationId="{EC2B7EFD-B294-35C6-D9D1-68115701BA70}"/>
          </ac:grpSpMkLst>
        </pc:grpChg>
        <pc:grpChg chg="del">
          <ac:chgData name="代數白痴 顧" userId="316db6a4f7ef8138" providerId="LiveId" clId="{63AC200C-C535-4A5A-9528-B97DB37E84F3}" dt="2023-12-21T23:50:17.013" v="608" actId="165"/>
          <ac:grpSpMkLst>
            <pc:docMk/>
            <pc:sldMk cId="2654160764" sldId="397"/>
            <ac:grpSpMk id="80" creationId="{83DAEFAB-ADB2-8EE2-9018-1D617B2CDDE1}"/>
          </ac:grpSpMkLst>
        </pc:grpChg>
        <pc:picChg chg="add del mod">
          <ac:chgData name="代數白痴 顧" userId="316db6a4f7ef8138" providerId="LiveId" clId="{63AC200C-C535-4A5A-9528-B97DB37E84F3}" dt="2023-12-26T00:37:20.699" v="1065" actId="478"/>
          <ac:picMkLst>
            <pc:docMk/>
            <pc:sldMk cId="2654160764" sldId="397"/>
            <ac:picMk id="8" creationId="{70F4CEE6-B842-F9F1-329C-140ECC47FF30}"/>
          </ac:picMkLst>
        </pc:picChg>
        <pc:picChg chg="add del mod">
          <ac:chgData name="代數白痴 顧" userId="316db6a4f7ef8138" providerId="LiveId" clId="{63AC200C-C535-4A5A-9528-B97DB37E84F3}" dt="2023-12-21T23:48:17.844" v="591" actId="478"/>
          <ac:picMkLst>
            <pc:docMk/>
            <pc:sldMk cId="2654160764" sldId="397"/>
            <ac:picMk id="10" creationId="{BA0B6ADC-7ABF-34B8-A63A-49043AB503F1}"/>
          </ac:picMkLst>
        </pc:picChg>
        <pc:cxnChg chg="del">
          <ac:chgData name="代數白痴 顧" userId="316db6a4f7ef8138" providerId="LiveId" clId="{63AC200C-C535-4A5A-9528-B97DB37E84F3}" dt="2023-12-21T23:46:45.604" v="565" actId="478"/>
          <ac:cxnSpMkLst>
            <pc:docMk/>
            <pc:sldMk cId="2654160764" sldId="397"/>
            <ac:cxnSpMk id="2" creationId="{A8C8621B-BC15-8FAB-42CE-8B0D1BB82270}"/>
          </ac:cxnSpMkLst>
        </pc:cxnChg>
        <pc:cxnChg chg="add mod">
          <ac:chgData name="代數白痴 顧" userId="316db6a4f7ef8138" providerId="LiveId" clId="{63AC200C-C535-4A5A-9528-B97DB37E84F3}" dt="2023-12-26T00:37:31.795" v="1067" actId="164"/>
          <ac:cxnSpMkLst>
            <pc:docMk/>
            <pc:sldMk cId="2654160764" sldId="397"/>
            <ac:cxnSpMk id="2" creationId="{D248C7A8-2F1B-5C9A-16EC-236FAA932AB1}"/>
          </ac:cxnSpMkLst>
        </pc:cxnChg>
        <pc:cxnChg chg="mod">
          <ac:chgData name="代數白痴 顧" userId="316db6a4f7ef8138" providerId="LiveId" clId="{63AC200C-C535-4A5A-9528-B97DB37E84F3}" dt="2023-12-21T23:46:17.844" v="415" actId="1037"/>
          <ac:cxnSpMkLst>
            <pc:docMk/>
            <pc:sldMk cId="2654160764" sldId="397"/>
            <ac:cxnSpMk id="3" creationId="{5D671851-1467-7285-EE79-1C796E99F733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4" creationId="{047C9EA5-1AFB-4056-2E3F-DA04CE2EF59C}"/>
          </ac:cxnSpMkLst>
        </pc:cxnChg>
        <pc:cxnChg chg="add del mod">
          <ac:chgData name="代數白痴 顧" userId="316db6a4f7ef8138" providerId="LiveId" clId="{63AC200C-C535-4A5A-9528-B97DB37E84F3}" dt="2023-12-26T00:34:43.578" v="1035" actId="478"/>
          <ac:cxnSpMkLst>
            <pc:docMk/>
            <pc:sldMk cId="2654160764" sldId="397"/>
            <ac:cxnSpMk id="4" creationId="{36D0EC60-7921-F8C1-CCB7-8747BE1D2973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5" creationId="{E30009B7-F837-8325-3C14-C4E60360B441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7" creationId="{7CE05A05-0F86-6595-E8E2-CC31A7ACB4F5}"/>
          </ac:cxnSpMkLst>
        </pc:cxnChg>
        <pc:cxnChg chg="mod">
          <ac:chgData name="代數白痴 顧" userId="316db6a4f7ef8138" providerId="LiveId" clId="{63AC200C-C535-4A5A-9528-B97DB37E84F3}" dt="2023-12-21T23:46:35.252" v="563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63AC200C-C535-4A5A-9528-B97DB37E84F3}" dt="2023-12-21T23:46:26.269" v="491" actId="1038"/>
          <ac:cxnSpMkLst>
            <pc:docMk/>
            <pc:sldMk cId="2654160764" sldId="397"/>
            <ac:cxnSpMk id="11" creationId="{141C7814-240C-283D-FE79-7B8236F8DFCD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12" creationId="{F5F46A9D-60A2-FD94-736E-27B7C926E848}"/>
          </ac:cxnSpMkLst>
        </pc:cxnChg>
        <pc:cxnChg chg="add mod">
          <ac:chgData name="代數白痴 顧" userId="316db6a4f7ef8138" providerId="LiveId" clId="{63AC200C-C535-4A5A-9528-B97DB37E84F3}" dt="2023-12-26T00:37:26.286" v="1066" actId="164"/>
          <ac:cxnSpMkLst>
            <pc:docMk/>
            <pc:sldMk cId="2654160764" sldId="397"/>
            <ac:cxnSpMk id="14" creationId="{524B4B6A-9A88-19AB-EAE3-BE9F9DF3EA56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15" creationId="{56431E50-0D8E-3CC6-E455-DEEE6B912775}"/>
          </ac:cxnSpMkLst>
        </pc:cxnChg>
        <pc:cxnChg chg="add mod">
          <ac:chgData name="代數白痴 顧" userId="316db6a4f7ef8138" providerId="LiveId" clId="{63AC200C-C535-4A5A-9528-B97DB37E84F3}" dt="2023-12-21T23:48:36.008" v="595" actId="14100"/>
          <ac:cxnSpMkLst>
            <pc:docMk/>
            <pc:sldMk cId="2654160764" sldId="397"/>
            <ac:cxnSpMk id="16" creationId="{1DA9B520-2C1D-E97D-53E7-4803BC5E123E}"/>
          </ac:cxnSpMkLst>
        </pc:cxnChg>
        <pc:cxnChg chg="add mod">
          <ac:chgData name="代數白痴 顧" userId="316db6a4f7ef8138" providerId="LiveId" clId="{63AC200C-C535-4A5A-9528-B97DB37E84F3}" dt="2023-12-26T00:37:26.286" v="1066" actId="164"/>
          <ac:cxnSpMkLst>
            <pc:docMk/>
            <pc:sldMk cId="2654160764" sldId="397"/>
            <ac:cxnSpMk id="17" creationId="{44223C88-1143-B0C8-428C-8D6A67DBA5EA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20" creationId="{F914E9B9-C16E-AD35-3578-59AEB350C080}"/>
          </ac:cxnSpMkLst>
        </pc:cxnChg>
        <pc:cxnChg chg="add mod">
          <ac:chgData name="代數白痴 顧" userId="316db6a4f7ef8138" providerId="LiveId" clId="{63AC200C-C535-4A5A-9528-B97DB37E84F3}" dt="2023-12-21T23:48:31.008" v="594" actId="14100"/>
          <ac:cxnSpMkLst>
            <pc:docMk/>
            <pc:sldMk cId="2654160764" sldId="397"/>
            <ac:cxnSpMk id="21" creationId="{9D71094A-95C0-B3F8-D054-A2B43182A445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22" creationId="{A3B5763D-FBEB-0D91-534A-24E00026FB95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25" creationId="{18443924-2792-893A-AAAB-E4E0846AD4EB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37" creationId="{9AB5EFE6-2D9F-8876-660A-127D6B2C5243}"/>
          </ac:cxnSpMkLst>
        </pc:cxnChg>
        <pc:cxnChg chg="del">
          <ac:chgData name="代數白痴 顧" userId="316db6a4f7ef8138" providerId="LiveId" clId="{63AC200C-C535-4A5A-9528-B97DB37E84F3}" dt="2023-12-21T23:43:30.120" v="132" actId="478"/>
          <ac:cxnSpMkLst>
            <pc:docMk/>
            <pc:sldMk cId="2654160764" sldId="397"/>
            <ac:cxnSpMk id="45" creationId="{A10AEE19-5D35-75DB-2BC9-B3237C36CC52}"/>
          </ac:cxnSpMkLst>
        </pc:cxnChg>
        <pc:cxnChg chg="del">
          <ac:chgData name="代數白痴 顧" userId="316db6a4f7ef8138" providerId="LiveId" clId="{63AC200C-C535-4A5A-9528-B97DB37E84F3}" dt="2023-12-21T23:43:30.120" v="132" actId="478"/>
          <ac:cxnSpMkLst>
            <pc:docMk/>
            <pc:sldMk cId="2654160764" sldId="397"/>
            <ac:cxnSpMk id="47" creationId="{273745F1-C65D-0237-2B7D-9A55234C6142}"/>
          </ac:cxnSpMkLst>
        </pc:cxnChg>
        <pc:cxnChg chg="del">
          <ac:chgData name="代數白痴 顧" userId="316db6a4f7ef8138" providerId="LiveId" clId="{63AC200C-C535-4A5A-9528-B97DB37E84F3}" dt="2023-12-21T23:43:30.120" v="132" actId="478"/>
          <ac:cxnSpMkLst>
            <pc:docMk/>
            <pc:sldMk cId="2654160764" sldId="397"/>
            <ac:cxnSpMk id="50" creationId="{C2E7C680-8DF0-7F43-A59D-91DA02C5DB14}"/>
          </ac:cxnSpMkLst>
        </pc:cxnChg>
        <pc:cxnChg chg="mod topLvl">
          <ac:chgData name="代數白痴 顧" userId="316db6a4f7ef8138" providerId="LiveId" clId="{63AC200C-C535-4A5A-9528-B97DB37E84F3}" dt="2023-12-26T00:37:31.795" v="1067" actId="164"/>
          <ac:cxnSpMkLst>
            <pc:docMk/>
            <pc:sldMk cId="2654160764" sldId="397"/>
            <ac:cxnSpMk id="54" creationId="{8418AF6B-E1A5-042B-1FAE-090745B32600}"/>
          </ac:cxnSpMkLst>
        </pc:cxnChg>
        <pc:cxnChg chg="mod topLvl">
          <ac:chgData name="代數白痴 顧" userId="316db6a4f7ef8138" providerId="LiveId" clId="{63AC200C-C535-4A5A-9528-B97DB37E84F3}" dt="2023-12-26T00:37:31.795" v="1067" actId="164"/>
          <ac:cxnSpMkLst>
            <pc:docMk/>
            <pc:sldMk cId="2654160764" sldId="397"/>
            <ac:cxnSpMk id="61" creationId="{650867C3-E18E-978F-150C-7BDB3D77525C}"/>
          </ac:cxnSpMkLst>
        </pc:cxnChg>
        <pc:cxnChg chg="mod topLvl">
          <ac:chgData name="代數白痴 顧" userId="316db6a4f7ef8138" providerId="LiveId" clId="{63AC200C-C535-4A5A-9528-B97DB37E84F3}" dt="2023-12-26T00:37:31.795" v="1067" actId="164"/>
          <ac:cxnSpMkLst>
            <pc:docMk/>
            <pc:sldMk cId="2654160764" sldId="397"/>
            <ac:cxnSpMk id="62" creationId="{4B4F214B-8CA3-8996-97E9-20251642CFE6}"/>
          </ac:cxnSpMkLst>
        </pc:cxnChg>
        <pc:cxnChg chg="mod topLvl">
          <ac:chgData name="代數白痴 顧" userId="316db6a4f7ef8138" providerId="LiveId" clId="{63AC200C-C535-4A5A-9528-B97DB37E84F3}" dt="2023-12-26T00:37:31.795" v="1067" actId="164"/>
          <ac:cxnSpMkLst>
            <pc:docMk/>
            <pc:sldMk cId="2654160764" sldId="397"/>
            <ac:cxnSpMk id="63" creationId="{70C6E3D6-C05D-F411-35A9-AD2209414C24}"/>
          </ac:cxnSpMkLst>
        </pc:cxnChg>
        <pc:cxnChg chg="del mod topLvl">
          <ac:chgData name="代數白痴 顧" userId="316db6a4f7ef8138" providerId="LiveId" clId="{63AC200C-C535-4A5A-9528-B97DB37E84F3}" dt="2023-12-26T00:35:00.856" v="1039" actId="478"/>
          <ac:cxnSpMkLst>
            <pc:docMk/>
            <pc:sldMk cId="2654160764" sldId="397"/>
            <ac:cxnSpMk id="66" creationId="{3566D22C-8F26-E52C-8058-08FFFCB0FF20}"/>
          </ac:cxnSpMkLst>
        </pc:cxnChg>
        <pc:cxnChg chg="del mod topLvl">
          <ac:chgData name="代數白痴 顧" userId="316db6a4f7ef8138" providerId="LiveId" clId="{63AC200C-C535-4A5A-9528-B97DB37E84F3}" dt="2023-12-26T00:35:00.856" v="1039" actId="478"/>
          <ac:cxnSpMkLst>
            <pc:docMk/>
            <pc:sldMk cId="2654160764" sldId="397"/>
            <ac:cxnSpMk id="68" creationId="{3D45320C-FC9F-72D3-4F97-57022486DB8C}"/>
          </ac:cxnSpMkLst>
        </pc:cxnChg>
        <pc:cxnChg chg="del mod topLvl">
          <ac:chgData name="代數白痴 顧" userId="316db6a4f7ef8138" providerId="LiveId" clId="{63AC200C-C535-4A5A-9528-B97DB37E84F3}" dt="2023-12-26T00:35:00.856" v="1039" actId="478"/>
          <ac:cxnSpMkLst>
            <pc:docMk/>
            <pc:sldMk cId="2654160764" sldId="397"/>
            <ac:cxnSpMk id="69" creationId="{A37F1AF4-0866-21CF-7087-4EAFD8EDCF09}"/>
          </ac:cxnSpMkLst>
        </pc:cxnChg>
        <pc:cxnChg chg="del mod topLvl">
          <ac:chgData name="代數白痴 顧" userId="316db6a4f7ef8138" providerId="LiveId" clId="{63AC200C-C535-4A5A-9528-B97DB37E84F3}" dt="2023-12-21T23:50:27.807" v="612" actId="478"/>
          <ac:cxnSpMkLst>
            <pc:docMk/>
            <pc:sldMk cId="2654160764" sldId="397"/>
            <ac:cxnSpMk id="76" creationId="{ABD14D9C-E14D-ECC3-83DC-E15963D1FDC7}"/>
          </ac:cxnSpMkLst>
        </pc:cxnChg>
        <pc:cxnChg chg="del mod topLvl">
          <ac:chgData name="代數白痴 顧" userId="316db6a4f7ef8138" providerId="LiveId" clId="{63AC200C-C535-4A5A-9528-B97DB37E84F3}" dt="2023-12-21T23:50:28.463" v="613" actId="478"/>
          <ac:cxnSpMkLst>
            <pc:docMk/>
            <pc:sldMk cId="2654160764" sldId="397"/>
            <ac:cxnSpMk id="77" creationId="{D61A05EE-1C30-0F80-3139-E74CEE7DBE91}"/>
          </ac:cxnSpMkLst>
        </pc:cxn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66E07557-EA60-445F-AF33-C8C8A49A42ED}"/>
    <pc:docChg chg="undo custSel modSld">
      <pc:chgData name="代數白痴 顧" userId="316db6a4f7ef8138" providerId="LiveId" clId="{66E07557-EA60-445F-AF33-C8C8A49A42ED}" dt="2024-01-02T00:07:30.751" v="1358" actId="692"/>
      <pc:docMkLst>
        <pc:docMk/>
      </pc:docMkLst>
      <pc:sldChg chg="addSp delSp modSp mod">
        <pc:chgData name="代數白痴 顧" userId="316db6a4f7ef8138" providerId="LiveId" clId="{66E07557-EA60-445F-AF33-C8C8A49A42ED}" dt="2024-01-02T00:07:30.751" v="1358" actId="692"/>
        <pc:sldMkLst>
          <pc:docMk/>
          <pc:sldMk cId="2654160764" sldId="397"/>
        </pc:sldMkLst>
        <pc:spChg chg="mod">
          <ac:chgData name="代數白痴 顧" userId="316db6a4f7ef8138" providerId="LiveId" clId="{66E07557-EA60-445F-AF33-C8C8A49A42ED}" dt="2024-01-02T00:06:56.918" v="1308" actId="20577"/>
          <ac:spMkLst>
            <pc:docMk/>
            <pc:sldMk cId="2654160764" sldId="397"/>
            <ac:spMk id="6" creationId="{8D8544B7-409C-959B-0A1B-5A3E31FF14C1}"/>
          </ac:spMkLst>
        </pc:spChg>
        <pc:spChg chg="add mod topLvl">
          <ac:chgData name="代數白痴 顧" userId="316db6a4f7ef8138" providerId="LiveId" clId="{66E07557-EA60-445F-AF33-C8C8A49A42ED}" dt="2024-01-02T00:04:07.462" v="1275" actId="164"/>
          <ac:spMkLst>
            <pc:docMk/>
            <pc:sldMk cId="2654160764" sldId="397"/>
            <ac:spMk id="18" creationId="{10832995-3419-BEBB-92D7-D4BADF6E2EFD}"/>
          </ac:spMkLst>
        </pc:spChg>
        <pc:spChg chg="mod">
          <ac:chgData name="代數白痴 顧" userId="316db6a4f7ef8138" providerId="LiveId" clId="{66E07557-EA60-445F-AF33-C8C8A49A42ED}" dt="2024-01-02T00:05:14.737" v="1293" actId="1076"/>
          <ac:spMkLst>
            <pc:docMk/>
            <pc:sldMk cId="2654160764" sldId="397"/>
            <ac:spMk id="19" creationId="{1FEF0932-F68A-BF06-D94A-7CF8DD890662}"/>
          </ac:spMkLst>
        </pc:spChg>
        <pc:spChg chg="mod">
          <ac:chgData name="代數白痴 顧" userId="316db6a4f7ef8138" providerId="LiveId" clId="{66E07557-EA60-445F-AF33-C8C8A49A42ED}" dt="2024-01-01T23:40:22.135" v="48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66E07557-EA60-445F-AF33-C8C8A49A42ED}" dt="2024-01-02T00:02:34.542" v="1205" actId="164"/>
          <ac:spMkLst>
            <pc:docMk/>
            <pc:sldMk cId="2654160764" sldId="397"/>
            <ac:spMk id="28" creationId="{093521CA-8655-42E0-89E7-F1E7A1B22C00}"/>
          </ac:spMkLst>
        </pc:spChg>
        <pc:spChg chg="add mod topLvl">
          <ac:chgData name="代數白痴 顧" userId="316db6a4f7ef8138" providerId="LiveId" clId="{66E07557-EA60-445F-AF33-C8C8A49A42ED}" dt="2024-01-02T00:07:26.757" v="1357" actId="692"/>
          <ac:spMkLst>
            <pc:docMk/>
            <pc:sldMk cId="2654160764" sldId="397"/>
            <ac:spMk id="29" creationId="{111E01D9-3BC6-6202-3C82-9418CBD758F3}"/>
          </ac:spMkLst>
        </pc:spChg>
        <pc:spChg chg="add mod topLvl">
          <ac:chgData name="代數白痴 顧" userId="316db6a4f7ef8138" providerId="LiveId" clId="{66E07557-EA60-445F-AF33-C8C8A49A42ED}" dt="2024-01-02T00:07:30.751" v="1358" actId="692"/>
          <ac:spMkLst>
            <pc:docMk/>
            <pc:sldMk cId="2654160764" sldId="397"/>
            <ac:spMk id="30" creationId="{A2A98E18-961F-D50F-0CD1-DC6F1C297130}"/>
          </ac:spMkLst>
        </pc:spChg>
        <pc:spChg chg="mod">
          <ac:chgData name="代數白痴 顧" userId="316db6a4f7ef8138" providerId="LiveId" clId="{66E07557-EA60-445F-AF33-C8C8A49A42ED}" dt="2024-01-02T00:04:14.928" v="1277" actId="1076"/>
          <ac:spMkLst>
            <pc:docMk/>
            <pc:sldMk cId="2654160764" sldId="397"/>
            <ac:spMk id="31" creationId="{E720DD1F-5403-8386-0F7D-4182D62A4EAC}"/>
          </ac:spMkLst>
        </pc:spChg>
        <pc:spChg chg="mod">
          <ac:chgData name="代數白痴 顧" userId="316db6a4f7ef8138" providerId="LiveId" clId="{66E07557-EA60-445F-AF33-C8C8A49A42ED}" dt="2024-01-02T00:04:18.488" v="1278" actId="1076"/>
          <ac:spMkLst>
            <pc:docMk/>
            <pc:sldMk cId="2654160764" sldId="397"/>
            <ac:spMk id="32" creationId="{146912D4-ED0F-C934-0A5C-C187D9566F42}"/>
          </ac:spMkLst>
        </pc:spChg>
        <pc:spChg chg="mod">
          <ac:chgData name="代數白痴 顧" userId="316db6a4f7ef8138" providerId="LiveId" clId="{66E07557-EA60-445F-AF33-C8C8A49A42ED}" dt="2024-01-02T00:04:23.784" v="1279" actId="1076"/>
          <ac:spMkLst>
            <pc:docMk/>
            <pc:sldMk cId="2654160764" sldId="397"/>
            <ac:spMk id="33" creationId="{21FB8145-9074-5689-EAE9-40493FAD3E13}"/>
          </ac:spMkLst>
        </pc:spChg>
        <pc:spChg chg="mod">
          <ac:chgData name="代數白痴 顧" userId="316db6a4f7ef8138" providerId="LiveId" clId="{66E07557-EA60-445F-AF33-C8C8A49A42ED}" dt="2024-01-02T00:04:33.656" v="1280" actId="1076"/>
          <ac:spMkLst>
            <pc:docMk/>
            <pc:sldMk cId="2654160764" sldId="397"/>
            <ac:spMk id="34" creationId="{10E80E4C-DDD5-436A-7B66-2E355D9A5222}"/>
          </ac:spMkLst>
        </pc:spChg>
        <pc:spChg chg="mod">
          <ac:chgData name="代數白痴 顧" userId="316db6a4f7ef8138" providerId="LiveId" clId="{66E07557-EA60-445F-AF33-C8C8A49A42ED}" dt="2024-01-02T00:04:55.744" v="1288" actId="1076"/>
          <ac:spMkLst>
            <pc:docMk/>
            <pc:sldMk cId="2654160764" sldId="397"/>
            <ac:spMk id="39" creationId="{D71F3296-7D78-DA22-E95F-B68B32501F63}"/>
          </ac:spMkLst>
        </pc:spChg>
        <pc:spChg chg="add mod topLvl">
          <ac:chgData name="代數白痴 顧" userId="316db6a4f7ef8138" providerId="LiveId" clId="{66E07557-EA60-445F-AF33-C8C8A49A42ED}" dt="2024-01-02T00:04:07.462" v="1275" actId="164"/>
          <ac:spMkLst>
            <pc:docMk/>
            <pc:sldMk cId="2654160764" sldId="397"/>
            <ac:spMk id="40" creationId="{81F3DFF4-BEB9-7143-E34F-8B474DF44581}"/>
          </ac:spMkLst>
        </pc:spChg>
        <pc:spChg chg="mod">
          <ac:chgData name="代數白痴 顧" userId="316db6a4f7ef8138" providerId="LiveId" clId="{66E07557-EA60-445F-AF33-C8C8A49A42ED}" dt="2024-01-02T00:05:03.929" v="1290" actId="1076"/>
          <ac:spMkLst>
            <pc:docMk/>
            <pc:sldMk cId="2654160764" sldId="397"/>
            <ac:spMk id="41" creationId="{381C86ED-8C05-840D-CDFE-84F697990CF8}"/>
          </ac:spMkLst>
        </pc:spChg>
        <pc:spChg chg="add del">
          <ac:chgData name="代數白痴 顧" userId="316db6a4f7ef8138" providerId="LiveId" clId="{66E07557-EA60-445F-AF33-C8C8A49A42ED}" dt="2024-01-01T23:50:29.757" v="850" actId="478"/>
          <ac:spMkLst>
            <pc:docMk/>
            <pc:sldMk cId="2654160764" sldId="397"/>
            <ac:spMk id="42" creationId="{854E9401-64E7-3717-CD6E-61888F530142}"/>
          </ac:spMkLst>
        </pc:spChg>
        <pc:spChg chg="del mod topLvl">
          <ac:chgData name="代數白痴 顧" userId="316db6a4f7ef8138" providerId="LiveId" clId="{66E07557-EA60-445F-AF33-C8C8A49A42ED}" dt="2024-01-01T23:58:23.826" v="921" actId="478"/>
          <ac:spMkLst>
            <pc:docMk/>
            <pc:sldMk cId="2654160764" sldId="397"/>
            <ac:spMk id="44" creationId="{C006F68E-EBD1-E480-015B-DEDF455422E9}"/>
          </ac:spMkLst>
        </pc:spChg>
        <pc:spChg chg="del mod topLvl">
          <ac:chgData name="代數白痴 顧" userId="316db6a4f7ef8138" providerId="LiveId" clId="{66E07557-EA60-445F-AF33-C8C8A49A42ED}" dt="2024-01-01T23:58:23.826" v="921" actId="478"/>
          <ac:spMkLst>
            <pc:docMk/>
            <pc:sldMk cId="2654160764" sldId="397"/>
            <ac:spMk id="45" creationId="{4209D1DD-4D6E-3B75-0DFD-98ED4BC60CA3}"/>
          </ac:spMkLst>
        </pc:spChg>
        <pc:spChg chg="del mod topLvl">
          <ac:chgData name="代數白痴 顧" userId="316db6a4f7ef8138" providerId="LiveId" clId="{66E07557-EA60-445F-AF33-C8C8A49A42ED}" dt="2024-01-02T00:02:40.178" v="1206" actId="478"/>
          <ac:spMkLst>
            <pc:docMk/>
            <pc:sldMk cId="2654160764" sldId="397"/>
            <ac:spMk id="46" creationId="{1B2D1886-1103-CF36-0998-5515E9107C70}"/>
          </ac:spMkLst>
        </pc:spChg>
        <pc:spChg chg="del mod topLvl">
          <ac:chgData name="代數白痴 顧" userId="316db6a4f7ef8138" providerId="LiveId" clId="{66E07557-EA60-445F-AF33-C8C8A49A42ED}" dt="2024-01-02T00:02:40.178" v="1206" actId="478"/>
          <ac:spMkLst>
            <pc:docMk/>
            <pc:sldMk cId="2654160764" sldId="397"/>
            <ac:spMk id="47" creationId="{5B032D3F-E33D-DAF5-9890-FD535F9DE725}"/>
          </ac:spMkLst>
        </pc:spChg>
        <pc:spChg chg="del mod topLvl">
          <ac:chgData name="代數白痴 顧" userId="316db6a4f7ef8138" providerId="LiveId" clId="{66E07557-EA60-445F-AF33-C8C8A49A42ED}" dt="2024-01-02T00:02:40.178" v="1206" actId="478"/>
          <ac:spMkLst>
            <pc:docMk/>
            <pc:sldMk cId="2654160764" sldId="397"/>
            <ac:spMk id="48" creationId="{B7018EE3-762C-9975-F16B-BD2803917701}"/>
          </ac:spMkLst>
        </pc:spChg>
        <pc:spChg chg="del mod topLvl">
          <ac:chgData name="代數白痴 顧" userId="316db6a4f7ef8138" providerId="LiveId" clId="{66E07557-EA60-445F-AF33-C8C8A49A42ED}" dt="2024-01-02T00:02:40.178" v="1206" actId="478"/>
          <ac:spMkLst>
            <pc:docMk/>
            <pc:sldMk cId="2654160764" sldId="397"/>
            <ac:spMk id="49" creationId="{A0DAA352-4E45-BB91-750D-2CE46F5F2E5E}"/>
          </ac:spMkLst>
        </pc:spChg>
        <pc:spChg chg="mod topLvl">
          <ac:chgData name="代數白痴 顧" userId="316db6a4f7ef8138" providerId="LiveId" clId="{66E07557-EA60-445F-AF33-C8C8A49A42ED}" dt="2024-01-02T00:02:34.542" v="1205" actId="164"/>
          <ac:spMkLst>
            <pc:docMk/>
            <pc:sldMk cId="2654160764" sldId="397"/>
            <ac:spMk id="52" creationId="{1748BAAC-415A-15E5-DFF5-C424644521B6}"/>
          </ac:spMkLst>
        </pc:spChg>
        <pc:spChg chg="del mod topLvl">
          <ac:chgData name="代數白痴 顧" userId="316db6a4f7ef8138" providerId="LiveId" clId="{66E07557-EA60-445F-AF33-C8C8A49A42ED}" dt="2024-01-02T00:02:40.178" v="1206" actId="478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66E07557-EA60-445F-AF33-C8C8A49A42ED}" dt="2024-01-02T00:02:34.542" v="1205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66E07557-EA60-445F-AF33-C8C8A49A42ED}" dt="2024-01-02T00:02:34.542" v="1205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66E07557-EA60-445F-AF33-C8C8A49A42ED}" dt="2024-01-02T00:02:40.178" v="1206" actId="478"/>
          <ac:spMkLst>
            <pc:docMk/>
            <pc:sldMk cId="2654160764" sldId="397"/>
            <ac:spMk id="57" creationId="{0A6ED1E8-97EC-5658-9696-F8A45C69AA93}"/>
          </ac:spMkLst>
        </pc:spChg>
        <pc:spChg chg="del mod topLvl">
          <ac:chgData name="代數白痴 顧" userId="316db6a4f7ef8138" providerId="LiveId" clId="{66E07557-EA60-445F-AF33-C8C8A49A42ED}" dt="2024-01-02T00:02:40.178" v="1206" actId="478"/>
          <ac:spMkLst>
            <pc:docMk/>
            <pc:sldMk cId="2654160764" sldId="397"/>
            <ac:spMk id="58" creationId="{42A6E6D0-286C-2408-9F64-474AF1850519}"/>
          </ac:spMkLst>
        </pc:spChg>
        <pc:spChg chg="del mod topLvl">
          <ac:chgData name="代數白痴 顧" userId="316db6a4f7ef8138" providerId="LiveId" clId="{66E07557-EA60-445F-AF33-C8C8A49A42ED}" dt="2024-01-02T00:02:40.178" v="1206" actId="478"/>
          <ac:spMkLst>
            <pc:docMk/>
            <pc:sldMk cId="2654160764" sldId="397"/>
            <ac:spMk id="59" creationId="{CF839B8A-4C8F-F4E4-B1A6-061CB1B3DB0F}"/>
          </ac:spMkLst>
        </pc:spChg>
        <pc:spChg chg="del mod topLvl">
          <ac:chgData name="代數白痴 顧" userId="316db6a4f7ef8138" providerId="LiveId" clId="{66E07557-EA60-445F-AF33-C8C8A49A42ED}" dt="2024-01-02T00:02:40.178" v="1206" actId="478"/>
          <ac:spMkLst>
            <pc:docMk/>
            <pc:sldMk cId="2654160764" sldId="397"/>
            <ac:spMk id="67" creationId="{8DB0A5E6-CAF1-F707-BB4F-20281248E8A3}"/>
          </ac:spMkLst>
        </pc:spChg>
        <pc:spChg chg="add mod">
          <ac:chgData name="代數白痴 顧" userId="316db6a4f7ef8138" providerId="LiveId" clId="{66E07557-EA60-445F-AF33-C8C8A49A42ED}" dt="2024-01-02T00:05:08.017" v="1291" actId="1076"/>
          <ac:spMkLst>
            <pc:docMk/>
            <pc:sldMk cId="2654160764" sldId="397"/>
            <ac:spMk id="99" creationId="{F6FBDB89-D476-586F-BD85-AD2999889764}"/>
          </ac:spMkLst>
        </pc:spChg>
        <pc:spChg chg="add mod">
          <ac:chgData name="代數白痴 顧" userId="316db6a4f7ef8138" providerId="LiveId" clId="{66E07557-EA60-445F-AF33-C8C8A49A42ED}" dt="2024-01-02T00:05:10.730" v="1292" actId="1076"/>
          <ac:spMkLst>
            <pc:docMk/>
            <pc:sldMk cId="2654160764" sldId="397"/>
            <ac:spMk id="100" creationId="{096DDD15-322C-D05F-D79D-CB9652F1D7B7}"/>
          </ac:spMkLst>
        </pc:spChg>
        <pc:spChg chg="add mod">
          <ac:chgData name="代數白痴 顧" userId="316db6a4f7ef8138" providerId="LiveId" clId="{66E07557-EA60-445F-AF33-C8C8A49A42ED}" dt="2024-01-02T00:04:41.528" v="1281" actId="1076"/>
          <ac:spMkLst>
            <pc:docMk/>
            <pc:sldMk cId="2654160764" sldId="397"/>
            <ac:spMk id="101" creationId="{DF287D49-0863-F85A-D14B-70CE8617D8D1}"/>
          </ac:spMkLst>
        </pc:spChg>
        <pc:grpChg chg="del">
          <ac:chgData name="代數白痴 顧" userId="316db6a4f7ef8138" providerId="LiveId" clId="{66E07557-EA60-445F-AF33-C8C8A49A42ED}" dt="2024-01-01T23:43:45.500" v="469" actId="478"/>
          <ac:grpSpMkLst>
            <pc:docMk/>
            <pc:sldMk cId="2654160764" sldId="397"/>
            <ac:grpSpMk id="27" creationId="{45D34ED4-6AFC-B360-7168-99AEA6368CE7}"/>
          </ac:grpSpMkLst>
        </pc:grpChg>
        <pc:grpChg chg="del">
          <ac:chgData name="代數白痴 顧" userId="316db6a4f7ef8138" providerId="LiveId" clId="{66E07557-EA60-445F-AF33-C8C8A49A42ED}" dt="2024-01-01T23:58:00.998" v="910" actId="165"/>
          <ac:grpSpMkLst>
            <pc:docMk/>
            <pc:sldMk cId="2654160764" sldId="397"/>
            <ac:grpSpMk id="50" creationId="{40BFC54D-36F8-06CB-5958-03A6BD6DABE6}"/>
          </ac:grpSpMkLst>
        </pc:grpChg>
        <pc:grpChg chg="add mod">
          <ac:chgData name="代數白痴 顧" userId="316db6a4f7ef8138" providerId="LiveId" clId="{66E07557-EA60-445F-AF33-C8C8A49A42ED}" dt="2024-01-02T00:02:34.542" v="1205" actId="164"/>
          <ac:grpSpMkLst>
            <pc:docMk/>
            <pc:sldMk cId="2654160764" sldId="397"/>
            <ac:grpSpMk id="103" creationId="{740FCC7F-413F-ABD9-46CB-CFDE4C49D31F}"/>
          </ac:grpSpMkLst>
        </pc:grpChg>
        <pc:grpChg chg="add del mod">
          <ac:chgData name="代數白痴 顧" userId="316db6a4f7ef8138" providerId="LiveId" clId="{66E07557-EA60-445F-AF33-C8C8A49A42ED}" dt="2024-01-02T00:03:42.951" v="1224" actId="165"/>
          <ac:grpSpMkLst>
            <pc:docMk/>
            <pc:sldMk cId="2654160764" sldId="397"/>
            <ac:grpSpMk id="105" creationId="{17F918EB-1CA7-06C5-7003-160CCA755BF2}"/>
          </ac:grpSpMkLst>
        </pc:grpChg>
        <pc:grpChg chg="add mod">
          <ac:chgData name="代數白痴 顧" userId="316db6a4f7ef8138" providerId="LiveId" clId="{66E07557-EA60-445F-AF33-C8C8A49A42ED}" dt="2024-01-02T00:04:09.881" v="1276" actId="14100"/>
          <ac:grpSpMkLst>
            <pc:docMk/>
            <pc:sldMk cId="2654160764" sldId="397"/>
            <ac:grpSpMk id="106" creationId="{7E70B91F-C2D4-B085-B677-F055F379F938}"/>
          </ac:grpSpMkLst>
        </pc:grpChg>
        <pc:graphicFrameChg chg="del">
          <ac:chgData name="代數白痴 顧" userId="316db6a4f7ef8138" providerId="LiveId" clId="{66E07557-EA60-445F-AF33-C8C8A49A42ED}" dt="2024-01-01T23:40:41.852" v="54" actId="478"/>
          <ac:graphicFrameMkLst>
            <pc:docMk/>
            <pc:sldMk cId="2654160764" sldId="397"/>
            <ac:graphicFrameMk id="4" creationId="{6C604F3D-64BC-DE31-68AE-036183253E22}"/>
          </ac:graphicFrameMkLst>
        </pc:graphicFrameChg>
        <pc:graphicFrameChg chg="del">
          <ac:chgData name="代數白痴 顧" userId="316db6a4f7ef8138" providerId="LiveId" clId="{66E07557-EA60-445F-AF33-C8C8A49A42ED}" dt="2024-01-01T23:40:41.852" v="54" actId="478"/>
          <ac:graphicFrameMkLst>
            <pc:docMk/>
            <pc:sldMk cId="2654160764" sldId="397"/>
            <ac:graphicFrameMk id="5" creationId="{CC9ED6FD-168C-1677-C40E-4E85A71C9040}"/>
          </ac:graphicFrameMkLst>
        </pc:graphicFrameChg>
        <pc:graphicFrameChg chg="add mod">
          <ac:chgData name="代數白痴 顧" userId="316db6a4f7ef8138" providerId="LiveId" clId="{66E07557-EA60-445F-AF33-C8C8A49A42ED}" dt="2024-01-02T00:02:34.542" v="1205" actId="164"/>
          <ac:graphicFrameMkLst>
            <pc:docMk/>
            <pc:sldMk cId="2654160764" sldId="397"/>
            <ac:graphicFrameMk id="102" creationId="{105253AB-EC43-662C-1267-E1B7E3D1C8DB}"/>
          </ac:graphicFrameMkLst>
        </pc:graphicFrameChg>
        <pc:picChg chg="add del mod">
          <ac:chgData name="代數白痴 顧" userId="316db6a4f7ef8138" providerId="LiveId" clId="{66E07557-EA60-445F-AF33-C8C8A49A42ED}" dt="2024-01-01T23:56:37.025" v="909" actId="478"/>
          <ac:picMkLst>
            <pc:docMk/>
            <pc:sldMk cId="2654160764" sldId="397"/>
            <ac:picMk id="17" creationId="{790EAD51-BD87-2101-88E0-DE18F562A09E}"/>
          </ac:picMkLst>
        </pc:picChg>
        <pc:cxnChg chg="del mod topLvl">
          <ac:chgData name="代數白痴 顧" userId="316db6a4f7ef8138" providerId="LiveId" clId="{66E07557-EA60-445F-AF33-C8C8A49A42ED}" dt="2024-01-02T00:02:03.019" v="1179" actId="478"/>
          <ac:cxnSpMkLst>
            <pc:docMk/>
            <pc:sldMk cId="2654160764" sldId="397"/>
            <ac:cxnSpMk id="2" creationId="{D248C7A8-2F1B-5C9A-16EC-236FAA932AB1}"/>
          </ac:cxnSpMkLst>
        </pc:cxnChg>
        <pc:cxnChg chg="del">
          <ac:chgData name="代數白痴 顧" userId="316db6a4f7ef8138" providerId="LiveId" clId="{66E07557-EA60-445F-AF33-C8C8A49A42ED}" dt="2024-01-01T23:46:02.132" v="812" actId="478"/>
          <ac:cxnSpMkLst>
            <pc:docMk/>
            <pc:sldMk cId="2654160764" sldId="397"/>
            <ac:cxnSpMk id="3" creationId="{5D671851-1467-7285-EE79-1C796E99F733}"/>
          </ac:cxnSpMkLst>
        </pc:cxnChg>
        <pc:cxnChg chg="mod">
          <ac:chgData name="代數白痴 顧" userId="316db6a4f7ef8138" providerId="LiveId" clId="{66E07557-EA60-445F-AF33-C8C8A49A42ED}" dt="2024-01-02T00:07:14.530" v="1355" actId="1038"/>
          <ac:cxnSpMkLst>
            <pc:docMk/>
            <pc:sldMk cId="2654160764" sldId="397"/>
            <ac:cxnSpMk id="7" creationId="{770959F4-C71D-25CE-4B0D-ED90FB6F050D}"/>
          </ac:cxnSpMkLst>
        </pc:cxnChg>
        <pc:cxnChg chg="del">
          <ac:chgData name="代數白痴 顧" userId="316db6a4f7ef8138" providerId="LiveId" clId="{66E07557-EA60-445F-AF33-C8C8A49A42ED}" dt="2024-01-01T23:46:02.132" v="812" actId="478"/>
          <ac:cxnSpMkLst>
            <pc:docMk/>
            <pc:sldMk cId="2654160764" sldId="397"/>
            <ac:cxnSpMk id="8" creationId="{ACB0259C-CC53-F2E2-B919-2A5FC94289E1}"/>
          </ac:cxnSpMkLst>
        </pc:cxnChg>
        <pc:cxnChg chg="mod">
          <ac:chgData name="代數白痴 顧" userId="316db6a4f7ef8138" providerId="LiveId" clId="{66E07557-EA60-445F-AF33-C8C8A49A42ED}" dt="2024-01-01T23:45:29.729" v="660" actId="1037"/>
          <ac:cxnSpMkLst>
            <pc:docMk/>
            <pc:sldMk cId="2654160764" sldId="397"/>
            <ac:cxnSpMk id="9" creationId="{0A2D2D9C-B5F4-E0C1-0CFA-F55E4EDABF41}"/>
          </ac:cxnSpMkLst>
        </pc:cxnChg>
        <pc:cxnChg chg="add mod">
          <ac:chgData name="代數白痴 顧" userId="316db6a4f7ef8138" providerId="LiveId" clId="{66E07557-EA60-445F-AF33-C8C8A49A42ED}" dt="2024-01-01T23:45:37.889" v="704" actId="1037"/>
          <ac:cxnSpMkLst>
            <pc:docMk/>
            <pc:sldMk cId="2654160764" sldId="397"/>
            <ac:cxnSpMk id="10" creationId="{66F9E4B5-B9DC-D4D2-CD34-9D88C93A5C16}"/>
          </ac:cxnSpMkLst>
        </pc:cxnChg>
        <pc:cxnChg chg="mod">
          <ac:chgData name="代數白痴 顧" userId="316db6a4f7ef8138" providerId="LiveId" clId="{66E07557-EA60-445F-AF33-C8C8A49A42ED}" dt="2024-01-01T23:45:19.816" v="556" actId="1038"/>
          <ac:cxnSpMkLst>
            <pc:docMk/>
            <pc:sldMk cId="2654160764" sldId="397"/>
            <ac:cxnSpMk id="11" creationId="{141C7814-240C-283D-FE79-7B8236F8DFCD}"/>
          </ac:cxnSpMkLst>
        </pc:cxnChg>
        <pc:cxnChg chg="del">
          <ac:chgData name="代數白痴 顧" userId="316db6a4f7ef8138" providerId="LiveId" clId="{66E07557-EA60-445F-AF33-C8C8A49A42ED}" dt="2024-01-01T23:46:02.132" v="812" actId="478"/>
          <ac:cxnSpMkLst>
            <pc:docMk/>
            <pc:sldMk cId="2654160764" sldId="397"/>
            <ac:cxnSpMk id="12" creationId="{B96658BF-2BAF-96B5-A5DC-77B6D914F124}"/>
          </ac:cxnSpMkLst>
        </pc:cxnChg>
        <pc:cxnChg chg="add mod">
          <ac:chgData name="代數白痴 顧" userId="316db6a4f7ef8138" providerId="LiveId" clId="{66E07557-EA60-445F-AF33-C8C8A49A42ED}" dt="2024-01-02T00:07:17.939" v="1356" actId="1038"/>
          <ac:cxnSpMkLst>
            <pc:docMk/>
            <pc:sldMk cId="2654160764" sldId="397"/>
            <ac:cxnSpMk id="13" creationId="{B56A75E2-0AA9-C66C-2180-CACCDABFFE58}"/>
          </ac:cxnSpMkLst>
        </pc:cxnChg>
        <pc:cxnChg chg="add mod">
          <ac:chgData name="代數白痴 顧" userId="316db6a4f7ef8138" providerId="LiveId" clId="{66E07557-EA60-445F-AF33-C8C8A49A42ED}" dt="2024-01-01T23:45:49.355" v="791" actId="1037"/>
          <ac:cxnSpMkLst>
            <pc:docMk/>
            <pc:sldMk cId="2654160764" sldId="397"/>
            <ac:cxnSpMk id="14" creationId="{0E6FF37B-84F1-AF9D-C92C-85A47397920C}"/>
          </ac:cxnSpMkLst>
        </pc:cxnChg>
        <pc:cxnChg chg="del">
          <ac:chgData name="代數白痴 顧" userId="316db6a4f7ef8138" providerId="LiveId" clId="{66E07557-EA60-445F-AF33-C8C8A49A42ED}" dt="2024-01-01T23:46:02.132" v="812" actId="478"/>
          <ac:cxnSpMkLst>
            <pc:docMk/>
            <pc:sldMk cId="2654160764" sldId="397"/>
            <ac:cxnSpMk id="15" creationId="{4925707E-F70A-3B85-A15C-826E1C4DA523}"/>
          </ac:cxnSpMkLst>
        </pc:cxnChg>
        <pc:cxnChg chg="add mod topLvl">
          <ac:chgData name="代數白痴 顧" userId="316db6a4f7ef8138" providerId="LiveId" clId="{66E07557-EA60-445F-AF33-C8C8A49A42ED}" dt="2024-01-02T00:04:07.462" v="1275" actId="164"/>
          <ac:cxnSpMkLst>
            <pc:docMk/>
            <pc:sldMk cId="2654160764" sldId="397"/>
            <ac:cxnSpMk id="21" creationId="{30FC39EC-F6BB-B6E5-D7A5-B3FB6E469E57}"/>
          </ac:cxnSpMkLst>
        </pc:cxnChg>
        <pc:cxnChg chg="add mod topLvl">
          <ac:chgData name="代數白痴 顧" userId="316db6a4f7ef8138" providerId="LiveId" clId="{66E07557-EA60-445F-AF33-C8C8A49A42ED}" dt="2024-01-02T00:04:07.462" v="1275" actId="164"/>
          <ac:cxnSpMkLst>
            <pc:docMk/>
            <pc:sldMk cId="2654160764" sldId="397"/>
            <ac:cxnSpMk id="24" creationId="{B6CE49CE-B8A7-5BAB-BA4B-2A3AD783919C}"/>
          </ac:cxnSpMkLst>
        </pc:cxnChg>
        <pc:cxnChg chg="mod topLvl">
          <ac:chgData name="代數白痴 顧" userId="316db6a4f7ef8138" providerId="LiveId" clId="{66E07557-EA60-445F-AF33-C8C8A49A42ED}" dt="2024-01-02T00:02:34.542" v="1205" actId="164"/>
          <ac:cxnSpMkLst>
            <pc:docMk/>
            <pc:sldMk cId="2654160764" sldId="397"/>
            <ac:cxnSpMk id="35" creationId="{AB7C3065-6FDB-7568-A832-9D2766529DCE}"/>
          </ac:cxnSpMkLst>
        </pc:cxnChg>
        <pc:cxnChg chg="del mod topLvl">
          <ac:chgData name="代數白痴 顧" userId="316db6a4f7ef8138" providerId="LiveId" clId="{66E07557-EA60-445F-AF33-C8C8A49A42ED}" dt="2024-01-02T00:02:03.019" v="1179" actId="478"/>
          <ac:cxnSpMkLst>
            <pc:docMk/>
            <pc:sldMk cId="2654160764" sldId="397"/>
            <ac:cxnSpMk id="36" creationId="{266E4D9C-1832-CBC1-F77C-056890BC21BD}"/>
          </ac:cxnSpMkLst>
        </pc:cxnChg>
        <pc:cxnChg chg="del mod topLvl">
          <ac:chgData name="代數白痴 顧" userId="316db6a4f7ef8138" providerId="LiveId" clId="{66E07557-EA60-445F-AF33-C8C8A49A42ED}" dt="2024-01-02T00:02:03.019" v="1179" actId="478"/>
          <ac:cxnSpMkLst>
            <pc:docMk/>
            <pc:sldMk cId="2654160764" sldId="397"/>
            <ac:cxnSpMk id="37" creationId="{B9801A97-35E2-58B2-89D8-E11C0F23FA0F}"/>
          </ac:cxnSpMkLst>
        </pc:cxnChg>
        <pc:cxnChg chg="del mod topLvl">
          <ac:chgData name="代數白痴 顧" userId="316db6a4f7ef8138" providerId="LiveId" clId="{66E07557-EA60-445F-AF33-C8C8A49A42ED}" dt="2024-01-02T00:00:51.129" v="1103" actId="478"/>
          <ac:cxnSpMkLst>
            <pc:docMk/>
            <pc:sldMk cId="2654160764" sldId="397"/>
            <ac:cxnSpMk id="38" creationId="{A38738EE-24C6-5001-BB82-461706DDEE11}"/>
          </ac:cxnSpMkLst>
        </pc:cxnChg>
        <pc:cxnChg chg="del mod topLvl">
          <ac:chgData name="代數白痴 顧" userId="316db6a4f7ef8138" providerId="LiveId" clId="{66E07557-EA60-445F-AF33-C8C8A49A42ED}" dt="2024-01-02T00:00:51.129" v="1103" actId="478"/>
          <ac:cxnSpMkLst>
            <pc:docMk/>
            <pc:sldMk cId="2654160764" sldId="397"/>
            <ac:cxnSpMk id="43" creationId="{A1F97C87-3912-69CF-14A9-8F07DD0092E1}"/>
          </ac:cxnSpMkLst>
        </pc:cxnChg>
        <pc:cxnChg chg="mod topLvl">
          <ac:chgData name="代數白痴 顧" userId="316db6a4f7ef8138" providerId="LiveId" clId="{66E07557-EA60-445F-AF33-C8C8A49A42ED}" dt="2024-01-02T00:02:51.690" v="1207" actId="14100"/>
          <ac:cxnSpMkLst>
            <pc:docMk/>
            <pc:sldMk cId="2654160764" sldId="397"/>
            <ac:cxnSpMk id="54" creationId="{8418AF6B-E1A5-042B-1FAE-090745B32600}"/>
          </ac:cxnSpMkLst>
        </pc:cxnChg>
        <pc:cxnChg chg="add mod topLvl">
          <ac:chgData name="代數白痴 顧" userId="316db6a4f7ef8138" providerId="LiveId" clId="{66E07557-EA60-445F-AF33-C8C8A49A42ED}" dt="2024-01-02T00:04:07.462" v="1275" actId="164"/>
          <ac:cxnSpMkLst>
            <pc:docMk/>
            <pc:sldMk cId="2654160764" sldId="397"/>
            <ac:cxnSpMk id="60" creationId="{45A1B314-01C6-9B54-6B46-32D82958A0F3}"/>
          </ac:cxnSpMkLst>
        </pc:cxnChg>
        <pc:cxnChg chg="mod topLvl">
          <ac:chgData name="代數白痴 顧" userId="316db6a4f7ef8138" providerId="LiveId" clId="{66E07557-EA60-445F-AF33-C8C8A49A42ED}" dt="2024-01-02T00:02:34.542" v="1205" actId="164"/>
          <ac:cxnSpMkLst>
            <pc:docMk/>
            <pc:sldMk cId="2654160764" sldId="397"/>
            <ac:cxnSpMk id="61" creationId="{650867C3-E18E-978F-150C-7BDB3D77525C}"/>
          </ac:cxnSpMkLst>
        </pc:cxnChg>
        <pc:cxnChg chg="del mod topLvl">
          <ac:chgData name="代數白痴 顧" userId="316db6a4f7ef8138" providerId="LiveId" clId="{66E07557-EA60-445F-AF33-C8C8A49A42ED}" dt="2024-01-02T00:00:51.129" v="1103" actId="478"/>
          <ac:cxnSpMkLst>
            <pc:docMk/>
            <pc:sldMk cId="2654160764" sldId="397"/>
            <ac:cxnSpMk id="62" creationId="{4B4F214B-8CA3-8996-97E9-20251642CFE6}"/>
          </ac:cxnSpMkLst>
        </pc:cxnChg>
        <pc:cxnChg chg="del mod topLvl">
          <ac:chgData name="代數白痴 顧" userId="316db6a4f7ef8138" providerId="LiveId" clId="{66E07557-EA60-445F-AF33-C8C8A49A42ED}" dt="2024-01-02T00:00:51.129" v="1103" actId="478"/>
          <ac:cxnSpMkLst>
            <pc:docMk/>
            <pc:sldMk cId="2654160764" sldId="397"/>
            <ac:cxnSpMk id="63" creationId="{70C6E3D6-C05D-F411-35A9-AD2209414C24}"/>
          </ac:cxnSpMkLst>
        </pc:cxnChg>
        <pc:cxnChg chg="add mod topLvl">
          <ac:chgData name="代數白痴 顧" userId="316db6a4f7ef8138" providerId="LiveId" clId="{66E07557-EA60-445F-AF33-C8C8A49A42ED}" dt="2024-01-02T00:04:07.462" v="1275" actId="164"/>
          <ac:cxnSpMkLst>
            <pc:docMk/>
            <pc:sldMk cId="2654160764" sldId="397"/>
            <ac:cxnSpMk id="66" creationId="{543BD717-706C-CE92-9332-9BA4B95CCDCA}"/>
          </ac:cxnSpMkLst>
        </pc:cxnChg>
        <pc:cxnChg chg="add mod topLvl">
          <ac:chgData name="代數白痴 顧" userId="316db6a4f7ef8138" providerId="LiveId" clId="{66E07557-EA60-445F-AF33-C8C8A49A42ED}" dt="2024-01-02T00:04:07.462" v="1275" actId="164"/>
          <ac:cxnSpMkLst>
            <pc:docMk/>
            <pc:sldMk cId="2654160764" sldId="397"/>
            <ac:cxnSpMk id="69" creationId="{9CDE4422-325F-8C64-A033-E7BE4296DE10}"/>
          </ac:cxnSpMkLst>
        </pc:cxnChg>
        <pc:cxnChg chg="add mod topLvl">
          <ac:chgData name="代數白痴 顧" userId="316db6a4f7ef8138" providerId="LiveId" clId="{66E07557-EA60-445F-AF33-C8C8A49A42ED}" dt="2024-01-02T00:04:07.462" v="1275" actId="164"/>
          <ac:cxnSpMkLst>
            <pc:docMk/>
            <pc:sldMk cId="2654160764" sldId="397"/>
            <ac:cxnSpMk id="73" creationId="{3DA3032C-67C1-5C20-FE59-7704C68440F8}"/>
          </ac:cxnSpMkLst>
        </pc:cxnChg>
        <pc:cxnChg chg="add mod topLvl">
          <ac:chgData name="代數白痴 顧" userId="316db6a4f7ef8138" providerId="LiveId" clId="{66E07557-EA60-445F-AF33-C8C8A49A42ED}" dt="2024-01-02T00:04:07.462" v="1275" actId="164"/>
          <ac:cxnSpMkLst>
            <pc:docMk/>
            <pc:sldMk cId="2654160764" sldId="397"/>
            <ac:cxnSpMk id="75" creationId="{1C3C2E1F-C2E5-18D4-527D-02F859F302C6}"/>
          </ac:cxnSpMkLst>
        </pc:cxnChg>
        <pc:cxnChg chg="add mod topLvl">
          <ac:chgData name="代數白痴 顧" userId="316db6a4f7ef8138" providerId="LiveId" clId="{66E07557-EA60-445F-AF33-C8C8A49A42ED}" dt="2024-01-02T00:04:07.462" v="1275" actId="164"/>
          <ac:cxnSpMkLst>
            <pc:docMk/>
            <pc:sldMk cId="2654160764" sldId="397"/>
            <ac:cxnSpMk id="77" creationId="{144B4B97-30B7-4D3C-65BA-BC1EC8F21EEB}"/>
          </ac:cxnSpMkLst>
        </pc:cxnChg>
        <pc:cxnChg chg="add mod topLvl">
          <ac:chgData name="代數白痴 顧" userId="316db6a4f7ef8138" providerId="LiveId" clId="{66E07557-EA60-445F-AF33-C8C8A49A42ED}" dt="2024-01-02T00:04:07.462" v="1275" actId="164"/>
          <ac:cxnSpMkLst>
            <pc:docMk/>
            <pc:sldMk cId="2654160764" sldId="397"/>
            <ac:cxnSpMk id="79" creationId="{48940180-8A55-CB63-89D3-7E2743485F2C}"/>
          </ac:cxnSpMkLst>
        </pc:cxnChg>
        <pc:cxnChg chg="add mod topLvl">
          <ac:chgData name="代數白痴 顧" userId="316db6a4f7ef8138" providerId="LiveId" clId="{66E07557-EA60-445F-AF33-C8C8A49A42ED}" dt="2024-01-02T00:04:07.462" v="1275" actId="164"/>
          <ac:cxnSpMkLst>
            <pc:docMk/>
            <pc:sldMk cId="2654160764" sldId="397"/>
            <ac:cxnSpMk id="81" creationId="{9D004CC3-EAA3-720D-6F2E-E68FA18BB285}"/>
          </ac:cxnSpMkLst>
        </pc:cxnChg>
        <pc:cxnChg chg="add mod topLvl">
          <ac:chgData name="代數白痴 顧" userId="316db6a4f7ef8138" providerId="LiveId" clId="{66E07557-EA60-445F-AF33-C8C8A49A42ED}" dt="2024-01-02T00:04:07.462" v="1275" actId="164"/>
          <ac:cxnSpMkLst>
            <pc:docMk/>
            <pc:sldMk cId="2654160764" sldId="397"/>
            <ac:cxnSpMk id="83" creationId="{BFE11A82-907C-CD70-5F47-F9F619BC2070}"/>
          </ac:cxnSpMkLst>
        </pc:cxnChg>
        <pc:cxnChg chg="add mod topLvl">
          <ac:chgData name="代數白痴 顧" userId="316db6a4f7ef8138" providerId="LiveId" clId="{66E07557-EA60-445F-AF33-C8C8A49A42ED}" dt="2024-01-02T00:04:07.462" v="1275" actId="164"/>
          <ac:cxnSpMkLst>
            <pc:docMk/>
            <pc:sldMk cId="2654160764" sldId="397"/>
            <ac:cxnSpMk id="85" creationId="{DB9F426F-4C35-54D3-3A69-A1C091F0091A}"/>
          </ac:cxnSpMkLst>
        </pc:cxnChg>
        <pc:cxnChg chg="add mod topLvl">
          <ac:chgData name="代數白痴 顧" userId="316db6a4f7ef8138" providerId="LiveId" clId="{66E07557-EA60-445F-AF33-C8C8A49A42ED}" dt="2024-01-02T00:04:07.462" v="1275" actId="164"/>
          <ac:cxnSpMkLst>
            <pc:docMk/>
            <pc:sldMk cId="2654160764" sldId="397"/>
            <ac:cxnSpMk id="87" creationId="{89E00562-0D62-2B1F-178A-80383F67C100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8T00:25:34.15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3479 3671 611 0,'0'0'0'0,"0"0"295"0,0 0-206 16,0 0 11-16,0 0-5 0,0 0-2 15,0 0-8-15,33 59-21 0,-25-46-17 16,5 0-2-16,-1-5 5 0,1-5-4 16,3-3 2-16,1-3-3 0,1-6-7 15,3-8 1-15,-3-1-1 16,3-3-14-16,2 0-13 0,0 4 7 16,-1 6-9-16,1 3-9 0,4 5 0 15,-4 3 14-15,-1 5-17 0,1 6 6 16,-4 0 4-16,4-2-8 15,-3 0 2-15,1-5 1 0,0-3-3 16,-1 1 2-16,1-2 2 0,0 0-4 16,-1 0 2-16,3 1 1 0,-4 0-2 15,-3 4 0-15,5 0 1 0,-1-2-1 16,1 1-1-16,4-4 3 0,-2 0-4 16,1-7 4-16,5-7 0 0,-6 0-3 15,4-2 1-15,-6 1 1 16,-5 6-2-16,-1 5 2 0,-1 4 0 15,-4 2-10-15,5 7 15 0,2 4-6 16,-1 0 0-16,3 4 0 0,8-2 5 16,-3-1-7-16,5-5 4 15,-2-4 3-15,2-5-8 0,0 0 6 16,0-5 0-16,-4-3-4 0,0-1 2 16,-3 2 1-16,-1 0-2 0,0 2-1 15,-1 2 3-15,1 1-4 0,4 2 4 16,0 0 4-16,-1 0-1 0,3 0 5 15,2 0-5-15,2-1-1 16,-4-5 9-16,2 1-4 0,-2-2-9 16,-4 1 0-16,-1 0 14 0,-3 1-18 15,2 3 8-15,1 2 0 0,1 0-4 16,0 6 0-16,0 4 5 16,-3 1-8-16,-3 5 6 0,-9-3-6 15,4-3-24-15,-5-7-15 0,-1-7-113 16,2-24-325-16</inkml:trace>
  <inkml:trace contextRef="#ctx0" brushRef="#br0" timeOffset="13666.82">2493 8364 226 0,'0'0'0'0,"0"0"171"15,0 0-100-15,0 0 13 16,0 0-26-16,0 0-4 0,0 0 18 16,0 3-9-16,0 1-126 0,2-1 126 15,-2-2 40-15,0 0-57 0,0-1-26 16,0 0 50-16,0 0-29 0,0 0 8 16,0 0-26-16,0 0 7 15,0 0 14-15,0 0-10 0,0 0-1 16,0 0 10-16,6 0-8 0,-6 0-8 15,4 0 3-15,5 0-7 0,-1-3-7 16,-4 0 9-16,4-4-3 0,-2-1-7 16,3-3 7-16,1-4-7 0,-2-3-7 15,1-1 7-15,-1-1-7 16,0-1-5-16,0 3 8 0,-1 0-6 16,-1 3-5-16,-2 2 0 0,-2 3 6 15,2 3-7-15,-4 5 2 0,2 0 2 16,-2 2-5-16,0 0 4 0,0 0 5 15,0 0-10-15,0 0 6 16,-2 4 0-16,2 3-12 0,0 4 8 16,0 3 0-16,0 3-3 0,0 3 7 15,0 1-3-15,2 3 0 0,0 0 0 16,-2 4 1-16,4-2-1 0,-4 0-1 16,5-3-2-16,-5 1-11 0,2-2 15 15,0-1-2-15,0-1-26 16,2-4 12-16,0-1 1 0,-2-2-3 15,4-3 6-15,-4-2 0 0,0-3 2 16,1-2 3-16,-3-2-14 0,0-1-9 16,0 0-5-16,2 0-2 0,-2 0 2 15,0 0 9-15,-2 0-21 16,-5 0-8-16,-1 0 6 0,-2 0 3 16,1 0 10-16,1 2 10 0,-2-1 12 15,2-1 6-15,-1 0 9 0,-1 0-1 16,2 0-2-16,4 0 2 0,-1 0 20 15,3 0 1-15,-4 0 17 16,4 3 1-16,0-3-4 0,0 0 6 16,-2 1-11-16,2 1-2 0,0-2 11 15,2 0-8-15,0 0-4 0,0 0 4 16,0 0-12-16,0 0-5 0,0 0 8 16,0 0-7-16,0 0-6 15,2 0 10-15,-2 2 3 0,2-2-5 16,2-1 5-16,-2 1-5 0,0 1-7 15,6 1 8-15,-6 1-3 0,3-1-5 16,1 1 7-16,4 0-5 0,0 0-5 16,3-1 9-16,1-1-6 0,3 0-3 15,4-2 6-15,-1 1-7 16,-1-1-8-16,4-1 2 0,-9-1 8 16,-2 3-11-16,-3 0 4 0,-1 0 2 15,-6 0-6-15,0 4 4 0,0 0 0 16,-2 0-3-16,0 1-6 0,-2-2-12 15,-2-3-21-15,-2 0-61 16,4-3-61-16,-5-6-117 0,3-3-469 16</inkml:trace>
  <inkml:trace contextRef="#ctx0" brushRef="#br0" timeOffset="15518.35">3037 11845 631 0,'0'0'0'15,"0"0"476"-15,0 0-353 16,0 0-23-16,0 0 3 0,0 0-47 16,0 0-9-16,-60 5 13 0,53-11-29 15,1-3-15-15,2 1-1 0,0-1-12 16,2-1-4-16,2 1 2 0,0-1 7 15,0 0-8-15,2 2 0 16,2 0 12-16,6 1-12 0,-1 2 17 16,3-1-15-16,3 3 4 0,1-1 5 15,5 2-9-15,-1 1-4 0,-1 0 4 16,4 1-1-16,-3-1-4 0,-5 6 5 16,-5 4-4-16,-4 5-13 0,-1 1 18 15,-3 6-6-15,-2 4-3 16,0-1 8-16,-4 5 1 0,-5-4-5 15,3-1 4-15,-6-2 2 0,-1-4-7 16,5-4 6-16,-4-1 0 16,3 0-5-16,-1-4 4 0,0-3 2 15,3-2-7-15,1 1 6 0,-2-2 3 16,6-1-6-16,0 1 0 0,-6-3 8 16,6 1-9-16,-1-1 2 0,3 0 2 15,0 0-4-15,-4 0 2 0,4 0 4 16,-2 0-9-16,2 0 8 0,0 0-5 15,0 0-2-15,0 0 6 16,0 0-3-16,0 0-2 0,0 0 4 16,0 0-2-16,0 0-2 0,0 0 4 15,0 0-2-15,0 0 0 0,0 0 0 16,0 0 5-16,0 0-3 0,0 0 7 16,0 0-11-16,0 0 2 0,0 0 0 15,0 0 5-15,2 0-6 16,0 0 2-16,3 0 12 0,-1 0-6 15,4 0 10-15,2 0-10 0,3 0 1 16,5 0 13-16,3 0-18 0,-2 0-2 16,1 0 8-16,-3 0-12 15,-3 0 2-15,-1 0 2 0,-5 2 4 16,-4 0-5-16,-2-1 0 0,-2-1 20 16,0 0-14-16,2 0 13 0,-2 0-14 15,0 0 1-15,0 0 6 0,0 0-14 16,0 0 1-16,0 0 2 15,0 0 3-15,0 0-6 0,0 0 4 16,0 0-2-16,0 0-5 0,0 0 10 16,0 0-10-16,0 0-1 0,0 0 11 15,0 0-10-15,0 0-7 0,0 0 14 16,0 0-4-16,0 0-13 0,0 0 15 16,0 0 0-16,0 0-24 15,0 0 22-15,0 0-14 0,0 0-1 16,0 0 1-16,0-1-15 0,0-1-25 15,-2 0-76-15,0 1-14 0,0 0-66 16,0-1-267-16</inkml:trace>
  <inkml:trace contextRef="#ctx0" brushRef="#br0" timeOffset="16257.46">2563 9756 802 0,'0'0'0'16,"0"0"353"-16,0 0-210 0,0 0-61 15,0 0-16-15,0 0-3 0,0 0-32 16,0 0-14-16,0 0 1 15,37 55-12-15,-28-55 4 0,3 0 3 16,-4-5-10-16,1-1 1 0,-5 0 28 16,0-5-5-16,-4 3 2 0,0-3 4 15,-4 1-15-15,-2 3-1 0,-3 0 7 16,1 0-17-16,-2 5-3 0,4 3 0 16,-5-1-8-16,5 4-14 0,0 6-9 15,4 2-17-15,-2 2-10 16,4 0-21-16,0 0-46 0,4-3-39 15,0-1-127-15,4 1-150 0</inkml:trace>
  <inkml:trace contextRef="#ctx0" brushRef="#br0" timeOffset="16597.56">2613 10020 580 0,'0'0'0'0,"0"0"361"16,0 0-234-16,0 0-11 0,0 0-14 15,0 0-41-15,0 0-7 0,0 0 20 16,0 0-33-16,0 55-10 0,6-51 6 16,4 0-13-16,3-2 5 15,-3-2 2-15,3 0-18 0,-1-4 0 16,-4-4 1-16,0-2-8 0,-3-4 2 15,-3-3 4-15,2 5-10 0,-4-1 3 16,-4 2 10-16,-3 4 2 0,-3 0 7 16,0 3 6-16,-3 4-23 0,-1 1-6 15,-1 7 2-15,7 2-5 16,2 3-32-16,6-2-70 0,2 0-140 16,6-4-159-16</inkml:trace>
  <inkml:trace contextRef="#ctx0" brushRef="#br0" timeOffset="26006.42">1581 8982 365 0,'0'0'0'16,"0"0"200"-16,0 0-93 0,0 0-197 15,0 0 180-15,0 0 65 0,0 0-123 16,0 0-5-16,11-17 35 0,-11 12-27 15,0-1 8-15,0 3-27 16,0 2-4-16,4-2 1 0,-4 1 2 16,2 0 1-16,-2 1 12 0,0 1 4 15,0 0 0-15,0 0 8 0,0 0-3 16,0 0-11-16,0 0-1 0,0-2-5 16,0 0-7-16,0 0-2 0,0-2-1 15,0-1 1-15,0 2 9 16,0 0-1-16,0 1-4 0,0 2 5 15,0 0 1-15,0 0-3 0,0 0 5 16,0 0-4-16,0 0-6 0,0 0 1 16,0 0-10-16,0 0-4 15,0 0 0-15,0-1 1 0,4-3 0 16,2 0 4-16,-2 2-6 0,-2 1 0 16,3 0 2-16,-5 1 0 0,0 0-2 15,2-2 1-15,-2 2 0 0,0 0-6 16,0 0 8-16,0 0-3 15,0 0 0-15,2-2 2 0,2 1 0 16,-4 0-3-16,0 1 4 0,0 0 0 16,0 0-3-16,0 0 2 0,0 0 12 15,0 0 1-15,0 0 16 0,0 0 3 16,0 0-14-16,0 0-1 0,0 0-4 16,0 0-7-16,0 0 5 0,0 0-7 15,0 0-1-15,0 0 5 16,0 0-2-16,0 0-1 0,0 0 3 15,0 0 5-15,0 0-2 0,0 0 5 16,0 1 0-16,-4 4-9 0,4-1 4 16,0 0-9-16,0 2-2 0,-2 3 8 15,2 1-7-15,0 5-4 16,2-1 4-16,-2 4 3 0,0 2-7 16,4 0 4-16,-4 4 0 0,0 1-2 15,2 0 0-15,-2 0 1 0,4-5-4 16,-4-3 6-16,2-5-2 0,0-1-1 15,2-2 0-15,2-4 1 16,-1 1-1-16,-3-3 0 0,-2 3 2 16,2-4-3-16,-2-1 2 0,0 0 1 15,0 2-4-15,0-3 4 0,0 1-5 16,-4-1-11-16,2 0-6 0,-3 0-18 16,1-1-13-16,-2-2-5 0,6 1-40 15,-4-1 8-15,0 0-20 16,-2-1-42-16,-3 4-22 0,3 0-57 15,-2 0-73-15,-2 0-91 0</inkml:trace>
  <inkml:trace contextRef="#ctx0" brushRef="#br0" timeOffset="26910.01">1422 9247 367 0,'0'0'0'0,"0"0"203"0,0 0-102 15,0 0 5-15,0 0-6 0,0 0-14 16,0 0-13-16,0 0 5 0,0 0-11 15,-39 5-4-15,39-4 6 16,0-1-17-16,0 0 2 0,0 0 6 16,0 0-17-16,0 0 3 0,0 0-1 15,0 1-11-15,0-1 0 0,0 0-10 16,0 0-10-16,-2 0 6 0,2 3-7 16,0-3-3-16,0 0 6 0,0 0-1 15,0 0-5-15,0 0 5 16,0 0-3-16,0 0-7 0,0 0 7 15,0 0-2-15,0 0-4 0,-2 0 5 16,2 0-2-16,0-1-4 0,0 1 4 16,2 0-2-16,-2 0-5 0,0 0 3 15,0 0-2-15,0 0-4 16,0 0 2-16,0 0 1 0,0-2-2 16,0 2 0-16,0 0 2 0,0 0-2 15,0 0 0-15,-2 0 3 0,2 0-2 16,0 0 4-16,0-1-5 0,0 1 0 15,0 0 3-15,0 0-1 16,0 0-2-16,0 0 0 0,0 0 3 16,0 0-3-16,0 0 0 0,0 0 4 15,0 0-4-15,0 0 0 0,0 0 11 16,0 0-11-16,0 0 0 0,0 0 7 16,0 0-8-16,2 0 2 0,0-1 4 15,-2 0-6-15,0 0 2 16,0-1 3-16,2 1-6 0,4-3 4 15,5 3 0-15,1 1-3 0,-6 0 2 16,11 0 2-16,-1 0-4 0,3 0 2 16,-1 0 1-16,1 2-3 0,0 2 2 15,-5-3-2-15,5-1-1 16,-11 1 4-16,0-1-2 0,-4 2-2 16,0-1 4-16,3 0-2 0,-1 1-1 15,-4-2 2-15,0 0-1 0,-2 1-1 16,-2-1 2-16,-2 0 4 0,4 0-4 15,0 0 4-15,2 0-3 16,-2 0-1-16,0 0 4 0,0-1-5 16,-6-1 0-16,6 1 0 0,-4 0 1 15,-1 1-2-15,3-1 2 0,-2 1 0 16,2 0-2-16,2-1 2 0,0-1 0 16,0 2-3-16,0 0 4 0,0 0-2 15,0 0-2-15,0-1 4 16,0 1-4-16,0 0 1 0,0 0 2 15,-2 0-2-15,2 0-2 0,0 0 5 16,0 0-3-16,2 0-1 0,-2 0 4 16,6 0-3-16,-6 0-2 15,0 0 6-15,0 0-6 0,-6 0-1 16,6 0 4-16,0 0 0 0,0 0-13 16,0 0 10-16,0-1-3 0,0 1-3 15,2 0 1-15,2 0-11 0,0 0-4 16,-1 0-2-16,-3 0-32 0,0 1-13 15,2 0-10-15,0 2-36 16,-2 2-13-16,4 2-19 0,-4 0-115 16,4-1-75-16,2 1-225 0</inkml:trace>
  <inkml:trace contextRef="#ctx0" brushRef="#br0" timeOffset="30741.32">525 11225 945 0,'0'0'0'0,"0"0"301"16,0 0-178-16,0 0-25 0,0 0-15 16,0 0-30-16,0 0-12 0,0 0-5 15,0 0-28-15,4-57 1 16,9 51 4-16,-3-1-11 0,4 5 2 15,-5 0 2-15,1 2-12 0,-2 0-8 16,1 2 24-16,-1 3-6 0,-4 4-5 16,0-1 2-16,-2 8 1 15,-2 3 3-15,0 4 4 0,-4 2-9 16,-4 3 0-16,-3-3 0 0,-1-3 1 16,-5-1-5-16,1-2 4 0,4 2 0 15,-5-1-11-15,0-5 17 0,11-5-6 16,2-7 0-16,4-3 0 0,0-3 2 15,6-2-5-15,9 2 6 16,1-2 11-16,9 1-4 0,2-1 5 16,2 1-14-16,-2 1 0 0,-4 1 6 15,3 1-12-15,-9 1 4 0,-5 0 2 16,-3 1-2-16,-7 1-19 0,-2-2 11 16,0 0-17-16,0 0-19 0,0-3-32 15,-2 0-35-15,-3-4-53 16,-3-3-82-16,-2-1-121 0</inkml:trace>
  <inkml:trace contextRef="#ctx0" brushRef="#br0" timeOffset="31079.06">602 10901 1175 0,'0'0'0'15,"0"0"148"-15,0 0-79 16,0 0-8-16,0 0-38 0,57-24-1 16,-44 23-20-16,-1 1-4 0,-6 0-9 15,1-1-2-15,-3 5 5 0,-4 6 5 16,0 5 6-16,-6 2 5 0,-5-1 5 16,3-2-12-16,-2-3 9 15,3-1 23-15,1-3-5 0,2-2 12 16,2 0 23-16,2-2-31 0,2-1-22 15,6-1 0-15,5-1-8 0,3 0 8 16,3 0 2-16,2 0-14 0,1 0 3 16,-5-2 5-16,-1 1-12 0,-5-1-48 15,-3 2-19-15,0 0-27 16,-4 3-28-16,-4 5-56 0,0 2-89 16,-4 0-141-16</inkml:trace>
  <inkml:trace contextRef="#ctx0" brushRef="#br0" timeOffset="31344.85">790 11246 1152 0,'0'0'0'15,"0"0"214"-15,0 0-158 0,0 0 15 16,0 0-20-16,70-24-34 0,-47 17 2 16,-1 2 3-16,-3 3-20 15,-7 2-1-15,1 0-2 0,-9 0-40 16,0 0 3-16,-2 0-30 0,2-1-22 16,-2-2-34-16,0-2-124 0,-2-3-57 15,0 2-122-15</inkml:trace>
  <inkml:trace contextRef="#ctx0" brushRef="#br0" timeOffset="31595.63">1031 11040 1027 0,'0'0'0'0,"0"0"274"0,-2 64-175 16,2-36 0-16,5 1-55 0,-1 0-24 15,4 0-8-15,0 3-14 0,0-4 2 16,1-4 0-16,-3-6 0 0,0-9-40 16,-2-5 3-16,0-4-20 15,-1-7-21-15,-3-5-28 0,0-2-10 16,0 1-49-16,0-6-142 0,0 2-108 16</inkml:trace>
  <inkml:trace contextRef="#ctx0" brushRef="#br0" timeOffset="31878.5">1067 10758 1177 0,'0'0'0'16,"0"0"244"-16,0 0-185 15,0 0 22-15,0 0-58 0,0 0-19 16,0 0 1-16,0 0-10 0,0 0 7 15,60-8-2-15,-58 26 0 0,-2 1-6 16,0 2 9-16,-4 0 0 0,-1 0-1 16,5-4 40-16,0-6 1 15,0 0-8-15,2-6-3 0,7-2-19 16,-3 0-5-16,4-3 5 0,-1-1-11 16,3-5-4-16,0-5-38 0,-1-2-69 15,-1-1-42-15,-6 1-189 0,-4 6-291 16</inkml:trace>
  <inkml:trace contextRef="#ctx0" brushRef="#br0" timeOffset="32517.26">141 11330 757 0,'0'0'0'0,"0"0"247"15,0 0-117-15,0 0-17 0,0 0-54 16,0 0-15-16,0 0-27 0,0 0 12 15,0 0 24-15,45 78-22 0,-22-47-4 16,2 1 9-16,4 0 8 0,-1-5-28 16,-1-6 3-16,-6-5-15 0,-4-6-5 15,-3-4 2-15,-2-2 19 16,-5 0-18-16,-3-4 16 0,0 0-15 16,-2-1 0-16,0-6 0 0,2-4 7 15,-4-8 2-15,0-9 13 0,0-7-9 16,0-4-13-16,-4-8 3 0,-4-7-4 15,-3-9-4-15,-1-5 4 16,-5 0-5-16,1 2-8 0,-9 1-20 16,2 9-5-16,3 7-5 0,5 13 30 15,9 14 5-15,0 9 2 0,4 4 8 16,-2 7 1-16,4 1-7 0,0 1 4 16,4 0-5-16,2 0-23 0,-4 1-38 15,2-1-30-15,2 0 20 16,3 0-38-16,-3 0-65 0,0 0-65 15,-4 0-97-15</inkml:trace>
  <inkml:trace contextRef="#ctx0" brushRef="#br0" timeOffset="32739.99">277 10753 1033 0,'0'0'0'0,"0"0"312"0,0 0-199 16,0 0-51-16,0 0 1 0,0 0 4 15,70-19-12-15,-30 2-12 16,11-1-29-16,15-6-10 0,9 0 9 16,10-2-7-16,1 2 6 0,1 4 21 15,-4 8 3-15,-9 6-33 0,-10 5 6 16,-10 0-2-16,-8 1-11 0,-9-3-15 16,-6 0-16-16,-4-2-18 0,-5-1-29 15,-5 0-31-15,-13 1-45 16,-2-1-125-16,-2 3-138 0</inkml:trace>
  <inkml:trace contextRef="#ctx0" brushRef="#br0" timeOffset="33246.54">174 12250 1076 0,'0'0'0'0,"0"0"242"0,0 0-141 16,0 0-28-16,0 0-14 0,0 0 1 15,76-10-39-15,-47 2-18 0,-4 2 5 16,2-4-16-16,-5 4-80 0,-5 3-41 16,0 1-31-16,-11 2-84 0,0 10-196 15</inkml:trace>
  <inkml:trace contextRef="#ctx0" brushRef="#br0" timeOffset="33387.65">308 12445 1200 0,'0'0'0'16,"0"0"206"-16,0 0-88 0,89-30-53 16,-56 14-13-16,2 0-32 0,-4-1-21 15,-6 5-62-15,-4 5-40 0,-7 0-48 16,-2 4-78-16,-7 1-181 15</inkml:trace>
  <inkml:trace contextRef="#ctx0" brushRef="#br0" timeOffset="33792.92">610 12274 995 0,'0'0'0'16,"0"0"263"-16,0 0-162 0,0 0 6 15,60 74-61-15,-44-52-9 16,3-3-3-16,-1-3-20 0,-5-5-11 15,-3-6 4-15,-4-5-4 0,-4 0-4 16,3-9 2-16,-5-5 5 0,0-9-1 16,0-4 1-16,-7-6-11 15,1-6-2-15,-2-1 1 0,-7 0 5 16,1-8-9-16,-3 2-2 0,1 3 4 16,1 7 2-16,7 13 12 0,2 8-4 15,2 5-4-15,4 4 4 0,0 3 43 16,0 2-34-16,0-2 7 0,0 1-9 15,6-1-4-15,-2 0 14 16,0 0-6-16,0 2-1 0,-1-2 7 16,9 0-6-16,-2 0-3 0,9-2 10 15,4 1-7-15,3-3 2 0,6-2 21 16,5-7-17-16,4-2-12 0,-2-4 3 16,1 1-10-16,-9 1 0 15,-5 7-2-15,-7 4 1 0,-9 4-42 16,-3 2-4-16,-7 2-20 0,0 1-36 15,0 0 27-15,-7 4-35 0,-3 5-76 16,-4 1-127-16,-5 4-58 0</inkml:trace>
  <inkml:trace contextRef="#ctx0" brushRef="#br0" timeOffset="34292.72">879 12004 1134 0,'0'0'0'0,"0"0"252"15,0 0-166-15,80 12 10 16,-61-7-52-16,-7-1-37 0,3 6 3 16,-9-2-9-16,-2 4-2 0,-2 4 2 15,-2-3 1-15,-8 4-15 0,-1-3 14 16,-3 1-1-16,4-2 0 0,0-2 0 16,-1-4 5-16,5-3-5 15,4-4 17-15,0 0-16 0,4-1-2 16,0-5-14-16,5-2 13 0,1 2 0 15,2 3 4-15,1 1 0 0,1 2-6 16,3 0 8-16,-3 2-4 0,-1 6 0 16,-5 4 0-16,0 2 14 15,-6 7-2-15,-2-1 27 0,0 7-7 16,-10-1-3-16,-5 1 7 0,-1-2-19 16,-1-6-2-16,-3-2 9 0,1-9-14 15,3-4-3-15,1-2 4 0,1-2-9 16,5 0-3-16,1 0 2 15,4-5-2-15,2-1-34 0,2 1 9 16,0 0 14-16,6-4 6 0,0 5 9 16,1 2-4-16,-5-4-5 0,0 6 8 15,2 0-4-15,-2 0-10 0,0 0 11 16,0 3-7-16,0 0-3 0,-2 1 7 16,0-2-4-16,0 1-5 0,0-2 0 15,0 0-14-15,2 0-14 16,-2 2-25-16,0-2-12 0,0 2-17 15,0-3-19-15,0 1-19 0,0 1-65 16,0-1-82-16,0 3-38 0</inkml:trace>
  <inkml:trace contextRef="#ctx0" brushRef="#br0" timeOffset="42182.56">1402 13530 150 0,'0'0'0'0,"0"0"0"16,0 0 95-16,0 0 18 0,0 0-77 15,0 0-31-15,0 0 3 16,0 0 6-16,-34 5-5 0,34-7-7 16,-4-1-2-16,2 1 0 0,2 0 0 15,0 2 9-15,-4 0-1 0,0 0 10 16,0 0 9-16,2 1-11 0,2 0 6 16,0 1-3-16,-4 0-7 0,4 0 11 15,0-2 0-15,0 2 6 16,-5-2 10-16,5 0-9 0,0 0-14 15,-2 0-4-15,2 0-6 0,-2 0-2 16,2 0 3-16,-2 0-2 0,-4 0-5 16,6 0 0-16,0 0 16 15,-2 0-1-15,2 0 20 0,0 0-5 16,0 0-4-16,-4 0 19 0,4 0-7 16,0 0-8-16,-4 0 4 0,4 1-15 15,-2-1-6-15,0 0 6 0,2 0-3 16,-2 2 0-16,-3-1 13 0,5-1-6 15,0 1 7-15,0 0 11 16,0 0-10-16,-2 2 3 0,0-3 11 16,-2 0-13-16,2 0-9 0,0 0 9 15,2 0-3-15,0 0 2 0,0 2 8 16,0-2-4-16,0 0-5 0,0 2 1 16,0-2-14-16,0 0-9 0,0 0 8 15,0-2-4-15,4 2-1 16,-4-1 12-16,0 0-4 0,0 1-5 15,0 0 10-15,4 0 5 0,0 0-4 16,7 0 0-16,-3 0-9 0,2 0-8 16,7 0 5-16,-1-2-2 15,3-1-6-15,2 1 8 0,-1-1-8 16,11 0-7-16,-4 3 4 0,6 1 4 16,-6 5-8-16,4 6 4 0,4 4-4 15,-6-1 2-15,-2 7 0 0,-4-3 9 16,-7-1-12-16,-5-1 5 0,1-5 1 15,-10-3-6-15,7-3-35 16,-7-6-28-16,-2 0-71 0,-5-13-163 16,-9-9-225-16</inkml:trace>
  <inkml:trace contextRef="#ctx0" brushRef="#br0" timeOffset="42848.57">1484 13134 875 0,'0'0'0'0,"0"0"274"16,0 0-183-16,0 0-11 0,0 0-42 15,0 0-5-15,0 0-12 16,0 0-9-16,48-20-1 0,-40 20-17 16,-2 2-2-16,2 5 16 0,-1 3 18 15,-7 6-4-15,0 2 14 0,-7 2-17 16,-1-2-5-16,2-1 22 0,-2-5-10 15,-5 0-7-15,9-7 9 16,-4 0-5-16,6-4-10 0,-2-1 7 16,4 0-14-16,0 0-12 0,4-2-11 15,0-2 12-15,2 0 10 0,7 0 3 16,-5 1-8-16,8 2 0 0,1 1-1 16,2 0 0-16,-1 5-7 0,-3 2 10 15,-5 4-4-15,0 1-5 16,-8 6 11-16,-2 0 9 0,0 2-12 15,-10 1 9-15,4 1 0 0,-7-3-6 16,-3-1 7-16,8-6-9 16,-9-5-3-16,3-6 2 0,1-1 2 15,3-3-32-15,2-7-27 0,-1-3-5 16,5 0-20-16,4-5-21 0,0 2-13 16,8 0-71-16,-1 2-92 0,5 2-45 15</inkml:trace>
  <inkml:trace contextRef="#ctx0" brushRef="#br0" timeOffset="43199.09">1687 13132 711 0,'0'0'0'16,"0"0"319"-16,0 0-211 0,0 0-3 15,0 0-51-15,0 0-19 16,0 0 1-16,0 0-6 0,-21 68-6 15,27-50 4-15,3 4-2 0,5 0-8 16,-2-1 18-16,3-2-12 0,4-6-11 16,-5-5 18-16,3-2-15 15,1-6-11-15,-1 0 1 0,-3-7-5 16,3-6-1-16,-5 0 0 0,-6-5 16 16,5-3-19-16,-11 1 1 0,0 1 2 15,-7 2 0-15,1 1 0 0,-4-1 13 16,-7-1-14-16,1 2 2 0,-1 2 5 15,-1 5-7-15,1 2 1 16,5 3-2-16,3 4-20 0,5 0-20 16,4 0-15-16,0 5-31 0,0-4-61 15,2 0-62-15,3-1-115 0,-1-5-284 16</inkml:trace>
  <inkml:trace contextRef="#ctx0" brushRef="#br0" timeOffset="43439.2">1747 12914 1146 0,'0'0'0'15,"0"0"240"-15,0 0-161 0,0 0-19 16,0 0-39-16,0 0-2 0,0 0-15 16,0 0-5-16,68 54 2 0,-49-54 5 15,-3-4-10-15,1-5 5 0,-5-4-2 16,-2-3-8-16,-1-4 4 0,-1 0 9 15,-8 2 3-15,0 0 20 16,-4 4 4-16,-7 4 12 0,-3 2 15 16,-5 5-35-16,5 3-23 0,-5 2 0 15,1 11-19-15,9 4-77 0,-3 4-97 16,6-9-265-16</inkml:trace>
  <inkml:trace contextRef="#ctx0" brushRef="#br0" timeOffset="44479.38">3954 8818 337 0,'0'0'0'0,"0"0"53"0,0 0-22 16,0 0 4-16,0 0 27 0,0 0 0 16,0 0 13-16,0 0-150 0,0 0 150 15,15 3 145-15,-15-3-98 0,0 0-81 16,0 0 10-16,0 0 15 15,-4 0-25-15,4 0-14 0,0 0-5 16,0 0-3-16,0 0-3 0,0 0 12 16,0-3-10-16,0 3-3 0,0-3 10 15,0 2-2-15,0 0 6 0,0-1 16 16,-2 1-12-16,2-2 1 0,-2 3 20 16,0 0-22-16,-1 0-16 0,3 0 5 15,0 0-6-15,0 0-6 16,0 0 3-16,0 0-5 0,0 0-8 15,0 0 2-15,-2 0 9 0,2 0-10 16,0 0 0-16,0 0 10 0,0 0-11 16,0 0 2-16,0 1-2 15,0 3-5-15,0-1 12 0,-2 3-5 16,2 1-2-16,-2 0 2 0,2 2-2 16,0 1-2-16,0 0 6 0,0 2-2 15,0 1-2-15,0 2 0 0,0 5 1 16,4-1 0-16,1 4 0 15,1 7 3-15,2-1-4 0,2 4 2 16,5 1 10-16,1-2-11 0,1-4 0 16,4-3 6-16,1-6-6 0,1-2 0 15,0-5-2-15,0-1-25 0,-5-4-35 16,1-1-37-16,-5-3-26 0,-6-3-34 16,-3 0-121-16,-5-5-180 0</inkml:trace>
  <inkml:trace contextRef="#ctx0" brushRef="#br0" timeOffset="45032.34">3522 9180 809 0,'0'0'0'0,"0"0"278"16,0 0-170-16,0 0-48 0,0 0 5 15,0 0 0-15,-33 79-12 16,33-50-3-16,0 3-1 0,4 2-11 16,1 1-9-16,3-3 7 0,2-4-15 15,3-4-9-15,3-6-1 0,5-7-9 16,-1-5-4-16,-3-5 4 15,2-1-2-15,-5-5-3 0,-2-1 6 16,-1-3-6-16,-5-4-3 0,-4-2 10 16,-2-2-8-16,0 0 0 0,-6 2 6 15,-2 2-3-15,-7 0-2 0,1 2 4 16,-1 2-2-16,-3 6-18 0,1 3 17 16,5 4-5-16,-1 7-6 0,7 5-1 15,-4 1 5-15,4-2 0 16,3-2 2-16,3-4-17 0,0-3-31 15,7 0-27-15,1-8-14 0,2-1-31 16,3-8-54-16,-1-6-24 0,0-2-105 16</inkml:trace>
  <inkml:trace contextRef="#ctx0" brushRef="#br0" timeOffset="45350.63">3682 9248 808 0,'0'0'0'0,"0"0"323"15,0 0-223-15,0 0 5 16,0 72-49-16,10-55-12 0,4 2-5 16,1-3-18-16,-1-5-9 0,1-2 10 15,3-6-15-15,1-3-2 0,-5 0 0 16,5-5-2-16,-2-8-6 0,-5 0 6 16,-2-3 5-16,-8 0-9 15,0 2 1-15,-2-1 1 0,0 1-2 16,-4 3 2-16,-6-2 4 0,-2 0-4 15,-7 0 6-15,2 3-9 0,3 2 1 16,-1 4 2-16,7 4-1 0,0 0-8 16,0 4-23-16,4 4-17 15,1-1-6-15,-1 0-42 0,4-4-36 16,0-2-91-16,7-1-127 0,-5-4-162 16</inkml:trace>
  <inkml:trace contextRef="#ctx0" brushRef="#br0" timeOffset="45582.37">3760 9043 785 0,'0'0'0'0,"0"0"367"0,0 0-245 16,0 0-51-16,0 0-26 0,0 0 22 16,10 61-24-16,-1-48-7 0,3-4 1 15,-2-2-17-15,3-1-10 16,-1-6 3-16,1-1-15 0,3-10 4 31,-8-5 7-31,3-3-3 0,-3-3-1 0,-8 1 4 0,0 1-10 0,0 1 2 16,-12 5 7-16,1 0-4 0,-9 6-4 15,1 3 0-15,-4 5 1 16,5 9-53-16,3 6-77 0,-1 7-128 16,5-5-410-16</inkml:trace>
  <inkml:trace contextRef="#ctx0" brushRef="#br0" timeOffset="61894.36">25105 3620 271 0,'0'0'0'0,"0"0"76"0,0 0-26 15,0 0 34-15,0 0-7 16,0 0-4-16,0 0-21 0,0 0 8 15,-10-52 18-15,10 48 61 0,0 0-206 16,0-1 134-16,0 3 123 0,0 1-69 16,0 1-28-16,0 0 4 0,0 0 4 15,0 0-4-15,0 0-20 16,0 0-10-16,0 0-8 0,0 0-13 16,0 0-9-16,0 0-19 0,0 0 2 15,0 1-3-15,4 1-8 0,2 2 12 16,-4 0-4-16,7-1-17 0,3-1 0 15,4 2 0-15,-3-3 0 16,5 4 0-16,5-3 0 0,4 2 0 16,6-1 0-16,0 1 0 0,6 0 0 15,3 0 0-15,3 1 0 0,3-2 0 16,-1 0 0-16,3 0 0 0,0 0 0 16,-3-1 0-16,-3 1 0 0,-1-1 0 15,-4-1 0-15,5-1 0 16,-5 0 0-16,0 0 0 0,0-1 0 15,3-4 0-15,1 3 0 0,1-1 0 16,-7 0 0-16,-2 2 0 0,-2-2 0 16,-2 2 0-16,-4 0 0 0,-4 0 0 15,-5 1 0-15,-3 0 0 16,-3 0 0-16,-4 0 0 0,-1 0 0 16,-5 1 0-16,-2-1 0 0,0 0 0 15,0 0 0-15,0 0 0 0,-6-1 0 16,-3-4 0-16,3 2 0 0,-6-3 0 15,3 1 0-15,-1 1 0 16,0-1-377-16,-3 0-105 0</inkml:trace>
  <inkml:trace contextRef="#ctx0" brushRef="#br0" timeOffset="62837.45">28038 3664 35 0,'0'0'0'0,"0"0"0"0</inkml:trace>
  <inkml:trace contextRef="#ctx0" brushRef="#br0" timeOffset="64433.38">33026 3659 40 0,'0'0'0'0,"0"0"-33"16,0 0 26-16,0 0 14 16,0 0 59-16,0 0 10 0,0 0-8 0,0 0 3 15,0 0 26-15,-6-7-25 16,2 5 2-16,4 1-13 0,-4 1 7 16,4 0-29-16,0 0-13 0,0 0-5 15,0 0-7-15,0 0 3 0,0 0 8 16,-2-1 3-16,-2 2-1 15,2-4 1-15,-2 5 0 0,1-2 10 16,1-2 2-16,0 2-19 0,0-2-21 16,2 1 0-16,-2 0-113 0,-4-2-147 15</inkml:trace>
  <inkml:trace contextRef="#ctx0" brushRef="#br0" timeOffset="78341.41">23115 4796 172 0,'0'0'0'0,"0"0"36"16,0 0-17-16,0 0 13 0,0 0 16 15,0 0-26-15,0 0-5 0,0 0 2 16,8 1-7-16,-8-1 6 0,0 0 7 16,0 0-9-16,0 0-13 0,0 0 1 15,-4 1-4-15,2 0 0 16,2 0 0-16,0 1 9 0,0-1-8 15,0-1 2-15,-2 1-3 0,2-1 0 16,-3 1 0-16,3-1 2 0,0 1-1 16,-6-1 7-16,6 1-8 15,0 1 0-15,0-2 26 0,-2 1-11 16,2-1 3-16,-2 0 2 0,0 1-15 16,2-1-1-16,0 0 1 0,0 0-5 15,0 0 0-15,-2 0 5 0,2 2-8 16,-2-2 2-16,2 1 2 15,-2 1-2-15,2 0-1 0,-2 0 3 16,2-2-2-16,-2 1-8 0,2-1 6 16,0 0-9-16,0 1 1 0,0-1-1 15,0 0-12-15,-2 1 2 0,2-1 3 16,0 1-7-16,0 0-1 0,-4 1-9 16,4-1 8-16,-3 0 7 0,3 0 17 15,-2 0 3-15,0 0 0 16,2 0 2-16,-2 0-2 0,0 0 0 15,0-1 7-15,2 1-6 0,-2-1 0 16,0 0 0-16,2 2 28 16,0-2-25-16,0 1 1 0,0 0-5 15,-2-1 1-15,-2 1 0 0,4-1-28 16,-2 0 3-16,2 1-30 0,-2 0-43 16</inkml:trace>
  <inkml:trace contextRef="#ctx0" brushRef="#br0" timeOffset="84487.21">18714 15082 42 0,'0'0'0'0,"0"0"8"16,0 0-8-16,0 0 0 0,4 2 0 16,-4-2-13-16,0 2-17 0,0-1 23 15,0-1 7-15,0 1 0 16,0-1 3-16,0 0 0 0,0 0 27 15,0 1 4-15,0 0-16 0,0 0-4 16,0-1-3-16,0 1 4 0,0 0 20 16,0 1-8-16,0 0-23 0,0-2 0 15,0 0-2-15,0 0-1 16,0 0 4-16,0 0-2 0,0 1-3 16,0-1 0-16,0 0 3 0,0 0 5 15,0 0-4-15,0 0-2 0,0 0-2 16,0 0 0-16,0 0 21 0,0 0-10 15,0 0-5-15,0 0-5 16,0 0-1-16,0 0 0 0,0 0 9 16,0 0-7-16,0 0 9 0,0 0 5 15,0 0 5-15,0 0 3 0,0 0-1 16,0 0-8-16,0 0-3 0,0 1-6 16,0-1-3-16,0 0 5 0,0 0 0 15,0 0-2-15,0 0 6 16,0 1-6-16,0-1-3 0,0 0 0 15,0 0-1-15,0 0-3 0,0 0 2 16,0 0 2-16,0 0-3 0,0 0 0 16,0 0 2-16,0 0-3 15,0 0 2-15,0 0 2 0,0 0-4 16,0 0 2-16,0 1 2 0,0 0-3 16,0-1 0-16,0 0 1 0,0 2-1 15,0-2 0-15,0 1-2 0,0-1-3 16,0 0 7-16,0 0-4 15,0 0 2-15,0 0 0 0,0 0 3 16,0 0-3-16,0 0 0 0,0 0 1 16,0 0-1-16,0 0 0 0,0 0-1 15,0 0 0-15,0 0 1 0,0 0 0 16,0-1-10-16,-2-2 8 0,2 2-10 16,0 0-6-16,-2 0-1 15,2 0-29-15,-2-1-14 0,2 1-22 16,-2 0-78-16</inkml:trace>
  <inkml:trace contextRef="#ctx0" brushRef="#br0" timeOffset="85006.63">16930 11387 413 0,'0'0'0'0,"0"0"162"15,0 0-135-15,0 0-9 0,0 0-15 16,0 0-6-16,0 0-33 0,0 0-7 16,0 0-18-16,16 2 17 0,-16 1-21 15,0-2 22-15,0 3 37 16,0-1 8-16,-4 1 0 0,-4-1 0 15,4 1-4-15,0 1-128 0</inkml:trace>
  <inkml:trace contextRef="#ctx0" brushRef="#br0" timeOffset="85817.49">16930 11387 578 0,'-48'-8'0'15,"46"7"231"-15,0-1-158 0,2 1-15 16,0 1-6-16,0 0-29 15,0 0-17-15,0 0 7 0,0 0 1 16,0 0 17-16,4 2 31 0,-4-1-3 16,0 1-3-16,0-1 11 0,0-1 8 15,0 1-20-15,0-1 3 0,4 0 1 16,0 1-5-16,3-1 1 0,-1 0-20 16,2 3-14-16,5-2 1 15,-1 0-9-15,4 3-3 0,5 1 6 16,2-1-9-16,0 5-3 0,-5-3 9 15,1 3-8-15,1 2-4 0,-5 2 11 16,4 0-8-16,-5 3 0 0,-4 1 6 16,3 1-8-16,-5-1-2 15,-2-3 0-15,5-1 10 0,-5-3-13 16,0-2 6-16,2-1-1 0,-4-3-2 16,-4-1 0-16,0-2 1 0,0-1-3 15,0 0 3-15,0 0-2 0,-2 0-20 16,-2 1 10-16,-4 0-34 0,4-1 6 15,-2 1-4-15,-5 1-40 16,5 0 7-16,-2-1 21 0,-3 3-14 16,3 1 29-16,-4-1 16 0,6-1 2 15,-5 0 17-15,-1-1 7 0,4-1-2 16,-3 0 0-16,7 0 33 0,-2-1-3 16,2 0 9-16,-2 0 13 15,3 0-4-15,1 0 0 0,2 0 7 16,0 0-17-16,0 0-16 0,0 0 5 15,0 0-17-15,0 0-2 0,0 0 3 16,0 0-10-16,0 0 0 0,0 0 6 16,5 0 6-16,5-1 5 15,-4 2-1-15,2 3-5 0,5-1-1 16,-5 1 9-16,9 0-9 0,-1-1-4 16,-4 1 7-16,5-3-9 0,-5 1-2 15,-1 0 5-15,-5-1-8 0,6 2 0 16,-7-3 0-16,-3 0 4 15,2 0-6-15,-2 0 4 0,2 0 0 16,-4 0-4-16,0 0 4 0,0-2 8 16,0-3-10-16,0-2 12 0,0 0-17 15,0-3 2-15,0 1 6 0,0-2-1 16,0 0-4-16,2-3 4 0,2-1-1 16,0-1-7-16,0 1 12 0,1 1-8 15,3 1-2-15,-2 1 8 16,-2-1-3-16,9 1-1 0,-7 3 0 15,-2 1 8-15,2 2-10 0,-4 5 4 16,0-1-2-16,-2 1-5 0,0 1 10 16,0 2-10-16,-4 6-12 15,-2 4 2-15,2-1-66 0,-2-2-47 16,-5-2-97-16,5-4-283 0</inkml:trace>
  <inkml:trace contextRef="#ctx0" brushRef="#br0" timeOffset="87155.91">22064 11369 385 0,'0'0'0'0,"3"-4"156"0,1 1-83 16,-2 0 12-16,2-2-26 0,-2 3 11 16,2-4 17-16,-2 1-6 0,0-2 1 15,4 1 4-15,-6 1-16 16,5 0-1-16,-3 3 3 0,-2 1-16 16,0 1 4-16,0 0-3 0,0-1 1 15,0-1 8-15,-2 1-25 0,-3 0-15 16,1 1 13-16,-2 0-10 0,-2 0-6 15,4 6 3-15,-9 1-11 16,3 2-5-16,-2 2 8 0,1 0-12 16,-5 4-1-16,3 4 8 0,-1 4-15 15,-1 1 3-15,-1 3 9 0,-3 3-14 16,5 1 2-16,-3 2 4 0,1-3 0 16,3 2-4-16,1-5 4 0,1-5-1 15,7-4-3-15,-2-3 4 16,4-5-2-16,2-1-3 0,0-2 6 15,0-1-6-15,0-3 0 0,0-1 3 16,0-2 0-16,0 0-39 0,0 0 27 16,-2 0-17-16,2 0 4 0,-2 0 4 15,-2-1-12-15,0-3-33 16,2-5-7-16,-7 0-4 0,3-4 9 16,0-2 12-16,-2 0-12 0,4-2 25 15,-3 1 28-15,3 4 1 0,2 0 11 16,-4 3 6-16,4 2 9 0,2 1 11 15,0 1 16-15,0 4 2 16,0 1 7-16,0 0 11 0,0 0-14 16,0 0-26-16,0 4 0 0,0 4-7 15,0 5 22-15,2 3 5 0,4 2-18 16,-4 2 0-16,2-1 11 0,0 0-12 16,-1-1 0-16,1-2 6 0,2-1-9 15,-6-2-4-15,2-4 11 16,0-2-11-16,-2 0-6 0,2-4 13 15,-2-2-18-15,0-1 2 0,0 0 11 16,0 0-12-16,4-1 3 0,0-5 9 16,5-5-7-16,-1-3-3 0,2 2 6 15,1-1-17-15,5-1 6 16,-6 7 0-16,3-3 4 0,-3 7-4 16,3 2 0-16,-11 1 0 0,4 0-7 15,-4 3 9-15,-2 1-4 0,2 0-46 16,-2 2 13-16,0-2-84 0,4-2-95 15,-2-2-60-15,-2 0-390 16</inkml:trace>
  <inkml:trace contextRef="#ctx0" brushRef="#br0" timeOffset="88831.65">3824 9587 54 0,'0'0'0'16,"0"0"69"-16,0 0-66 0,0 0 11 15,0 0-9-15,0 0-10 16,0 0-62-16</inkml:trace>
  <inkml:trace contextRef="#ctx0" brushRef="#br0" timeOffset="90201.69">17916 8976 293 0,'2'-7'0'0,"0"3"159"16,-2-4-125-16,2 4-16 0,-2 0-19 16,2 0-6-16,-2 2-1 0,0 1-7 15,2-1 0-15,-2 1 4 0,2 1-3 16,0-3 4-16,-2-1 6 0,0 2 3 16,0 0 0-16,0 1 2 0,0 1 13 15,0 0-3-15,0-1 10 16,0 1 6-16,0-1-10 0,0 1 0 15,0-1 4-15,0-1 8 0,0-1 16 16,0-3 1-16,0 2-13 0,6-2 2 16,-4 4 4-16,1 0 5 15,-3-4 14-15,2 4-11 0,0-1-22 16,-2 1-3-16,2 0-9 0,-2 2 6 16,0-1 15-16,0 1 3 0,0 0-2 15,0 0 11-15,0-2 8 0,0-1-5 16,-2 2 7-16,2 1-3 0,0 0-14 15,0-1 3-15,0 0-18 16,0-1-11-16,0 0 3 0,0-1-14 16,0 2 2-16,0 0 8 0,2 1-11 15,-2-1 3-15,0-1 9 0,0 2-6 16,0 0 6-16,0 0 15 0,0 0-3 16,0 0 1-16,0 1 8 0,0 4-13 15,0 3 5-15,0 0 5 16,0 4-22-16,0-1-4 0,0 3 9 15,0 2-16-15,0 2 4 0,0 1 10 16,2 3-16-16,-2 0 2 0,2 2 4 16,4 4 4-16,-4-2-6 15,0 2 0-15,0-3 9 0,2 0-8 16,-2-1 11-16,5-1-13 0,3 2 1 16,-2-6 0-16,7 1 7 0,-5 0-7 15,7-1 0-15,-3-1 12 0,-2-1-12 16,5-1 19-16,2-1-18 0,-5-3 1 15,1-1 9-15,-9 0-16 16,2-5 6-16,-6-1 4 0,0-4-10 16,-2-1-47-16,0 0 7 0,-2-7-85 15,-2-3-44-15,-2 1-58 0,2-2-244 16</inkml:trace>
  <inkml:trace contextRef="#ctx0" brushRef="#br0" timeOffset="90718.47">17358 9236 700 0,'0'0'0'0,"0"0"297"15,0 0-210-15,0 0 24 0,0 0-12 16,0 0-28-16,0 0 3 0,-67 66-17 16,59-42-4-16,-2 6 18 0,2 5-27 15,3 1-14-15,3 2 11 16,2 3-23-16,0-1-4 0,5-4 6 15,3-4-15-15,10-4-4 0,-1-7 12 16,4-6-19-16,-1-3 6 0,-3-8 0 16,3-1 2-16,-3-3-2 15,-3 0 0-15,-5-4 2 0,-5-4-1 16,0-5 8-16,2-1-14 0,-4-1 2 16,-2-1 6-16,-2 0-6 0,-6-2-14 15,2-2 13-15,-3 0-21 0,-5 0-2 16,2 4 8-16,1 7-7 0,3 5 18 15,-4 4 13-15,5 6-10 16,-1 5-31-16,0 4 36 0,6 0 0 16,2 2-22-16,0-4 0 0,0-1-40 15,2-1-1-15,6-6-17 0,2-2-77 16,1-3-46-16,3 0-86 0,-5-8-169 16</inkml:trace>
  <inkml:trace contextRef="#ctx0" brushRef="#br0" timeOffset="91015.55">17529 9453 969 0,'0'0'0'0,"0"0"278"0,0 0-191 16,-8 62 7-16,8-40-29 0,0 3-32 16,4 0 3-16,4-3-7 0,1-5-12 15,7-1 2-15,-3-8-19 0,3-4 0 16,1-4 13-16,1-2-16 0,-3-10 3 15,1-2 0-15,-3-3 1 16,-3-2 0-16,-8-2 7 0,0 1-13 16,-2-3 5-16,-2 0 0 0,-6 1 4 15,-5 1-4-15,1-1 0 0,-7 8 4 16,1 2-2-16,1 8 6 0,5 3-12 16,-5 1 1-16,9 0 6 0,-2 1-6 15,8 2-78-15,0-3 2 16,2 0-99-16,2-1-63 0,4-8-85 15</inkml:trace>
  <inkml:trace contextRef="#ctx0" brushRef="#br0" timeOffset="91251.19">17637 9199 968 0,'0'0'0'0,"0"0"296"0,0 0-204 16,-7 66 12-16,14-47-38 15,5-3-22-15,-2-5-5 0,7-2-24 16,2-6-6-16,1-3 3 0,-3-6-12 16,-5-5 0-16,5-3 0 0,-11-2 4 15,-4-2-5-15,-2-1 2 0,0 2 5 16,-8 3-6-16,-9 2 0 0,-1 3 8 16,1 4-12-16,-4 5-9 0,3 1-99 15,1 9-86-15,1 0-274 16</inkml:trace>
  <inkml:trace contextRef="#ctx0" brushRef="#br0" timeOffset="92239.95">15586 13493 352 0,'0'0'0'15,"0"0"55"-15,0 0-48 0,0 0-2 16,0 0-10-16,0 0-65 0,0 0 69 16,-60 22 1-16,58-22 0 0,-2 0 8 15,2 0-5-15,-4 0 9 16,2 0 20-16,-1 0-6 0,3 0-23 16,-2 1 3-16,2 0-7 0,-2 0 1 15,2 0 0-15,-2 2 33 0,4-2 6 16,-4 0 33-16,4 1 15 15,0-2 1-15,-2 0 22 0,2 0 5 16,0 0-31-16,-5 0-9 0,3 0-36 16,2 0-22-16,-6 0 13 0,2 0-17 15,2 0-7-15,-2 0 3 0,4 0-7 16,0 0 4-16,-2 0 10 0,2 0-1 16,-2 0 6-16,2 0 21 0,0 0-5 15,0 0-3-15,0 0 14 16,0 0-9-16,0 0-11 0,-2 0 5 15,2 0-13-15,0 0-8 0,0 0 7 16,0 2-21-16,-4-2 1 0,4 0 2 16,-3 0 2-16,1 0-3 0,2 0 0 15,0 0 17-15,0 0-3 16,0 0 12-16,0 0-6 0,0 0-2 16,0 0 6-16,5-1-17 0,5-1 4 15,-4-4 25-15,13 1-12 0,1-2-9 16,5-1 15-16,6 0-14 15,0 1-4-15,2 5 2 0,2 1-14 16,1 1 0-16,-8 2 14 0,-3 6-17 16,-2 5 0-16,-9 0 6 0,-1 2 1 15,-11-3-5-15,-2-1 2 0,0 0 5 16,0 2-7-16,0-4 2 0,0-3 3 16,-6-3-17-16,0-3-11 15,-1 0-70-15,3-7-58 0,0-4-58 16,-4-7-148-16,2-2-280 0</inkml:trace>
  <inkml:trace contextRef="#ctx0" brushRef="#br0" timeOffset="92688.79">15530 12942 1028 0,'0'0'0'0,"0"0"209"0,0 0-83 16,0 0-38-16,0 0-24 0,83-32-30 15,-58 32-20-15,-9 6 8 0,-3 3-22 16,-1 3 0-16,-8 4 11 0,-4 2-13 16,0 2 2-16,0 2 0 15,-12-1 9-15,2-3-9 0,-7-1 0 16,2-4 9-16,1-1-10 0,0-6 2 15,5-2 15-15,7-2-4 0,-2-2 10 16,4 0-14-16,0 0-8 0,2-5 0 16,4 0-2-16,7-2 1 0,-5 1 2 15,9 2-4-15,-7 1-3 16,9 2 7-16,-3 1-2 0,-1 0-16 16,-1 5 22-16,-4 5-10 0,-3 2-7 15,-7 4 19-15,0 3-12 0,-9 2 8 16,-3 1 10-16,-3 0-13 15,-3-4 0-15,3 0 13 0,-1-6-17 16,-3-4 2-16,11-1 4 0,-5-6-4 16,9-1-69-16,2-1 4 0,2-9-71 15,2-1-20-15,7-3-58 0,-1-4-192 16</inkml:trace>
  <inkml:trace contextRef="#ctx0" brushRef="#br0" timeOffset="93000.84">15795 13052 849 0,'0'0'0'0,"0"0"338"15,0 0-224-15,0 0-19 0,-33 59-25 16,33-46-12-16,0 0-24 0,4 0-12 16,4-2-2-16,3 0-20 0,3-4 0 15,5 1 10-15,1-4-14 0,-5-4 2 16,3 0 4-16,-1-6-4 0,-3-3-6 15,-3 1 11-15,-5-1-2 16,0-2-1-16,-2-1 0 0,-4 0 8 16,-2-1-8-16,-6-2 0 0,0 2 12 15,-7-2-12-15,5 1 10 0,-3 3-15 16,1 1-5-16,4 3-6 0,-1 4-32 16,5 1-22-16,4-2-26 15,0-1-104-15,0-4-120 0,4-3-116 16</inkml:trace>
  <inkml:trace contextRef="#ctx0" brushRef="#br0" timeOffset="93247.82">15925 12820 1015 0,'0'0'0'0,"0"0"313"0,0 0-220 15,0 0 4-15,-16 61-36 0,20-49-33 16,6-1-4-16,0-4-16 0,7-2-4 15,-3-5 8-15,1 0-12 16,1-8 0-16,-5-1 11 0,-1-1-14 16,-4-1 4-16,-6-2 10 0,0 1-12 15,0-1 2-15,-8 0 20 0,-4 1-8 16,1 1-6-16,-3 3 5 0,-3 2-18 16,11 3-15-16,-2 5-40 0,-1-2-128 15,9 5-93-15,0-2-402 16</inkml:trace>
  <inkml:trace contextRef="#ctx0" brushRef="#br0" timeOffset="117273.84">18755 9865 445 0,'0'1'0'15,"2"-1"106"-15,0 0-66 0,0 0 32 16,0 0 19-16,-2 0-23 0,0 0-1 16,0 0 5-16,2 0-5 15,-2 0-15-15,2 0 14 0,3 0 4 16,-3 0-18-16,0 0 21 0,2 0-6 16,-2-1-20-16,2 0-7 0,0-1 2 15,4 1-22-15,-3 1-6 0,-1 0 14 16,-2 0-12-16,2 0-1 0,4 0 14 15,-2 3-15-15,1 0 7 16,3-2 13-16,0 2-13 0,1 0-4 16,-3-3 12-16,6 1-14 0,-3 0-4 15,3-1 11-15,-2 0-17 0,7 0-4 16,-2-5 17-16,-3-1-16 0,1-1-3 16,3 2 2-16,-1-4 12 0,-7 0-14 15,5-1 2-15,-7 3 2 16,0-5-11-16,-2 5 9 0,0 0-2 15,-3 0-114-15,1 4 17 0,-4 3-57 16,0 0-133-16,0 0-110 0</inkml:trace>
  <inkml:trace contextRef="#ctx0" brushRef="#br0" timeOffset="117810.05">18970 10191 598 0,'0'0'0'0,"0"0"291"0,0 0-165 15,0 0-16-15,0 0-7 0,0 0-19 16,0 0-9-16,0 0-26 16,0 0 5-16,12 18 3 0,-5 2-30 15,-3 4-19-15,4-1 9 0,-6 0-14 16,4 2-5-16,-4-2 4 0,2-2 6 15,3-3-16-15,-5-3 2 0,2-3-31 16,-2-6-22-16,2-3-4 0,-4-2-60 16,2-1-66-16,-2-6-29 15,0-8-144-15</inkml:trace>
  <inkml:trace contextRef="#ctx0" brushRef="#br0" timeOffset="118096.62">19102 10173 946 0,'0'0'0'0,"0"0"235"15,0 0-138-15,0 0-18 0,2 70-19 16,9-60-28-16,-1-2-23 0,0-1-7 16,3-4 10-16,-1 0-10 15,-2-3-4-15,7 1 4 0,-7-1-2 16,5 0-13-16,-9 0 20 0,4 0-10 15,-3 2-4-15,-3 3 14 0,-4 1-5 16,2 1-8-16,-2 2 12 0,-2-1 6 16,-5 4-13-16,1-1 2 15,-2 2 13-15,6-1-18 0,-4 0 8 16,-7 1-1-16,9-3-39 0,-2 0-12 16,2-2-62-16,0-6-96 0,-2-2-101 15,3-4-242-15</inkml:trace>
  <inkml:trace contextRef="#ctx0" brushRef="#br0" timeOffset="118257.19">19090 10091 1295 0,'0'0'0'15,"0"0"252"-15,0 0-193 0,0 0-42 16,78-1-20-16,-45 1 0 0,1-5-102 15,-3 0-208-15,0-1-255 0</inkml:trace>
  <inkml:trace contextRef="#ctx0" brushRef="#br0" timeOffset="124487.93">24452 14380 416 0,'0'0'0'16,"0"0"187"-16,0 0-58 15,0 5-39-15,0-5-8 0,0 0-26 16,2 0-17-16,-2-1-4 0,4 1 1 16,-4-1-3-16,2 1 5 0,-2 0 16 15,0 0 5-15,0 0 4 0,0 0 15 16,0 0-6-16,0 0-8 15,0 0-5-15,-2 2-17 0,2-1-6 16,-2 2 8-16,2-3-11 0,0 0-23 16,-2 0 6-16,2 0-5 0,0 0-18 15,0 0 14-15,0 0 1 0,0 0-11 16,0 0 6-16,0 0 30 0,0 0-22 16,0 0 15-16,0-3-1 0,0 3-17 15,0 0 11-15,0 0-3 16,0 0-15-16,0-1 9 0,0-2 0 15,0-2-20-15,0 0 17 0,-2-1 0 16,2-4-14-16,-2-1 12 0,2-3 0 16,0 3-10-16,-4-2 9 15,4-1 2-15,-2-1-12 0,2-1 10 16,0 2 2-16,-4-2-12 0,4 2 9 16,0-3 4-16,0 0-14 0,0 0 11 15,0 0 2-15,0 0-12 0,4-1 9 16,0 0 4-16,-2 1-14 0,0 0 11 15,2 1 4-15,0-1-16 16,5 2 16-16,-5-1-3 0,0 1-10 16,4 1 9-16,-2-1 0 0,0 0-8 15,1 1 4-15,1 0 5 0,-2 0-10 16,0 0 6-16,1 1 4 0,1 0-10 16,-2 3 6-16,0 0 4 0,0 1-10 15,-1 0 4-15,-1 2 7 16,2-1-12-16,2 1 7 0,-2 0 5 15,3-5-12-15,3 1 6 0,-6 0 7 16,7 1-14-16,-9 3 8 0,-2 0 3 31,2 5-8-31,0 1 4 0,0 0 6 0,0 1-12 0,0 0 6 16,-4 0 6-16,3 0-12 0,1-2 6 16,0 0 6-16,0 0-12 0,4 0 6 15,-8-3 4-15,4 1-8 0,-2 0 5 16,-2 1 3-16,2 3-8 0,-2 0 4 15,0 0 6-15,0 0-12 16,3 0 3-16,-1-1 1 0,0 0 1 16,4-2 5-16,-4-1 2 0,-2 2-12 15,0 1 9-15,0 1 2 0,0 0-10 16,0 0 4-16,0 0-5 0,0 2 3 16,-2 6-8-16,0-3-28 0,2 1-71 15,0-5-65-15,0-1-96 16,0-1-292-16</inkml:trace>
  <inkml:trace contextRef="#ctx0" brushRef="#br0" timeOffset="126237.56">23948 13792 550 0,'0'0'0'15,"0"0"266"-15,0 0-142 16,0 0-12-16,0 0-24 0,0 0-8 15,0 0-6-15,0 0-7 0,0 0 8 16,8-53-26-16,-4 50-13 0,-2 1 2 16,2 2-13-16,2 0 5 0,-4 0 9 15,3 8-5-15,1 1 0 16,-2 6 1-16,4 3-20 0,0 0-1 16,3 2 1-16,-1 1-17 0,5 1 4 15,-3-1 12-15,2 0-23 0,1-1 13 16,-5-1 4-16,7-3-16 0,-9-2 10 15,7-3 5-15,-5-4-14 16,2-1 9-16,-1-2 5 0,1-3-14 16,-4-1 8-16,5-1 6 0,-7-6-14 15,0 0 4-15,-2-2-2 0,0-1-50 16,1 0-13-16,-5 0-29 0,0-2-71 16,2 2-49-16,-2 0-39 0,0 1-193 15</inkml:trace>
  <inkml:trace contextRef="#ctx0" brushRef="#br0" timeOffset="126549.78">24223 13768 536 0,'0'0'0'0,"0"0"291"0,0 0-171 16,0 0-40-16,0 0-22 0,0 0-12 15,0 0 4-15,0 0 8 0,10-30-2 16,-10 30 9-16,-2 3-2 0,0 2-9 15,-4 0-2-15,3 3-9 16,-5 0-5-16,-4 5-2 0,-1 1-12 16,-1 4 6-16,-7 1 2 0,1 2-12 15,-5 2 1-15,2 0 2 0,-2-2-16 16,-2-1 8-16,7-1 2 0,-3-1-17 16,6-3 0-16,5-2 14 15,2-5-22-15,8-3 11 0,-3-3 0 16,5-2-6-16,5 2-57 0,-3-2 18 15,4 0-45-15,0-2-10 0,2-3-24 16,-4 0-131-16,5 0-80 0,-7-1-288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8T00:39:56.390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24721 10737 888 0,'0'0'0'0,"0"0"373"0,-9 5-238 15,5 5-45-15,-4 7 25 0,2 2-43 16,-2 7-61-16,1 1 5 0,-1 6 5 15,-2 1-24-15,1-1 6 0,-1 0 17 16,0-3-28-16,4-4 10 0,-5-5 9 16,5-5-22-16,4-5 10 15,2-6-8-15,0-3-46 0,0-2-47 16,4 0 8-16,4-6-55 0,3-4-88 16,-1-4-136-16,2-3-342 0</inkml:trace>
  <inkml:trace contextRef="#ctx0" brushRef="#br0" timeOffset="259.68">24907 10743 903 0,'0'0'0'0,"0"0"358"16,0 0-216-16,0 0-20 0,0 0-28 16,0 0-27-16,0 0-25 15,-19 71-22-15,11-41 19 0,-5 8 0 16,3 2-27-16,-8 3 12 0,1 4 2 15,0-6-25-15,-1-2 16 0,1-8 9 16,7-5-24-16,2-8 13 16,4-6 6-16,2-4-26 0,2-6 10 15,0 0 12-15,2-2-28 0,2 0 15 16,4-4 6-16,-2-3-20 0,-4 0-11 16,2-8-2-16,-2 3-61 0,1-1-97 15,-3 3-45-15,0 4-97 0,0-1-420 16</inkml:trace>
  <inkml:trace contextRef="#ctx0" brushRef="#br0" timeOffset="1847.69">19687 8920 532 0,'0'0'0'16,"0"0"493"-16,0 0-367 0,0 0-43 15,0 0-14-15,0 0-23 16,0 0-4-16,0 0-14 0,0 0-10 0,6-36 19 15,-6 36-10-15,0 0-7 16,0-1 22-16,0-1-6 0,0 2-4 16,0 0 26-16,0 0-15 0,0 0-10 15,0 0 12-15,0 0-14 0,0 0-13 16,0 0 18-16,0-2-14 0,0 2-12 16,0-1 14-16,0 1-12 15,0 0-12-15,0 0 0 0,0 0 19 16,0 0-24-16,0 0 10 0,0 0 5 15,0 0-14-15,0 0 8 0,0 0 4 16,0 0-12-16,0 0 8 16,0 0 0-16,0 0-5 0,0 1 2 15,5 3 0-15,-1-1-2 0,0 7 2 16,-2 0 9-16,2 1-13 0,-2 3 6 16,0 3 3-16,2 1-8 0,-2 2 4 15,0 2 3-15,1-1-7 0,-3 2 4 16,0-1 0-16,0 1-3 15,0-1 2-15,-3 3 0 0,-1 0-1 16,0-5 0-16,2 4 4 0,-4-3-7 16,2-2 4-16,-7 3 2 0,5-2-6 15,0-1 4-15,-4 3 0 0,4-2-2 16,-1-2 2-16,-3 0 0 0,4-1-2 16,-2-1 1-16,-3-3 1 15,5-1-2-15,0 1 2 0,-5-2 0 16,5-1-2-16,0 2 1 0,-2-4 2 15,-1 3-4-15,1-4 4 0,0 3-1 16,0-2-2-16,-3 1 2 0,7-1 0 16,-6-1-2-16,0 0 1 15,3-2 1-15,1 0-2 0,-2 0 2 16,4-2 0-16,-2 1-2 0,-3-1 2 16,1 0 1-16,4-2-4 0,0 0 3 15,2 2 0-15,-2-1-2 16,-1-2 2-16,3 1 0 0,2-1-2 15,0 0 2-15,0 0 1 0,0-1-4 16,7-1-2-16,1-4 6 0,0-5-4 16,9-1-56-16,-1-2-6 0,-3 3-82 15,1 0-139-15,-6 5-90 0,1 2-487 16</inkml:trace>
  <inkml:trace contextRef="#ctx0" brushRef="#br0" timeOffset="4169.68">19991 9295 410 0,'0'0'0'0,"0"0"231"16,0 0-324-16,0 0 186 0,0 0 80 15,0 0-103-15,0 0 14 0,0 0-11 16,0 0 23-16,0 7 9 0,0-7-32 16,0 0-12-16,0 0 43 15,0 0-23-15,0 0-12 0,-4 1 13 16,4 0-39-16,0 2-15 0,0 4 6 16,4 4-13-16,2 4-5 0,-2 2 12 15,5 0-19-15,5 2-10 0,1-1 2 16,-1 1 22-16,5-2-24 0,-3 0 2 15,-3-1 11-15,3 1-12 16,-3-4 0-16,-3 1 5 0,-4-2-12 16,2-2 14-16,-1-1-4 0,-3-2-11 15,-2 0 16-15,-2-4-7 0,0-1-10 16,0-1 18-16,0-1-17 0,2 0-16 16,-2 0 11-16,0-3-34 15,0-4-48-15,-2-1-25 0,-2 2-12 16,2-3-24-16,0 0-63 0,2 0-69 15,-5-1-104-15,3-1 136 0</inkml:trace>
  <inkml:trace contextRef="#ctx0" brushRef="#br0" timeOffset="4857.82">20198 9356 443 0,'0'0'0'16,"0"0"0"-16,0 0 245 0,0 0-128 16,0 0-1-16,0 0-23 15,0 0-3-15,0 0 2 0,0-20-37 16,0 19-2-16,0 1 21 0,0-2-24 15,0 1-9-15,0 1 23 0,0 0-25 16,0 0 0-16,0 0 23 0,0 0-30 16,0 0-2-16,0 0 23 15,0 0-29-15,0 0-7 0,0 0 18 16,-2 0-29-16,2 0-1 0,-6 0 20 16,6 0-25-16,0 0 0 0,-5 0 0 15,3 0 20-15,0 0-21 0,-2 1 2 16,-4 3 16-16,4-2-20 0,0 2 6 15,-5 2 9-15,1 2-14 16,4-1 4-16,-8 4 11 0,1-1-17 16,-5 5 8-16,3 0 2 0,-1 1-12 15,-5 1 12-15,9-1-4 16,-5 0-7-16,1-2 10 0,2-2-2 0,1-2-9 16,3-4 12-16,0 1-5 15,4-1-6-15,1-4 10 0,-1 0-3 16,4 1-8-16,-2-3 12 0,2 0-5 15,0 0-6-15,0 0 10 0,0 0-3 16,0 0-8-16,0 0 12 16,0 0-6-16,0 1-6 0,0-1 12 15,-2 3-5-15,2 0-8 0,-4-1 14 16,2 0-8-16,2-1-4 0,0 1 10 16,0-2-4-16,-2 1-7 0,2-1 12 15,0 0-5-15,0 0-6 0,0 0 10 16,0 0-4-16,0 0-7 0,0 0 12 15,0 0-8-15,0 0-13 16,0 0 17-16,0 0-4 0,0 0-48 16,0 0 27-16,0 0-44 0,0 1-26 15,4 4-12-15,0 1-63 0,4 0-9 16,1 5-102-16,-3-5-62 16,0 5-180-16</inkml:trace>
  <inkml:trace contextRef="#ctx0" brushRef="#br1" timeOffset="22950.49">18253 9468 362 0,'0'0'0'0,"0"0"580"16,-7 0-452-16,7-1-4 16,0 0-40-16,0 1-10 0,0 0-20 15,0 0-4-15,0 0-16 0,-2 0-6 16,2 0 10-16,0 0-10 0,0 0-2 16,0 0 15-16,0 0-10 0,0 1 2 15,0 0 23-15,0 0-22 0,0-1-8 16,0 2 15-16,0-2-18 15,0 1-12-15,2-1 17 0,-2 1-15 16,3 0-11-16,1-1 21 0,-2 2-15 16,2 0-9-16,2 0 2 0,-2 1 20 15,4-1-24-15,-3 3 6 16,1 1 8-16,-4-1-13 0,6 0 4 0,-2 2 7 16,1-2-11-16,1-1 4 15,0 2 8-15,-2-2-12 0,-2 0 4 16,7-2 7-16,-3-1-11 0,2 2 4 15,-1-3 5-15,-1 1-7 0,2 2 0 16,-4 0 0-16,1-2 0 16,3-1 0-16,-6 1 0 0,0-1 0 15,7 2 0-15,-5 0 0 0,-2 0 0 16,2-1 0-16,4 1 0 0,-3-1 0 16,-1 0 0-16,2-1 0 0,0 2 0 15,-3-1 0-15,3 1 0 0,-2-1 0 16,-2-1 0-16,2 1 0 15,3-1 0-15,-1 0 0 0,-4 2 0 16,6-2 0-16,-3 0 0 0,-3 0 0 16,0 0 0-16,4 0 0 0,-2 0 0 15,-2 0 0-15,1 0 0 0,3 0 0 16,-4 0 0-16,0 0 0 16,0 0 0-16,4 0 0 0,-1 0 0 15,-3 0 0-15,4-2 0 0,-2 2 0 16,0-1 0-16,-3 1 0 0,5 0 0 15,-2-1 0-15,-2-1 0 0,0-1 0 16,5 2 0-16,-3 0 0 16,2-2 0-16,-4 3 0 0,4-3 0 15,1 0 0-15,-5 1 0 0,6-1 0 16,1 1 0-16,-3-2 0 0,2 1 0 16,-2-1 0-16,3 2 0 15,-3-3 0-15,6 1 0 0,-5 1 0 0,1-1 0 16,0-1 0-16,1 1 0 15,-3-1 0-15,2 2 0 0,3-2 0 16,-7 3 0-16,6-1 0 0,-3-1 0 16,-3 2 0-16,4-2 0 0,-4 0 0 15,-2 1 0-15,5-1 0 0,-5 2 0 16,-2-1 0-16,0 2 0 16,0 1 0-16,-2-1 0 0,0 1 0 15,0 0 0-15,0 0 0 0,0 0 0 16,0 0 0-16,0 0 0 0,0 0 0 15,0 0 0-15,0-2 0 0,0 2 0 16,-4 0 0-16,2 0 0 0,0 0-77 16,0 0-38-16,2 0-232 15,-2 4-142-15</inkml:trace>
  <inkml:trace contextRef="#ctx0" brushRef="#br1" timeOffset="25444.52">18027 9800 485 0,'0'0'0'0,"0"0"0"15,0 0 125-15,0 0 96 0,0 0-155 16,0 0 11-16,0 0-10 0,0 0 23 16,7 0-11-16,-5 0-23 0,0 0-3 15,-2 0 2-15,0 0-15 0,0 0 6 16,2 0 14-16,-2 3-20 15,4-2-1-15,0 2 15 0,-2-2-18 16,-2 1-7-16,2 0 16 0,0 1-18 16,2 0-14-16,0 1 23 0,1-1-22 15,3 2-10-15,0-2 22 0,-2 1-20 16,5 5-10-16,-5-2 8 16,0-1 17-16,4 2-24 0,-3-3 6 15,-3 4 16-15,4-4-21 0,-2 3 4 16,0-1 21-16,5-2-26 0,-1-1 6 15,-8 0 23-15,11 2-32 0,-5-1 12 16,-2 0 8-16,9 1-15 0,-7-3 2 16,2 0 8-16,0 1-19 15,3-2 20-15,-5 1-3 0,5 1-7 16,-5-3 0-16,4 1 3 0,-4 0-13 16,-1-2 20-16,5 1-7 0,-4 0-12 15,3-1 18-15,-3 0-4 0,4 0-17 16,-1 0 24-16,1 0-10 0,-4 0-14 15,1 0 24-15,1 0-10 16,-4 0-15-16,0 0 26 0,7 0-13 16,-9 0-13-16,2-1 26 0,2 4-13 15,1-3-11-15,-7 1 22 0,2 1-10 16,6-2-14-16,-4 2 26 16,-1-2-13-16,3 0-10 0,0 0 20 15,-2 0-8-15,3 0-13 0,-1 0 22 16,-4-3-10-16,6-1-14 0,-4 3 26 15,-1 0-13-15,-1-2-13 0,4 3 26 16,-2-1-13-16,-2 1-11 0,0 0 22 16,5-1-11-16,-5 1-12 15,2-4 24-15,-2 3-12 0,7-1-9 16,-7-2 18-16,0 3-7 0,4-4-12 16,0 0 20-16,-1 3-10 0,-5 0-10 15,4 2 20-15,-2 0-10 0,2-4-10 16,-2 3 20-16,-2 1-10 0,7-3-12 15,-5 1 24-15,2 1-12 16,-4 0-10-16,2-2 20 0,2 3-10 16,-1 0-12-16,-3-2 24 0,0 1-11 15,2-2-11-15,-2 3 20 0,0-1-9 16,2 1-14-16,-2 0 26 16,-2-1-13-16,0 1-10 0,0 0 20 15,0 0-11-15,0 0-8 0,0 0 18 16,0 0-8-16,0-2-11 0,0 2 20 15,0 0-15-15,0-1-18 0,0 1 19 16,-2 0-34-16,-2 0-56 16,2 0-54-16,0 0-123 0,0 3-272 15</inkml:trace>
  <inkml:trace contextRef="#ctx0" brushRef="#br1" timeOffset="27484.5">18230 10178 458 0,'0'0'0'0,"0"0"0"0,0 0 138 16,0 0 162-16,0 0-249 0,0 0 51 15,0 0-2-15,0 0-14 0,16 23-11 16,-26-5-7-16,-4 2-16 0,1 1 3 16,-7 2 6-16,1 1-26 0,0-2 2 15,-5-3 7-15,3-2-21 0,-2 0-3 16,0-4 16-16,1-2-26 15,5-2 0-15,5-3 18 0,1-2-26 16,7-1 4-16,2-1 18 0,2-2-28 16,2 0-6-16,13 0 20 0,-3 1-7 15,7-1-4-15,6 0 2 16,6 0 20-16,2-1-21 0,4 4 41 0,-4 1-34 16,2-1-3-16,-8 3 19 15,-4-3-29-15,-3 2-1 0,-9-1 14 16,1-1-6-16,-6 0-9 0,-6-2 16 15,0 0-16-15,0-1-30 0,0 0 29 16,0 0-29-16,-4-2-38 16,-2-4 1-16,-4 1-37 0,3-4-21 15,-1 0 4-15,-4-4-51 0,1-1-102 16,-1-2 9-16,2-4-143 0,-1 1 363 16</inkml:trace>
  <inkml:trace contextRef="#ctx0" brushRef="#br1" timeOffset="27627.01">18222 10268 263 0,'0'0'0'15,"0"0"534"-15,0 0-377 0,0 0 1 16,0 0-17-16,0 0-17 0,4 79-40 16,0-51-4-16,-2 3-16 0,2 1-34 15,-4-3-9-15,2-2 6 16,0-4-29-16,0-5-2 0,0-6 8 16,0-3-8-16,7-7-68 0,-5-2 11 15,0-2-42-15,-2-9-31 0,4-5 1 16,3-3-119-16,-7-1-112 0</inkml:trace>
  <inkml:trace contextRef="#ctx0" brushRef="#br1" timeOffset="27637.79">18290 10439 66 0</inkml:trace>
  <inkml:trace contextRef="#ctx0" brushRef="#br1" timeOffset="27920.59">18422 10250 429 0,'0'0'0'0,"0"0"576"16,0 0-425-16,0 0-33 0,0 0-8 15,-8 73-15-15,10-52-46 0,-2 1-13 16,0-3 5-16,6-1-29 15,0-3 0-15,9-7 7 0,3-2-24 16,1-3 4-16,2-2 2 0,-5 0 4 16,3-1-7-16,-7 0 4 0,-3 1 0 15,-7 1-4-15,-2 4 4 0,0 1 6 16,0 5-4-16,-11 3 33 16,-1 2-30-16,-5 4 1 0,3-1 10 15,-7-1-26-15,5-2 7 0,-5-5 2 16,9-4-2-16,-3-4-46 0,7-4-18 15,-5-2-63-15,11-10-76 0,-2-5-33 16,2-3-110-16,0-3-250 16,0-2 593-16</inkml:trace>
  <inkml:trace contextRef="#ctx0" brushRef="#br1" timeOffset="28078.25">18366 10208 1053 0,'0'0'0'15,"0"0"406"-15,0 0-237 0,0 0-57 16,62-18-19-16,-31 16-31 0,0 1-57 16,-2 0-7-16,0 0 4 0,-6 1-4 15,-6 0-201-15,-1 0-16 0,-10 3-110 16,-2-1-518-16</inkml:trace>
  <inkml:trace contextRef="#ctx0" brushRef="#br1" timeOffset="32372.01">19714 9851 144 0,'0'0'0'0,"0"0"88"16,0 0-19-16,2 2 2 0,-2-2-29 16,0 1 17-16,0-1 7 15,0 0-16-15,0 0 5 0,4 0-15 16,-4 0-25-16,2 0-3 0,0 0-2 15,1-1-15-15,-3-1 5 0,2 2 0 16,-2-1 0-16,0 1 1 16,2 0 8-16,-2 0-8 0,2 0 56 15,-2 0-114-15,0 1 114 0,0 1 44 16,0-2 9-16,0 0-48 0,-2 0 26 16,0 0 11-16,2 0-48 0,0-2-1 15,0 1 3-15,0 1-16 0,0 0 6 16,0-1 2-16,0 1-19 0,0 0 15 15,0 0-2-15,-2 0-21 16,2 0 8-16,0 0-2 0,0 0-24 16,0 0 0-16,0 0 41 0,0 0-36 15,0 0 14-15,0 0 11 16,0 1-27-16,0 2 12 0,0 0 10 0,-3 1-20 16,1 2 12-16,2-3 4 15,0 2-27-15,-2 2 11 0,-2-2 12 16,4 1-26-16,-2 3 10 0,2-3 15 15,0 4-27-15,0-1 12 0,-2 2 14 16,-2 2-27-16,2-2 14 0,0 2 11 16,-2 0-23-16,2-4 14 15,-3 3 13-15,3-1-25 0,-2-1 12 16,0 3 13-16,0-2-26 0,0 2 11 16,-2 0 14-16,4-3-27 0,-3 1 13 15,1 1 13-15,0-2-27 0,-2 2 13 16,4-2 11-16,-4 0-22 0,2 1 11 15,-5-1 13-15,5 1-26 16,-2-4 11-16,0 5 2 0,-2-3 0 16,5 0 2-16,-5 1 7 0,-2-1-20 15,6 2 10-15,-5-2 14 0,3 1-27 16,-2-2 14-16,4 2 11 0,-2-1-24 16,-3 0 13-16,5-1 11 15,-4-1-22-15,2-1 9 0,-3 0 2 16,5 2-1-16,-2-2-1 0,-4 2 2 15,6 0-1-15,-3-3 0 16,-3 3 0-16,6 0 0 0,-2 0 1 16,-7-1 10-16,7-1-22 0,0 1 12 15,-6-1 11-15,5 3-24 0,-1-3 12 16,-4 2 0-16,3 0 1 0,-3-1-1 16,2 2 0-16,-1-2 0 0,3-1 1 15,0 0 11-15,-2-1-24 16,-1-1 13-16,1 1 11 0,0-2-24 15,-1 1 12-15,3-1 11 0,-7 1-22 16,7 0 12-16,-6-1 10 0,1 0-22 16,1 1 11-16,-5 0 0 0,9 1 1 15,-6-2-2-15,3 2 2 0,-1 0-1 16,2 0 0-16,-7 0 0 0,9 0 0 16,-7-2 2-16,7 0 10 15,-4-2-24-15,1 0 14 0,1-1 11 16,6 0-22-16,-4 0 13 0,-3 0 12 15,5 0-29-15,-2-1 17 16,-3 0 12-16,5-1-28 0,0 2 15 16,-2 0 10-16,4 0-25 0,-1 0 16 15,3 0 7-15,-2 0-22 0,2 0 11 16,0-2 14-16,-4 2-25 0,6-2 11 16,0 1 0-16,-2 0 1 0,2 0-1 15,-4 1 0-15,2 0 1 0,0 0-1 16,-1 0 0-16,-3 0 0 0,4 0 0 15,-2 0 0-15,4 0 0 16,-2 0 2-16,2 0 11 0,0 0-25 16,0 0 15-16,0 0 10 0,2 0-26 15,2-2 5-15,9-2 13 16,-3-4-10-16,9 0-58 0,3 0-2 16,1 1-97-16,0 2-115 0,0-1-77 15,-7 1-562-15</inkml:trace>
  <inkml:trace contextRef="#ctx0" brushRef="#br1" timeOffset="33360.76">19793 10351 623 0,'0'0'0'0,"0"0"493"0,0 0-353 16,0 0-27-16,0 0 0 0,0 0-13 15,0 0-36-15,0 0-2 0,0 0-11 16,24-7-14-16,-17 15 11 0,-1 4-20 16,6 0-20-16,-1 4 16 15,5-2-2-15,1 3-17 0,3 0 14 16,-1 0-2-16,4 0-17 0,-7-2 0 16,5-1 25-16,-5-2-31 0,-1 0 12 15,-7-1 3-15,-4-3-18 0,-2 0 15 16,-2-4-1-16,0-2-10 0,0-2-3 15,0 0 4-15,0 0-23 16,0-5-9-16,0-2-4 0,-6-1-37 16,4-2-36-16,-2 0-31 0,0 0-12 15,4 0-33-15,0-1-24 0,-4-1-53 16,2 1-188-16,2 0 305 16</inkml:trace>
  <inkml:trace contextRef="#ctx0" brushRef="#br1" timeOffset="33744.26">20020 10325 250 0,'0'0'0'0,"0"0"498"16,0 0-389-16,0 0 25 0,0 0-21 16,0 0-24-16,0 0-30 0,0 0 12 15,0 0-15-15,6-13-14 16,-6 13 17-16,0 0-6 0,0 0-10 15,0 0 19-15,0 0-7 0,0 0-22 16,0 0 21-16,0 0-7 0,0 1-20 16,-4-1 3-16,0 0-6 0,-4 1-12 15,6 0 9-15,2 1-2 0,-4 2-20 16,1 0 2-16,-5 0 29 16,2 4-31-16,0 2 2 0,-5 3 21 15,3 3-27-15,-2 0 10 0,-3 5 10 16,-1 1-21-16,0 1 12 0,-3 5 5 15,5-3-18-15,-3 0 14 0,-1-4 2 16,7-2-15-16,1-5 12 16,2-4-6-16,4-2 0 0,0-5 0 15,2-2 0-15,0-1 0 0,4-1-16 16,4-8-6-16,4-6-33 0,3-5-66 16,-3-2-129-16,1 1-123 0,-7 0-686 15</inkml:trace>
  <inkml:trace contextRef="#ctx0" brushRef="#br0" timeOffset="43008.57">27129 9196 797 0,'0'0'0'0,"0"0"280"0,0 0-159 16,0 0 4-16,0 0-36 0,0 0-6 15,-75 42-16-15,57-11-1 0,-3 6-5 16,5 10-31-16,-3 1-4 15,3 5-8-15,-1 6-12 0,9-3 6 16,-1 3 0-16,5-5-16 0,4-7 8 16,11-8 10-16,5-7-16 0,7-10 4 15,2-5 4-15,2-6-9 16,-5-7 6-16,3-2 0 0,-6-2-6 0,-3-5 2 16,-3-7-3-16,-1-5-11 15,-6-2 8-15,-4-2 1 0,-2 1-6 16,0 1 13-16,-8-1 1 0,-6-2-4 15,3 2 1-15,-5 3 4 0,1 6-6 16,5 4 4-16,-2 7 2 16,3 1-6-16,-3 10 0 0,6 5 5 15,2 2-4-15,-1-2 0 0,1 0 4 16,4 0-4-16,0-5-49 0,6-2-35 16,1-4-26-16,3-3-19 0,2-2-76 15,5 0-106-15,-7-7-184 0</inkml:trace>
  <inkml:trace contextRef="#ctx0" brushRef="#br0" timeOffset="43297.55">27294 9580 998 0,'0'0'0'0,"0"0"312"15,0 0-205-15,-35 64 7 0,33-37-39 16,2-2-27-16,0-2-11 0,4 1-29 15,11-6 6-15,-5-4-6 0,11-6-12 16,3-3 8-16,1-5-3 0,2 0-1 16,-4-5-25-16,-9-6 21 15,3-2-9-15,-9 1 14 0,0-7-2 16,-6 1-3-16,-2 0 8 0,-2-3 4 16,-10 3-5-16,2-1 18 0,-7 1-5 15,-4 2-9-15,3 6 9 16,-1 2-9-16,3 5-9 0,1 3 4 15,1 0 0-15,8 2-3 0,4 0-57 16,4 1-58-16,12-2-41 0,-2-1-32 16,7 0-193-16,2 0-171 0</inkml:trace>
  <inkml:trace contextRef="#ctx0" brushRef="#br0" timeOffset="43542.47">27608 9601 794 0,'0'0'0'0,"0"0"593"16,0 0-451-16,0 0-24 0,0 0-9 15,58 3-62-15,-31-7-23 0,4 1-10 16,0-2-13-16,-4 2 5 0,4-3-7 16,-6 1-20-16,-13 1-17 0,1 3-37 15,-9 1-59-15,-4 0-27 0,-4-1-39 16,-7 1-79-16,1-1-25 0,-4-1-216 15,1-5 481-15</inkml:trace>
  <inkml:trace contextRef="#ctx0" brushRef="#br0" timeOffset="43681.47">27737 9444 670 0,'0'0'0'0,"0"0"557"16,0 0-381-16,-9 74-73 15,9-41-25-15,0 2-17 0,0 1-45 16,-2-4-2-16,2-3-11 0,0-4-6 15,0-4-67-15,0-10-48 0,2-4-33 16,2-7-67-16,-4-5-223 16</inkml:trace>
  <inkml:trace contextRef="#ctx0" brushRef="#br0" timeOffset="44040.5">28152 9410 1045 0,'0'0'0'16,"0"0"319"-16,0 0-197 0,-54 75-5 15,40-46-25-15,-3 3-66 0,-3-2-6 16,-1 2-5-16,0-1-8 0,5-8 5 16,1-5-13-16,3-4-1 15,6-7 4-15,2-2 4 0,4-5-7 16,0 0 2-16,0-3 8 0,6-3-10 15,0-1 2-15,8-1 3 0,1 2-5 16,-1 0 2-16,5 5 20 16,6 0-19-16,-2 1 6 0,3 0-7 15,3 0-2-15,-4 0 2 0,-2 3 1 16,-4 0-10-16,-7-1-10 0,-6 0-36 16,2-1-23-16,-6-1-10 0,1 0-45 15,-3-4-8-15,-3-3-31 0,-1 2-127 16,-6-1-20-16,4-4-90 15,-7 0 375-15</inkml:trace>
  <inkml:trace contextRef="#ctx0" brushRef="#br0" timeOffset="44192.84">28175 9455 614 0,'0'0'0'0,"0"0"473"16,0 0-324-16,0 67-55 15,0-36-7-15,-2 3-9 0,-2 0-34 16,4-1-13-1,-2-5-19-15,0-2-14 0,2-5 4 0,-3-8-4 0,3-4-112 16,0-6 34-16,3-3-55 0,5-5-44 16,-4-9-71-16,2-2-155 15</inkml:trace>
  <inkml:trace contextRef="#ctx0" brushRef="#br0" timeOffset="44482.74">28481 9391 1001 0,'0'0'0'0,"0"0"333"16,0 0-186-16,-46 69-32 0,38-48-18 15,6-3-55-15,2-1-20 0,4-1 3 16,4-5-17-16,9 0-6 0,-3-1 7 16,1-3-11-16,3 2 0 15,-3 0 4-15,-5-1 1 0,1 1-5 16,-7 0 4-16,-4 0 1 0,0 0-7 15,-4 1 8-15,-9 4 9 0,-3 1-8 16,-1 1 13-16,-6-1-18 0,3 0 0 16,-1-2 0-16,5-3 3 15,-3-5-17-15,9-4-22 0,-3-2-41 16,9-11-52-16,2-1-18 0,2-7-85 16,4-2-84-16,-2-3-154 0,0-4 120 15</inkml:trace>
  <inkml:trace contextRef="#ctx0" brushRef="#br0" timeOffset="44665.38">28417 9397 779 0,'0'0'0'0,"0"0"577"16,0 0-420-16,0 0 7 0,0 0-46 16,0 0-40-16,72 14-40 0,-45-14-21 15,-2 0 0-15,2 0-18 0,-3 0-14 16,-1 0-26-16,0 1-63 0,0 4-56 15,-1-1 10-15,-5 2-211 0,-9 0-281 16</inkml:trace>
  <inkml:trace contextRef="#ctx0" brushRef="#br0" timeOffset="44890.51">28710 9537 1306 0,'0'0'0'16,"0"0"291"-16,0 0-205 0,0 0 15 16,0 0-25-16,66 14-57 0,-33-14-3 15,1-5-17-15,-1-3 0 0,-2 1 2 16,-7-2-2-16,-7 5-59 0,-5 0-5 16,-1 3-46-16,-9-1-22 15,-2 0-7-15,0 2-59 0,-9-1-50 16,1-3-57-16,-4-1-271 0,-3-6 588 15,5-3-22-15</inkml:trace>
  <inkml:trace contextRef="#ctx0" brushRef="#br0" timeOffset="45066.85">28876 9360 677 0,'0'0'0'0,"0"0"564"16,0 0-389-16,0 0-38 0,-19 83-29 15,19-53-39-15,0 3-9 16,2 3-26-16,-4 1-16 0,0-1-1 15,2-4-16-15,0-4-2 0,-2-7-36 16,4-6-63-16,-4-5-40 0,2-5-47 16,0-5-178-16,0-4-325 0</inkml:trace>
  <inkml:trace contextRef="#ctx0" brushRef="#br0" timeOffset="45489.41">29192 9466 1257 0,'0'0'0'0,"0"0"382"16,0 0-226-16,0 0-77 0,0 0-17 15,0 0-40-15,0 0-10 16,0 0 7-16,68-3-13 0,-47 7-1 0,-5 3 5 16,-1 1-14-16,-7 1 2 15,-6 3 4-15,-2 3-1 0,-4 3-3 16,-10 0 4-16,-5 4-3 0,-8 1-2 15,-2 0 6-15,4-1-5 0,3-3 0 16,1-6 4-16,8-2 0 0,1-8-12 16,12-1 2-16,0-2-24 15,0-7-13-15,10-4-26 0,3-6-56 16,5-1-35-16,3-5-3 0,2 0-91 16,2 2-27-16,-3-1-97 0</inkml:trace>
  <inkml:trace contextRef="#ctx0" brushRef="#br0" timeOffset="45674.07">29446 9382 906 0,'0'0'0'0,"0"0"315"15,0 0-174-15,0 0-33 0,-62 48 18 16,44-28-32-16,5 3-38 0,-1 3 6 16,3 0-17-16,3 0-14 15,6-1 3-15,2-2-21 0,8-3-9 16,3-4 7-16,3-4-15 0,-2 1 2 15,11-4-6-15,-2-2-42 16,-3-5-40-16,-1-2-66 0,-5 0-127 0,-1 0-126 16,-5-2-425-16</inkml:trace>
  <inkml:trace contextRef="#ctx0" brushRef="#br0" timeOffset="45892.75">29634 9543 1176 0,'0'0'0'0,"0"0"225"0,0 0-117 16,0 0-18-16,0 0 8 0,83-11-51 16,-50 4-43-16,6 0-6 15,-6 3 4-15,-4-3-4 0,-10 3-163 16,-9 3 26-16,-4 0-73 0,-1 1-42 15,-5 0-67-15</inkml:trace>
  <inkml:trace contextRef="#ctx0" brushRef="#br0" timeOffset="46087.1">29787 9336 1064 0,'0'0'0'0,"0"0"380"0,-16 74-251 15,9-34-13-15,1 7-29 0,-2 0-20 16,4 0-38-16,0-2-20 0,2-3 3 16,0-8-24-16,2-7-66 0,0-12-71 15,8-10-145-15,6-5-169 16</inkml:trace>
  <inkml:trace contextRef="#ctx0" brushRef="#br0" timeOffset="46412.03">30095 9440 1081 0,'0'0'0'16,"0"0"419"-16,0 0-294 0,0 0-40 15,68-11 11-15,-45 11-16 16,4 6-48-16,-2 3-20 0,-4 1 7 16,-11 2-17-16,0 5-4 0,-8 1 4 15,-4 3 6-15,-8 4-11 16,-11 0 6-16,3-1 3 0,-9-2-10 0,2 0 8 16,2-6-3-16,2-2-5 15,9-5 6-15,0-5-4 0,8-2-59 16,4-2 22-16,2-7-69 0,8-4-35 15,4-6 6-15,3-2-45 16,4-3-25-16,-1 0-63 0,3 2-121 16</inkml:trace>
  <inkml:trace contextRef="#ctx0" brushRef="#br0" timeOffset="46601.57">30385 9392 653 0,'0'0'0'0,"0"0"493"0,0 0-301 15,0 0-75-15,0 0 2 16,0 0-15-16,0 0-33 0,0 0 1 0,-71 64-29 15,63-37-13-15,0 0 10 16,2-1-17-16,6-1-5 0,6-1 12 16,2-5-24-16,2-1-5 0,9-1 12 15,0-5-26-15,5-3-32 0,3-5-25 16,-4-4-210-16,0 0-127 16,-3-4-639-16</inkml:trace>
  <inkml:trace contextRef="#ctx0" brushRef="#br0" timeOffset="46896.3">30693 9460 1270 0,'0'0'0'16,"0"0"470"-16,0 0-373 0,0 0-29 15,0 0 0-15,64 4-38 0,-31-4-7 16,6 0-26-16,0 0-7 0,-4 0-14 16,-1 0-49-16,-16 1-74 15,-8 5-100-15,-5 2-134 0,-5-2-151 16</inkml:trace>
  <inkml:trace contextRef="#ctx0" brushRef="#br0" timeOffset="47016.35">30728 9635 1162 0,'0'0'0'0,"0"0"456"16,0 0-293-16,0 0-51 0,0 0-49 16,0 0-37-16,62 26-3 0,-25-27-27 15,6-7-2-15,1-2-9 16,-3 0-80-16,-2 3-108 0,-3 4-60 0,-8 3-95 15,-5-3-532-15</inkml:trace>
  <inkml:trace contextRef="#ctx0" brushRef="#br0" timeOffset="47223.23">31220 9358 1117 0,'0'0'0'0,"0"0"250"15,0 0-129-15,0 0 26 0,29 99-22 16,-27-55-41-16,-6 6-41 16,-5 0-14-16,1-4 12 0,2-3-35 15,2-8-9-15,4-9 6 0,0-3-6 16,8-9-109-16,4-5-28 0,3-6-179 16,1-3-123-16</inkml:trace>
  <inkml:trace contextRef="#ctx0" brushRef="#br0" timeOffset="47661.16">31790 9544 929 0,'0'0'0'15,"0"0"424"-15,40-86-269 0,-38 54-27 16,2-5-40-16,-4 1-48 0,0 0-2 16,-4 3-8-16,-5 7 3 15,-1 6 10-15,-9 6-22 0,-7 7-11 16,-1 6 16-16,-2 1-17 0,0 9-12 15,6 7 6-15,2 2 3 0,3 5-9 16,1 1 6-16,11 2 8 0,0 3-6 16,6 2 19-16,0 2-13 15,10-3-7-15,5 0 8 0,-1-1-12 16,5-4 0-16,3 1 0 0,-1 0 0 16,-4-1 0-16,-9-1 0 0,-8-1 0 15,0-3 0-15,-6 2 0 0,-11-2 0 16,1-3-21-16,-7-2 25 0,-2-4-8 15,-4-3-13-15,2-2 25 16,-2-5-11-16,0-1-1 0,5 0 8 16,5-7 1-16,5-10-10 0,7-1 10 15,5-5-3-15,2 4-10 0,13 1 16 16,1-1-14-16,11 0-5 0,2 0 6 16,8-1-26-16,4 2-6 15,0 1-10-15,7 2-78 0,-3 0-34 16,3 2-28-16,-3 0-106 0,-3-2-106 15,-3-1-300-15,-4 2 677 0</inkml:trace>
  <inkml:trace contextRef="#ctx0" brushRef="#br0" timeOffset="47909.73">31997 9429 508 0,'0'0'0'16,"0"0"498"-16,0 0-349 0,0 0-33 15,-64 71-18-15,56-44 1 0,-3 3-23 16,3 3-9-16,8 1 22 15,0-2-11-15,2-5-23 0,15-4 0 16,-3-4-22-16,9-7-14 0,4-5 15 16,2-4-20-16,4-4-8 0,0-14 12 15,-2-4-24-15,-2-1 2 16,-4-8 8-16,-7 3 1 0,-3-5-7 0,-9-3 4 16,-2 6 5-16,-4-2-12 15,-15 7 10-15,-5 5-6 0,-9 4-7 16,-4 8-13-16,-4 4-88 0,-1 1-147 15,7 4-110-15,7 2-687 0</inkml:trace>
  <inkml:trace contextRef="#ctx0" brushRef="#br0" timeOffset="49513.81">28012 8965 65 0,'0'0'0'0,"0"0"67"0,0 0-68 15,0 0-1-15,0 0 4 16,0 0 44-16,0 0-16 0,0 0-4 16,12-11 15-16,-12 10 2 0,0-1-13 15,0 2-26-15,0 0-2 0,0 0 11 16,0 0-1-16,0 0 4 0,0-2 9 16,0 2 2-16,0 0 12 15,0 0 15-15,0 0-7 0,2 0 1 16,-2 1 21-16,0 2-138 0,2 0 138 15,-2-3 133-15,0 1-122 0,0-1 16 16,0 0-25-16,0 0 12 0,0 3-6 16,0-3-3-16,0 1-9 15,0 0-5-15,-2-1 16 0,2 0-25 16,0 0-18-16,0 0 2 0,0 0-17 16,0 2 5-16,0-2 18 0,-2 0-17 15,0 0-1-15,2 0 13 16,0 0-18-16,0 0 1 0,0 0 12 15,0 0-25-15,0 0 3 0,0-1 14 16,0-1-24-16,0-1 2 0,2-1 16 16,0-3-26-16,2-3 7 0,6-3 4 15,-1-1 1-15,7-2-6 0,5 0 6 16,2-1-3-16,2-2-2 0,6-3 4 16,8-1-2-16,6 0-2 15,7-4 4-15,12 1 0 0,0 0-4 16,4 1 4-16,-2 5 0 0,-1 3-5 15,-10 5 6-15,-9 5-3 0,-5 0-3 16,-12 3 6-16,-6-1-6 0,-2 0-23 16,-5 0 24-16,-8 0-23 15,1 4 6-15,-5 0 7 0,-4 1-42 16,0 0 12-16,-2-2 5 0,2 1-48 16,-2-1-30-16,-5 1 2 0,3 1-46 15,-2-4-8-15,0-2-61 16,-4-2-138-16,3-3-138 0,-9-2 531 15,8-2-54-15</inkml:trace>
  <inkml:trace contextRef="#ctx0" brushRef="#br0" timeOffset="49828">28739 8424 496 0,'0'0'0'0,"0"0"473"0,0 0-290 0,0 0-43 16,0 0-43-16,0 0-36 15,0 0 24-15,0 0-4 0,0 0-18 16,58 31 1-16,-37-19-21 0,-1-1-6 15,1-3 6-15,2 1-31 0,0-4 1 16,-1 3 8-16,-3-2-23 16,-5 0 4-16,3-2 15 0,-7 1-24 15,-4-1 11-15,-3-2 9 0,1-1-21 16,-4-1 12-16,0 0 13 0,0 0-24 16,0 0 12-16,0 0 17 0,0 0-21 15,0 2 11-15,0-2 10 0,-2 1-25 16,0-1 6-16,-1 0 21 0,-1 1-30 15,-4 4 11-15,4-1 12 16,-4 5-26-16,-5 5 12 0,-1 6 3 16,-3 3-9-16,3 0 6 0,-1-2-3 15,7-1 0-15,2-2-136 16,2 0-65-16,-5-4-289 0</inkml:trace>
  <inkml:trace contextRef="#ctx0" brushRef="#br0" timeOffset="50717.37">28043 10865 548 0,'0'0'0'15,"0"0"527"-15,0 0-392 0,0 0 4 16,0 0-23-16,0 0-36 0,0 0-26 16,0 0-8-16,0 0-34 15,-11-69 2-15,30 54 7 0,1 1-19 16,3 0 11-16,0 5 6 0,0 2-16 16,-1 6 14-16,-5 1 9 0,-7 6-24 15,5 5 10-15,-7 5 9 0,0 1-20 16,-1 2 8-16,-3-1 9 0,-4 0-22 15,0 1 8-15,-9 1 16 16,-3 1-28-16,0-1 13 0,-5 2 7 16,-2-1-22-16,-3-1 11 0,1 3 11 15,-2-5-23-15,1-3 13 16,3 0 9-16,2-5-22 0,5-3 13 0,4-1 10 16,6-5-23-16,2-1 14 15,0 0 10-15,6 0-25 0,4-3 20 16,7 0 14-16,5-2-25 0,-3 1 6 15,4 1 22-15,0 0-31 16,1 2 12-16,-3 1 7 0,-2-1-26 16,-7 1 10-16,3 0-7 0,-9 0-53 15,4 0-17-15,0-1-32 0,-3 0-80 16,3-4 1-16,-4 0-82 0,-6-2-233 16,4-2 45-16</inkml:trace>
  <inkml:trace contextRef="#ctx0" brushRef="#br0" timeOffset="50989.73">28384 10899 697 0,'0'0'0'0,"0"0"541"0,0 0-374 15,0 0-47-15,0 0-30 0,62-66-17 16,-50 56-45-16,3 3-2 0,-7 3-2 16,-4 4-31-16,4 3 13 15,-4 7 12-15,3 9-19 0,-3 9 2 16,2 6 30-16,0 6-31 0,0-3 0 15,7-1 32-15,-3-6-42 0,7-7 13 16,1-3 9-16,1-4-24 0,-1-6 15 16,1-6 8-16,-3-4-22 15,-5-4-2-15,1-9-5 0,-4-1-57 16,5-2-22-16,-7-3-22 0,-2-1-80 16,5 2-49-16,-7-5-149 0</inkml:trace>
  <inkml:trace contextRef="#ctx0" brushRef="#br0" timeOffset="51155.89">28694 10800 839 0,'0'0'0'16,"0"0"397"-16,0 0-274 0,-81 82-17 16,54-49-38-16,-6 3-19 15,2 3-22-15,-2 1-35 0,2-2 11 16,-2-6-6-16,8-7-112 0,7-6-7 15,3-9-59-15,15-8-180 0,0-3-189 16,4-11 306-16</inkml:trace>
  <inkml:trace contextRef="#ctx0" brushRef="#br0" timeOffset="51374.9">28857 10905 1335 0,'0'0'0'0,"0"0"240"16,72-18-152-16,-32 8-35 0,-3-2-24 0,8 2-15 16,-3 1-28-16,-3 0-94 15,-4 7-25-15,-6 2-66 0,-10-1-29 16,-7 4-279-16</inkml:trace>
  <inkml:trace contextRef="#ctx0" brushRef="#br0" timeOffset="51550.29">28946 11035 1035 0,'0'0'0'15,"0"0"483"-15,0 0-331 16,0 0-64-16,0 0-26 0,95-4-34 15,-50-2-39-15,7-4-25 0,8-1-166 16,2-9-581-16</inkml:trace>
  <inkml:trace contextRef="#ctx0" brushRef="#br0" timeOffset="52905.82">29651 10639 1073 0,'0'0'0'15,"0"0"302"-15,0 0-151 0,0 0-8 16,2 70-55-16,-2-43-37 0,0-2-26 16,0-3-25-16,4-4 0 15,-2-3 14-15,4-2-17 0,0-3-76 16,-1-5-20-16,-1-2-76 0,-2-3 13 15,-2 0-57-15,0-5-163 16,0-4-183-16,-4-2 443 0</inkml:trace>
  <inkml:trace contextRef="#ctx0" brushRef="#br0" timeOffset="53139.19">29678 10707 594 0,'0'0'0'0,"0"0"528"0,0 0-349 15,0 0-30-15,78-2-26 16,-49 5-20-16,2 0-29 0,-6 3-24 0,-2 1-29 15,-5 4 4-15,-5 6-11 16,-9 1-13-16,-4 9 19 0,-2 1-7 16,-11 5-17-16,-3 4 8 0,-7 1 9 15,-6 4-18-15,2-3 10 0,-6-4-1 16,4-4-6-16,4-8-13 16,7-8 14-16,10-8-74 0,3-7 15 15,5-5-28-15,5-10-83 0,11-3 29 16,5-7-23-16,4-2-161 0,-1-3-58 15</inkml:trace>
  <inkml:trace contextRef="#ctx0" brushRef="#br0" timeOffset="53468.53">30083 10724 1048 0,'0'0'0'0,"0"0"311"0,0 0-233 16,0 0 31-16,0 0-13 0,0 0-41 15,0 0-22-15,8 80 7 0,-2-55-14 16,3-5-15-16,-1 1 11 0,6-3-13 16,3-3-13-16,1 0 8 0,-1-4 9 15,4-1-17-15,-7-3 8 0,-6 1 2 16,1-2-9-16,-7-2 6 0,-2-1 14 16,0-1-12-16,-9 4 20 15,1-1-13-15,-8 4-12 0,1 1 0 16,-3 2 28-16,-5 1-36 0,0-2 16 15,0-2-4-15,3 0-5 0,1-4-8 16,3-2 8-16,1-3-82 0,7 0-9 16,2-4-60-16,4-5-93 15,2-2-54-15,0-4-204 0,0-2 17 16</inkml:trace>
  <inkml:trace contextRef="#ctx0" brushRef="#br0" timeOffset="53874.44">30068 10689 1228 0,'0'0'0'16,"0"0"372"-16,0 0-228 16,0 0-30-16,0 0-51 0,0 0-30 15,0 0-13-15,64-8-7 0,-28 3 8 16,-3 2-16-16,6 1-10 0,-8 2 10 15,6-1 2-15,-2 4-8 0,-4-1 2 16,-4 2 1-16,-4-2-2 0,-7 2 0 16,-5-2 0-16,-3 0-10 15,-6-2 20-15,-2 2-6 0,0-2-8 16,0 0 8-16,-2 1 17 0,-4-1-21 16,2 0 0-16,2 0 0 0,2 0 0 15,-2 0 0-15,2 0 0 16,0 0 0-16,0 0 0 0,0 0 0 15,2 0 0-15,-2 0 0 0,0 0 0 16,0 0 0-16,0 0 0 0,0 0 0 16,0 0 0-16,0 0 0 0,0 0 0 15,0 0 0-15,0 0 0 0,0 0 0 16,4 0 0-16,-4 0-21 0,0-2-5 16,0-1-30-16,0 3-3 15,-2-1-58-15,0 1-112 0,-3 0-7 16,-1 1-183-16</inkml:trace>
  <inkml:trace contextRef="#ctx0" brushRef="#br0" timeOffset="54576.58">28326 12229 842 0,'0'0'0'0,"0"0"392"15,0 0-284-15,0 0-7 0,0 0-14 16,35-67-23-16,-17 51-27 0,-1 3-8 15,0 6-14-15,-1 3-2 0,1 4 14 16,-5 3-7-16,0 8-10 0,-3 4 18 16,-5 7-9-16,-2 3-8 15,4 4 15-15,-4-2-9 0,0 0-11 16,0-4 10-16,5-1-12 0,-7-4-8 16,8-2 8-16,0-3 0 0,-2-3-4 15,7-3 0-15,-3-4 3 0,2-2-4 16,-3-1-1-16,5-3-4 15,-6-6-54-15,5-2 18 0,-7 1-33 16,-2-3-71-16,-2 2 34 0,2-4-26 16,3-2-52-16,-5 3-15 0,-2-5-31 15,2-3-75-15,-4-1-16 0,2-6 386 16,0 9-118-16</inkml:trace>
  <inkml:trace contextRef="#ctx0" brushRef="#br0" timeOffset="54810.94">28644 12115 267 0,'0'0'0'16,"0"0"0"-16,0 0 585 0,0 0-415 15,0 0-37-15,0 0-28 0,0 0 2 16,0 0-31-16,0 0-22 0,-16-1 3 16,3 10 0-16,-3 3 0 15,3 6 2-15,-7 2-15 0,-5 4-11 16,-2 4 7-16,-4 1-13 0,0 2-11 16,-4-2 11-16,4 0-16 0,4-2-15 15,0-6 8-15,4-2 8 0,9-10-12 16,10-4 0-16,4-5 1 15,2 0-33-15,6-8 3 0,8 0-18 16,3-4-50-16,2-1-15 0,1-1-37 16,-5-3-50-16,6 4-20 0,-5 3-124 15</inkml:trace>
  <inkml:trace contextRef="#ctx0" brushRef="#br0" timeOffset="55089.19">28816 12185 1028 0,'0'0'0'0,"0"0"357"0,0 0-243 16,0 0-1-16,0 0-32 0,0 0-47 15,72-24-3-15,-49 18-20 0,-1 2-13 16,5 1 4-16,2 2 11 15,-4 1-15-15,-4 0 0 0,-11 0-4 16,-6 6-59-16,-2-3 28 0,-2 2-23 16,-2-1-45-16,-6 3 21 0,-6 0-44 15,-1 1-83-15,-4 2-43 0,-1-2-131 16</inkml:trace>
  <inkml:trace contextRef="#ctx0" brushRef="#br0" timeOffset="55259.74">28822 12307 782 0,'0'0'0'16,"0"0"491"-16,0 0-309 0,0 0-3 16,0 0-47-16,66 9-50 15,-43-14-33-15,10 2-32 0,-2-4-18 16,0 0 2-16,0 2 17 0,-8 2-19 16,-9-2-56-16,1 4-67 0,-11 0-130 15,-4 1-49-15,-2 2-299 0</inkml:trace>
  <inkml:trace contextRef="#ctx0" brushRef="#br0" timeOffset="56501.98">29459 12108 804 0,'0'0'0'15,"0"0"361"-15,0 0-214 0,0 0-13 16,0 0-56-16,0 0-32 16,0 0 4-16,78-44-15 0,-51 44-9 15,-2 8 3-15,-2-1-25 0,-7 5-8 16,-8 2 8-16,-1 1 4 0,-5 4-15 16,-2 0 14-16,-11 1-2 0,-3-1-11 15,-3-1 12-15,-1 2 1 0,-3-5-7 16,2-3 0-16,-1-6 24 15,9 0-14-15,-1-4 18 0,10 1-20 16,0-3-1-16,2 0 20 0,2-1-30 16,10-5-4-16,5 0 14 0,6 1-3 15,1 0-12-15,1 3 16 16,0 1-6-16,2 2-11 0,-2 9 18 16,-5 4-4-16,-5-2-5 0,-7 2 0 15,-8 3 1-15,0-1-9 0,-10 4 16 16,-5-1 2-16,-5 1-10 0,-5-1 0 15,0-2 17-15,-2-4-25 0,2-1 16 16,-2-7-6-16,9-3-14 16,1-2 14-16,5-9-4 0,4-2-66 15,8-4 23-15,2 0-47 0,6-2-39 16,6-4 23-16,-1 2-35 0,3 2-82 16,5 0-31-16,-4-1-136 0,3 0 62 15</inkml:trace>
  <inkml:trace contextRef="#ctx0" brushRef="#br0" timeOffset="56954.77">29920 12001 1223 0,'0'0'0'16,"0"0"203"-16,0 0-113 15,0 0-26-15,0 0-43 0,-42 60-5 16,42-53-22-16,0-3-42 0,0-3-7 15,2-1-37-15,2 0-49 0,-2-5 40 16,7-2-15-16,-5 1-7 0,2-2 75 16,-4 1 31-16,8-1 13 15,-3 0 8-15,-1 3 83 0,4 1 27 16,-2 4 9-16,5 0-3 0,1 0 3 16,5 4-12-16,0 0-17 0,7 2-23 15,1 2-13-15,-2-3-27 0,-2 4-14 16,-3 1 6-16,-5 0-20 0,-7-3-2 15,-4 4 21-15,-4-2-18 16,-6 4-2-16,-4 6 26 0,-9 5-19 16,-6 1-3-16,3 7 31 0,-3 3-17 15,-2 4-12-15,0 3 20 0,9-3-25 16,-5 0-6-16,8-9 6 0,1-5 7 16,6-7-18-16,3-7 16 15,5-6-5-15,0-5-14 0,0 0 22 16,0-3-22-16,3-2-28 0,1-4 27 15,2-4-35-15,-4 1-46 0,6 0 2 16,-4 0-52-16,0 6-53 16,3-2-2-16,1 4-129 0,-4-1-328 15,4-1 441-15</inkml:trace>
  <inkml:trace contextRef="#ctx0" brushRef="#br0" timeOffset="57128.72">30232 12318 1240 0,'0'0'0'0,"0"0"394"0,0 0-260 15,0 0-48-15,-2 69-12 0,4-53-48 16,2-5-31-16,2-1 10 0,-2-4 0 16,-2-3-41-16,4-2-1 15,-4-1-87-15,5-6-109 0,-1 1 39 16,-4-6-68-16,4 2-260 0</inkml:trace>
  <inkml:trace contextRef="#ctx0" brushRef="#br0" timeOffset="57438.97">30608 12003 959 0,'0'0'0'0,"0"0"429"0,0 0-297 0,-44 68 0 15,36-48-19-15,2 0-48 16,6-1-41-16,4-2 2 0,13-3-23 16,3-8-6-16,7 2 6 0,-2-4 4 15,0-1-17-15,-2 2 20 0,-1 0-20 16,1 0-8-16,-4 0 30 0,-7 2-17 16,-2-2-5-16,-6 2 20 15,-4 4-13-15,-2 1-5 0,-10 0 16 16,0 4-4-16,-7 1-10 0,-6 1 12 15,-4 2 2-15,0 3-15 0,0-4 14 16,5-3-6-16,3-7-29 0,6-2-44 16,9-7-77-16,2 0-101 15,2-7-51-15,0-5-289 0</inkml:trace>
  <inkml:trace contextRef="#ctx0" brushRef="#br0" timeOffset="58172.42">30581 11925 716 0,'0'0'0'0,"0"0"455"15,0 0-292-15,0 0-44 16,0 0-4-16,0 0-9 0,58-10-48 16,-31 10-6-16,8 4-6 0,4-2-30 15,2 0-10-15,5 1 20 0,2 0-21 16,3 0 13-16,-5-1 20 0,-9 0-16 16,-8 3-14-16,-13-2 8 15,-3 1-23-15,-3-4-5 0,-4 0 10 16,0 0-48-16,-3-1-61 0,-3 0-45 15,-9 1-75-15,-3 1-209 0</inkml:trace>
  <inkml:trace contextRef="#ctx0" brushRef="#br0" timeOffset="59706.08">15880 6065 476 0,'0'0'0'15,"0"0"0"-15,0 0 135 0,0 0 92 16,0 0-110-16,0 0-35 0,0 0-9 15,0 0 3-15,-50 31-16 16,36-24 13-16,-5 2-9 0,4-2-19 16,-5 1 15-16,1 0 4 0,-4-2-22 15,3-1 5-15,-9-2-1 16,6 0-17-16,-4-3 14 0,-2 0 9 0,4-5-27 16,-1-3 14-16,-1 0 7 15,2-4-30-15,-2-1 8 0,0-4 9 16,2-6-29-16,1-1 4 0,1-7 15 15,-2-5-26-15,6-3 5 0,-1-4 17 16,5-6-28-16,7-3 13 16,4-3 1-16,4-3-5 0,8-1 0 15,11 0 0-15,3 1 0 0,10 5 0 16,5 5 0-16,8 3 0 0,9 8 0 16,4 4 0-16,6 6 0 0,4 9 0 15,4 5 0-15,-1 9 0 0,-5 4 0 16,0 14 0-16,-18 10 0 0,-5 11 0 15,-4 9 0-15,-10 8 0 16,-4 1 0-16,-2 4 0 0,-5-1 0 16,-7 1 0-16,-5 1 0 0,-6 0 0 15,-13 0 0-15,-3 3 0 16,-9-4 0-16,-2-3 0 0,-2-4 0 16,-6-6 0-16,6-5 0 0,-6-7 0 15,4-7 0-15,6-6 0 0,5-6 0 16,7-7 0-16,9-5 0 0,4-1 0 15,0-3 0-15,4-5 0 16,2-3 0-16,1 1 0 0,5 0 0 0,-2 1 0 16,3 2 0-16,-5 1-107 15,7 3-39-15,-5 3-119 16,4 0-117-16,-3 3-256 0,1 3 176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8T00:45:57.186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9341 6873 946 0,'0'0'0'15,"0"0"457"-15,0 0-362 0,0 0-4 16,0 0 59-16,0 59-42 0,9-20-58 16,-5 18-4-16,0 9-14 15,-2 5-19-15,0 0 10 0,0-8-15 16,8-8-15-16,1-6 14 0,-3-13-7 15,4-6-21-15,-1-9-3 0,3-4-8 16,-6-4-19-16,-1-6-12 16,-3-5-16-16,0-2-2 0,-4 0 15 15,2-2 45-15,-2-2 6 0,2 2 18 16,2 2-3-16,0 0 0 0,0-5 0 16,1-1 52-16,1-7-12 0,6-3 11 15,-4-4-11-15,9-3-13 0,2-7 10 16,-1-4-13-16,-3-2-16 15,1 0 9-15,-3-3-8 0,-7 1-9 16,-4-1 0-16,-4-4 19 0,-6 1-22 16,-9-5 6-16,-6 0 8 0,-6 1-16 15,-8 1 10-15,-6 4-3 0,-1 10-2 16,-5 8 0-16,1 15 3 0,-6 10-6 16,5 18 6-16,1 8 25 15,1 9-12-15,5 7 14 0,9 9-4 16,15 10-8-16,12 11 2 0,6 1-20 15,8 0 0-15,10-4 0 0,5-6 0 16,10-11 0-16,4-14 0 0,9-7 0 16,6-9 0-16,10-13 0 15,2-6 0-15,0-7 0 0,0-12 0 16,6-1 0-16,0-7 0 0,-1-1 0 16,-9 4 0-16,-13 1 0 0,-16 4 0 15,-19 10 0-15,-12 4 0 0,0 0 0 16,-2 0 0-16,-6-5 0 15,-2-1 0-15,2 1 0 0,-3 4-114 16,3 0-59-16,2 1-95 0,-3 0-104 16,1 0-397-16</inkml:trace>
  <inkml:trace contextRef="#ctx0" brushRef="#br0" timeOffset="17631.93">24369 11405 485 0,'0'0'0'0,"0"0"582"0,0 0-441 16,0 0-21-16,0 0-18 15,0 0-38-15,0 0-13 0,19 19-4 16,-9-12-23-16,-2 1-5 0,3-5 13 15,1-1-14-15,3-2-5 0,1-3 21 16,1-6-17-16,1-4-8 16,1-2 17-16,-7 0-23 0,1 2-6 15,-3 4 6-15,-2 2 9 0,-3 2-13 16,-3 4 2-16,0 1 23 0,4 3-23 16,2 5 29-16,-4 3-17 0,2-1-12 15,7 2 24-15,-7-2-17 0,6-2-10 16,1-1 4-16,1-5 22 15,1-1-26-15,-1-1 4 0,5 0 17 16,-5-1-19-16,5-2 0 0,-2 0 9 16,-1-1-19-16,-1 1 20 0,-3-1-8 15,7 3-13-15,-5 0 22 0,5 1-11 16,-3 0-9-16,5 0 18 0,-3 0-8 16,1 0-11-16,2 0 20 15,-3-2-9-15,7-3-11 0,-2-2 20 16,2 0-15-16,4-2-43 0,-3 0-37 15,1-1-135-15,4-2-191 0,2-3-364 16</inkml:trace>
  <inkml:trace contextRef="#ctx0" brushRef="#br0" timeOffset="19580.98">23578 6763 1291 0,'0'0'0'0,"0"0"162"0,80-53-85 16,-32 40 30-16,5 4 2 15,5 5-39-15,0 4-46 0,-6 6-8 16,-13 8 6-16,-12 8-24 0,-15 11-4 16,-12 6 12-16,-8 8-1 0,-17 8-9 15,-18 9 8-15,-7 7 2 0,-12 0-12 16,-6-3 12-16,4-11 17 0,12-9 6 15,11-13 16-15,20-11-14 16,15-8-4-16,6-8-22 0,15-7-5 16,16-3 0-16,16-10 0 0,15-9 0 15,11-3 0-15,3-1 0 0,-4 1 0 16,-1 1 0-16,-13 5-41 0,-7 5-17 16,-11 6-56-16,-5 6-27 15,-8 1-64-15,-9 8-45 0,-8 4-35 16,3 4-50-16,-9 3 33 0</inkml:trace>
  <inkml:trace contextRef="#ctx0" brushRef="#br0" timeOffset="19945.32">24272 7447 766 0,'0'0'0'15,"0"0"393"-15,-41 86-267 0,12-52 5 16,-8 2-11-16,-9 0-20 0,-8 0-20 16,-3 0-13-16,-8-5-30 0,-3-5-7 15,-6-8 1-15,-3-11-20 0,-7-7 4 16,3-8 14-16,0-13-20 0,1-8-5 15,1-10 11-15,7-15-20 16,6-12-2-16,8-21 14 0,14-20-14 16,15-21-24-16,23-21 26 0,8 0-36 15,27 3-76-15,23 15 129 0,24 13-19 16,22 10 0-16,24 6 14 0,18 10-10 16,9 10 0-16,14 18 6 15,-6 22 47-15,-12 31-15 0,-17 29-8 16,-27 34-32-16,-18 26 1 0,-23 24 8 15,-21 21 1-15,-20 16-7 0,-19 10 4 16,-33 0 38-16,-19-4-24 0,-16-12 12 16,-4-14-23-16,-5-15 1 15,9-15 18-15,8-20-25 0,2-17-5 16,13-15-6-16,5-16-57 0,16-7-93 16,7-9-82-16,7-5-129 0,-1-1-618 15</inkml:trace>
  <inkml:trace contextRef="#ctx0" brushRef="#br0" timeOffset="22703.81">20376 9670 564 0,'0'0'0'16,"0"0"0"-16,0 0 200 0,0 0-101 15,0 0-15-15,0 0-21 0,0 0-8 16,0 0-30-16,0 0-6 0,-5 4-4 16,5-4-19-16,0 0 7 15,0 0 7-15,0 0-18 0,0 0 8 16,0 0 0-16,0 0 0 0,0 0 0 16,0 0 0-16,0 0 0 0,0 0-4 15,0 0 6-15,0 0-4 0,0 0-3 16,0 0 7-16,0 0-4 15,0 0-8-15,0 0 13 0,0 0-6 16,0 0-9-16,0 0 15 0,0 0-6 16,0 0 0-16,0 0 3 0,0 0 1 15,0 0 0-15,0 0 8 0,0 0-18 16,0 0 7-16,0 0 4 16,0 0-4-16,5 0-1 0,-5 0 10 15,0 0-14-15,0 0 6 0,0 0 1 16,0 0 0-16,0 0 2 0,0 0 7 15,2 0-15-15,-2 0 8 0,0 0 8 16,0 0-19-16,0 0 10 0,0 0 8 16,0 0-18-16,0 0-3 15,0 0 5-15,0 0-18 0,0 0 5 16,0 0 14-16,0 0-11 0,0 0 14 16,-2 0 6-16,2 0-6 0,0 0 1 15,0 0 2-15,0 0 0 0,0 0 1 16,0 0 7-16,0 0-16 0,0 0 8 15,0 0 0-15,0 0 0 16,0 0-3-16,0 0 4 0,0 0-2 16,0 0-2-16,0 0 10 0,0 0-14 15,0 0 8-15,0 0 7 0,0 0-14 16,0 0 9-16,0 0 13 0,0 0-11 16,0-2 10-16,0 2 0 15,0 0-13-15,0 0 10 0,0 0 1 16,0 0-17-16,0 0 5 0,0 0 5 15,0 0-12-15,2 4-1 0,4 3 10 16,0 3 3-16,4 2-5 0,3 0 36 16,1 2-24-16,5 2 11 15,2-3 2-15,-3 3-21 0,3-3 2 16,-5 2 3-16,-3-2-17 0,-5-5 8 16,0 2 7-16,-6-4-16 0,3 1 9 15,-5-2 7-15,0-2-16 16,-5-3-2-16,3 1-8 0,-6-1-32 15,-4-6-10-15,3-4-3 0,-7 0-18 16,6-4 3-16,-7-3-10 0,0-1-7 16,5 1 9-16,-5 1 44 0,1 1 28 15,8 5 16-15,-1 1 4 0,3 5 8 16,4 1 39-16,0 0 6 0,2 3 5 16,0 0 23-16,0 0-20 15,-2 3-31-15,2 3-10 0,-2 5 3 16,0 4-7-16,0-2 4 0,2 3-2 15,-2 0-21-15,0-4 6 0,0 1 4 16,-3-5-18-16,5-3 6 0,0 0 7 16,0-4-16-16,0 0 4 15,0-1-10-15,0-1-46 0,0-6-34 16,0 0-14-16,-2-3 3 0,4-2-24 16,-2-3-18-16,0-1-70 0</inkml:trace>
  <inkml:trace contextRef="#ctx0" brushRef="#br0" timeOffset="22843.81">20376 9705 189 0,'0'0'0'15,"0"0"294"-15,0 0-171 16,0 0 12-16,0 0-26 0,0 0-8 16,0 0 14-16,0 0-42 0,0 0-32 15,55 0 2-15,-40 1-6 0,-1-1-23 16,5 1-2-16,-7-1-2 0,1 1-17 16,-9-1 10-16,2 2 0 15,-4-1-6-15,0-1-76 0,-2 0 5 16,0 0-39-16,0-3-61 0,-4-1-92 15,-2-1-68-15</inkml:trace>
  <inkml:trace contextRef="#ctx0" brushRef="#br0" timeOffset="26335.96">20496 9662 542 0,'0'0'0'0,"0"0"78"16,0 0-44-16,0 0-24 0,0 0-10 16,0 0 0-16,0 0 2 0,0 0-14 15,0 3 1-15,2-3-13 0,0 0-1 16,-2 0 9-16,0 0-5 0,0 0-11 16,0 0-13-16,-2 0-15 15,0 0-106-15</inkml:trace>
  <inkml:trace contextRef="#ctx0" brushRef="#br0" timeOffset="28535.61">20338 10732 1267 0,'0'0'0'0,"0"0"109"16,0 0-15-16,0 0-24 0,0 0-15 16,0 0-10-16,69 44-41 0,-55-33-7 15,-6 0 6-15,-1 1 4 0,-5 1-11 16,-2 4 8-16,0 1-4 16,-13 0-5-16,-3-1 10 0,-5 0-3 15,0-4-8-15,3-1 12 0,7-5-5 16,3-3-6-16,8-3 10 0,0-1-2 15,4-1-19-15,11-6 24 0,3-3-13 16,5-1 0-16,2 0 10 0,4-1-10 16,-2 3-14-16,-2 2 21 15,-3 5-4-15,-3 2-26 0,-9 5 34 16,-4 7-12-16,-6 5 0 0,0 4 11 16,-8 6 8-16,-8 1-5 0,-1 3 16 15,-6 1-19-15,1-4-6 0,-1-6 2 16,2-7 8-16,7-5-15 15,-1-7 12-15,7-2-12 0,6-1-73 16,2-6-7-16,0-3-65 0,8-5-39 16,7-2-143-16,-1-1-132 0,3-1 175 15</inkml:trace>
  <inkml:trace contextRef="#ctx0" brushRef="#br0" timeOffset="28842.88">20706 11005 1067 0,'0'0'0'0,"0"0"221"0,0 0-166 16,-72 80-2-16,47-55 3 15,-2-2-44-15,-4 0-8 0,-2-3 11 16,-8-4-18-16,0-5-1 0,-3-4 8 16,5-5 8-16,0-2-4 0,-3-5 14 15,5-15-23-15,4-6 0 0,4-13 2 16,6-14 11-16,13-8-16 0,10-7 8 15,6-3-5-15,21 2-6 16,12 3 10-16,9 3-6 0,10 3-36 16,8 2 49-16,6 5-17 0,3 10 6 15,5 21 2-15,-3 22 18 0,-9 22-22 16,-10 28 6-16,-13 15 2 0,-18 10-6 16,-14 11 2-16,-15 6 55 15,-21 5-24-15,-12 1-2 0,-13-3-33 16,3-11-32-16,-5-15-53 0,9-21-62 15,3-21-218-15</inkml:trace>
  <inkml:trace contextRef="#ctx0" brushRef="#br0" timeOffset="34313.17">18468 10877 16 0,'0'0'0'16,"0"0"-13"-16,0 0 10 0,0 0 3 16</inkml:trace>
  <inkml:trace contextRef="#ctx0" brushRef="#br0" timeOffset="35344.15">18468 10877 14 0,'2'-3'62'0,"-2"1"-9"0,0 2-30 15,0-1-10-15,0 1-8 0,0 0-5 16,0 0 0-16,2 0 0 0,0 0-39 16,-2 0 9-16,0 0-1 15,0 0 13-15,0 0 11 0,0 0-12 16,0 0-6-16,0 0 24 0,0 0 1 16,0 0 0-16,0 0 13 0,0 0 8 15,0 0 2-15,0 0 8 0,0-2-16 16,0 2-9-16,0-1 20 0,0 1 13 15,0 0-17-15,0 0-10 16,0 0-8-16,0 0-4 0,0 0 0 16,0 0 8-16,0 0-6 0,0 0 0 15,0 0-4-15,0 0-8 0,0 0-5 16,0 0-12-16,0-1 16 16,0 1 17-16,0-2 24 0,0 2-11 15,0 0-3-15,-2 0-7 0,2 0-7 16,0 0 3-16,0 0-4 0,0 0-2 15,0 0 1-15,0 0-1 0,-2 0-18 16,0 0 17-16,2 0-6 0,0 0 8 16,0 0 0-16,0 0 3 15,0 0-8-15,0 0-10 0,0-3 1 16,0 3-4-16,0-1-7 0,0 0 3 16,2 1 17-16,-2 0 6 0,2 0 4 15,-2 0 6-15,0 0 14 0,0 0 12 16,0 0-9-16,0 0-4 0,2 0-10 15,-2 0-13-15,0 0 4 16,0 0 0-16,4 0-4 0,-4 0 3 16,2 0-3-16,-2 0-2 0,0 0 2 15,0 0 1-15,2 0-2 0,-2 0 0 16,0 0 9-16,0-1-7 16,0 1 1-16,2 0-3 0,-2 0 0 15,0 0 0-15,0 0 4 0,0 0-4 16,0 0 0-16,0 0 1 0,0-1-3 15,0 1 4-15,0 0-2 0,2 0-2 16,-2 0 4-16,0 0-2 0,0 0-3 16,0 0 6-16,2 0-5 15,0 0 1-15,-2 0 2 0,0 0-1 16,0 0-3-16,0 1 6 0,0-1-6 16,0 0 1-16,2 0 4 0,-2 0-2 15,0 0-2-15,3 0 4 0,-3 0 0 16,2 0-2-16,-2 0 0 0,0 0 0 15,0 0-2-15,0 0 4 16,0 0 19-16,0 0-9 0,0-1-1 16,0-3-7-16,0 3-3 0,0 0 5 15,0 1-3-15,0 0 2 0,4-1 1 16,-4-1-6-16,0 0 0 16,0 2 0-16,0-1 2 0,0 1-2 15,0 0 0-15,0 0 1 0,0-2-1 16,0 0 0-16,0 2 6 0,0 0-7 15,0-1 2-15,0 1 0 0,0 0-3 16,0 0 4-16,0 0-4 0,0 0-3 16,0 0 5-16,0 0 0 15,0 0-20-15,0 0 9 0,0 0 1 16,2 2-9-16,-2-2-5 0,0 0-11 16,0 1 6-16,0-1-1 0,0 2 0 15,2-1 20-15,-2-1 12 0,0 0-1 16,0 3 4-16,0-3 5 15,0 2 1-15,0 0-8 0,0-2 0 16,0 1-3-16,0-1 0 0,0 0-2 16,0 0 2-16,0 0-29 0,0 0 12 15,2 0-9-15,-2 0 6 0,2 3 12 16,-2-2-14-16,0 0 6 0,0 0 6 16,0-1-20-16,0 1 26 15,0-1 4-15,0 0 0 0,0 0 0 16,0 0 0-16,0 0 1 0,0 0-1 15</inkml:trace>
  <inkml:trace contextRef="#ctx0" brushRef="#br0" timeOffset="35521.79">18509 10862 116 0,'0'0'0'0,"0"0"70"0,0 0-53 16,0 0-9-16,0 0-2 0,0 0-6 16,0 0 0-16,0 0 0 0,0 0 4 15,0 0-4-15,0 3-7 0,0-3-5 16,0 2-1-16,0 1 3 0,2-3-3 15,-2 1-3-15,0-1-3 16,0 0 9-16,0 0 2 0,0 0-6 16,0 0-22-16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讀題及聯想 </a:t>
            </a:r>
            <a:r>
              <a:rPr lang="en-US" altLang="zh-TW" baseline="0" dirty="0"/>
              <a:t>30 – 60 – 90 </a:t>
            </a:r>
            <a:r>
              <a:rPr lang="zh-TW" altLang="en-US" baseline="0" dirty="0"/>
              <a:t>度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101 </a:t>
            </a:r>
            <a:r>
              <a:rPr lang="zh-TW" altLang="en-US" baseline="0" dirty="0"/>
              <a:t>年基測的考題。圖</a:t>
            </a:r>
            <a:r>
              <a:rPr lang="en-US" altLang="zh-TW" baseline="0" dirty="0"/>
              <a:t>(</a:t>
            </a:r>
            <a:r>
              <a:rPr lang="zh-TW" altLang="en-US" baseline="0" dirty="0"/>
              <a:t>一</a:t>
            </a:r>
            <a:r>
              <a:rPr lang="en-US" altLang="zh-TW" baseline="0" dirty="0"/>
              <a:t>)</a:t>
            </a:r>
            <a:r>
              <a:rPr lang="zh-TW" altLang="en-US" baseline="0" dirty="0"/>
              <a:t> 的長方形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中，</a:t>
            </a:r>
            <a:r>
              <a:rPr lang="en-US" altLang="zh-TW" baseline="0" dirty="0"/>
              <a:t>E</a:t>
            </a:r>
            <a:r>
              <a:rPr lang="zh-TW" altLang="en-US" baseline="0" dirty="0"/>
              <a:t> 點在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上，</a:t>
            </a:r>
            <a:br>
              <a:rPr lang="en-US" altLang="zh-TW" baseline="0" dirty="0"/>
            </a:br>
            <a:r>
              <a:rPr lang="zh-TW" altLang="en-US" baseline="0" dirty="0"/>
              <a:t>這是長方形，</a:t>
            </a:r>
            <a:r>
              <a:rPr lang="en-US" altLang="zh-TW" baseline="0" dirty="0"/>
              <a:t>E</a:t>
            </a:r>
            <a:r>
              <a:rPr lang="zh-TW" altLang="en-US" baseline="0" dirty="0"/>
              <a:t> 點在這裡。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且 </a:t>
            </a:r>
            <a:r>
              <a:rPr lang="en-US" altLang="zh-TW" baseline="0" dirty="0"/>
              <a:t>BE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2 AE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en-US" altLang="zh-TW" baseline="0" dirty="0"/>
              <a:t>BE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AE</a:t>
            </a:r>
            <a:r>
              <a:rPr lang="zh-TW" altLang="en-US" baseline="0" dirty="0"/>
              <a:t> 的兩倍，如果 </a:t>
            </a:r>
            <a:r>
              <a:rPr lang="en-US" altLang="zh-TW" baseline="0" dirty="0"/>
              <a:t>AE</a:t>
            </a:r>
            <a:r>
              <a:rPr lang="zh-TW" altLang="en-US" baseline="0" dirty="0"/>
              <a:t> 是 </a:t>
            </a:r>
            <a:r>
              <a:rPr lang="en-US" altLang="zh-TW" baseline="0" dirty="0"/>
              <a:t>1 </a:t>
            </a:r>
            <a:r>
              <a:rPr lang="zh-TW" altLang="en-US" baseline="0" dirty="0"/>
              <a:t>的話，</a:t>
            </a:r>
            <a:r>
              <a:rPr lang="en-US" altLang="zh-TW" baseline="0" dirty="0"/>
              <a:t>BE</a:t>
            </a:r>
            <a:r>
              <a:rPr lang="zh-TW" altLang="en-US" baseline="0" dirty="0"/>
              <a:t> 就是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，用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：</a:t>
            </a:r>
            <a:r>
              <a:rPr lang="en-US" altLang="zh-TW" baseline="0" dirty="0"/>
              <a:t>2 </a:t>
            </a:r>
            <a:r>
              <a:rPr lang="zh-TW" altLang="en-US" baseline="0" dirty="0"/>
              <a:t>標示在圖上，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因為角 </a:t>
            </a:r>
            <a:r>
              <a:rPr lang="en-US" altLang="zh-TW" baseline="0" dirty="0"/>
              <a:t>A = 90 </a:t>
            </a:r>
            <a:r>
              <a:rPr lang="zh-TW" altLang="en-US" baseline="0" dirty="0"/>
              <a:t>度，</a:t>
            </a:r>
            <a:br>
              <a:rPr lang="en-US" altLang="zh-TW" baseline="0" dirty="0"/>
            </a:br>
            <a:r>
              <a:rPr lang="zh-TW" altLang="en-US" baseline="0" dirty="0"/>
              <a:t>利用畢氏定理可以算到 </a:t>
            </a:r>
            <a:r>
              <a:rPr lang="en-US" altLang="zh-TW" baseline="0" dirty="0"/>
              <a:t>AB </a:t>
            </a:r>
            <a:r>
              <a:rPr lang="zh-TW" altLang="en-US" baseline="0" dirty="0"/>
              <a:t>是根號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看到三邊長的比例是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：根號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：</a:t>
            </a:r>
            <a:r>
              <a:rPr lang="en-US" altLang="zh-TW" baseline="0" dirty="0"/>
              <a:t>2 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就要聯想到是 </a:t>
            </a:r>
            <a:r>
              <a:rPr lang="en-US" altLang="zh-TW" baseline="0" dirty="0"/>
              <a:t>30 – 60 – 90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這是老師在看題目時，會試著聯想的，可以幫助我們增加額外的線索。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回到題目中，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今分別以 </a:t>
            </a:r>
            <a:r>
              <a:rPr lang="en-US" altLang="zh-TW" baseline="0" dirty="0"/>
              <a:t>BE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CE</a:t>
            </a:r>
            <a:r>
              <a:rPr lang="zh-TW" altLang="en-US" baseline="0" dirty="0"/>
              <a:t> 為摺線，將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D</a:t>
            </a:r>
            <a:r>
              <a:rPr lang="zh-TW" altLang="en-US" baseline="0" dirty="0"/>
              <a:t> 向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方向摺過去，這兩條虛線是摺線，兩邊摺下去。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圖</a:t>
            </a:r>
            <a:r>
              <a:rPr lang="en-US" altLang="zh-TW" baseline="0" dirty="0"/>
              <a:t>(</a:t>
            </a:r>
            <a:r>
              <a:rPr lang="zh-TW" altLang="en-US" baseline="0" dirty="0"/>
              <a:t>二</a:t>
            </a:r>
            <a:r>
              <a:rPr lang="en-US" altLang="zh-TW" baseline="0" dirty="0"/>
              <a:t>)</a:t>
            </a:r>
            <a:r>
              <a:rPr lang="zh-TW" altLang="en-US" baseline="0" dirty="0"/>
              <a:t>為對摺後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</a:t>
            </a:r>
            <a:r>
              <a:rPr lang="zh-TW" altLang="en-US" baseline="0" dirty="0"/>
              <a:t>、</a:t>
            </a:r>
            <a:r>
              <a:rPr lang="en-US" altLang="zh-TW" baseline="0" dirty="0"/>
              <a:t>D</a:t>
            </a:r>
            <a:r>
              <a:rPr lang="zh-TW" altLang="en-US" baseline="0" dirty="0"/>
              <a:t>、</a:t>
            </a:r>
            <a:r>
              <a:rPr lang="en-US" altLang="zh-TW" baseline="0" dirty="0"/>
              <a:t>E</a:t>
            </a:r>
            <a:r>
              <a:rPr lang="zh-TW" altLang="en-US" baseline="0" dirty="0"/>
              <a:t> 五點均在同一平面上的位置圖，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這邊這個圖，兩側就是這樣摺下來，剛剛聯想到這邊是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及 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度，先標過來。</a:t>
            </a:r>
            <a:br>
              <a:rPr lang="en-US" altLang="zh-TW" baseline="0" dirty="0"/>
            </a:br>
            <a:r>
              <a:rPr lang="zh-TW" altLang="en-US" baseline="0" dirty="0"/>
              <a:t>繼續看題目，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若圖</a:t>
            </a:r>
            <a:r>
              <a:rPr lang="en-US" altLang="zh-TW" baseline="0" dirty="0"/>
              <a:t>(</a:t>
            </a:r>
            <a:r>
              <a:rPr lang="zh-TW" altLang="en-US" baseline="0" dirty="0"/>
              <a:t>二</a:t>
            </a:r>
            <a:r>
              <a:rPr lang="en-US" altLang="zh-TW" baseline="0" dirty="0"/>
              <a:t>)</a:t>
            </a:r>
            <a:r>
              <a:rPr lang="zh-TW" altLang="en-US" baseline="0" dirty="0"/>
              <a:t>中，角 </a:t>
            </a:r>
            <a:r>
              <a:rPr lang="en-US" altLang="zh-TW" baseline="0" dirty="0"/>
              <a:t>AED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15 </a:t>
            </a:r>
            <a:r>
              <a:rPr lang="zh-TW" altLang="en-US" baseline="0" dirty="0"/>
              <a:t>度，標在圖上，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則角 </a:t>
            </a:r>
            <a:r>
              <a:rPr lang="en-US" altLang="zh-TW" baseline="0" dirty="0"/>
              <a:t>BCE</a:t>
            </a:r>
            <a:r>
              <a:rPr lang="zh-TW" altLang="en-US" baseline="0" dirty="0"/>
              <a:t> 的度數為何</a:t>
            </a:r>
            <a:r>
              <a:rPr lang="en-US" altLang="zh-TW" baseline="0" dirty="0"/>
              <a:t>?</a:t>
            </a:r>
            <a:r>
              <a:rPr lang="zh-TW" altLang="en-US" baseline="0" dirty="0"/>
              <a:t> 要求這個角，方便起見，用 </a:t>
            </a:r>
            <a:r>
              <a:rPr lang="en-US" altLang="zh-TW" baseline="0" dirty="0"/>
              <a:t>x </a:t>
            </a:r>
            <a:r>
              <a:rPr lang="zh-TW" altLang="en-US" baseline="0" dirty="0"/>
              <a:t>表示他的度數。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分析，利用平行線內錯角相等將 </a:t>
            </a:r>
            <a:r>
              <a:rPr lang="en-US" altLang="zh-TW" baseline="0" dirty="0"/>
              <a:t>x </a:t>
            </a:r>
            <a:r>
              <a:rPr lang="zh-TW" altLang="en-US" baseline="0" dirty="0"/>
              <a:t>集中到已知條件附近</a:t>
            </a:r>
            <a:r>
              <a:rPr lang="en-US" altLang="zh-TW" baseline="0" dirty="0"/>
              <a:t>]</a:t>
            </a:r>
            <a:br>
              <a:rPr lang="en-US" altLang="zh-TW" baseline="0" dirty="0"/>
            </a:br>
            <a:r>
              <a:rPr lang="zh-TW" altLang="en-US" baseline="0" dirty="0"/>
              <a:t>觀察圖形，因為原先整個是長方形，對邊平行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這是 </a:t>
            </a:r>
            <a:r>
              <a:rPr lang="en-US" altLang="zh-TW" baseline="0" dirty="0"/>
              <a:t>x </a:t>
            </a:r>
            <a:r>
              <a:rPr lang="zh-TW" altLang="en-US" baseline="0" dirty="0"/>
              <a:t>的內錯角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，會相等，所以這個角也是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利用平角建立 </a:t>
            </a:r>
            <a:r>
              <a:rPr lang="en-US" altLang="zh-TW" baseline="0" dirty="0"/>
              <a:t>x </a:t>
            </a:r>
            <a:r>
              <a:rPr lang="zh-TW" altLang="en-US" baseline="0" dirty="0"/>
              <a:t>的方程式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還記得處理摺疊問題時，常常是要去看摺疊前後哪些角度是相等的，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這邊 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度，摺過來也是 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那麼這個角就等於 </a:t>
            </a:r>
            <a:r>
              <a:rPr lang="en-US" altLang="zh-TW" baseline="0" dirty="0"/>
              <a:t>60 – 15 = 45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另外這一邊，也是一樣，摺過來，這個角也是 </a:t>
            </a:r>
            <a:r>
              <a:rPr lang="en-US" altLang="zh-TW" baseline="0" dirty="0"/>
              <a:t>x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顯然地，從圖形上可以看出，這幾個角總和是 </a:t>
            </a:r>
            <a:r>
              <a:rPr lang="en-US" altLang="zh-TW" baseline="0" dirty="0"/>
              <a:t>180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寫下來 </a:t>
            </a:r>
            <a:r>
              <a:rPr lang="en-US" altLang="zh-TW" baseline="0" dirty="0"/>
              <a:t>60 + 45 + 2x = 180 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移項 </a:t>
            </a:r>
            <a:r>
              <a:rPr lang="en-US" altLang="zh-TW" baseline="0" dirty="0"/>
              <a:t>2x = 180 – 105 = 75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同除以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r>
              <a:rPr lang="en-US" altLang="zh-TW" baseline="0" dirty="0"/>
              <a:t>x = 37.5</a:t>
            </a:r>
            <a:r>
              <a:rPr lang="zh-TW" altLang="en-US" baseline="0" dirty="0"/>
              <a:t>，答案是 </a:t>
            </a:r>
            <a:r>
              <a:rPr lang="en-US" altLang="zh-TW" baseline="0" dirty="0"/>
              <a:t>(D)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我們來快速的整理一下剛剛如何思考的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看到邊長比例為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：根號</a:t>
            </a:r>
            <a:r>
              <a:rPr lang="en-US" altLang="zh-TW" baseline="0" dirty="0"/>
              <a:t>3</a:t>
            </a:r>
            <a:r>
              <a:rPr lang="zh-TW" altLang="en-US" baseline="0" dirty="0"/>
              <a:t>：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，要聯想是 </a:t>
            </a:r>
            <a:r>
              <a:rPr lang="en-US" altLang="zh-TW" baseline="0" dirty="0"/>
              <a:t>30 – 60 – 90 </a:t>
            </a:r>
            <a:r>
              <a:rPr lang="zh-TW" altLang="en-US" baseline="0" dirty="0"/>
              <a:t>度的直角三角形</a:t>
            </a:r>
            <a:r>
              <a:rPr lang="en-US" altLang="zh-TW" baseline="0" dirty="0"/>
              <a:t>(1)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r>
              <a:rPr lang="zh-TW" altLang="en-US" baseline="0" dirty="0"/>
              <a:t>看題目時的聯想可以幫助我們發現新的線索，這一點很重要，</a:t>
            </a:r>
            <a:br>
              <a:rPr lang="en-US" altLang="zh-TW" baseline="0" dirty="0"/>
            </a:br>
            <a:r>
              <a:rPr lang="zh-TW" altLang="en-US" baseline="0" dirty="0"/>
              <a:t>同學要多練習聯想的能力喔。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/>
              <a:t>接著，利用長方形對邊平行，想到內錯角</a:t>
            </a:r>
            <a:r>
              <a:rPr lang="zh-TW" altLang="en-US" baseline="0" dirty="0"/>
              <a:t>相等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，可以看到這個角也是 </a:t>
            </a:r>
            <a:r>
              <a:rPr lang="en-US" altLang="zh-TW" baseline="0" dirty="0"/>
              <a:t>x</a:t>
            </a:r>
            <a:r>
              <a:rPr lang="zh-TW" altLang="en-US" baseline="0" dirty="0"/>
              <a:t>。</a:t>
            </a:r>
            <a:r>
              <a:rPr lang="en-US" altLang="zh-TW" baseline="0" dirty="0"/>
              <a:t> </a:t>
            </a:r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最後，摺疊問題要思考摺疊前後那些角度是相等的</a:t>
            </a:r>
            <a:r>
              <a:rPr lang="en-US" altLang="zh-TW" baseline="0" dirty="0"/>
              <a:t>(3)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以這題而言，這個 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度摺過來，這邊就是 </a:t>
            </a:r>
            <a:r>
              <a:rPr lang="en-US" altLang="zh-TW" baseline="0" dirty="0"/>
              <a:t>60 – 15 = 45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下面的學生練習，老師只是改了數據，其餘條件一樣，請同學熟練剛剛的思考流程喔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5194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customXml" Target="../ink/ink1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customXml" Target="../ink/ink3.xml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wmf"/><Relationship Id="rId9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矩形摺疊求角度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D8544B7-409C-959B-0A1B-5A3E31FF14C1}"/>
              </a:ext>
            </a:extLst>
          </p:cNvPr>
          <p:cNvSpPr txBox="1"/>
          <p:nvPr/>
        </p:nvSpPr>
        <p:spPr>
          <a:xfrm>
            <a:off x="229612" y="846371"/>
            <a:ext cx="11962388" cy="142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圖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一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的長方形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中，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點在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上，且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BE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。今分別以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為摺線，將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向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方向摺過去，圖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二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為對摺後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五點均在同一平面上的位置圖，若圖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二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中，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AED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15</a:t>
            </a:r>
            <a:r>
              <a:rPr lang="en-US" altLang="zh-TW" sz="2000" b="1" baseline="5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BCE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的度數為何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30   (B) 32.5   (C) 35  (D) 37.5                                                   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101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基測 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34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0A2D2D9C-B5F4-E0C1-0CFA-F55E4EDABF41}"/>
              </a:ext>
            </a:extLst>
          </p:cNvPr>
          <p:cNvCxnSpPr/>
          <p:nvPr/>
        </p:nvCxnSpPr>
        <p:spPr>
          <a:xfrm>
            <a:off x="5396054" y="997057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141C7814-240C-283D-FE79-7B8236F8DFCD}"/>
              </a:ext>
            </a:extLst>
          </p:cNvPr>
          <p:cNvCxnSpPr/>
          <p:nvPr/>
        </p:nvCxnSpPr>
        <p:spPr>
          <a:xfrm>
            <a:off x="4152848" y="997053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E720DD1F-5403-8386-0F7D-4182D62A4EAC}"/>
              </a:ext>
            </a:extLst>
          </p:cNvPr>
          <p:cNvSpPr txBox="1"/>
          <p:nvPr/>
        </p:nvSpPr>
        <p:spPr>
          <a:xfrm>
            <a:off x="171930" y="2925555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146912D4-ED0F-C934-0A5C-C187D9566F42}"/>
              </a:ext>
            </a:extLst>
          </p:cNvPr>
          <p:cNvSpPr txBox="1"/>
          <p:nvPr/>
        </p:nvSpPr>
        <p:spPr>
          <a:xfrm>
            <a:off x="171930" y="5085241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21FB8145-9074-5689-EAE9-40493FAD3E13}"/>
              </a:ext>
            </a:extLst>
          </p:cNvPr>
          <p:cNvSpPr txBox="1"/>
          <p:nvPr/>
        </p:nvSpPr>
        <p:spPr>
          <a:xfrm>
            <a:off x="4113851" y="5079088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10E80E4C-DDD5-436A-7B66-2E355D9A5222}"/>
              </a:ext>
            </a:extLst>
          </p:cNvPr>
          <p:cNvSpPr txBox="1"/>
          <p:nvPr/>
        </p:nvSpPr>
        <p:spPr>
          <a:xfrm>
            <a:off x="4158583" y="2940477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D71F3296-7D78-DA22-E95F-B68B32501F63}"/>
              </a:ext>
            </a:extLst>
          </p:cNvPr>
          <p:cNvSpPr txBox="1"/>
          <p:nvPr/>
        </p:nvSpPr>
        <p:spPr>
          <a:xfrm>
            <a:off x="5200725" y="5087332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381C86ED-8C05-840D-CDFE-84F697990CF8}"/>
              </a:ext>
            </a:extLst>
          </p:cNvPr>
          <p:cNvSpPr txBox="1"/>
          <p:nvPr/>
        </p:nvSpPr>
        <p:spPr>
          <a:xfrm>
            <a:off x="7225827" y="3924488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1FEF0932-F68A-BF06-D94A-7CF8DD890662}"/>
              </a:ext>
            </a:extLst>
          </p:cNvPr>
          <p:cNvSpPr txBox="1"/>
          <p:nvPr/>
        </p:nvSpPr>
        <p:spPr>
          <a:xfrm>
            <a:off x="6499909" y="2857938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770959F4-C71D-25CE-4B0D-ED90FB6F050D}"/>
              </a:ext>
            </a:extLst>
          </p:cNvPr>
          <p:cNvCxnSpPr/>
          <p:nvPr/>
        </p:nvCxnSpPr>
        <p:spPr>
          <a:xfrm>
            <a:off x="11133049" y="992701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66F9E4B5-B9DC-D4D2-CD34-9D88C93A5C16}"/>
              </a:ext>
            </a:extLst>
          </p:cNvPr>
          <p:cNvCxnSpPr/>
          <p:nvPr/>
        </p:nvCxnSpPr>
        <p:spPr>
          <a:xfrm>
            <a:off x="6140639" y="992703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B56A75E2-0AA9-C66C-2180-CACCDABFFE58}"/>
              </a:ext>
            </a:extLst>
          </p:cNvPr>
          <p:cNvCxnSpPr/>
          <p:nvPr/>
        </p:nvCxnSpPr>
        <p:spPr>
          <a:xfrm>
            <a:off x="7810133" y="997058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0E6FF37B-84F1-AF9D-C92C-85A47397920C}"/>
              </a:ext>
            </a:extLst>
          </p:cNvPr>
          <p:cNvCxnSpPr/>
          <p:nvPr/>
        </p:nvCxnSpPr>
        <p:spPr>
          <a:xfrm>
            <a:off x="8396161" y="992701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6" name="群組 105">
            <a:extLst>
              <a:ext uri="{FF2B5EF4-FFF2-40B4-BE49-F238E27FC236}">
                <a16:creationId xmlns:a16="http://schemas.microsoft.com/office/drawing/2014/main" id="{7E70B91F-C2D4-B085-B677-F055F379F938}"/>
              </a:ext>
            </a:extLst>
          </p:cNvPr>
          <p:cNvGrpSpPr/>
          <p:nvPr/>
        </p:nvGrpSpPr>
        <p:grpSpPr>
          <a:xfrm>
            <a:off x="477464" y="3175018"/>
            <a:ext cx="8716902" cy="2512121"/>
            <a:chOff x="477464" y="3175018"/>
            <a:chExt cx="8166223" cy="2353421"/>
          </a:xfrm>
        </p:grpSpPr>
        <p:sp>
          <p:nvSpPr>
            <p:cNvPr id="18" name="矩形 17">
              <a:extLst>
                <a:ext uri="{FF2B5EF4-FFF2-40B4-BE49-F238E27FC236}">
                  <a16:creationId xmlns:a16="http://schemas.microsoft.com/office/drawing/2014/main" id="{10832995-3419-BEBB-92D7-D4BADF6E2EFD}"/>
                </a:ext>
              </a:extLst>
            </p:cNvPr>
            <p:cNvSpPr/>
            <p:nvPr/>
          </p:nvSpPr>
          <p:spPr>
            <a:xfrm>
              <a:off x="477464" y="3180911"/>
              <a:ext cx="3442465" cy="1877829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1" name="直線接點 20">
              <a:extLst>
                <a:ext uri="{FF2B5EF4-FFF2-40B4-BE49-F238E27FC236}">
                  <a16:creationId xmlns:a16="http://schemas.microsoft.com/office/drawing/2014/main" id="{30FC39EC-F6BB-B6E5-D7A5-B3FB6E469E57}"/>
                </a:ext>
              </a:extLst>
            </p:cNvPr>
            <p:cNvCxnSpPr/>
            <p:nvPr/>
          </p:nvCxnSpPr>
          <p:spPr>
            <a:xfrm flipV="1">
              <a:off x="477464" y="3175018"/>
              <a:ext cx="1031918" cy="1886003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接點 23">
              <a:extLst>
                <a:ext uri="{FF2B5EF4-FFF2-40B4-BE49-F238E27FC236}">
                  <a16:creationId xmlns:a16="http://schemas.microsoft.com/office/drawing/2014/main" id="{B6CE49CE-B8A7-5BAB-BA4B-2A3AD783919C}"/>
                </a:ext>
              </a:extLst>
            </p:cNvPr>
            <p:cNvCxnSpPr/>
            <p:nvPr/>
          </p:nvCxnSpPr>
          <p:spPr>
            <a:xfrm>
              <a:off x="1509382" y="3180911"/>
              <a:ext cx="2410547" cy="1871936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手繪多邊形: 圖案 28">
              <a:extLst>
                <a:ext uri="{FF2B5EF4-FFF2-40B4-BE49-F238E27FC236}">
                  <a16:creationId xmlns:a16="http://schemas.microsoft.com/office/drawing/2014/main" id="{111E01D9-3BC6-6202-3C82-9418CBD758F3}"/>
                </a:ext>
              </a:extLst>
            </p:cNvPr>
            <p:cNvSpPr/>
            <p:nvPr/>
          </p:nvSpPr>
          <p:spPr>
            <a:xfrm>
              <a:off x="920007" y="3690639"/>
              <a:ext cx="636526" cy="374336"/>
            </a:xfrm>
            <a:custGeom>
              <a:avLst/>
              <a:gdLst>
                <a:gd name="connsiteX0" fmla="*/ 0 w 414866"/>
                <a:gd name="connsiteY0" fmla="*/ 10643 h 247710"/>
                <a:gd name="connsiteX1" fmla="*/ 211666 w 414866"/>
                <a:gd name="connsiteY1" fmla="*/ 27576 h 247710"/>
                <a:gd name="connsiteX2" fmla="*/ 414866 w 414866"/>
                <a:gd name="connsiteY2" fmla="*/ 247710 h 247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4866" h="247710">
                  <a:moveTo>
                    <a:pt x="0" y="10643"/>
                  </a:moveTo>
                  <a:cubicBezTo>
                    <a:pt x="71261" y="-646"/>
                    <a:pt x="142522" y="-11935"/>
                    <a:pt x="211666" y="27576"/>
                  </a:cubicBezTo>
                  <a:cubicBezTo>
                    <a:pt x="280810" y="67087"/>
                    <a:pt x="347838" y="157398"/>
                    <a:pt x="414866" y="247710"/>
                  </a:cubicBezTo>
                </a:path>
              </a:pathLst>
            </a:custGeom>
            <a:noFill/>
            <a:ln w="508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手繪多邊形: 圖案 29">
              <a:extLst>
                <a:ext uri="{FF2B5EF4-FFF2-40B4-BE49-F238E27FC236}">
                  <a16:creationId xmlns:a16="http://schemas.microsoft.com/office/drawing/2014/main" id="{A2A98E18-961F-D50F-0CD1-DC6F1C297130}"/>
                </a:ext>
              </a:extLst>
            </p:cNvPr>
            <p:cNvSpPr/>
            <p:nvPr/>
          </p:nvSpPr>
          <p:spPr>
            <a:xfrm>
              <a:off x="2098758" y="3686547"/>
              <a:ext cx="548120" cy="390216"/>
            </a:xfrm>
            <a:custGeom>
              <a:avLst/>
              <a:gdLst>
                <a:gd name="connsiteX0" fmla="*/ 393700 w 393700"/>
                <a:gd name="connsiteY0" fmla="*/ 882 h 280282"/>
                <a:gd name="connsiteX1" fmla="*/ 110067 w 393700"/>
                <a:gd name="connsiteY1" fmla="*/ 43215 h 280282"/>
                <a:gd name="connsiteX2" fmla="*/ 0 w 393700"/>
                <a:gd name="connsiteY2" fmla="*/ 280282 h 280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3700" h="280282">
                  <a:moveTo>
                    <a:pt x="393700" y="882"/>
                  </a:moveTo>
                  <a:cubicBezTo>
                    <a:pt x="284692" y="-1235"/>
                    <a:pt x="175684" y="-3352"/>
                    <a:pt x="110067" y="43215"/>
                  </a:cubicBezTo>
                  <a:cubicBezTo>
                    <a:pt x="44450" y="89782"/>
                    <a:pt x="22225" y="185032"/>
                    <a:pt x="0" y="280282"/>
                  </a:cubicBezTo>
                </a:path>
              </a:pathLst>
            </a:custGeom>
            <a:noFill/>
            <a:ln w="508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" name="箭號: 向右 39">
              <a:extLst>
                <a:ext uri="{FF2B5EF4-FFF2-40B4-BE49-F238E27FC236}">
                  <a16:creationId xmlns:a16="http://schemas.microsoft.com/office/drawing/2014/main" id="{81F3DFF4-BEB9-7143-E34F-8B474DF44581}"/>
                </a:ext>
              </a:extLst>
            </p:cNvPr>
            <p:cNvSpPr/>
            <p:nvPr/>
          </p:nvSpPr>
          <p:spPr>
            <a:xfrm>
              <a:off x="4243086" y="3964781"/>
              <a:ext cx="675723" cy="266884"/>
            </a:xfrm>
            <a:prstGeom prst="rightArrow">
              <a:avLst>
                <a:gd name="adj1" fmla="val 43063"/>
                <a:gd name="adj2" fmla="val 70417"/>
              </a:avLst>
            </a:prstGeom>
            <a:solidFill>
              <a:schemeClr val="tx1"/>
            </a:solidFill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0" name="直線接點 59">
              <a:extLst>
                <a:ext uri="{FF2B5EF4-FFF2-40B4-BE49-F238E27FC236}">
                  <a16:creationId xmlns:a16="http://schemas.microsoft.com/office/drawing/2014/main" id="{45A1B314-01C6-9B54-6B46-32D82958A0F3}"/>
                </a:ext>
              </a:extLst>
            </p:cNvPr>
            <p:cNvCxnSpPr>
              <a:cxnSpLocks/>
            </p:cNvCxnSpPr>
            <p:nvPr/>
          </p:nvCxnSpPr>
          <p:spPr>
            <a:xfrm>
              <a:off x="6267992" y="3175018"/>
              <a:ext cx="2369590" cy="1877829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接點 65">
              <a:extLst>
                <a:ext uri="{FF2B5EF4-FFF2-40B4-BE49-F238E27FC236}">
                  <a16:creationId xmlns:a16="http://schemas.microsoft.com/office/drawing/2014/main" id="{543BD717-706C-CE92-9332-9BA4B95CCDC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28829" y="5052847"/>
              <a:ext cx="1814858" cy="456674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接點 68">
              <a:extLst>
                <a:ext uri="{FF2B5EF4-FFF2-40B4-BE49-F238E27FC236}">
                  <a16:creationId xmlns:a16="http://schemas.microsoft.com/office/drawing/2014/main" id="{9CDE4422-325F-8C64-A033-E7BE4296DE10}"/>
                </a:ext>
              </a:extLst>
            </p:cNvPr>
            <p:cNvCxnSpPr>
              <a:cxnSpLocks/>
            </p:cNvCxnSpPr>
            <p:nvPr/>
          </p:nvCxnSpPr>
          <p:spPr>
            <a:xfrm>
              <a:off x="6261888" y="3175018"/>
              <a:ext cx="560838" cy="2353421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接點 72">
              <a:extLst>
                <a:ext uri="{FF2B5EF4-FFF2-40B4-BE49-F238E27FC236}">
                  <a16:creationId xmlns:a16="http://schemas.microsoft.com/office/drawing/2014/main" id="{3DA3032C-67C1-5C20-FE59-7704C68440F8}"/>
                </a:ext>
              </a:extLst>
            </p:cNvPr>
            <p:cNvCxnSpPr>
              <a:cxnSpLocks/>
            </p:cNvCxnSpPr>
            <p:nvPr/>
          </p:nvCxnSpPr>
          <p:spPr>
            <a:xfrm>
              <a:off x="6267992" y="3181715"/>
              <a:ext cx="554734" cy="870691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接點 74">
              <a:extLst>
                <a:ext uri="{FF2B5EF4-FFF2-40B4-BE49-F238E27FC236}">
                  <a16:creationId xmlns:a16="http://schemas.microsoft.com/office/drawing/2014/main" id="{1C3C2E1F-C2E5-18D4-527D-02F859F302C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219333" y="4041348"/>
              <a:ext cx="1603392" cy="1035442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接點 76">
              <a:extLst>
                <a:ext uri="{FF2B5EF4-FFF2-40B4-BE49-F238E27FC236}">
                  <a16:creationId xmlns:a16="http://schemas.microsoft.com/office/drawing/2014/main" id="{144B4B97-30B7-4D3C-65BA-BC1EC8F21E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13227" y="3175018"/>
              <a:ext cx="1061381" cy="1895878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接點 78">
              <a:extLst>
                <a:ext uri="{FF2B5EF4-FFF2-40B4-BE49-F238E27FC236}">
                  <a16:creationId xmlns:a16="http://schemas.microsoft.com/office/drawing/2014/main" id="{48940180-8A55-CB63-89D3-7E2743485F2C}"/>
                </a:ext>
              </a:extLst>
            </p:cNvPr>
            <p:cNvCxnSpPr/>
            <p:nvPr/>
          </p:nvCxnSpPr>
          <p:spPr>
            <a:xfrm>
              <a:off x="5213228" y="5076790"/>
              <a:ext cx="1494887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接點 80">
              <a:extLst>
                <a:ext uri="{FF2B5EF4-FFF2-40B4-BE49-F238E27FC236}">
                  <a16:creationId xmlns:a16="http://schemas.microsoft.com/office/drawing/2014/main" id="{9D004CC3-EAA3-720D-6F2E-E68FA18BB2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80442" y="5052847"/>
              <a:ext cx="1957141" cy="18049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接點 82">
              <a:extLst>
                <a:ext uri="{FF2B5EF4-FFF2-40B4-BE49-F238E27FC236}">
                  <a16:creationId xmlns:a16="http://schemas.microsoft.com/office/drawing/2014/main" id="{BFE11A82-907C-CD70-5F47-F9F619BC2070}"/>
                </a:ext>
              </a:extLst>
            </p:cNvPr>
            <p:cNvCxnSpPr/>
            <p:nvPr/>
          </p:nvCxnSpPr>
          <p:spPr>
            <a:xfrm flipV="1">
              <a:off x="5213228" y="3175018"/>
              <a:ext cx="0" cy="1901772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接點 84">
              <a:extLst>
                <a:ext uri="{FF2B5EF4-FFF2-40B4-BE49-F238E27FC236}">
                  <a16:creationId xmlns:a16="http://schemas.microsoft.com/office/drawing/2014/main" id="{DB9F426F-4C35-54D3-3A69-A1C091F0091A}"/>
                </a:ext>
              </a:extLst>
            </p:cNvPr>
            <p:cNvCxnSpPr/>
            <p:nvPr/>
          </p:nvCxnSpPr>
          <p:spPr>
            <a:xfrm>
              <a:off x="5213228" y="3180911"/>
              <a:ext cx="3424354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接點 86">
              <a:extLst>
                <a:ext uri="{FF2B5EF4-FFF2-40B4-BE49-F238E27FC236}">
                  <a16:creationId xmlns:a16="http://schemas.microsoft.com/office/drawing/2014/main" id="{89E00562-0D62-2B1F-178A-80383F67C100}"/>
                </a:ext>
              </a:extLst>
            </p:cNvPr>
            <p:cNvCxnSpPr>
              <a:cxnSpLocks/>
            </p:cNvCxnSpPr>
            <p:nvPr/>
          </p:nvCxnSpPr>
          <p:spPr>
            <a:xfrm>
              <a:off x="8637582" y="3175018"/>
              <a:ext cx="0" cy="1886854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文字方塊 98">
            <a:extLst>
              <a:ext uri="{FF2B5EF4-FFF2-40B4-BE49-F238E27FC236}">
                <a16:creationId xmlns:a16="http://schemas.microsoft.com/office/drawing/2014/main" id="{F6FBDB89-D476-586F-BD85-AD2999889764}"/>
              </a:ext>
            </a:extLst>
          </p:cNvPr>
          <p:cNvSpPr txBox="1"/>
          <p:nvPr/>
        </p:nvSpPr>
        <p:spPr>
          <a:xfrm>
            <a:off x="9175458" y="5053878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100" name="文字方塊 99">
            <a:extLst>
              <a:ext uri="{FF2B5EF4-FFF2-40B4-BE49-F238E27FC236}">
                <a16:creationId xmlns:a16="http://schemas.microsoft.com/office/drawing/2014/main" id="{096DDD15-322C-D05F-D79D-CB9652F1D7B7}"/>
              </a:ext>
            </a:extLst>
          </p:cNvPr>
          <p:cNvSpPr txBox="1"/>
          <p:nvPr/>
        </p:nvSpPr>
        <p:spPr>
          <a:xfrm>
            <a:off x="6951281" y="5572052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101" name="文字方塊 100">
            <a:extLst>
              <a:ext uri="{FF2B5EF4-FFF2-40B4-BE49-F238E27FC236}">
                <a16:creationId xmlns:a16="http://schemas.microsoft.com/office/drawing/2014/main" id="{DF287D49-0863-F85A-D14B-70CE8617D8D1}"/>
              </a:ext>
            </a:extLst>
          </p:cNvPr>
          <p:cNvSpPr txBox="1"/>
          <p:nvPr/>
        </p:nvSpPr>
        <p:spPr>
          <a:xfrm>
            <a:off x="1408750" y="2866532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grpSp>
        <p:nvGrpSpPr>
          <p:cNvPr id="103" name="群組 102">
            <a:extLst>
              <a:ext uri="{FF2B5EF4-FFF2-40B4-BE49-F238E27FC236}">
                <a16:creationId xmlns:a16="http://schemas.microsoft.com/office/drawing/2014/main" id="{740FCC7F-413F-ABD9-46CB-CFDE4C49D31F}"/>
              </a:ext>
            </a:extLst>
          </p:cNvPr>
          <p:cNvGrpSpPr/>
          <p:nvPr/>
        </p:nvGrpSpPr>
        <p:grpSpPr>
          <a:xfrm>
            <a:off x="223692" y="5959690"/>
            <a:ext cx="11968307" cy="812392"/>
            <a:chOff x="223692" y="5959690"/>
            <a:chExt cx="11968307" cy="812392"/>
          </a:xfrm>
        </p:grpSpPr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093521CA-8655-42E0-89E7-F1E7A1B22C00}"/>
                </a:ext>
              </a:extLst>
            </p:cNvPr>
            <p:cNvSpPr txBox="1"/>
            <p:nvPr/>
          </p:nvSpPr>
          <p:spPr>
            <a:xfrm>
              <a:off x="9655276" y="6408830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36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52" name="文字方塊 51">
              <a:extLst>
                <a:ext uri="{FF2B5EF4-FFF2-40B4-BE49-F238E27FC236}">
                  <a16:creationId xmlns:a16="http://schemas.microsoft.com/office/drawing/2014/main" id="{1748BAAC-415A-15E5-DFF5-C424644521B6}"/>
                </a:ext>
              </a:extLst>
            </p:cNvPr>
            <p:cNvSpPr txBox="1"/>
            <p:nvPr/>
          </p:nvSpPr>
          <p:spPr>
            <a:xfrm>
              <a:off x="223692" y="6376589"/>
              <a:ext cx="7256608" cy="395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若上題中，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AE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=</a:t>
              </a:r>
              <a:r>
                <a:rPr lang="zh-TW" altLang="en-US" dirty="0">
                  <a:ea typeface="微軟正黑體" panose="020B0604030504040204" pitchFamily="34" charset="-120"/>
                </a:rPr>
                <a:t>          ，摺疊後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AED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12</a:t>
              </a:r>
              <a:r>
                <a:rPr lang="en-US" altLang="zh-TW" b="1" baseline="5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，則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BCE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?</a:t>
              </a:r>
            </a:p>
          </p:txBody>
        </p:sp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id="{8418AF6B-E1A5-042B-1FAE-090745B32600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6350536"/>
              <a:ext cx="6666520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7C6B93C2-89E1-BCC7-C652-E8A925F8CF1B}"/>
                </a:ext>
              </a:extLst>
            </p:cNvPr>
            <p:cNvSpPr txBox="1"/>
            <p:nvPr/>
          </p:nvSpPr>
          <p:spPr>
            <a:xfrm>
              <a:off x="649361" y="5959690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6CFE313B-2D15-F6CC-954B-4D4E67A79E8C}"/>
                </a:ext>
              </a:extLst>
            </p:cNvPr>
            <p:cNvSpPr/>
            <p:nvPr/>
          </p:nvSpPr>
          <p:spPr>
            <a:xfrm>
              <a:off x="337228" y="5996981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1" name="直線接點 60">
              <a:extLst>
                <a:ext uri="{FF2B5EF4-FFF2-40B4-BE49-F238E27FC236}">
                  <a16:creationId xmlns:a16="http://schemas.microsoft.com/office/drawing/2014/main" id="{650867C3-E18E-978F-150C-7BDB3D77525C}"/>
                </a:ext>
              </a:extLst>
            </p:cNvPr>
            <p:cNvCxnSpPr/>
            <p:nvPr/>
          </p:nvCxnSpPr>
          <p:spPr>
            <a:xfrm>
              <a:off x="1447800" y="646224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接點 34">
              <a:extLst>
                <a:ext uri="{FF2B5EF4-FFF2-40B4-BE49-F238E27FC236}">
                  <a16:creationId xmlns:a16="http://schemas.microsoft.com/office/drawing/2014/main" id="{AB7C3065-6FDB-7568-A832-9D2766529DCE}"/>
                </a:ext>
              </a:extLst>
            </p:cNvPr>
            <p:cNvCxnSpPr/>
            <p:nvPr/>
          </p:nvCxnSpPr>
          <p:spPr>
            <a:xfrm>
              <a:off x="1995194" y="646224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02" name="物件 101">
              <a:extLst>
                <a:ext uri="{FF2B5EF4-FFF2-40B4-BE49-F238E27FC236}">
                  <a16:creationId xmlns:a16="http://schemas.microsoft.com/office/drawing/2014/main" id="{105253AB-EC43-662C-1267-E1B7E3D1C8D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59938544"/>
                </p:ext>
              </p:extLst>
            </p:nvPr>
          </p:nvGraphicFramePr>
          <p:xfrm>
            <a:off x="2518009" y="6411482"/>
            <a:ext cx="5715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571320" imgH="304560" progId="Equation.DSMT4">
                    <p:embed/>
                  </p:oleObj>
                </mc:Choice>
                <mc:Fallback>
                  <p:oleObj name="Equation" r:id="rId3" imgW="571320" imgH="304560" progId="Equation.DSMT4">
                    <p:embed/>
                    <p:pic>
                      <p:nvPicPr>
                        <p:cNvPr id="102" name="物件 101">
                          <a:extLst>
                            <a:ext uri="{FF2B5EF4-FFF2-40B4-BE49-F238E27FC236}">
                              <a16:creationId xmlns:a16="http://schemas.microsoft.com/office/drawing/2014/main" id="{105253AB-EC43-662C-1267-E1B7E3D1C8D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518009" y="6411482"/>
                          <a:ext cx="5715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8E3CBF20-8FE8-0BC0-9D2F-2B3887697497}"/>
              </a:ext>
            </a:extLst>
          </p:cNvPr>
          <p:cNvCxnSpPr>
            <a:cxnSpLocks/>
          </p:cNvCxnSpPr>
          <p:nvPr/>
        </p:nvCxnSpPr>
        <p:spPr>
          <a:xfrm flipV="1">
            <a:off x="5530850" y="5179476"/>
            <a:ext cx="3656999" cy="27524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56659472-D289-E24A-99C5-7DB54B81CD6E}"/>
              </a:ext>
            </a:extLst>
          </p:cNvPr>
          <p:cNvCxnSpPr>
            <a:cxnSpLocks/>
          </p:cNvCxnSpPr>
          <p:nvPr/>
        </p:nvCxnSpPr>
        <p:spPr>
          <a:xfrm flipV="1">
            <a:off x="5537367" y="3166440"/>
            <a:ext cx="3656999" cy="27524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E94CA00D-AAE5-4223-AC5A-038E7BA33D0B}"/>
              </a:ext>
            </a:extLst>
          </p:cNvPr>
          <p:cNvSpPr txBox="1"/>
          <p:nvPr/>
        </p:nvSpPr>
        <p:spPr>
          <a:xfrm>
            <a:off x="1749927" y="5434254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6740D602-C33A-90CD-9F18-1E084A247AFD}"/>
              </a:ext>
            </a:extLst>
          </p:cNvPr>
          <p:cNvSpPr txBox="1"/>
          <p:nvPr/>
        </p:nvSpPr>
        <p:spPr>
          <a:xfrm>
            <a:off x="5939525" y="5441161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2" name="群組 21">
            <a:extLst>
              <a:ext uri="{FF2B5EF4-FFF2-40B4-BE49-F238E27FC236}">
                <a16:creationId xmlns:a16="http://schemas.microsoft.com/office/drawing/2014/main" id="{1D649C79-551C-CBE4-BCA9-CE44A46326E1}"/>
              </a:ext>
            </a:extLst>
          </p:cNvPr>
          <p:cNvGrpSpPr/>
          <p:nvPr/>
        </p:nvGrpSpPr>
        <p:grpSpPr>
          <a:xfrm>
            <a:off x="434251" y="2299130"/>
            <a:ext cx="2808570" cy="536084"/>
            <a:chOff x="434251" y="2299130"/>
            <a:chExt cx="2808570" cy="536084"/>
          </a:xfrm>
        </p:grpSpPr>
        <p:sp>
          <p:nvSpPr>
            <p:cNvPr id="3" name="矩形: 圓角 2">
              <a:extLst>
                <a:ext uri="{FF2B5EF4-FFF2-40B4-BE49-F238E27FC236}">
                  <a16:creationId xmlns:a16="http://schemas.microsoft.com/office/drawing/2014/main" id="{94F5B191-1080-50D7-019D-0658EDD63663}"/>
                </a:ext>
              </a:extLst>
            </p:cNvPr>
            <p:cNvSpPr/>
            <p:nvPr/>
          </p:nvSpPr>
          <p:spPr>
            <a:xfrm>
              <a:off x="434251" y="2299130"/>
              <a:ext cx="2808570" cy="536084"/>
            </a:xfrm>
            <a:prstGeom prst="roundRect">
              <a:avLst>
                <a:gd name="adj" fmla="val 11214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72000" rIns="0" bIns="180000" rtlCol="0" anchor="t" anchorCtr="0"/>
            <a:lstStyle/>
            <a:p>
              <a:pPr>
                <a:lnSpc>
                  <a:spcPct val="130000"/>
                </a:lnSpc>
              </a:pPr>
              <a:endParaRPr lang="en-US" altLang="zh-TW" baseline="50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graphicFrame>
          <p:nvGraphicFramePr>
            <p:cNvPr id="17" name="物件 16">
              <a:extLst>
                <a:ext uri="{FF2B5EF4-FFF2-40B4-BE49-F238E27FC236}">
                  <a16:creationId xmlns:a16="http://schemas.microsoft.com/office/drawing/2014/main" id="{5C269EE9-3FB2-3517-C23A-B618AB32940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28561567"/>
                </p:ext>
              </p:extLst>
            </p:nvPr>
          </p:nvGraphicFramePr>
          <p:xfrm>
            <a:off x="584520" y="2408107"/>
            <a:ext cx="25400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539800" imgH="304560" progId="Equation.DSMT4">
                    <p:embed/>
                  </p:oleObj>
                </mc:Choice>
                <mc:Fallback>
                  <p:oleObj name="Equation" r:id="rId5" imgW="2539800" imgH="3045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84520" y="2408107"/>
                          <a:ext cx="25400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" name="矩形: 圓角 24">
            <a:extLst>
              <a:ext uri="{FF2B5EF4-FFF2-40B4-BE49-F238E27FC236}">
                <a16:creationId xmlns:a16="http://schemas.microsoft.com/office/drawing/2014/main" id="{53F8FCBF-6F12-5347-47B2-101275613A0E}"/>
              </a:ext>
            </a:extLst>
          </p:cNvPr>
          <p:cNvSpPr/>
          <p:nvPr/>
        </p:nvSpPr>
        <p:spPr>
          <a:xfrm>
            <a:off x="6883902" y="2399471"/>
            <a:ext cx="1470089" cy="536084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內錯角相等</a:t>
            </a:r>
            <a:endParaRPr lang="en-US" altLang="zh-TW" baseline="50000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6B27F197-7D03-D737-294D-18B201EF38E6}"/>
                  </a:ext>
                </a:extLst>
              </p14:cNvPr>
              <p14:cNvContentPartPr/>
              <p14:nvPr/>
            </p14:nvContentPartPr>
            <p14:xfrm>
              <a:off x="50760" y="1278720"/>
              <a:ext cx="11838960" cy="4159440"/>
            </p14:xfrm>
          </p:contentPart>
        </mc:Choice>
        <mc:Fallback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6B27F197-7D03-D737-294D-18B201EF38E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1400" y="1269360"/>
                <a:ext cx="11857680" cy="4178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20" name="筆跡 19">
                <a:extLst>
                  <a:ext uri="{FF2B5EF4-FFF2-40B4-BE49-F238E27FC236}">
                    <a16:creationId xmlns:a16="http://schemas.microsoft.com/office/drawing/2014/main" id="{92C5B6DE-28CC-1DE5-8FD8-46BC6EBCD559}"/>
                  </a:ext>
                </a:extLst>
              </p14:cNvPr>
              <p14:cNvContentPartPr/>
              <p14:nvPr/>
            </p14:nvContentPartPr>
            <p14:xfrm>
              <a:off x="5497920" y="1881000"/>
              <a:ext cx="6098760" cy="2617200"/>
            </p14:xfrm>
          </p:contentPart>
        </mc:Choice>
        <mc:Fallback>
          <p:pic>
            <p:nvPicPr>
              <p:cNvPr id="20" name="筆跡 19">
                <a:extLst>
                  <a:ext uri="{FF2B5EF4-FFF2-40B4-BE49-F238E27FC236}">
                    <a16:creationId xmlns:a16="http://schemas.microsoft.com/office/drawing/2014/main" id="{92C5B6DE-28CC-1DE5-8FD8-46BC6EBCD559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488560" y="1871640"/>
                <a:ext cx="6117480" cy="2635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42" name="筆跡 41">
                <a:extLst>
                  <a:ext uri="{FF2B5EF4-FFF2-40B4-BE49-F238E27FC236}">
                    <a16:creationId xmlns:a16="http://schemas.microsoft.com/office/drawing/2014/main" id="{CCFA1B8D-D3D0-8D82-23D3-8BC4054AB0C2}"/>
                  </a:ext>
                </a:extLst>
              </p14:cNvPr>
              <p14:cNvContentPartPr/>
              <p14:nvPr/>
            </p14:nvContentPartPr>
            <p14:xfrm>
              <a:off x="3243240" y="2181600"/>
              <a:ext cx="5819400" cy="1938600"/>
            </p14:xfrm>
          </p:contentPart>
        </mc:Choice>
        <mc:Fallback>
          <p:pic>
            <p:nvPicPr>
              <p:cNvPr id="42" name="筆跡 41">
                <a:extLst>
                  <a:ext uri="{FF2B5EF4-FFF2-40B4-BE49-F238E27FC236}">
                    <a16:creationId xmlns:a16="http://schemas.microsoft.com/office/drawing/2014/main" id="{CCFA1B8D-D3D0-8D82-23D3-8BC4054AB0C2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233880" y="2172240"/>
                <a:ext cx="5838120" cy="1957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54160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23478</TotalTime>
  <Words>758</Words>
  <Application>Microsoft Office PowerPoint</Application>
  <PresentationFormat>寬螢幕</PresentationFormat>
  <Paragraphs>52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矩形摺疊求角度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1109</cp:revision>
  <dcterms:created xsi:type="dcterms:W3CDTF">2015-07-26T15:18:38Z</dcterms:created>
  <dcterms:modified xsi:type="dcterms:W3CDTF">2024-03-28T00:54:54Z</dcterms:modified>
</cp:coreProperties>
</file>