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FF00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3C758-1038-499D-8AD2-8015CF57B8A5}" v="38" dt="2024-03-27T00:49:25.3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0296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71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51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24C3C758-1038-499D-8AD2-8015CF57B8A5}"/>
    <pc:docChg chg="undo custSel addSld delSld modSld">
      <pc:chgData name="代數白痴 顧" userId="316db6a4f7ef8138" providerId="LiveId" clId="{24C3C758-1038-499D-8AD2-8015CF57B8A5}" dt="2024-03-27T00:49:58.538" v="1394" actId="2696"/>
      <pc:docMkLst>
        <pc:docMk/>
      </pc:docMkLst>
      <pc:sldChg chg="addSp delSp modSp mod modTransition">
        <pc:chgData name="代數白痴 顧" userId="316db6a4f7ef8138" providerId="LiveId" clId="{24C3C758-1038-499D-8AD2-8015CF57B8A5}" dt="2024-03-27T00:49:38.933" v="1393" actId="1036"/>
        <pc:sldMkLst>
          <pc:docMk/>
          <pc:sldMk cId="2002568168" sldId="400"/>
        </pc:sldMkLst>
        <pc:spChg chg="mod">
          <ac:chgData name="代數白痴 顧" userId="316db6a4f7ef8138" providerId="LiveId" clId="{24C3C758-1038-499D-8AD2-8015CF57B8A5}" dt="2024-03-27T00:04:21.964" v="631" actId="113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3" creationId="{8265112E-F81C-9AEF-C1F1-DAA538B6E3F8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4" creationId="{E8E37B1E-B6C7-84C7-9407-C07A55DB5661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5" creationId="{9779476D-E216-7C02-A356-38F7F1BFE352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6" creationId="{67F7F3B4-0765-0294-D7B0-440E2D4F38B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7" creationId="{0E47338E-53CF-1359-2CA3-95CD959C31DA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8" creationId="{94D04B57-C454-EA6D-80D2-551D2044A64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9" creationId="{CA4BE1D7-3069-F95C-5BAB-1958F9EC59F8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0" creationId="{BEC1EF9E-6427-B441-1FE8-592F6AA7C6DF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1" creationId="{9C0355DE-3462-18F3-2F28-782DA27082E5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2" creationId="{B8B0162F-D9E2-CCDF-3233-97F2E57FDC74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4" creationId="{9377D147-AFBB-7DF7-1105-B2382BA9BA36}"/>
          </ac:spMkLst>
        </pc:spChg>
        <pc:spChg chg="del">
          <ac:chgData name="代數白痴 顧" userId="316db6a4f7ef8138" providerId="LiveId" clId="{24C3C758-1038-499D-8AD2-8015CF57B8A5}" dt="2024-03-27T00:04:25.041" v="632" actId="478"/>
          <ac:spMkLst>
            <pc:docMk/>
            <pc:sldMk cId="2002568168" sldId="400"/>
            <ac:spMk id="25" creationId="{0921CEEE-F1A3-721C-6FB8-40BC1D786C24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26" creationId="{0AF70673-4D15-546A-8A45-7E84C4A85D6A}"/>
          </ac:spMkLst>
        </pc:spChg>
        <pc:spChg chg="del">
          <ac:chgData name="代數白痴 顧" userId="316db6a4f7ef8138" providerId="LiveId" clId="{24C3C758-1038-499D-8AD2-8015CF57B8A5}" dt="2024-03-27T00:04:25.869" v="633" actId="478"/>
          <ac:spMkLst>
            <pc:docMk/>
            <pc:sldMk cId="2002568168" sldId="400"/>
            <ac:spMk id="27" creationId="{C42C94BB-F54B-7CE7-EF08-78809EEFFFF4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28" creationId="{DD0456EB-916B-B09D-EE0B-4400A60A771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9" creationId="{773C50DB-BC9F-BE1E-36BD-27D24A15B2A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0" creationId="{DE467C1F-66E5-1FE4-9C5C-8C1405A0FD9E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1" creationId="{A933AE85-0072-2D3B-3E80-0CAD8BF26666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2" creationId="{8FA7FD72-E913-019E-28A6-EA63B6F455F7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44" creationId="{5BF5DC49-F258-418E-F4E6-CAF6948CCC0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70" creationId="{283EEEFA-8E73-4509-B11F-7738D2A2EED7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2" creationId="{E3BCC10F-3B33-28C2-C93E-B8E43838615D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3" creationId="{57E99C48-09FF-CDB0-61F6-D1B9759DD8DC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4" creationId="{6C787CC8-52E2-426B-0892-A497D359353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5" creationId="{83FAB6D6-8EBC-166A-E776-53E60E63305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6" creationId="{9D0EEEC2-C3D9-04AD-C644-91F5A4625FF0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7" creationId="{E14D95DF-109F-45A2-8E78-BAFA21B76C81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8" creationId="{B9A2A3FF-5065-8F62-96AD-4934F3EF7C39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9" creationId="{85730886-4127-41EF-A23F-8F5E2ED3994B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80" creationId="{F2EB1FA1-4FF7-900D-AC28-152ED35692F1}"/>
          </ac:spMkLst>
        </pc:spChg>
        <pc:spChg chg="add mod">
          <ac:chgData name="代數白痴 顧" userId="316db6a4f7ef8138" providerId="LiveId" clId="{24C3C758-1038-499D-8AD2-8015CF57B8A5}" dt="2024-03-27T00:34:33.250" v="1160" actId="1076"/>
          <ac:spMkLst>
            <pc:docMk/>
            <pc:sldMk cId="2002568168" sldId="400"/>
            <ac:spMk id="93" creationId="{114B4935-C160-C4B4-0648-E9CDEFA3D663}"/>
          </ac:spMkLst>
        </pc:spChg>
        <pc:spChg chg="add mod">
          <ac:chgData name="代數白痴 顧" userId="316db6a4f7ef8138" providerId="LiveId" clId="{24C3C758-1038-499D-8AD2-8015CF57B8A5}" dt="2024-03-27T00:46:59.221" v="1337" actId="1076"/>
          <ac:spMkLst>
            <pc:docMk/>
            <pc:sldMk cId="2002568168" sldId="400"/>
            <ac:spMk id="94" creationId="{49D22F62-B4C1-0D29-79A6-82DE03F73D96}"/>
          </ac:spMkLst>
        </pc:spChg>
        <pc:spChg chg="add mod">
          <ac:chgData name="代數白痴 顧" userId="316db6a4f7ef8138" providerId="LiveId" clId="{24C3C758-1038-499D-8AD2-8015CF57B8A5}" dt="2024-03-27T00:41:22.620" v="1244" actId="1076"/>
          <ac:spMkLst>
            <pc:docMk/>
            <pc:sldMk cId="2002568168" sldId="400"/>
            <ac:spMk id="95" creationId="{FCDE82FC-3284-AF4F-6B94-C1D6E243F47B}"/>
          </ac:spMkLst>
        </pc:spChg>
        <pc:spChg chg="add mod">
          <ac:chgData name="代數白痴 顧" userId="316db6a4f7ef8138" providerId="LiveId" clId="{24C3C758-1038-499D-8AD2-8015CF57B8A5}" dt="2024-03-27T00:35:43.886" v="1191" actId="1037"/>
          <ac:spMkLst>
            <pc:docMk/>
            <pc:sldMk cId="2002568168" sldId="400"/>
            <ac:spMk id="96" creationId="{2180C221-2EBE-DB1D-25BD-B135BB71127E}"/>
          </ac:spMkLst>
        </pc:spChg>
        <pc:spChg chg="add mod">
          <ac:chgData name="代數白痴 顧" userId="316db6a4f7ef8138" providerId="LiveId" clId="{24C3C758-1038-499D-8AD2-8015CF57B8A5}" dt="2024-03-27T00:36:04.198" v="1202" actId="1035"/>
          <ac:spMkLst>
            <pc:docMk/>
            <pc:sldMk cId="2002568168" sldId="400"/>
            <ac:spMk id="97" creationId="{ED173E1B-5BBF-E782-98F9-7498F9FB2BB7}"/>
          </ac:spMkLst>
        </pc:spChg>
        <pc:spChg chg="add mod">
          <ac:chgData name="代數白痴 顧" userId="316db6a4f7ef8138" providerId="LiveId" clId="{24C3C758-1038-499D-8AD2-8015CF57B8A5}" dt="2024-03-27T00:36:14.095" v="1204" actId="1076"/>
          <ac:spMkLst>
            <pc:docMk/>
            <pc:sldMk cId="2002568168" sldId="400"/>
            <ac:spMk id="98" creationId="{D0122210-A5E6-AE2F-B797-A6BCB06A65FA}"/>
          </ac:spMkLst>
        </pc:spChg>
        <pc:spChg chg="add mod">
          <ac:chgData name="代數白痴 顧" userId="316db6a4f7ef8138" providerId="LiveId" clId="{24C3C758-1038-499D-8AD2-8015CF57B8A5}" dt="2024-03-27T00:36:35.780" v="1210" actId="1076"/>
          <ac:spMkLst>
            <pc:docMk/>
            <pc:sldMk cId="2002568168" sldId="400"/>
            <ac:spMk id="99" creationId="{A1930DA5-E405-510D-3C24-D1B408C35B26}"/>
          </ac:spMkLst>
        </pc:spChg>
        <pc:spChg chg="add mod">
          <ac:chgData name="代數白痴 顧" userId="316db6a4f7ef8138" providerId="LiveId" clId="{24C3C758-1038-499D-8AD2-8015CF57B8A5}" dt="2024-03-27T00:36:45.808" v="1214" actId="1076"/>
          <ac:spMkLst>
            <pc:docMk/>
            <pc:sldMk cId="2002568168" sldId="400"/>
            <ac:spMk id="100" creationId="{CAC913FA-392E-EEA2-CE0B-F6568C956574}"/>
          </ac:spMkLst>
        </pc:spChg>
        <pc:spChg chg="add del mod">
          <ac:chgData name="代數白痴 顧" userId="316db6a4f7ef8138" providerId="LiveId" clId="{24C3C758-1038-499D-8AD2-8015CF57B8A5}" dt="2024-03-27T00:40:38.192" v="1236" actId="478"/>
          <ac:spMkLst>
            <pc:docMk/>
            <pc:sldMk cId="2002568168" sldId="400"/>
            <ac:spMk id="116" creationId="{60249940-4E0A-3DD7-257E-97F3E1B3A6AE}"/>
          </ac:spMkLst>
        </pc:spChg>
        <pc:spChg chg="add mod">
          <ac:chgData name="代數白痴 顧" userId="316db6a4f7ef8138" providerId="LiveId" clId="{24C3C758-1038-499D-8AD2-8015CF57B8A5}" dt="2024-03-27T00:41:04.593" v="1243" actId="1076"/>
          <ac:spMkLst>
            <pc:docMk/>
            <pc:sldMk cId="2002568168" sldId="400"/>
            <ac:spMk id="117" creationId="{09FC5E6C-A29E-2AD1-A689-AF6AD4C794E8}"/>
          </ac:spMkLst>
        </pc:spChg>
        <pc:spChg chg="add del mod">
          <ac:chgData name="代數白痴 顧" userId="316db6a4f7ef8138" providerId="LiveId" clId="{24C3C758-1038-499D-8AD2-8015CF57B8A5}" dt="2024-03-27T00:45:01.209" v="1320" actId="478"/>
          <ac:spMkLst>
            <pc:docMk/>
            <pc:sldMk cId="2002568168" sldId="400"/>
            <ac:spMk id="130" creationId="{D18ABAC7-7134-94B1-DAFA-834D94AC36E4}"/>
          </ac:spMkLst>
        </pc:spChg>
        <pc:spChg chg="add mod">
          <ac:chgData name="代數白痴 顧" userId="316db6a4f7ef8138" providerId="LiveId" clId="{24C3C758-1038-499D-8AD2-8015CF57B8A5}" dt="2024-03-27T00:48:45.060" v="1347" actId="688"/>
          <ac:spMkLst>
            <pc:docMk/>
            <pc:sldMk cId="2002568168" sldId="400"/>
            <ac:spMk id="131" creationId="{F8CED1E0-CC3E-0954-5B04-13FC2E7A7119}"/>
          </ac:spMkLst>
        </pc:spChg>
        <pc:spChg chg="add mod">
          <ac:chgData name="代數白痴 顧" userId="316db6a4f7ef8138" providerId="LiveId" clId="{24C3C758-1038-499D-8AD2-8015CF57B8A5}" dt="2024-03-27T00:46:36.164" v="1336" actId="688"/>
          <ac:spMkLst>
            <pc:docMk/>
            <pc:sldMk cId="2002568168" sldId="400"/>
            <ac:spMk id="132" creationId="{4ED08E9E-DAC6-D061-0BC5-B8D9D4D8CF6E}"/>
          </ac:spMkLst>
        </pc:spChg>
        <pc:spChg chg="add mod">
          <ac:chgData name="代數白痴 顧" userId="316db6a4f7ef8138" providerId="LiveId" clId="{24C3C758-1038-499D-8AD2-8015CF57B8A5}" dt="2024-03-27T00:48:52.512" v="1349" actId="1076"/>
          <ac:spMkLst>
            <pc:docMk/>
            <pc:sldMk cId="2002568168" sldId="400"/>
            <ac:spMk id="136" creationId="{DBD60512-1B4E-0E9E-4CFD-827A3177212E}"/>
          </ac:spMkLst>
        </pc:spChg>
        <pc:spChg chg="add mod">
          <ac:chgData name="代數白痴 顧" userId="316db6a4f7ef8138" providerId="LiveId" clId="{24C3C758-1038-499D-8AD2-8015CF57B8A5}" dt="2024-03-27T00:49:03.879" v="1354" actId="1076"/>
          <ac:spMkLst>
            <pc:docMk/>
            <pc:sldMk cId="2002568168" sldId="400"/>
            <ac:spMk id="137" creationId="{D9C9D17C-BDBF-1E1D-B522-463AC48BC957}"/>
          </ac:spMkLst>
        </pc:spChg>
        <pc:spChg chg="add mod">
          <ac:chgData name="代數白痴 顧" userId="316db6a4f7ef8138" providerId="LiveId" clId="{24C3C758-1038-499D-8AD2-8015CF57B8A5}" dt="2024-03-27T00:49:21.266" v="1357" actId="1076"/>
          <ac:spMkLst>
            <pc:docMk/>
            <pc:sldMk cId="2002568168" sldId="400"/>
            <ac:spMk id="138" creationId="{707F1B0E-BA9E-9ACE-9B08-CD9A17EF5A01}"/>
          </ac:spMkLst>
        </pc:spChg>
        <pc:spChg chg="add mod">
          <ac:chgData name="代數白痴 顧" userId="316db6a4f7ef8138" providerId="LiveId" clId="{24C3C758-1038-499D-8AD2-8015CF57B8A5}" dt="2024-03-27T00:49:38.933" v="1393" actId="1036"/>
          <ac:spMkLst>
            <pc:docMk/>
            <pc:sldMk cId="2002568168" sldId="400"/>
            <ac:spMk id="139" creationId="{6953E6CE-62A0-5B85-6437-3DC007039178}"/>
          </ac:spMkLst>
        </pc:s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3" creationId="{4941D7F8-053F-D945-3C26-388CF12BE474}"/>
          </ac:grpSpMkLst>
        </pc:gr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8" creationId="{3AFBD8B2-FE79-E1D8-5D70-900AC74C22A9}"/>
          </ac:grpSpMkLst>
        </pc:grpChg>
        <pc:grpChg chg="del mod topLvl">
          <ac:chgData name="代數白痴 顧" userId="316db6a4f7ef8138" providerId="LiveId" clId="{24C3C758-1038-499D-8AD2-8015CF57B8A5}" dt="2024-03-27T00:05:00.708" v="643" actId="478"/>
          <ac:grpSpMkLst>
            <pc:docMk/>
            <pc:sldMk cId="2002568168" sldId="400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04:37.585" v="635" actId="165"/>
          <ac:grpSpMkLst>
            <pc:docMk/>
            <pc:sldMk cId="2002568168" sldId="400"/>
            <ac:grpSpMk id="82" creationId="{F8E4D242-6F90-7126-34F6-E06F03FDE009}"/>
          </ac:grpSpMkLst>
        </pc:grp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 modGraphic">
          <ac:chgData name="代數白痴 顧" userId="316db6a4f7ef8138" providerId="LiveId" clId="{24C3C758-1038-499D-8AD2-8015CF57B8A5}" dt="2024-03-27T00:33:16.744" v="1144" actId="1036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graphicFrameChg chg="mod topLvl">
          <ac:chgData name="代數白痴 顧" userId="316db6a4f7ef8138" providerId="LiveId" clId="{24C3C758-1038-499D-8AD2-8015CF57B8A5}" dt="2024-03-27T00:25:49.667" v="1079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24C3C758-1038-499D-8AD2-8015CF57B8A5}" dt="2024-03-27T00:19:58.589" v="991" actId="478"/>
          <ac:picMkLst>
            <pc:docMk/>
            <pc:sldMk cId="2002568168" sldId="400"/>
            <ac:picMk id="10" creationId="{8F586D62-2D1D-AA14-E439-6D97CB99B60B}"/>
          </ac:picMkLst>
        </pc:picChg>
        <pc:inkChg chg="add del">
          <ac:chgData name="代數白痴 顧" userId="316db6a4f7ef8138" providerId="LiveId" clId="{24C3C758-1038-499D-8AD2-8015CF57B8A5}" dt="2024-03-27T00:25:19.883" v="1061" actId="478"/>
          <ac:inkMkLst>
            <pc:docMk/>
            <pc:sldMk cId="2002568168" sldId="400"/>
            <ac:inkMk id="34" creationId="{9AA8B1AF-6BA2-EB96-3D04-3EC1BD22D114}"/>
          </ac:inkMkLst>
        </pc:ink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2" creationId="{B1610E80-6056-732B-C8BB-1A115F264C28}"/>
          </ac:cxnSpMkLst>
        </pc:cxnChg>
        <pc:cxnChg chg="del">
          <ac:chgData name="代數白痴 顧" userId="316db6a4f7ef8138" providerId="LiveId" clId="{24C3C758-1038-499D-8AD2-8015CF57B8A5}" dt="2024-03-27T00:00:16.266" v="1" actId="478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24C3C758-1038-499D-8AD2-8015CF57B8A5}" dt="2024-03-27T00:04:54.211" v="642" actId="1037"/>
          <ac:cxnSpMkLst>
            <pc:docMk/>
            <pc:sldMk cId="2002568168" sldId="400"/>
            <ac:cxnSpMk id="4" creationId="{03FCA809-2ECE-43BF-FFC2-548A12A7F852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5" creationId="{C2A41D06-6A18-02C1-DCFC-0C15EF52CAFF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7" creationId="{7CA831A0-F438-A48F-D03C-C03450930666}"/>
          </ac:cxnSpMkLst>
        </pc:cxnChg>
        <pc:cxnChg chg="del mod topLvl">
          <ac:chgData name="代數白痴 顧" userId="316db6a4f7ef8138" providerId="LiveId" clId="{24C3C758-1038-499D-8AD2-8015CF57B8A5}" dt="2024-03-27T00:18:14.126" v="980" actId="478"/>
          <ac:cxnSpMkLst>
            <pc:docMk/>
            <pc:sldMk cId="2002568168" sldId="400"/>
            <ac:cxnSpMk id="35" creationId="{167E1449-D29C-1813-C20D-A64DDB752E9C}"/>
          </ac:cxnSpMkLst>
        </pc:cxnChg>
        <pc:cxnChg chg="del mod topLvl">
          <ac:chgData name="代數白痴 顧" userId="316db6a4f7ef8138" providerId="LiveId" clId="{24C3C758-1038-499D-8AD2-8015CF57B8A5}" dt="2024-03-27T00:18:12.395" v="979" actId="478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2" creationId="{38E90964-9252-0E8A-21E0-F3BEE3F08645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5" creationId="{DDF0A2E7-B5F8-D544-F51D-6887019FF7C0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0" creationId="{CE7D25A2-2479-B9C2-BE7E-7EC58120BD13}"/>
          </ac:cxnSpMkLst>
        </pc:cxnChg>
        <pc:cxnChg chg="add del mod">
          <ac:chgData name="代數白痴 顧" userId="316db6a4f7ef8138" providerId="LiveId" clId="{24C3C758-1038-499D-8AD2-8015CF57B8A5}" dt="2024-03-27T00:32:10.688" v="1122" actId="478"/>
          <ac:cxnSpMkLst>
            <pc:docMk/>
            <pc:sldMk cId="2002568168" sldId="400"/>
            <ac:cxnSpMk id="51" creationId="{7EF564F6-94EB-AB55-7CC5-23F34DE62C5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4" creationId="{C85B2D53-5B5A-9AC0-2275-87E619C4DFE5}"/>
          </ac:cxnSpMkLst>
        </pc:cxnChg>
        <pc:cxnChg chg="add mod">
          <ac:chgData name="代數白痴 顧" userId="316db6a4f7ef8138" providerId="LiveId" clId="{24C3C758-1038-499D-8AD2-8015CF57B8A5}" dt="2024-03-27T00:33:16.744" v="1144" actId="1036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24C3C758-1038-499D-8AD2-8015CF57B8A5}" dt="2024-03-27T00:30:33.111" v="1113" actId="478"/>
          <ac:cxnSpMkLst>
            <pc:docMk/>
            <pc:sldMk cId="2002568168" sldId="400"/>
            <ac:cxnSpMk id="60" creationId="{5A5D3F0E-9D90-7E66-9AFA-4E8F0A1495D8}"/>
          </ac:cxnSpMkLst>
        </pc:cxnChg>
        <pc:cxnChg chg="add del mod">
          <ac:chgData name="代數白痴 顧" userId="316db6a4f7ef8138" providerId="LiveId" clId="{24C3C758-1038-499D-8AD2-8015CF57B8A5}" dt="2024-03-27T00:32:36.834" v="1126" actId="478"/>
          <ac:cxnSpMkLst>
            <pc:docMk/>
            <pc:sldMk cId="2002568168" sldId="400"/>
            <ac:cxnSpMk id="66" creationId="{F66DFDE2-3257-DB9A-17C4-8B831E6EF949}"/>
          </ac:cxnSpMkLst>
        </pc:cxnChg>
        <pc:cxnChg chg="mod">
          <ac:chgData name="代數白痴 顧" userId="316db6a4f7ef8138" providerId="LiveId" clId="{24C3C758-1038-499D-8AD2-8015CF57B8A5}" dt="2024-03-27T00:04:37.585" v="635" actId="165"/>
          <ac:cxnSpMkLst>
            <pc:docMk/>
            <pc:sldMk cId="2002568168" sldId="400"/>
            <ac:cxnSpMk id="71" creationId="{09951B0E-3919-9E0C-294E-8476F1798824}"/>
          </ac:cxnSpMkLst>
        </pc:cxnChg>
        <pc:cxnChg chg="add mod">
          <ac:chgData name="代數白痴 顧" userId="316db6a4f7ef8138" providerId="LiveId" clId="{24C3C758-1038-499D-8AD2-8015CF57B8A5}" dt="2024-03-27T00:39:38.715" v="1230" actId="14100"/>
          <ac:cxnSpMkLst>
            <pc:docMk/>
            <pc:sldMk cId="2002568168" sldId="400"/>
            <ac:cxnSpMk id="83" creationId="{435B6F60-CD7B-DB3A-A28F-DE9CB4355505}"/>
          </ac:cxnSpMkLst>
        </pc:cxnChg>
        <pc:cxnChg chg="add mod">
          <ac:chgData name="代數白痴 顧" userId="316db6a4f7ef8138" providerId="LiveId" clId="{24C3C758-1038-499D-8AD2-8015CF57B8A5}" dt="2024-03-27T00:39:47.431" v="1231" actId="14100"/>
          <ac:cxnSpMkLst>
            <pc:docMk/>
            <pc:sldMk cId="2002568168" sldId="400"/>
            <ac:cxnSpMk id="88" creationId="{3B439EBC-1C09-5665-09C3-21196A4AB148}"/>
          </ac:cxnSpMkLst>
        </pc:cxnChg>
        <pc:cxnChg chg="add mod">
          <ac:chgData name="代數白痴 顧" userId="316db6a4f7ef8138" providerId="LiveId" clId="{24C3C758-1038-499D-8AD2-8015CF57B8A5}" dt="2024-03-27T00:39:05.181" v="1225" actId="14100"/>
          <ac:cxnSpMkLst>
            <pc:docMk/>
            <pc:sldMk cId="2002568168" sldId="400"/>
            <ac:cxnSpMk id="90" creationId="{22EBE11A-8C67-662A-2D96-913584869617}"/>
          </ac:cxnSpMkLst>
        </pc:cxnChg>
        <pc:cxnChg chg="add mod">
          <ac:chgData name="代數白痴 顧" userId="316db6a4f7ef8138" providerId="LiveId" clId="{24C3C758-1038-499D-8AD2-8015CF57B8A5}" dt="2024-03-27T00:40:22.532" v="1232" actId="692"/>
          <ac:cxnSpMkLst>
            <pc:docMk/>
            <pc:sldMk cId="2002568168" sldId="400"/>
            <ac:cxnSpMk id="109" creationId="{8C35D9D5-BECB-510C-23B2-D614B49E38B1}"/>
          </ac:cxnSpMkLst>
        </pc:cxnChg>
        <pc:cxnChg chg="add mod">
          <ac:chgData name="代數白痴 顧" userId="316db6a4f7ef8138" providerId="LiveId" clId="{24C3C758-1038-499D-8AD2-8015CF57B8A5}" dt="2024-03-27T00:45:55.954" v="1330" actId="14100"/>
          <ac:cxnSpMkLst>
            <pc:docMk/>
            <pc:sldMk cId="2002568168" sldId="400"/>
            <ac:cxnSpMk id="118" creationId="{8641A80D-28AD-F2EA-D397-BFC26103A2C1}"/>
          </ac:cxnSpMkLst>
        </pc:cxnChg>
        <pc:cxnChg chg="add mod">
          <ac:chgData name="代數白痴 顧" userId="316db6a4f7ef8138" providerId="LiveId" clId="{24C3C758-1038-499D-8AD2-8015CF57B8A5}" dt="2024-03-27T00:42:47.071" v="1295" actId="692"/>
          <ac:cxnSpMkLst>
            <pc:docMk/>
            <pc:sldMk cId="2002568168" sldId="400"/>
            <ac:cxnSpMk id="122" creationId="{CC4B5FE1-638D-3152-4A53-E431F20EF0ED}"/>
          </ac:cxnSpMkLst>
        </pc:cxnChg>
        <pc:cxnChg chg="add mod">
          <ac:chgData name="代數白痴 顧" userId="316db6a4f7ef8138" providerId="LiveId" clId="{24C3C758-1038-499D-8AD2-8015CF57B8A5}" dt="2024-03-27T00:46:26.135" v="1334" actId="14100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delSp modSp add del modTransition">
        <pc:chgData name="代數白痴 顧" userId="316db6a4f7ef8138" providerId="LiveId" clId="{24C3C758-1038-499D-8AD2-8015CF57B8A5}" dt="2024-03-27T00:49:58.538" v="1394" actId="2696"/>
        <pc:sldMkLst>
          <pc:docMk/>
          <pc:sldMk cId="287482510" sldId="401"/>
        </pc:sldMkLst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28" creationId="{DD0456EB-916B-B09D-EE0B-4400A60A771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0" creationId="{283EEEFA-8E73-4509-B11F-7738D2A2EED7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2" creationId="{E3BCC10F-3B33-28C2-C93E-B8E43838615D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3" creationId="{57E99C48-09FF-CDB0-61F6-D1B9759DD8DC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4" creationId="{6C787CC8-52E2-426B-0892-A497D359353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5" creationId="{83FAB6D6-8EBC-166A-E776-53E60E63305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6" creationId="{9D0EEEC2-C3D9-04AD-C644-91F5A4625FF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7" creationId="{E14D95DF-109F-45A2-8E78-BAFA21B76C81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8" creationId="{B9A2A3FF-5065-8F62-96AD-4934F3EF7C39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9" creationId="{85730886-4127-41EF-A23F-8F5E2ED3994B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80" creationId="{F2EB1FA1-4FF7-900D-AC28-152ED35692F1}"/>
          </ac:spMkLst>
        </pc:spChg>
        <pc:grpChg chg="mod topLv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82" creationId="{F8E4D242-6F90-7126-34F6-E06F03FDE009}"/>
          </ac:grpSpMkLst>
        </pc:grpChg>
        <pc:graphicFrameChg chg="mod topLvl">
          <ac:chgData name="代數白痴 顧" userId="316db6a4f7ef8138" providerId="LiveId" clId="{24C3C758-1038-499D-8AD2-8015CF57B8A5}" dt="2024-03-27T00:20:05.822" v="992" actId="165"/>
          <ac:graphicFrameMkLst>
            <pc:docMk/>
            <pc:sldMk cId="287482510" sldId="401"/>
            <ac:graphicFrameMk id="81" creationId="{EA1A6D01-FC1F-CF16-A033-1E70ABF7C82D}"/>
          </ac:graphicFrameMkLst>
        </pc:graphicFrame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5" creationId="{167E1449-D29C-1813-C20D-A64DDB752E9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7" creationId="{2D2CB6E5-A56F-FC86-796B-3C9D1685291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0" creationId="{CE7D25A2-2479-B9C2-BE7E-7EC58120BD13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4" creationId="{C85B2D53-5B5A-9AC0-2275-87E619C4DFE5}"/>
          </ac:cxnSpMkLst>
        </pc:cxnChg>
        <pc:cxnChg chg="mod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71" creationId="{09951B0E-3919-9E0C-294E-8476F1798824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2:29:16.9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30695 3813 106 0,'0'0'0'0,"0"0"88"0,0 0-71 15,0 1-7-15,0-1 2 0,0 0-8 16,0 0-4-16,0 0 0 0,0 0 0 15,0 0 0-15,0 0 1 0,0 0-1 16,0 0 0-16,0 0 4 0,0 0 3 16,0 0 2-16,0 0-4 0,0 0-2 15,0 0 0-15,0 0-2 16,0 0-1-16,0 0 0 0,0 0 0 16,0 0 0-16,0 0-4 0,2 0 4 15,-2 0 0-15,0 0 0 0,0 0 0 16,0 0-21-16,0 0-5 15,0 0-6-15,0 0-21 0,0 0 1 16,0 0-9-16</inkml:trace>
  <inkml:trace contextRef="#ctx0" brushRef="#br0" timeOffset="1129.86">30746 3766 26 0,'0'0'20'0,"0"0"-16"0,0 0-5 16,0 0-16-16,0 0-15 0</inkml:trace>
  <inkml:trace contextRef="#ctx0" brushRef="#br0" timeOffset="1407.15">30746 3766 77 0,'4'0'14'16,"-4"0"-7"-16,0 0-1 0,0 0 16 16,0 0 13-16,0 0-9 0,0 0-12 15,0 0-2-15,0 1-5 0,0 1-4 16,0-1-1-16,0 0-1 15,0-1 1-15,0 0-1 0,0 0-1 16,0 2 0-16,0-1-8 0,0-1 6 16,0 0 0-16,0 0 4 0,0 0 2 15,0 0 5-15,0 0-2 0,3 0-4 16,-3 0 2-16,0 0-3 0,0-1 0 16,0 1 1-16,0-2 10 15,0 2-5-15,0-1-1 0,0 0-2 16,0 0 0-16,0 0 1 0,0 0-2 15,2 1-2-15,-2 0-1 0,0-2-2 16,0 2-26-16,2 0-15 0,-2-1-43 16,0 1 26-16,-2 0 3 15</inkml:trace>
  <inkml:trace contextRef="#ctx0" brushRef="#br0" timeOffset="31794.1">9068 4815 339 0,'0'0'0'0,"0"0"154"15,0 0-57-15,0 0-54 16,0 0 78-16,0 0-3 0,0 0-34 0,0 0-12 15,-20 3 4-15,18-5 1 16,2 2 0-16,-2-2-5 0,0 2-6 16,2 0 1-16,0 1-8 0,0-1-13 15,0 0 0-15,0 0 3 0,0 0-11 16,-2 0-4-16,2 0-4 16,0 0-8-16,0 0 1 0,0 0-5 15,0 0-5-15,0 0 5 0,0 0-8 16,2 2-2-16,4 2 11 0,2-1 5 15,0-2-11-15,-1 2 1 0,5-2-2 16,-2 0-1-16,3 0 5 0,-3 0-7 16,7-1 2-16,-1 0 1 15,1 1-6-15,1 0-1 0,5 0 4 16,0-1-4-16,4 0-1 0,2-1-4 16,-1 0 0-16,1 0 0 0,4-1 0 15,-2 1 0-15,3 0 0 16,-3-3 0-16,2 3 0 0,-2 1 0 15,-2 0 0-15,-3 0 0 0,3 1 0 16,0 3 0-16,-2-2 0 0,0 2 0 16,2-2 0-16,0 2 0 0,2-2 0 15,2 1 0-15,-2-2 0 0,2-1 0 16,-2 0 0-16,0 0 0 16,4 2 0-16,-2-2 0 0,-2 1 0 15,4 1 0-15,1 0 0 0,-1 0 0 16,-2-1 0-16,2 1 0 0,0-1 0 15,-4 1 0-15,6 0 0 0,-6-1 0 16,0-1 0-16,2 0 0 0,-4 3 0 16,7-1 0-16,-5-2 0 0,-3 1 0 15,3-1 0-15,-2 0 0 16,0 1 0-16,2-1 0 0,0 3 0 16,0-2 0-16,0 1 0 0,-2 1 0 15,2-2 0-15,2 0 0 0,0 2 0 16,3 0 0-16,-1 0 0 15,2-1 0-15,0-2 0 0,-2 1 0 16,3-1 0-16,1 0 0 0,-2 0 0 16,0 0 0-16,0 0 0 0,1-1 0 15,-1 1 0-15,2-1 0 0,-6 0 0 16,6-2 0-16,-1 2 0 16,1 1 0-16,-6 0 0 0,2-1 0 15,0 1 0-15,-2 0 0 0,-2 0 0 16,-2 1 0-16,-4 0 0 0,-2 2 0 15,-7-2 0-15,-1 0 0 0,-5 0 0 16,-4 0 0-16,5-1 0 0,-5-1 0 16,0 1 0-16,0 0 0 15,-2 0 0-15,1 0 0 0,-1 0 0 16,-2 0 0-16,2 0 0 0,-2 0 0 16,0 0 0-16,-2 0 0 0,0-1 0 15,0 1 0-15,0 0 0 0,2-1 0 16,-2 1 0-16,0 0 0 15,0 0 0-15,0 0 0 0,0 0 0 16,0 0 0-16,0 0 0 0,-2-3 0 16,0 0 0-16,0 1 0 0,-6 0-199 15,6 2-27-15,-7 0-102 0,3 0-202 16</inkml:trace>
  <inkml:trace contextRef="#ctx0" brushRef="#br0" timeOffset="35677.93">12516 13822 568 0,'0'0'0'15,"0"0"339"-15,0 0-223 0,0 0 6 16,0 0-2-16,0 0-36 0,0 0-3 16,0 0-7-16,-4-12-5 0,4 12-7 15,0 0-4-15,0 0-18 0,0 0-2 16,-6 0-11-16,2 4-14 15,-2 4-4-15,0 4-3 0,-7 3 0 16,3 4 7-16,-5 3-9 0,3 2 2 16,-3 1 2-16,1 0-4 0,2-2 0 15,-1-4 4-15,5-2-7 0,0-6 0 16,6 0 3-16,-3-3-6 0,1 0 1 16,4-4 2-16,-2-1-2 15,2-2-40-15,0-1 8 0,0 0-23 16,0 0-7-16,0 0-6 0,0 0-13 15,0-1 9-15,2-2-30 0,-2-1-42 16,0-3-22-16,0-1-23 0,0 1-53 16,0-3 31-16,0 2-193 15</inkml:trace>
  <inkml:trace contextRef="#ctx0" brushRef="#br0" timeOffset="35975.9">12355 13915 535 0,'0'0'0'0,"0"0"304"15,0 0-170-15,0 0-2 0,0 0-36 0,0 0 0 16,0 0 4-16,0 0-37 16,0 0 4-16,-14-24 0 0,14 24-21 15,0 0-9-15,0 0-16 0,0 1-17 16,8 6 11-16,2-1 11 16,3 5-6-16,3-1 6 0,-1 2 0 15,-1 1 0-15,1-3 2 0,3 2-7 16,1-2-6-16,-5 0 3 0,5 1-10 15,-5-4 1-15,-3-1-2 0,-1 1-5 16,0-2 0-16,-1 0 2 0,-7-2-7 16,2-1 5-16,-2-1 2 15,4-1-6-15,-4 0-11 0,0-5-5 16,4-2-18-16,-6 1-14 0,0 0-18 16,3 2-58-16,-3 1 2 0,0 2-27 15,2 1-101-15,-2 0-145 0</inkml:trace>
  <inkml:trace contextRef="#ctx0" brushRef="#br0" timeOffset="36427.37">12793 14242 811 0,'0'0'0'16,"0"0"316"-16,0 0-206 0,0 0-21 15,0 0-9-15,0 0-35 16,0 0-8-16,0 0 11 0,-31 40 3 16,23-24 0-16,2 5-11 0,-2 1-10 15,-5 2 2-15,3 1-4 0,-9-1-6 16,5-1-3-16,1-3-7 0,-1-1-6 16,6-2 1-16,2-5-7 0,1-1 0 15,1-5 0-15,0-2-1 16,4 0-32-16,-2-2 7 0,2 0-37 15,0-2-26-15,0 0-5 0,0 0-41 16,2-4 15-16,2 0-23 0,-2-2-90 16,0-2 7-16,0 1-19 0</inkml:trace>
  <inkml:trace contextRef="#ctx0" brushRef="#br0" timeOffset="36701.85">12626 14356 618 0,'0'0'0'16,"0"0"361"-16,0 0-205 0,0 0-17 16,0 0-19-16,0 0-17 0,0 0-22 15,0 0-7-15,0 0-8 0,-8-11-23 16,8 11-11-16,0 4-16 0,8 1 1 16,2 2 17-16,3-1-7 0,-3 3-10 15,5 0 7-15,3 3-6 16,-3-2-1-16,3 2 0 0,1-1-7 15,-1 4 4-15,3-2 0 0,-6-1-6 16,-3 2 4-16,-2-5-3 0,1 3-9 16,-5-5 0-16,0 0 0 15,-4-4 0-15,0-2 0 0,-2-1 0 16,0 0 0-16,4 0 0 0,-4-1-88 16,2-5-75-16,0-1-98 0,-2 5-147 15</inkml:trace>
  <inkml:trace contextRef="#ctx0" brushRef="#br0" timeOffset="43080.47">21153 9411 249 0,'0'0'0'0,"0"0"103"15,0 0-54-15,0 0-42 16,33-16-3-16,-21 14-3 0,-1 0 0 16,-3 0 1-16,0-1-1 0,-2 1 0 15,5 1 1-15,-7 0-2 0,-2 0 0 16,2 1-2-16,-2 0 2 0,2 0-32 16,-4 0-27-16,0 0-110 15</inkml:trace>
  <inkml:trace contextRef="#ctx0" brushRef="#br0" timeOffset="57704.46">15276 4953 350 0,'0'0'0'16,"0"0"115"-16,0-7-42 0,0 4 1 16,0 1 5-16,0 1-1 0,0-1 3 15,0 0 1-15,0 1-23 0,0 0-2 16,0-1 16-16,0 2-8 0,0 0-7 15,0 0 3-15,0 0-4 16,0 0-9-16,0 0 0 0,0 0-3 16,0 0-9-16,0 0 5 0,0 0-2 15,0 0-7-15,0 0 1 0,0 0 1 16,0 0-8-16,0 0 2 16,0 0-3-16,2 0-2 0,4 0 6 0,3 0 5 15,-3 0-16-15,4 0-3 16,5-2 4-16,1-1-4 0,3-1-2 15,-1-1 4-15,3 0-6 0,2 1-4 16,2-1 9-16,-5 4-10 0,3-2-5 16,2 3 10-16,2 0-8 15,-5 0-5-15,3 0 4 0,2 0 10 16,-4 0-17-16,4 2 10 0,0-1-5 16,-3-1 0-16,3-1 0 0,0 1 0 15,0 0 0-15,-6 1 0 0,3 0 0 16,-1 0 0-16,0 1 0 15,-2-2 0-15,1 3 0 0,1-1 0 16,-4 2 0-16,3-3 0 0,1-1 0 16,-2 0 0-16,-1 0 0 0,-1 0 0 15,0 0 0-15,3 0 0 0,1 0 0 16,0 0 0-16,-2 0 0 16,-3-1 0-16,-3-1 0 0,-3 2 0 15,3 0 0-15,1 0 0 0,-1 0 0 16,3 0 0-16,1 0 0 0,-1-1 0 15,-5 1 0-15,1 0 0 0,-3 0 0 16,-1 0 0-16,-4 0 0 0,-2 0 0 16,0 0 0-16,0-1 0 15,-4 1 0-15,3 0 0 0,-3 0 0 16,0 0 0-16,0 0 0 0,0-2 0 16,0-1 0-16,0 0-69 0,-3-1-49 15,-1 0-159-15,-2 0-161 0</inkml:trace>
  <inkml:trace contextRef="#ctx0" brushRef="#br0" timeOffset="59873.48">20522 4903 369 0,'0'0'0'0,"0"0"150"16,0 0-55-16,0 0 8 15,0 0-9-15,0 0 19 0,0 0-21 16,0 0-14-16,-26-10 10 0,23 10-10 16,1 0 3-16,2 0-12 0,0 0-20 15,0 0-16-15,2 0-7 0,3 0 10 16,1 0 6-16,-2 2 4 16,8 1-5-16,-3-3-10 0,5 1 2 15,1 0-2-15,1-1-11 0,3 0-4 16,-1 0 2-16,3 0-7 0,-2 0 3 15,3 0 5-15,1 0-7 0,0 0-1 16,2 0 5-16,-1 0-7 0,1 0-1 16,0 0 3-16,0 0-8 15,2 0-5-15,0 2 4 0,-1-2 3 16,3 2-5-16,0-1 0 0,0 0 1 16,0 2-1-16,-4-1 0 0,0 1 1 15,0 0-3-15,-1-2 4 0,1 1-1 16,-2-2-1-16,4 0 0 15,-4 0 2-15,-1-2-5 0,1-2 6 16,-4-1-1-16,-3 1-5 0,1-1 6 16,-1 3 12-16,-3-1-18 0,-3 2 6 15,-4 0 0-15,2 1-5 0,1 0 4 16,-3 0 1-16,0 0-3 0,-2 0 0 16,0 0 2-16,1 0-6 15,1 0 8-15,-2 0-4 0,-2 0-5 16,-2 0 5-16,0 0 0 0,0 0-90 15,0 0-13-15,-4 0-99 0,-9 0-271 16</inkml:trace>
  <inkml:trace contextRef="#ctx0" brushRef="#br0" timeOffset="60850.64">21661 4900 941 0,'0'0'0'0,"0"0"190"0,0 0-99 16,0 0 39-16,0 0 15 0,0 0-55 16,0 0-21-16,0 0-1 15,71 50-20-15,-49-42-16 0,1-1-9 16,0-2 0-16,2-4-7 0,-1-1 1 15,1 0 7-15,2-6-11 0,-2-6-3 16,2-1 4-16,-2 0-12 0,1-2-2 16,-3 3 0-16,-2 3 7 0,-2 2-10 15,-5 4 6-15,5 3-1 16,-3 0-1-16,3 4 10 0,1 4-7 16,-1 1 0-16,0 1 3 0,-1-2-1 15,1 0-4-15,-1-1 6 0,1-4-3 16,-2-2-4-16,-1-1 5 15,5 0-5-15,-7-5-2 0,9-5 2 16,-2 0 3-16,-3 0-4 0,3 0 0 16,-2 1 1-16,-5 4-4 0,3 0 6 15,-3 3-2-15,0 2-5 0,3 0 8 16,2 0-3-16,3 3-5 16,3 2 8-16,-2-4-4 0,0 2-3 15,-1-1 6-15,-3-2-2 0,6 0-3 16,-7 0 4-16,3-5-2 0,0 3-4 15,-5-5 8-15,-1 2-5 0,-1 1-3 16,-6 4 8-16,-1 0-5 0,3 3-1 16,-2 6 4-16,5-1 1 15,-3 3-4-15,4-1 2 0,7-1 26 16,-4-1-27-16,5-5 0 0,5-1 0 16,4-2 0-16,7-7 0 0,1-6 0 15,4-3 0-15,1-2 0 0,-5-2 0 16,0 5 0-16,-6 5 0 0,0-1 0 15,-8 7 0-15,0 4 0 16,-4-2 0-16,1 6 0 0,-3 4 0 16,-3 1 0-16,5 0 0 0,-2-1 0 15,-1-1 0-15,5-4 0 0,4-3 0 16,4-1 0-16,0-7 0 16,2-4-190-16,-6-5-119 0,-11-2-509 15</inkml:trace>
  <inkml:trace contextRef="#ctx0" brushRef="#br0" timeOffset="76169.87">20975 12386 649 0,'0'0'0'0,"0"0"259"15,0 0-165-15,0 0-14 16,0 0-10-16,0 0-19 0,0 0-4 16,0 0 5-16,-2-5 3 0,2 5-10 15,0 4-7-15,2 2 8 0,0 6-5 16,2 2-11-16,-2 3 5 15,5 2-14-15,-3 1-7 0,-2 1 4 16,0 0-3-16,0 0-6 0,2-2 8 16,-4-2-8-16,4-3-1 0,-4-4 6 15,2-2-6-15,-2-4-9 0,2 0 2 16,-2-2 4-16,2-2-8 0,0 0 6 16,-2 0-1-16,2-2-8 15,1-5 12-15,-1-2-4 0,2 0-2 16,0-1 0-16,-2-2 4 0,0-4-5 15,2 0 2-15,0 0-5 0,2 4-5 16,-6 2 12-16,7-2-5 0,-3 5-3 16,0-4 9-16,0 6-6 0,0-1-4 15,2 0 11-15,3 5-7 16,-5-3-3-16,4 2 10 0,-2-3-6 16,-2-1-4-16,3 5 10 0,-5 0-6 15,6 1-3-15,-2 0 8 0,-2 1-6 16,-2 2 0-16,0 0 4 0,3 1 1 15,-1 0-4-15,0 3 2 16,0 0 1-16,-2-2-2 0,2 3 0 16,-4 1 3-16,4-1-4 0,-4 3 2 15,2 3 3-15,-2-1-4 0,2 3 0 16,-2-3 7-16,0 3-7 0,0 1 0 16,0-1 12-16,3-1-13 15,1-3 2-15,0-3 8 0,0-2-11 16,2-2 4-16,0-2-1 0,-2-2-4 15,3-1 6-15,1 0-2 0,-2-7-1 16,2-2 0-16,-1 0 2 0,-1 0-11 16,0 0-10-16,-2 0-32 0,0 1-61 15,2-2-33-15,-3 1-86 16,-1-2-288-16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2:40:12.3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12663 14041 536 0,'0'0'0'0,"0"0"152"16,0 0-148-16,0 0 139 0,0 0-82 15,0 0-41-15,0 0 3 0,0 0-6 16,-10-6-10-16,10 4-6 0,0-1-2 16,0 2 1-16,2-1 0 0,0 1-71 15,0-1-17-15,0 1-50 0,0-1-88 16,0 0-214-16</inkml:trace>
  <inkml:trace contextRef="#ctx0" brushRef="#br0" timeOffset="380.24">13101 14490 125 0,'0'0'0'0,"0"0"0"0,0 0-15 15,0 0 5-15,0 0-18 0</inkml:trace>
  <inkml:trace contextRef="#ctx0" brushRef="#br0" timeOffset="7810.75">20411 14807 54 0,'0'0'0'15,"0"0"27"-15,0 0-25 0,0 0-4 16,0 0-9-16,0 1-10 0,0-1-11 15</inkml:trace>
  <inkml:trace contextRef="#ctx0" brushRef="#br0" timeOffset="11169.13">16990 11728 66 0,'0'0'0'15,"0"0"99"-15,0 0-48 16,0 0 7-16,0 0 24 0,0 0-20 16,0 0 5-16,0 0 7 0,0 0-12 15,-33-35-3-15,28 32 7 0,3-1-7 16,0 1-9-16,0-1-1 0,0-1 1 16,0-1 3-16,0 3 7 0,-4 0-9 15,6 1-5-15,0-1 13 16,0 2-1-16,-2 1-6 0,2 0 6 15,-2 0-2-15,2 0-8 0,0 0 7 16,0 0-3-16,0 0-11 0,0 0 3 16,0 0-9-16,0 4-7 0,2-1 3 15,0 2 6-15,6 3-9 0,-2 1-5 16,1 5-5-16,3 1-6 16,-2 0-1-16,-2 4-2 0,5-2-5 15,-3 3-3-15,2-1 6 0,1 0-7 16,-5-2 0-16,6 0 0 0,-6-2 4 15,5-2-7-15,-5-2 6 0,0-1-1 16,-2-2-4-16,2-4 4 16,-3 0-3-16,-1-2 1 0,0 0 0 15,-2-2 2-15,2 0-2 0,-2 0-10 16,2 0-12-16,-2-1-18 0,2-5-7 16,0-1-22-16,0-2-54 0,-2-4-1 15,0 0-26-15,0-3-64 16,0-1-69-16,0 0-128 0</inkml:trace>
  <inkml:trace contextRef="#ctx0" brushRef="#br0" timeOffset="11792.62">17089 11611 503 0,'0'0'0'0,"0"0"167"16,0 0-84-16,0 0-6 16,0 0-6-16,0 0 5 0,0 0-7 15,0 0-8-15,10-8 6 0,-10 8-11 16,0 0-8-16,0 0 9 0,2 0-9 16,0 0-4-16,0 0 0 0,3 4-2 15,-3 1-5-15,0 1-1 16,6 3-2-16,-2 1-10 0,-2 2 8 15,0 2-3-15,5-1-7 0,-3 2 1 16,-2-1 2-16,2 2-8 0,5 0-2 16,-5 0 3-16,0 1-9 0,4-1 1 15,-3-2 1-15,1 1-7 0,0-2-2 16,-2 2 8-16,-4-3-9 16,2-2 2-16,5 2 6 0,-5-3-7 15,0-1-1-15,-4-3 8 0,2 0-8 16,-2 1 0-16,2-4 2 0,-2 1-3 15,2-2 0-15,0-1 0 16,2 0 0-16,-4 0-2 0,0 0 4 16,0 0-4-16,0 0-5 0,0 0 9 15,0 0-4-15,0 0-9 0,2 1 9 16,-2-1-7-16,0 0-2 0,0 0 5 16,0 0-9-16,0 0-6 0,0 0 10 15,0 0-7-15,0 0-2 16,0 0 13-16,0 0-4 0,0 0 1 15,0 0 11-15,0 0-2 0,0 0-3 16,0 0 7-16,0 0-1 0,0 0-4 16,-2 0 4-16,2 0-1 0,0 0-4 15,0 0 6-15,0 0-6 0,0 0-8 16,0 0-4-16,0-2-30 16,0 1-19-16,0-1-3 0,-4-2-8 15,4 3-28-15,0-2-13 0,-2 2-88 16,0 1-193-16</inkml:trace>
  <inkml:trace contextRef="#ctx0" brushRef="#br0" timeOffset="12594.08">16429 14500 602 0,'0'0'0'16,"0"0"255"-16,0 0-114 0,0 0-52 16,0 0-25-16,0 0-9 0,0 0-13 15,0 0 2-15,0 0 12 16,11-49-2-16,-11 49-5 0,0 0 5 15,0 0 9-15,0 0-4 0,0 3-2 16,0 9-8-16,0 2-7 0,0 0 3 16,0 6-5-16,0 0-15 0,0 1 0 15,0 3 3-15,4 2-8 0,-4-4-2 16,0 2 3-16,2-2-13 16,-2 0-2-16,2-5 5 0,2-5-10 15,-4-4-2-15,2-3 2 0,0 1 0 16,-2-4-5-16,0 0-2 0,0-2-21 15,0 0-20-15,2-2-8 0,-2 0-54 16,0 1-57-16,0-1-18 16,0-1-98-16,-2 0-450 0</inkml:trace>
  <inkml:trace contextRef="#ctx0" brushRef="#br0" timeOffset="13574.63">13612 9942 509 0,'0'0'0'0,"0"0"193"15,0 0-87-15,0 0 34 0,0 0-32 16,0 0-9-16,0 0-20 0,0 0-7 15,0 0 12-15,-12 0-8 0,12 0-11 16,0 0 22-16,0 0-11 16,0 2-16-16,0-2 8 0,0 4-17 15,0-1-15-15,0 0 0 0,0 3 1 16,4-2-18-16,4 3-3 0,2 0 4 16,1 1-10-16,1 0-10 0,7 4 0 15,-1-1 0-15,5 1 0 16,-2 2 0-16,1-3 0 0,-1-1 0 15,0 2 0-15,-5-3 0 0,1 4 0 16,-5-3 0-16,1-1 0 0,-7 1 0 16,2-2 0-16,-2 0 0 0,-4-2 0 15,0-2 0-15,1-3 0 0,-3 0 0 16,0 1 0-16,0-2 0 16,0 0 0-16,0 0 0 0,0 0 0 15,2-1 0-15,-2-1 0 0,0-3 0 16,0 0 0-16,0-1-79 0,-5 0-30 15,3 1-160-15,-4 0-43 0,-2 4-282 16</inkml:trace>
  <inkml:trace contextRef="#ctx0" brushRef="#br0" timeOffset="14245.26">12740 13693 584 0,'0'0'0'0,"0"0"147"0,0 0-91 16,0 0-19-16,0 0-36 0,0 0-2 16,0 0-52-16,0 0 0 0,0 0-41 15,8-10-5-15,-8 9 0 0,2 1-136 16</inkml:trace>
  <inkml:trace contextRef="#ctx0" brushRef="#br0" timeOffset="14602.37">13010 14382 453 0,'0'0'0'0,"0"0"179"0,0 0-109 16,0 0-14-16,0 0-33 0,0 0-6 15,0 0 1-15,0 0 6 0,0 0-3 16,9 4 0-16,-9-6-3 0,0-2-7 15,0 1-6-15,0-1-10 0,0-2-46 16,0 0-87-16,-2-4-152 16</inkml:trace>
  <inkml:trace contextRef="#ctx0" brushRef="#br0" timeOffset="15593.53">16558 11329 754 0,'0'0'0'0,"0"0"296"15,2-4-169-15,-2 3-2 0,0 0-5 16,0-1-52-16,-6-1-15 16,-3 1 14-16,5 1-3 0,-6 1-21 15,-1 0-14-15,3 0 1 0,-6 0-13 16,-5 0 1-16,-2 0 6 0,3 3-8 15,-1 4 0-15,-1 1 3 0,-3 3-8 16,0 3-2-16,0 0 6 16,1 3-9-16,3-2 1 0,5-4 4 15,5-1-7-15,5-4-3 0,4 0 8 16,0 1-10-16,0-1-3 0,6 1 8 16,3-2 0-16,3 1-4 0,0 1 11 15,3 1-9-15,1-1 2 16,3 1 4-16,-7 1-3 0,7 1-5 15,-2-2 0-15,-5 4 10 0,2-2-10 16,-1 2 0-16,-1 1 8 0,-8-1-7 16,3 2 4-16,-3 2-5 0,-4 1 0 15,0 1 0-15,-13 2 6 0,3 0-6 16,-9 0 12-16,1-3-6 16,-5-4-3-16,-2-1 1 0,-2-5-4 15,-2-3 0-15,0-4 0 0,5-2 0 16,1-8 0-16,4-4 0 0,7-2 0 15,-1-1 0-15,7 0-44 0,4 3-12 16,0 2-74-16,2 1-96 16,0 2-119-16</inkml:trace>
  <inkml:trace contextRef="#ctx0" brushRef="#br0" timeOffset="16237.38">13070 13107 1142 0,'0'0'0'16,"0"0"313"-16,0 0-199 16,0 0-9-16,0 0-36 0,0 0-24 15,-14 60-12-15,6-25 0 0,-3 3-3 16,1 5-20-16,0 0-8 0,3 0 8 16,-9-1-10-16,10-7 0 0,-9-2 0 15,7-11-4-15,6-4-27 16,-4-3-2-16,6-9-30 0,0-4-39 15,0-2-30-15,6-12-14 0,-4-1-61 16,2-7-69-16,-2-4-70 0</inkml:trace>
  <inkml:trace contextRef="#ctx0" brushRef="#br0" timeOffset="16390.77">13085 13101 933 0,'0'0'0'0,"0"0"336"16,0 0-207-16,68 10-20 0,-49 4-34 15,3 9-17-15,-1 4-17 0,-2 3-18 16,-5 3-4-16,-1-2-7 16,-1-3-11-16,-4-2-2 0,-4-2-16 15,1-5-34-15,-5 1-44 0,0-5-10 16,-9-1-35-16,-5-7-98 0,-3 0-62 16,-5-6-108-16</inkml:trace>
  <inkml:trace contextRef="#ctx0" brushRef="#br0" timeOffset="16534.18">13023 13351 1089 0,'0'0'0'0,"0"0"325"15,0 0-214-15,64 0-31 0,-35-11-54 16,2-6-25-16,0-2-2 16,-2 0-389-16,-8 0-291 0</inkml:trace>
  <inkml:trace contextRef="#ctx0" brushRef="#br0" timeOffset="17574.81">14176 10237 1114 0,'0'0'0'15,"0"0"292"-15,0 0-176 0,0 0-8 16,0 0-46-16,0 0-25 0,-66 35-7 16,54-26-9-16,-1 2 2 0,3-3-4 15,-7 0-7-15,9 0-3 16,-4 1 7-16,4-1-7 0,-3 0-3 15,3 0 9-15,4-3-7 0,0 2 0 16,0-3 10-16,1-2-10 0,3 1-4 16,0 1 8-16,3 0-9 0,5 1 2 15,0 0 5-15,7 2-8 0,-3 0-3 16,4 1 2-16,3 0 7 16,-2-1-9-16,-1 3 2 0,-1 1 3 15,-1-1-4-15,-6 2 0 0,7-1 7 16,-9 1-7-16,0-1 0 0,-2-1 16 15,3 0-14-15,-7-2 12 0,0 0-11 16,0 0 1-16,0 2 10 16,-5-3-6-16,1 2-8 0,-4-5 0 15,2 2 0-15,-4-1 0 0,1 0 0 16,-7 0 0-16,5-1 0 0,-7 2 0 16,1-3 0-16,-1-2 0 15,-1-1 0-15,2 1 0 0,-3-1 0 16,1-3 0-16,5-1 0 0,1-2 0 15,-3 0 0-15,10 0 0 0,-7-1 0 16,5 1 0-16,6-1 0 0,-6 2 0 16,6-1 0-16,-1 3 0 0,3-3 0 15,0 1 0-15,0 0 0 0,3-4 0 16,5 0 0-16,2 0 0 16,7 2-126-16,-5 4-34 0,7 3-98 15,-7 0-116-15,0 5-288 0</inkml:trace>
  <inkml:trace contextRef="#ctx0" brushRef="#br0" timeOffset="17637.24">14135 10664 1124 0,'0'0'0'0,"0"0"0"16,0 0-405-16</inkml:trace>
  <inkml:trace contextRef="#ctx0" brushRef="#br0" timeOffset="19622.06">16339 9175 1258 0,'0'0'0'16,"0"0"250"-16,0 0-113 0,26 64-16 15,-5-46-33-15,4-4-38 0,4-1-18 16,-2-3-12-16,0 1 2 0,-3-2-13 15,-3 3-10-15,-2 2 2 0,-9-3 5 16,2 2-6-16,-3-1-46 16,-7 1-1-16,-2-1-58 0,0 0-35 15,-4 1-60-15,-11-3-66 0,3-6-105 16,-5-4-230-16</inkml:trace>
  <inkml:trace contextRef="#ctx0" brushRef="#br0" timeOffset="19812.8">16270 9481 1232 0,'0'0'0'0,"0"0"304"0,0 0-155 15,0 0-47-15,0 0-35 0,75 62-18 16,-48-54-17-16,2-2-21 16,-5 4-12-16,-3-2 2 0,-9 4-2 15,3-2-77-15,-11 1-14 0,-2 0-51 16,-2-2-65-16,-4 3-11 0,-4-5-139 15,-7 0-240-15</inkml:trace>
  <inkml:trace contextRef="#ctx0" brushRef="#br0" timeOffset="20002.43">16181 9697 1057 0,'0'0'0'0,"0"0"307"0,0 0-192 16,0 0-10-16,0 0-29 0,69 39-25 15,-47-38-19-15,1 1-22 0,-2 1-9 16,-5 2-1-16,-7-3 0 0,-1 1-117 16,-2 3 12-16,-6-3-11 0,-2 1-40 15,-8 3-27-15,-3-1-84 0,-5-2-122 16</inkml:trace>
  <inkml:trace contextRef="#ctx0" brushRef="#br0" timeOffset="20174.41">15954 9897 1037 0,'0'0'0'16,"0"0"356"-16,-4 64-231 0,18-47-9 15,9-5-31-15,10-2-12 0,6-1-13 16,-1-1-26-16,3 0-30 0,-6-2-2 16,-4 7-4-16,-12-1-181 0,-5 1-28 15,-1 0-120-15</inkml:trace>
  <inkml:trace contextRef="#ctx0" brushRef="#br0" timeOffset="20672.84">17163 13090 1076 0,'0'0'0'16,"0"0"268"-16,0 0-114 16,0 0-4-16,27 79-28 0,-12-52-58 15,5-1-33-15,1-1-18 0,2-5-4 16,-1-3-5-16,1-4-8 0,4-3-26 16,-4-7-42-16,-3-3-70 0,-3 0-3 15,-3-5-36-15,-5-6-95 16,-5-4-95-16,0-6-255 0</inkml:trace>
  <inkml:trace contextRef="#ctx0" brushRef="#br0" timeOffset="20841.09">17492 13004 1176 0,'0'0'0'16,"0"0"324"-16,0 0-211 0,37 68-30 15,-26-46-34-15,5-4-17 0,-4-2-17 16,5-4-12-16,0-3 1 0,-1-4-8 15,-4-2-110-15,1-3-1 0,-3-6-32 16,-4-3-84-16,3-5-72 16,-5-3-91-16</inkml:trace>
  <inkml:trace contextRef="#ctx0" brushRef="#br0" timeOffset="21027.61">17767 12919 1019 0,'0'0'0'0,"0"0"418"15,0 0-291-15,41 80-26 0,-30-54-27 16,3-2-30-16,-6-3-25 0,7-3-14 16,-1-3 3-16,-5-6-6 0,3-5-4 15,-6-4-73-15,-2-2-10 0,0-6-44 16,5-3 12-16,-7-2-23 16,2-3-52-16,-2-3-17 0,-2-4-15 15,2-3-136-15</inkml:trace>
  <inkml:trace contextRef="#ctx0" brushRef="#br0" timeOffset="21218.06">18025 12818 825 0,'0'0'0'15,"0"0"469"-15,0 0-290 0,0 0-32 16,0 0-42-16,54 63-30 0,-39-46-22 16,-3 1-14-16,4 1-14 0,-5-1-7 15,7-2-11-15,-5-2-9 16,-3-3 4-16,0-2-4 0,-1-5-50 15,-3-3-17-15,4-1-58 0,-6-3-76 16,3-7 11-16,-5-4-80 0,2-4-261 16</inkml:trace>
  <inkml:trace contextRef="#ctx0" brushRef="#br0" timeOffset="30199.71">20376 14658 328 0,'0'0'0'0,"0"0"77"0,0 0-49 16,0 0-5-16,0 0-8 0,0 0-6 15,0 0-1-15,0 0 0 0,0 0 5 16,10-7 9-16,-10 6-5 16,4 1-7-16,-2 0 4 0,-2 0-4 15,2 0-5-15,-2 0-3 0,0 0-1 16,0 0 1-16,0 0-2 0,0 1 0 16,0-1 0-16,0 0 0 15,0 0 6-15,0 0 6 0,0-1 8 16,4-1-8-16,-4 1-7 0,4-1-4 15,-1 1-1-15,-1 0 0 0,-2 1-69 16,4-1-81-16</inkml:trace>
  <inkml:trace contextRef="#ctx0" brushRef="#br0" timeOffset="30811.94">22323 14680 613 0,'0'0'0'0,"0"0"325"0,0 0-139 16,0 0-55-16,0 0-3 0,0 0-1 15,0 0-25-15,0 0-16 0,-13-15-15 16,7 15-7-16,-4 7-12 16,-3 3-11-16,-5 8-17 0,-5 0-12 15,-6 3-11-15,-4 5 1 0,-6 2-4 16,-2 4-113-16,-9-2-106 0,-4-10-161 15</inkml:trace>
  <inkml:trace contextRef="#ctx0" brushRef="#br0" timeOffset="31466.24">20450 14662 442 0,'0'0'0'15,"0"0"202"-15,0 0-110 0,0 0-2 16,0 0 7-16,0 0-30 16,0 0-4-16,0 0 13 0,-19 3-11 15,19-3-5-15,0 0 20 0,0-3-21 16,0 3 10-16,0 0 7 0,-2 0-3 16,2 0-8-16,4 0-18 0,7 9 10 15,1 3-10-15,11 12-10 16,6 5-15-16,6 2-8 0,6-2-12 15,3-7-3-15,3-9-37 0,5-5-132 16,0-9-93-16,-9 1-214 0</inkml:trace>
  <inkml:trace contextRef="#ctx0" brushRef="#br0" timeOffset="33370.57">25490 8128 976 0,'0'0'0'0,"0"0"302"16,0 0-150-16,-13 0-52 0,22 1-20 15,1 0-26-15,13 1 10 0,10-2-8 16,6 0-16-16,6-3-15 0,7-4-1 15,0 0-8-15,-3 2-6 0,-1 1-5 16,-9 4-8-16,-10 0-12 16,-8 2-21-16,-7 4-39 0,-8 4-21 15,-6-2-34-15,0 3-56 0,-6 2-47 16,-12-3-145-16</inkml:trace>
  <inkml:trace contextRef="#ctx0" brushRef="#br0" timeOffset="33609.01">25531 8258 1150 0,'0'0'0'0,"0"0"198"0,0 0-130 15,0 0 13-15,-37 77-12 0,31-47-29 16,-9 6-22-16,3 3-12 0,-3 0 0 15,1-1-5-15,1-4-2 0,3-5-16 16,4-8-45-16,4-5-16 16,2-5-22-16,0-6-39 0,0-5-39 15,4-5-75-15,6-7-191 0</inkml:trace>
  <inkml:trace contextRef="#ctx0" brushRef="#br0" timeOffset="33950.01">25562 8256 847 0,'0'0'0'0,"0"0"361"16,0 0-259-16,48 77-18 0,-34-42 12 15,-6 0-27-15,7 0-8 0,-7-1-16 16,2-6-24-16,-1 0-12 16,-1-6-9-16,-2-5 0 0,-2-3-28 15,-2-7-29-15,-2-2-4 0,-6-3-7 16,-8-2-40-16,-3-5-18 0,-2-5-37 15,-5-2-44-15,-3-5 70 0,0-2 0 16,0 1 27-16,0 1 76 16,4 3 35-16,5 6 58 0,-1 5 47 15,5 2 11-15,6 1 13 0,3 0-6 16,5 0 0-16,5 0-30 0,11-1-30 16,5-2 16-16,6-3-16 0,4-4-28 15,8-1-18-15,4-1-10 16,-1-1-5-16,-7 2-6 0,-2 2-95 15,-4 2-14-15,-11-2-57 0,-3 3-140 16,-3 0-42-16</inkml:trace>
  <inkml:trace contextRef="#ctx0" brushRef="#br0" timeOffset="34156.06">25860 8286 955 0,'0'0'0'0,"0"0"331"16,0 0-232-16,16 77-8 0,-14-50-24 15,0 0-17-15,2 0-21 0,5-3-12 16,-3-4-15-16,-2-4-3 16,2-5-48-16,-2-4-40 0,-2-4-14 15,-2-3-36-15,0-3-61 0,0-5-18 16,-6-5-27-16,0-2-170 0</inkml:trace>
  <inkml:trace contextRef="#ctx0" brushRef="#br0" timeOffset="34371.68">25858 8293 596 0,'0'0'0'16,"0"0"358"-16,0 0-242 0,0 0-8 16,0 0-33-16,80-57-14 0,-55 50-7 15,2 3-14-15,-2 4-12 0,2 10-4 16,-5 5 3-16,-1 5 3 16,-4 3 5-16,-3 4-5 0,-8 1 0 15,-6 2 1-15,0-1-3 0,-10 0-4 16,0-1-1-16,-11-3-4 0,-2-3-4 15,-2-5-8-15,1-6-4 0,-1-3-6 16,4-5-32-16,4-3-12 16,3-3-16-16,6-2-32 0,6 1 2 15,2-2-28-15,0 1-72 0,6-5-72 16,6 1-91-16</inkml:trace>
  <inkml:trace contextRef="#ctx0" brushRef="#br0" timeOffset="34611.1">26488 8212 1188 0,'0'0'0'16,"0"0"348"-16,0 0-249 0,-66 45-5 15,47-23-40-15,1 3-42 0,3 2-8 16,-1-1-2-16,7-2-1 0,1-3-2 15,2-8-74-15,4-2-25 0,2-8-21 16,0-1-33-16,0-2-17 16,0-5-101-16,0-6-105 0,0-1-83 15</inkml:trace>
  <inkml:trace contextRef="#ctx0" brushRef="#br0" timeOffset="34753.26">26352 8226 596 0,'0'0'0'16,"0"0"426"-16,0 0-273 0,0 0-17 15,0 0-38-15,68 53-22 0,-52-30-7 16,3 0-30-16,-7-2-15 0,7-3-19 16,-5-3-4-16,-1-4-2 0,-1-5-129 15,-3-5 15-15,-1-1-50 0,0-7-201 16,-4-5-168-16</inkml:trace>
  <inkml:trace contextRef="#ctx0" brushRef="#br0" timeOffset="35121.06">26715 8187 1018 0,'0'0'0'15,"0"0"265"-15,0 0-163 0,21 68 0 16,-17-44 5-16,2-1-36 0,3-1-30 16,-5-3-15-16,-2-2-11 0,0-6-11 15,0-4 1-15,4-3-4 16,-6-3-2-16,0-1 2 0,0-2 0 15,0-5-7-15,0-3 1 0,0-1-2 16,0-5 2-16,6-1 1 0,-1-1-3 16,7 0 5-16,-2 0-3 0,7-1-7 15,1 1-7-15,-3 1 3 0,4 2 7 16,-1 4 11-16,-1 4-1 16,-5 5-1-16,5 2 0 0,-9 5 10 15,6 7 12-15,-5 5 7 0,3 4 5 16,-6 3 11-16,3 4 4 0,-3-1-12 15,-4 0-9-15,2 1-7 0,-4-4-9 16,0-4-6-16,0-5-4 16,0-7 0-16,0-3-4 0,-4-5-40 15,2 0-31-15,-4-5-124 0,-3-2-74 16,-1 0-168-16</inkml:trace>
  <inkml:trace contextRef="#ctx0" brushRef="#br0" timeOffset="35653.18">25186 8788 1012 0,'0'0'0'16,"0"0"266"-16,0 0-148 0,0 0-19 16,0 0-2-16,0 0-26 0,0 0-27 15,0 0-7-15,85-12 6 16,-48 10-9-16,6 0-8 0,7 0-7 15,10-3-10-15,2 0-1 0,12-2-1 16,5 0 10-16,8-3 4 0,-1 0-12 16,3 1 0-16,2 0-2 0,-2 5-7 15,-4-1 0-15,0 1 5 0,1-1-6 16,-5 2 2-16,0-1 0 16,-1 2-1-16,-1 2-3 0,1 0 3 15,-1 0 0-15,4 0 1 0,-11 0 0 16,-4 0-1-16,-8 2 2 0,-12-2-1 15,-13-1-2-15,-4-4 2 0,-10 0 1 16,-9 2-3-16,-2-2 2 16,-6 1 0-16,1 3-2 0,-5 0 2 15,0 0 1-15,0-2-3 0,-11 1-24 16,-3 2-22-16,-7 0-85 0,-6 4-65 16,-8 3-49-16,-4 1-204 0,-15 2-377 15</inkml:trace>
  <inkml:trace contextRef="#ctx0" brushRef="#br0" timeOffset="36109.06">26323 9063 951 0,'0'0'0'0,"0"0"175"15,0 0-94-15,0 0-1 0,0 0 7 16,0 0-40-16,0 0-21 0,-9-69-6 15,22 60 3-15,-3-1 8 0,5-1 15 16,5 2 8-16,-1 1-10 16,-3 3-8-16,5-1-2 0,-2 2-7 15,1 3-5-15,1 1-7 0,0 1-5 16,-7 5-4-16,-3 3-2 0,-5 0-4 16,0 3 0-16,-6 1 4 0,-4 4-4 15,-7-1 4-15,-1 2-1 16,-4 2-4-16,-5-1 2 0,-2 0 2 15,0 0-3-15,1-2 0 0,-1-1 1 16,2-4 0-16,3-2 2 0,5-3-5 16,3-1 4-16,6-3 2 0,0-3 4 15,4 0 5-15,0 0 3 0,0 0-3 16,8 0-1-16,2-2 0 16,7-2-2-16,3 0 0 0,3-1 0 15,2 2-1-15,2 3 0 0,0-1-6 16,-5 1-4-16,-7 0 1 0,-1 1 0 15,-7 1 0-15,-1 2-28 0,0-4 2 16,-4 0-29-16,2-3-30 16,2-2-47-16,7 1-90 0,-1-5-84 15,3 0-257-15</inkml:trace>
  <inkml:trace contextRef="#ctx0" brushRef="#br0" timeOffset="36608.06">27706 8561 1422 0,'0'0'0'0,"0"0"366"0,0 0-316 15,0 0 12-15,0 0-12 16,0 0-34-16,64 18-11 0,-37-18-4 15,-1 0-2-15,-7 0-48 0,-2 0-23 16,-7 0-50-16,-6 1-51 0,-4 1-23 16,0 1 2-16,-8 2-12 0,-7 4-17 15,-1 0 72-15,-5 4 129 0,0 1 44 16,1 0 151-16,1 1 35 16,1-1 12-16,7 2-48 0,-1-4-24 15,10-4 20-15,2 0-78 0,4-4-28 16,10-1-18-16,7-3-19 0,4 0-14 15,4-4-5-15,4-6-5 0,0 0-2 16,2-2-52-16,-6 0-37 16,-2 1-36-16,-4 2-70 0,-5 0-16 15,-3-1-115-15,-5 1-200 0</inkml:trace>
  <inkml:trace contextRef="#ctx0" brushRef="#br0" timeOffset="36825.94">28191 8468 1150 0,'0'0'0'0,"0"0"349"16,0 0-242-16,0 0 24 0,0 0-26 15,13 63-56-15,-13-34-16 0,2 1-6 16,-2 3-5-16,2 1-2 16,-2-3-10-16,4-2-3 0,4 0-7 15,-1-7 0-15,-3-2-11 0,-4-7-4 16,2-2-17-16,-2-6-10 0,2-3-50 15,4-2-102-15,0-5-31 0,0-6-103 16,1-4-614-16</inkml:trace>
  <inkml:trace contextRef="#ctx0" brushRef="#br0" timeOffset="37274.86">28481 8571 1378 0,'0'0'0'0,"0"0"309"15,4-57-247-15,4 39 19 16,3 5-37-16,1 2-25 0,-2 2-10 16,7 6-4-16,-7 0 0 15,5 3 0-15,-3 0-1 0,0 7 1 0,5 3 0 16,-5 2 3-16,7 1 0 0,-3 3-3 15,-5 0-1-15,1 0-3 0,-6 2 0 16,3-1-1-16,-7 2 0 16,-2 0 0-16,-9-4 2 0,-3 3-1 15,-2-3 0-15,-7 0-2 0,-2-1 2 16,0 0 2-16,-1-1-3 0,3-2 0 16,2-1 3-16,5-2-3 0,2 0 0 15,-1-3 15-15,5-1 3 16,6-4 0-16,2 0 3 0,0 0-14 15,0 0-7-15,0 0 0 0,14 0 0 16,-1 0 0-16,7-3 0 0,5 1 0 16,8-2 0-16,-4 0 0 0,8 3 0 15,-6-1 0-15,5 2 0 16,-8 4 0-16,-5 2-58 0,-2 0-22 16,-11-5-107-16,1 2-75 0,-7-3-80 15,0-4-565-15</inkml:trace>
  <inkml:trace contextRef="#ctx0" brushRef="#br0" timeOffset="44606.62">11981 14783 444 0,'0'0'0'0,"0"0"175"0,0 0-89 16,0 0-16-16,0 0-13 0,0 0-9 16,0 0 4-16,0 0 7 0,-4-4-11 15,4 4-8-15,0 0 5 16,0 0 3-16,0 0-2 0,2 0 4 15,-2 1 2-15,0-1-7 0,0 2 11 16,0-1-16-16,0-1-1 0,2 0 8 16,-2 0-5-16,0 0-1 0,4 0 6 15,2 0-13-15,-4 0-9 0,3 0 5 16,-1 0-3-16,0-1-8 16,4 1 6-16,0 0-7 0,1 5-5 15,7 5 1-15,1 1-1 0,5 6-5 16,7 5 0-16,7-1-4 0,3 1-4 15,6 0 0-15,7-1 4 16,2 1-6-16,-3-1-58 0,3-2-34 16,-4 2-77-16,1-2-90 0,-3 0-71 15,-7-5-268-15</inkml:trace>
  <inkml:trace contextRef="#ctx0" brushRef="#br0" timeOffset="45459.56">22399 14726 664 0,'2'-6'0'16,"-2"4"383"-16,0-3-228 16,2 1-32-16,-2 0-1 0,3 1-35 15,1 3-4-15,-2 0-3 0,-2 0-32 16,0 0-5-16,0 0 2 0,-6 10-9 16,-7 4 0-16,-3 8-13 0,-9 7-8 15,-6 3-12-15,-4 6-4 16,-7-2-14-16,-1-3-40 0,4-2-134 15,-3-8-106-15,-1-10-334 0</inkml:trace>
  <inkml:trace contextRef="#ctx0" brushRef="#br0" timeOffset="46327.76">17287 15319 835 0,'0'0'0'16,"0"0"348"-16,0 0-214 0,0 0-12 15,0 0-31-15,0 0-18 0,0 0-16 16,0 0-18-16,-14 17-15 0,14-1-1 16,0 4-2-16,0 2-10 0,2 4 4 15,-2 2 0-15,4-1-4 0,-4-1-3 16,6-4-3-16,0-2-3 16,-1-2-4-16,5-3-8 0,-2-4-26 15,-4 0-19-15,5-4-9 0,-3-5-21 16,-4 0-41-16,4-2 9 0,4-7-25 15,-3-3-86-15,-1-5-33 0,2-1-103 16</inkml:trace>
  <inkml:trace contextRef="#ctx0" brushRef="#br0" timeOffset="46669.58">17566 15263 872 0,'0'0'0'15,"0"0"375"-15,0 0-222 0,0 0-24 16,0 0-51-16,0 0-27 0,0 0 4 16,0 0-11-16,-26 80-13 0,19-51-9 15,3 1-6-15,0 2-8 0,4 1 2 16,0-2 3-16,6-1-9 16,3-6-3-16,3-6 4 0,-2-1-6 15,5-6-1-15,-3-2 4 0,7-1-1 16,-3-6-4-16,3-1 6 0,-5-1-6 15,7-7 1-15,-2-4 4 0,-3-1-4 16,-3-6-1-16,1 0 5 16,-6 0-4-16,3 0 0 0,-7 2 3 15,-2 2 0-15,-4 1-1 0,0 2 0 16,-13 1 4-16,3 5-5 0,-9 5 2 16,-4 3-1-16,-6 12-6 15,2 6-4-15,-2 3-34 0,0-4-87 16,7 0-113-16,1-12-292 0</inkml:trace>
  <inkml:trace contextRef="#ctx0" brushRef="#br0" timeOffset="49014.39">12186 14623 224 0,'0'0'0'0,"0"0"160"0,0 0-95 15,0-1 5-15,0-2-9 0,0 0 3 16,0-1-10-16,0 3 2 0,0-2 4 16,2 3-22-16,-2-1-21 0,2-2-1 15,4 0 0-15,-2-3-11 0,6 5-4 16,3-5 3-16,3 0-8 16,-1-3-218-16,-1-6-116 0</inkml:trace>
  <inkml:trace contextRef="#ctx0" brushRef="#br0" timeOffset="50262.34">20427 14658 211 0,'0'0'0'15,"0"0"80"-15,0 0-36 16,0 0-17-16,0 0-7 0,0 0-5 15,0 0-2-15,0 0 5 0,0 0 9 16,-4 6-1-16,4-6-10 0,-2 0-7 16,-2 0-2-16,4 0-2 0,0 0-5 15,0 0 0-15,0-2-43 0,0 2 6 16,0-1 16-16,0 1-2 16,0 0-25-16,0 0 13 0,0 0 0 15,0 0 6-15,0 0 6 0,0 0 13 16,-2 0 11-16,2 0 17 0,0 1 2 15,0 1 9-15,0-1 16 0,-4-1-18 16,2 0-10-16,0 0-4 16,2 0-6-16,0 0 3 0,0 0 3 15,-2 0 1-15,2 0 9 0,0 0 5 16,0 0-2-16,0 0 5 0,0 3-6 16,0 0-10-16,-3-2-2 15,3 2 1-15,-4-2-8 0,4 1-6 16,0 0 0-16,0 0 2 0,-4-2-2 15,4 0-8-15,-2 0 2 0,2 0-1 16,0 2 5-16,0 0-2 0,2 1-7 16,-2-2 4-16,0-1 0 0,0 1-1 15,0-1 3-15,0 0-4 0,0 3-8 16,0-3 9-16,0 1-3 16,0 0-7-16,0 0 8 0,0 0 6 15,0 1 1-15,0-2 4 0,0 0-1 16,0 0 0-16,0 0 0 0,0 0 0 15,0 0 0-15,0 0-5 0,0 0 2 16,0 0 2-16,0 0 2 16,0 0 2-16,4 0-3 0,-4 1 0 15,2 0 1-15,0-1-1 0,-2 2 0 16,0 0-1-16,0-2-1 0,3 1 1 16,-3 0-2-16,2-1-1 0,-2 0 2 15,0 1-5-15,0-1 0 16,0 0-2-16,0 0 2 0,0 0 8 15,0 0 5-15,0 0-2 0,0 0-5 16,0 0 1-16,0 0 0 0,2 0 0 16,0 0 0-16,-2 0-24 0,0 0 25 15,0 0-2-15,2 0-27 0,-2 0-42 16,0 0 6-16,0 0-9 16,2-1-38-16</inkml:trace>
  <inkml:trace contextRef="#ctx0" brushRef="#br0" timeOffset="53642.15">13240 10687 429 0,'0'0'0'0,"0"0"44"0,0 0-29 16,0 0-5-16,62 39 5 0,-52-28-6 15,5 2-8-15,-5-2 4 0,2 0-3 16,-5-2-3-16,-1-3 2 16,4 0 0-16,-8-5-1 0,0 2 0 15,0-2 3-15,-2-1-5 0,2 0-31 16,-2 0-14-16,3 0-61 0,-3-2-114 16</inkml:trace>
  <inkml:trace contextRef="#ctx0" brushRef="#br0" timeOffset="64843.03">1788 7345 571 0,'0'0'0'0,"0"0"263"16,0 0-144-16,0 0 18 0,0 0-29 16,0 0-19-16,0 0-5 0,0 0-18 15,-12-17-11-15,3 14-2 16,-1 0-11-16,2 1-4 0,-5 2 11 15,1 0-16-15,0 4-6 0,-1 4 2 16,3 0-6-16,-5 7-3 0,1 2-1 16,-5 4 0-16,1 6-2 0,1 0 2 15,1 4-4-15,3 2-4 0,3 1 1 16,10-3-5-16,0-1-3 16,8-4-1-16,9-4 0 0,3-4-3 15,9-6 0-15,2-7-3 0,7-5-3 16,-1 0-19-16,4-8-4 0,-4-3-20 15,-2-2-42-15,-4 1-18 0,-6-1-38 16,-4 4-108-16,-5 0-111 16,-5 0-290-16</inkml:trace>
  <inkml:trace contextRef="#ctx0" brushRef="#br0" timeOffset="65107.53">2175 7332 1120 0,'0'0'0'0,"0"0"316"16,0 0-233-16,0 0 13 16,0 0-18-16,0 0-36 0,-58 58-23 15,47-32 2-15,3 3-8 0,4 5-3 16,4 2 1-16,2 0-4 0,8-2-7 15,5-5 0-15,6-3 0 0,-1-5-30 16,1-4-33-16,-3-6-36 16,1 0-18-16,2-7-52 0,-5-3-19 15,1-1-74-15,-9-3-124 0</inkml:trace>
  <inkml:trace contextRef="#ctx0" brushRef="#br0" timeOffset="65435.51">2388 7297 1184 0,'0'0'0'0,"0"0"304"0,0 0-195 16,0 0-23-16,0 0-36 16,0 0-16-16,-19 71-19 0,19-54-10 15,8 1 3-15,3-1-5 0,-1-3-1 16,2-2-1-16,1-1 0 0,-3 0 0 15,2-4 0-15,1 1 0 0,1-1 0 16,-3-2 0-16,-1 0 3 16,0 0-4-16,-6 0 0 0,1 0 7 15,-5 2-3-15,0 2 7 0,-5 3-1 16,-3 3-9-16,-6 1 1 0,-1 0 2 16,1-2-6-16,-3-3-9 0,3-2-15 15,1-2-24-15,3-6-77 16,2-1-7-16,2-7-45 0,-1-4-140 15,1-6-158-15</inkml:trace>
  <inkml:trace contextRef="#ctx0" brushRef="#br0" timeOffset="65595.05">2381 7328 1327 0,'0'0'0'0,"0"0"326"0,0 0-210 16,0 0-21-16,75-6-58 0,-50 5-26 15,-1 1-12-15,3 3-19 0,-2 2-61 16,-2 2-94-16,-3 3-8 16,-1 2-150-16,0 2-343 0</inkml:trace>
  <inkml:trace contextRef="#ctx0" brushRef="#br0" timeOffset="65792.71">2820 7595 1150 0,'0'0'0'16,"0"0"348"-16,0 0-254 0,-23 71 27 15,21-52-71-15,2-3-36 0,0-4-10 16,0-2-8-16,0 0-60 16,0-3-62-16,0-2-14 0,4-4-74 15,2-1-247-15,-2-9-232 0</inkml:trace>
  <inkml:trace contextRef="#ctx0" brushRef="#br0" timeOffset="65982.42">3049 7375 1060 0,'0'0'0'0,"0"0"257"16,-2 71-134-16,2-43-41 0,0 0-14 15,0-2-44-15,4-5-20 0,0-1-2 16,7-4-4-16,-7-5-106 0,2-3-35 16,0-6-49-16,0-2-142 0,-4-3-374 15</inkml:trace>
  <inkml:trace contextRef="#ctx0" brushRef="#br0" timeOffset="66408.7">3231 7393 1118 0,'0'0'0'0,"0"0"256"0,0 0-155 15,0 0-21-15,0 0-39 0,-2-60-27 16,14 55-15-16,-1 1 2 0,5 0 0 16,-1 4-2-16,1 4-2 0,1 4 20 15,-3 4-17-15,1 0 0 16,1 3 36-16,-3-3-24 0,-3 3 8 15,-6-4-10-15,2 1-5 0,-6 3 8 16,0-1 3-16,-8 0-8 0,-2 2 1 16,-5 1-4-16,-3 1-5 0,-3-2 0 15,0 0 0-15,1 1-6 0,1-3 6 16,7-3 0-16,1-1 0 16,7-6 1-16,2-1-1 0,2 2 0 15,0-4 0-15,2 2 9 0,8-1 2 16,-3-1 14-16,5 1-3 0,2-2-3 15,1 0 1-15,1 0-8 0,3-5-10 16,-2 3 1-16,1-4-5 16,-3-2-31-16,1 1-34 0,-1-3-16 15,-5 2-34-15,2-2-40 0,-3 0-24 16,-5-1-86-16,4-4-97 0</inkml:trace>
  <inkml:trace contextRef="#ctx0" brushRef="#br0" timeOffset="66574.2">3543 7265 1072 0,'0'0'0'0,"0"0"390"15,0 0-304-15,0 0 21 0,72 43-19 16,-55-26-45-16,-5 5-17 16,-1 2 6-16,-3 4-9 0,-6 4-14 15,-2 2-5-15,-10 1 1 0,-7 4-5 16,-4-2 0-16,1-5-37 0,-1-4-27 15,0-5-89-15,5-5-48 0,-1-5-147 16</inkml:trace>
  <inkml:trace contextRef="#ctx0" brushRef="#br0" timeOffset="67262.61">4537 7399 738 0,'0'0'0'15,"0"0"368"-15,0 0-234 0,0 0-7 16,0 0-34-16,0 0-26 16,0 0-2-16,-66 5-14 0,56 13-4 15,0 9 1-15,3-1-20 0,5 6-15 16,2-1-1-16,0-2 3 0,6-1-1 15,7-5 0-15,-1-1-6 0,7-6-5 16,-1-5 2-16,-1-4-3 16,4-7-3-16,1 0 2 0,1-8 12 15,0-8-8-15,-2-2 1 0,-5-2-2 16,1-2-4-16,-9 4 0 0,-4-1 7 16,-4 0-6-16,-4-1 4 0,-4-1 0 15,-9 2-3-15,-2 1 2 16,3 6-3-16,-1 3 0 15,-1 6-2-15,-1 3-2 0,5 2-6 0,3 4 0 16,5 3 0-16,2-2-20 0,4 0-23 16,6 4-17-16,0-5-27 0,5 3-10 15,-1-2 4-15,0-3-34 16,5 2-52-16,4-4-26 0,-5 0 16 16,5-2-63-16</inkml:trace>
  <inkml:trace contextRef="#ctx0" brushRef="#br0" timeOffset="67521.47">4994 7331 720 0,'0'0'0'0,"0"0"414"16,0 0-259-16,0 0 5 0,0 0-61 16,0 0-12-16,0 0-30 0,0 0-14 15,-68 54 2-15,56-24 5 16,3 2-18-16,5 6-16 0,4-3-4 15,6-2-4-15,7 0-7 0,1-3-2 16,3-4-13-16,3-4-32 0,1-4-40 16,2-4-43-16,0 0-29 0,-7-3-108 15,-1-4-89-15,-1-7-347 0</inkml:trace>
  <inkml:trace contextRef="#ctx0" brushRef="#br0" timeOffset="67871.92">5281 7404 895 0,'0'0'0'0,"0"0"302"0,0 0-197 16,0 0 5-16,0 0-3 0,-55 70 13 15,46-40-52-15,7 0-23 0,0 0 1 16,2-1-13-16,2-6-9 0,7-3-8 16,5-4-6-16,-4-4-10 0,7-6 0 15,-3-4 5-15,3-2-8 0,-1-6 3 16,3-8 0-16,0-5 11 16,-5-1-14-16,-1 0-5 0,-5-4 1 15,-4 1 5-15,-4 0 2 0,0-2 0 16,-6 2-21-16,0 2 15 0,-7 3-7 15,1 3 7-15,-3 7 6 0,5 3 0 16,-2 4-7-16,5 1-3 16,3 2-23-16,4 5-29 0,0 2-34 15,8 2-20-15,5-1-76 0,-3 2-71 16,9 1-176-16</inkml:trace>
  <inkml:trace contextRef="#ctx0" brushRef="#br0" timeOffset="68085.06">5654 7606 1331 0,'0'0'0'0,"0"0"372"15,0 0-255-15,0 0-46 16,-29 61-30-16,27-43-24 0,2-1-16 16,0-1-2-16,2-1-22 0,2-2-28 15,4-3-57-15,2 1-57 0,1-6-39 16,5-4-123-16,3-1-165 0</inkml:trace>
  <inkml:trace contextRef="#ctx0" brushRef="#br0" timeOffset="68407.19">6034 7529 1013 0,'0'0'0'0,"0"0"360"0,0 0-242 16,0 0 2-16,0 0-28 0,0 0-22 15,0 0-22-15,0 0-11 0,-35 73-1 16,35-55-4-16,6 0-12 0,0-3 4 16,9-1-5-16,-3-4-7 0,7-3-1 15,3-3 0-15,1-4-6 0,-2 0-1 16,2-4 1-16,-1-9-6 16,-3 2 1-16,-5-3 0 0,-1-2 2 15,-5 0-4-15,0-3 4 0,-6-2-4 16,-2-2-2-16,0-1 2 0,-8-1-11 15,-2-2-6-15,-7 8 2 0,7 2-3 16,-7 6 8-16,7 7 2 16,-4 2-9-16,5 2 3 0,-3 4 4 15,8 2-11-15,2 1-8 0,0 0-8 16,2 0-25-16,0 1-63 0,0-2 7 16,4-3-41-16,0-2-108 0,4-1-126 15</inkml:trace>
  <inkml:trace contextRef="#ctx0" brushRef="#br0" timeOffset="68763.62">6346 7328 1217 0,'0'0'0'16,"0"0"369"-16,0 0-256 16,0 0 2-16,0 0-44 0,68 24-28 15,-53-6-13-15,3 4 3 0,-1 6 0 16,1 1-10-16,-7 3-23 0,1 4 0 15,-4 1 0-15,1 4 0 0,-9-1 0 16,0 0 0-16,-9-3 0 16,-1-2 0-16,-2-4 0 0,1-2 0 15,-1-8 0-15,6-3 0 0,-7-7 0 16,7-1 0-16,0-3 0 0,-2-2 0 16,2 1 0-16,1-2 0 0,1 2 0 15,0-2 0-15,0-1 0 16,0-2 0-16,4 2 0 0,-2-3 0 15,2 0 0-15,0 0 0 0,0 0 0 16,0 0 0-16,0 0 0 0,0 0 0 16,-2 0 0-16,2 0 0 0,0 0 0 15,0 0-98-15,0 0-50 0,0 0-133 16,0 0-42-16,0-3-367 16</inkml:trace>
  <inkml:trace contextRef="#ctx0" brushRef="#br0" timeOffset="76086.16">3903 10365 767 0,'0'0'0'0,"0"0"220"15,0 0 15-15,0 0-122 0,0 0-36 16,0 0-51-16,0 0 4 16,0 0 1-16,-21 56 5 0,11-33 0 15,4 0-10-15,-1-3-11 0,-1-2 6 16,2-5-5-16,2-5-8 0,2-2 0 16,2-2-5-16,0-2-6 0,6 0 2 15,4 0-1-15,-2-2 2 16,9 0 0-16,-3 0 9 0,1 0-12 15,6-2 6-15,-1 4 2 0,-5-1-7 16,3 1 1-16,-3 1 2 0,-3 2-2 16,-1-1-1-16,-5 2 1 0,-2 2-3 15,-4 0 8-15,0 3 0 0,-6 2-4 16,-3 3 0-16,-5 1 11 16,-1-1-13-16,3-4 4 0,-4-1 4 15,3-5-8-15,-5-1 4 0,1-4-4 16,7-1-26-16,-5-1-17 0,7-5-17 15,-2-6-26-15,1-2-21 0,5-1-24 16,-2-3-86-16,0 0-58 16,2 0-113-16</inkml:trace>
  <inkml:trace contextRef="#ctx0" brushRef="#br0" timeOffset="76263.89">3859 10321 1153 0,'0'0'0'0,"0"0"246"16,0 0-117-16,0 0-15 0,75 14-37 16,-46-10-34-16,6-3-26 0,-2 0-16 15,6-1 2-15,-2 1-6 0,-1 4-157 16,-3 1 5-16,-7 8-86 16,-1 1-242-16</inkml:trace>
  <inkml:trace contextRef="#ctx0" brushRef="#br0" timeOffset="76653.35">4459 10475 937 0,'0'0'0'16,"0"0"212"-16,0 0-42 16,0 0-31-16,0 0-14 0,70 17-36 15,-41-17-33-15,0 0-23 0,4 0-19 16,0-3-9-16,2 0-10 0,-2 1-65 16,-2 1-63-16,-6 1-95 0,-4 1-79 15,-9 2-296-15</inkml:trace>
  <inkml:trace contextRef="#ctx0" brushRef="#br0" timeOffset="76852.5">4992 10306 446 0,'0'0'0'0,"0"0"0"15,0 0-97-15,0 0-105 0</inkml:trace>
  <inkml:trace contextRef="#ctx0" brushRef="#br0" timeOffset="77199.92">5205 10290 1155 0,'0'0'0'0,"0"0"198"16,0 0-109-16,0 0 12 0,-66 14-16 15,53-2-25-15,-1 3-26 0,4 3-6 16,1 3-1-16,5 4-3 0,4 0-3 15,0-3-15-15,9-2 0 0,1-6 1 16,4-3-12-16,3-4 8 16,4-4 1-16,-1-3-8 0,5-5 3 15,-2-8 2-15,-1-7 12 0,-3 0-9 16,0-2 2-16,-5-3-8 0,-8 2 4 16,-6 2 5-16,0 1-10 0,-6 0 6 15,-6 2 0-15,1 0-6 16,-5 3-26-16,1 1-17 0,7 5-61 15,4 3-48-15,4 3-74 0,0-1-482 16</inkml:trace>
  <inkml:trace contextRef="#ctx0" brushRef="#br0" timeOffset="79126.59">6919 10366 411 0,'0'0'0'16,"0"0"465"-16,0 0-334 0,0 0 31 15,0 0-45-15,0 0-9 0,0 0 8 16,0 0-29-16,0 0-27 16,-33-24-22-16,33 24-10 0,0 0-2 15,2 7-5-15,4 9 11 0,-4 4-8 16,8 7-7-16,-6 2-1 0,-2 3 5 15,3-1-9-15,-5-2-5 0,0-2-1 16,0-5-6-16,0-4 0 16,0-6 0-16,2-4-1 0,8-4-88 15,-6-4-18-15,4-3-76 0,3-7-1 16,-1-5-60-16,-4-5-197 0</inkml:trace>
  <inkml:trace contextRef="#ctx0" brushRef="#br0" timeOffset="79454.64">7072 10287 1064 0,'0'0'0'0,"0"0"263"0,0 0-156 15,0 0-7-15,68 17-16 16,-50-6-17-16,1 4-24 0,-4-1-11 16,1 2-6-16,-1 2-10 0,-7 0-5 15,-6 3-11-15,0-2 0 0,-2 1 8 16,-6 2-8-16,-9 1 0 0,3 0 8 15,-7-3-9-15,-1-2 2 0,-1-4 5 16,0-4-7-16,3-4 2 16,5-5 4-16,1-1-4 0,6 0 0 15,1-1 6-15,3 0-8 0,2 0 2 16,0 1 4-16,7-1-9 0,5-1 7 16,2 2 5-16,9 0-8 0,0 0 0 15,4 0 5-15,4-1-8 16,-2 0-12-16,0-2-21 0,-2 2-56 15,-1 0-55-15,-9 0-30 0,0-2-147 16,-5-1-216-16</inkml:trace>
  <inkml:trace contextRef="#ctx0" brushRef="#br0" timeOffset="79934.45">7442 10487 1050 0,'0'0'0'15,"0"0"229"-15,0 0-98 0,0 0-21 16,0 0-19-16,66 18-21 0,-39-16-39 16,6-2-11-16,0 0-13 0,6-2-7 15,-2 1 0-15,-2-1-92 16,3 1-56-16,-9 0-68 0,-3 0-236 15,-5-3-379-15</inkml:trace>
  <inkml:trace contextRef="#ctx0" brushRef="#br0" timeOffset="80357.67">8105 10414 893 0,'0'0'0'0,"0"0"320"16,0 0-186-16,0 0-5 0,0 0-49 15,0 0-7-15,0 0-8 0,0 0-8 16,0 0 3-16,-56 45-13 0,50-30-22 16,4 3-7-16,0 1-9 0,2 3 0 15,0 1 1-15,4-1-5 16,2-4-1-16,9-2 1 0,-3-4-4 15,7-7-1-15,4 0 0 0,-1-5 3 16,-1 0-1-16,4-8-1 0,-2-7 0 16,-3-3 0-16,3-3-1 0,-7-3 0 15,-5 2-5-15,-1-2 6 0,-6-2-1 16,-4 0 2-16,-2-2 2 16,-10 1-5-16,-3 1 1 0,-3 3 0 15,-3 6 5-15,0 5-4 0,1 8 6 16,1 4 1-16,3 2-5 0,1 5-1 15,1 1-4-15,10 3 0 0,1-1 1 16,6 0-25-16,-1 0-14 16,8 1-32-16,0-4-92 0,7 4-49 15,-1-7-75-15,-1-2-441 0</inkml:trace>
  <inkml:trace contextRef="#ctx0" brushRef="#br0" timeOffset="80549">8775 10542 518 0,'0'0'0'0</inkml:trace>
  <inkml:trace contextRef="#ctx0" brushRef="#br0" timeOffset="80781.1">9062 9800 379 0,'0'0'0'16,"0"0"0"-16,0 0-145 0,0 0-54 15</inkml:trace>
  <inkml:trace contextRef="#ctx0" brushRef="#br0" timeOffset="83081.03">12750 10401 126 0,'0'0'0'0,"0"0"65"0,-8-72-56 16,6 47-10-16,2 0-7 0,-7 4-19 15,5-1-34-15,0 7-39 16</inkml:trace>
  <inkml:trace contextRef="#ctx0" brushRef="#br0" timeOffset="83394.49">12719 10165 132 0,'0'0'0'0,"0"0"126"0,0 0-102 16,0 0 22-16,0 0 13 0,0 0-31 16,0 0-22-16,0 0-4 0,0-7 3 15,2 7 17-15,0-1 20 16,0 0-12-16,0 1-2 0,-2 0 8 15,2 0 1-15,-2 0 11 0,0 0 25 16,0-2 9-16,2 0-12 0,-2-1 18 16,2-4-20-16,-2 2-4 0,0 1 13 15,5-1-12-15,-5 2 6 0,2 2 10 16,-2-2-21-16,0 2-8 16,0 1 4-16,0 0-23 0,0 0-7 15,0 2-1-15,0 11-10 0,0 5 18 16,0 8-4-16,0 4-15 0,-7 4-3 15,5 5 0-15,0 4-7 16,2 0-3-16,0 1 3 0,-2-3-4 16,2-5 0-16,2-6 0 0,0-7-40 15,5-5-6-15,-3-6-45 0,2-4-17 16,0-6-29-16,2-3-78 0,-1-9-91 16,-3-7-310-16</inkml:trace>
  <inkml:trace contextRef="#ctx0" brushRef="#br0" timeOffset="84011.65">12990 10143 979 0,'0'0'0'0,"0"0"320"0,0 0-209 16,0 0 1-16,0 0-3 0,0 0-68 16,0 0-30-16,0 0-2 0,0 0 11 15,20 3 0-15,-5 4-7 16,-1 0-9-16,3 3-2 0,-5-4 3 15,1 5-3-15,-1-4-1 0,-4 4 4 16,-3 1-3-16,-3-1 2 0,0 4 9 16,-2 0 2-16,-4 1 0 0,-1-1 2 15,-7-3-6-15,2 2 0 0,-3 0 1 16,3-7-6-16,-7 1 2 16,9-5 0-16,-4-3-3 0,3 0 1 15,3 0-1-15,2 0-1 0,2 0-2 16,2 0 1-16,0-1 0 0,0 1-5 15,0-2-2-15,0 2-1 0,6 0 4 16,5 0 2-16,5 0 8 16,-3 2-4-16,5 2 0 0,5 4-4 15,-2-1 0-15,1 3 3 0,-1-1-4 16,0 2 0-16,-5-2 4 0,1 2-5 16,-5 0 0-16,-4 2 2 0,-3 2-1 15,-5-1 0-15,0 2 0 16,-9 2 9-16,-3 0-3 0,-3 0 2 15,-5-2-5-15,-3-2 0 0,0-1 4 16,-2-4-6-16,-6-5 1 0,5-4 0 16,-5-7-4-16,0-8-16 0,4-10-19 15,4-4-39-15,4-2-37 0,9 1-136 16,4 4-123-16,0 2-644 16</inkml:trace>
  <inkml:trace contextRef="#ctx0" brushRef="#br0" timeOffset="85234.42">16064 14143 1170 0,'0'0'0'0,"0"0"283"16,0 0-150-16,0 0-41 0,0 0-44 15,0 0-22-15,-23 70-4 16,23-43-12-16,-2 1-7 0,-4 4 0 15,1-1-1-15,3-3-4 0,0-3-46 16,4-5-4-16,-2-6-31 0,0-4-54 16,5-5-25-16,1-5-54 0,-2-4-142 15,0-9-142-15</inkml:trace>
  <inkml:trace contextRef="#ctx0" brushRef="#br0" timeOffset="85624.77">16250 14025 1084 0,'0'0'0'0,"0"0"273"15,0 0-177-15,66-14-4 0,-48 15-29 16,1 6-14-16,-2 2-5 0,1 2-14 16,1 0-12-16,-5 3-3 0,-6 0-9 15,-3 2-1-15,-3-1 3 0,-2 3 6 16,-4 3-2-16,-3-1-3 15,-9 0 3-15,-1-1 0 0,-3-2 4 16,1-4-2-16,0-3-5 0,1-5-2 16,10 0 1-16,-3-5-8 0,5 0 0 15,6 0 9-15,0-5-10 0,0 2-3 16,4-4 5-16,4 2-2 16,3-1-1-16,-3 1 3 0,6 3-1 15,-3 2 0-15,3 0 0 0,3 6 0 16,-5 2 0-16,5 4 0 0,-3 0 5 15,-8 6-2-15,-1 0 3 0,-5 3-5 16,0-1 5-16,-11 3 1 16,-3-1-5-16,-9 2 1 0,0-5 0 15,1-8-6-15,-1-8-80 0,2-6-86 16,-2-16-149-16,3-13-524 0</inkml:trace>
  <inkml:trace contextRef="#ctx0" brushRef="#br0" timeOffset="90105.98">21248 14773 1065 0,'0'0'0'0,"0"0"302"0,0 0-215 15,0 0-29-15,0 0 2 0,0 0-24 16,0 0-19-16,62 2-4 0,-46-4-7 15,1 2-1-15,-3 0 2 0,-1 7-5 16,-9-1 0-16,2 2 6 16,-2 1-1-16,-4 0 7 0,0 4 5 15,-2 1-7-15,-6-1 1 0,-4 2 2 16,-3 1-6-16,-1-3-2 0,-3 2 2 16,2-3-3-16,5-3-1 15,0-2 2-15,3-2-5 0,5-2-3 16,0-3 2-16,4 0 4 0,0 0-6 15,0 0 1-15,0 0-1 0,6-1-2 16,1-1 4-16,-3 1 2 0,6 1-5 16,0 0 4-16,-1-2 0 0,5 2-2 15,-6 5 0-15,9 1 5 0,-5 4-5 16,1-2 0-16,1 3 4 16,-6-1-5-16,-1 1 2 0,-1 2 4 15,-6-1-5-15,-2 2 0 0,-9 1 15 16,-3 1-5-16,-7 1 3 0,-8-4-10 15,2-2-4-15,1-5 2 0,-5-6-2 16,2-1-91-16,2-16-22 16,2-11-82-16,0-10-191 0,2-11-605 15</inkml:trace>
  <inkml:trace contextRef="#ctx0" brushRef="#br0" timeOffset="91786.33">25297 7475 896 0,'0'0'0'0,"0"0"323"16,0 0-190-16,0 0-8 16,0 0-23-16,0 0-27 0,62-36-23 15,-47 36-9-15,-1 6-6 0,3 5 0 16,4 3-13-16,-1 3-9 0,1 4 5 16,0 3-7-16,-1 5-6 0,1 3 4 15,-5-1-4-15,1 2-9 16,0-1 4-16,-5-1 2 0,0-1-5 15,-8-3 2-15,3-2 2 0,-5-1-3 16,-2-3 0-16,0-1 2 0,-2-1-3 16,-5 1-1-16,3-6 1 0,-8-2-7 15,2-5 6-15,-1-1-4 16,1-4-4-16,4-2 4 0,-7 0-1 16,5-2-4-16,-2-7 9 0,-1 2-2 15,5-2-2-15,-4 3 9 0,4-1 0 16,2 1-6-16,-5 1 6 0,5 1 7 15,2 0-5-15,0-1 8 0,2 3 0 16,0 0-5-16,0-2 6 16,0 2-5-16,0 0-2 0,2-2 7 15,6 3-9-15,3-2-3 0,-1 0 5 16,2 3-4-16,1 0-6 0,1 0 6 16,5 2 3-16,-3 2-6 0,-3 1 0 15,3 2 8-15,-3-3-7 16,-1-2 6-16,3 0-1 0,-9 0-5 15,4-1 5-15,-2-2-2 0,-3 1-2 16,-1-3 3-16,0-3-2 0,-2-6-5 16,0-5 3-16,2-2-2 0,-2-4-53 15,2-6 1-15,-4 2-65 0,4-2-139 16,3 5-48-16,-5 4-306 16</inkml:trace>
  <inkml:trace contextRef="#ctx0" brushRef="#br0" timeOffset="92390.77">24958 6719 1206 0,'0'0'0'15,"0"0"199"-15,0 0-120 0,69 23-7 16,-47-16-23-16,-3 1-30 0,0 2-10 16,-1 2-5-16,-12 0-5 0,5 4 2 15,-11-2 2-15,0 3-3 0,-13-1 8 16,3 0 0-16,-7 1 6 15,-1-4 12-15,-1-2-5 0,1-2-1 16,3-5-1-16,1-2-3 0,7-1-3 16,5-1-1-16,2 0-2 0,0 0-11 15,7 0-8-15,9 0 16 0,-1 1-7 16,7 3 0-16,1 3 7 16,0 0-9-16,-2 6 4 0,1 0 8 15,-3 2-4-15,-3 0 4 0,1 1 1 16,-11 0-1-16,-4 1 3 0,-2 1 2 15,-6 0-5-15,-8 2 7 0,-7 1-3 16,-6-3-6-16,2-4 0 16,-10-3-4-16,2-6-6 0,2-5 4 15,0-4-4-15,6-9-32 0,2-8-8 16,7-10-53-16,1-2-95 0,5 1-7 16,8 6-41-16,2 7-195 0</inkml:trace>
  <inkml:trace contextRef="#ctx0" brushRef="#br0" timeOffset="93280.01">26097 10231 1110 0,'0'0'0'0,"0"0"287"16,0 0-194-16,0 0 8 0,0 0-45 16,0 0-32-16,0 0 7 0,9 76-4 15,-3-47-1-15,4 2-8 0,-4 1-6 16,1-2-2-16,-1-3-4 16,-4-3-3-16,-2-2 3 0,2-6-3 15,-2-6-1-15,0-2 3 0,0-4 3 16,0-4-3-16,0 0 6 0,0 0 5 15,0-10-5-15,0-6-11 0,0-7 0 16,2-4 0-16,4-6 1 16,7 2-1-16,-5-2 0 0,8 5-7 15,1 2 4-15,-7 6-5 0,9 3 8 16,-7 2 0-16,3 5 0 0,5 3-1 16,-9 2 1-16,5 5 0 0,-1 0 0 15,-7 2 10-15,4 10-6 16,-5 4 3-16,-3 7 3 0,0 3-4 15,2 5 4-15,-6 3 0 0,2 0-5 16,0-4 2-16,0-3-1 0,0-6-6 16,5-4 0-16,3-4 5 0,-2-6-7 15,5-2 2-15,-3-5-1 16,4-1-22-16,-3-11 0 0,7-5-48 16,-3-3-75-16,-3 1-29 0,3-1-57 15,-9-2-250-15</inkml:trace>
  <inkml:trace contextRef="#ctx0" brushRef="#br0" timeOffset="93472.78">26585 10287 1254 0,'0'0'0'0,"0"0"273"16,0 0-191-16,64-22-4 0,-37 17-55 15,2 1-19-15,0 1-8 16,-4 3-104-16,-2 1 27 0,-5 5-88 15,-10 3-60-15,3 1-130 0</inkml:trace>
  <inkml:trace contextRef="#ctx0" brushRef="#br0" timeOffset="93620.44">26618 10456 1142 0,'0'0'0'0,"0"0"343"16,0 0-261-16,0 0 2 0,0 0-24 15,73-16-44-15,-40 6-5 0,2-1-7 16,2-1-5-16,-6 5-9 16,-4 0-50-16,0 2-77 0,-4 4-11 15,-3 0-29-15,1 1-168 0,2 0-154 16</inkml:trace>
  <inkml:trace contextRef="#ctx0" brushRef="#br0" timeOffset="94264.61">27379 10301 916 0,'0'0'0'0,"0"0"242"0,0 0-178 16,0 0 12-16,-62-8-29 0,39 8-13 15,1-1 12-15,-7-3 5 0,2-2 4 16,2-4 2-16,2-3-15 16,2-3-9-16,9-2-8 0,2 0-8 15,8 2-5-15,2 0-10 0,2 2 0 16,10 3 0-16,1-2-4 0,5 7 2 16,3-1 1-16,2 1-2 0,-1 5 0 15,1 1 3-15,-4 1-4 16,5 9 2-16,-3 0 1 0,0 5-2 15,-3 2-1-15,-5 1 2 0,1 0 1 16,-8 0 0-16,-3-1 2 0,-1 0-4 16,-2 0 2-16,2-5 4 0,-4-2-5 15,-3 0 0-15,-1-5 10 0,-4 0-13 16,2-1 5-16,-7-3 1 16,5 1-6-16,-7-1 4 0,5 3 1 15,-5-2-4-15,-1 3 0 0,1 3 2 16,3 2 0-16,-1 3 1 0,-1 3 4 15,3 2 0-15,1 1 8 0,4 1 7 16,-3 0-8-16,7 2-2 16,6-3-1-16,0-2-7 0,13-3 1 15,-1-2 0-15,3-2-5 0,4-3 3 16,1-3 2-16,3-2-4 0,4-2 2 16,0-4 4-16,-2-5-7 0,2-5 4 15,0-2 1-15,-5-1-4 16,-5-3 2-16,-9 4 4 0,1 0-7 15,-9-1 4-15,-2-1 2 0,-6-1-7 16,-5-3 6-16,-5 4 1 0,-5 3-2 16,7 2 7-16,-5 9-2 0,2 1-6 15,3 2-1-15,6 1 0 0,8 3-90 16,0 0-62-16,2 1-93 16,8 2-325-16</inkml:trace>
  <inkml:trace contextRef="#ctx0" brushRef="#br0" timeOffset="94370.65">27745 10653 1093 0,'0'0'0'0</inkml:trace>
  <inkml:trace contextRef="#ctx0" brushRef="#br0" timeOffset="95358.62">27005 10859 83 0,'0'0'0'0,"0"0"1"0,0 0-19 15,0 0-36-15</inkml:trace>
  <inkml:trace contextRef="#ctx0" brushRef="#br0" timeOffset="100045.73">7679 6130 562 0,'0'0'0'0,"0"0"204"16,0 0-117-16,0 0-5 0,0 0-10 15,-68 43-13-15,52-37-17 0,-7 1 2 16,-2 0 20-16,-2 0-21 16,-6-1 4-16,6-3 11 0,-4 1-14 15,-6-3-2-15,6-1 2 0,-6 0-1 16,-2-5 4-16,5-4-10 0,-5-5-14 16,6-2 1-16,-2-6 1 0,4-4-13 15,2-1-7-15,4-2 1 16,5-2-2-16,5-4 2 0,-1 0-3 15,7-6 0-15,-1 1-4 0,6-4 2 16,4 2 1-16,0-1 0 0,4 3 3 16,10-2 6-16,5-3 5 0,4 1 11 15,8-2-2-15,4 0 3 0,2 2 7 16,11 6-11-16,3 5-3 16,1 8-2-16,0 9-12 0,3 7-3 15,-5 5 0-15,0 4-3 0,-5 1-1 16,-1 7 0-16,-5 6 1 0,-6 2 0 15,4 3 0-15,-10 5-1 0,-2 4 0 16,-2 4 0-16,-5 5 1 16,-1 4-1-16,-11 6 0 0,-4 4 6 15,-2-2-2-15,-2 0 3 0,-15 2-1 16,3-5 1-16,-3-2 3 0,-3-3-3 16,-1-6-1-16,-2-5 0 0,1-3-3 15,1-4-2-15,-2-5 1 16,5-4-2-16,3-4 0 0,-1-6 0 15,3-3 3-15,5-1-3 0,2 1 0 16,-3-3 1-16,5-1-1 0,2 1 0 16,2-3 2-16,0 1-2 0,0 0-2 15,0-4 1-15,4 0 1 0,5 0 0 16,-1-2-40-16,0 2-4 16,2 4-51-16,-1 2-28 0,3 2-42 15,-4 0-19-15,-3 2 8 0,3 4-81 16,-4-1-76-16,-2 2 36 0</inkml:trace>
  <inkml:trace contextRef="#ctx0" brushRef="#br0" timeOffset="100132.5">7644 6076 437 0,'0'0'0'0,"0"0"376"0,0 0-236 15,0 0-52-15,0 0-39 0,0 0-33 16,0 0-17-16,0 0-92 0,0 0-191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8T02:48:11.29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10718 6249 962 0,'0'0'0'16,"0"0"257"-16,0 0-172 0,0 0 1 15,0 0-5-15,0 0-45 0,0 0-7 16,0 0-2-16,8-42-3 16,-4 37-5-16,1 0-2 0,1 1-2 15,-4 2-2-15,4 0-1 0,0 1 3 16,0-1 5-16,-1 1-5 0,3 0 1 16,2 1 3-16,3 0-7 0,1 1 0 15,5 5 2-15,1 3-3 0,3 4-5 16,4 0 2-16,-2 3-6 15,6-1 0-15,-2 0 0 0,0-3-1 16,0 0-1-16,2 1 0 0,-5-4 1 16,1 2 0-16,-6-1 0 0,0 1-2 15,-5 1-2-15,-1 0 3 0,-3-1 0 16,-2 2-4-16,-1-2 5 0,-7 0-2 16,2 1-3-16,-4-4 4 15,0 1 0-15,0 0-11 0,-4-3 6 16,-5-1-7-16,-3 0 3 0,0-3 4 15,-7-2-4-15,-2 0 2 0,3-2 3 16,-3-4-3-16,0 1 4 16,3 3 4-16,1 2-2 0,1 0 1 15,1 0 0-15,3 0 1 0,-1 0-1 16,5 1 0-16,6 3 5 0,0-3 2 16,-2 0 6-16,4-1-2 0,0 0 2 15,0 0 4-15,0 0-2 16,0 0-5-16,0 0 1 0,0 0-1 15,0 0-4-15,0 0-1 0,4 1-4 16,4 1 8-16,3 2 8 0,1 1-5 16,3 1-6-16,1-1 2 0,3 1-1 15,-1 2-2-15,1 0 1 0,2-1-6 16,-5-2 0-16,7 1 7 16,-5-1-7-16,1 2 0 0,-2-1 3 15,-5-2-3-15,2 1 0 0,-7-2 0 16,-5 0 7-16,4 0-2 0,-4-3 4 15,-2 0-3-15,2 0 0 0,0-8 1 16,-2-5 4-16,4-9-1 16,-2-6-4-16,-2-4-6 0,0-4 0 0,-2 1 4 15,2 3-5-15,2 5 0 16,0 7 2-16,0 6-1 0,-2 4-1 16,5 5 2-16,-3 1-2 0,-2 2-2 15,0 1 0-15,0 0-19 16,0-1-12-16,0 2-21 0,2 0-45 15,2 3-47-15,-4 3-29 0,2 0-168 16,-2 0-168-16</inkml:trace>
  <inkml:trace contextRef="#ctx0" brushRef="#br0" timeOffset="5563.89">21107 12886 912 0,'0'0'0'16,"0"0"161"-16,0 0-112 0,0 0-1 16,0 0 28-16,0 0-8 0,64 4-37 15,-43-8-17-15,2 0-2 0,-7 1-10 16,3-1 0-16,-2 2 0 0,-7 2-1 15,4-1-1-15,-5 1 0 16,-5 0-26-16,2 0-10 0,-4 0-26 16,-2 0-20-16,2 0-25 0,-2 1-64 15,0 1-27-15,-8-1-14 0</inkml:trace>
  <inkml:trace contextRef="#ctx0" brushRef="#br0" timeOffset="5721.62">21153 12976 605 0,'0'0'0'0,"0"0"252"16,0 0-153-16,0 0-27 16,0 0-17-16,0 0 9 0,0 0-23 15,0 0-7-15,60 29-8 0,-42-35-11 16,5 1-9-16,-2 1-1 0,-5 3-4 16,-1 0-2-16,-3 1-18 0,-1 0-37 15,-3 1-41-15,-2 3-76 0,-2-2-73 16,-2-1-93-16</inkml:trace>
  <inkml:trace contextRef="#ctx0" brushRef="#br0" timeOffset="9086.9">23059 5132 519 0,'0'0'0'16,"0"0"221"-16,0 0-115 0,0 0 1 15,0 0-9-15,0 0-30 0,0 0-1 16,0 0 13-16,0 0-19 0,-2-12-3 16,2 11 0-16,0 1-10 0,0 0-7 15,0 0-3-15,0 0-8 16,0 5-11-16,2 2-9 0,0 6 11 16,4 5-2-16,-4 2-3 0,2 6-5 15,-2-1-7-15,0-1-3 16,2 1 2-16,3-2-3 0,-5-3 0 15,0-2 0-15,2-3 1 0,-4-5-12 16,6 0-7-16,-6-2-13 0,0-2-19 16,2-4-5-16,-2-2-24 0,0 0-46 15,0-5 5-15,0-4-63 0,0-4-97 16,-2-4 60-16,0 0-78 16</inkml:trace>
  <inkml:trace contextRef="#ctx0" brushRef="#br0" timeOffset="9239.14">23090 5143 517 0,'0'0'0'0,"0"0"176"0,0 0-92 0,0 0-12 15,0 0-11-15,0 0-6 16,0 0 2-16,0 0 0 0,0 0-22 16,-58 64-14-16,48-53-8 0,-7 3-5 15,7-4-5-15,3-1-3 16,1-4 0-16,4-1-52 0,0-3-50 15,2-1-60-15,0-4-98 0</inkml:trace>
  <inkml:trace contextRef="#ctx0" brushRef="#br0" timeOffset="9531.69">23069 5078 897 0,'0'0'0'0,"0"0"257"15,0 0-128-15,0 0-14 0,0 0-43 16,0 0-9-16,0 0-18 16,0 0-2-16,0 0 5 0,35-32-8 15,-33 33-8-15,4 2-1 0,-3 0-1 16,-1 1-11-16,2-1-2 0,2 3-4 16,2 0-7-16,3-1-2 0,1 2-2 15,2 0-1-15,3-3-1 16,-1 3 0-16,5 0-24 0,-8 0-32 15,-1 3-26-15,0-2-27 0,-1 3-42 16,-1-1-43-16,-2 1-42 0,-6-3-187 16</inkml:trace>
  <inkml:trace contextRef="#ctx0" brushRef="#br0" timeOffset="11157.53">12676 14077 492 0,'0'0'0'0,"0"0"230"0,0 0-111 15,0 0 0-15,-46 59-19 0,25-41-36 16,-3-1-18-16,-5 0 10 15,-9-1-8-15,-3-6 1 0,-4-2 18 16,-5-7-9-16,-2-1-16 0,3-3-2 16,1-11-15-16,1-5-15 0,3-10-11 15,13-7 2-15,9-5-2 0,15-5 0 16,7-1 2-16,11-3-2 0,13-3-4 16,10-3-6-16,11 0-2 15,7 1 9-15,12 8 7 0,6 16-5 16,2 14 3-16,-1 17-1 0,-9 14 0 15,-6 16-77-15,-11 11-21 0,-10 8-83 16,-14 10-151-16,-17 8-147 16</inkml:trace>
  <inkml:trace contextRef="#ctx0" brushRef="#br0" timeOffset="11597.65">12990 14420 955 0,'0'0'0'16,"0"0"275"-16,-37 63-155 0,16-37-10 16,-4 6-16-16,-2 3-34 15,-2-2-15-15,-6 1-8 0,-4 1-13 16,2-7-8-16,-5-4 5 0,5-7-5 16,2-13-9-16,2-8 4 0,2-21-1 15,2-20-11-15,2-18-7 0,11-12-15 16,3-8-11-16,13 0 1 0,15 3 10 15,5 5-35-15,15 4 7 16,3 4 43-16,7 8 7 0,11 10 2 16,6 21 27-16,0 20-30 0,0 17 0 15,-10 22 4-15,-9 17-3 0,-10 12-4 16,-10 10-55-16,-13 9-60 16,-6 0-118-16,-4-4-53 0,-2-7-18 15</inkml:trace>
  <inkml:trace contextRef="#ctx0" brushRef="#br0" timeOffset="13548.44">11710 14675 6 0,'0'0'0'0</inkml:trace>
  <inkml:trace contextRef="#ctx0" brushRef="#br0" timeOffset="16298.61">19582 15170 1060 0,'0'0'0'0,"0"0"280"16,0 0-147-1,0 0 23-15,0 0-54 0,0 0-51 0,0 0-13 0,0 0 8 16,-4 75-8-16,4-24 0 15,0 3-10-15,0-2-15 0,2 1-10 16,4-7 3-16,0-6-6 0,2-2 0 16,-3-9-80-16,7-4-20 0,-2-6-97 15,1-3-37-15,-9-5-109 0,-2-4-366 16</inkml:trace>
  <inkml:trace contextRef="#ctx0" brushRef="#br0" timeOffset="16752.91">19578 15699 1283 0,'0'0'0'16,"0"0"171"-16,0 0-51 0,0 0-33 15,0 0-20-15,60 1-9 0,-38-13-14 16,1-6-15-16,0 0-17 0,0-11-2 16,-1-2-6-16,-1-5-5 0,-2-7 2 15,-5 0 4-15,1 0-5 16,-7-5 0-16,-8 2 18 0,0-3-3 15,0-2 5-15,-4 5-9 0,-5-1-6 16,-3 2 7-16,-7 4-4 0,3 2-5 16,-9 4 6-16,-2 5-6 0,-2 8-5 15,-4 7 4-15,-4 11 2 0,-4 6-5 16,-3 16 2-16,-5 12 4 16,-1 14 1-16,-2 11 12 0,-1 10-3 15,5 3-10-15,0 3-5 0,9 4 0 16,16-4 0-16,5-3 0 0,18-5 0 15,4-8 0-15,13-8 0 0,16-6 0 16,4-10 0-16,15-9 0 16,3-10 0-16,9-12 0 0,5-5 0 0,1-11 0 15,0-4 0-15,-10-4 0 16,-10 1 0-16,-9 2-75 0,-16 2 15 16,-9 4-26-16,-7 4-64 0,-5 1 4 15,-4 7 1-15,-6-2-42 16,-1 0-39-16,-3 4-49 0,6-3-390 15</inkml:trace>
  <inkml:trace contextRef="#ctx0" brushRef="#br0" timeOffset="21163.94">15028 10999 1138 0,'0'0'0'0,"0"0"278"16,0 0-142-16,0 0-20 0,4-4-81 16,17 4 3-16,6 0 11 0,8 0-14 15,-4-1-9-15,6 1-11 0,-4 0-1 16,-2 0-2-16,-6 6-15 0,-11 5 5 15,-1 4 2-15,-9 6-7 16,-4 6 4-16,-6 7 2 0,-13 5-6 16,-6 1 0-16,3 1 3 0,-12-5 0 15,12-4 0-15,-1-5 4 0,11-10-8 16,1-6 6-16,7-9 1 16,4-2-6-16,0 0 3 0,13-2 0 15,1-10 0-15,7-4 0 0,10-3 3 16,-4-3-6-16,4 3-10 0,4 2-4 15,-4 0-34-15,4 4 1 0,-6 4-11 16,0 0-64-16,0 4 3 16,0 5-30-16,-7-2-89 0,1 1-24 15,0-3-93-15</inkml:trace>
  <inkml:trace contextRef="#ctx0" brushRef="#br0" timeOffset="21675.06">15751 11248 1057 0,'0'0'0'16,"0"0"325"-16,0 0-200 0,-53 85 15 16,26-53-50-16,-2 6-31 0,-4 3-13 15,-13 4-11-15,1-2-3 0,-7 2-9 16,-4-4-6-16,1-4-1 0,-1-6-8 16,-2-7 4-16,-2-6 1 15,0-7-10-15,6-10 3 0,7-1 2 16,3-18-7-16,5-8 3 0,10-13 0 15,0-11-8-15,8-10 3 0,5-10 1 16,4-10 0-16,5-3-19 16,7-5 8-16,9 1-9 0,9 5 14 15,9 5 6-15,10 7 0 0,7 1-3 16,3 4 6-16,9 7-3 0,4 5 0 16,4 4 24-16,4 6-18 0,0 8 3 15,5 6 4-15,-1 12-8 16,-2 12 1-16,3 7 2 0,-13 17-10 0,0 10 4 15,-7 10 3-15,-7 10-8 16,-7 7 4-16,-8 7 5 0,-6 3-9 16,-15 3 5-16,-6 0 3 0,-6 2-8 15,-14 1 6-15,-11-1-3 0,-4-4 0 16,-8-4 0-16,6-10 0 0,-5-8 0 16,-3-7 0-16,6-9 0 15,0-10 0-15,8-8 0 0,4-6 0 16,5-3 0-16,3-2 0 0,7 0 0 15,4-4 0-15,0 0 0 0,-3 0 0 16,3-2 0-16,4 3 0 0,0 1 0 16,0 1-80-16,4 0 6 0,5 1-42 15,-5 0-80-15,2 2-8 16,0 6-62-16,0 5-239 0</inkml:trace>
  <inkml:trace contextRef="#ctx0" brushRef="#br0" timeOffset="26975.53">21868 12980 790 0,'-6'-4'0'0,"4"1"299"16,2 3-211-16,-2 0 29 0,2 0-52 15,0 0-31-15,0 2-17 0,10 2 23 16,-4 1 12-16,11-1-8 15,-7-1-7-15,7-1-2 0,3-1 6 16,1-2-7-16,6-3-1 0,4-7 8 16,4-4-7-16,6-3 0 0,-1-4-2 15,11-3-7-15,-5-3-6 0,3-2-2 16,-3 2-7-16,-3-1-4 0,1 2-4 16,-7 2 0-16,-4 1 0 15,-2 0-3-15,-6 5 2 0,-9 1-2 16,-1 5-6-16,-9 2-5 0,-2 7-5 15,-2 0-12-15,-2 2-1 0,0 1-9 16,-2-4-37-16,-4 2-6 16,2 1-14-16,-4-3-23 0,-1-1 20 15,3 0-14-15,-10-5 3 0,-1 3 5 16,7-3 57-16,-5 3 20 0,1-1 26 16,5 5 4-16,-1 1 15 0,4 1 36 15,0 0 36-15,2 0 16 0,2 2 2 16,-1 0-14-16,1 0 0 0,2 4-29 15,-4 1 1-15,4 5 0 16,0-2-23-16,9 1-8 0,1-1-1 16,2-5-13-16,7 2-2 0,-1-5 1 15,5-1-7-15,4-3-2 0,-4 0-3 16,-5-2-1-16,-1 0-2 16,-5 3-2-16,5 1-2 0,-7 2 0 15,1 0 2-15,-3 1-2 0,-4 2 0 16,0 4 2-16,-4 1-2 0,0 5 0 15,-6 2 18-15,-4 6-6 0,-3-1 3 16,-3 4-2-16,-3 0-4 16,7-1-2-16,-1-4-3 0,7-6-2 15,2-3-1-15,2-6-2 0,2-2-1 16,0-1-11-16,0-1-20 0,0-1-12 16,4-6-18-16,6-2-55 0,3-3-38 15,-1 3-26-15,5-2-80 0,1-2-92 16,-1 1-116-16</inkml:trace>
  <inkml:trace contextRef="#ctx0" brushRef="#br0" timeOffset="27282.56">23017 12322 904 0,'0'0'0'0,"0"0"303"0,0 0-220 15,0 0-27-15,0 0-12 0,0 0-4 16,-12 75 5-16,18-48 1 0,-4-1-12 16,7 0-3-16,-7-2-4 0,2-2-11 15,0-2-6-15,-2-4-6 16,0-4-3-16,4 1 1 0,-4-7-2 15,0 0 0-15,-2-1-27 0,2-4-28 16,0-1-14-16,3 0-29 0,-3-6-19 16,8-5-28-16,-8-3-130 0,2-1-199 15</inkml:trace>
  <inkml:trace contextRef="#ctx0" brushRef="#br0" timeOffset="28297.79">23265 12341 965 0,'0'0'0'0,"0"0"333"16,0 0-230-16,0 0 16 0,0 0-42 15,0 0-22-15,0 0-11 16,0 0-17-16,0 0-9 0,-24-47-7 16,24 33-7-16,8-3-4 0,-4 0 0 15,8 0 1-15,3 2-1 0,-1 3 0 16,-1 2 0-16,3 1 0 0,1 5-1 16,-3 3 0-16,5 1 2 15,-5 2-1-15,7 8 0 0,-9 0 0 16,1 2 0-16,-3 3 1 0,-2 1-1 15,-3-3 1-15,-3 4-1 0,0 1 2 16,-4 2 1-16,-5 3-2 0,-3 1 3 16,-2 1 5-16,-5 0 0 15,1-3 3-15,-3-1 6 0,5-3-4 16,-1-2-4-16,1-3-3 0,5 0-2 16,1-6 2-16,2-1 2 0,0-1-6 15,4-4 2-15,0 0 0 16,2 0-2-16,0-1 2 0,0 0 2 0,0 0-4 15,0 0 3-15,0 0-1 16,0 0-1-16,0 1 1 0,0-1-1 16,0 0-1-16,0 0-2 0,0 0 2 15,0 0-2-15,0 0 0 0,0 0 1 16,0 0-1-16,0 0 0 0,0 0 1 16,0 0-1-16,-2 0 0 15,2 0 1-15,0 0-1 0,0 0 0 16,0 0-1-16,0 0 0 0,0 0 2 15,0 0-2-15,0 0 1 0,0 0-1 16,0 0 1-16,0 0-1 16,0 0 0-16,0 0 0 0,0 0 0 15,0 0 0-15,0 0 1 0,0 0-1 16,0 0-1-16,0 0 1 0,0 0 0 16,0 0-1-16,0 0 1 0,0 0 0 15,0 0 0-15,0 0 0 0,0 1 0 16,0-1-1-16,0 1 1 0,0-1 0 15,0 0-1-15,0 1 1 16,0-1 0-16,0 0 0 0,0 0 0 16,0 0 0-16,0 0 0 0,0 0 0 15,0 0 1-15,0 0-1 0,0 0 3 16,0 0-2-16,0 0 0 0,0 0 1 16,0 0-3-16,0 0 1 15,0 0 0-15,8 1 0 0,2-1 0 16,0 2 1-16,7-2-1 0,2-2 0 15,-5 2 0-15,7 0 0 0,-1 0 1 16,1-1-1-16,4 1 0 16,-4 0 1-16,-5 0-1 0,3 0 0 15,-7 0 0-15,-2 1 0 0,-5 1 0 16,1-1 0-16,-6 0 0 0,0 0 0 16,0-1 1-16,0 0 1 0,2 0-1 15,-2 0 2-15,2 0 1 0,-2 0-3 16,0 0-1-16,0 0 0 15,0 0 4-15,0 0-4 0,-2 0 0 16,2 0-22-16,0 0-10 0,0 0-46 16,0 0-45-16,0 0-63 0,2 0-84 15,0 0-60-15,2 1-67 0</inkml:trace>
  <inkml:trace contextRef="#ctx0" brushRef="#br0" timeOffset="30788.3">23995 8468 1157 0,'0'0'0'15,"0"0"287"-15,0 0-192 0,0 0 14 16,0 0-36-16,0 0-58 0,0 0 3 15,79-11 22-15,-32 10-17 0,9 1-13 16,2 0-1-16,4 0-5 0,0 0-3 16,0 2 1-16,-6 3-1 15,2 4-1-15,-11-1 0 0,-8 4 5 16,-8 0-7-16,-10 0-7 0,-8 0 1 16,-5-1-1-16,-4 0 0 0,-4-1 0 15,-2-2-7-15,-4-1-10 16,-5-1-5-16,7-4-27 0,-8 0-27 15,1-2 4-15,1-2-25 0,-2-6-35 16,1-2 4-16,-1-3-65 0,0-3-16 16,-1-2 20-16,-3 0-15 0,7 0-57 15</inkml:trace>
  <inkml:trace contextRef="#ctx0" brushRef="#br0" timeOffset="31140.2">24522 8415 104 0,'0'0'0'16,"0"0"206"-16,0 0-121 0,0 0 1 15,2-65 2-15,2 58-7 0,-1 0 9 16,3 3 30-16,-4 0-16 0,-2 2 11 15,4 2-10-15,0 0-20 0,0 0-21 16,4 0 22-16,-3 2-17 16,5 2-13-16,2 1 7 0,-1 2-13 15,1 4-6-15,0 1 5 0,3 2-22 16,1 4-12-16,3-2-1 0,-4 2-6 16,1 2-5-16,1-3 3 0,-3 2-3 15,1-1-3-15,-3-5 0 0,-6 0 5 16,0-1-6-16,-1-4 2 15,-5 1 3-15,2-4-1 0,-2-3 10 16,0 1 3-16,-2 0 1 0,-3 0 4 16,-1 1-5-16,-4 0-5 0,0 3 1 15,-7 3-4-15,0 2-3 0,-5 2 5 16,-3 3-1-16,-2 1-4 0,0-3 1 16,0 1 4-16,5-5-5 15,1-3 1-15,8-2 3 0,5-5-7 16,6 0 1-16,2-1-2 0,2-4-2 15,9-3-49-15,7 0 1 0,5-1-60 16,0 6-152-16,-7 0-91 16,3 2-422-16</inkml:trace>
  <inkml:trace contextRef="#ctx0" brushRef="#br0" timeOffset="37781.66">690 8296 1122 0,'0'0'0'0,"0"0"178"15,0 0-103-15,0 0 0 0,0 0-2 16,0 0 8-16,73-24-24 0,-42 20-13 16,-2 4-17-16,-7 5-9 0,-3 4-2 15,-2 4-2-15,-7 5-5 0,-10 7 12 16,0 9 13-16,-6 4-13 16,-7 3-5-16,-5 4-1 0,-3-2-5 15,0 0-2-15,1-8 1 0,5-7-7 16,5-9-3-16,6-11 2 0,4-5 0 15,0-3-11-15,4-1-3 0,6-9-2 16,7-3 8-16,6-6 8 0,1 2-2 16,3 1-14-16,-4 3 16 15,-4 5-2-15,-1 2-5 0,-3 6 8 16,-1 0-4-16,-4 8-5 0,1 5 13 16,-3 8-4-16,-4 5 3 0,-4 5 7 15,0 2-9-15,0 1-5 16,-4 2 4-16,-2-2 3 0,-2-3-6 15,-1-4 2-15,5-4-3 0,-2-9-61 16,2 0-2-16,2-10-47 0,2-4-73 16,0-9-21-16,2-6-163 0,2-3-271 15</inkml:trace>
  <inkml:trace contextRef="#ctx0" brushRef="#br0" timeOffset="38377.12">1321 8652 693 0,'0'0'0'0,"0"0"380"16,0 78-237-16,-4-43-14 15,-9 0-24-15,-3 5-13 0,-9 3-20 16,0-1-15-16,0 4-4 0,-4-4-6 16,-2-2-8-16,-2-6-11 0,-4-5-2 15,-2-4-12-15,0-8-6 0,3-7 7 16,-1-9-9-16,-4-2-6 0,8-14 0 15,-4-10 6-15,-1-10-12 16,3-11 5-16,-4-16-6 0,2-13 0 16,0-15 6-16,-5-8-6 0,7-6-45 15,6-6 31-15,21-1 19 0,12 0-5 16,21 6 10-16,18 6 2 0,11 9 5 16,6 8 17-16,2 8 2 15,2 11-5-15,-2 11-5 0,-6 18-11 16,-4 15-8-16,-7 15 0 0,-4 5 10 15,-1 17-12-15,-3 9 4 0,-4 11 1 16,-4 16-3-16,-4 11 0 16,-3 12 6-16,-5 10-6 0,-5 8 0 15,-3 4 14-15,-7 1-6 0,-6 1 4 16,-9-11 8-16,-1-2 3 0,-3-9-10 16,3-9-2-16,-5-9-11 0,-2-9 0 15,3-9 0-15,1-9 0 0,-1-11 0 16,5-8 0-16,-1-6 0 15,3-5 0-15,3-1 0 0,-2-2 0 16,4-1 0-16,2 0 0 0,-1 0 0 16,3 0 0-16,2 0 0 0,-2 0 0 15,2 0 0-15,0 0 0 0,0 0 0 16,0 0 0-16,0 0 0 0,0 0 0 16,0 1 0-16,0 0 0 15,2 1 0-15,0-1 0 0,0-1 0 16,1 1-44-16,-3-1 8 0,0 2-28 15,4-2-84-15,-2 0-40 0,2-5-76 16,-2-6-297-16</inkml:trace>
  <inkml:trace contextRef="#ctx0" brushRef="#br0" timeOffset="55786.38">16365 11926 721 0,'0'0'0'16,"0"0"114"-16,0 0-64 0,0 0 8 15,0 0-24-15,0 0-31 0,0 0-2 16,0 0-2-16,0 2-3 0,0-1-14 15,0 0-49-15,0 1-75 16,-2-1-49-16,-4-1-246 0</inkml:trace>
  <inkml:trace contextRef="#ctx0" brushRef="#br0" timeOffset="56156">13637 13137 472 0,'0'0'0'0,"0"0"23"0,0 0-17 16,0 0-5-16,0 0-2 0,0 0-60 16,0 0-45-16,0 0-70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特招考題，坐標平面上有一個四邊形 </a:t>
            </a:r>
            <a:r>
              <a:rPr lang="en-US" altLang="zh-TW" baseline="0" dirty="0"/>
              <a:t>OABC</a:t>
            </a:r>
            <a:r>
              <a:rPr lang="zh-TW" altLang="en-US" baseline="0" dirty="0"/>
              <a:t>，且他們四點的座標分別是這四個，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其中有三點的座標有給了，題目沒給圖，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看到這邊就自己畫一下，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這是直角坐標</a:t>
            </a:r>
            <a:r>
              <a:rPr lang="en-US" altLang="zh-TW" baseline="0" dirty="0"/>
              <a:t> </a:t>
            </a:r>
            <a:r>
              <a:rPr lang="zh-TW" altLang="en-US" baseline="0" dirty="0"/>
              <a:t>，</a:t>
            </a:r>
            <a:r>
              <a:rPr lang="en-US" altLang="zh-TW" baseline="0" dirty="0"/>
              <a:t>O</a:t>
            </a:r>
            <a:r>
              <a:rPr lang="zh-TW" altLang="en-US" baseline="0" dirty="0"/>
              <a:t> 點是原點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在 </a:t>
            </a:r>
            <a:r>
              <a:rPr lang="en-US" altLang="zh-TW" baseline="0" dirty="0"/>
              <a:t>(16, 0)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坐標 </a:t>
            </a:r>
            <a:r>
              <a:rPr lang="en-US" altLang="zh-TW" baseline="0" dirty="0"/>
              <a:t>(5, 12)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是四邊形的一邊，連起來，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</a:t>
            </a:r>
            <a:r>
              <a:rPr lang="zh-TW" altLang="en-US" baseline="0" dirty="0"/>
              <a:t> 點沒給，繼續看有沒有線索，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m </a:t>
            </a:r>
            <a:r>
              <a:rPr lang="zh-TW" altLang="en-US" baseline="0" dirty="0"/>
              <a:t>大於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r>
              <a:rPr lang="en-US" altLang="zh-TW" baseline="0" dirty="0"/>
              <a:t>OB </a:t>
            </a:r>
            <a:r>
              <a:rPr lang="zh-TW" altLang="en-US" baseline="0" dirty="0"/>
              <a:t>為 角 </a:t>
            </a:r>
            <a:r>
              <a:rPr lang="en-US" altLang="zh-TW" baseline="0" dirty="0"/>
              <a:t>COA</a:t>
            </a:r>
            <a:r>
              <a:rPr lang="zh-TW" altLang="en-US" baseline="0" dirty="0"/>
              <a:t> 的角平分線，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先將角平分線畫出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，這兩個角相等</a:t>
            </a:r>
            <a:br>
              <a:rPr lang="en-US" altLang="zh-TW" baseline="0" dirty="0"/>
            </a:br>
            <a:r>
              <a:rPr lang="en-US" altLang="zh-TW" baseline="0" dirty="0"/>
              <a:t>B</a:t>
            </a:r>
            <a:r>
              <a:rPr lang="zh-TW" altLang="en-US" baseline="0" dirty="0"/>
              <a:t>點在上面，就先大概畫個點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 </a:t>
            </a:r>
            <a:r>
              <a:rPr lang="en-US" altLang="zh-TW" baseline="0" dirty="0"/>
              <a:t>BC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BA</a:t>
            </a:r>
            <a:r>
              <a:rPr lang="zh-TW" altLang="en-US" baseline="0" dirty="0"/>
              <a:t> 連起來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，形成題目一開始說的四邊形。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回去看題目，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OAB</a:t>
            </a:r>
            <a:r>
              <a:rPr lang="zh-TW" altLang="en-US" baseline="0" dirty="0"/>
              <a:t> 面積 比  三角形 </a:t>
            </a:r>
            <a:r>
              <a:rPr lang="en-US" altLang="zh-TW" baseline="0" dirty="0"/>
              <a:t>OBC</a:t>
            </a:r>
            <a:r>
              <a:rPr lang="zh-TW" altLang="en-US" baseline="0" dirty="0"/>
              <a:t> 面積多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就是下面這一塊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比上面那一塊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面積多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n </a:t>
            </a:r>
            <a:r>
              <a:rPr lang="zh-TW" altLang="en-US" baseline="0" dirty="0"/>
              <a:t>之值是多少呢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n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 點的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坐標，也就是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 點與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軸的距離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在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上取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OC]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題目給了這兩個三角形面積的差，</a:t>
            </a:r>
            <a:br>
              <a:rPr lang="en-US" altLang="zh-TW" baseline="0" dirty="0"/>
            </a:br>
            <a:r>
              <a:rPr lang="zh-TW" altLang="en-US" baseline="0" dirty="0"/>
              <a:t>並且還有角平分線這個條件，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就聯想到，如果能夠在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上取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的長度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，稱它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好了，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這兩個三角形就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全等，面積也就相等，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黃色的三角形的面積就是題目給的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接著只要知道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的長度是多少，也就能用面積公式 </a:t>
            </a:r>
            <a:r>
              <a:rPr lang="en-US" altLang="zh-TW" baseline="0" dirty="0"/>
              <a:t>AD </a:t>
            </a:r>
            <a:r>
              <a:rPr lang="en-US" altLang="zh-TW" baseline="0" dirty="0" err="1"/>
              <a:t>xn</a:t>
            </a:r>
            <a:r>
              <a:rPr lang="en-US" altLang="zh-TW" baseline="0" dirty="0"/>
              <a:t>/2 = 12 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n </a:t>
            </a:r>
            <a:r>
              <a:rPr lang="zh-TW" altLang="en-US" baseline="0" dirty="0"/>
              <a:t>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OA</a:t>
            </a:r>
            <a:r>
              <a:rPr lang="zh-TW" altLang="en-US" baseline="0" dirty="0"/>
              <a:t> 的長度是 </a:t>
            </a:r>
            <a:r>
              <a:rPr lang="en-US" altLang="zh-TW" baseline="0" dirty="0"/>
              <a:t>16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</a:t>
            </a:r>
            <a:r>
              <a:rPr lang="en-US" altLang="zh-TW" baseline="0" dirty="0"/>
              <a:t>OD</a:t>
            </a:r>
            <a:r>
              <a:rPr lang="zh-TW" altLang="en-US" baseline="0" dirty="0"/>
              <a:t> 的長度就是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可以用距離公式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來計算</a:t>
            </a:r>
            <a:br>
              <a:rPr lang="en-US" altLang="zh-TW" baseline="0" dirty="0"/>
            </a:br>
            <a:r>
              <a:rPr lang="zh-TW" altLang="en-US" baseline="0" dirty="0"/>
              <a:t>將 </a:t>
            </a:r>
            <a:r>
              <a:rPr lang="en-US" altLang="zh-TW" baseline="0" dirty="0"/>
              <a:t>C(5,12)</a:t>
            </a:r>
            <a:r>
              <a:rPr lang="zh-TW" altLang="en-US" baseline="0" dirty="0"/>
              <a:t>、</a:t>
            </a:r>
            <a:r>
              <a:rPr lang="en-US" altLang="zh-TW" baseline="0" dirty="0"/>
              <a:t>O(0,0) </a:t>
            </a:r>
            <a:r>
              <a:rPr lang="zh-TW" altLang="en-US" baseline="0" dirty="0"/>
              <a:t>代換到公式中，就會算出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13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也就知道底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16 – 13 = 3 </a:t>
            </a:r>
            <a:r>
              <a:rPr lang="zh-TW" altLang="en-US" baseline="0" dirty="0"/>
              <a:t>乘以 高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移項就會得到 </a:t>
            </a:r>
            <a:r>
              <a:rPr lang="en-US" altLang="zh-TW" baseline="0" dirty="0"/>
              <a:t>n = 8</a:t>
            </a:r>
            <a:r>
              <a:rPr lang="zh-TW" altLang="en-US" baseline="0" dirty="0"/>
              <a:t>，答案選 </a:t>
            </a:r>
            <a:r>
              <a:rPr lang="en-US" altLang="zh-TW" baseline="0" dirty="0"/>
              <a:t>(D)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這題其實不難，主要是題目沒有給圖，在讀題目時，要順手依照題意將圖形大致畫出來。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要求點的 </a:t>
            </a:r>
            <a:r>
              <a:rPr lang="en-US" altLang="zh-TW" baseline="0" dirty="0"/>
              <a:t>y</a:t>
            </a:r>
            <a:r>
              <a:rPr lang="zh-TW" altLang="en-US" baseline="0" dirty="0"/>
              <a:t> 座標，其實就是 點到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軸的距離。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/>
              <a:t>而線索</a:t>
            </a:r>
            <a:r>
              <a:rPr lang="zh-TW" altLang="en-US" baseline="0" dirty="0"/>
              <a:t>在於兩塊三角形面積相差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，以及角平分線，</a:t>
            </a:r>
            <a:br>
              <a:rPr lang="en-US" altLang="zh-TW" baseline="0" dirty="0"/>
            </a:br>
            <a:r>
              <a:rPr lang="zh-TW" altLang="en-US" baseline="0" dirty="0"/>
              <a:t>我們就在下面這邊取和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等長的線段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這時會有這兩塊三角形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全等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面積就會相等，那麼，這一塊黃色的三角形面積就是題目給的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之後使用面積公式就可以求到 </a:t>
            </a:r>
            <a:r>
              <a:rPr lang="en-US" altLang="zh-TW" baseline="0" dirty="0"/>
              <a:t>n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為了要求底邊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的長度，使用距離公式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就可以計算出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這邊值得一提的是，在比較長的一邊取比較短的另一邊的長度，</a:t>
            </a:r>
            <a:br>
              <a:rPr lang="en-US" altLang="zh-TW" baseline="0" dirty="0"/>
            </a:br>
            <a:r>
              <a:rPr lang="zh-TW" altLang="en-US" baseline="0" dirty="0"/>
              <a:t>這一個做輔助線的方法在角平分線相關題型蠻常用的，</a:t>
            </a:r>
            <a:br>
              <a:rPr lang="en-US" altLang="zh-TW" baseline="0" dirty="0"/>
            </a:br>
            <a:r>
              <a:rPr lang="zh-TW" altLang="en-US" baseline="0" dirty="0"/>
              <a:t>原因是這樣做之後，就會有 </a:t>
            </a:r>
            <a:r>
              <a:rPr lang="en-US" altLang="zh-TW" baseline="0" dirty="0"/>
              <a:t>SAS</a:t>
            </a:r>
            <a:r>
              <a:rPr lang="zh-TW" altLang="en-US" baseline="0" dirty="0"/>
              <a:t> 全等。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下面的學生練習，觀念一樣，讓同學自己想想囉。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34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表格 40">
            <a:extLst>
              <a:ext uri="{FF2B5EF4-FFF2-40B4-BE49-F238E27FC236}">
                <a16:creationId xmlns:a16="http://schemas.microsoft.com/office/drawing/2014/main" id="{3D1CD290-F387-7564-22C2-8B4090F02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737948"/>
              </p:ext>
            </p:extLst>
          </p:nvPr>
        </p:nvGraphicFramePr>
        <p:xfrm>
          <a:off x="4021070" y="2202167"/>
          <a:ext cx="4238928" cy="3307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496">
                  <a:extLst>
                    <a:ext uri="{9D8B030D-6E8A-4147-A177-3AD203B41FA5}">
                      <a16:colId xmlns:a16="http://schemas.microsoft.com/office/drawing/2014/main" val="2429346581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086601165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2844623943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661214090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140822481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2568440378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838404422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2018047883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1173297203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2675674216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2330418610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4003996129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316129136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907413534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386642265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4192233900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1450415951"/>
                    </a:ext>
                  </a:extLst>
                </a:gridCol>
                <a:gridCol w="235496">
                  <a:extLst>
                    <a:ext uri="{9D8B030D-6E8A-4147-A177-3AD203B41FA5}">
                      <a16:colId xmlns:a16="http://schemas.microsoft.com/office/drawing/2014/main" val="1311207505"/>
                    </a:ext>
                  </a:extLst>
                </a:gridCol>
              </a:tblGrid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985184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891545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250268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2585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072639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073948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311976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157650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761422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465376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489871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95350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934236"/>
                  </a:ext>
                </a:extLst>
              </a:tr>
              <a:tr h="236253"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marL="46997" marR="46997" marT="23499" marB="23499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251469"/>
                  </a:ext>
                </a:extLst>
              </a:tr>
            </a:tbl>
          </a:graphicData>
        </a:graphic>
      </p:graphicFrame>
      <p:sp>
        <p:nvSpPr>
          <p:cNvPr id="63" name="手繪多邊形: 圖案 62">
            <a:extLst>
              <a:ext uri="{FF2B5EF4-FFF2-40B4-BE49-F238E27FC236}">
                <a16:creationId xmlns:a16="http://schemas.microsoft.com/office/drawing/2014/main" id="{880257BE-C5D9-65CE-F72D-97711E90F47A}"/>
              </a:ext>
            </a:extLst>
          </p:cNvPr>
          <p:cNvSpPr/>
          <p:nvPr/>
        </p:nvSpPr>
        <p:spPr>
          <a:xfrm>
            <a:off x="4241800" y="3388360"/>
            <a:ext cx="3789680" cy="1889760"/>
          </a:xfrm>
          <a:custGeom>
            <a:avLst/>
            <a:gdLst>
              <a:gd name="connsiteX0" fmla="*/ 0 w 3789680"/>
              <a:gd name="connsiteY0" fmla="*/ 1889760 h 1889760"/>
              <a:gd name="connsiteX1" fmla="*/ 3789680 w 3789680"/>
              <a:gd name="connsiteY1" fmla="*/ 1884680 h 1889760"/>
              <a:gd name="connsiteX2" fmla="*/ 3454400 w 3789680"/>
              <a:gd name="connsiteY2" fmla="*/ 0 h 1889760"/>
              <a:gd name="connsiteX3" fmla="*/ 0 w 3789680"/>
              <a:gd name="connsiteY3" fmla="*/ 1889760 h 1889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9680" h="1889760">
                <a:moveTo>
                  <a:pt x="0" y="1889760"/>
                </a:moveTo>
                <a:lnTo>
                  <a:pt x="3789680" y="1884680"/>
                </a:lnTo>
                <a:lnTo>
                  <a:pt x="3454400" y="0"/>
                </a:lnTo>
                <a:lnTo>
                  <a:pt x="0" y="188976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66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手繪多邊形: 圖案 63">
            <a:extLst>
              <a:ext uri="{FF2B5EF4-FFF2-40B4-BE49-F238E27FC236}">
                <a16:creationId xmlns:a16="http://schemas.microsoft.com/office/drawing/2014/main" id="{75D1995A-6C71-7556-5644-DF58F4DCD110}"/>
              </a:ext>
            </a:extLst>
          </p:cNvPr>
          <p:cNvSpPr/>
          <p:nvPr/>
        </p:nvSpPr>
        <p:spPr>
          <a:xfrm>
            <a:off x="7350760" y="3403600"/>
            <a:ext cx="680720" cy="1869440"/>
          </a:xfrm>
          <a:custGeom>
            <a:avLst/>
            <a:gdLst>
              <a:gd name="connsiteX0" fmla="*/ 0 w 680720"/>
              <a:gd name="connsiteY0" fmla="*/ 1869440 h 1869440"/>
              <a:gd name="connsiteX1" fmla="*/ 340360 w 680720"/>
              <a:gd name="connsiteY1" fmla="*/ 0 h 1869440"/>
              <a:gd name="connsiteX2" fmla="*/ 680720 w 680720"/>
              <a:gd name="connsiteY2" fmla="*/ 1859280 h 1869440"/>
              <a:gd name="connsiteX3" fmla="*/ 0 w 680720"/>
              <a:gd name="connsiteY3" fmla="*/ 1869440 h 186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0720" h="1869440">
                <a:moveTo>
                  <a:pt x="0" y="1869440"/>
                </a:moveTo>
                <a:lnTo>
                  <a:pt x="340360" y="0"/>
                </a:lnTo>
                <a:lnTo>
                  <a:pt x="680720" y="1859280"/>
                </a:lnTo>
                <a:lnTo>
                  <a:pt x="0" y="186944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手繪多邊形: 圖案 59">
            <a:extLst>
              <a:ext uri="{FF2B5EF4-FFF2-40B4-BE49-F238E27FC236}">
                <a16:creationId xmlns:a16="http://schemas.microsoft.com/office/drawing/2014/main" id="{85497A2D-C28F-A0D6-9D4A-5744940FDB10}"/>
              </a:ext>
            </a:extLst>
          </p:cNvPr>
          <p:cNvSpPr/>
          <p:nvPr/>
        </p:nvSpPr>
        <p:spPr>
          <a:xfrm>
            <a:off x="4236720" y="2438400"/>
            <a:ext cx="3449320" cy="2834640"/>
          </a:xfrm>
          <a:custGeom>
            <a:avLst/>
            <a:gdLst>
              <a:gd name="connsiteX0" fmla="*/ 0 w 3449320"/>
              <a:gd name="connsiteY0" fmla="*/ 2834640 h 2834640"/>
              <a:gd name="connsiteX1" fmla="*/ 1203960 w 3449320"/>
              <a:gd name="connsiteY1" fmla="*/ 0 h 2834640"/>
              <a:gd name="connsiteX2" fmla="*/ 3449320 w 3449320"/>
              <a:gd name="connsiteY2" fmla="*/ 949960 h 2834640"/>
              <a:gd name="connsiteX3" fmla="*/ 0 w 3449320"/>
              <a:gd name="connsiteY3" fmla="*/ 2834640 h 283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9320" h="2834640">
                <a:moveTo>
                  <a:pt x="0" y="2834640"/>
                </a:moveTo>
                <a:lnTo>
                  <a:pt x="1203960" y="0"/>
                </a:lnTo>
                <a:lnTo>
                  <a:pt x="3449320" y="949960"/>
                </a:lnTo>
                <a:lnTo>
                  <a:pt x="0" y="283464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2180C221-2EBE-DB1D-25BD-B135BB71127E}"/>
              </a:ext>
            </a:extLst>
          </p:cNvPr>
          <p:cNvSpPr txBox="1"/>
          <p:nvPr/>
        </p:nvSpPr>
        <p:spPr>
          <a:xfrm>
            <a:off x="3892027" y="523329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面積差求 </a:t>
            </a:r>
            <a:r>
              <a:rPr lang="en-US" altLang="zh-TW" i="1" dirty="0">
                <a:latin typeface="+mn-lt"/>
              </a:rPr>
              <a:t>y</a:t>
            </a:r>
            <a:r>
              <a:rPr lang="en-US" altLang="zh-TW" dirty="0">
                <a:latin typeface="+mn-lt"/>
              </a:rPr>
              <a:t> </a:t>
            </a:r>
            <a:r>
              <a:rPr lang="zh-TW" altLang="en-US" dirty="0">
                <a:latin typeface="+mn-lt"/>
              </a:rPr>
              <a:t>坐標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63151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坐標平面上有一個四邊形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四點的坐標分別與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(16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(5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&gt;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OB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COA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的角平分線，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的面積比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的面積多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之值為何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   (B) 4   (C) 6   (D) 8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FCA809-2ECE-43BF-FFC2-548A12A7F852}"/>
              </a:ext>
            </a:extLst>
          </p:cNvPr>
          <p:cNvCxnSpPr/>
          <p:nvPr/>
        </p:nvCxnSpPr>
        <p:spPr>
          <a:xfrm>
            <a:off x="1483143" y="1466386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3AFBD8B2-FE79-E1D8-5D70-900AC74C22A9}"/>
              </a:ext>
            </a:extLst>
          </p:cNvPr>
          <p:cNvGrpSpPr/>
          <p:nvPr/>
        </p:nvGrpSpPr>
        <p:grpSpPr>
          <a:xfrm>
            <a:off x="223691" y="5402486"/>
            <a:ext cx="11948541" cy="1405307"/>
            <a:chOff x="223691" y="5402486"/>
            <a:chExt cx="11948541" cy="1405307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210046" y="626057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A1D6992-C3F4-8400-1B34-6E1E0CD1D94F}"/>
                </a:ext>
              </a:extLst>
            </p:cNvPr>
            <p:cNvSpPr txBox="1"/>
            <p:nvPr/>
          </p:nvSpPr>
          <p:spPr>
            <a:xfrm>
              <a:off x="223691" y="5971611"/>
              <a:ext cx="7122331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 為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的角平分線上一點，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BA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9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DA = DC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DCB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120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，則四邊形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面積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45558"/>
              <a:ext cx="720250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55471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59200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8834B9C-B3D8-A6AC-B94F-58DA83B014CC}"/>
                </a:ext>
              </a:extLst>
            </p:cNvPr>
            <p:cNvCxnSpPr/>
            <p:nvPr/>
          </p:nvCxnSpPr>
          <p:spPr>
            <a:xfrm>
              <a:off x="4255135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9C4233AC-1A46-39F6-E3DC-D6B90B26609F}"/>
                </a:ext>
              </a:extLst>
            </p:cNvPr>
            <p:cNvCxnSpPr/>
            <p:nvPr/>
          </p:nvCxnSpPr>
          <p:spPr>
            <a:xfrm>
              <a:off x="5274945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CE7D25A2-2479-B9C2-BE7E-7EC58120BD13}"/>
                </a:ext>
              </a:extLst>
            </p:cNvPr>
            <p:cNvCxnSpPr/>
            <p:nvPr/>
          </p:nvCxnSpPr>
          <p:spPr>
            <a:xfrm>
              <a:off x="6156960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D678D489-297A-9A2F-CB11-6E52BB379607}"/>
                </a:ext>
              </a:extLst>
            </p:cNvPr>
            <p:cNvCxnSpPr/>
            <p:nvPr/>
          </p:nvCxnSpPr>
          <p:spPr>
            <a:xfrm>
              <a:off x="6728460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1" name="物件 80">
              <a:extLst>
                <a:ext uri="{FF2B5EF4-FFF2-40B4-BE49-F238E27FC236}">
                  <a16:creationId xmlns:a16="http://schemas.microsoft.com/office/drawing/2014/main" id="{EA1A6D01-FC1F-CF16-A033-1E70ABF7C8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638832" y="6122358"/>
            <a:ext cx="533400" cy="55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33160" imgH="558720" progId="Equation.DSMT4">
                    <p:embed/>
                  </p:oleObj>
                </mc:Choice>
                <mc:Fallback>
                  <p:oleObj name="Equation" r:id="rId3" imgW="533160" imgH="558720" progId="Equation.DSMT4">
                    <p:embed/>
                    <p:pic>
                      <p:nvPicPr>
                        <p:cNvPr id="81" name="物件 80">
                          <a:extLst>
                            <a:ext uri="{FF2B5EF4-FFF2-40B4-BE49-F238E27FC236}">
                              <a16:creationId xmlns:a16="http://schemas.microsoft.com/office/drawing/2014/main" id="{EA1A6D01-FC1F-CF16-A033-1E70ABF7C82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1638832" y="6122358"/>
                          <a:ext cx="533400" cy="558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4941D7F8-053F-D945-3C26-388CF12BE474}"/>
                </a:ext>
              </a:extLst>
            </p:cNvPr>
            <p:cNvGrpSpPr/>
            <p:nvPr/>
          </p:nvGrpSpPr>
          <p:grpSpPr>
            <a:xfrm>
              <a:off x="7504982" y="5402486"/>
              <a:ext cx="2828925" cy="1405307"/>
              <a:chOff x="7400925" y="3458078"/>
              <a:chExt cx="2828925" cy="1405307"/>
            </a:xfrm>
          </p:grpSpPr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8265112E-F81C-9AEF-C1F1-DAA538B6E3F8}"/>
                  </a:ext>
                </a:extLst>
              </p:cNvPr>
              <p:cNvSpPr/>
              <p:nvPr/>
            </p:nvSpPr>
            <p:spPr>
              <a:xfrm>
                <a:off x="7718425" y="3511550"/>
                <a:ext cx="2511425" cy="1089025"/>
              </a:xfrm>
              <a:custGeom>
                <a:avLst/>
                <a:gdLst>
                  <a:gd name="connsiteX0" fmla="*/ 1292225 w 2511425"/>
                  <a:gd name="connsiteY0" fmla="*/ 0 h 1089025"/>
                  <a:gd name="connsiteX1" fmla="*/ 0 w 2511425"/>
                  <a:gd name="connsiteY1" fmla="*/ 1089025 h 1089025"/>
                  <a:gd name="connsiteX2" fmla="*/ 2511425 w 2511425"/>
                  <a:gd name="connsiteY2" fmla="*/ 1085850 h 1089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11425" h="1089025">
                    <a:moveTo>
                      <a:pt x="1292225" y="0"/>
                    </a:moveTo>
                    <a:lnTo>
                      <a:pt x="0" y="1089025"/>
                    </a:lnTo>
                    <a:lnTo>
                      <a:pt x="2511425" y="10858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E8E37B1E-B6C7-84C7-9407-C07A55DB5661}"/>
                  </a:ext>
                </a:extLst>
              </p:cNvPr>
              <p:cNvSpPr/>
              <p:nvPr/>
            </p:nvSpPr>
            <p:spPr>
              <a:xfrm>
                <a:off x="7718425" y="3844925"/>
                <a:ext cx="2057400" cy="752475"/>
              </a:xfrm>
              <a:custGeom>
                <a:avLst/>
                <a:gdLst>
                  <a:gd name="connsiteX0" fmla="*/ 0 w 2057400"/>
                  <a:gd name="connsiteY0" fmla="*/ 752475 h 752475"/>
                  <a:gd name="connsiteX1" fmla="*/ 2057400 w 2057400"/>
                  <a:gd name="connsiteY1" fmla="*/ 0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7400" h="752475">
                    <a:moveTo>
                      <a:pt x="0" y="752475"/>
                    </a:moveTo>
                    <a:lnTo>
                      <a:pt x="205740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手繪多邊形: 圖案 15">
                <a:extLst>
                  <a:ext uri="{FF2B5EF4-FFF2-40B4-BE49-F238E27FC236}">
                    <a16:creationId xmlns:a16="http://schemas.microsoft.com/office/drawing/2014/main" id="{67F7F3B4-0765-0294-D7B0-440E2D4F38B1}"/>
                  </a:ext>
                </a:extLst>
              </p:cNvPr>
              <p:cNvSpPr/>
              <p:nvPr/>
            </p:nvSpPr>
            <p:spPr>
              <a:xfrm>
                <a:off x="9477375" y="3952875"/>
                <a:ext cx="374650" cy="644525"/>
              </a:xfrm>
              <a:custGeom>
                <a:avLst/>
                <a:gdLst>
                  <a:gd name="connsiteX0" fmla="*/ 0 w 374650"/>
                  <a:gd name="connsiteY0" fmla="*/ 0 h 644525"/>
                  <a:gd name="connsiteX1" fmla="*/ 374650 w 374650"/>
                  <a:gd name="connsiteY1" fmla="*/ 644525 h 64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4650" h="644525">
                    <a:moveTo>
                      <a:pt x="0" y="0"/>
                    </a:moveTo>
                    <a:lnTo>
                      <a:pt x="374650" y="644525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0E47338E-53CF-1359-2CA3-95CD959C31DA}"/>
                  </a:ext>
                </a:extLst>
              </p:cNvPr>
              <p:cNvSpPr/>
              <p:nvPr/>
            </p:nvSpPr>
            <p:spPr>
              <a:xfrm>
                <a:off x="8778875" y="3698875"/>
                <a:ext cx="695325" cy="250825"/>
              </a:xfrm>
              <a:custGeom>
                <a:avLst/>
                <a:gdLst>
                  <a:gd name="connsiteX0" fmla="*/ 695325 w 695325"/>
                  <a:gd name="connsiteY0" fmla="*/ 250825 h 250825"/>
                  <a:gd name="connsiteX1" fmla="*/ 0 w 695325"/>
                  <a:gd name="connsiteY1" fmla="*/ 0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5325" h="250825">
                    <a:moveTo>
                      <a:pt x="695325" y="2508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0AF70673-4D15-546A-8A45-7E84C4A85D6A}"/>
                  </a:ext>
                </a:extLst>
              </p:cNvPr>
              <p:cNvSpPr txBox="1"/>
              <p:nvPr/>
            </p:nvSpPr>
            <p:spPr>
              <a:xfrm>
                <a:off x="9711236" y="4524831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30" name="文字方塊 29">
                <a:extLst>
                  <a:ext uri="{FF2B5EF4-FFF2-40B4-BE49-F238E27FC236}">
                    <a16:creationId xmlns:a16="http://schemas.microsoft.com/office/drawing/2014/main" id="{DE467C1F-66E5-1FE4-9C5C-8C1405A0FD9E}"/>
                  </a:ext>
                </a:extLst>
              </p:cNvPr>
              <p:cNvSpPr txBox="1"/>
              <p:nvPr/>
            </p:nvSpPr>
            <p:spPr>
              <a:xfrm>
                <a:off x="7400925" y="4457350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A933AE85-0072-2D3B-3E80-0CAD8BF26666}"/>
                  </a:ext>
                </a:extLst>
              </p:cNvPr>
              <p:cNvSpPr txBox="1"/>
              <p:nvPr/>
            </p:nvSpPr>
            <p:spPr>
              <a:xfrm>
                <a:off x="9346934" y="3640723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8FA7FD72-E913-019E-28A6-EA63B6F455F7}"/>
                  </a:ext>
                </a:extLst>
              </p:cNvPr>
              <p:cNvSpPr txBox="1"/>
              <p:nvPr/>
            </p:nvSpPr>
            <p:spPr>
              <a:xfrm>
                <a:off x="8477250" y="3458078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</p:grpSp>
      </p:grp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38E90964-9252-0E8A-21E0-F3BEE3F08645}"/>
              </a:ext>
            </a:extLst>
          </p:cNvPr>
          <p:cNvCxnSpPr>
            <a:cxnSpLocks/>
          </p:cNvCxnSpPr>
          <p:nvPr/>
        </p:nvCxnSpPr>
        <p:spPr>
          <a:xfrm>
            <a:off x="3996267" y="5272498"/>
            <a:ext cx="4404783" cy="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DDF0A2E7-B5F8-D544-F51D-6887019FF7C0}"/>
              </a:ext>
            </a:extLst>
          </p:cNvPr>
          <p:cNvCxnSpPr>
            <a:cxnSpLocks/>
          </p:cNvCxnSpPr>
          <p:nvPr/>
        </p:nvCxnSpPr>
        <p:spPr>
          <a:xfrm flipV="1">
            <a:off x="4251271" y="2127250"/>
            <a:ext cx="0" cy="3348614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114B4935-C160-C4B4-0648-E9CDEFA3D663}"/>
              </a:ext>
            </a:extLst>
          </p:cNvPr>
          <p:cNvSpPr txBox="1"/>
          <p:nvPr/>
        </p:nvSpPr>
        <p:spPr>
          <a:xfrm>
            <a:off x="8027578" y="4889186"/>
            <a:ext cx="98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r>
              <a:rPr lang="en-US" altLang="zh-TW" b="1" dirty="0"/>
              <a:t>(16, 0)</a:t>
            </a:r>
            <a:endParaRPr lang="zh-TW" altLang="en-US" b="1" dirty="0"/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49D22F62-B4C1-0D29-79A6-82DE03F73D96}"/>
              </a:ext>
            </a:extLst>
          </p:cNvPr>
          <p:cNvSpPr txBox="1"/>
          <p:nvPr/>
        </p:nvSpPr>
        <p:spPr>
          <a:xfrm>
            <a:off x="7741434" y="3207949"/>
            <a:ext cx="889092" cy="369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r>
              <a:rPr lang="en-US" altLang="zh-TW" b="1" dirty="0"/>
              <a:t>(</a:t>
            </a:r>
            <a:r>
              <a:rPr lang="en-US" altLang="zh-TW" b="1" i="1" dirty="0"/>
              <a:t>m</a:t>
            </a:r>
            <a:r>
              <a:rPr lang="en-US" altLang="zh-TW" b="1" dirty="0"/>
              <a:t>,</a:t>
            </a:r>
            <a:r>
              <a:rPr lang="en-US" altLang="zh-TW" b="1" i="1" dirty="0"/>
              <a:t> n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FCDE82FC-3284-AF4F-6B94-C1D6E243F47B}"/>
              </a:ext>
            </a:extLst>
          </p:cNvPr>
          <p:cNvSpPr txBox="1"/>
          <p:nvPr/>
        </p:nvSpPr>
        <p:spPr>
          <a:xfrm>
            <a:off x="4453650" y="2238060"/>
            <a:ext cx="901257" cy="369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r>
              <a:rPr lang="en-US" altLang="zh-TW" b="1" dirty="0"/>
              <a:t>(5, 12)</a:t>
            </a:r>
            <a:endParaRPr lang="zh-TW" altLang="en-US" b="1" dirty="0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A1930DA5-E405-510D-3C24-D1B408C35B26}"/>
              </a:ext>
            </a:extLst>
          </p:cNvPr>
          <p:cNvSpPr txBox="1"/>
          <p:nvPr/>
        </p:nvSpPr>
        <p:spPr>
          <a:xfrm>
            <a:off x="8338999" y="505259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chemeClr val="bg1">
                    <a:lumMod val="65000"/>
                  </a:schemeClr>
                </a:solidFill>
              </a:rPr>
              <a:t>x</a:t>
            </a:r>
            <a:endParaRPr lang="zh-TW" altLang="en-US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CAC913FA-392E-EEA2-CE0B-F6568C956574}"/>
              </a:ext>
            </a:extLst>
          </p:cNvPr>
          <p:cNvSpPr txBox="1"/>
          <p:nvPr/>
        </p:nvSpPr>
        <p:spPr>
          <a:xfrm>
            <a:off x="4092575" y="179899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chemeClr val="bg1">
                    <a:lumMod val="65000"/>
                  </a:schemeClr>
                </a:solidFill>
              </a:rPr>
              <a:t>y</a:t>
            </a:r>
            <a:endParaRPr lang="zh-TW" altLang="en-US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09FC5E6C-A29E-2AD1-A689-AF6AD4C794E8}"/>
              </a:ext>
            </a:extLst>
          </p:cNvPr>
          <p:cNvSpPr txBox="1"/>
          <p:nvPr/>
        </p:nvSpPr>
        <p:spPr>
          <a:xfrm>
            <a:off x="7065114" y="5258749"/>
            <a:ext cx="60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6000"/>
                </a:solidFill>
              </a:rPr>
              <a:t>D</a:t>
            </a:r>
            <a:endParaRPr lang="zh-TW" altLang="en-US" b="1" dirty="0">
              <a:solidFill>
                <a:srgbClr val="FF6000"/>
              </a:solidFill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6E8468CC-4531-6A46-0B15-91EA749D245D}"/>
              </a:ext>
            </a:extLst>
          </p:cNvPr>
          <p:cNvGrpSpPr/>
          <p:nvPr/>
        </p:nvGrpSpPr>
        <p:grpSpPr>
          <a:xfrm>
            <a:off x="337228" y="2597252"/>
            <a:ext cx="3221992" cy="1002949"/>
            <a:chOff x="337228" y="2597252"/>
            <a:chExt cx="3221992" cy="1002949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D8AEB32C-CFF8-8E95-53EC-85FC39DC84E2}"/>
                </a:ext>
              </a:extLst>
            </p:cNvPr>
            <p:cNvSpPr/>
            <p:nvPr/>
          </p:nvSpPr>
          <p:spPr>
            <a:xfrm>
              <a:off x="337228" y="2597252"/>
              <a:ext cx="3221992" cy="1002949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0" bIns="180000" rtlCol="0" anchor="t" anchorCtr="0"/>
            <a:lstStyle/>
            <a:p>
              <a:pPr>
                <a:lnSpc>
                  <a:spcPct val="130000"/>
                </a:lnSpc>
              </a:pP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b="1" baseline="-3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1</a:t>
              </a:r>
              <a: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,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b="1" baseline="-3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1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、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x</a:t>
              </a:r>
              <a:r>
                <a:rPr lang="en-US" altLang="zh-TW" b="1" baseline="-3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,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y</a:t>
              </a:r>
              <a:r>
                <a:rPr lang="en-US" altLang="zh-TW" b="1" baseline="-3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zh-TW" altLang="en-US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，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則</a:t>
              </a:r>
              <a:b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</a:br>
              <a:endParaRPr lang="en-US" altLang="zh-TW" baseline="5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graphicFrame>
          <p:nvGraphicFramePr>
            <p:cNvPr id="10" name="物件 9">
              <a:extLst>
                <a:ext uri="{FF2B5EF4-FFF2-40B4-BE49-F238E27FC236}">
                  <a16:creationId xmlns:a16="http://schemas.microsoft.com/office/drawing/2014/main" id="{2C87D211-6352-B94E-4CEC-9A1D82B731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1230" y="3099356"/>
            <a:ext cx="27940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793960" imgH="406080" progId="Equation.DSMT4">
                    <p:embed/>
                  </p:oleObj>
                </mc:Choice>
                <mc:Fallback>
                  <p:oleObj name="Equation" r:id="rId5" imgW="2793960" imgH="406080" progId="Equation.DSMT4">
                    <p:embed/>
                    <p:pic>
                      <p:nvPicPr>
                        <p:cNvPr id="10" name="物件 9">
                          <a:extLst>
                            <a:ext uri="{FF2B5EF4-FFF2-40B4-BE49-F238E27FC236}">
                              <a16:creationId xmlns:a16="http://schemas.microsoft.com/office/drawing/2014/main" id="{2C87D211-6352-B94E-4CEC-9A1D82B7317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11230" y="3099356"/>
                          <a:ext cx="2794000" cy="406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" name="橢圓 86">
            <a:extLst>
              <a:ext uri="{FF2B5EF4-FFF2-40B4-BE49-F238E27FC236}">
                <a16:creationId xmlns:a16="http://schemas.microsoft.com/office/drawing/2014/main" id="{B12CB983-25CC-6089-099B-44909E48172E}"/>
              </a:ext>
            </a:extLst>
          </p:cNvPr>
          <p:cNvSpPr/>
          <p:nvPr/>
        </p:nvSpPr>
        <p:spPr>
          <a:xfrm>
            <a:off x="4203748" y="5230604"/>
            <a:ext cx="86814" cy="86814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B1F57AF2-AB09-F036-D93A-40D067AEF4FC}"/>
              </a:ext>
            </a:extLst>
          </p:cNvPr>
          <p:cNvCxnSpPr/>
          <p:nvPr/>
        </p:nvCxnSpPr>
        <p:spPr>
          <a:xfrm flipV="1">
            <a:off x="4251271" y="2448774"/>
            <a:ext cx="1183694" cy="28237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D3D91317-A722-37B4-387A-C3044995C13F}"/>
              </a:ext>
            </a:extLst>
          </p:cNvPr>
          <p:cNvCxnSpPr>
            <a:cxnSpLocks/>
          </p:cNvCxnSpPr>
          <p:nvPr/>
        </p:nvCxnSpPr>
        <p:spPr>
          <a:xfrm>
            <a:off x="5434965" y="2445164"/>
            <a:ext cx="2253527" cy="94832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0BE2315C-2902-4815-E6E6-14E291D732C0}"/>
              </a:ext>
            </a:extLst>
          </p:cNvPr>
          <p:cNvCxnSpPr/>
          <p:nvPr/>
        </p:nvCxnSpPr>
        <p:spPr>
          <a:xfrm flipV="1">
            <a:off x="4251270" y="3399330"/>
            <a:ext cx="3437222" cy="187054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B7B53936-700D-90FA-3471-3644607E4FA2}"/>
              </a:ext>
            </a:extLst>
          </p:cNvPr>
          <p:cNvCxnSpPr>
            <a:cxnSpLocks/>
            <a:endCxn id="27" idx="4"/>
          </p:cNvCxnSpPr>
          <p:nvPr/>
        </p:nvCxnSpPr>
        <p:spPr>
          <a:xfrm flipH="1">
            <a:off x="7317892" y="3393485"/>
            <a:ext cx="370600" cy="1925526"/>
          </a:xfrm>
          <a:prstGeom prst="line">
            <a:avLst/>
          </a:prstGeom>
          <a:ln w="254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2E260C57-48CD-D445-109F-57313D50BE3E}"/>
              </a:ext>
            </a:extLst>
          </p:cNvPr>
          <p:cNvCxnSpPr/>
          <p:nvPr/>
        </p:nvCxnSpPr>
        <p:spPr>
          <a:xfrm>
            <a:off x="7696590" y="3393485"/>
            <a:ext cx="334212" cy="187901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8BBE15C-E54F-4A5D-0BB2-56FB8DD2EF9A}"/>
              </a:ext>
            </a:extLst>
          </p:cNvPr>
          <p:cNvGrpSpPr/>
          <p:nvPr/>
        </p:nvGrpSpPr>
        <p:grpSpPr>
          <a:xfrm>
            <a:off x="7688124" y="3393485"/>
            <a:ext cx="133350" cy="1891665"/>
            <a:chOff x="7734300" y="3145658"/>
            <a:chExt cx="133350" cy="1891665"/>
          </a:xfrm>
        </p:grpSpPr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FB4E3C00-F69E-04D7-6B3C-F7E7C1136B7D}"/>
                </a:ext>
              </a:extLst>
            </p:cNvPr>
            <p:cNvCxnSpPr>
              <a:cxnSpLocks/>
            </p:cNvCxnSpPr>
            <p:nvPr/>
          </p:nvCxnSpPr>
          <p:spPr>
            <a:xfrm>
              <a:off x="7736248" y="3145658"/>
              <a:ext cx="0" cy="1891665"/>
            </a:xfrm>
            <a:prstGeom prst="line">
              <a:avLst/>
            </a:prstGeom>
            <a:ln w="19050">
              <a:solidFill>
                <a:srgbClr val="3399FF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034C54A5-E515-9E1C-8531-6C4598925576}"/>
                </a:ext>
              </a:extLst>
            </p:cNvPr>
            <p:cNvSpPr/>
            <p:nvPr/>
          </p:nvSpPr>
          <p:spPr>
            <a:xfrm>
              <a:off x="7734300" y="4884738"/>
              <a:ext cx="133350" cy="138112"/>
            </a:xfrm>
            <a:custGeom>
              <a:avLst/>
              <a:gdLst>
                <a:gd name="connsiteX0" fmla="*/ 0 w 133350"/>
                <a:gd name="connsiteY0" fmla="*/ 0 h 138112"/>
                <a:gd name="connsiteX1" fmla="*/ 130175 w 133350"/>
                <a:gd name="connsiteY1" fmla="*/ 3175 h 138112"/>
                <a:gd name="connsiteX2" fmla="*/ 133350 w 133350"/>
                <a:gd name="connsiteY2" fmla="*/ 138112 h 13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38112">
                  <a:moveTo>
                    <a:pt x="0" y="0"/>
                  </a:moveTo>
                  <a:lnTo>
                    <a:pt x="130175" y="3175"/>
                  </a:lnTo>
                  <a:cubicBezTo>
                    <a:pt x="131233" y="48154"/>
                    <a:pt x="132292" y="93133"/>
                    <a:pt x="133350" y="138112"/>
                  </a:cubicBezTo>
                </a:path>
              </a:pathLst>
            </a:custGeom>
            <a:noFill/>
            <a:ln w="19050">
              <a:solidFill>
                <a:srgbClr val="3399FF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43163DEF-B834-1593-983F-76770658AC59}"/>
              </a:ext>
            </a:extLst>
          </p:cNvPr>
          <p:cNvCxnSpPr/>
          <p:nvPr/>
        </p:nvCxnSpPr>
        <p:spPr>
          <a:xfrm flipV="1">
            <a:off x="4263959" y="2451856"/>
            <a:ext cx="1183694" cy="2823724"/>
          </a:xfrm>
          <a:prstGeom prst="line">
            <a:avLst/>
          </a:prstGeom>
          <a:ln w="3175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BCAE76B6-67D7-A1C8-E57A-DBF30603C821}"/>
              </a:ext>
            </a:extLst>
          </p:cNvPr>
          <p:cNvCxnSpPr>
            <a:cxnSpLocks/>
          </p:cNvCxnSpPr>
          <p:nvPr/>
        </p:nvCxnSpPr>
        <p:spPr>
          <a:xfrm flipV="1">
            <a:off x="4240289" y="5272498"/>
            <a:ext cx="3082888" cy="193"/>
          </a:xfrm>
          <a:prstGeom prst="line">
            <a:avLst/>
          </a:prstGeom>
          <a:ln w="3175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>
            <a:extLst>
              <a:ext uri="{FF2B5EF4-FFF2-40B4-BE49-F238E27FC236}">
                <a16:creationId xmlns:a16="http://schemas.microsoft.com/office/drawing/2014/main" id="{AFEC3B89-3AFE-8E25-DB5D-468FE448FA1F}"/>
              </a:ext>
            </a:extLst>
          </p:cNvPr>
          <p:cNvSpPr/>
          <p:nvPr/>
        </p:nvSpPr>
        <p:spPr>
          <a:xfrm>
            <a:off x="7274485" y="5232197"/>
            <a:ext cx="86814" cy="86814"/>
          </a:xfrm>
          <a:prstGeom prst="ellipse">
            <a:avLst/>
          </a:prstGeom>
          <a:solidFill>
            <a:srgbClr val="FF6000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6" name="橢圓 135">
            <a:extLst>
              <a:ext uri="{FF2B5EF4-FFF2-40B4-BE49-F238E27FC236}">
                <a16:creationId xmlns:a16="http://schemas.microsoft.com/office/drawing/2014/main" id="{DBD60512-1B4E-0E9E-4CFD-827A3177212E}"/>
              </a:ext>
            </a:extLst>
          </p:cNvPr>
          <p:cNvSpPr/>
          <p:nvPr/>
        </p:nvSpPr>
        <p:spPr>
          <a:xfrm>
            <a:off x="7984135" y="5223592"/>
            <a:ext cx="86814" cy="86814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8" name="橢圓 137">
            <a:extLst>
              <a:ext uri="{FF2B5EF4-FFF2-40B4-BE49-F238E27FC236}">
                <a16:creationId xmlns:a16="http://schemas.microsoft.com/office/drawing/2014/main" id="{707F1B0E-BA9E-9ACE-9B08-CD9A17EF5A01}"/>
              </a:ext>
            </a:extLst>
          </p:cNvPr>
          <p:cNvSpPr/>
          <p:nvPr/>
        </p:nvSpPr>
        <p:spPr>
          <a:xfrm>
            <a:off x="7649943" y="3350677"/>
            <a:ext cx="86814" cy="86814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橢圓 138">
            <a:extLst>
              <a:ext uri="{FF2B5EF4-FFF2-40B4-BE49-F238E27FC236}">
                <a16:creationId xmlns:a16="http://schemas.microsoft.com/office/drawing/2014/main" id="{6953E6CE-62A0-5B85-6437-3DC007039178}"/>
              </a:ext>
            </a:extLst>
          </p:cNvPr>
          <p:cNvSpPr/>
          <p:nvPr/>
        </p:nvSpPr>
        <p:spPr>
          <a:xfrm>
            <a:off x="5397909" y="2395867"/>
            <a:ext cx="86814" cy="86814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0D669FBC-D56B-FC8B-A095-74FBA8720AF1}"/>
                  </a:ext>
                </a:extLst>
              </p14:cNvPr>
              <p14:cNvContentPartPr/>
              <p14:nvPr/>
            </p14:nvContentPartPr>
            <p14:xfrm>
              <a:off x="3254400" y="1354680"/>
              <a:ext cx="7818480" cy="387792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0D669FBC-D56B-FC8B-A095-74FBA8720AF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45040" y="1345320"/>
                <a:ext cx="7837200" cy="38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1D6FD50A-A016-0129-EC49-FC047FAF8BA6}"/>
                  </a:ext>
                </a:extLst>
              </p14:cNvPr>
              <p14:cNvContentPartPr/>
              <p14:nvPr/>
            </p14:nvContentPartPr>
            <p14:xfrm>
              <a:off x="564120" y="1916280"/>
              <a:ext cx="9811440" cy="370656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1D6FD50A-A016-0129-EC49-FC047FAF8BA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4760" y="1906920"/>
                <a:ext cx="9830160" cy="37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9136A4A4-5052-DBD1-A8EB-5B1DAF4CE162}"/>
                  </a:ext>
                </a:extLst>
              </p14:cNvPr>
              <p14:cNvContentPartPr/>
              <p14:nvPr/>
            </p14:nvContentPartPr>
            <p14:xfrm>
              <a:off x="187560" y="1816560"/>
              <a:ext cx="8733240" cy="385272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9136A4A4-5052-DBD1-A8EB-5B1DAF4CE16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8200" y="1807200"/>
                <a:ext cx="8751960" cy="38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026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0" grpId="0" animBg="1"/>
      <p:bldP spid="96" grpId="0"/>
      <p:bldP spid="93" grpId="0"/>
      <p:bldP spid="94" grpId="0"/>
      <p:bldP spid="95" grpId="0"/>
      <p:bldP spid="99" grpId="0"/>
      <p:bldP spid="100" grpId="0"/>
      <p:bldP spid="117" grpId="0"/>
      <p:bldP spid="87" grpId="0" animBg="1"/>
      <p:bldP spid="27" grpId="0" animBg="1"/>
      <p:bldP spid="136" grpId="0" animBg="1"/>
      <p:bldP spid="138" grpId="0" animBg="1"/>
      <p:bldP spid="13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23661</TotalTime>
  <Words>834</Words>
  <Application>Microsoft Office PowerPoint</Application>
  <PresentationFormat>寬螢幕</PresentationFormat>
  <Paragraphs>54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面積差求 y 坐標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1119</cp:revision>
  <dcterms:created xsi:type="dcterms:W3CDTF">2015-07-26T15:18:38Z</dcterms:created>
  <dcterms:modified xsi:type="dcterms:W3CDTF">2024-03-28T02:57:48Z</dcterms:modified>
</cp:coreProperties>
</file>